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 01" id="{B9D9F39F-9444-4EFE-B408-98DBF3828EB7}">
          <p14:sldIdLst>
            <p14:sldId id="258"/>
          </p14:sldIdLst>
        </p14:section>
        <p14:section name="Lesson 02" id="{DAFEBD70-9901-4412-9505-6FC915E5E62C}">
          <p14:sldIdLst>
            <p14:sldId id="259"/>
          </p14:sldIdLst>
        </p14:section>
        <p14:section name="Lesson 03" id="{4D273D50-F9FA-4C1F-939C-C55D2F19F854}">
          <p14:sldIdLst/>
        </p14:section>
        <p14:section name="Lesson 04" id="{597598E7-AE9B-4CFF-B112-1B476D54B896}">
          <p14:sldIdLst/>
        </p14:section>
        <p14:section name="Lesson 05" id="{30822E26-5482-4F97-902F-FE4038ED5AF6}">
          <p14:sldIdLst/>
        </p14:section>
        <p14:section name="Lesson 06" id="{AB5C55FD-4502-41CD-9057-903A04795DFC}">
          <p14:sldIdLst/>
        </p14:section>
        <p14:section name="Lesson 007" id="{F9E60C73-F9AB-4F57-A410-14A008A10A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7629F9-281C-4EA8-A003-ABD00F794B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AB115E-897A-4835-8BDF-505CC414FB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1BA873-815F-4E72-9BD9-93769C1DA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28</TotalTime>
  <Words>34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21</cp:revision>
  <dcterms:created xsi:type="dcterms:W3CDTF">2018-07-11T20:17:20Z</dcterms:created>
  <dcterms:modified xsi:type="dcterms:W3CDTF">2018-07-13T11:46:53Z</dcterms:modified>
</cp:coreProperties>
</file>