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3" r:id="rId2"/>
    <p:sldMasterId id="2147483685" r:id="rId3"/>
    <p:sldMasterId id="2147483697" r:id="rId4"/>
    <p:sldMasterId id="214748370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6E4A8E06-6038-4FCE-B191-D154FA9F121D}">
          <p14:sldIdLst>
            <p14:sldId id="256"/>
            <p14:sldId id="257"/>
          </p14:sldIdLst>
        </p14:section>
        <p14:section name="Lessons" id="{B9D9F39F-9444-4EFE-B408-98DBF3828EB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1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733"/>
            <a:ext cx="10515600" cy="1325563"/>
          </a:xfrm>
        </p:spPr>
        <p:txBody>
          <a:bodyPr>
            <a:normAutofit/>
          </a:bodyPr>
          <a:lstStyle>
            <a:lvl1pPr algn="ctr">
              <a:defRPr sz="43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54770" y="2379911"/>
            <a:ext cx="3637057" cy="2499761"/>
          </a:xfrm>
        </p:spPr>
        <p:txBody>
          <a:bodyPr>
            <a:normAutofit/>
          </a:bodyPr>
          <a:lstStyle>
            <a:lvl1pPr marL="0" indent="0">
              <a:buNone/>
              <a:defRPr sz="196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Content copy</a:t>
            </a:r>
          </a:p>
        </p:txBody>
      </p:sp>
    </p:spTree>
    <p:extLst>
      <p:ext uri="{BB962C8B-B14F-4D97-AF65-F5344CB8AC3E}">
        <p14:creationId xmlns:p14="http://schemas.microsoft.com/office/powerpoint/2010/main" val="175169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94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8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140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7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54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859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3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364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0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794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403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333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181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991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55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30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9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41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707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549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711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32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527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8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9EAFAC-E838-4B13-9827-29AD0326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3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59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13813-9256-4C6D-B1BD-E12B2B53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3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B7FDE-0604-4F9C-8E12-F77DA6292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01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B009C-3A35-4A93-A81F-924492CC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862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4C87C-2C23-4149-879C-4BB31989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8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E2B0E0-2C1D-4470-899A-2006B29AE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2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60BE7-EBE8-461E-9CAC-E1AE0B661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29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2F504-7D3C-4DBE-A6A2-930BA635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253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84C5C-A414-4530-81E3-7C660B5E5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99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39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2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393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69167" y="2215633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72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14368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93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3440114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83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12192000" cy="4836957"/>
          </a:xfrm>
          <a:custGeom>
            <a:avLst/>
            <a:gdLst>
              <a:gd name="connsiteX0" fmla="*/ 0 w 12192000"/>
              <a:gd name="connsiteY0" fmla="*/ 0 h 4836957"/>
              <a:gd name="connsiteX1" fmla="*/ 12192000 w 12192000"/>
              <a:gd name="connsiteY1" fmla="*/ 0 h 4836957"/>
              <a:gd name="connsiteX2" fmla="*/ 12192000 w 12192000"/>
              <a:gd name="connsiteY2" fmla="*/ 4836957 h 4836957"/>
              <a:gd name="connsiteX3" fmla="*/ 0 w 12192000"/>
              <a:gd name="connsiteY3" fmla="*/ 4836957 h 48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36957">
                <a:moveTo>
                  <a:pt x="0" y="0"/>
                </a:moveTo>
                <a:lnTo>
                  <a:pt x="12192000" y="0"/>
                </a:lnTo>
                <a:lnTo>
                  <a:pt x="12192000" y="4836957"/>
                </a:lnTo>
                <a:lnTo>
                  <a:pt x="0" y="483695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49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7938" y="-48139"/>
            <a:ext cx="12271376" cy="4230037"/>
          </a:xfrm>
          <a:custGeom>
            <a:avLst/>
            <a:gdLst>
              <a:gd name="connsiteX0" fmla="*/ 0 w 12271376"/>
              <a:gd name="connsiteY0" fmla="*/ 0 h 4230037"/>
              <a:gd name="connsiteX1" fmla="*/ 12271376 w 12271376"/>
              <a:gd name="connsiteY1" fmla="*/ 0 h 4230037"/>
              <a:gd name="connsiteX2" fmla="*/ 12271376 w 12271376"/>
              <a:gd name="connsiteY2" fmla="*/ 767370 h 4230037"/>
              <a:gd name="connsiteX3" fmla="*/ 6135688 w 12271376"/>
              <a:gd name="connsiteY3" fmla="*/ 2148635 h 4230037"/>
              <a:gd name="connsiteX4" fmla="*/ 0 w 12271376"/>
              <a:gd name="connsiteY4" fmla="*/ 3529900 h 4230037"/>
              <a:gd name="connsiteX5" fmla="*/ 0 w 12271376"/>
              <a:gd name="connsiteY5" fmla="*/ 0 h 4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1376" h="4230037">
                <a:moveTo>
                  <a:pt x="0" y="0"/>
                </a:moveTo>
                <a:cubicBezTo>
                  <a:pt x="4138023" y="0"/>
                  <a:pt x="8133354" y="0"/>
                  <a:pt x="12271376" y="0"/>
                </a:cubicBezTo>
                <a:cubicBezTo>
                  <a:pt x="12271376" y="306948"/>
                  <a:pt x="12271376" y="460422"/>
                  <a:pt x="12271376" y="767370"/>
                </a:cubicBezTo>
                <a:cubicBezTo>
                  <a:pt x="10131020" y="-153474"/>
                  <a:pt x="8133354" y="460422"/>
                  <a:pt x="6135688" y="2148635"/>
                </a:cubicBezTo>
                <a:cubicBezTo>
                  <a:pt x="4138023" y="3836848"/>
                  <a:pt x="2140356" y="5064639"/>
                  <a:pt x="0" y="3529900"/>
                </a:cubicBezTo>
                <a:cubicBezTo>
                  <a:pt x="0" y="2302109"/>
                  <a:pt x="0" y="1074317"/>
                  <a:pt x="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952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74" y="3265703"/>
            <a:ext cx="12236450" cy="3647860"/>
          </a:xfrm>
          <a:custGeom>
            <a:avLst/>
            <a:gdLst>
              <a:gd name="connsiteX0" fmla="*/ 8569421 w 12236450"/>
              <a:gd name="connsiteY0" fmla="*/ 416 h 3647860"/>
              <a:gd name="connsiteX1" fmla="*/ 12236450 w 12236450"/>
              <a:gd name="connsiteY1" fmla="*/ 2163746 h 3647860"/>
              <a:gd name="connsiteX2" fmla="*/ 12236450 w 12236450"/>
              <a:gd name="connsiteY2" fmla="*/ 3647860 h 3647860"/>
              <a:gd name="connsiteX3" fmla="*/ 0 w 12236450"/>
              <a:gd name="connsiteY3" fmla="*/ 3647860 h 3647860"/>
              <a:gd name="connsiteX4" fmla="*/ 0 w 12236450"/>
              <a:gd name="connsiteY4" fmla="*/ 3400508 h 3647860"/>
              <a:gd name="connsiteX5" fmla="*/ 6118225 w 12236450"/>
              <a:gd name="connsiteY5" fmla="*/ 432279 h 3647860"/>
              <a:gd name="connsiteX6" fmla="*/ 8569421 w 12236450"/>
              <a:gd name="connsiteY6" fmla="*/ 416 h 364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36450" h="3647860">
                <a:moveTo>
                  <a:pt x="8569421" y="416"/>
                </a:moveTo>
                <a:cubicBezTo>
                  <a:pt x="10132616" y="-17496"/>
                  <a:pt x="11582832" y="540496"/>
                  <a:pt x="12236450" y="2163746"/>
                </a:cubicBezTo>
                <a:cubicBezTo>
                  <a:pt x="12236450" y="2658451"/>
                  <a:pt x="12236450" y="3153155"/>
                  <a:pt x="12236450" y="3647860"/>
                </a:cubicBezTo>
                <a:cubicBezTo>
                  <a:pt x="8110205" y="3647860"/>
                  <a:pt x="4126245" y="3647860"/>
                  <a:pt x="0" y="3647860"/>
                </a:cubicBezTo>
                <a:cubicBezTo>
                  <a:pt x="0" y="3647860"/>
                  <a:pt x="0" y="3400508"/>
                  <a:pt x="0" y="3400508"/>
                </a:cubicBezTo>
                <a:cubicBezTo>
                  <a:pt x="1849696" y="2658451"/>
                  <a:pt x="3699392" y="926984"/>
                  <a:pt x="6118225" y="432279"/>
                </a:cubicBezTo>
                <a:cubicBezTo>
                  <a:pt x="6900789" y="177197"/>
                  <a:pt x="7750604" y="9799"/>
                  <a:pt x="8569421" y="416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206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567588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503459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368200" y="1891599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1717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11812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0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93113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35" hasCustomPrompt="1"/>
          </p:nvPr>
        </p:nvSpPr>
        <p:spPr>
          <a:xfrm>
            <a:off x="762145" y="1969443"/>
            <a:ext cx="4288745" cy="4126558"/>
          </a:xfrm>
          <a:custGeom>
            <a:avLst/>
            <a:gdLst>
              <a:gd name="connsiteX0" fmla="*/ 0 w 4288745"/>
              <a:gd name="connsiteY0" fmla="*/ 0 h 4126558"/>
              <a:gd name="connsiteX1" fmla="*/ 4288745 w 4288745"/>
              <a:gd name="connsiteY1" fmla="*/ 0 h 4126558"/>
              <a:gd name="connsiteX2" fmla="*/ 4288745 w 4288745"/>
              <a:gd name="connsiteY2" fmla="*/ 4126558 h 4126558"/>
              <a:gd name="connsiteX3" fmla="*/ 0 w 4288745"/>
              <a:gd name="connsiteY3" fmla="*/ 4126558 h 412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745" h="4126558">
                <a:moveTo>
                  <a:pt x="0" y="0"/>
                </a:moveTo>
                <a:lnTo>
                  <a:pt x="4288745" y="0"/>
                </a:lnTo>
                <a:lnTo>
                  <a:pt x="4288745" y="4126558"/>
                </a:lnTo>
                <a:lnTo>
                  <a:pt x="0" y="412655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36" hasCustomPrompt="1"/>
          </p:nvPr>
        </p:nvSpPr>
        <p:spPr>
          <a:xfrm>
            <a:off x="5185116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37" hasCustomPrompt="1"/>
          </p:nvPr>
        </p:nvSpPr>
        <p:spPr>
          <a:xfrm>
            <a:off x="5178407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38" hasCustomPrompt="1"/>
          </p:nvPr>
        </p:nvSpPr>
        <p:spPr>
          <a:xfrm>
            <a:off x="7315177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39" hasCustomPrompt="1"/>
          </p:nvPr>
        </p:nvSpPr>
        <p:spPr>
          <a:xfrm>
            <a:off x="7308468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40" hasCustomPrompt="1"/>
          </p:nvPr>
        </p:nvSpPr>
        <p:spPr>
          <a:xfrm>
            <a:off x="9435974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41" hasCustomPrompt="1"/>
          </p:nvPr>
        </p:nvSpPr>
        <p:spPr>
          <a:xfrm>
            <a:off x="9442683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262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59" hasCustomPrompt="1"/>
          </p:nvPr>
        </p:nvSpPr>
        <p:spPr>
          <a:xfrm>
            <a:off x="1048189" y="2210372"/>
            <a:ext cx="3920051" cy="3580827"/>
          </a:xfrm>
          <a:custGeom>
            <a:avLst/>
            <a:gdLst>
              <a:gd name="connsiteX0" fmla="*/ 44510 w 3920051"/>
              <a:gd name="connsiteY0" fmla="*/ 0 h 3580827"/>
              <a:gd name="connsiteX1" fmla="*/ 3875541 w 3920051"/>
              <a:gd name="connsiteY1" fmla="*/ 0 h 3580827"/>
              <a:gd name="connsiteX2" fmla="*/ 3920051 w 3920051"/>
              <a:gd name="connsiteY2" fmla="*/ 44510 h 3580827"/>
              <a:gd name="connsiteX3" fmla="*/ 3920051 w 3920051"/>
              <a:gd name="connsiteY3" fmla="*/ 3580827 h 3580827"/>
              <a:gd name="connsiteX4" fmla="*/ 0 w 3920051"/>
              <a:gd name="connsiteY4" fmla="*/ 3580827 h 3580827"/>
              <a:gd name="connsiteX5" fmla="*/ 0 w 3920051"/>
              <a:gd name="connsiteY5" fmla="*/ 44510 h 3580827"/>
              <a:gd name="connsiteX6" fmla="*/ 44510 w 3920051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0051" h="3580827">
                <a:moveTo>
                  <a:pt x="44510" y="0"/>
                </a:moveTo>
                <a:lnTo>
                  <a:pt x="3875541" y="0"/>
                </a:lnTo>
                <a:cubicBezTo>
                  <a:pt x="3900123" y="0"/>
                  <a:pt x="3920051" y="19928"/>
                  <a:pt x="3920051" y="44510"/>
                </a:cubicBezTo>
                <a:lnTo>
                  <a:pt x="3920051" y="3580827"/>
                </a:lnTo>
                <a:lnTo>
                  <a:pt x="0" y="3580827"/>
                </a:lnTo>
                <a:lnTo>
                  <a:pt x="0" y="44510"/>
                </a:lnTo>
                <a:cubicBezTo>
                  <a:pt x="0" y="19928"/>
                  <a:pt x="19928" y="0"/>
                  <a:pt x="4451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60" hasCustomPrompt="1"/>
          </p:nvPr>
        </p:nvSpPr>
        <p:spPr>
          <a:xfrm>
            <a:off x="5056309" y="221037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61" hasCustomPrompt="1"/>
          </p:nvPr>
        </p:nvSpPr>
        <p:spPr>
          <a:xfrm>
            <a:off x="5056309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62" hasCustomPrompt="1"/>
          </p:nvPr>
        </p:nvSpPr>
        <p:spPr>
          <a:xfrm>
            <a:off x="7065864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63" hasCustomPrompt="1"/>
          </p:nvPr>
        </p:nvSpPr>
        <p:spPr>
          <a:xfrm>
            <a:off x="9075419" y="2210372"/>
            <a:ext cx="1943100" cy="3580827"/>
          </a:xfrm>
          <a:custGeom>
            <a:avLst/>
            <a:gdLst>
              <a:gd name="connsiteX0" fmla="*/ 24153 w 1943100"/>
              <a:gd name="connsiteY0" fmla="*/ 0 h 3580827"/>
              <a:gd name="connsiteX1" fmla="*/ 1918947 w 1943100"/>
              <a:gd name="connsiteY1" fmla="*/ 0 h 3580827"/>
              <a:gd name="connsiteX2" fmla="*/ 1943100 w 1943100"/>
              <a:gd name="connsiteY2" fmla="*/ 24153 h 3580827"/>
              <a:gd name="connsiteX3" fmla="*/ 1943100 w 1943100"/>
              <a:gd name="connsiteY3" fmla="*/ 3580827 h 3580827"/>
              <a:gd name="connsiteX4" fmla="*/ 0 w 1943100"/>
              <a:gd name="connsiteY4" fmla="*/ 3580827 h 3580827"/>
              <a:gd name="connsiteX5" fmla="*/ 0 w 1943100"/>
              <a:gd name="connsiteY5" fmla="*/ 24153 h 3580827"/>
              <a:gd name="connsiteX6" fmla="*/ 24153 w 1943100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100" h="3580827">
                <a:moveTo>
                  <a:pt x="24153" y="0"/>
                </a:moveTo>
                <a:lnTo>
                  <a:pt x="1918947" y="0"/>
                </a:lnTo>
                <a:cubicBezTo>
                  <a:pt x="1932286" y="0"/>
                  <a:pt x="1943100" y="10814"/>
                  <a:pt x="1943100" y="24153"/>
                </a:cubicBezTo>
                <a:lnTo>
                  <a:pt x="1943100" y="3580827"/>
                </a:lnTo>
                <a:lnTo>
                  <a:pt x="0" y="3580827"/>
                </a:lnTo>
                <a:lnTo>
                  <a:pt x="0" y="24153"/>
                </a:lnTo>
                <a:cubicBezTo>
                  <a:pt x="0" y="10814"/>
                  <a:pt x="10814" y="0"/>
                  <a:pt x="2415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5571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320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32774" y="2527044"/>
            <a:ext cx="2925023" cy="2925023"/>
          </a:xfrm>
          <a:prstGeom prst="donu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0169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9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6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28ED-DBDC-4765-BDB8-4B321232B41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23717" y="1334029"/>
            <a:ext cx="6332141" cy="2387600"/>
          </a:xfrm>
        </p:spPr>
        <p:txBody>
          <a:bodyPr/>
          <a:lstStyle/>
          <a:p>
            <a:r>
              <a:rPr lang="en-US" dirty="0"/>
              <a:t>C# Fundamentals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89A78A-7590-46B8-AD44-F2B0033F6165}"/>
              </a:ext>
            </a:extLst>
          </p:cNvPr>
          <p:cNvSpPr txBox="1">
            <a:spLocks/>
          </p:cNvSpPr>
          <p:nvPr/>
        </p:nvSpPr>
        <p:spPr>
          <a:xfrm>
            <a:off x="5623716" y="3320255"/>
            <a:ext cx="6601098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Dara Oladapo</a:t>
            </a:r>
          </a:p>
        </p:txBody>
      </p:sp>
      <p:pic>
        <p:nvPicPr>
          <p:cNvPr id="1026" name="Picture 2" descr="https://camo.githubusercontent.com/0617f4657fef12e8d16db45b8d73def73144b09f/68747470733a2f2f646576656c6f7065722e6665646f726170726f6a6563742e6f72672f7374617469632f6c6f676f2f6373686172702e706e67">
            <a:extLst>
              <a:ext uri="{FF2B5EF4-FFF2-40B4-BE49-F238E27FC236}">
                <a16:creationId xmlns:a16="http://schemas.microsoft.com/office/drawing/2014/main" id="{F015792B-5317-4383-865B-FD367F6A4682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" b="2808"/>
          <a:stretch>
            <a:fillRect/>
          </a:stretch>
        </p:blipFill>
        <p:spPr bwMode="auto">
          <a:xfrm>
            <a:off x="-2967832" y="-1276351"/>
            <a:ext cx="9063832" cy="91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Enumerations and Structures</a:t>
            </a:r>
          </a:p>
        </p:txBody>
      </p:sp>
    </p:spTree>
    <p:extLst>
      <p:ext uri="{BB962C8B-B14F-4D97-AF65-F5344CB8AC3E}">
        <p14:creationId xmlns:p14="http://schemas.microsoft.com/office/powerpoint/2010/main" val="21224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Choices</a:t>
            </a:r>
          </a:p>
        </p:txBody>
      </p:sp>
    </p:spTree>
    <p:extLst>
      <p:ext uri="{BB962C8B-B14F-4D97-AF65-F5344CB8AC3E}">
        <p14:creationId xmlns:p14="http://schemas.microsoft.com/office/powerpoint/2010/main" val="27222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Repeating Program Steps</a:t>
            </a:r>
          </a:p>
        </p:txBody>
      </p:sp>
    </p:spTree>
    <p:extLst>
      <p:ext uri="{BB962C8B-B14F-4D97-AF65-F5344CB8AC3E}">
        <p14:creationId xmlns:p14="http://schemas.microsoft.com/office/powerpoint/2010/main" val="23851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Reusing Code with Methods</a:t>
            </a:r>
          </a:p>
        </p:txBody>
      </p:sp>
    </p:spTree>
    <p:extLst>
      <p:ext uri="{BB962C8B-B14F-4D97-AF65-F5344CB8AC3E}">
        <p14:creationId xmlns:p14="http://schemas.microsoft.com/office/powerpoint/2010/main" val="14203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83710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Preventing Bugs</a:t>
            </a:r>
          </a:p>
        </p:txBody>
      </p:sp>
    </p:spTree>
    <p:extLst>
      <p:ext uri="{BB962C8B-B14F-4D97-AF65-F5344CB8AC3E}">
        <p14:creationId xmlns:p14="http://schemas.microsoft.com/office/powerpoint/2010/main" val="47962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871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Initializing Objects</a:t>
            </a:r>
          </a:p>
        </p:txBody>
      </p:sp>
    </p:spTree>
    <p:extLst>
      <p:ext uri="{BB962C8B-B14F-4D97-AF65-F5344CB8AC3E}">
        <p14:creationId xmlns:p14="http://schemas.microsoft.com/office/powerpoint/2010/main" val="59358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Fine-Tuning Classes</a:t>
            </a:r>
          </a:p>
        </p:txBody>
      </p:sp>
    </p:spTree>
    <p:extLst>
      <p:ext uri="{BB962C8B-B14F-4D97-AF65-F5344CB8AC3E}">
        <p14:creationId xmlns:p14="http://schemas.microsoft.com/office/powerpoint/2010/main" val="6623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Overloading Operators</a:t>
            </a:r>
          </a:p>
        </p:txBody>
      </p:sp>
    </p:spTree>
    <p:extLst>
      <p:ext uri="{BB962C8B-B14F-4D97-AF65-F5344CB8AC3E}">
        <p14:creationId xmlns:p14="http://schemas.microsoft.com/office/powerpoint/2010/main" val="43253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AB115E-897A-4835-8BDF-505CC414FB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7D703-8BB2-4D47-A981-65E7FFA1BC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WindForce Corp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3C09E-6EBC-41B0-868E-EDB45B85652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super company that does a lot of awesome things</a:t>
            </a:r>
          </a:p>
        </p:txBody>
      </p:sp>
    </p:spTree>
    <p:extLst>
      <p:ext uri="{BB962C8B-B14F-4D97-AF65-F5344CB8AC3E}">
        <p14:creationId xmlns:p14="http://schemas.microsoft.com/office/powerpoint/2010/main" val="10160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5609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17828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Windows Apps with XAML</a:t>
            </a:r>
          </a:p>
        </p:txBody>
      </p:sp>
    </p:spTree>
    <p:extLst>
      <p:ext uri="{BB962C8B-B14F-4D97-AF65-F5344CB8AC3E}">
        <p14:creationId xmlns:p14="http://schemas.microsoft.com/office/powerpoint/2010/main" val="38881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System.IO</a:t>
            </a:r>
          </a:p>
        </p:txBody>
      </p:sp>
    </p:spTree>
    <p:extLst>
      <p:ext uri="{BB962C8B-B14F-4D97-AF65-F5344CB8AC3E}">
        <p14:creationId xmlns:p14="http://schemas.microsoft.com/office/powerpoint/2010/main" val="1710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Programming Databases</a:t>
            </a:r>
          </a:p>
        </p:txBody>
      </p:sp>
    </p:spTree>
    <p:extLst>
      <p:ext uri="{BB962C8B-B14F-4D97-AF65-F5344CB8AC3E}">
        <p14:creationId xmlns:p14="http://schemas.microsoft.com/office/powerpoint/2010/main" val="30627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LINQ to Objects</a:t>
            </a:r>
          </a:p>
        </p:txBody>
      </p:sp>
    </p:spTree>
    <p:extLst>
      <p:ext uri="{BB962C8B-B14F-4D97-AF65-F5344CB8AC3E}">
        <p14:creationId xmlns:p14="http://schemas.microsoft.com/office/powerpoint/2010/main" val="3846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18258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Introducing C# and .NET</a:t>
            </a:r>
          </a:p>
          <a:p>
            <a:pPr marL="457200" lvl="1" indent="0">
              <a:buNone/>
            </a:pPr>
            <a:r>
              <a:rPr lang="en-US" dirty="0"/>
              <a:t>.NET</a:t>
            </a:r>
          </a:p>
          <a:p>
            <a:pPr marL="457200" lvl="1" indent="0">
              <a:buNone/>
            </a:pPr>
            <a:r>
              <a:rPr lang="en-US" dirty="0"/>
              <a:t>C#</a:t>
            </a:r>
          </a:p>
          <a:p>
            <a:pPr marL="457200" lvl="1" indent="0">
              <a:buNone/>
            </a:pPr>
            <a:r>
              <a:rPr lang="en-US" dirty="0"/>
              <a:t>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419756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and Calculations</a:t>
            </a:r>
          </a:p>
        </p:txBody>
      </p:sp>
    </p:spTree>
    <p:extLst>
      <p:ext uri="{BB962C8B-B14F-4D97-AF65-F5344CB8AC3E}">
        <p14:creationId xmlns:p14="http://schemas.microsoft.com/office/powerpoint/2010/main" val="155196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827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378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1596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Dates and Times</a:t>
            </a:r>
          </a:p>
        </p:txBody>
      </p:sp>
    </p:spTree>
    <p:extLst>
      <p:ext uri="{BB962C8B-B14F-4D97-AF65-F5344CB8AC3E}">
        <p14:creationId xmlns:p14="http://schemas.microsoft.com/office/powerpoint/2010/main" val="23408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Arrays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655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Reji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jist" id="{96AAA3C8-5EEA-4C6C-BADB-6E3CACC5C8F9}" vid="{598773EF-E8AD-471C-AF8D-C54928296AC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irclesBlue">
  <a:themeElements>
    <a:clrScheme name="PC - Color 06 Navy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5C6BC0"/>
      </a:accent1>
      <a:accent2>
        <a:srgbClr val="3F51B5"/>
      </a:accent2>
      <a:accent3>
        <a:srgbClr val="3949AB"/>
      </a:accent3>
      <a:accent4>
        <a:srgbClr val="303F9F"/>
      </a:accent4>
      <a:accent5>
        <a:srgbClr val="283593"/>
      </a:accent5>
      <a:accent6>
        <a:srgbClr val="1A237E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lesBlue" id="{EE201764-4B2F-4177-B07F-03B9CDC3A125}" vid="{7F179069-5029-4E95-A766-192B4AC46B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Rejist</Template>
  <TotalTime>94</TotalTime>
  <Words>133</Words>
  <Application>Microsoft Office PowerPoint</Application>
  <PresentationFormat>Widescreen</PresentationFormat>
  <Paragraphs>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Open Sans Light</vt:lpstr>
      <vt:lpstr>Source Sans Pro</vt:lpstr>
      <vt:lpstr>Rejist</vt:lpstr>
      <vt:lpstr>1_Office Theme</vt:lpstr>
      <vt:lpstr>2_Office Theme</vt:lpstr>
      <vt:lpstr>Office Theme</vt:lpstr>
      <vt:lpstr>CirclesBlue</vt:lpstr>
      <vt:lpstr>C# Fundamentals</vt:lpstr>
      <vt:lpstr>WindForce Corp</vt:lpstr>
      <vt:lpstr>Lesson 1</vt:lpstr>
      <vt:lpstr>Lesson 2</vt:lpstr>
      <vt:lpstr>Lesson 3</vt:lpstr>
      <vt:lpstr>Lesson 4</vt:lpstr>
      <vt:lpstr>Lesson 5</vt:lpstr>
      <vt:lpstr>Lesson 6</vt:lpstr>
      <vt:lpstr>Lesson 7</vt:lpstr>
      <vt:lpstr>Lesson 8</vt:lpstr>
      <vt:lpstr>Lesson 9</vt:lpstr>
      <vt:lpstr>Lesson 10</vt:lpstr>
      <vt:lpstr>Lesson 11</vt:lpstr>
      <vt:lpstr>Lesson 12</vt:lpstr>
      <vt:lpstr>Lesson 13</vt:lpstr>
      <vt:lpstr>Lesson 14</vt:lpstr>
      <vt:lpstr>Lesson 15</vt:lpstr>
      <vt:lpstr>Lesson 16</vt:lpstr>
      <vt:lpstr>Lesson 17</vt:lpstr>
      <vt:lpstr>Lesson 18</vt:lpstr>
      <vt:lpstr>Lesson 19</vt:lpstr>
      <vt:lpstr>Lesson 20</vt:lpstr>
      <vt:lpstr>Lesson 21</vt:lpstr>
      <vt:lpstr>Lesson 22</vt:lpstr>
      <vt:lpstr>Lesson 23</vt:lpstr>
      <vt:lpstr>Lesson 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Lessons</dc:title>
  <dc:creator>Dara Oladapo</dc:creator>
  <cp:lastModifiedBy>Dara Oladapo</cp:lastModifiedBy>
  <cp:revision>58</cp:revision>
  <dcterms:created xsi:type="dcterms:W3CDTF">2018-07-11T20:17:20Z</dcterms:created>
  <dcterms:modified xsi:type="dcterms:W3CDTF">2018-07-13T12:52:52Z</dcterms:modified>
</cp:coreProperties>
</file>