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s" id="{B9D9F39F-9444-4EFE-B408-98DBF3828EB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7629F9-281C-4EA8-A003-ABD00F794B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AB115E-897A-4835-8BDF-505CC414FB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83</TotalTime>
  <Words>131</Words>
  <Application>Microsoft Office PowerPoint</Application>
  <PresentationFormat>Widescreen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56</cp:revision>
  <dcterms:created xsi:type="dcterms:W3CDTF">2018-07-11T20:17:20Z</dcterms:created>
  <dcterms:modified xsi:type="dcterms:W3CDTF">2018-07-13T12:42:20Z</dcterms:modified>
</cp:coreProperties>
</file>