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  <p:sldMasterId id="2147483673" r:id="rId2"/>
    <p:sldMasterId id="2147483685" r:id="rId3"/>
    <p:sldMasterId id="2147483697" r:id="rId4"/>
    <p:sldMasterId id="2147483709" r:id="rId5"/>
  </p:sldMasterIdLst>
  <p:sldIdLst>
    <p:sldId id="256" r:id="rId6"/>
    <p:sldId id="257" r:id="rId7"/>
    <p:sldId id="258" r:id="rId8"/>
    <p:sldId id="259" r:id="rId9"/>
    <p:sldId id="282" r:id="rId10"/>
    <p:sldId id="283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anding" id="{6E4A8E06-6038-4FCE-B191-D154FA9F121D}">
          <p14:sldIdLst>
            <p14:sldId id="256"/>
            <p14:sldId id="257"/>
          </p14:sldIdLst>
        </p14:section>
        <p14:section name="Lessons" id="{B9D9F39F-9444-4EFE-B408-98DBF3828EB7}">
          <p14:sldIdLst>
            <p14:sldId id="258"/>
            <p14:sldId id="259"/>
            <p14:sldId id="282"/>
            <p14:sldId id="283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96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71979-400E-45ED-BEF1-D1E3796F0B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29C213-3EBB-4C89-965F-17F7DBED1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B5659-E09B-4C45-8357-E3955B1DC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1C634-0F34-44B0-9A87-45F1A48B3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FDE25-4FE9-4FEE-9B6E-C08F12D3B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354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B9814-DA73-42F0-834B-5E1C7C55E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9DA270-3488-43DA-985A-F51AAFF38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9495C-7FAB-4DF6-8C57-CFD3FAB43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C3077-75B2-4C3A-8FB3-48ED94862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B7F0C-62D3-46B7-A63F-E9343AA15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030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6978A8-11F0-452D-8F2B-2B5FD13CC1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A74EBB-CAFA-4578-BC6A-901AF425C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7A51-B9C1-4CAB-8077-F93AAD247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7547D-DC87-4C39-A7B3-EC42FD27F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A3EBF-E771-4B31-AC87-0C0122BC3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116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733"/>
            <a:ext cx="10515600" cy="1325563"/>
          </a:xfrm>
        </p:spPr>
        <p:txBody>
          <a:bodyPr>
            <a:normAutofit/>
          </a:bodyPr>
          <a:lstStyle>
            <a:lvl1pPr algn="ctr">
              <a:defRPr sz="4313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54770" y="2379911"/>
            <a:ext cx="3637057" cy="2499761"/>
          </a:xfrm>
        </p:spPr>
        <p:txBody>
          <a:bodyPr>
            <a:normAutofit/>
          </a:bodyPr>
          <a:lstStyle>
            <a:lvl1pPr marL="0" indent="0">
              <a:buNone/>
              <a:defRPr sz="196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Content copy</a:t>
            </a:r>
          </a:p>
        </p:txBody>
      </p:sp>
    </p:spTree>
    <p:extLst>
      <p:ext uri="{BB962C8B-B14F-4D97-AF65-F5344CB8AC3E}">
        <p14:creationId xmlns:p14="http://schemas.microsoft.com/office/powerpoint/2010/main" val="1751698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14/07/2018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0941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14/07/2018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385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14/07/2018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51409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14/07/2018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371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14/07/2018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95487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14/07/2018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38597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14/07/2018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5414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EA8CC-D426-4684-ABBF-7CC40E20E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C7DC4-C1D3-4555-AB73-D076AEEC2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D4363-CBF7-4BDC-B7C6-8C78AB819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4365D-C60B-4516-84CB-FE5CA62A7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B588F-F3BF-4424-9BB8-9C4F96F8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4230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14/07/2018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93644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14/07/2018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4007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14/07/2018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77945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14/07/2018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34035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14/07/2018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23330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14/07/2018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61816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14/07/2018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49911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14/07/2018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01554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14/07/2018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91308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14/07/2018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7927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DA474-162D-4434-859E-92849FD88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399C3-CE77-4654-8899-02B8B667E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88B3C-C818-47C9-9567-FBB12C74C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1D15D-2914-47FD-8EB4-2066EC02C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3D283-9A1C-409B-A7F0-23DF15EB9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94107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14/07/2018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07076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14/07/2018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25498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14/07/2018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87110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14/07/2018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46324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FC6-84A1-4ED5-94BF-84CE28F91C6F}" type="datetimeFigureOut">
              <a:rPr lang="es-ES" smtClean="0"/>
              <a:t>14/07/2018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852778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71979-400E-45ED-BEF1-D1E3796F0B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29C213-3EBB-4C89-965F-17F7DBED1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B5659-E09B-4C45-8357-E3955B1DC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B1E8-D5F9-4681-A815-75D059791994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1C634-0F34-44B0-9A87-45F1A48B3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FDE25-4FE9-4FEE-9B6E-C08F12D3B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A545-86ED-43B1-B584-7E3CAEDEF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7806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EA8CC-D426-4684-ABBF-7CC40E20E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C7DC4-C1D3-4555-AB73-D076AEEC2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D4363-CBF7-4BDC-B7C6-8C78AB819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B1E8-D5F9-4681-A815-75D059791994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4365D-C60B-4516-84CB-FE5CA62A7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B588F-F3BF-4424-9BB8-9C4F96F8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A545-86ED-43B1-B584-7E3CAEDEF3F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9EAFAC-E838-4B13-9827-29AD032627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3398" y="6310312"/>
            <a:ext cx="37520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74359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DA474-162D-4434-859E-92849FD88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399C3-CE77-4654-8899-02B8B667E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88B3C-C818-47C9-9567-FBB12C74C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B1E8-D5F9-4681-A815-75D059791994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1D15D-2914-47FD-8EB4-2066EC02C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3D283-9A1C-409B-A7F0-23DF15EB9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A545-86ED-43B1-B584-7E3CAEDEF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05591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3E1B4-A1B7-4E61-9095-FDD217FCE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6B040-1983-452D-BEA6-9995E7CF46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B80B20-7414-43D5-9401-35519B6F3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1F1E58-3C48-4D3B-8ED7-D893EFB88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B1E8-D5F9-4681-A815-75D059791994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8228B-5530-42DA-B122-0FAC1C96E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0CA56-3289-4B24-A2B7-D453EF7A8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A545-86ED-43B1-B584-7E3CAEDEF3F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913813-9256-4C6D-B1BD-E12B2B53B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3398" y="6310312"/>
            <a:ext cx="37520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26306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C25A3-31F5-40BE-9F5E-F7659654A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46161-0528-458C-AA3B-3393A1FFC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3499F1-1ACB-4DD3-AE94-C06E6B684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DC5335-3598-4814-861B-39DA13C0EC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5B2135-2495-4C50-8943-5AF52E7BED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474FF-3969-4A99-AB53-E0A042F22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B1E8-D5F9-4681-A815-75D059791994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585A5-0789-4C84-ADBF-64FFC2A33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5B9196-7ACB-40F8-9475-37F8F0F41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A545-86ED-43B1-B584-7E3CAEDEF3F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AB7FDE-0604-4F9C-8E12-F77DA6292A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3398" y="6310312"/>
            <a:ext cx="37520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83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3E1B4-A1B7-4E61-9095-FDD217FCE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6B040-1983-452D-BEA6-9995E7CF46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B80B20-7414-43D5-9401-35519B6F3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1F1E58-3C48-4D3B-8ED7-D893EFB88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7/14/2018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8228B-5530-42DA-B122-0FAC1C96E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0CA56-3289-4B24-A2B7-D453EF7A8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60161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D7764-608D-4D7B-8DE4-DC34CFB76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BB1786-AF16-43DC-90E8-0A780390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B1E8-D5F9-4681-A815-75D059791994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AD8403-8CA9-4E18-AC4C-F48D8E740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87E8E5-D972-465A-B84E-7DB3F8B26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A545-86ED-43B1-B584-7E3CAEDEF3F0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4B009C-3A35-4A93-A81F-924492CCA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3398" y="6310312"/>
            <a:ext cx="37520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78622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7D9A93-F05A-4348-B63C-CAE8B6F0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B1E8-D5F9-4681-A815-75D059791994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93EEFE-B211-48BC-8645-734C94233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D23938-2503-487C-8C09-A70EF8BD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A545-86ED-43B1-B584-7E3CAEDEF3F0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A4C87C-2C23-4149-879C-4BB319898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3398" y="6310312"/>
            <a:ext cx="37520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1081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34589-21CA-4B4F-A89D-8F3EEDFA9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F9AE0-2EF4-47AE-9055-D8C3521C5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8C80B-352B-4E6C-8DDD-73E57B4B3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0048E-6A00-4667-A56E-4AFA45E03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B1E8-D5F9-4681-A815-75D059791994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A716E-7A48-42E9-A65C-26F3E5015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693BB-9E9E-4998-9E4C-8580817FA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A545-86ED-43B1-B584-7E3CAEDEF3F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E2B0E0-2C1D-4470-899A-2006B29AE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3398" y="6310312"/>
            <a:ext cx="37520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21729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C8C16-C846-4CC0-A3C4-E2667AED8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037953-0E1C-4850-B069-7C480D764A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9EF3AD-CE26-46C6-A25F-3EBD3179C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9E4F7-A7FE-4E1D-A5B6-AD204B28A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B1E8-D5F9-4681-A815-75D059791994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6CB3A-D769-48DC-BB5C-4584F6D5F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AEC64-7AFD-43E0-946E-F197D3C5B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A545-86ED-43B1-B584-7E3CAEDEF3F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60BE7-EBE8-461E-9CAC-E1AE0B661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3398" y="6310312"/>
            <a:ext cx="37520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0298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B9814-DA73-42F0-834B-5E1C7C55E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9DA270-3488-43DA-985A-F51AAFF38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9495C-7FAB-4DF6-8C57-CFD3FAB43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B1E8-D5F9-4681-A815-75D059791994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C3077-75B2-4C3A-8FB3-48ED94862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B7F0C-62D3-46B7-A63F-E9343AA15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A545-86ED-43B1-B584-7E3CAEDEF3F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D2F504-7D3C-4DBE-A6A2-930BA63532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3398" y="6310312"/>
            <a:ext cx="37520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52533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6978A8-11F0-452D-8F2B-2B5FD13CC1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A74EBB-CAFA-4578-BC6A-901AF425C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7A51-B9C1-4CAB-8077-F93AAD247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B1E8-D5F9-4681-A815-75D059791994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7547D-DC87-4C39-A7B3-EC42FD27F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A3EBF-E771-4B31-AC87-0C0122BC3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A545-86ED-43B1-B584-7E3CAEDEF3F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084C5C-A414-4530-81E3-7C660B5E5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3398" y="6310312"/>
            <a:ext cx="37520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88992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04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2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15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95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C25A3-31F5-40BE-9F5E-F7659654A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46161-0528-458C-AA3B-3393A1FFC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3499F1-1ACB-4DD3-AE94-C06E6B684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DC5335-3598-4814-861B-39DA13C0EC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5B2135-2495-4C50-8943-5AF52E7BED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474FF-3969-4A99-AB53-E0A042F22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7/14/2018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585A5-0789-4C84-ADBF-64FFC2A33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5B9196-7ACB-40F8-9475-37F8F0F41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8394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62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05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78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46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80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206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76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580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03936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 Mess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2269167" y="2215633"/>
            <a:ext cx="2207583" cy="2207583"/>
          </a:xfrm>
          <a:custGeom>
            <a:avLst/>
            <a:gdLst>
              <a:gd name="connsiteX0" fmla="*/ 2267478 w 4534956"/>
              <a:gd name="connsiteY0" fmla="*/ 0 h 4537322"/>
              <a:gd name="connsiteX1" fmla="*/ 4534956 w 4534956"/>
              <a:gd name="connsiteY1" fmla="*/ 2268661 h 4537322"/>
              <a:gd name="connsiteX2" fmla="*/ 2267478 w 4534956"/>
              <a:gd name="connsiteY2" fmla="*/ 4537322 h 4537322"/>
              <a:gd name="connsiteX3" fmla="*/ 0 w 4534956"/>
              <a:gd name="connsiteY3" fmla="*/ 2268661 h 4537322"/>
              <a:gd name="connsiteX4" fmla="*/ 2267478 w 4534956"/>
              <a:gd name="connsiteY4" fmla="*/ 0 h 453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4956" h="4537322">
                <a:moveTo>
                  <a:pt x="2267478" y="0"/>
                </a:moveTo>
                <a:cubicBezTo>
                  <a:pt x="3519772" y="0"/>
                  <a:pt x="4534956" y="1015714"/>
                  <a:pt x="4534956" y="2268661"/>
                </a:cubicBezTo>
                <a:cubicBezTo>
                  <a:pt x="4534956" y="3521608"/>
                  <a:pt x="3519772" y="4537322"/>
                  <a:pt x="2267478" y="4537322"/>
                </a:cubicBezTo>
                <a:cubicBezTo>
                  <a:pt x="1015184" y="4537322"/>
                  <a:pt x="0" y="3521608"/>
                  <a:pt x="0" y="2268661"/>
                </a:cubicBezTo>
                <a:cubicBezTo>
                  <a:pt x="0" y="1015714"/>
                  <a:pt x="1015184" y="0"/>
                  <a:pt x="2267478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720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D7764-608D-4D7B-8DE4-DC34CFB76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BB1786-AF16-43DC-90E8-0A780390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7/14/2018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AD8403-8CA9-4E18-AC4C-F48D8E740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87E8E5-D972-465A-B84E-7DB3F8B26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79728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014368" y="-1276351"/>
            <a:ext cx="9063832" cy="9193212"/>
          </a:xfrm>
          <a:custGeom>
            <a:avLst/>
            <a:gdLst>
              <a:gd name="connsiteX0" fmla="*/ 4531916 w 9063832"/>
              <a:gd name="connsiteY0" fmla="*/ 0 h 9193212"/>
              <a:gd name="connsiteX1" fmla="*/ 9063832 w 9063832"/>
              <a:gd name="connsiteY1" fmla="*/ 4596606 h 9193212"/>
              <a:gd name="connsiteX2" fmla="*/ 4531916 w 9063832"/>
              <a:gd name="connsiteY2" fmla="*/ 9193212 h 9193212"/>
              <a:gd name="connsiteX3" fmla="*/ 0 w 9063832"/>
              <a:gd name="connsiteY3" fmla="*/ 4596606 h 9193212"/>
              <a:gd name="connsiteX4" fmla="*/ 4531916 w 9063832"/>
              <a:gd name="connsiteY4" fmla="*/ 0 h 9193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63832" h="9193212">
                <a:moveTo>
                  <a:pt x="4531916" y="0"/>
                </a:moveTo>
                <a:cubicBezTo>
                  <a:pt x="7034824" y="0"/>
                  <a:pt x="9063832" y="2057971"/>
                  <a:pt x="9063832" y="4596606"/>
                </a:cubicBezTo>
                <a:cubicBezTo>
                  <a:pt x="9063832" y="7135241"/>
                  <a:pt x="7034824" y="9193212"/>
                  <a:pt x="4531916" y="9193212"/>
                </a:cubicBezTo>
                <a:cubicBezTo>
                  <a:pt x="2029008" y="9193212"/>
                  <a:pt x="0" y="7135241"/>
                  <a:pt x="0" y="4596606"/>
                </a:cubicBezTo>
                <a:cubicBezTo>
                  <a:pt x="0" y="2057971"/>
                  <a:pt x="2029008" y="0"/>
                  <a:pt x="4531916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7934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-3440114" y="-1276351"/>
            <a:ext cx="9063832" cy="9193212"/>
          </a:xfrm>
          <a:custGeom>
            <a:avLst/>
            <a:gdLst>
              <a:gd name="connsiteX0" fmla="*/ 4531916 w 9063832"/>
              <a:gd name="connsiteY0" fmla="*/ 0 h 9193212"/>
              <a:gd name="connsiteX1" fmla="*/ 9063832 w 9063832"/>
              <a:gd name="connsiteY1" fmla="*/ 4596606 h 9193212"/>
              <a:gd name="connsiteX2" fmla="*/ 4531916 w 9063832"/>
              <a:gd name="connsiteY2" fmla="*/ 9193212 h 9193212"/>
              <a:gd name="connsiteX3" fmla="*/ 0 w 9063832"/>
              <a:gd name="connsiteY3" fmla="*/ 4596606 h 9193212"/>
              <a:gd name="connsiteX4" fmla="*/ 4531916 w 9063832"/>
              <a:gd name="connsiteY4" fmla="*/ 0 h 9193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63832" h="9193212">
                <a:moveTo>
                  <a:pt x="4531916" y="0"/>
                </a:moveTo>
                <a:cubicBezTo>
                  <a:pt x="7034824" y="0"/>
                  <a:pt x="9063832" y="2057971"/>
                  <a:pt x="9063832" y="4596606"/>
                </a:cubicBezTo>
                <a:cubicBezTo>
                  <a:pt x="9063832" y="7135241"/>
                  <a:pt x="7034824" y="9193212"/>
                  <a:pt x="4531916" y="9193212"/>
                </a:cubicBezTo>
                <a:cubicBezTo>
                  <a:pt x="2029008" y="9193212"/>
                  <a:pt x="0" y="7135241"/>
                  <a:pt x="0" y="4596606"/>
                </a:cubicBezTo>
                <a:cubicBezTo>
                  <a:pt x="0" y="2057971"/>
                  <a:pt x="2029008" y="0"/>
                  <a:pt x="4531916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9830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ny 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-1" y="0"/>
            <a:ext cx="12192000" cy="4836957"/>
          </a:xfrm>
          <a:custGeom>
            <a:avLst/>
            <a:gdLst>
              <a:gd name="connsiteX0" fmla="*/ 0 w 12192000"/>
              <a:gd name="connsiteY0" fmla="*/ 0 h 4836957"/>
              <a:gd name="connsiteX1" fmla="*/ 12192000 w 12192000"/>
              <a:gd name="connsiteY1" fmla="*/ 0 h 4836957"/>
              <a:gd name="connsiteX2" fmla="*/ 12192000 w 12192000"/>
              <a:gd name="connsiteY2" fmla="*/ 4836957 h 4836957"/>
              <a:gd name="connsiteX3" fmla="*/ 0 w 12192000"/>
              <a:gd name="connsiteY3" fmla="*/ 4836957 h 4836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4836957">
                <a:moveTo>
                  <a:pt x="0" y="0"/>
                </a:moveTo>
                <a:lnTo>
                  <a:pt x="12192000" y="0"/>
                </a:lnTo>
                <a:lnTo>
                  <a:pt x="12192000" y="4836957"/>
                </a:lnTo>
                <a:lnTo>
                  <a:pt x="0" y="4836957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4498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-7938" y="-48139"/>
            <a:ext cx="12271376" cy="4230037"/>
          </a:xfrm>
          <a:custGeom>
            <a:avLst/>
            <a:gdLst>
              <a:gd name="connsiteX0" fmla="*/ 0 w 12271376"/>
              <a:gd name="connsiteY0" fmla="*/ 0 h 4230037"/>
              <a:gd name="connsiteX1" fmla="*/ 12271376 w 12271376"/>
              <a:gd name="connsiteY1" fmla="*/ 0 h 4230037"/>
              <a:gd name="connsiteX2" fmla="*/ 12271376 w 12271376"/>
              <a:gd name="connsiteY2" fmla="*/ 767370 h 4230037"/>
              <a:gd name="connsiteX3" fmla="*/ 6135688 w 12271376"/>
              <a:gd name="connsiteY3" fmla="*/ 2148635 h 4230037"/>
              <a:gd name="connsiteX4" fmla="*/ 0 w 12271376"/>
              <a:gd name="connsiteY4" fmla="*/ 3529900 h 4230037"/>
              <a:gd name="connsiteX5" fmla="*/ 0 w 12271376"/>
              <a:gd name="connsiteY5" fmla="*/ 0 h 4230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71376" h="4230037">
                <a:moveTo>
                  <a:pt x="0" y="0"/>
                </a:moveTo>
                <a:cubicBezTo>
                  <a:pt x="4138023" y="0"/>
                  <a:pt x="8133354" y="0"/>
                  <a:pt x="12271376" y="0"/>
                </a:cubicBezTo>
                <a:cubicBezTo>
                  <a:pt x="12271376" y="306948"/>
                  <a:pt x="12271376" y="460422"/>
                  <a:pt x="12271376" y="767370"/>
                </a:cubicBezTo>
                <a:cubicBezTo>
                  <a:pt x="10131020" y="-153474"/>
                  <a:pt x="8133354" y="460422"/>
                  <a:pt x="6135688" y="2148635"/>
                </a:cubicBezTo>
                <a:cubicBezTo>
                  <a:pt x="4138023" y="3836848"/>
                  <a:pt x="2140356" y="5064639"/>
                  <a:pt x="0" y="3529900"/>
                </a:cubicBezTo>
                <a:cubicBezTo>
                  <a:pt x="0" y="2302109"/>
                  <a:pt x="0" y="1074317"/>
                  <a:pt x="0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9525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174" y="3265703"/>
            <a:ext cx="12236450" cy="3647860"/>
          </a:xfrm>
          <a:custGeom>
            <a:avLst/>
            <a:gdLst>
              <a:gd name="connsiteX0" fmla="*/ 8569421 w 12236450"/>
              <a:gd name="connsiteY0" fmla="*/ 416 h 3647860"/>
              <a:gd name="connsiteX1" fmla="*/ 12236450 w 12236450"/>
              <a:gd name="connsiteY1" fmla="*/ 2163746 h 3647860"/>
              <a:gd name="connsiteX2" fmla="*/ 12236450 w 12236450"/>
              <a:gd name="connsiteY2" fmla="*/ 3647860 h 3647860"/>
              <a:gd name="connsiteX3" fmla="*/ 0 w 12236450"/>
              <a:gd name="connsiteY3" fmla="*/ 3647860 h 3647860"/>
              <a:gd name="connsiteX4" fmla="*/ 0 w 12236450"/>
              <a:gd name="connsiteY4" fmla="*/ 3400508 h 3647860"/>
              <a:gd name="connsiteX5" fmla="*/ 6118225 w 12236450"/>
              <a:gd name="connsiteY5" fmla="*/ 432279 h 3647860"/>
              <a:gd name="connsiteX6" fmla="*/ 8569421 w 12236450"/>
              <a:gd name="connsiteY6" fmla="*/ 416 h 3647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36450" h="3647860">
                <a:moveTo>
                  <a:pt x="8569421" y="416"/>
                </a:moveTo>
                <a:cubicBezTo>
                  <a:pt x="10132616" y="-17496"/>
                  <a:pt x="11582832" y="540496"/>
                  <a:pt x="12236450" y="2163746"/>
                </a:cubicBezTo>
                <a:cubicBezTo>
                  <a:pt x="12236450" y="2658451"/>
                  <a:pt x="12236450" y="3153155"/>
                  <a:pt x="12236450" y="3647860"/>
                </a:cubicBezTo>
                <a:cubicBezTo>
                  <a:pt x="8110205" y="3647860"/>
                  <a:pt x="4126245" y="3647860"/>
                  <a:pt x="0" y="3647860"/>
                </a:cubicBezTo>
                <a:cubicBezTo>
                  <a:pt x="0" y="3647860"/>
                  <a:pt x="0" y="3400508"/>
                  <a:pt x="0" y="3400508"/>
                </a:cubicBezTo>
                <a:cubicBezTo>
                  <a:pt x="1849696" y="2658451"/>
                  <a:pt x="3699392" y="926984"/>
                  <a:pt x="6118225" y="432279"/>
                </a:cubicBezTo>
                <a:cubicBezTo>
                  <a:pt x="6900789" y="177197"/>
                  <a:pt x="7750604" y="9799"/>
                  <a:pt x="8569421" y="416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2206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Member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3567588" y="1904421"/>
            <a:ext cx="2207583" cy="2207583"/>
          </a:xfrm>
          <a:custGeom>
            <a:avLst/>
            <a:gdLst>
              <a:gd name="connsiteX0" fmla="*/ 2267478 w 4534956"/>
              <a:gd name="connsiteY0" fmla="*/ 0 h 4537322"/>
              <a:gd name="connsiteX1" fmla="*/ 4534956 w 4534956"/>
              <a:gd name="connsiteY1" fmla="*/ 2268661 h 4537322"/>
              <a:gd name="connsiteX2" fmla="*/ 2267478 w 4534956"/>
              <a:gd name="connsiteY2" fmla="*/ 4537322 h 4537322"/>
              <a:gd name="connsiteX3" fmla="*/ 0 w 4534956"/>
              <a:gd name="connsiteY3" fmla="*/ 2268661 h 4537322"/>
              <a:gd name="connsiteX4" fmla="*/ 2267478 w 4534956"/>
              <a:gd name="connsiteY4" fmla="*/ 0 h 453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4956" h="4537322">
                <a:moveTo>
                  <a:pt x="2267478" y="0"/>
                </a:moveTo>
                <a:cubicBezTo>
                  <a:pt x="3519772" y="0"/>
                  <a:pt x="4534956" y="1015714"/>
                  <a:pt x="4534956" y="2268661"/>
                </a:cubicBezTo>
                <a:cubicBezTo>
                  <a:pt x="4534956" y="3521608"/>
                  <a:pt x="3519772" y="4537322"/>
                  <a:pt x="2267478" y="4537322"/>
                </a:cubicBezTo>
                <a:cubicBezTo>
                  <a:pt x="1015184" y="4537322"/>
                  <a:pt x="0" y="3521608"/>
                  <a:pt x="0" y="2268661"/>
                </a:cubicBezTo>
                <a:cubicBezTo>
                  <a:pt x="0" y="1015714"/>
                  <a:pt x="1015184" y="0"/>
                  <a:pt x="2267478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6503459" y="1904421"/>
            <a:ext cx="2207583" cy="2207583"/>
          </a:xfrm>
          <a:custGeom>
            <a:avLst/>
            <a:gdLst>
              <a:gd name="connsiteX0" fmla="*/ 2267478 w 4534956"/>
              <a:gd name="connsiteY0" fmla="*/ 0 h 4537322"/>
              <a:gd name="connsiteX1" fmla="*/ 4534956 w 4534956"/>
              <a:gd name="connsiteY1" fmla="*/ 2268661 h 4537322"/>
              <a:gd name="connsiteX2" fmla="*/ 2267478 w 4534956"/>
              <a:gd name="connsiteY2" fmla="*/ 4537322 h 4537322"/>
              <a:gd name="connsiteX3" fmla="*/ 0 w 4534956"/>
              <a:gd name="connsiteY3" fmla="*/ 2268661 h 4537322"/>
              <a:gd name="connsiteX4" fmla="*/ 2267478 w 4534956"/>
              <a:gd name="connsiteY4" fmla="*/ 0 h 453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4956" h="4537322">
                <a:moveTo>
                  <a:pt x="2267478" y="0"/>
                </a:moveTo>
                <a:cubicBezTo>
                  <a:pt x="3519772" y="0"/>
                  <a:pt x="4534956" y="1015714"/>
                  <a:pt x="4534956" y="2268661"/>
                </a:cubicBezTo>
                <a:cubicBezTo>
                  <a:pt x="4534956" y="3521608"/>
                  <a:pt x="3519772" y="4537322"/>
                  <a:pt x="2267478" y="4537322"/>
                </a:cubicBezTo>
                <a:cubicBezTo>
                  <a:pt x="1015184" y="4537322"/>
                  <a:pt x="0" y="3521608"/>
                  <a:pt x="0" y="2268661"/>
                </a:cubicBezTo>
                <a:cubicBezTo>
                  <a:pt x="0" y="1015714"/>
                  <a:pt x="1015184" y="0"/>
                  <a:pt x="2267478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9368200" y="1891599"/>
            <a:ext cx="2207583" cy="2207583"/>
          </a:xfrm>
          <a:custGeom>
            <a:avLst/>
            <a:gdLst>
              <a:gd name="connsiteX0" fmla="*/ 2267478 w 4534956"/>
              <a:gd name="connsiteY0" fmla="*/ 0 h 4537322"/>
              <a:gd name="connsiteX1" fmla="*/ 4534956 w 4534956"/>
              <a:gd name="connsiteY1" fmla="*/ 2268661 h 4537322"/>
              <a:gd name="connsiteX2" fmla="*/ 2267478 w 4534956"/>
              <a:gd name="connsiteY2" fmla="*/ 4537322 h 4537322"/>
              <a:gd name="connsiteX3" fmla="*/ 0 w 4534956"/>
              <a:gd name="connsiteY3" fmla="*/ 2268661 h 4537322"/>
              <a:gd name="connsiteX4" fmla="*/ 2267478 w 4534956"/>
              <a:gd name="connsiteY4" fmla="*/ 0 h 453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4956" h="4537322">
                <a:moveTo>
                  <a:pt x="2267478" y="0"/>
                </a:moveTo>
                <a:cubicBezTo>
                  <a:pt x="3519772" y="0"/>
                  <a:pt x="4534956" y="1015714"/>
                  <a:pt x="4534956" y="2268661"/>
                </a:cubicBezTo>
                <a:cubicBezTo>
                  <a:pt x="4534956" y="3521608"/>
                  <a:pt x="3519772" y="4537322"/>
                  <a:pt x="2267478" y="4537322"/>
                </a:cubicBezTo>
                <a:cubicBezTo>
                  <a:pt x="1015184" y="4537322"/>
                  <a:pt x="0" y="3521608"/>
                  <a:pt x="0" y="2268661"/>
                </a:cubicBezTo>
                <a:cubicBezTo>
                  <a:pt x="0" y="1015714"/>
                  <a:pt x="1015184" y="0"/>
                  <a:pt x="2267478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631717" y="1904421"/>
            <a:ext cx="2207583" cy="2207583"/>
          </a:xfrm>
          <a:custGeom>
            <a:avLst/>
            <a:gdLst>
              <a:gd name="connsiteX0" fmla="*/ 2267478 w 4534956"/>
              <a:gd name="connsiteY0" fmla="*/ 0 h 4537322"/>
              <a:gd name="connsiteX1" fmla="*/ 4534956 w 4534956"/>
              <a:gd name="connsiteY1" fmla="*/ 2268661 h 4537322"/>
              <a:gd name="connsiteX2" fmla="*/ 2267478 w 4534956"/>
              <a:gd name="connsiteY2" fmla="*/ 4537322 h 4537322"/>
              <a:gd name="connsiteX3" fmla="*/ 0 w 4534956"/>
              <a:gd name="connsiteY3" fmla="*/ 2268661 h 4537322"/>
              <a:gd name="connsiteX4" fmla="*/ 2267478 w 4534956"/>
              <a:gd name="connsiteY4" fmla="*/ 0 h 453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4956" h="4537322">
                <a:moveTo>
                  <a:pt x="2267478" y="0"/>
                </a:moveTo>
                <a:cubicBezTo>
                  <a:pt x="3519772" y="0"/>
                  <a:pt x="4534956" y="1015714"/>
                  <a:pt x="4534956" y="2268661"/>
                </a:cubicBezTo>
                <a:cubicBezTo>
                  <a:pt x="4534956" y="3521608"/>
                  <a:pt x="3519772" y="4537322"/>
                  <a:pt x="2267478" y="4537322"/>
                </a:cubicBezTo>
                <a:cubicBezTo>
                  <a:pt x="1015184" y="4537322"/>
                  <a:pt x="0" y="3521608"/>
                  <a:pt x="0" y="2268661"/>
                </a:cubicBezTo>
                <a:cubicBezTo>
                  <a:pt x="0" y="1015714"/>
                  <a:pt x="1015184" y="0"/>
                  <a:pt x="2267478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36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det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011812" y="1558734"/>
            <a:ext cx="3755348" cy="3755348"/>
          </a:xfrm>
          <a:custGeom>
            <a:avLst/>
            <a:gdLst>
              <a:gd name="connsiteX0" fmla="*/ 2267478 w 4534956"/>
              <a:gd name="connsiteY0" fmla="*/ 0 h 4537322"/>
              <a:gd name="connsiteX1" fmla="*/ 4534956 w 4534956"/>
              <a:gd name="connsiteY1" fmla="*/ 2268661 h 4537322"/>
              <a:gd name="connsiteX2" fmla="*/ 2267478 w 4534956"/>
              <a:gd name="connsiteY2" fmla="*/ 4537322 h 4537322"/>
              <a:gd name="connsiteX3" fmla="*/ 0 w 4534956"/>
              <a:gd name="connsiteY3" fmla="*/ 2268661 h 4537322"/>
              <a:gd name="connsiteX4" fmla="*/ 2267478 w 4534956"/>
              <a:gd name="connsiteY4" fmla="*/ 0 h 453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4956" h="4537322">
                <a:moveTo>
                  <a:pt x="2267478" y="0"/>
                </a:moveTo>
                <a:cubicBezTo>
                  <a:pt x="3519772" y="0"/>
                  <a:pt x="4534956" y="1015714"/>
                  <a:pt x="4534956" y="2268661"/>
                </a:cubicBezTo>
                <a:cubicBezTo>
                  <a:pt x="4534956" y="3521608"/>
                  <a:pt x="3519772" y="4537322"/>
                  <a:pt x="2267478" y="4537322"/>
                </a:cubicBezTo>
                <a:cubicBezTo>
                  <a:pt x="1015184" y="4537322"/>
                  <a:pt x="0" y="3521608"/>
                  <a:pt x="0" y="2268661"/>
                </a:cubicBezTo>
                <a:cubicBezTo>
                  <a:pt x="0" y="1015714"/>
                  <a:pt x="1015184" y="0"/>
                  <a:pt x="2267478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609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detai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7493113" y="1558734"/>
            <a:ext cx="3755348" cy="3755348"/>
          </a:xfrm>
          <a:custGeom>
            <a:avLst/>
            <a:gdLst>
              <a:gd name="connsiteX0" fmla="*/ 2267478 w 4534956"/>
              <a:gd name="connsiteY0" fmla="*/ 0 h 4537322"/>
              <a:gd name="connsiteX1" fmla="*/ 4534956 w 4534956"/>
              <a:gd name="connsiteY1" fmla="*/ 2268661 h 4537322"/>
              <a:gd name="connsiteX2" fmla="*/ 2267478 w 4534956"/>
              <a:gd name="connsiteY2" fmla="*/ 4537322 h 4537322"/>
              <a:gd name="connsiteX3" fmla="*/ 0 w 4534956"/>
              <a:gd name="connsiteY3" fmla="*/ 2268661 h 4537322"/>
              <a:gd name="connsiteX4" fmla="*/ 2267478 w 4534956"/>
              <a:gd name="connsiteY4" fmla="*/ 0 h 453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4956" h="4537322">
                <a:moveTo>
                  <a:pt x="2267478" y="0"/>
                </a:moveTo>
                <a:cubicBezTo>
                  <a:pt x="3519772" y="0"/>
                  <a:pt x="4534956" y="1015714"/>
                  <a:pt x="4534956" y="2268661"/>
                </a:cubicBezTo>
                <a:cubicBezTo>
                  <a:pt x="4534956" y="3521608"/>
                  <a:pt x="3519772" y="4537322"/>
                  <a:pt x="2267478" y="4537322"/>
                </a:cubicBezTo>
                <a:cubicBezTo>
                  <a:pt x="1015184" y="4537322"/>
                  <a:pt x="0" y="3521608"/>
                  <a:pt x="0" y="2268661"/>
                </a:cubicBezTo>
                <a:cubicBezTo>
                  <a:pt x="0" y="1015714"/>
                  <a:pt x="1015184" y="0"/>
                  <a:pt x="2267478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41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35" hasCustomPrompt="1"/>
          </p:nvPr>
        </p:nvSpPr>
        <p:spPr>
          <a:xfrm>
            <a:off x="762145" y="1969443"/>
            <a:ext cx="4288745" cy="4126558"/>
          </a:xfrm>
          <a:custGeom>
            <a:avLst/>
            <a:gdLst>
              <a:gd name="connsiteX0" fmla="*/ 0 w 4288745"/>
              <a:gd name="connsiteY0" fmla="*/ 0 h 4126558"/>
              <a:gd name="connsiteX1" fmla="*/ 4288745 w 4288745"/>
              <a:gd name="connsiteY1" fmla="*/ 0 h 4126558"/>
              <a:gd name="connsiteX2" fmla="*/ 4288745 w 4288745"/>
              <a:gd name="connsiteY2" fmla="*/ 4126558 h 4126558"/>
              <a:gd name="connsiteX3" fmla="*/ 0 w 4288745"/>
              <a:gd name="connsiteY3" fmla="*/ 4126558 h 4126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8745" h="4126558">
                <a:moveTo>
                  <a:pt x="0" y="0"/>
                </a:moveTo>
                <a:lnTo>
                  <a:pt x="4288745" y="0"/>
                </a:lnTo>
                <a:lnTo>
                  <a:pt x="4288745" y="4126558"/>
                </a:lnTo>
                <a:lnTo>
                  <a:pt x="0" y="4126558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36" hasCustomPrompt="1"/>
          </p:nvPr>
        </p:nvSpPr>
        <p:spPr>
          <a:xfrm>
            <a:off x="5185116" y="1969442"/>
            <a:ext cx="1996146" cy="2000842"/>
          </a:xfrm>
          <a:custGeom>
            <a:avLst/>
            <a:gdLst>
              <a:gd name="connsiteX0" fmla="*/ 0 w 1996146"/>
              <a:gd name="connsiteY0" fmla="*/ 0 h 2000842"/>
              <a:gd name="connsiteX1" fmla="*/ 1996146 w 1996146"/>
              <a:gd name="connsiteY1" fmla="*/ 0 h 2000842"/>
              <a:gd name="connsiteX2" fmla="*/ 1996146 w 1996146"/>
              <a:gd name="connsiteY2" fmla="*/ 2000842 h 2000842"/>
              <a:gd name="connsiteX3" fmla="*/ 0 w 1996146"/>
              <a:gd name="connsiteY3" fmla="*/ 2000842 h 20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6146" h="2000842">
                <a:moveTo>
                  <a:pt x="0" y="0"/>
                </a:moveTo>
                <a:lnTo>
                  <a:pt x="1996146" y="0"/>
                </a:lnTo>
                <a:lnTo>
                  <a:pt x="1996146" y="2000842"/>
                </a:lnTo>
                <a:lnTo>
                  <a:pt x="0" y="2000842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37" hasCustomPrompt="1"/>
          </p:nvPr>
        </p:nvSpPr>
        <p:spPr>
          <a:xfrm>
            <a:off x="5178407" y="4095158"/>
            <a:ext cx="1996146" cy="2000842"/>
          </a:xfrm>
          <a:custGeom>
            <a:avLst/>
            <a:gdLst>
              <a:gd name="connsiteX0" fmla="*/ 0 w 1996146"/>
              <a:gd name="connsiteY0" fmla="*/ 0 h 2000842"/>
              <a:gd name="connsiteX1" fmla="*/ 1996146 w 1996146"/>
              <a:gd name="connsiteY1" fmla="*/ 0 h 2000842"/>
              <a:gd name="connsiteX2" fmla="*/ 1996146 w 1996146"/>
              <a:gd name="connsiteY2" fmla="*/ 2000842 h 2000842"/>
              <a:gd name="connsiteX3" fmla="*/ 0 w 1996146"/>
              <a:gd name="connsiteY3" fmla="*/ 2000842 h 20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6146" h="2000842">
                <a:moveTo>
                  <a:pt x="0" y="0"/>
                </a:moveTo>
                <a:lnTo>
                  <a:pt x="1996146" y="0"/>
                </a:lnTo>
                <a:lnTo>
                  <a:pt x="1996146" y="2000842"/>
                </a:lnTo>
                <a:lnTo>
                  <a:pt x="0" y="2000842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38" hasCustomPrompt="1"/>
          </p:nvPr>
        </p:nvSpPr>
        <p:spPr>
          <a:xfrm>
            <a:off x="7315177" y="1969442"/>
            <a:ext cx="1996146" cy="2000842"/>
          </a:xfrm>
          <a:custGeom>
            <a:avLst/>
            <a:gdLst>
              <a:gd name="connsiteX0" fmla="*/ 0 w 1996146"/>
              <a:gd name="connsiteY0" fmla="*/ 0 h 2000842"/>
              <a:gd name="connsiteX1" fmla="*/ 1996146 w 1996146"/>
              <a:gd name="connsiteY1" fmla="*/ 0 h 2000842"/>
              <a:gd name="connsiteX2" fmla="*/ 1996146 w 1996146"/>
              <a:gd name="connsiteY2" fmla="*/ 2000842 h 2000842"/>
              <a:gd name="connsiteX3" fmla="*/ 0 w 1996146"/>
              <a:gd name="connsiteY3" fmla="*/ 2000842 h 20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6146" h="2000842">
                <a:moveTo>
                  <a:pt x="0" y="0"/>
                </a:moveTo>
                <a:lnTo>
                  <a:pt x="1996146" y="0"/>
                </a:lnTo>
                <a:lnTo>
                  <a:pt x="1996146" y="2000842"/>
                </a:lnTo>
                <a:lnTo>
                  <a:pt x="0" y="2000842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39" hasCustomPrompt="1"/>
          </p:nvPr>
        </p:nvSpPr>
        <p:spPr>
          <a:xfrm>
            <a:off x="7308468" y="4095158"/>
            <a:ext cx="1996146" cy="2000842"/>
          </a:xfrm>
          <a:custGeom>
            <a:avLst/>
            <a:gdLst>
              <a:gd name="connsiteX0" fmla="*/ 0 w 1996146"/>
              <a:gd name="connsiteY0" fmla="*/ 0 h 2000842"/>
              <a:gd name="connsiteX1" fmla="*/ 1996146 w 1996146"/>
              <a:gd name="connsiteY1" fmla="*/ 0 h 2000842"/>
              <a:gd name="connsiteX2" fmla="*/ 1996146 w 1996146"/>
              <a:gd name="connsiteY2" fmla="*/ 2000842 h 2000842"/>
              <a:gd name="connsiteX3" fmla="*/ 0 w 1996146"/>
              <a:gd name="connsiteY3" fmla="*/ 2000842 h 20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6146" h="2000842">
                <a:moveTo>
                  <a:pt x="0" y="0"/>
                </a:moveTo>
                <a:lnTo>
                  <a:pt x="1996146" y="0"/>
                </a:lnTo>
                <a:lnTo>
                  <a:pt x="1996146" y="2000842"/>
                </a:lnTo>
                <a:lnTo>
                  <a:pt x="0" y="2000842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40" hasCustomPrompt="1"/>
          </p:nvPr>
        </p:nvSpPr>
        <p:spPr>
          <a:xfrm>
            <a:off x="9435974" y="4095158"/>
            <a:ext cx="1996146" cy="2000842"/>
          </a:xfrm>
          <a:custGeom>
            <a:avLst/>
            <a:gdLst>
              <a:gd name="connsiteX0" fmla="*/ 0 w 1996146"/>
              <a:gd name="connsiteY0" fmla="*/ 0 h 2000842"/>
              <a:gd name="connsiteX1" fmla="*/ 1996146 w 1996146"/>
              <a:gd name="connsiteY1" fmla="*/ 0 h 2000842"/>
              <a:gd name="connsiteX2" fmla="*/ 1996146 w 1996146"/>
              <a:gd name="connsiteY2" fmla="*/ 2000842 h 2000842"/>
              <a:gd name="connsiteX3" fmla="*/ 0 w 1996146"/>
              <a:gd name="connsiteY3" fmla="*/ 2000842 h 20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6146" h="2000842">
                <a:moveTo>
                  <a:pt x="0" y="0"/>
                </a:moveTo>
                <a:lnTo>
                  <a:pt x="1996146" y="0"/>
                </a:lnTo>
                <a:lnTo>
                  <a:pt x="1996146" y="2000842"/>
                </a:lnTo>
                <a:lnTo>
                  <a:pt x="0" y="2000842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5" name="Picture Placeholder 24"/>
          <p:cNvSpPr>
            <a:spLocks noGrp="1"/>
          </p:cNvSpPr>
          <p:nvPr>
            <p:ph type="pic" sz="quarter" idx="41" hasCustomPrompt="1"/>
          </p:nvPr>
        </p:nvSpPr>
        <p:spPr>
          <a:xfrm>
            <a:off x="9442683" y="1969442"/>
            <a:ext cx="1996146" cy="2000842"/>
          </a:xfrm>
          <a:custGeom>
            <a:avLst/>
            <a:gdLst>
              <a:gd name="connsiteX0" fmla="*/ 0 w 1996146"/>
              <a:gd name="connsiteY0" fmla="*/ 0 h 2000842"/>
              <a:gd name="connsiteX1" fmla="*/ 1996146 w 1996146"/>
              <a:gd name="connsiteY1" fmla="*/ 0 h 2000842"/>
              <a:gd name="connsiteX2" fmla="*/ 1996146 w 1996146"/>
              <a:gd name="connsiteY2" fmla="*/ 2000842 h 2000842"/>
              <a:gd name="connsiteX3" fmla="*/ 0 w 1996146"/>
              <a:gd name="connsiteY3" fmla="*/ 2000842 h 20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6146" h="2000842">
                <a:moveTo>
                  <a:pt x="0" y="0"/>
                </a:moveTo>
                <a:lnTo>
                  <a:pt x="1996146" y="0"/>
                </a:lnTo>
                <a:lnTo>
                  <a:pt x="1996146" y="2000842"/>
                </a:lnTo>
                <a:lnTo>
                  <a:pt x="0" y="2000842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72627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 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59" hasCustomPrompt="1"/>
          </p:nvPr>
        </p:nvSpPr>
        <p:spPr>
          <a:xfrm>
            <a:off x="1048189" y="2210372"/>
            <a:ext cx="3920051" cy="3580827"/>
          </a:xfrm>
          <a:custGeom>
            <a:avLst/>
            <a:gdLst>
              <a:gd name="connsiteX0" fmla="*/ 44510 w 3920051"/>
              <a:gd name="connsiteY0" fmla="*/ 0 h 3580827"/>
              <a:gd name="connsiteX1" fmla="*/ 3875541 w 3920051"/>
              <a:gd name="connsiteY1" fmla="*/ 0 h 3580827"/>
              <a:gd name="connsiteX2" fmla="*/ 3920051 w 3920051"/>
              <a:gd name="connsiteY2" fmla="*/ 44510 h 3580827"/>
              <a:gd name="connsiteX3" fmla="*/ 3920051 w 3920051"/>
              <a:gd name="connsiteY3" fmla="*/ 3580827 h 3580827"/>
              <a:gd name="connsiteX4" fmla="*/ 0 w 3920051"/>
              <a:gd name="connsiteY4" fmla="*/ 3580827 h 3580827"/>
              <a:gd name="connsiteX5" fmla="*/ 0 w 3920051"/>
              <a:gd name="connsiteY5" fmla="*/ 44510 h 3580827"/>
              <a:gd name="connsiteX6" fmla="*/ 44510 w 3920051"/>
              <a:gd name="connsiteY6" fmla="*/ 0 h 3580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20051" h="3580827">
                <a:moveTo>
                  <a:pt x="44510" y="0"/>
                </a:moveTo>
                <a:lnTo>
                  <a:pt x="3875541" y="0"/>
                </a:lnTo>
                <a:cubicBezTo>
                  <a:pt x="3900123" y="0"/>
                  <a:pt x="3920051" y="19928"/>
                  <a:pt x="3920051" y="44510"/>
                </a:cubicBezTo>
                <a:lnTo>
                  <a:pt x="3920051" y="3580827"/>
                </a:lnTo>
                <a:lnTo>
                  <a:pt x="0" y="3580827"/>
                </a:lnTo>
                <a:lnTo>
                  <a:pt x="0" y="44510"/>
                </a:lnTo>
                <a:cubicBezTo>
                  <a:pt x="0" y="19928"/>
                  <a:pt x="19928" y="0"/>
                  <a:pt x="44510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60" hasCustomPrompt="1"/>
          </p:nvPr>
        </p:nvSpPr>
        <p:spPr>
          <a:xfrm>
            <a:off x="5056309" y="2210373"/>
            <a:ext cx="1931230" cy="1744408"/>
          </a:xfrm>
          <a:custGeom>
            <a:avLst/>
            <a:gdLst>
              <a:gd name="connsiteX0" fmla="*/ 21683 w 1931230"/>
              <a:gd name="connsiteY0" fmla="*/ 0 h 1744408"/>
              <a:gd name="connsiteX1" fmla="*/ 1909547 w 1931230"/>
              <a:gd name="connsiteY1" fmla="*/ 0 h 1744408"/>
              <a:gd name="connsiteX2" fmla="*/ 1931230 w 1931230"/>
              <a:gd name="connsiteY2" fmla="*/ 21683 h 1744408"/>
              <a:gd name="connsiteX3" fmla="*/ 1931230 w 1931230"/>
              <a:gd name="connsiteY3" fmla="*/ 1744408 h 1744408"/>
              <a:gd name="connsiteX4" fmla="*/ 0 w 1931230"/>
              <a:gd name="connsiteY4" fmla="*/ 1744408 h 1744408"/>
              <a:gd name="connsiteX5" fmla="*/ 0 w 1931230"/>
              <a:gd name="connsiteY5" fmla="*/ 21683 h 1744408"/>
              <a:gd name="connsiteX6" fmla="*/ 21683 w 1931230"/>
              <a:gd name="connsiteY6" fmla="*/ 0 h 1744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31230" h="1744408">
                <a:moveTo>
                  <a:pt x="21683" y="0"/>
                </a:moveTo>
                <a:lnTo>
                  <a:pt x="1909547" y="0"/>
                </a:lnTo>
                <a:cubicBezTo>
                  <a:pt x="1921522" y="0"/>
                  <a:pt x="1931230" y="9708"/>
                  <a:pt x="1931230" y="21683"/>
                </a:cubicBezTo>
                <a:lnTo>
                  <a:pt x="1931230" y="1744408"/>
                </a:lnTo>
                <a:lnTo>
                  <a:pt x="0" y="1744408"/>
                </a:lnTo>
                <a:lnTo>
                  <a:pt x="0" y="21683"/>
                </a:lnTo>
                <a:cubicBezTo>
                  <a:pt x="0" y="9708"/>
                  <a:pt x="9708" y="0"/>
                  <a:pt x="21683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61" hasCustomPrompt="1"/>
          </p:nvPr>
        </p:nvSpPr>
        <p:spPr>
          <a:xfrm>
            <a:off x="5056309" y="4046793"/>
            <a:ext cx="1931230" cy="1744408"/>
          </a:xfrm>
          <a:custGeom>
            <a:avLst/>
            <a:gdLst>
              <a:gd name="connsiteX0" fmla="*/ 21683 w 1931230"/>
              <a:gd name="connsiteY0" fmla="*/ 0 h 1744408"/>
              <a:gd name="connsiteX1" fmla="*/ 1909547 w 1931230"/>
              <a:gd name="connsiteY1" fmla="*/ 0 h 1744408"/>
              <a:gd name="connsiteX2" fmla="*/ 1931230 w 1931230"/>
              <a:gd name="connsiteY2" fmla="*/ 21683 h 1744408"/>
              <a:gd name="connsiteX3" fmla="*/ 1931230 w 1931230"/>
              <a:gd name="connsiteY3" fmla="*/ 1744408 h 1744408"/>
              <a:gd name="connsiteX4" fmla="*/ 0 w 1931230"/>
              <a:gd name="connsiteY4" fmla="*/ 1744408 h 1744408"/>
              <a:gd name="connsiteX5" fmla="*/ 0 w 1931230"/>
              <a:gd name="connsiteY5" fmla="*/ 21683 h 1744408"/>
              <a:gd name="connsiteX6" fmla="*/ 21683 w 1931230"/>
              <a:gd name="connsiteY6" fmla="*/ 0 h 1744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31230" h="1744408">
                <a:moveTo>
                  <a:pt x="21683" y="0"/>
                </a:moveTo>
                <a:lnTo>
                  <a:pt x="1909547" y="0"/>
                </a:lnTo>
                <a:cubicBezTo>
                  <a:pt x="1921522" y="0"/>
                  <a:pt x="1931230" y="9708"/>
                  <a:pt x="1931230" y="21683"/>
                </a:cubicBezTo>
                <a:lnTo>
                  <a:pt x="1931230" y="1744408"/>
                </a:lnTo>
                <a:lnTo>
                  <a:pt x="0" y="1744408"/>
                </a:lnTo>
                <a:lnTo>
                  <a:pt x="0" y="21683"/>
                </a:lnTo>
                <a:cubicBezTo>
                  <a:pt x="0" y="9708"/>
                  <a:pt x="9708" y="0"/>
                  <a:pt x="21683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62" hasCustomPrompt="1"/>
          </p:nvPr>
        </p:nvSpPr>
        <p:spPr>
          <a:xfrm>
            <a:off x="7065864" y="4046793"/>
            <a:ext cx="1931230" cy="1744408"/>
          </a:xfrm>
          <a:custGeom>
            <a:avLst/>
            <a:gdLst>
              <a:gd name="connsiteX0" fmla="*/ 21683 w 1931230"/>
              <a:gd name="connsiteY0" fmla="*/ 0 h 1744408"/>
              <a:gd name="connsiteX1" fmla="*/ 1909547 w 1931230"/>
              <a:gd name="connsiteY1" fmla="*/ 0 h 1744408"/>
              <a:gd name="connsiteX2" fmla="*/ 1931230 w 1931230"/>
              <a:gd name="connsiteY2" fmla="*/ 21683 h 1744408"/>
              <a:gd name="connsiteX3" fmla="*/ 1931230 w 1931230"/>
              <a:gd name="connsiteY3" fmla="*/ 1744408 h 1744408"/>
              <a:gd name="connsiteX4" fmla="*/ 0 w 1931230"/>
              <a:gd name="connsiteY4" fmla="*/ 1744408 h 1744408"/>
              <a:gd name="connsiteX5" fmla="*/ 0 w 1931230"/>
              <a:gd name="connsiteY5" fmla="*/ 21683 h 1744408"/>
              <a:gd name="connsiteX6" fmla="*/ 21683 w 1931230"/>
              <a:gd name="connsiteY6" fmla="*/ 0 h 1744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31230" h="1744408">
                <a:moveTo>
                  <a:pt x="21683" y="0"/>
                </a:moveTo>
                <a:lnTo>
                  <a:pt x="1909547" y="0"/>
                </a:lnTo>
                <a:cubicBezTo>
                  <a:pt x="1921522" y="0"/>
                  <a:pt x="1931230" y="9708"/>
                  <a:pt x="1931230" y="21683"/>
                </a:cubicBezTo>
                <a:lnTo>
                  <a:pt x="1931230" y="1744408"/>
                </a:lnTo>
                <a:lnTo>
                  <a:pt x="0" y="1744408"/>
                </a:lnTo>
                <a:lnTo>
                  <a:pt x="0" y="21683"/>
                </a:lnTo>
                <a:cubicBezTo>
                  <a:pt x="0" y="9708"/>
                  <a:pt x="9708" y="0"/>
                  <a:pt x="21683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63" hasCustomPrompt="1"/>
          </p:nvPr>
        </p:nvSpPr>
        <p:spPr>
          <a:xfrm>
            <a:off x="9075419" y="2210372"/>
            <a:ext cx="1943100" cy="3580827"/>
          </a:xfrm>
          <a:custGeom>
            <a:avLst/>
            <a:gdLst>
              <a:gd name="connsiteX0" fmla="*/ 24153 w 1943100"/>
              <a:gd name="connsiteY0" fmla="*/ 0 h 3580827"/>
              <a:gd name="connsiteX1" fmla="*/ 1918947 w 1943100"/>
              <a:gd name="connsiteY1" fmla="*/ 0 h 3580827"/>
              <a:gd name="connsiteX2" fmla="*/ 1943100 w 1943100"/>
              <a:gd name="connsiteY2" fmla="*/ 24153 h 3580827"/>
              <a:gd name="connsiteX3" fmla="*/ 1943100 w 1943100"/>
              <a:gd name="connsiteY3" fmla="*/ 3580827 h 3580827"/>
              <a:gd name="connsiteX4" fmla="*/ 0 w 1943100"/>
              <a:gd name="connsiteY4" fmla="*/ 3580827 h 3580827"/>
              <a:gd name="connsiteX5" fmla="*/ 0 w 1943100"/>
              <a:gd name="connsiteY5" fmla="*/ 24153 h 3580827"/>
              <a:gd name="connsiteX6" fmla="*/ 24153 w 1943100"/>
              <a:gd name="connsiteY6" fmla="*/ 0 h 3580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43100" h="3580827">
                <a:moveTo>
                  <a:pt x="24153" y="0"/>
                </a:moveTo>
                <a:lnTo>
                  <a:pt x="1918947" y="0"/>
                </a:lnTo>
                <a:cubicBezTo>
                  <a:pt x="1932286" y="0"/>
                  <a:pt x="1943100" y="10814"/>
                  <a:pt x="1943100" y="24153"/>
                </a:cubicBezTo>
                <a:lnTo>
                  <a:pt x="1943100" y="3580827"/>
                </a:lnTo>
                <a:lnTo>
                  <a:pt x="0" y="3580827"/>
                </a:lnTo>
                <a:lnTo>
                  <a:pt x="0" y="24153"/>
                </a:lnTo>
                <a:cubicBezTo>
                  <a:pt x="0" y="10814"/>
                  <a:pt x="10814" y="0"/>
                  <a:pt x="24153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255717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7D9A93-F05A-4348-B63C-CAE8B6F0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7/14/2018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93EEFE-B211-48BC-8645-734C94233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D23938-2503-487C-8C09-A70EF8BD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93206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4632774" y="2527044"/>
            <a:ext cx="2925023" cy="2925023"/>
          </a:xfrm>
          <a:prstGeom prst="donu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301699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34589-21CA-4B4F-A89D-8F3EEDFA9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F9AE0-2EF4-47AE-9055-D8C3521C5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8C80B-352B-4E6C-8DDD-73E57B4B3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0048E-6A00-4667-A56E-4AFA45E03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7/14/2018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A716E-7A48-42E9-A65C-26F3E5015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693BB-9E9E-4998-9E4C-8580817FA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244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C8C16-C846-4CC0-A3C4-E2667AED8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037953-0E1C-4850-B069-7C480D764A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9EF3AD-CE26-46C6-A25F-3EBD3179C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9E4F7-A7FE-4E1D-A5B6-AD204B28A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7/14/2018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6CB3A-D769-48DC-BB5C-4584F6D5F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AEC64-7AFD-43E0-946E-F197D3C5B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087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26" Type="http://schemas.openxmlformats.org/officeDocument/2006/relationships/theme" Target="../theme/theme5.xml"/><Relationship Id="rId3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66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70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69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34B3DA-85D0-4442-A8BC-55B1FD504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B779F-73CF-4462-96CA-D55079E14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DD18E-CA63-49E9-BD36-FD669FF07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7A123-462E-4732-B38D-F58B4836A0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21F3-F170-420C-A139-2CF1D72131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48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FAFC6-84A1-4ED5-94BF-84CE28F91C6F}" type="datetimeFigureOut">
              <a:rPr lang="es-ES" smtClean="0"/>
              <a:t>14/07/2018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6965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FAFC6-84A1-4ED5-94BF-84CE28F91C6F}" type="datetimeFigureOut">
              <a:rPr lang="es-ES" smtClean="0"/>
              <a:t>14/07/2018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1BF0F-4BCE-4C34-9385-2304194D80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8605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34B3DA-85D0-4442-A8BC-55B1FD504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B779F-73CF-4462-96CA-D55079E14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DD18E-CA63-49E9-BD36-FD669FF07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7B1E8-D5F9-4681-A815-75D059791994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7A123-462E-4732-B38D-F58B4836A0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21F3-F170-420C-A139-2CF1D72131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6A545-86ED-43B1-B584-7E3CAEDEF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39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001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  <p:sldLayoutId id="2147483727" r:id="rId18"/>
    <p:sldLayoutId id="2147483728" r:id="rId19"/>
    <p:sldLayoutId id="2147483729" r:id="rId20"/>
    <p:sldLayoutId id="2147483730" r:id="rId21"/>
    <p:sldLayoutId id="2147483731" r:id="rId22"/>
    <p:sldLayoutId id="2147483732" r:id="rId23"/>
    <p:sldLayoutId id="2147483733" r:id="rId24"/>
    <p:sldLayoutId id="2147483734" r:id="rId25"/>
  </p:sldLayoutIdLst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628ED-DBDC-4765-BDB8-4B321232B41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5623717" y="1334029"/>
            <a:ext cx="6332141" cy="2387600"/>
          </a:xfrm>
        </p:spPr>
        <p:txBody>
          <a:bodyPr/>
          <a:lstStyle/>
          <a:p>
            <a:r>
              <a:rPr lang="en-US" dirty="0"/>
              <a:t>C# Fundamentals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8189A78A-7590-46B8-AD44-F2B0033F6165}"/>
              </a:ext>
            </a:extLst>
          </p:cNvPr>
          <p:cNvSpPr txBox="1">
            <a:spLocks/>
          </p:cNvSpPr>
          <p:nvPr/>
        </p:nvSpPr>
        <p:spPr>
          <a:xfrm>
            <a:off x="5623716" y="3320255"/>
            <a:ext cx="6601098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Dara Oladapo</a:t>
            </a:r>
          </a:p>
        </p:txBody>
      </p:sp>
      <p:pic>
        <p:nvPicPr>
          <p:cNvPr id="1026" name="Picture 2" descr="https://camo.githubusercontent.com/0617f4657fef12e8d16db45b8d73def73144b09f/68747470733a2f2f646576656c6f7065722e6665646f726170726f6a6563742e6f72672f7374617469632f6c6f676f2f6373686172702e706e67">
            <a:extLst>
              <a:ext uri="{FF2B5EF4-FFF2-40B4-BE49-F238E27FC236}">
                <a16:creationId xmlns:a16="http://schemas.microsoft.com/office/drawing/2014/main" id="{F015792B-5317-4383-865B-FD367F6A4682}"/>
              </a:ext>
            </a:extLst>
          </p:cNvPr>
          <p:cNvPicPr>
            <a:picLocks noGrp="1" noChangeAspect="1" noChangeArrowheads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8" b="2808"/>
          <a:stretch>
            <a:fillRect/>
          </a:stretch>
        </p:blipFill>
        <p:spPr bwMode="auto">
          <a:xfrm>
            <a:off x="-2967832" y="-1276351"/>
            <a:ext cx="9063832" cy="919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99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2270C87E-432C-4399-AE51-069DE6A2EE8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699" r="699"/>
          <a:stretch>
            <a:fillRect/>
          </a:stretch>
        </p:blipFill>
        <p:spPr>
          <a:xfrm>
            <a:off x="5073445" y="-3244979"/>
            <a:ext cx="12945678" cy="1313046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6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Dates and Times</a:t>
            </a:r>
          </a:p>
        </p:txBody>
      </p:sp>
    </p:spTree>
    <p:extLst>
      <p:ext uri="{BB962C8B-B14F-4D97-AF65-F5344CB8AC3E}">
        <p14:creationId xmlns:p14="http://schemas.microsoft.com/office/powerpoint/2010/main" val="2340841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DD13BB6E-472D-42B8-B3A7-4805E50DF0D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3025" r="13025"/>
          <a:stretch>
            <a:fillRect/>
          </a:stretch>
        </p:blipFill>
        <p:spPr>
          <a:xfrm>
            <a:off x="5542764" y="-2768961"/>
            <a:ext cx="12007040" cy="1217843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7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Arrays and Collections</a:t>
            </a:r>
          </a:p>
        </p:txBody>
      </p:sp>
    </p:spTree>
    <p:extLst>
      <p:ext uri="{BB962C8B-B14F-4D97-AF65-F5344CB8AC3E}">
        <p14:creationId xmlns:p14="http://schemas.microsoft.com/office/powerpoint/2010/main" val="655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2275A6BB-906D-4E74-B715-47980696FB8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7133" r="17133"/>
          <a:stretch>
            <a:fillRect/>
          </a:stretch>
        </p:blipFill>
        <p:spPr>
          <a:xfrm>
            <a:off x="7013575" y="-1276350"/>
            <a:ext cx="9064625" cy="919321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8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Enumerations and Structures</a:t>
            </a:r>
          </a:p>
        </p:txBody>
      </p:sp>
    </p:spTree>
    <p:extLst>
      <p:ext uri="{BB962C8B-B14F-4D97-AF65-F5344CB8AC3E}">
        <p14:creationId xmlns:p14="http://schemas.microsoft.com/office/powerpoint/2010/main" val="212246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81D15399-48F7-4649-BF88-F6F906AA50B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7801" r="17801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9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Making Choices</a:t>
            </a:r>
          </a:p>
        </p:txBody>
      </p:sp>
    </p:spTree>
    <p:extLst>
      <p:ext uri="{BB962C8B-B14F-4D97-AF65-F5344CB8AC3E}">
        <p14:creationId xmlns:p14="http://schemas.microsoft.com/office/powerpoint/2010/main" val="272229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21CF88B5-98FE-435D-B828-5CAD8FE4288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699" r="699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10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Repeating Program Steps</a:t>
            </a:r>
          </a:p>
        </p:txBody>
      </p:sp>
    </p:spTree>
    <p:extLst>
      <p:ext uri="{BB962C8B-B14F-4D97-AF65-F5344CB8AC3E}">
        <p14:creationId xmlns:p14="http://schemas.microsoft.com/office/powerpoint/2010/main" val="238519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F92309F6-7AC4-439E-87EF-927B8F1F99D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4666" r="4666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11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Reusing Code with Methods</a:t>
            </a:r>
          </a:p>
        </p:txBody>
      </p:sp>
    </p:spTree>
    <p:extLst>
      <p:ext uri="{BB962C8B-B14F-4D97-AF65-F5344CB8AC3E}">
        <p14:creationId xmlns:p14="http://schemas.microsoft.com/office/powerpoint/2010/main" val="142035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0BAC5A6D-6A0D-47DC-AD1F-09823FDDCC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40873" t="-561" r="256" b="20952"/>
          <a:stretch/>
        </p:blipFill>
        <p:spPr>
          <a:xfrm>
            <a:off x="7014368" y="-1276351"/>
            <a:ext cx="9063832" cy="919321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12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Handling Errors</a:t>
            </a:r>
          </a:p>
        </p:txBody>
      </p:sp>
    </p:spTree>
    <p:extLst>
      <p:ext uri="{BB962C8B-B14F-4D97-AF65-F5344CB8AC3E}">
        <p14:creationId xmlns:p14="http://schemas.microsoft.com/office/powerpoint/2010/main" val="837109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5498D730-A74A-4FFE-B019-83033997997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16194" b="16194"/>
          <a:stretch>
            <a:fillRect/>
          </a:stretch>
        </p:blipFill>
        <p:spPr>
          <a:xfrm>
            <a:off x="4831606" y="-1276351"/>
            <a:ext cx="9063832" cy="919321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13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Preventing Bugs</a:t>
            </a:r>
          </a:p>
        </p:txBody>
      </p:sp>
    </p:spTree>
    <p:extLst>
      <p:ext uri="{BB962C8B-B14F-4D97-AF65-F5344CB8AC3E}">
        <p14:creationId xmlns:p14="http://schemas.microsoft.com/office/powerpoint/2010/main" val="479623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71546D5D-9B0F-4486-B807-6D96A414625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3025" r="13025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14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Defining Classes</a:t>
            </a:r>
          </a:p>
        </p:txBody>
      </p:sp>
    </p:spTree>
    <p:extLst>
      <p:ext uri="{BB962C8B-B14F-4D97-AF65-F5344CB8AC3E}">
        <p14:creationId xmlns:p14="http://schemas.microsoft.com/office/powerpoint/2010/main" val="18712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322A13A7-D685-4C47-9FD0-58FBF07B2C7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8263" r="18263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15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Initializing Objects</a:t>
            </a:r>
          </a:p>
        </p:txBody>
      </p:sp>
    </p:spTree>
    <p:extLst>
      <p:ext uri="{BB962C8B-B14F-4D97-AF65-F5344CB8AC3E}">
        <p14:creationId xmlns:p14="http://schemas.microsoft.com/office/powerpoint/2010/main" val="59358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9E98361B-C687-4010-988B-57B2AB37B86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7133" r="17133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E7D703-8BB2-4D47-A981-65E7FFA1BC2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WindForce Corp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83C09E-6EBC-41B0-868E-EDB45B85652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super company that does a lot of awesome things</a:t>
            </a:r>
          </a:p>
        </p:txBody>
      </p:sp>
    </p:spTree>
    <p:extLst>
      <p:ext uri="{BB962C8B-B14F-4D97-AF65-F5344CB8AC3E}">
        <p14:creationId xmlns:p14="http://schemas.microsoft.com/office/powerpoint/2010/main" val="101601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3F0DD061-A1DB-48E3-9E3D-50DE7F5F286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7133" r="17133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16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Fine-Tuning Classes</a:t>
            </a:r>
          </a:p>
        </p:txBody>
      </p:sp>
    </p:spTree>
    <p:extLst>
      <p:ext uri="{BB962C8B-B14F-4D97-AF65-F5344CB8AC3E}">
        <p14:creationId xmlns:p14="http://schemas.microsoft.com/office/powerpoint/2010/main" val="66238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CF348E2F-8404-4D15-B607-7A76572144F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6825" r="16825"/>
          <a:stretch>
            <a:fillRect/>
          </a:stretch>
        </p:blipFill>
        <p:spPr>
          <a:xfrm>
            <a:off x="4743116" y="-1167606"/>
            <a:ext cx="9063832" cy="919321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17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Overloading Operators</a:t>
            </a:r>
          </a:p>
        </p:txBody>
      </p:sp>
    </p:spTree>
    <p:extLst>
      <p:ext uri="{BB962C8B-B14F-4D97-AF65-F5344CB8AC3E}">
        <p14:creationId xmlns:p14="http://schemas.microsoft.com/office/powerpoint/2010/main" val="43253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CD939774-683B-46AF-9262-B8D43310C9D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2076" r="12076"/>
          <a:stretch>
            <a:fillRect/>
          </a:stretch>
        </p:blipFill>
        <p:spPr>
          <a:xfrm>
            <a:off x="4743116" y="-1167606"/>
            <a:ext cx="9063832" cy="919321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18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Using Interfaces</a:t>
            </a:r>
          </a:p>
        </p:txBody>
      </p:sp>
    </p:spTree>
    <p:extLst>
      <p:ext uri="{BB962C8B-B14F-4D97-AF65-F5344CB8AC3E}">
        <p14:creationId xmlns:p14="http://schemas.microsoft.com/office/powerpoint/2010/main" val="156094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40CFE1B1-A7D7-4478-B6B1-5B398326D67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0071" r="10071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19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Making Generic Classes</a:t>
            </a:r>
          </a:p>
        </p:txBody>
      </p:sp>
    </p:spTree>
    <p:extLst>
      <p:ext uri="{BB962C8B-B14F-4D97-AF65-F5344CB8AC3E}">
        <p14:creationId xmlns:p14="http://schemas.microsoft.com/office/powerpoint/2010/main" val="178280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CD77BC9E-3D0D-4120-8C99-31F72FB0DB9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699" r="699"/>
          <a:stretch>
            <a:fillRect/>
          </a:stretch>
        </p:blipFill>
        <p:spPr>
          <a:xfrm>
            <a:off x="4831609" y="-1276351"/>
            <a:ext cx="9063832" cy="919321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20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Windows Apps with XAML</a:t>
            </a:r>
          </a:p>
        </p:txBody>
      </p:sp>
    </p:spTree>
    <p:extLst>
      <p:ext uri="{BB962C8B-B14F-4D97-AF65-F5344CB8AC3E}">
        <p14:creationId xmlns:p14="http://schemas.microsoft.com/office/powerpoint/2010/main" val="388814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464C21FD-2E4B-432A-B91D-CF6AE207A3A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1293" r="21293"/>
          <a:stretch>
            <a:fillRect/>
          </a:stretch>
        </p:blipFill>
        <p:spPr>
          <a:xfrm>
            <a:off x="4831610" y="-1276351"/>
            <a:ext cx="9063832" cy="919321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21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System.IO</a:t>
            </a:r>
          </a:p>
        </p:txBody>
      </p:sp>
    </p:spTree>
    <p:extLst>
      <p:ext uri="{BB962C8B-B14F-4D97-AF65-F5344CB8AC3E}">
        <p14:creationId xmlns:p14="http://schemas.microsoft.com/office/powerpoint/2010/main" val="17104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D095E459-51F9-472B-8FE6-9BFC39330CB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4080" b="4080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22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Programming Databases</a:t>
            </a:r>
          </a:p>
        </p:txBody>
      </p:sp>
    </p:spTree>
    <p:extLst>
      <p:ext uri="{BB962C8B-B14F-4D97-AF65-F5344CB8AC3E}">
        <p14:creationId xmlns:p14="http://schemas.microsoft.com/office/powerpoint/2010/main" val="306277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B9BFDE3A-3AD5-4BB0-977A-29CBD5947C1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8982" r="18982"/>
          <a:stretch>
            <a:fillRect/>
          </a:stretch>
        </p:blipFill>
        <p:spPr>
          <a:xfrm>
            <a:off x="4802111" y="-1276351"/>
            <a:ext cx="9063832" cy="919321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23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LINQ to Objects</a:t>
            </a:r>
          </a:p>
        </p:txBody>
      </p:sp>
    </p:spTree>
    <p:extLst>
      <p:ext uri="{BB962C8B-B14F-4D97-AF65-F5344CB8AC3E}">
        <p14:creationId xmlns:p14="http://schemas.microsoft.com/office/powerpoint/2010/main" val="38463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FB4C5B47-D1F1-4F06-AD84-30DD0CB87BC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6922" r="6922"/>
          <a:stretch>
            <a:fillRect/>
          </a:stretch>
        </p:blipFill>
        <p:spPr>
          <a:xfrm>
            <a:off x="7013575" y="-1276350"/>
            <a:ext cx="9064625" cy="919321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24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LINQ to SQL</a:t>
            </a:r>
          </a:p>
        </p:txBody>
      </p:sp>
    </p:spTree>
    <p:extLst>
      <p:ext uri="{BB962C8B-B14F-4D97-AF65-F5344CB8AC3E}">
        <p14:creationId xmlns:p14="http://schemas.microsoft.com/office/powerpoint/2010/main" val="182581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CABD3A5B-2263-4153-8E6B-BA79BA90671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13260" t="9820" r="31713" b="6466"/>
          <a:stretch/>
        </p:blipFill>
        <p:spPr>
          <a:xfrm>
            <a:off x="4227471" y="-1421351"/>
            <a:ext cx="9564180" cy="970070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Introducing C# and .NET</a:t>
            </a:r>
          </a:p>
          <a:p>
            <a:pPr marL="457200" lvl="1" indent="0">
              <a:buNone/>
            </a:pPr>
            <a:r>
              <a:rPr lang="en-US" dirty="0"/>
              <a:t>.NET</a:t>
            </a:r>
          </a:p>
          <a:p>
            <a:pPr marL="457200" lvl="1" indent="0">
              <a:buNone/>
            </a:pPr>
            <a:r>
              <a:rPr lang="en-US" dirty="0"/>
              <a:t>C#</a:t>
            </a:r>
          </a:p>
          <a:p>
            <a:pPr marL="457200" lvl="1" indent="0">
              <a:buNone/>
            </a:pPr>
            <a:r>
              <a:rPr lang="en-US" dirty="0"/>
              <a:t>Development Tools</a:t>
            </a:r>
          </a:p>
        </p:txBody>
      </p:sp>
    </p:spTree>
    <p:extLst>
      <p:ext uri="{BB962C8B-B14F-4D97-AF65-F5344CB8AC3E}">
        <p14:creationId xmlns:p14="http://schemas.microsoft.com/office/powerpoint/2010/main" val="4197562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1D06C444-3061-4FC8-BC64-B62DC4ED2B7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0985" r="20985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Variables and Calculations</a:t>
            </a:r>
          </a:p>
        </p:txBody>
      </p:sp>
    </p:spTree>
    <p:extLst>
      <p:ext uri="{BB962C8B-B14F-4D97-AF65-F5344CB8AC3E}">
        <p14:creationId xmlns:p14="http://schemas.microsoft.com/office/powerpoint/2010/main" val="155196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1FE839C-D3BC-4FC6-945F-BDDB98835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369" y="-35335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Data Types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4A762BD9-D61A-4D6F-A6F4-7177E80CFA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3346552"/>
              </p:ext>
            </p:extLst>
          </p:nvPr>
        </p:nvGraphicFramePr>
        <p:xfrm>
          <a:off x="334369" y="505195"/>
          <a:ext cx="11730251" cy="620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9870">
                  <a:extLst>
                    <a:ext uri="{9D8B030D-6E8A-4147-A177-3AD203B41FA5}">
                      <a16:colId xmlns:a16="http://schemas.microsoft.com/office/drawing/2014/main" val="652293511"/>
                    </a:ext>
                  </a:extLst>
                </a:gridCol>
                <a:gridCol w="3727570">
                  <a:extLst>
                    <a:ext uri="{9D8B030D-6E8A-4147-A177-3AD203B41FA5}">
                      <a16:colId xmlns:a16="http://schemas.microsoft.com/office/drawing/2014/main" val="2504988398"/>
                    </a:ext>
                  </a:extLst>
                </a:gridCol>
                <a:gridCol w="6632811">
                  <a:extLst>
                    <a:ext uri="{9D8B030D-6E8A-4147-A177-3AD203B41FA5}">
                      <a16:colId xmlns:a16="http://schemas.microsoft.com/office/drawing/2014/main" val="2046533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503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Byte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 to 255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31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sbyte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Signed byte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–128 to 127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899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Small signed 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–32,768 to 32,767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705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ushort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Unsigned short 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 to 65,535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019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–2,147,483,648 to 2,147,483,647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887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Unsigned 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 to 4,294,967,295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358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Long 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–9,223,372,036,854,775,808 to 9,223,372,036,854,775,807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333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ulong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Unsigned long 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 to 18,446,744,073,709,551,615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054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Floating point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Roughly –3.4e38 to 3.4e38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991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Double-precision floating point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Roughly –1.8e308 to 1.8e308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62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Higher precision and smaller range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than floating-point types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61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Character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single Unicode character.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022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string of Unicode characters.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204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 be true or false.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949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 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 point to almost anything.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870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549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1FE839C-D3BC-4FC6-945F-BDDB98835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 Suffix Characters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4A762BD9-D61A-4D6F-A6F4-7177E80CFAB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31376603"/>
              </p:ext>
            </p:extLst>
          </p:nvPr>
        </p:nvGraphicFramePr>
        <p:xfrm>
          <a:off x="551597" y="1825625"/>
          <a:ext cx="5181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366">
                  <a:extLst>
                    <a:ext uri="{9D8B030D-6E8A-4147-A177-3AD203B41FA5}">
                      <a16:colId xmlns:a16="http://schemas.microsoft.com/office/drawing/2014/main" val="652293511"/>
                    </a:ext>
                  </a:extLst>
                </a:gridCol>
                <a:gridCol w="3986234">
                  <a:extLst>
                    <a:ext uri="{9D8B030D-6E8A-4147-A177-3AD203B41FA5}">
                      <a16:colId xmlns:a16="http://schemas.microsoft.com/office/drawing/2014/main" val="25049883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 marL="42013" marR="4201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 marL="42013" marR="42013"/>
                </a:tc>
                <a:extLst>
                  <a:ext uri="{0D108BD9-81ED-4DB2-BD59-A6C34878D82A}">
                    <a16:rowId xmlns:a16="http://schemas.microsoft.com/office/drawing/2014/main" val="1431503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uint</a:t>
                      </a:r>
                      <a:endParaRPr lang="en-US" dirty="0"/>
                    </a:p>
                  </a:txBody>
                  <a:tcPr marL="42013" marR="4201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 marL="42013" marR="42013"/>
                </a:tc>
                <a:extLst>
                  <a:ext uri="{0D108BD9-81ED-4DB2-BD59-A6C34878D82A}">
                    <a16:rowId xmlns:a16="http://schemas.microsoft.com/office/drawing/2014/main" val="346831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long</a:t>
                      </a:r>
                    </a:p>
                  </a:txBody>
                  <a:tcPr marL="42013" marR="4201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 marL="42013" marR="42013"/>
                </a:tc>
                <a:extLst>
                  <a:ext uri="{0D108BD9-81ED-4DB2-BD59-A6C34878D82A}">
                    <a16:rowId xmlns:a16="http://schemas.microsoft.com/office/drawing/2014/main" val="2812899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ulong</a:t>
                      </a:r>
                      <a:endParaRPr lang="en-US" dirty="0"/>
                    </a:p>
                  </a:txBody>
                  <a:tcPr marL="42013" marR="4201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UL or LU</a:t>
                      </a:r>
                    </a:p>
                  </a:txBody>
                  <a:tcPr marL="42013" marR="42013"/>
                </a:tc>
                <a:extLst>
                  <a:ext uri="{0D108BD9-81ED-4DB2-BD59-A6C34878D82A}">
                    <a16:rowId xmlns:a16="http://schemas.microsoft.com/office/drawing/2014/main" val="1647705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 marL="42013" marR="4201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 marL="42013" marR="42013"/>
                </a:tc>
                <a:extLst>
                  <a:ext uri="{0D108BD9-81ED-4DB2-BD59-A6C34878D82A}">
                    <a16:rowId xmlns:a16="http://schemas.microsoft.com/office/drawing/2014/main" val="1595019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 marL="42013" marR="4201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</a:t>
                      </a:r>
                    </a:p>
                  </a:txBody>
                  <a:tcPr marL="42013" marR="42013"/>
                </a:tc>
                <a:extLst>
                  <a:ext uri="{0D108BD9-81ED-4DB2-BD59-A6C34878D82A}">
                    <a16:rowId xmlns:a16="http://schemas.microsoft.com/office/drawing/2014/main" val="859887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</a:p>
                  </a:txBody>
                  <a:tcPr marL="42013" marR="4201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</a:t>
                      </a:r>
                    </a:p>
                  </a:txBody>
                  <a:tcPr marL="42013" marR="42013"/>
                </a:tc>
                <a:extLst>
                  <a:ext uri="{0D108BD9-81ED-4DB2-BD59-A6C34878D82A}">
                    <a16:rowId xmlns:a16="http://schemas.microsoft.com/office/drawing/2014/main" val="2506358267"/>
                  </a:ext>
                </a:extLst>
              </a:tr>
            </a:tbl>
          </a:graphicData>
        </a:graphic>
      </p:graphicFrame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1426593-767B-40A3-A915-6391B046FA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08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E0EA6BD2-3016-4603-992F-BE6209FDC5B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4550" r="4550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Debugging</a:t>
            </a:r>
          </a:p>
        </p:txBody>
      </p:sp>
    </p:spTree>
    <p:extLst>
      <p:ext uri="{BB962C8B-B14F-4D97-AF65-F5344CB8AC3E}">
        <p14:creationId xmlns:p14="http://schemas.microsoft.com/office/powerpoint/2010/main" val="8276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1A66767F-6F55-4F1C-89A3-E9A106BC091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7133" r="17133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Scope</a:t>
            </a:r>
          </a:p>
        </p:txBody>
      </p:sp>
    </p:spTree>
    <p:extLst>
      <p:ext uri="{BB962C8B-B14F-4D97-AF65-F5344CB8AC3E}">
        <p14:creationId xmlns:p14="http://schemas.microsoft.com/office/powerpoint/2010/main" val="33789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6E3F5DAB-7304-40F1-AF3F-603B5ABD521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t="2003" r="34266" b="-2003"/>
          <a:stretch/>
        </p:blipFill>
        <p:spPr>
          <a:xfrm>
            <a:off x="7014368" y="-1276351"/>
            <a:ext cx="9063832" cy="919321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A8B21D-766A-4354-B054-43C814C744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Lesson 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A14F-63AB-40DA-A2E5-77B9ECBA8D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7014368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391596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>
</file>

<file path=ppt/theme/theme1.xml><?xml version="1.0" encoding="utf-8"?>
<a:theme xmlns:a="http://schemas.openxmlformats.org/drawingml/2006/main" name="Rejis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jist" id="{96AAA3C8-5EEA-4C6C-BADB-6E3CACC5C8F9}" vid="{598773EF-E8AD-471C-AF8D-C54928296AC0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Rejist">
      <a:majorFont>
        <a:latin typeface="Open Sans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CirclesBlue">
  <a:themeElements>
    <a:clrScheme name="PC - Color 06 Navy Blue">
      <a:dk1>
        <a:srgbClr val="656D78"/>
      </a:dk1>
      <a:lt1>
        <a:srgbClr val="FFFFFF"/>
      </a:lt1>
      <a:dk2>
        <a:srgbClr val="44546A"/>
      </a:dk2>
      <a:lt2>
        <a:srgbClr val="E7E6E6"/>
      </a:lt2>
      <a:accent1>
        <a:srgbClr val="5C6BC0"/>
      </a:accent1>
      <a:accent2>
        <a:srgbClr val="3F51B5"/>
      </a:accent2>
      <a:accent3>
        <a:srgbClr val="3949AB"/>
      </a:accent3>
      <a:accent4>
        <a:srgbClr val="303F9F"/>
      </a:accent4>
      <a:accent5>
        <a:srgbClr val="283593"/>
      </a:accent5>
      <a:accent6>
        <a:srgbClr val="1A237E"/>
      </a:accent6>
      <a:hlink>
        <a:srgbClr val="0563C1"/>
      </a:hlink>
      <a:folHlink>
        <a:srgbClr val="954F72"/>
      </a:folHlink>
    </a:clrScheme>
    <a:fontScheme name="Rejist">
      <a:majorFont>
        <a:latin typeface="Open Sans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lesBlue" id="{EE201764-4B2F-4177-B07F-03B9CDC3A125}" vid="{7F179069-5029-4E95-A766-192B4AC46B4D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B5CC6DB-0F30-4A87-A598-3BAC938B81F0}">
  <we:reference id="wa104381335" version="1.0.0.1" store="en-US" storeType="OMEX"/>
  <we:alternateReferences>
    <we:reference id="WA104381335" version="1.0.0.1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Rejist</Template>
  <TotalTime>452</TotalTime>
  <Words>270</Words>
  <Application>Microsoft Office PowerPoint</Application>
  <PresentationFormat>Widescreen</PresentationFormat>
  <Paragraphs>118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Arial</vt:lpstr>
      <vt:lpstr>Calibri</vt:lpstr>
      <vt:lpstr>Calibri Light</vt:lpstr>
      <vt:lpstr>Open Sans</vt:lpstr>
      <vt:lpstr>Open Sans Light</vt:lpstr>
      <vt:lpstr>Source Sans Pro</vt:lpstr>
      <vt:lpstr>Rejist</vt:lpstr>
      <vt:lpstr>1_Office Theme</vt:lpstr>
      <vt:lpstr>2_Office Theme</vt:lpstr>
      <vt:lpstr>Office Theme</vt:lpstr>
      <vt:lpstr>CirclesBlue</vt:lpstr>
      <vt:lpstr>C# Fundamentals</vt:lpstr>
      <vt:lpstr>WindForce Corp</vt:lpstr>
      <vt:lpstr>Lesson 1</vt:lpstr>
      <vt:lpstr>Lesson 2</vt:lpstr>
      <vt:lpstr>Data Types</vt:lpstr>
      <vt:lpstr>Data Type Suffix Characters</vt:lpstr>
      <vt:lpstr>Lesson 3</vt:lpstr>
      <vt:lpstr>Lesson 4</vt:lpstr>
      <vt:lpstr>Lesson 5</vt:lpstr>
      <vt:lpstr>Lesson 6</vt:lpstr>
      <vt:lpstr>Lesson 7</vt:lpstr>
      <vt:lpstr>Lesson 8</vt:lpstr>
      <vt:lpstr>Lesson 9</vt:lpstr>
      <vt:lpstr>Lesson 10</vt:lpstr>
      <vt:lpstr>Lesson 11</vt:lpstr>
      <vt:lpstr>Lesson 12</vt:lpstr>
      <vt:lpstr>Lesson 13</vt:lpstr>
      <vt:lpstr>Lesson 14</vt:lpstr>
      <vt:lpstr>Lesson 15</vt:lpstr>
      <vt:lpstr>Lesson 16</vt:lpstr>
      <vt:lpstr>Lesson 17</vt:lpstr>
      <vt:lpstr>Lesson 18</vt:lpstr>
      <vt:lpstr>Lesson 19</vt:lpstr>
      <vt:lpstr>Lesson 20</vt:lpstr>
      <vt:lpstr>Lesson 21</vt:lpstr>
      <vt:lpstr>Lesson 22</vt:lpstr>
      <vt:lpstr>Lesson 23</vt:lpstr>
      <vt:lpstr>Lesson 24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Lessons</dc:title>
  <dc:creator>Dara Oladapo</dc:creator>
  <cp:lastModifiedBy>Dara Oladapo</cp:lastModifiedBy>
  <cp:revision>85</cp:revision>
  <dcterms:created xsi:type="dcterms:W3CDTF">2018-07-11T20:17:20Z</dcterms:created>
  <dcterms:modified xsi:type="dcterms:W3CDTF">2018-07-14T14:42:27Z</dcterms:modified>
</cp:coreProperties>
</file>