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82" r:id="rId10"/>
    <p:sldId id="28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82"/>
            <p14:sldId id="283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0C87E-432C-4399-AE51-069DE6A2EE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5073445" y="-3244979"/>
            <a:ext cx="12945678" cy="13130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3BB6E-472D-42B8-B3A7-4805E50DF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>
          <a:xfrm>
            <a:off x="5542764" y="-2768961"/>
            <a:ext cx="12007040" cy="121784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5A6BB-906D-4E74-B715-47980696FB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1D15399-48F7-4649-BF88-F6F906AA50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801" r="1780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CF88B5-98FE-435D-B828-5CAD8FE42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2309F6-7AC4-439E-87EF-927B8F1F9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66" r="4666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BAC5A6D-6A0D-47DC-AD1F-09823FDDCC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873" t="-561" r="256" b="20952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98D730-A74A-4FFE-B019-830339979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194" b="16194"/>
          <a:stretch>
            <a:fillRect/>
          </a:stretch>
        </p:blipFill>
        <p:spPr>
          <a:xfrm>
            <a:off x="4831606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1546D5D-9B0F-4486-B807-6D96A41462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2A13A7-D685-4C47-9FD0-58FBF07B2C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263" r="1826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98361B-C687-4010-988B-57B2AB37B8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0DD061-A1DB-48E3-9E3D-50DE7F5F28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348E2F-8404-4D15-B607-7A76572144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25" r="16825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939774-683B-46AF-9262-B8D43310C9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76" r="12076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0CFE1B1-A7D7-4478-B6B1-5B398326D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71" r="1007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77BC9E-3D0D-4120-8C99-31F72FB0D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4831609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64C21FD-2E4B-432A-B91D-CF6AE207A3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93" r="21293"/>
          <a:stretch>
            <a:fillRect/>
          </a:stretch>
        </p:blipFill>
        <p:spPr>
          <a:xfrm>
            <a:off x="4831610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095E459-51F9-472B-8FE6-9BFC39330C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BFDE3A-3AD5-4BB0-977A-29CBD5947C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982" r="18982"/>
          <a:stretch>
            <a:fillRect/>
          </a:stretch>
        </p:blipFill>
        <p:spPr>
          <a:xfrm>
            <a:off x="4802111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B4C5B47-D1F1-4F06-AD84-30DD0CB87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BD3A5B-2263-4153-8E6B-BA79BA9067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t="9820" r="31713" b="6466"/>
          <a:stretch/>
        </p:blipFill>
        <p:spPr>
          <a:xfrm>
            <a:off x="4227471" y="-1421351"/>
            <a:ext cx="9564180" cy="97007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D06C444-3061-4FC8-BC64-B62DC4ED2B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985" r="2098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9" y="-3533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Types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46552"/>
              </p:ext>
            </p:extLst>
          </p:nvPr>
        </p:nvGraphicFramePr>
        <p:xfrm>
          <a:off x="334369" y="505195"/>
          <a:ext cx="11730251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870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727570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  <a:gridCol w="6632811">
                  <a:extLst>
                    <a:ext uri="{9D8B030D-6E8A-4147-A177-3AD203B41FA5}">
                      <a16:colId xmlns:a16="http://schemas.microsoft.com/office/drawing/2014/main" val="204653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–128 to 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short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to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18,446,744,073,709,551,615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–3.4e38 to 3.4e38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Double-precision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–1.8e308 to 1.8e308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precision and smaller range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 floating-point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1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Unicode character.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string of Unicode characters.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true or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4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point to almost anything.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7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Suffix Characters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376603"/>
              </p:ext>
            </p:extLst>
          </p:nvPr>
        </p:nvGraphicFramePr>
        <p:xfrm>
          <a:off x="551597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66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986234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 or LU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26593-767B-40A3-A915-6391B046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3197" y="1825625"/>
            <a:ext cx="64588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stringMessage</a:t>
            </a:r>
            <a:r>
              <a:rPr lang="en-US" dirty="0">
                <a:latin typeface="Consolas" panose="020B0609020204030204" pitchFamily="49" charset="0"/>
              </a:rPr>
              <a:t>="This is a string";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intValue</a:t>
            </a:r>
            <a:r>
              <a:rPr lang="en-US" dirty="0">
                <a:latin typeface="Consolas" panose="020B0609020204030204" pitchFamily="49" charset="0"/>
              </a:rPr>
              <a:t>=52;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uintVal</a:t>
            </a:r>
            <a:r>
              <a:rPr lang="en-US" dirty="0">
                <a:latin typeface="Consolas" panose="020B0609020204030204" pitchFamily="49" charset="0"/>
              </a:rPr>
              <a:t>=52;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longValue</a:t>
            </a:r>
            <a:r>
              <a:rPr lang="en-US" dirty="0">
                <a:latin typeface="Consolas" panose="020B0609020204030204" pitchFamily="49" charset="0"/>
              </a:rPr>
              <a:t>=9223372036854775807;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</a:rPr>
              <a:t>doubleValue</a:t>
            </a:r>
            <a:r>
              <a:rPr lang="en-US" dirty="0">
                <a:latin typeface="Consolas" panose="020B0609020204030204" pitchFamily="49" charset="0"/>
              </a:rPr>
              <a:t>=52.3;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floatValue</a:t>
            </a:r>
            <a:r>
              <a:rPr lang="en-US" dirty="0">
                <a:latin typeface="Consolas" panose="020B0609020204030204" pitchFamily="49" charset="0"/>
              </a:rPr>
              <a:t>=33.2F;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decimalValue</a:t>
            </a:r>
            <a:r>
              <a:rPr lang="en-US" dirty="0">
                <a:latin typeface="Consolas" panose="020B0609020204030204" pitchFamily="49" charset="0"/>
              </a:rPr>
              <a:t>=25.56M;</a:t>
            </a:r>
          </a:p>
        </p:txBody>
      </p:sp>
    </p:spTree>
    <p:extLst>
      <p:ext uri="{BB962C8B-B14F-4D97-AF65-F5344CB8AC3E}">
        <p14:creationId xmlns:p14="http://schemas.microsoft.com/office/powerpoint/2010/main" val="19180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EA6BD2-3016-4603-992F-BE6209FDC5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50" r="455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A66767F-6F55-4F1C-89A3-E9A106BC09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E3F5DAB-7304-40F1-AF3F-603B5ABD52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003" r="34266" b="-2003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5CC6DB-0F30-4A87-A598-3BAC938B81F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455</TotalTime>
  <Words>306</Words>
  <Application>Microsoft Office PowerPoint</Application>
  <PresentationFormat>Widescreen</PresentationFormat>
  <Paragraphs>125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Data Types</vt:lpstr>
      <vt:lpstr>Data Type Suffix Characters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87</cp:revision>
  <dcterms:created xsi:type="dcterms:W3CDTF">2018-07-11T20:17:20Z</dcterms:created>
  <dcterms:modified xsi:type="dcterms:W3CDTF">2018-07-14T14:45:36Z</dcterms:modified>
</cp:coreProperties>
</file>