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3" r:id="rId2"/>
    <p:sldMasterId id="2147483685" r:id="rId3"/>
    <p:sldMasterId id="2147483697" r:id="rId4"/>
    <p:sldMasterId id="2147483709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nding" id="{6E4A8E06-6038-4FCE-B191-D154FA9F121D}">
          <p14:sldIdLst>
            <p14:sldId id="256"/>
            <p14:sldId id="257"/>
          </p14:sldIdLst>
        </p14:section>
        <p14:section name="Lessons" id="{B9D9F39F-9444-4EFE-B408-98DBF3828EB7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-216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1979-400E-45ED-BEF1-D1E3796F0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9C213-3EBB-4C89-965F-17F7DBED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659-E09B-4C45-8357-E3955B1D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C634-0F34-44B0-9A87-45F1A48B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FDE25-4FE9-4FEE-9B6E-C08F12D3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5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9814-DA73-42F0-834B-5E1C7C55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DA270-3488-43DA-985A-F51AAFF38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495C-7FAB-4DF6-8C57-CFD3FAB4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3077-75B2-4C3A-8FB3-48ED948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7F0C-62D3-46B7-A63F-E9343AA1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78A8-11F0-452D-8F2B-2B5FD13CC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74EBB-CAFA-4578-BC6A-901AF425C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7A51-B9C1-4CAB-8077-F93AAD24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547D-DC87-4C39-A7B3-EC42FD27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3EBF-E771-4B31-AC87-0C0122BC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1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733"/>
            <a:ext cx="10515600" cy="1325563"/>
          </a:xfrm>
        </p:spPr>
        <p:txBody>
          <a:bodyPr>
            <a:normAutofit/>
          </a:bodyPr>
          <a:lstStyle>
            <a:lvl1pPr algn="ctr">
              <a:defRPr sz="431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54770" y="2379911"/>
            <a:ext cx="3637057" cy="2499761"/>
          </a:xfrm>
        </p:spPr>
        <p:txBody>
          <a:bodyPr>
            <a:normAutofit/>
          </a:bodyPr>
          <a:lstStyle>
            <a:lvl1pPr marL="0" indent="0">
              <a:buNone/>
              <a:defRPr sz="196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Content copy</a:t>
            </a:r>
          </a:p>
        </p:txBody>
      </p:sp>
    </p:spTree>
    <p:extLst>
      <p:ext uri="{BB962C8B-B14F-4D97-AF65-F5344CB8AC3E}">
        <p14:creationId xmlns:p14="http://schemas.microsoft.com/office/powerpoint/2010/main" val="175169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941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8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140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7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548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859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41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A8CC-D426-4684-ABBF-7CC40E20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7DC4-C1D3-4555-AB73-D076AEEC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4363-CBF7-4BDC-B7C6-8C78AB81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365D-C60B-4516-84CB-FE5CA62A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588F-F3BF-4424-9BB8-9C4F96F8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3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364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00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794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403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3330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1816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991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1554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30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92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A474-162D-4434-859E-92849FD8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399C3-CE77-4654-8899-02B8B667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8B3C-C818-47C9-9567-FBB12C74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D15D-2914-47FD-8EB4-2066EC02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D283-9A1C-409B-A7F0-23DF15E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410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7076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5498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7110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6324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5277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1979-400E-45ED-BEF1-D1E3796F0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9C213-3EBB-4C89-965F-17F7DBED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659-E09B-4C45-8357-E3955B1D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C634-0F34-44B0-9A87-45F1A48B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FDE25-4FE9-4FEE-9B6E-C08F12D3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780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A8CC-D426-4684-ABBF-7CC40E20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7DC4-C1D3-4555-AB73-D076AEEC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4363-CBF7-4BDC-B7C6-8C78AB81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365D-C60B-4516-84CB-FE5CA62A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588F-F3BF-4424-9BB8-9C4F96F8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9EAFAC-E838-4B13-9827-29AD03262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3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A474-162D-4434-859E-92849FD8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399C3-CE77-4654-8899-02B8B667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8B3C-C818-47C9-9567-FBB12C74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D15D-2914-47FD-8EB4-2066EC02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D283-9A1C-409B-A7F0-23DF15E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59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E1B4-A1B7-4E61-9095-FDD217FC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B040-1983-452D-BEA6-9995E7CF4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80B20-7414-43D5-9401-35519B6F3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1E58-3C48-4D3B-8ED7-D893EFB8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8228B-5530-42DA-B122-0FAC1C96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CA56-3289-4B24-A2B7-D453EF7A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13813-9256-4C6D-B1BD-E12B2B53B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630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25A3-31F5-40BE-9F5E-F7659654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46161-0528-458C-AA3B-3393A1FF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99F1-1ACB-4DD3-AE94-C06E6B684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C5335-3598-4814-861B-39DA13C0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B2135-2495-4C50-8943-5AF52E7BE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474FF-3969-4A99-AB53-E0A042F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85A5-0789-4C84-ADBF-64FFC2A3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9196-7ACB-40F8-9475-37F8F0F4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AB7FDE-0604-4F9C-8E12-F77DA6292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3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E1B4-A1B7-4E61-9095-FDD217FC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B040-1983-452D-BEA6-9995E7CF4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80B20-7414-43D5-9401-35519B6F3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1E58-3C48-4D3B-8ED7-D893EFB8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8228B-5530-42DA-B122-0FAC1C96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CA56-3289-4B24-A2B7-D453EF7A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016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7764-608D-4D7B-8DE4-DC34CFB7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B1786-AF16-43DC-90E8-0A780390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D8403-8CA9-4E18-AC4C-F48D8E74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7E8E5-D972-465A-B84E-7DB3F8B2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B009C-3A35-4A93-A81F-924492CCA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862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D9A93-F05A-4348-B63C-CAE8B6F0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EEFE-B211-48BC-8645-734C9423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23938-2503-487C-8C09-A70EF8BD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4C87C-2C23-4149-879C-4BB31989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08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4589-21CA-4B4F-A89D-8F3EEDFA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9AE0-2EF4-47AE-9055-D8C3521C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8C80B-352B-4E6C-8DDD-73E57B4B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048E-6A00-4667-A56E-4AFA45E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716E-7A48-42E9-A65C-26F3E501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93BB-9E9E-4998-9E4C-8580817F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E2B0E0-2C1D-4470-899A-2006B29AE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2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8C16-C846-4CC0-A3C4-E2667AED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37953-0E1C-4850-B069-7C480D764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EF3AD-CE26-46C6-A25F-3EBD3179C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9E4F7-A7FE-4E1D-A5B6-AD204B28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CB3A-D769-48DC-BB5C-4584F6D5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AEC64-7AFD-43E0-946E-F197D3C5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60BE7-EBE8-461E-9CAC-E1AE0B661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29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9814-DA73-42F0-834B-5E1C7C55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DA270-3488-43DA-985A-F51AAFF38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495C-7FAB-4DF6-8C57-CFD3FAB4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3077-75B2-4C3A-8FB3-48ED948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7F0C-62D3-46B7-A63F-E9343AA1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2F504-7D3C-4DBE-A6A2-930BA6353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253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78A8-11F0-452D-8F2B-2B5FD13CC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74EBB-CAFA-4578-BC6A-901AF425C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7A51-B9C1-4CAB-8077-F93AAD24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547D-DC87-4C39-A7B3-EC42FD27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3EBF-E771-4B31-AC87-0C0122BC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084C5C-A414-4530-81E3-7C660B5E5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99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4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5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5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25A3-31F5-40BE-9F5E-F7659654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46161-0528-458C-AA3B-3393A1FF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99F1-1ACB-4DD3-AE94-C06E6B684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C5335-3598-4814-861B-39DA13C0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B2135-2495-4C50-8943-5AF52E7BE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474FF-3969-4A99-AB53-E0A042F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85A5-0789-4C84-ADBF-64FFC2A3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9196-7ACB-40F8-9475-37F8F0F4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39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2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5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0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0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6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80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393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269167" y="2215633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7764-608D-4D7B-8DE4-DC34CFB7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B1786-AF16-43DC-90E8-0A780390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D8403-8CA9-4E18-AC4C-F48D8E74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7E8E5-D972-465A-B84E-7DB3F8B2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972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014368" y="-1276351"/>
            <a:ext cx="9063832" cy="9193212"/>
          </a:xfrm>
          <a:custGeom>
            <a:avLst/>
            <a:gdLst>
              <a:gd name="connsiteX0" fmla="*/ 4531916 w 9063832"/>
              <a:gd name="connsiteY0" fmla="*/ 0 h 9193212"/>
              <a:gd name="connsiteX1" fmla="*/ 9063832 w 9063832"/>
              <a:gd name="connsiteY1" fmla="*/ 4596606 h 9193212"/>
              <a:gd name="connsiteX2" fmla="*/ 4531916 w 9063832"/>
              <a:gd name="connsiteY2" fmla="*/ 9193212 h 9193212"/>
              <a:gd name="connsiteX3" fmla="*/ 0 w 9063832"/>
              <a:gd name="connsiteY3" fmla="*/ 4596606 h 9193212"/>
              <a:gd name="connsiteX4" fmla="*/ 4531916 w 9063832"/>
              <a:gd name="connsiteY4" fmla="*/ 0 h 9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832" h="9193212">
                <a:moveTo>
                  <a:pt x="4531916" y="0"/>
                </a:moveTo>
                <a:cubicBezTo>
                  <a:pt x="7034824" y="0"/>
                  <a:pt x="9063832" y="2057971"/>
                  <a:pt x="9063832" y="4596606"/>
                </a:cubicBezTo>
                <a:cubicBezTo>
                  <a:pt x="9063832" y="7135241"/>
                  <a:pt x="7034824" y="9193212"/>
                  <a:pt x="4531916" y="9193212"/>
                </a:cubicBezTo>
                <a:cubicBezTo>
                  <a:pt x="2029008" y="9193212"/>
                  <a:pt x="0" y="7135241"/>
                  <a:pt x="0" y="4596606"/>
                </a:cubicBezTo>
                <a:cubicBezTo>
                  <a:pt x="0" y="2057971"/>
                  <a:pt x="2029008" y="0"/>
                  <a:pt x="453191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7934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3440114" y="-1276351"/>
            <a:ext cx="9063832" cy="9193212"/>
          </a:xfrm>
          <a:custGeom>
            <a:avLst/>
            <a:gdLst>
              <a:gd name="connsiteX0" fmla="*/ 4531916 w 9063832"/>
              <a:gd name="connsiteY0" fmla="*/ 0 h 9193212"/>
              <a:gd name="connsiteX1" fmla="*/ 9063832 w 9063832"/>
              <a:gd name="connsiteY1" fmla="*/ 4596606 h 9193212"/>
              <a:gd name="connsiteX2" fmla="*/ 4531916 w 9063832"/>
              <a:gd name="connsiteY2" fmla="*/ 9193212 h 9193212"/>
              <a:gd name="connsiteX3" fmla="*/ 0 w 9063832"/>
              <a:gd name="connsiteY3" fmla="*/ 4596606 h 9193212"/>
              <a:gd name="connsiteX4" fmla="*/ 4531916 w 9063832"/>
              <a:gd name="connsiteY4" fmla="*/ 0 h 9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832" h="9193212">
                <a:moveTo>
                  <a:pt x="4531916" y="0"/>
                </a:moveTo>
                <a:cubicBezTo>
                  <a:pt x="7034824" y="0"/>
                  <a:pt x="9063832" y="2057971"/>
                  <a:pt x="9063832" y="4596606"/>
                </a:cubicBezTo>
                <a:cubicBezTo>
                  <a:pt x="9063832" y="7135241"/>
                  <a:pt x="7034824" y="9193212"/>
                  <a:pt x="4531916" y="9193212"/>
                </a:cubicBezTo>
                <a:cubicBezTo>
                  <a:pt x="2029008" y="9193212"/>
                  <a:pt x="0" y="7135241"/>
                  <a:pt x="0" y="4596606"/>
                </a:cubicBezTo>
                <a:cubicBezTo>
                  <a:pt x="0" y="2057971"/>
                  <a:pt x="2029008" y="0"/>
                  <a:pt x="453191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83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ny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12192000" cy="4836957"/>
          </a:xfrm>
          <a:custGeom>
            <a:avLst/>
            <a:gdLst>
              <a:gd name="connsiteX0" fmla="*/ 0 w 12192000"/>
              <a:gd name="connsiteY0" fmla="*/ 0 h 4836957"/>
              <a:gd name="connsiteX1" fmla="*/ 12192000 w 12192000"/>
              <a:gd name="connsiteY1" fmla="*/ 0 h 4836957"/>
              <a:gd name="connsiteX2" fmla="*/ 12192000 w 12192000"/>
              <a:gd name="connsiteY2" fmla="*/ 4836957 h 4836957"/>
              <a:gd name="connsiteX3" fmla="*/ 0 w 12192000"/>
              <a:gd name="connsiteY3" fmla="*/ 4836957 h 483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836957">
                <a:moveTo>
                  <a:pt x="0" y="0"/>
                </a:moveTo>
                <a:lnTo>
                  <a:pt x="12192000" y="0"/>
                </a:lnTo>
                <a:lnTo>
                  <a:pt x="12192000" y="4836957"/>
                </a:lnTo>
                <a:lnTo>
                  <a:pt x="0" y="4836957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449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7938" y="-48139"/>
            <a:ext cx="12271376" cy="4230037"/>
          </a:xfrm>
          <a:custGeom>
            <a:avLst/>
            <a:gdLst>
              <a:gd name="connsiteX0" fmla="*/ 0 w 12271376"/>
              <a:gd name="connsiteY0" fmla="*/ 0 h 4230037"/>
              <a:gd name="connsiteX1" fmla="*/ 12271376 w 12271376"/>
              <a:gd name="connsiteY1" fmla="*/ 0 h 4230037"/>
              <a:gd name="connsiteX2" fmla="*/ 12271376 w 12271376"/>
              <a:gd name="connsiteY2" fmla="*/ 767370 h 4230037"/>
              <a:gd name="connsiteX3" fmla="*/ 6135688 w 12271376"/>
              <a:gd name="connsiteY3" fmla="*/ 2148635 h 4230037"/>
              <a:gd name="connsiteX4" fmla="*/ 0 w 12271376"/>
              <a:gd name="connsiteY4" fmla="*/ 3529900 h 4230037"/>
              <a:gd name="connsiteX5" fmla="*/ 0 w 12271376"/>
              <a:gd name="connsiteY5" fmla="*/ 0 h 42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1376" h="4230037">
                <a:moveTo>
                  <a:pt x="0" y="0"/>
                </a:moveTo>
                <a:cubicBezTo>
                  <a:pt x="4138023" y="0"/>
                  <a:pt x="8133354" y="0"/>
                  <a:pt x="12271376" y="0"/>
                </a:cubicBezTo>
                <a:cubicBezTo>
                  <a:pt x="12271376" y="306948"/>
                  <a:pt x="12271376" y="460422"/>
                  <a:pt x="12271376" y="767370"/>
                </a:cubicBezTo>
                <a:cubicBezTo>
                  <a:pt x="10131020" y="-153474"/>
                  <a:pt x="8133354" y="460422"/>
                  <a:pt x="6135688" y="2148635"/>
                </a:cubicBezTo>
                <a:cubicBezTo>
                  <a:pt x="4138023" y="3836848"/>
                  <a:pt x="2140356" y="5064639"/>
                  <a:pt x="0" y="3529900"/>
                </a:cubicBezTo>
                <a:cubicBezTo>
                  <a:pt x="0" y="2302109"/>
                  <a:pt x="0" y="1074317"/>
                  <a:pt x="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9525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74" y="3265703"/>
            <a:ext cx="12236450" cy="3647860"/>
          </a:xfrm>
          <a:custGeom>
            <a:avLst/>
            <a:gdLst>
              <a:gd name="connsiteX0" fmla="*/ 8569421 w 12236450"/>
              <a:gd name="connsiteY0" fmla="*/ 416 h 3647860"/>
              <a:gd name="connsiteX1" fmla="*/ 12236450 w 12236450"/>
              <a:gd name="connsiteY1" fmla="*/ 2163746 h 3647860"/>
              <a:gd name="connsiteX2" fmla="*/ 12236450 w 12236450"/>
              <a:gd name="connsiteY2" fmla="*/ 3647860 h 3647860"/>
              <a:gd name="connsiteX3" fmla="*/ 0 w 12236450"/>
              <a:gd name="connsiteY3" fmla="*/ 3647860 h 3647860"/>
              <a:gd name="connsiteX4" fmla="*/ 0 w 12236450"/>
              <a:gd name="connsiteY4" fmla="*/ 3400508 h 3647860"/>
              <a:gd name="connsiteX5" fmla="*/ 6118225 w 12236450"/>
              <a:gd name="connsiteY5" fmla="*/ 432279 h 3647860"/>
              <a:gd name="connsiteX6" fmla="*/ 8569421 w 12236450"/>
              <a:gd name="connsiteY6" fmla="*/ 416 h 364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36450" h="3647860">
                <a:moveTo>
                  <a:pt x="8569421" y="416"/>
                </a:moveTo>
                <a:cubicBezTo>
                  <a:pt x="10132616" y="-17496"/>
                  <a:pt x="11582832" y="540496"/>
                  <a:pt x="12236450" y="2163746"/>
                </a:cubicBezTo>
                <a:cubicBezTo>
                  <a:pt x="12236450" y="2658451"/>
                  <a:pt x="12236450" y="3153155"/>
                  <a:pt x="12236450" y="3647860"/>
                </a:cubicBezTo>
                <a:cubicBezTo>
                  <a:pt x="8110205" y="3647860"/>
                  <a:pt x="4126245" y="3647860"/>
                  <a:pt x="0" y="3647860"/>
                </a:cubicBezTo>
                <a:cubicBezTo>
                  <a:pt x="0" y="3647860"/>
                  <a:pt x="0" y="3400508"/>
                  <a:pt x="0" y="3400508"/>
                </a:cubicBezTo>
                <a:cubicBezTo>
                  <a:pt x="1849696" y="2658451"/>
                  <a:pt x="3699392" y="926984"/>
                  <a:pt x="6118225" y="432279"/>
                </a:cubicBezTo>
                <a:cubicBezTo>
                  <a:pt x="6900789" y="177197"/>
                  <a:pt x="7750604" y="9799"/>
                  <a:pt x="8569421" y="416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206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Member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567588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503459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368200" y="1891599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1717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6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011812" y="1558734"/>
            <a:ext cx="3755348" cy="3755348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0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detai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493113" y="1558734"/>
            <a:ext cx="3755348" cy="3755348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1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35" hasCustomPrompt="1"/>
          </p:nvPr>
        </p:nvSpPr>
        <p:spPr>
          <a:xfrm>
            <a:off x="762145" y="1969443"/>
            <a:ext cx="4288745" cy="4126558"/>
          </a:xfrm>
          <a:custGeom>
            <a:avLst/>
            <a:gdLst>
              <a:gd name="connsiteX0" fmla="*/ 0 w 4288745"/>
              <a:gd name="connsiteY0" fmla="*/ 0 h 4126558"/>
              <a:gd name="connsiteX1" fmla="*/ 4288745 w 4288745"/>
              <a:gd name="connsiteY1" fmla="*/ 0 h 4126558"/>
              <a:gd name="connsiteX2" fmla="*/ 4288745 w 4288745"/>
              <a:gd name="connsiteY2" fmla="*/ 4126558 h 4126558"/>
              <a:gd name="connsiteX3" fmla="*/ 0 w 4288745"/>
              <a:gd name="connsiteY3" fmla="*/ 4126558 h 412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8745" h="4126558">
                <a:moveTo>
                  <a:pt x="0" y="0"/>
                </a:moveTo>
                <a:lnTo>
                  <a:pt x="4288745" y="0"/>
                </a:lnTo>
                <a:lnTo>
                  <a:pt x="4288745" y="4126558"/>
                </a:lnTo>
                <a:lnTo>
                  <a:pt x="0" y="4126558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36" hasCustomPrompt="1"/>
          </p:nvPr>
        </p:nvSpPr>
        <p:spPr>
          <a:xfrm>
            <a:off x="5185116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37" hasCustomPrompt="1"/>
          </p:nvPr>
        </p:nvSpPr>
        <p:spPr>
          <a:xfrm>
            <a:off x="5178407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38" hasCustomPrompt="1"/>
          </p:nvPr>
        </p:nvSpPr>
        <p:spPr>
          <a:xfrm>
            <a:off x="7315177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39" hasCustomPrompt="1"/>
          </p:nvPr>
        </p:nvSpPr>
        <p:spPr>
          <a:xfrm>
            <a:off x="7308468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40" hasCustomPrompt="1"/>
          </p:nvPr>
        </p:nvSpPr>
        <p:spPr>
          <a:xfrm>
            <a:off x="9435974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41" hasCustomPrompt="1"/>
          </p:nvPr>
        </p:nvSpPr>
        <p:spPr>
          <a:xfrm>
            <a:off x="9442683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72627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59" hasCustomPrompt="1"/>
          </p:nvPr>
        </p:nvSpPr>
        <p:spPr>
          <a:xfrm>
            <a:off x="1048189" y="2210372"/>
            <a:ext cx="3920051" cy="3580827"/>
          </a:xfrm>
          <a:custGeom>
            <a:avLst/>
            <a:gdLst>
              <a:gd name="connsiteX0" fmla="*/ 44510 w 3920051"/>
              <a:gd name="connsiteY0" fmla="*/ 0 h 3580827"/>
              <a:gd name="connsiteX1" fmla="*/ 3875541 w 3920051"/>
              <a:gd name="connsiteY1" fmla="*/ 0 h 3580827"/>
              <a:gd name="connsiteX2" fmla="*/ 3920051 w 3920051"/>
              <a:gd name="connsiteY2" fmla="*/ 44510 h 3580827"/>
              <a:gd name="connsiteX3" fmla="*/ 3920051 w 3920051"/>
              <a:gd name="connsiteY3" fmla="*/ 3580827 h 3580827"/>
              <a:gd name="connsiteX4" fmla="*/ 0 w 3920051"/>
              <a:gd name="connsiteY4" fmla="*/ 3580827 h 3580827"/>
              <a:gd name="connsiteX5" fmla="*/ 0 w 3920051"/>
              <a:gd name="connsiteY5" fmla="*/ 44510 h 3580827"/>
              <a:gd name="connsiteX6" fmla="*/ 44510 w 3920051"/>
              <a:gd name="connsiteY6" fmla="*/ 0 h 358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20051" h="3580827">
                <a:moveTo>
                  <a:pt x="44510" y="0"/>
                </a:moveTo>
                <a:lnTo>
                  <a:pt x="3875541" y="0"/>
                </a:lnTo>
                <a:cubicBezTo>
                  <a:pt x="3900123" y="0"/>
                  <a:pt x="3920051" y="19928"/>
                  <a:pt x="3920051" y="44510"/>
                </a:cubicBezTo>
                <a:lnTo>
                  <a:pt x="3920051" y="3580827"/>
                </a:lnTo>
                <a:lnTo>
                  <a:pt x="0" y="3580827"/>
                </a:lnTo>
                <a:lnTo>
                  <a:pt x="0" y="44510"/>
                </a:lnTo>
                <a:cubicBezTo>
                  <a:pt x="0" y="19928"/>
                  <a:pt x="19928" y="0"/>
                  <a:pt x="4451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60" hasCustomPrompt="1"/>
          </p:nvPr>
        </p:nvSpPr>
        <p:spPr>
          <a:xfrm>
            <a:off x="5056309" y="221037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61" hasCustomPrompt="1"/>
          </p:nvPr>
        </p:nvSpPr>
        <p:spPr>
          <a:xfrm>
            <a:off x="5056309" y="404679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62" hasCustomPrompt="1"/>
          </p:nvPr>
        </p:nvSpPr>
        <p:spPr>
          <a:xfrm>
            <a:off x="7065864" y="404679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63" hasCustomPrompt="1"/>
          </p:nvPr>
        </p:nvSpPr>
        <p:spPr>
          <a:xfrm>
            <a:off x="9075419" y="2210372"/>
            <a:ext cx="1943100" cy="3580827"/>
          </a:xfrm>
          <a:custGeom>
            <a:avLst/>
            <a:gdLst>
              <a:gd name="connsiteX0" fmla="*/ 24153 w 1943100"/>
              <a:gd name="connsiteY0" fmla="*/ 0 h 3580827"/>
              <a:gd name="connsiteX1" fmla="*/ 1918947 w 1943100"/>
              <a:gd name="connsiteY1" fmla="*/ 0 h 3580827"/>
              <a:gd name="connsiteX2" fmla="*/ 1943100 w 1943100"/>
              <a:gd name="connsiteY2" fmla="*/ 24153 h 3580827"/>
              <a:gd name="connsiteX3" fmla="*/ 1943100 w 1943100"/>
              <a:gd name="connsiteY3" fmla="*/ 3580827 h 3580827"/>
              <a:gd name="connsiteX4" fmla="*/ 0 w 1943100"/>
              <a:gd name="connsiteY4" fmla="*/ 3580827 h 3580827"/>
              <a:gd name="connsiteX5" fmla="*/ 0 w 1943100"/>
              <a:gd name="connsiteY5" fmla="*/ 24153 h 3580827"/>
              <a:gd name="connsiteX6" fmla="*/ 24153 w 1943100"/>
              <a:gd name="connsiteY6" fmla="*/ 0 h 358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100" h="3580827">
                <a:moveTo>
                  <a:pt x="24153" y="0"/>
                </a:moveTo>
                <a:lnTo>
                  <a:pt x="1918947" y="0"/>
                </a:lnTo>
                <a:cubicBezTo>
                  <a:pt x="1932286" y="0"/>
                  <a:pt x="1943100" y="10814"/>
                  <a:pt x="1943100" y="24153"/>
                </a:cubicBezTo>
                <a:lnTo>
                  <a:pt x="1943100" y="3580827"/>
                </a:lnTo>
                <a:lnTo>
                  <a:pt x="0" y="3580827"/>
                </a:lnTo>
                <a:lnTo>
                  <a:pt x="0" y="24153"/>
                </a:lnTo>
                <a:cubicBezTo>
                  <a:pt x="0" y="10814"/>
                  <a:pt x="10814" y="0"/>
                  <a:pt x="2415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55717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D9A93-F05A-4348-B63C-CAE8B6F0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EEFE-B211-48BC-8645-734C9423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23938-2503-487C-8C09-A70EF8BD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320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32774" y="2527044"/>
            <a:ext cx="2925023" cy="2925023"/>
          </a:xfrm>
          <a:prstGeom prst="donu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01699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4589-21CA-4B4F-A89D-8F3EEDFA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9AE0-2EF4-47AE-9055-D8C3521C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8C80B-352B-4E6C-8DDD-73E57B4B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048E-6A00-4667-A56E-4AFA45E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716E-7A48-42E9-A65C-26F3E501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93BB-9E9E-4998-9E4C-8580817F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4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8C16-C846-4CC0-A3C4-E2667AED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37953-0E1C-4850-B069-7C480D764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EF3AD-CE26-46C6-A25F-3EBD3179C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9E4F7-A7FE-4E1D-A5B6-AD204B28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CB3A-D769-48DC-BB5C-4584F6D5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AEC64-7AFD-43E0-946E-F197D3C5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8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4B3DA-85D0-4442-A8BC-55B1FD50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B779F-73CF-4462-96CA-D55079E14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D18E-CA63-49E9-BD36-FD669FF07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A123-462E-4732-B38D-F58B4836A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21F3-F170-420C-A139-2CF1D7213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8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96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60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4B3DA-85D0-4442-A8BC-55B1FD50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B779F-73CF-4462-96CA-D55079E14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D18E-CA63-49E9-BD36-FD669FF07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A123-462E-4732-B38D-F58B4836A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21F3-F170-420C-A139-2CF1D7213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3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</p:sldLayoutIdLst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28ED-DBDC-4765-BDB8-4B321232B41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623717" y="1334029"/>
            <a:ext cx="6332141" cy="2387600"/>
          </a:xfrm>
        </p:spPr>
        <p:txBody>
          <a:bodyPr/>
          <a:lstStyle/>
          <a:p>
            <a:r>
              <a:rPr lang="en-US" dirty="0"/>
              <a:t>C# Fundamentals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89A78A-7590-46B8-AD44-F2B0033F6165}"/>
              </a:ext>
            </a:extLst>
          </p:cNvPr>
          <p:cNvSpPr txBox="1">
            <a:spLocks/>
          </p:cNvSpPr>
          <p:nvPr/>
        </p:nvSpPr>
        <p:spPr>
          <a:xfrm>
            <a:off x="5623716" y="3320255"/>
            <a:ext cx="6601098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Dara Oladapo</a:t>
            </a:r>
          </a:p>
        </p:txBody>
      </p:sp>
      <p:pic>
        <p:nvPicPr>
          <p:cNvPr id="1026" name="Picture 2" descr="https://camo.githubusercontent.com/0617f4657fef12e8d16db45b8d73def73144b09f/68747470733a2f2f646576656c6f7065722e6665646f726170726f6a6563742e6f72672f7374617469632f6c6f676f2f6373686172702e706e67">
            <a:extLst>
              <a:ext uri="{FF2B5EF4-FFF2-40B4-BE49-F238E27FC236}">
                <a16:creationId xmlns:a16="http://schemas.microsoft.com/office/drawing/2014/main" id="{F015792B-5317-4383-865B-FD367F6A4682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" b="2808"/>
          <a:stretch>
            <a:fillRect/>
          </a:stretch>
        </p:blipFill>
        <p:spPr bwMode="auto">
          <a:xfrm>
            <a:off x="-2967832" y="-1276351"/>
            <a:ext cx="9063832" cy="919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9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Enumerations and Structures</a:t>
            </a:r>
          </a:p>
        </p:txBody>
      </p:sp>
    </p:spTree>
    <p:extLst>
      <p:ext uri="{BB962C8B-B14F-4D97-AF65-F5344CB8AC3E}">
        <p14:creationId xmlns:p14="http://schemas.microsoft.com/office/powerpoint/2010/main" val="212246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Making Choices</a:t>
            </a:r>
          </a:p>
        </p:txBody>
      </p:sp>
    </p:spTree>
    <p:extLst>
      <p:ext uri="{BB962C8B-B14F-4D97-AF65-F5344CB8AC3E}">
        <p14:creationId xmlns:p14="http://schemas.microsoft.com/office/powerpoint/2010/main" val="272229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Repeating Program Steps</a:t>
            </a:r>
          </a:p>
        </p:txBody>
      </p:sp>
    </p:spTree>
    <p:extLst>
      <p:ext uri="{BB962C8B-B14F-4D97-AF65-F5344CB8AC3E}">
        <p14:creationId xmlns:p14="http://schemas.microsoft.com/office/powerpoint/2010/main" val="23851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Reusing Code with Methods</a:t>
            </a:r>
          </a:p>
        </p:txBody>
      </p:sp>
    </p:spTree>
    <p:extLst>
      <p:ext uri="{BB962C8B-B14F-4D97-AF65-F5344CB8AC3E}">
        <p14:creationId xmlns:p14="http://schemas.microsoft.com/office/powerpoint/2010/main" val="14203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Handling Errors</a:t>
            </a:r>
          </a:p>
        </p:txBody>
      </p:sp>
    </p:spTree>
    <p:extLst>
      <p:ext uri="{BB962C8B-B14F-4D97-AF65-F5344CB8AC3E}">
        <p14:creationId xmlns:p14="http://schemas.microsoft.com/office/powerpoint/2010/main" val="83710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Preventing Bugs</a:t>
            </a:r>
          </a:p>
        </p:txBody>
      </p:sp>
    </p:spTree>
    <p:extLst>
      <p:ext uri="{BB962C8B-B14F-4D97-AF65-F5344CB8AC3E}">
        <p14:creationId xmlns:p14="http://schemas.microsoft.com/office/powerpoint/2010/main" val="47962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18712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Initializing Objects</a:t>
            </a:r>
          </a:p>
        </p:txBody>
      </p:sp>
    </p:spTree>
    <p:extLst>
      <p:ext uri="{BB962C8B-B14F-4D97-AF65-F5344CB8AC3E}">
        <p14:creationId xmlns:p14="http://schemas.microsoft.com/office/powerpoint/2010/main" val="59358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Fine-Tuning Classes</a:t>
            </a:r>
          </a:p>
        </p:txBody>
      </p:sp>
    </p:spTree>
    <p:extLst>
      <p:ext uri="{BB962C8B-B14F-4D97-AF65-F5344CB8AC3E}">
        <p14:creationId xmlns:p14="http://schemas.microsoft.com/office/powerpoint/2010/main" val="6623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Overloading Operators</a:t>
            </a:r>
          </a:p>
        </p:txBody>
      </p:sp>
    </p:spTree>
    <p:extLst>
      <p:ext uri="{BB962C8B-B14F-4D97-AF65-F5344CB8AC3E}">
        <p14:creationId xmlns:p14="http://schemas.microsoft.com/office/powerpoint/2010/main" val="43253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E98361B-C687-4010-988B-57B2AB37B86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133" r="1713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E7D703-8BB2-4D47-A981-65E7FFA1BC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WindForce Corp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3C09E-6EBC-41B0-868E-EDB45B85652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super company that does a lot of awesome things</a:t>
            </a:r>
          </a:p>
        </p:txBody>
      </p:sp>
    </p:spTree>
    <p:extLst>
      <p:ext uri="{BB962C8B-B14F-4D97-AF65-F5344CB8AC3E}">
        <p14:creationId xmlns:p14="http://schemas.microsoft.com/office/powerpoint/2010/main" val="101601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Interfaces</a:t>
            </a:r>
          </a:p>
        </p:txBody>
      </p:sp>
    </p:spTree>
    <p:extLst>
      <p:ext uri="{BB962C8B-B14F-4D97-AF65-F5344CB8AC3E}">
        <p14:creationId xmlns:p14="http://schemas.microsoft.com/office/powerpoint/2010/main" val="15609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Making Generic Classes</a:t>
            </a:r>
          </a:p>
        </p:txBody>
      </p:sp>
    </p:spTree>
    <p:extLst>
      <p:ext uri="{BB962C8B-B14F-4D97-AF65-F5344CB8AC3E}">
        <p14:creationId xmlns:p14="http://schemas.microsoft.com/office/powerpoint/2010/main" val="178280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Windows Apps with XAML</a:t>
            </a:r>
          </a:p>
        </p:txBody>
      </p:sp>
    </p:spTree>
    <p:extLst>
      <p:ext uri="{BB962C8B-B14F-4D97-AF65-F5344CB8AC3E}">
        <p14:creationId xmlns:p14="http://schemas.microsoft.com/office/powerpoint/2010/main" val="38881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System.IO</a:t>
            </a:r>
          </a:p>
        </p:txBody>
      </p:sp>
    </p:spTree>
    <p:extLst>
      <p:ext uri="{BB962C8B-B14F-4D97-AF65-F5344CB8AC3E}">
        <p14:creationId xmlns:p14="http://schemas.microsoft.com/office/powerpoint/2010/main" val="1710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Programming Databases</a:t>
            </a:r>
          </a:p>
        </p:txBody>
      </p:sp>
    </p:spTree>
    <p:extLst>
      <p:ext uri="{BB962C8B-B14F-4D97-AF65-F5344CB8AC3E}">
        <p14:creationId xmlns:p14="http://schemas.microsoft.com/office/powerpoint/2010/main" val="306277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LINQ to Objects</a:t>
            </a:r>
          </a:p>
        </p:txBody>
      </p:sp>
    </p:spTree>
    <p:extLst>
      <p:ext uri="{BB962C8B-B14F-4D97-AF65-F5344CB8AC3E}">
        <p14:creationId xmlns:p14="http://schemas.microsoft.com/office/powerpoint/2010/main" val="38463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LINQ to SQL</a:t>
            </a:r>
          </a:p>
        </p:txBody>
      </p:sp>
    </p:spTree>
    <p:extLst>
      <p:ext uri="{BB962C8B-B14F-4D97-AF65-F5344CB8AC3E}">
        <p14:creationId xmlns:p14="http://schemas.microsoft.com/office/powerpoint/2010/main" val="18258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ABD3A5B-2263-4153-8E6B-BA79BA9067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3260" t="9820" r="31713" b="6466"/>
          <a:stretch/>
        </p:blipFill>
        <p:spPr>
          <a:xfrm>
            <a:off x="4648200" y="-3676294"/>
            <a:ext cx="13796168" cy="1399309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Introducing C# and .NET</a:t>
            </a:r>
          </a:p>
          <a:p>
            <a:pPr marL="457200" lvl="1" indent="0">
              <a:buNone/>
            </a:pPr>
            <a:r>
              <a:rPr lang="en-US" dirty="0"/>
              <a:t>.NET</a:t>
            </a:r>
          </a:p>
          <a:p>
            <a:pPr marL="457200" lvl="1" indent="0">
              <a:buNone/>
            </a:pPr>
            <a:r>
              <a:rPr lang="en-US" dirty="0"/>
              <a:t>C#</a:t>
            </a:r>
          </a:p>
          <a:p>
            <a:pPr marL="457200" lvl="1" indent="0">
              <a:buNone/>
            </a:pPr>
            <a:r>
              <a:rPr lang="en-US" dirty="0"/>
              <a:t>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419756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Variables and Calculations</a:t>
            </a:r>
          </a:p>
        </p:txBody>
      </p:sp>
    </p:spTree>
    <p:extLst>
      <p:ext uri="{BB962C8B-B14F-4D97-AF65-F5344CB8AC3E}">
        <p14:creationId xmlns:p14="http://schemas.microsoft.com/office/powerpoint/2010/main" val="155196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8276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3789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91596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Dates and Times</a:t>
            </a:r>
          </a:p>
        </p:txBody>
      </p:sp>
    </p:spTree>
    <p:extLst>
      <p:ext uri="{BB962C8B-B14F-4D97-AF65-F5344CB8AC3E}">
        <p14:creationId xmlns:p14="http://schemas.microsoft.com/office/powerpoint/2010/main" val="234084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Arrays and Collections</a:t>
            </a:r>
          </a:p>
        </p:txBody>
      </p:sp>
    </p:spTree>
    <p:extLst>
      <p:ext uri="{BB962C8B-B14F-4D97-AF65-F5344CB8AC3E}">
        <p14:creationId xmlns:p14="http://schemas.microsoft.com/office/powerpoint/2010/main" val="655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theme/theme1.xml><?xml version="1.0" encoding="utf-8"?>
<a:theme xmlns:a="http://schemas.openxmlformats.org/drawingml/2006/main" name="Reji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jist" id="{96AAA3C8-5EEA-4C6C-BADB-6E3CACC5C8F9}" vid="{598773EF-E8AD-471C-AF8D-C54928296AC0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ejist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irclesBlue">
  <a:themeElements>
    <a:clrScheme name="PC - Color 06 Navy Blue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5C6BC0"/>
      </a:accent1>
      <a:accent2>
        <a:srgbClr val="3F51B5"/>
      </a:accent2>
      <a:accent3>
        <a:srgbClr val="3949AB"/>
      </a:accent3>
      <a:accent4>
        <a:srgbClr val="303F9F"/>
      </a:accent4>
      <a:accent5>
        <a:srgbClr val="283593"/>
      </a:accent5>
      <a:accent6>
        <a:srgbClr val="1A237E"/>
      </a:accent6>
      <a:hlink>
        <a:srgbClr val="0563C1"/>
      </a:hlink>
      <a:folHlink>
        <a:srgbClr val="954F72"/>
      </a:folHlink>
    </a:clrScheme>
    <a:fontScheme name="Rejist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lesBlue" id="{EE201764-4B2F-4177-B07F-03B9CDC3A125}" vid="{7F179069-5029-4E95-A766-192B4AC46B4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B5CC6DB-0F30-4A87-A598-3BAC938B81F0}">
  <we:reference id="wa104381335" version="1.0.0.1" store="en-US" storeType="OMEX"/>
  <we:alternateReferences>
    <we:reference id="WA104381335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Rejist</Template>
  <TotalTime>127</TotalTime>
  <Words>133</Words>
  <Application>Microsoft Office PowerPoint</Application>
  <PresentationFormat>Widescreen</PresentationFormat>
  <Paragraphs>55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Open Sans</vt:lpstr>
      <vt:lpstr>Open Sans Light</vt:lpstr>
      <vt:lpstr>Source Sans Pro</vt:lpstr>
      <vt:lpstr>Rejist</vt:lpstr>
      <vt:lpstr>1_Office Theme</vt:lpstr>
      <vt:lpstr>2_Office Theme</vt:lpstr>
      <vt:lpstr>Office Theme</vt:lpstr>
      <vt:lpstr>CirclesBlue</vt:lpstr>
      <vt:lpstr>C# Fundamentals</vt:lpstr>
      <vt:lpstr>WindForce Corp</vt:lpstr>
      <vt:lpstr>Lesson 1</vt:lpstr>
      <vt:lpstr>Lesson 2</vt:lpstr>
      <vt:lpstr>Lesson 3</vt:lpstr>
      <vt:lpstr>Lesson 4</vt:lpstr>
      <vt:lpstr>Lesson 5</vt:lpstr>
      <vt:lpstr>Lesson 6</vt:lpstr>
      <vt:lpstr>Lesson 7</vt:lpstr>
      <vt:lpstr>Lesson 8</vt:lpstr>
      <vt:lpstr>Lesson 9</vt:lpstr>
      <vt:lpstr>Lesson 10</vt:lpstr>
      <vt:lpstr>Lesson 11</vt:lpstr>
      <vt:lpstr>Lesson 12</vt:lpstr>
      <vt:lpstr>Lesson 13</vt:lpstr>
      <vt:lpstr>Lesson 14</vt:lpstr>
      <vt:lpstr>Lesson 15</vt:lpstr>
      <vt:lpstr>Lesson 16</vt:lpstr>
      <vt:lpstr>Lesson 17</vt:lpstr>
      <vt:lpstr>Lesson 18</vt:lpstr>
      <vt:lpstr>Lesson 19</vt:lpstr>
      <vt:lpstr>Lesson 20</vt:lpstr>
      <vt:lpstr>Lesson 21</vt:lpstr>
      <vt:lpstr>Lesson 22</vt:lpstr>
      <vt:lpstr>Lesson 23</vt:lpstr>
      <vt:lpstr>Lesson 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Lessons</dc:title>
  <dc:creator>Dara Oladapo</dc:creator>
  <cp:lastModifiedBy>Dara Oladapo</cp:lastModifiedBy>
  <cp:revision>60</cp:revision>
  <dcterms:created xsi:type="dcterms:W3CDTF">2018-07-11T20:17:20Z</dcterms:created>
  <dcterms:modified xsi:type="dcterms:W3CDTF">2018-07-13T13:26:38Z</dcterms:modified>
</cp:coreProperties>
</file>