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3EA0-0C5A-49FD-8573-8B413B59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15D3E-B6F5-41F8-96E4-D207F0E07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6770-FE3A-435C-9B48-2CCFE1F6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4A34-5C9B-460F-98BA-FC3A0AE7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B70B-761D-4CD2-8491-A9E5421A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3338-FE41-4878-8A34-5C1A50DE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C959-4747-4E60-B32B-F3BA118A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63AA-2DD8-4A08-BEAF-88249403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5B51-0964-46DE-BF43-0B73D3A9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7A38-4AB4-4F60-9255-C866E263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9C177-F178-463B-8FCC-E299A98D9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7AC85-9628-421C-92C3-822C5C73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D5D1-BD2A-4259-842D-0B026BD3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6E5E-78C7-4361-8766-C26A06E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2758-9E96-450D-8372-AA941C6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D9DB-9CAE-481C-B415-581CE7E1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CE6D-F40D-4971-8586-F31D6735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39BC-C80A-4FB6-84B8-49CE07C1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4C86-A077-452B-B184-E7CAD19F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89F2-095D-42A2-A699-B5974263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3F1A-5502-4089-A3F8-1202E5BC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EE2D-97A7-44B7-B7D7-80A34C96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43AB-B627-490C-9627-B4D66ADD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495A-BAD3-4E43-AF2C-FBD4558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DAD0-22A8-456F-8019-BD034E0F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7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60CE-FD7E-46A1-89E6-27B3B911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70F5-4DB1-4188-A635-B4E45F05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D9D7-6C2E-4F93-A7BE-5BC24435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6AA6-9EB2-4330-9C30-79BA92DE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55C9-C8B3-481E-96C3-5CB79592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8973-2308-4F0C-9F60-7214461E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C14F-5006-4CC9-BF1F-1ACB6409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2E2F0-0EDE-4F28-A6A8-6AFFDD2A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71E73-2416-4D33-A567-39E72DD5B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9B2F8-2BB3-4290-A9F9-9453AEC3D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821FD-38A1-47AD-8F5E-630ABBAEB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7108D-E871-4C0A-B7C9-49C26A6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DF97B-5E8C-45CF-8AD3-83A8518B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132B4-6018-4DCD-9C68-4A2A38C4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0DA-A956-4202-BE16-FC049EC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30E8D-FAA8-4C14-9E9E-FD8AC24F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97856-50B5-4B3B-9614-1809D0E4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C1A01-999B-4951-BACD-5DA870EB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36BA0-8F5A-4E6E-8BD6-892E0B45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8AAD5-F476-4D91-A5D8-6B1F98AA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817B-DCB2-4432-BE21-353A3047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D35D-2601-4254-9888-C01C1CFD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93BC-164E-45B7-95C0-B1D9ADAF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3C448-8B75-4718-A85E-536F187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3781-643F-47F9-AAE2-443A51E6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F1C8-AE72-4B61-B860-489AD0D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6F80-0323-4AAE-B3F6-D64EA961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3C82-EFF3-4E52-84AA-2239A593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0FC01-BB20-406C-8244-EA69B3811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D399C-1FAE-4803-A5F3-6F4CE55F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76A6C-C3A4-4519-B7EC-79D22A6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7AE1-E799-453C-BE93-945685AC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5184-24C0-4D88-A782-9D2EA882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D2126-F5F3-45D9-A02A-E65AC922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4C3F-ADBA-4A1F-8F8D-1258775F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460C-43CE-4439-B5F7-00A473E4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9AC0-A048-467B-B3F5-9DB1D400FA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9394-A26C-494C-B82F-38BEC68D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B51F-6D1E-464A-8918-CB5AB62FF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CFB9-FD96-4401-B3CA-FC454A1D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F385-06AD-4ACC-8C51-9DB1B4507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Ease Application Deployment with Azure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D096-4490-4E38-81A7-210FABD5C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Dara Oladapo</a:t>
            </a:r>
          </a:p>
        </p:txBody>
      </p:sp>
    </p:spTree>
    <p:extLst>
      <p:ext uri="{BB962C8B-B14F-4D97-AF65-F5344CB8AC3E}">
        <p14:creationId xmlns:p14="http://schemas.microsoft.com/office/powerpoint/2010/main" val="90177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Ease Application Deployment with Azure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Ease Application Deployment with Azure DevOps</dc:title>
  <dc:creator>Dara Oladapo</dc:creator>
  <cp:lastModifiedBy>Dara Oladapo</cp:lastModifiedBy>
  <cp:revision>2</cp:revision>
  <dcterms:created xsi:type="dcterms:W3CDTF">2020-04-25T10:48:54Z</dcterms:created>
  <dcterms:modified xsi:type="dcterms:W3CDTF">2020-04-25T11:07:12Z</dcterms:modified>
</cp:coreProperties>
</file>