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3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3" r:id="rId6"/>
    <p:sldId id="265" r:id="rId7"/>
    <p:sldId id="268" r:id="rId8"/>
    <p:sldId id="266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47717-0551-4EA8-9AF5-3516F0E4D1F6}" v="2" dt="2020-04-13T15:49:49.161"/>
    <p1510:client id="{27B58D47-4223-44A7-B233-15A1AEFE57DB}" v="4" dt="2020-04-13T00:07:1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7"/>
  </p:normalViewPr>
  <p:slideViewPr>
    <p:cSldViewPr snapToGrid="0" snapToObjects="1">
      <p:cViewPr varScale="1">
        <p:scale>
          <a:sx n="122" d="100"/>
          <a:sy n="122" d="100"/>
        </p:scale>
        <p:origin x="10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56" r:id="rId6"/>
    <p:sldLayoutId id="2147483952" r:id="rId7"/>
    <p:sldLayoutId id="2147483953" r:id="rId8"/>
    <p:sldLayoutId id="2147483954" r:id="rId9"/>
    <p:sldLayoutId id="2147483955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B092BB32-F3DF-4835-8686-3F4D27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184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/>
              <a:t>Learn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7A24-B841-49CC-8781-F3FE3F2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Dara Oladapo</a:t>
            </a:r>
            <a:endParaRPr lang="en-GB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D44691-61C6-444A-BA56-BFD13C9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Week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Programming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C#</a:t>
            </a:r>
          </a:p>
          <a:p>
            <a:r>
              <a:rPr lang="en-US" dirty="0"/>
              <a:t>Does C# replace Java, JavaScript</a:t>
            </a:r>
          </a:p>
          <a:p>
            <a:r>
              <a:rPr lang="en-US" dirty="0"/>
              <a:t>A simple C# Program</a:t>
            </a:r>
          </a:p>
          <a:p>
            <a:r>
              <a:rPr lang="en-US" dirty="0"/>
              <a:t>Memory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Initialization of variables </a:t>
            </a:r>
          </a:p>
          <a:p>
            <a:r>
              <a:rPr lang="en-GB" dirty="0"/>
              <a:t>Language Structure</a:t>
            </a:r>
          </a:p>
          <a:p>
            <a:r>
              <a:rPr lang="en-GB" dirty="0"/>
              <a:t>Variable scope </a:t>
            </a:r>
          </a:p>
          <a:p>
            <a:r>
              <a:rPr lang="en-GB" dirty="0"/>
              <a:t>Constants </a:t>
            </a:r>
          </a:p>
          <a:p>
            <a:r>
              <a:rPr lang="en-GB" dirty="0"/>
              <a:t>Value types and reference types </a:t>
            </a:r>
          </a:p>
          <a:p>
            <a:r>
              <a:rPr lang="en-GB" dirty="0"/>
              <a:t>CTS (common type system) types</a:t>
            </a:r>
          </a:p>
        </p:txBody>
      </p:sp>
    </p:spTree>
    <p:extLst>
      <p:ext uri="{BB962C8B-B14F-4D97-AF65-F5344CB8AC3E}">
        <p14:creationId xmlns:p14="http://schemas.microsoft.com/office/powerpoint/2010/main" val="6404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and classes </a:t>
            </a:r>
          </a:p>
          <a:p>
            <a:r>
              <a:rPr lang="en-GB" dirty="0"/>
              <a:t>Methods and properties</a:t>
            </a:r>
          </a:p>
          <a:p>
            <a:r>
              <a:rPr lang="en-GB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6751500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Learn .NET Core</vt:lpstr>
      <vt:lpstr>Week 3</vt:lpstr>
      <vt:lpstr>What is C# Programming</vt:lpstr>
      <vt:lpstr>C# Programming Language</vt:lpstr>
      <vt:lpstr>Variables and Data Types</vt:lpstr>
      <vt:lpstr>Variables and Data Types</vt:lpstr>
      <vt:lpstr>Operators, Arrays and Strings, Boolean Logic, Object-Oriented Programming</vt:lpstr>
      <vt:lpstr>Operators, Arrays and Strings, Boolean Logic, 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2020-03-21T07:39:38Z</dcterms:created>
  <dcterms:modified xsi:type="dcterms:W3CDTF">2020-04-13T15:50:22Z</dcterms:modified>
</cp:coreProperties>
</file>