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963" r:id="rId4"/>
  </p:sldMasterIdLst>
  <p:notesMasterIdLst>
    <p:notesMasterId r:id="rId13"/>
  </p:notesMasterIdLst>
  <p:handoutMasterIdLst>
    <p:handoutMasterId r:id="rId14"/>
  </p:handoutMasterIdLst>
  <p:sldIdLst>
    <p:sldId id="262" r:id="rId5"/>
    <p:sldId id="263" r:id="rId6"/>
    <p:sldId id="265" r:id="rId7"/>
    <p:sldId id="268" r:id="rId8"/>
    <p:sldId id="266" r:id="rId9"/>
    <p:sldId id="264" r:id="rId10"/>
    <p:sldId id="267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B58D47-4223-44A7-B233-15A1AEFE57DB}" v="4" dt="2020-04-13T00:07:13.7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87"/>
  </p:normalViewPr>
  <p:slideViewPr>
    <p:cSldViewPr snapToGrid="0" snapToObjects="1">
      <p:cViewPr varScale="1">
        <p:scale>
          <a:sx n="86" d="100"/>
          <a:sy n="86" d="100"/>
        </p:scale>
        <p:origin x="518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BC40FD4-49E5-45F4-9F5F-D127674F3B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B86CE-7533-4591-A533-3B285CBFBD3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42818B-C764-43FB-9100-6BE58FDE1954}" type="datetimeFigureOut">
              <a:rPr lang="en-US" smtClean="0"/>
              <a:t>4/13/2020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7BB4A-C2FA-48DD-9F31-664DF2C9F7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40AB79-C081-43E8-B49C-BA9D38FCF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5F1E10-4074-4DC3-8E35-9146BD1FD8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12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BC4BE-0D73-E240-8B38-104FAC465A91}" type="datetimeFigureOut">
              <a:rPr lang="en-US" smtClean="0"/>
              <a:t>4/13/2020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8C15C5-0688-5345-99FC-721E08AD15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8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C15C5-0688-5345-99FC-721E08AD15D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035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6727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0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90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6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65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6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14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08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08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26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8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5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62" r:id="rId5"/>
    <p:sldLayoutId id="2147483956" r:id="rId6"/>
    <p:sldLayoutId id="2147483952" r:id="rId7"/>
    <p:sldLayoutId id="2147483953" r:id="rId8"/>
    <p:sldLayoutId id="2147483954" r:id="rId9"/>
    <p:sldLayoutId id="2147483955" r:id="rId10"/>
    <p:sldLayoutId id="21474839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3" descr="A close up of a persons face&#10;&#10;Description automatically generated">
            <a:extLst>
              <a:ext uri="{FF2B5EF4-FFF2-40B4-BE49-F238E27FC236}">
                <a16:creationId xmlns:a16="http://schemas.microsoft.com/office/drawing/2014/main" id="{B092BB32-F3DF-4835-8686-3F4D2711D7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" r="18439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080833-6B30-404E-B0FA-39D7DC4B1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b="1"/>
              <a:t>Learn .NET Core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C7A24-B841-49CC-8781-F3FE3F215F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sz="2000"/>
              <a:t>Dara Oladapo</a:t>
            </a:r>
            <a:endParaRPr lang="en-GB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4101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D44691-61C6-444A-BA56-BFD13C9A5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/>
              <a:t>Week 5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76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B9BF0-40DF-43FE-B537-4C5AB152E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C# Programming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5EEC5-E181-418E-A2CB-6ABBEB5185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1467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FBA5B-2D51-4084-BA9F-35496FF2C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Programming Language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923DE-FC6C-4C00-83BB-957AAA421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C#</a:t>
            </a:r>
          </a:p>
          <a:p>
            <a:r>
              <a:rPr lang="en-US" dirty="0"/>
              <a:t>Does C# replace Java, JavaScript</a:t>
            </a:r>
          </a:p>
          <a:p>
            <a:r>
              <a:rPr lang="en-US" dirty="0"/>
              <a:t>A simple C# Program</a:t>
            </a:r>
          </a:p>
          <a:p>
            <a:r>
              <a:rPr lang="en-US" dirty="0"/>
              <a:t>Memory Concepts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8092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B9BF0-40DF-43FE-B537-4C5AB152E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Data Types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5EEC5-E181-418E-A2CB-6ABBEB5185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04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FBA5B-2D51-4084-BA9F-35496FF2C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Data Types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923DE-FC6C-4C00-83BB-957AAA421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Initialization of variables </a:t>
            </a:r>
          </a:p>
          <a:p>
            <a:r>
              <a:rPr lang="en-GB" dirty="0"/>
              <a:t>Language Structure</a:t>
            </a:r>
          </a:p>
          <a:p>
            <a:r>
              <a:rPr lang="en-GB" dirty="0"/>
              <a:t>Variable scope </a:t>
            </a:r>
          </a:p>
          <a:p>
            <a:r>
              <a:rPr lang="en-GB" dirty="0"/>
              <a:t>Constants </a:t>
            </a:r>
          </a:p>
          <a:p>
            <a:r>
              <a:rPr lang="en-GB" dirty="0"/>
              <a:t>Value types and reference types </a:t>
            </a:r>
          </a:p>
          <a:p>
            <a:r>
              <a:rPr lang="en-GB" dirty="0"/>
              <a:t>CTS (common type system) types</a:t>
            </a:r>
          </a:p>
        </p:txBody>
      </p:sp>
    </p:spTree>
    <p:extLst>
      <p:ext uri="{BB962C8B-B14F-4D97-AF65-F5344CB8AC3E}">
        <p14:creationId xmlns:p14="http://schemas.microsoft.com/office/powerpoint/2010/main" val="640448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B9BF0-40DF-43FE-B537-4C5AB152E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Operators, Arrays and Strings, Boolean Logic, Object-Oriented Programming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5EEC5-E181-418E-A2CB-6ABBEB5185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262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FBA5B-2D51-4084-BA9F-35496FF2C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Operators, Arrays and Strings, Boolean Logic, Object-Oriented Programming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923DE-FC6C-4C00-83BB-957AAA421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Objects and classes </a:t>
            </a:r>
          </a:p>
          <a:p>
            <a:r>
              <a:rPr lang="en-GB" dirty="0"/>
              <a:t>Methods and properties</a:t>
            </a:r>
          </a:p>
          <a:p>
            <a:r>
              <a:rPr lang="en-GB" dirty="0"/>
              <a:t>Constructors and destructors</a:t>
            </a:r>
          </a:p>
        </p:txBody>
      </p:sp>
    </p:spTree>
    <p:extLst>
      <p:ext uri="{BB962C8B-B14F-4D97-AF65-F5344CB8AC3E}">
        <p14:creationId xmlns:p14="http://schemas.microsoft.com/office/powerpoint/2010/main" val="367515006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_2SEEDS">
      <a:dk1>
        <a:srgbClr val="000000"/>
      </a:dk1>
      <a:lt1>
        <a:srgbClr val="FFFFFF"/>
      </a:lt1>
      <a:dk2>
        <a:srgbClr val="412624"/>
      </a:dk2>
      <a:lt2>
        <a:srgbClr val="E2E8E8"/>
      </a:lt2>
      <a:accent1>
        <a:srgbClr val="BA827F"/>
      </a:accent1>
      <a:accent2>
        <a:srgbClr val="C696A8"/>
      </a:accent2>
      <a:accent3>
        <a:srgbClr val="BC9E84"/>
      </a:accent3>
      <a:accent4>
        <a:srgbClr val="77AE95"/>
      </a:accent4>
      <a:accent5>
        <a:srgbClr val="82ACAA"/>
      </a:accent5>
      <a:accent6>
        <a:srgbClr val="7FA3BA"/>
      </a:accent6>
      <a:hlink>
        <a:srgbClr val="578D90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A89A57F-CF3F-47C6-90BB-70331E72BC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F017D31-E675-491F-B600-F06278E25D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11B8520-39D0-4E39-88E2-3CE8E9A6E44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Office PowerPoint</Application>
  <PresentationFormat>Widescreen</PresentationFormat>
  <Paragraphs>23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Avenir Next LT Pro</vt:lpstr>
      <vt:lpstr>Calibri</vt:lpstr>
      <vt:lpstr>AccentBoxVTI</vt:lpstr>
      <vt:lpstr>Learn .NET Core</vt:lpstr>
      <vt:lpstr>Week 5</vt:lpstr>
      <vt:lpstr>What is C# Programming</vt:lpstr>
      <vt:lpstr>C# Programming Language</vt:lpstr>
      <vt:lpstr>Variables and Data Types</vt:lpstr>
      <vt:lpstr>Variables and Data Types</vt:lpstr>
      <vt:lpstr>Operators, Arrays and Strings, Boolean Logic, Object-Oriented Programming</vt:lpstr>
      <vt:lpstr>Operators, Arrays and Strings, Boolean Logic, Object-Oriented Programming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2020-04-13T15:51:33Z</dcterms:created>
  <dcterms:modified xsi:type="dcterms:W3CDTF">2020-04-13T15:51:33Z</dcterms:modified>
</cp:coreProperties>
</file>