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63" r:id="rId4"/>
  </p:sldMasterIdLst>
  <p:notesMasterIdLst>
    <p:notesMasterId r:id="rId13"/>
  </p:notesMasterIdLst>
  <p:handoutMasterIdLst>
    <p:handoutMasterId r:id="rId14"/>
  </p:handoutMasterIdLst>
  <p:sldIdLst>
    <p:sldId id="262" r:id="rId5"/>
    <p:sldId id="263" r:id="rId6"/>
    <p:sldId id="265" r:id="rId7"/>
    <p:sldId id="268" r:id="rId8"/>
    <p:sldId id="266" r:id="rId9"/>
    <p:sldId id="264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58D47-4223-44A7-B233-15A1AEFE57DB}" v="4" dt="2020-04-13T00:07:1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7"/>
  </p:normalViewPr>
  <p:slideViewPr>
    <p:cSldViewPr snapToGrid="0" snapToObjects="1">
      <p:cViewPr varScale="1">
        <p:scale>
          <a:sx n="86" d="100"/>
          <a:sy n="86" d="100"/>
        </p:scale>
        <p:origin x="51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7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8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56" r:id="rId6"/>
    <p:sldLayoutId id="2147483952" r:id="rId7"/>
    <p:sldLayoutId id="2147483953" r:id="rId8"/>
    <p:sldLayoutId id="2147483954" r:id="rId9"/>
    <p:sldLayoutId id="2147483955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A close up of a persons face&#10;&#10;Description automatically generated">
            <a:extLst>
              <a:ext uri="{FF2B5EF4-FFF2-40B4-BE49-F238E27FC236}">
                <a16:creationId xmlns:a16="http://schemas.microsoft.com/office/drawing/2014/main" id="{B092BB32-F3DF-4835-8686-3F4D2711D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" r="1843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/>
              <a:t>Learn 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C7A24-B841-49CC-8781-F3FE3F21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Dara Oladapo</a:t>
            </a:r>
            <a:endParaRPr lang="en-GB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D44691-61C6-444A-BA56-BFD13C9A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Week 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 Programming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46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Programming Language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C#</a:t>
            </a:r>
          </a:p>
          <a:p>
            <a:r>
              <a:rPr lang="en-US" dirty="0"/>
              <a:t>Does C# replace Java, JavaScript</a:t>
            </a:r>
          </a:p>
          <a:p>
            <a:r>
              <a:rPr lang="en-US" dirty="0"/>
              <a:t>A simple C# Program</a:t>
            </a:r>
          </a:p>
          <a:p>
            <a:r>
              <a:rPr lang="en-US" dirty="0"/>
              <a:t>Memory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09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Initialization of variables </a:t>
            </a:r>
          </a:p>
          <a:p>
            <a:r>
              <a:rPr lang="en-GB" dirty="0"/>
              <a:t>Language Structure</a:t>
            </a:r>
          </a:p>
          <a:p>
            <a:r>
              <a:rPr lang="en-GB" dirty="0"/>
              <a:t>Variable scope </a:t>
            </a:r>
          </a:p>
          <a:p>
            <a:r>
              <a:rPr lang="en-GB" dirty="0"/>
              <a:t>Constants </a:t>
            </a:r>
          </a:p>
          <a:p>
            <a:r>
              <a:rPr lang="en-GB" dirty="0"/>
              <a:t>Value types and reference types </a:t>
            </a:r>
          </a:p>
          <a:p>
            <a:r>
              <a:rPr lang="en-GB" dirty="0"/>
              <a:t>CTS (common type system) types</a:t>
            </a:r>
          </a:p>
        </p:txBody>
      </p:sp>
    </p:spTree>
    <p:extLst>
      <p:ext uri="{BB962C8B-B14F-4D97-AF65-F5344CB8AC3E}">
        <p14:creationId xmlns:p14="http://schemas.microsoft.com/office/powerpoint/2010/main" val="64044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6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and classes </a:t>
            </a:r>
          </a:p>
          <a:p>
            <a:r>
              <a:rPr lang="en-GB" dirty="0"/>
              <a:t>Methods and properties</a:t>
            </a:r>
          </a:p>
          <a:p>
            <a:r>
              <a:rPr lang="en-GB" dirty="0"/>
              <a:t>Constructors 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36751500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BA827F"/>
      </a:accent1>
      <a:accent2>
        <a:srgbClr val="C696A8"/>
      </a:accent2>
      <a:accent3>
        <a:srgbClr val="BC9E84"/>
      </a:accent3>
      <a:accent4>
        <a:srgbClr val="77AE95"/>
      </a:accent4>
      <a:accent5>
        <a:srgbClr val="82ACAA"/>
      </a:accent5>
      <a:accent6>
        <a:srgbClr val="7FA3BA"/>
      </a:accent6>
      <a:hlink>
        <a:srgbClr val="578D9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Learn .NET Core</vt:lpstr>
      <vt:lpstr>Week 6</vt:lpstr>
      <vt:lpstr>What is C# Programming</vt:lpstr>
      <vt:lpstr>C# Programming Language</vt:lpstr>
      <vt:lpstr>Variables and Data Types</vt:lpstr>
      <vt:lpstr>Variables and Data Types</vt:lpstr>
      <vt:lpstr>Operators, Arrays and Strings, Boolean Logic, Object-Oriented Programming</vt:lpstr>
      <vt:lpstr>Operators, Arrays and Strings, Boolean Logic, Object-Oriented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2020-04-13T15:51:52Z</dcterms:created>
  <dcterms:modified xsi:type="dcterms:W3CDTF">2020-04-13T15:52:01Z</dcterms:modified>
</cp:coreProperties>
</file>