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7"/>
  </p:notesMasterIdLst>
  <p:handoutMasterIdLst>
    <p:handoutMasterId r:id="rId18"/>
  </p:handoutMasterIdLst>
  <p:sldIdLst>
    <p:sldId id="1457" r:id="rId5"/>
    <p:sldId id="1460" r:id="rId6"/>
    <p:sldId id="1459" r:id="rId7"/>
    <p:sldId id="1462" r:id="rId8"/>
    <p:sldId id="1464" r:id="rId9"/>
    <p:sldId id="1465" r:id="rId10"/>
    <p:sldId id="1466" r:id="rId11"/>
    <p:sldId id="1468" r:id="rId12"/>
    <p:sldId id="1469" r:id="rId13"/>
    <p:sldId id="1470" r:id="rId14"/>
    <p:sldId id="1461" r:id="rId15"/>
    <p:sldId id="1458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crest-api-dotnet" id="{80234B27-5F29-604F-AB1D-106F724D94A7}">
          <p14:sldIdLst>
            <p14:sldId id="1459"/>
            <p14:sldId id="1462"/>
          </p14:sldIdLst>
        </p14:section>
        <p14:section name="partner-center-sdk-sample" id="{5B20A6CE-7257-494E-819C-2A088A7708A8}">
          <p14:sldIdLst>
            <p14:sldId id="1464"/>
            <p14:sldId id="1465"/>
            <p14:sldId id="1466"/>
          </p14:sldIdLst>
        </p14:section>
        <p14:section name="parter-center-sdk-webapp" id="{8AC6D4D0-DCED-3041-BDEC-77E07B1A9A03}">
          <p14:sldIdLst>
            <p14:sldId id="1468"/>
            <p14:sldId id="1469"/>
            <p14:sldId id="1470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38" autoAdjust="0"/>
    <p:restoredTop sz="94085" autoAdjust="0"/>
  </p:normalViewPr>
  <p:slideViewPr>
    <p:cSldViewPr>
      <p:cViewPr>
        <p:scale>
          <a:sx n="190" d="100"/>
          <a:sy n="190" d="100"/>
        </p:scale>
        <p:origin x="1504" y="608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3/15/16 1:01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3/15/16 1:01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3/15/16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3/15/16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3/15/16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3/15/16 1:01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artnerCenterSamples/Commerce-API-DotNet" TargetMode="External"/><Relationship Id="rId3" Type="http://schemas.openxmlformats.org/officeDocument/2006/relationships/hyperlink" Target="https://github.com/PartnerCenterSamples/Commerce-API-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artnerCenterSamples/Partner-Center-SDK-Sampl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artnerCenterSamples/Reseller-Web-Appl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/>
              <a:t>Partner Center SDK Sample </a:t>
            </a:r>
            <a:r>
              <a:rPr lang="en-US" dirty="0" smtClean="0"/>
              <a:t>Web </a:t>
            </a:r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6780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CREST API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Partner Center SDK Sample Console Application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Partner Center SDK Sample Web Application</a:t>
            </a:r>
          </a:p>
          <a:p>
            <a:endParaRPr lang="en-US" dirty="0" smtClean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CREST API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Partner </a:t>
            </a:r>
            <a:r>
              <a:rPr lang="en-US" dirty="0">
                <a:solidFill>
                  <a:schemeClr val="tx1"/>
                </a:solidFill>
              </a:rPr>
              <a:t>Center SDK </a:t>
            </a:r>
            <a:r>
              <a:rPr lang="en-US" dirty="0" smtClean="0">
                <a:solidFill>
                  <a:schemeClr val="tx1"/>
                </a:solidFill>
              </a:rPr>
              <a:t>Sample Console Application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Partner Center SDK Sample </a:t>
            </a:r>
            <a:r>
              <a:rPr lang="en-US" dirty="0" smtClean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Commerce REST (CREST)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64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19891"/>
          </a:xfrm>
        </p:spPr>
        <p:txBody>
          <a:bodyPr/>
          <a:lstStyle/>
          <a:p>
            <a:pPr marL="101592"/>
            <a:r>
              <a:rPr lang="en-US" dirty="0" smtClean="0"/>
              <a:t>Microsoft published two sample applications in the Partner Center Samples </a:t>
            </a:r>
            <a:r>
              <a:rPr lang="en-US" dirty="0" err="1" smtClean="0"/>
              <a:t>GitHub</a:t>
            </a:r>
            <a:r>
              <a:rPr lang="en-US" dirty="0" smtClean="0"/>
              <a:t> organization</a:t>
            </a:r>
          </a:p>
          <a:p>
            <a:pPr marL="342873" lvl="1"/>
            <a:r>
              <a:rPr lang="en-US" dirty="0" smtClean="0">
                <a:hlinkClick r:id="rId2"/>
              </a:rPr>
              <a:t>http://github.com/PartnerCenterSamples</a:t>
            </a:r>
          </a:p>
          <a:p>
            <a:pPr marL="101592"/>
            <a:r>
              <a:rPr lang="en-US" dirty="0" smtClean="0"/>
              <a:t>Includes two projects</a:t>
            </a:r>
            <a:r>
              <a:rPr lang="en-US" dirty="0"/>
              <a:t> </a:t>
            </a:r>
            <a:r>
              <a:rPr lang="en-US" dirty="0" smtClean="0"/>
              <a:t>that leverage CREST APIs</a:t>
            </a:r>
          </a:p>
          <a:p>
            <a:pPr marL="101592"/>
            <a:r>
              <a:rPr lang="en-US" dirty="0" smtClean="0"/>
              <a:t>Commerce-API-DotNet</a:t>
            </a:r>
            <a:endParaRPr lang="en-US" dirty="0">
              <a:hlinkClick r:id="rId2"/>
            </a:endParaRPr>
          </a:p>
          <a:p>
            <a:pPr marL="342873"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github.com/PartnerCenterSamples/Commerce-API-DotNet</a:t>
            </a:r>
            <a:endParaRPr lang="en-US" dirty="0" smtClean="0"/>
          </a:p>
          <a:p>
            <a:pPr marL="101592"/>
            <a:r>
              <a:rPr lang="en-US" dirty="0" smtClean="0"/>
              <a:t>Commerce-API-Java</a:t>
            </a:r>
          </a:p>
          <a:p>
            <a:pPr marL="342873"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github.com/PartnerCenterSamples/Commerce-API-Java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Commerce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6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Partner Center SDK Sample Console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80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25347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github.com/PartnerCenterSamples/Partner-Center-SDK-Samples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Sample app demonstrating many calls to the SDK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Use to compare .NET SDK call to REST API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calls using Fiddler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Requires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Partner Center account setup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One customer created within Partner Center website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One Azure AD Application configured as </a:t>
            </a:r>
            <a:r>
              <a:rPr lang="en-US" sz="2000" dirty="0" err="1" smtClean="0">
                <a:solidFill>
                  <a:schemeClr val="tx1"/>
                </a:solidFill>
              </a:rPr>
              <a:t>user+app</a:t>
            </a:r>
            <a:r>
              <a:rPr lang="en-US" sz="2000" dirty="0" smtClean="0">
                <a:solidFill>
                  <a:schemeClr val="tx1"/>
                </a:solidFill>
              </a:rPr>
              <a:t> permissions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One Azure AD Application configured as </a:t>
            </a:r>
            <a:r>
              <a:rPr lang="en-US" sz="2000" dirty="0" smtClean="0">
                <a:solidFill>
                  <a:schemeClr val="tx1"/>
                </a:solidFill>
              </a:rPr>
              <a:t>app only permissions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Center SDK Sample</a:t>
            </a:r>
          </a:p>
        </p:txBody>
      </p:sp>
    </p:spTree>
    <p:extLst>
      <p:ext uri="{BB962C8B-B14F-4D97-AF65-F5344CB8AC3E}">
        <p14:creationId xmlns:p14="http://schemas.microsoft.com/office/powerpoint/2010/main" val="12635338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Partner Center SDK </a:t>
            </a:r>
            <a:r>
              <a:rPr lang="en-US" dirty="0" smtClean="0"/>
              <a:t>Console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Partner Center SDK Sample </a:t>
            </a:r>
            <a:br>
              <a:rPr lang="en-US" dirty="0" smtClean="0"/>
            </a:br>
            <a:r>
              <a:rPr lang="en-US" dirty="0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220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7831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github.com/PartnerCenterSamples/Reseller-Web-Application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Sample web app demonstrating end-to-end reseller portal for customer acquisition, presentation of packages &amp; collection of orders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Customers can use as starting point for shopping cart with minimal customization required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Requires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Partner Center account setup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One </a:t>
            </a:r>
            <a:r>
              <a:rPr lang="en-US" dirty="0">
                <a:solidFill>
                  <a:schemeClr val="tx1"/>
                </a:solidFill>
              </a:rPr>
              <a:t>Azure AD Application configured as app only permissions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Center SDK Sample </a:t>
            </a:r>
            <a:r>
              <a:rPr lang="en-US" dirty="0" smtClean="0"/>
              <a:t>Web </a:t>
            </a:r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6739755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1221</TotalTime>
  <Words>297</Words>
  <Application>Microsoft Macintosh PowerPoint</Application>
  <PresentationFormat>Custom</PresentationFormat>
  <Paragraphs>56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Wingdings</vt:lpstr>
      <vt:lpstr>5-30610_Microsoft_Ignite_Keynote_Template</vt:lpstr>
      <vt:lpstr>Getting Started with the  Sample Code</vt:lpstr>
      <vt:lpstr>Module Overview</vt:lpstr>
      <vt:lpstr>Commerce REST (CREST) API</vt:lpstr>
      <vt:lpstr>Commerce REST API</vt:lpstr>
      <vt:lpstr>Partner Center SDK Sample Console Application</vt:lpstr>
      <vt:lpstr>Partner Center SDK Sample</vt:lpstr>
      <vt:lpstr>DEMO</vt:lpstr>
      <vt:lpstr>Partner Center SDK Sample  Web Application</vt:lpstr>
      <vt:lpstr>Partner Center SDK Sample Web Application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the  Sample Code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14</cp:revision>
  <dcterms:created xsi:type="dcterms:W3CDTF">2015-12-02T14:29:47Z</dcterms:created>
  <dcterms:modified xsi:type="dcterms:W3CDTF">2016-03-15T20:01:29Z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