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0"/>
  </p:notesMasterIdLst>
  <p:handoutMasterIdLst>
    <p:handoutMasterId r:id="rId31"/>
  </p:handoutMasterIdLst>
  <p:sldIdLst>
    <p:sldId id="1457" r:id="rId5"/>
    <p:sldId id="1460" r:id="rId6"/>
    <p:sldId id="1513" r:id="rId7"/>
    <p:sldId id="1517" r:id="rId8"/>
    <p:sldId id="1526" r:id="rId9"/>
    <p:sldId id="1527" r:id="rId10"/>
    <p:sldId id="1519" r:id="rId11"/>
    <p:sldId id="1520" r:id="rId12"/>
    <p:sldId id="1528" r:id="rId13"/>
    <p:sldId id="1521" r:id="rId14"/>
    <p:sldId id="1529" r:id="rId15"/>
    <p:sldId id="1522" r:id="rId16"/>
    <p:sldId id="1530" r:id="rId17"/>
    <p:sldId id="1531" r:id="rId18"/>
    <p:sldId id="1533" r:id="rId19"/>
    <p:sldId id="1518" r:id="rId20"/>
    <p:sldId id="1524" r:id="rId21"/>
    <p:sldId id="1534" r:id="rId22"/>
    <p:sldId id="1535" r:id="rId23"/>
    <p:sldId id="1537" r:id="rId24"/>
    <p:sldId id="1538" r:id="rId25"/>
    <p:sldId id="1536" r:id="rId26"/>
    <p:sldId id="1523" r:id="rId27"/>
    <p:sldId id="1461" r:id="rId28"/>
    <p:sldId id="1458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verview" id="{7AF113E2-912C-BC48-B0CD-8D72D3027CF2}">
          <p14:sldIdLst>
            <p14:sldId id="1513"/>
            <p14:sldId id="1517"/>
            <p14:sldId id="1526"/>
            <p14:sldId id="1527"/>
          </p14:sldIdLst>
        </p14:section>
        <p14:section name="upgrade-subscription" id="{F79C007C-2B17-774E-9534-A0086CC9F859}">
          <p14:sldIdLst>
            <p14:sldId id="1519"/>
            <p14:sldId id="1520"/>
            <p14:sldId id="1528"/>
          </p14:sldIdLst>
        </p14:section>
        <p14:section name="list-upgrades" id="{2454D20A-B46C-954B-9106-3B62DA932429}">
          <p14:sldIdLst>
            <p14:sldId id="1521"/>
            <p14:sldId id="1529"/>
            <p14:sldId id="1522"/>
            <p14:sldId id="1530"/>
            <p14:sldId id="1531"/>
            <p14:sldId id="1533"/>
            <p14:sldId id="1518"/>
          </p14:sldIdLst>
        </p14:section>
        <p14:section name="submit-upgrade" id="{E6860344-58C6-0E4F-A75D-E9E6B2829613}">
          <p14:sldIdLst>
            <p14:sldId id="1524"/>
            <p14:sldId id="1534"/>
            <p14:sldId id="1535"/>
            <p14:sldId id="1537"/>
            <p14:sldId id="1538"/>
            <p14:sldId id="1536"/>
            <p14:sldId id="1523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491" autoAdjust="0"/>
  </p:normalViewPr>
  <p:slideViewPr>
    <p:cSldViewPr>
      <p:cViewPr>
        <p:scale>
          <a:sx n="70" d="100"/>
          <a:sy n="70" d="100"/>
        </p:scale>
        <p:origin x="786" y="474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708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8:41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8:41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8:41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8:41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365</a:t>
            </a:r>
            <a:br>
              <a:rPr lang="en-US" dirty="0" smtClean="0"/>
            </a:br>
            <a:r>
              <a:rPr lang="en-US" dirty="0" smtClean="0"/>
              <a:t>Transitioning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Scenario: Listing Upgrade </a:t>
            </a:r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49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Authenticate with AAD &amp; Partner Center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Get instance of a subscription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Upgrades.Get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+mn-lt"/>
              </a:rPr>
              <a:t>for </a:t>
            </a:r>
            <a:r>
              <a:rPr lang="en-US" dirty="0" smtClean="0"/>
              <a:t>a list of </a:t>
            </a:r>
            <a:br>
              <a:rPr lang="en-US" dirty="0" smtClean="0"/>
            </a:br>
            <a:r>
              <a:rPr lang="en-US" dirty="0" smtClean="0"/>
              <a:t>upgrade options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ResourceCollection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&lt;T&gt;</a:t>
            </a:r>
          </a:p>
          <a:p>
            <a:r>
              <a:rPr lang="en-US" dirty="0" smtClean="0"/>
              <a:t>Loop through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Query for Subscription Upgrade Options via Managed API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23324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via Managed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 smtClean="0">
                <a:solidFill>
                  <a:srgbClr val="00B050"/>
                </a:solidFill>
              </a:rPr>
              <a:t>…</a:t>
            </a:r>
            <a:endParaRPr lang="is-IS" sz="2800" dirty="0">
              <a:solidFill>
                <a:srgbClr val="00B050"/>
              </a:solidFill>
            </a:endParaRPr>
          </a:p>
          <a:p>
            <a:r>
              <a:rPr lang="is-IS" sz="2800" dirty="0" smtClean="0"/>
              <a:t>IPartner </a:t>
            </a:r>
            <a:r>
              <a:rPr lang="is-IS" sz="2800" dirty="0"/>
              <a:t>partnerOps = </a:t>
            </a:r>
            <a:r>
              <a:rPr lang="is-IS" sz="2800" dirty="0" smtClean="0"/>
              <a:t>[...]</a:t>
            </a:r>
            <a:endParaRPr lang="is-IS" sz="2800" dirty="0"/>
          </a:p>
          <a:p>
            <a:r>
              <a:rPr lang="en-US" sz="2800" dirty="0" smtClean="0">
                <a:solidFill>
                  <a:srgbClr val="00B050"/>
                </a:solidFill>
              </a:rPr>
              <a:t>// get subscription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subscription = [...]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get upgrades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upgradeOptions</a:t>
            </a:r>
            <a:r>
              <a:rPr lang="en-US" sz="2800" dirty="0" smtClean="0"/>
              <a:t> = </a:t>
            </a:r>
            <a:r>
              <a:rPr lang="en-US" sz="2800" dirty="0" err="1" smtClean="0"/>
              <a:t>subscription.Upgrades.Get</a:t>
            </a:r>
            <a:r>
              <a:rPr lang="en-US" sz="2800" dirty="0" smtClean="0"/>
              <a:t>();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display available options</a:t>
            </a:r>
          </a:p>
          <a:p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var</a:t>
            </a:r>
            <a:r>
              <a:rPr lang="en-US" sz="2800" dirty="0" smtClean="0"/>
              <a:t> op in </a:t>
            </a:r>
            <a:r>
              <a:rPr lang="en-US" sz="2800" dirty="0" err="1" smtClean="0"/>
              <a:t>upgradeOptions.Items</a:t>
            </a:r>
            <a:r>
              <a:rPr lang="en-US" sz="2800" dirty="0" smtClean="0"/>
              <a:t>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if (</a:t>
            </a:r>
            <a:r>
              <a:rPr lang="en-US" sz="2800" dirty="0" err="1"/>
              <a:t>o</a:t>
            </a:r>
            <a:r>
              <a:rPr lang="en-US" sz="2800" dirty="0" err="1" smtClean="0"/>
              <a:t>p.IsEligible</a:t>
            </a:r>
            <a:r>
              <a:rPr lang="en-US" sz="2800" dirty="0" smtClean="0"/>
              <a:t>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op.TargetOffer.Name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op.UpgradeType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5238893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7798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Authenticate with AAD &amp; Partner Center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Issue HTTP GET to the </a:t>
            </a:r>
            <a:r>
              <a:rPr lang="en-US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upgrades</a:t>
            </a:r>
            <a:r>
              <a:rPr lang="en-US" dirty="0" smtClean="0">
                <a:solidFill>
                  <a:srgbClr val="FFFFFF"/>
                </a:solidFill>
                <a:latin typeface="+mn-lt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endpoint on a subscription instance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Authentication HTTP request header with partner center token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additional required HTTP request headers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via </a:t>
            </a:r>
            <a:r>
              <a:rPr lang="en-US" dirty="0"/>
              <a:t>Partner Center </a:t>
            </a:r>
            <a:r>
              <a:rPr lang="en-US" dirty="0" smtClean="0"/>
              <a:t>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41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REQUEST via REST </a:t>
            </a:r>
            <a:r>
              <a:rPr lang="en-US" dirty="0"/>
              <a:t>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HTTP GET </a:t>
            </a:r>
          </a:p>
          <a:p>
            <a:endParaRPr lang="en-US" sz="2800" dirty="0"/>
          </a:p>
          <a:p>
            <a:r>
              <a:rPr lang="en-US" sz="2800" dirty="0" smtClean="0"/>
              <a:t>https</a:t>
            </a:r>
            <a:r>
              <a:rPr lang="en-US" sz="2800" dirty="0" smtClean="0"/>
              <a:t>://api.partnercenter.microsoft.com/v1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/customers/[</a:t>
            </a:r>
            <a:r>
              <a:rPr lang="en-US" sz="2800" dirty="0" err="1" smtClean="0"/>
              <a:t>cust</a:t>
            </a:r>
            <a:r>
              <a:rPr lang="en-US" sz="2800" dirty="0"/>
              <a:t>-</a:t>
            </a:r>
            <a:r>
              <a:rPr lang="en-US" sz="2800" dirty="0" smtClean="0"/>
              <a:t>id]/subscriptions/[sub-id]/upgrades</a:t>
            </a:r>
          </a:p>
          <a:p>
            <a:endParaRPr lang="en-US" sz="2800" dirty="0" smtClean="0"/>
          </a:p>
          <a:p>
            <a:r>
              <a:rPr lang="en-US" sz="2800" dirty="0" smtClean="0"/>
              <a:t>Authorization</a:t>
            </a:r>
            <a:r>
              <a:rPr lang="en-US" sz="2800" dirty="0"/>
              <a:t>: Bearer </a:t>
            </a:r>
            <a:r>
              <a:rPr lang="en-US" sz="2800" dirty="0" smtClean="0"/>
              <a:t>eyJ0eXAiOiJKV1QiLCJhbG[</a:t>
            </a:r>
            <a:r>
              <a:rPr lang="is-IS" sz="2800" dirty="0" smtClean="0"/>
              <a:t>…]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Accept</a:t>
            </a:r>
            <a:r>
              <a:rPr lang="en-US" sz="2800" dirty="0"/>
              <a:t>: </a:t>
            </a:r>
            <a:r>
              <a:rPr lang="en-US" sz="2800" dirty="0" smtClean="0"/>
              <a:t>application/</a:t>
            </a:r>
            <a:r>
              <a:rPr lang="en-US" sz="2800" dirty="0" err="1" smtClean="0"/>
              <a:t>json</a:t>
            </a:r>
            <a:endParaRPr lang="en-US" sz="2800" dirty="0" smtClean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0763573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via </a:t>
            </a:r>
            <a:r>
              <a:rPr lang="en-US" dirty="0"/>
              <a:t>Partner Center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 smtClean="0"/>
              <a:t>{ "</a:t>
            </a:r>
            <a:r>
              <a:rPr lang="en-US" sz="2800" dirty="0" err="1"/>
              <a:t>totalCount</a:t>
            </a:r>
            <a:r>
              <a:rPr lang="en-US" sz="2800" dirty="0"/>
              <a:t>": 1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"</a:t>
            </a:r>
            <a:r>
              <a:rPr lang="en-US" sz="2800" dirty="0"/>
              <a:t>items": </a:t>
            </a:r>
            <a:r>
              <a:rPr lang="en-US" sz="2800" dirty="0" smtClean="0"/>
              <a:t>[{</a:t>
            </a:r>
          </a:p>
          <a:p>
            <a:r>
              <a:rPr lang="en-US" sz="2800" dirty="0" smtClean="0"/>
              <a:t>    "</a:t>
            </a:r>
            <a:r>
              <a:rPr lang="en-US" sz="2800" dirty="0" err="1"/>
              <a:t>targetOffer</a:t>
            </a:r>
            <a:r>
              <a:rPr lang="en-US" sz="2800" dirty="0"/>
              <a:t>":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"</a:t>
            </a:r>
            <a:r>
              <a:rPr lang="en-US" sz="2800" dirty="0"/>
              <a:t>id": "796B6B5F-613C-4E24-A17C-EBA730D49C02",       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"</a:t>
            </a:r>
            <a:r>
              <a:rPr lang="en-US" sz="2800" dirty="0"/>
              <a:t>name": "Office 365 Enterprise E3</a:t>
            </a:r>
            <a:r>
              <a:rPr lang="en-US" sz="2800" dirty="0" smtClean="0"/>
              <a:t>",</a:t>
            </a:r>
          </a:p>
          <a:p>
            <a:r>
              <a:rPr lang="en-US" sz="2800" dirty="0" smtClean="0"/>
              <a:t>      ...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},</a:t>
            </a:r>
          </a:p>
          <a:p>
            <a:r>
              <a:rPr lang="en-US" sz="2800" dirty="0" smtClean="0"/>
              <a:t>  "</a:t>
            </a:r>
            <a:r>
              <a:rPr lang="en-US" sz="2800" dirty="0" err="1"/>
              <a:t>upgradeType</a:t>
            </a:r>
            <a:r>
              <a:rPr lang="en-US" sz="2800" dirty="0"/>
              <a:t>": "</a:t>
            </a:r>
            <a:r>
              <a:rPr lang="en-US" sz="2800" dirty="0" err="1"/>
              <a:t>upgrade_only</a:t>
            </a:r>
            <a:r>
              <a:rPr lang="en-US" sz="2800" dirty="0" smtClean="0"/>
              <a:t>",</a:t>
            </a:r>
          </a:p>
          <a:p>
            <a:r>
              <a:rPr lang="en-US" sz="2800" dirty="0" smtClean="0"/>
              <a:t>  "</a:t>
            </a:r>
            <a:r>
              <a:rPr lang="en-US" sz="2800" dirty="0" err="1"/>
              <a:t>isEligible</a:t>
            </a:r>
            <a:r>
              <a:rPr lang="en-US" sz="2800" dirty="0"/>
              <a:t>": false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"</a:t>
            </a:r>
            <a:r>
              <a:rPr lang="en-US" sz="2800" dirty="0"/>
              <a:t>quantity": 1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"</a:t>
            </a:r>
            <a:r>
              <a:rPr lang="en-US" sz="2800" dirty="0" err="1"/>
              <a:t>upgradeErrors</a:t>
            </a:r>
            <a:r>
              <a:rPr lang="en-US" sz="2800" dirty="0"/>
              <a:t>": </a:t>
            </a:r>
            <a:r>
              <a:rPr lang="en-US" sz="2800" dirty="0" smtClean="0"/>
              <a:t>[]</a:t>
            </a:r>
          </a:p>
          <a:p>
            <a:r>
              <a:rPr lang="en-US" sz="2800" dirty="0" smtClean="0"/>
              <a:t>}]}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7648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List Office 365 Subscription Upgrade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Scenario: Submit Upgrade </a:t>
            </a:r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84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 smtClean="0"/>
              <a:t>Authenticate with AAD &amp; Partner Center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Get instance of a subscription &amp; upgrade option</a:t>
            </a:r>
          </a:p>
          <a:p>
            <a:r>
              <a:rPr lang="en-US" dirty="0" smtClean="0"/>
              <a:t>Submit upgrade option on subscription to Partner Center SDK</a:t>
            </a:r>
          </a:p>
          <a:p>
            <a:r>
              <a:rPr lang="en-US" dirty="0" smtClean="0"/>
              <a:t>Examine returned object for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Submitting Subscription Upgrade </a:t>
            </a:r>
            <a:r>
              <a:rPr lang="en-US" sz="4400" dirty="0"/>
              <a:t>via Managed API</a:t>
            </a:r>
          </a:p>
        </p:txBody>
      </p:sp>
    </p:spTree>
    <p:extLst>
      <p:ext uri="{BB962C8B-B14F-4D97-AF65-F5344CB8AC3E}">
        <p14:creationId xmlns:p14="http://schemas.microsoft.com/office/powerpoint/2010/main" val="14031007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via Managed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 smtClean="0">
                <a:solidFill>
                  <a:srgbClr val="00B050"/>
                </a:solidFill>
              </a:rPr>
              <a:t>…</a:t>
            </a:r>
            <a:endParaRPr lang="is-IS" sz="2800" dirty="0">
              <a:solidFill>
                <a:srgbClr val="00B050"/>
              </a:solidFill>
            </a:endParaRPr>
          </a:p>
          <a:p>
            <a:r>
              <a:rPr lang="is-IS" sz="2800" dirty="0" smtClean="0"/>
              <a:t>IPartner </a:t>
            </a:r>
            <a:r>
              <a:rPr lang="is-IS" sz="2800" dirty="0"/>
              <a:t>partnerOps = </a:t>
            </a:r>
            <a:r>
              <a:rPr lang="is-IS" sz="2800" dirty="0" smtClean="0"/>
              <a:t>[...]</a:t>
            </a:r>
            <a:endParaRPr lang="is-IS" sz="2800" dirty="0"/>
          </a:p>
          <a:p>
            <a:r>
              <a:rPr lang="en-US" sz="2800" dirty="0" smtClean="0">
                <a:solidFill>
                  <a:srgbClr val="00B050"/>
                </a:solidFill>
              </a:rPr>
              <a:t>// get subscription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subscription = [...]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determine upgrade to perform</a:t>
            </a:r>
          </a:p>
          <a:p>
            <a:r>
              <a:rPr lang="en-US" sz="2800" dirty="0" smtClean="0"/>
              <a:t>Upgrade </a:t>
            </a:r>
            <a:r>
              <a:rPr lang="en-US" sz="2800" dirty="0" err="1" smtClean="0"/>
              <a:t>upgradeOffer</a:t>
            </a:r>
            <a:r>
              <a:rPr lang="en-US" sz="2800" dirty="0" smtClean="0"/>
              <a:t> = [...]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submit upgrade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UpgradeResult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upgradeResult</a:t>
            </a:r>
            <a:r>
              <a:rPr lang="en-US" sz="2800" dirty="0" smtClean="0">
                <a:solidFill>
                  <a:schemeClr val="bg1"/>
                </a:solidFill>
              </a:rPr>
              <a:t> =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</a:t>
            </a:r>
            <a:r>
              <a:rPr lang="en-US" sz="2800" dirty="0" err="1" smtClean="0">
                <a:solidFill>
                  <a:schemeClr val="bg1"/>
                </a:solidFill>
              </a:rPr>
              <a:t>subscription.Upgrades.Create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upgradeOffer</a:t>
            </a:r>
            <a:r>
              <a:rPr lang="en-US" sz="2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if (!</a:t>
            </a:r>
            <a:r>
              <a:rPr lang="en-US" sz="2800" dirty="0" err="1" smtClean="0">
                <a:solidFill>
                  <a:schemeClr val="bg1"/>
                </a:solidFill>
              </a:rPr>
              <a:t>upgradeResult.UpgradeErrors.Any</a:t>
            </a:r>
            <a:r>
              <a:rPr lang="en-US" sz="2800" dirty="0" smtClean="0">
                <a:solidFill>
                  <a:schemeClr val="bg1"/>
                </a:solidFill>
              </a:rPr>
              <a:t>() &amp;&amp;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!</a:t>
            </a:r>
            <a:r>
              <a:rPr lang="en-US" sz="2800" dirty="0" err="1" smtClean="0">
                <a:solidFill>
                  <a:schemeClr val="bg1"/>
                </a:solidFill>
              </a:rPr>
              <a:t>upgradeResult.LicenseErrors.Any</a:t>
            </a:r>
            <a:r>
              <a:rPr lang="en-US" sz="2800" dirty="0" smtClean="0">
                <a:solidFill>
                  <a:schemeClr val="bg1"/>
                </a:solidFill>
              </a:rPr>
              <a:t>())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800" dirty="0" smtClean="0">
                <a:solidFill>
                  <a:schemeClr val="bg1"/>
                </a:solidFill>
              </a:rPr>
              <a:t>("upgrade successful");</a:t>
            </a:r>
          </a:p>
        </p:txBody>
      </p:sp>
    </p:spTree>
    <p:extLst>
      <p:ext uri="{BB962C8B-B14F-4D97-AF65-F5344CB8AC3E}">
        <p14:creationId xmlns:p14="http://schemas.microsoft.com/office/powerpoint/2010/main" val="3960582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Subscription Transition Overview</a:t>
            </a:r>
          </a:p>
          <a:p>
            <a:endParaRPr lang="en-US" dirty="0" smtClean="0"/>
          </a:p>
          <a:p>
            <a:r>
              <a:rPr lang="en-US" dirty="0" smtClean="0"/>
              <a:t>Upgrading an Office 365 Subscription</a:t>
            </a:r>
          </a:p>
          <a:p>
            <a:endParaRPr lang="en-US" dirty="0"/>
          </a:p>
          <a:p>
            <a:r>
              <a:rPr lang="en-US" dirty="0" smtClean="0"/>
              <a:t>Scenario: Listing Upgrade Options</a:t>
            </a:r>
          </a:p>
          <a:p>
            <a:endParaRPr lang="en-US" dirty="0"/>
          </a:p>
          <a:p>
            <a:r>
              <a:rPr lang="en-US" dirty="0" smtClean="0"/>
              <a:t>Scenario: Submit Upgrade Request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Upgrade Errors </a:t>
            </a:r>
            <a:r>
              <a:rPr lang="en-US" dirty="0"/>
              <a:t>Results -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838248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handle errors on upgrading</a:t>
            </a:r>
          </a:p>
          <a:p>
            <a:r>
              <a:rPr lang="en-US" sz="2800" dirty="0" smtClean="0"/>
              <a:t>if(</a:t>
            </a:r>
            <a:r>
              <a:rPr lang="en-US" sz="2800" dirty="0" err="1" smtClean="0"/>
              <a:t>upgradeResults.UpgradeErrors.Any</a:t>
            </a:r>
            <a:r>
              <a:rPr lang="en-US" sz="2800" dirty="0" smtClean="0"/>
              <a:t>())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uError</a:t>
            </a:r>
            <a:r>
              <a:rPr lang="en-US" sz="2800" dirty="0" smtClean="0"/>
              <a:t> in </a:t>
            </a:r>
            <a:r>
              <a:rPr lang="en-US" sz="2800" dirty="0" err="1" smtClean="0"/>
              <a:t>upgradeResults.UpgradeErrors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UpgradeErrorCode</a:t>
            </a:r>
            <a:r>
              <a:rPr lang="en-US" sz="2800" dirty="0" smtClean="0"/>
              <a:t> code = </a:t>
            </a:r>
            <a:r>
              <a:rPr lang="en-US" sz="2800" dirty="0" err="1" smtClean="0"/>
              <a:t>uError.Code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string </a:t>
            </a:r>
            <a:r>
              <a:rPr lang="en-US" sz="2800" dirty="0" err="1" smtClean="0"/>
              <a:t>desc</a:t>
            </a:r>
            <a:r>
              <a:rPr lang="en-US" sz="2800" dirty="0" smtClean="0"/>
              <a:t>           = </a:t>
            </a:r>
            <a:r>
              <a:rPr lang="en-US" sz="2800" dirty="0" err="1" smtClean="0"/>
              <a:t>uError.Description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string details        = </a:t>
            </a:r>
            <a:r>
              <a:rPr lang="en-US" sz="2800" dirty="0" err="1" smtClean="0"/>
              <a:t>uError.AdditionalDetails</a:t>
            </a:r>
            <a:r>
              <a:rPr lang="en-US" sz="2800" dirty="0" smtClean="0"/>
              <a:t>;</a:t>
            </a:r>
            <a:endParaRPr lang="is-IS" sz="2800" dirty="0"/>
          </a:p>
          <a:p>
            <a:r>
              <a:rPr lang="is-IS" sz="2800" dirty="0" smtClean="0"/>
              <a:t>  }</a:t>
            </a:r>
          </a:p>
          <a:p>
            <a:r>
              <a:rPr lang="is-I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48153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26156"/>
          </a:xfrm>
        </p:spPr>
        <p:txBody>
          <a:bodyPr/>
          <a:lstStyle/>
          <a:p>
            <a:r>
              <a:rPr lang="en-US" dirty="0" smtClean="0"/>
              <a:t>When upgrade action results in error(s), each error flagged with error code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UpgradeErrorCode</a:t>
            </a:r>
            <a:r>
              <a:rPr lang="en-US" dirty="0" smtClean="0"/>
              <a:t> enumeration: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ConcurrencyConflicts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ConflictingServiceTypes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DelegatedAdminPermissionsDisabled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SubscriptionAddonsPresent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SubscriptionDoesNotHaveAnyUpgradePaths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SubscriptionNotProvisioned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SubscriptionStatusNotActive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SubscriptionTargetOfferNotFound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Other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Types when Upgrading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442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License Upgrade Errors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handle errors on upgrading</a:t>
            </a:r>
          </a:p>
          <a:p>
            <a:r>
              <a:rPr lang="en-US" sz="2800" dirty="0" smtClean="0"/>
              <a:t>if(</a:t>
            </a:r>
            <a:r>
              <a:rPr lang="en-US" sz="2800" dirty="0" err="1" smtClean="0"/>
              <a:t>upgradeResults.LicenseErrors.Any</a:t>
            </a:r>
            <a:r>
              <a:rPr lang="en-US" sz="2800" dirty="0" smtClean="0"/>
              <a:t>())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lError</a:t>
            </a:r>
            <a:r>
              <a:rPr lang="en-US" sz="2800" dirty="0" smtClean="0"/>
              <a:t> in </a:t>
            </a:r>
            <a:r>
              <a:rPr lang="en-US" sz="2800" dirty="0" err="1" smtClean="0"/>
              <a:t>upgradeResults.LicenseErrors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string user      = </a:t>
            </a:r>
            <a:r>
              <a:rPr lang="en-US" sz="2800" dirty="0" err="1" smtClean="0"/>
              <a:t>lError.Name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string email     = </a:t>
            </a:r>
            <a:r>
              <a:rPr lang="en-US" sz="2800" dirty="0" err="1" smtClean="0"/>
              <a:t>lError.Email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Guid</a:t>
            </a:r>
            <a:r>
              <a:rPr lang="en-US" sz="2800" dirty="0" smtClean="0"/>
              <a:t> </a:t>
            </a:r>
            <a:r>
              <a:rPr lang="en-US" sz="2800" dirty="0" err="1" smtClean="0"/>
              <a:t>userId</a:t>
            </a:r>
            <a:r>
              <a:rPr lang="en-US" sz="2800" dirty="0" smtClean="0"/>
              <a:t>      = </a:t>
            </a:r>
            <a:r>
              <a:rPr lang="en-US" sz="2800" dirty="0" err="1" smtClean="0"/>
              <a:t>lError.UserObjectId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ApiFault</a:t>
            </a:r>
            <a:r>
              <a:rPr lang="en-US" sz="2800" dirty="0" smtClean="0"/>
              <a:t> errors  = </a:t>
            </a:r>
            <a:r>
              <a:rPr lang="en-US" sz="2800" dirty="0" err="1" smtClean="0"/>
              <a:t>lError.Errors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rgbClr val="00B050"/>
                </a:solidFill>
              </a:rPr>
              <a:t>// SDK API errors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is-IS" sz="2800" dirty="0" smtClean="0"/>
              <a:t>}</a:t>
            </a:r>
          </a:p>
          <a:p>
            <a:r>
              <a:rPr lang="is-I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0699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Submit Office </a:t>
            </a:r>
            <a:r>
              <a:rPr lang="en-US" dirty="0"/>
              <a:t>365 Subscription </a:t>
            </a:r>
            <a:r>
              <a:rPr lang="en-US" dirty="0" smtClean="0"/>
              <a:t>Upgrade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/>
              <a:t>Subscription Transition Overview</a:t>
            </a:r>
          </a:p>
          <a:p>
            <a:endParaRPr lang="en-US" dirty="0"/>
          </a:p>
          <a:p>
            <a:r>
              <a:rPr lang="en-US" dirty="0"/>
              <a:t>Upgrading an Office 365 Subscription</a:t>
            </a:r>
          </a:p>
          <a:p>
            <a:endParaRPr lang="en-US" dirty="0"/>
          </a:p>
          <a:p>
            <a:r>
              <a:rPr lang="en-US" dirty="0"/>
              <a:t>Scenario: Listing Upgrade Options</a:t>
            </a:r>
          </a:p>
          <a:p>
            <a:endParaRPr lang="en-US" dirty="0"/>
          </a:p>
          <a:p>
            <a:r>
              <a:rPr lang="en-US" dirty="0"/>
              <a:t>Scenario: Submit Upgrade Request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Subscription Transition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091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What are subscription transitions?</a:t>
            </a:r>
          </a:p>
          <a:p>
            <a:endParaRPr lang="en-US" dirty="0" smtClean="0"/>
          </a:p>
          <a:p>
            <a:r>
              <a:rPr lang="en-US" dirty="0" smtClean="0"/>
              <a:t>Converting from one Office 365 subscription to another “higher” subscription</a:t>
            </a:r>
          </a:p>
          <a:p>
            <a:endParaRPr lang="en-US" dirty="0" smtClean="0"/>
          </a:p>
          <a:p>
            <a:r>
              <a:rPr lang="en-US" dirty="0" smtClean="0"/>
              <a:t>Not related to Azure subscriptions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Subscription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23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791807"/>
          </a:xfrm>
        </p:spPr>
        <p:txBody>
          <a:bodyPr/>
          <a:lstStyle/>
          <a:p>
            <a:r>
              <a:rPr lang="en-US" dirty="0" smtClean="0"/>
              <a:t>Upgrade </a:t>
            </a:r>
            <a:r>
              <a:rPr lang="en-US" dirty="0"/>
              <a:t>from a lower subscription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higher subscription</a:t>
            </a:r>
          </a:p>
          <a:p>
            <a:pPr lvl="1"/>
            <a:r>
              <a:rPr lang="en-US" dirty="0"/>
              <a:t>Office 365 Business Essentials ▶ Office 365 Enterprise E3</a:t>
            </a:r>
          </a:p>
          <a:p>
            <a:endParaRPr lang="en-US" dirty="0" smtClean="0"/>
          </a:p>
          <a:p>
            <a:r>
              <a:rPr lang="en-US" dirty="0" smtClean="0"/>
              <a:t>Upgrade </a:t>
            </a:r>
            <a:r>
              <a:rPr lang="en-US" dirty="0"/>
              <a:t>with / without license assignments</a:t>
            </a:r>
          </a:p>
          <a:p>
            <a:pPr lvl="1"/>
            <a:r>
              <a:rPr lang="en-US" dirty="0" smtClean="0"/>
              <a:t>If supported, the upgrade can also reassign users to licenses with the new upgraded subscription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Transitions are Supported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034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053144"/>
          </a:xfrm>
        </p:spPr>
        <p:txBody>
          <a:bodyPr/>
          <a:lstStyle/>
          <a:p>
            <a:r>
              <a:rPr lang="en-US" dirty="0" smtClean="0"/>
              <a:t>Downgrading </a:t>
            </a:r>
            <a:r>
              <a:rPr lang="en-US" dirty="0"/>
              <a:t>from one subscription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lower subscription</a:t>
            </a:r>
          </a:p>
          <a:p>
            <a:pPr lvl="1"/>
            <a:r>
              <a:rPr lang="en-US" dirty="0"/>
              <a:t>Office 365 Enterprise E3 ▶ Office 365 Business Essentials</a:t>
            </a:r>
          </a:p>
          <a:p>
            <a:endParaRPr lang="en-US" dirty="0" smtClean="0"/>
          </a:p>
          <a:p>
            <a:r>
              <a:rPr lang="en-US" dirty="0" smtClean="0"/>
              <a:t>Upgrading </a:t>
            </a:r>
            <a:r>
              <a:rPr lang="en-US" dirty="0"/>
              <a:t>subscriptions with </a:t>
            </a:r>
            <a:r>
              <a:rPr lang="en-US" dirty="0" smtClean="0"/>
              <a:t>add-ons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Transitions are not Supported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645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Upgrading an Office 365 </a:t>
            </a:r>
            <a:r>
              <a:rPr lang="en-US" dirty="0" smtClean="0"/>
              <a:t>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91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18050"/>
          </a:xfrm>
        </p:spPr>
        <p:txBody>
          <a:bodyPr/>
          <a:lstStyle/>
          <a:p>
            <a:r>
              <a:rPr lang="en-US" sz="3600" dirty="0" smtClean="0"/>
              <a:t>Request upgrade options for a specific subscription</a:t>
            </a:r>
          </a:p>
          <a:p>
            <a:endParaRPr lang="en-US" sz="3600" dirty="0" smtClean="0"/>
          </a:p>
          <a:p>
            <a:r>
              <a:rPr lang="en-US" sz="3600" dirty="0" smtClean="0"/>
              <a:t>Each upgrade option references the actual offer object in the upgrade</a:t>
            </a:r>
          </a:p>
          <a:p>
            <a:endParaRPr lang="en-US" sz="3600" dirty="0" smtClean="0"/>
          </a:p>
          <a:p>
            <a:r>
              <a:rPr lang="en-US" sz="3600" dirty="0" smtClean="0"/>
              <a:t>Select the desired upgrade option, submitting it to Partner Center with the upgrade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an Office 365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572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Subscription Transition Upgrades</a:t>
            </a:r>
            <a:br>
              <a:rPr lang="en-US" smtClean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179058"/>
          </a:xfrm>
        </p:spPr>
        <p:txBody>
          <a:bodyPr/>
          <a:lstStyle/>
          <a:p>
            <a:r>
              <a:rPr lang="en-US" dirty="0" smtClean="0"/>
              <a:t>Upgrade Only</a:t>
            </a:r>
          </a:p>
          <a:p>
            <a:pPr lvl="1"/>
            <a:r>
              <a:rPr lang="en-US" dirty="0" smtClean="0"/>
              <a:t>Add new subscription to customer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Old subscription state set to suspended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4148828"/>
          </a:xfrm>
        </p:spPr>
        <p:txBody>
          <a:bodyPr/>
          <a:lstStyle/>
          <a:p>
            <a:r>
              <a:rPr lang="en-US" dirty="0" smtClean="0"/>
              <a:t>Upgrade With License Transfer</a:t>
            </a:r>
          </a:p>
          <a:p>
            <a:pPr lvl="1"/>
            <a:r>
              <a:rPr lang="en-US" dirty="0" smtClean="0"/>
              <a:t>Same as </a:t>
            </a:r>
            <a:r>
              <a:rPr lang="en-US" i="1" dirty="0" smtClean="0"/>
              <a:t>Upgrade Only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addition, sets all users with old subscription licenses to new license automatically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44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1258</TotalTime>
  <Words>736</Words>
  <Application>Microsoft Office PowerPoint</Application>
  <PresentationFormat>Custom</PresentationFormat>
  <Paragraphs>171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Office 365 Transitioning Subscriptions</vt:lpstr>
      <vt:lpstr>Module Overview</vt:lpstr>
      <vt:lpstr>Subscription Transition Overview</vt:lpstr>
      <vt:lpstr>Understanding Subscription Transitions</vt:lpstr>
      <vt:lpstr>What Transitions are Supported? </vt:lpstr>
      <vt:lpstr>What Transitions are not Supported?</vt:lpstr>
      <vt:lpstr>Upgrading an Office 365 Subscription</vt:lpstr>
      <vt:lpstr>Upgrading an Office 365 Subscription</vt:lpstr>
      <vt:lpstr>Types of Subscription Transition Upgrades </vt:lpstr>
      <vt:lpstr>Scenario: Listing Upgrade Options</vt:lpstr>
      <vt:lpstr>Query for Subscription Upgrade Options via Managed API</vt:lpstr>
      <vt:lpstr>Query via Managed API</vt:lpstr>
      <vt:lpstr>Query via Partner Center REST API</vt:lpstr>
      <vt:lpstr>Query REQUEST via REST API</vt:lpstr>
      <vt:lpstr>HTTP RESPONSE via Partner Center REST API</vt:lpstr>
      <vt:lpstr>DEMO</vt:lpstr>
      <vt:lpstr>Scenario: Submit Upgrade Request</vt:lpstr>
      <vt:lpstr>Submitting Subscription Upgrade via Managed API</vt:lpstr>
      <vt:lpstr>Query via Managed API</vt:lpstr>
      <vt:lpstr>Process Upgrade Errors Results - Managed API</vt:lpstr>
      <vt:lpstr>Error Types when Upgrading Subscriptions</vt:lpstr>
      <vt:lpstr>Process License Upgrade Errors Results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88</cp:revision>
  <dcterms:created xsi:type="dcterms:W3CDTF">2015-12-02T15:17:01Z</dcterms:created>
  <dcterms:modified xsi:type="dcterms:W3CDTF">2016-03-15T00:49:50Z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