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>
        <p:scale>
          <a:sx n="77" d="100"/>
          <a:sy n="77" d="100"/>
        </p:scale>
        <p:origin x="71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BA604-858A-2A47-BE2D-3415DF3CA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F7A9F1-D2E3-CE41-96D5-EEB2BB96B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1680DC-C9F8-674F-B3B5-79B36B6F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571-3B91-384F-B324-1CE7BBD9EF26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31000D-6DAB-6842-B3A2-565822A4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301887-46C4-7345-B03D-2CC7883B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1EB4-E4A4-9C4B-8629-0AD7BA7DF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40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9FDD8-FC79-AF47-A84D-E238B8BE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E44301-7D15-0C4E-9281-A25452692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7496C-F145-194E-AC48-DBC7A476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571-3B91-384F-B324-1CE7BBD9EF26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53E3AF-C009-9E43-A0CF-40A6FEE6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5897A-5D58-524E-A2F6-72C085E0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1EB4-E4A4-9C4B-8629-0AD7BA7DF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26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7F86568-D647-8846-9F00-F70D66298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17B4D6-8BE5-0E40-8B75-7CE82020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A99CA7-3BE3-D146-8506-1B948F70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571-3B91-384F-B324-1CE7BBD9EF26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C2AA3-F009-6A40-897A-BDECC539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A56BA7-7E63-2449-B6B1-3CAF3011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1EB4-E4A4-9C4B-8629-0AD7BA7DF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77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23E4-ACD4-2745-8D4B-FD359F28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8636A9-1D36-3C40-8B84-75F5CC90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28BF72-52C8-F246-8123-E338FA34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571-3B91-384F-B324-1CE7BBD9EF26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ED7B36-2086-3E4C-9A68-8EA9E5AF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D1C174-BB55-C64D-987A-6D51A3FA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1EB4-E4A4-9C4B-8629-0AD7BA7DF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53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A4CEE-865D-7F4A-8F53-E5E78E97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9C638-B597-CF4D-829D-4A0B26BE3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A2B93C-4E82-A84E-82FC-35E627EE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571-3B91-384F-B324-1CE7BBD9EF26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2E6A81-4078-3540-BBCF-E3E0C956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85583-C507-7548-B4B1-FA19613A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1EB4-E4A4-9C4B-8629-0AD7BA7DF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9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47178-9091-4645-8063-87DE44D6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BE90F5-CD0E-B84F-AF5F-248032E8B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269ACA-A33B-7042-8CDF-580E0996B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0D0A78-EB7A-964C-BCA6-1AC6769F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571-3B91-384F-B324-1CE7BBD9EF26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CE37F5-0630-3E46-8272-70B98076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2D8E7B-0BC3-FA40-B05D-CDF937C7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1EB4-E4A4-9C4B-8629-0AD7BA7DF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36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CA6D1-8394-3B43-AA9D-F744244B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86DF3A-D016-9E44-AE1B-F72083918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12B706-20C8-9046-8C4B-542ADEAE3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3EA3A5-B0DF-584D-A5FF-05B95DFEB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8BB781-0833-3B46-81D0-87ADF1617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1DEE3E-CB54-ED4A-B2DE-69D9C544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571-3B91-384F-B324-1CE7BBD9EF26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6E794C-49C0-514F-84BA-F3DB5912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5E4E79-0F8F-0A4E-BAEF-114837AE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1EB4-E4A4-9C4B-8629-0AD7BA7DF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30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503E6-1967-1A4A-A3F1-49B9944E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3C2A36-3D70-FF4E-91F1-7F92AF87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571-3B91-384F-B324-1CE7BBD9EF26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B5825E-FF61-0E46-A70B-E6F9E3BD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F5B9CD-53E4-6943-8185-7A1329A7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1EB4-E4A4-9C4B-8629-0AD7BA7DF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57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D20FC1-BBE1-904E-A1B0-93A1CF06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571-3B91-384F-B324-1CE7BBD9EF26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E103D1-564B-3A4B-8D89-354222C2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91AD44-5013-3342-9ECD-3F0B589E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1EB4-E4A4-9C4B-8629-0AD7BA7DF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63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6717C-50B8-024E-B96E-CD5BCF4E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5BBB30-C046-C547-A4A5-F79A77CC8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62369-5536-FF42-8065-D56CC29FA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9E3686-FE70-9C4D-A11C-A1F56251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571-3B91-384F-B324-1CE7BBD9EF26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5777FA-0D3E-F743-BF63-2E38423F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21818B-FE5E-A64E-9551-4AEC3C4A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1EB4-E4A4-9C4B-8629-0AD7BA7DF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48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72DEF-3B40-7643-9BB6-84E75C28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A6320CB-7419-6344-87CA-4584BE4DD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34C96D-AAB7-8A48-97BA-3D5E59F9A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E468E0-E193-4B41-9005-660BD8E9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571-3B91-384F-B324-1CE7BBD9EF26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0BC8CD-C82A-6D4C-A03F-ADFB1B5B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A230BB-0449-2B4F-959E-83C8F8B8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1EB4-E4A4-9C4B-8629-0AD7BA7DF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16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E0DF80-62DD-BA4B-86E0-8161AD74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220A85-713C-0447-82B9-BBD33A936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18458D-E477-704C-AD19-B037AB10F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7571-3B91-384F-B324-1CE7BBD9EF26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DE6B3B-B09C-7C40-958B-60269B300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D0D473-99A6-584B-934E-681DFF7D4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81EB4-E4A4-9C4B-8629-0AD7BA7DF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24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649A192-43F0-D749-BAE5-B07B82900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86" t="9809" r="38436" b="43232"/>
          <a:stretch/>
        </p:blipFill>
        <p:spPr>
          <a:xfrm>
            <a:off x="3781325" y="219369"/>
            <a:ext cx="7663245" cy="663863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CC06A85-2BCC-584A-8A28-DFD029F05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75002">
            <a:off x="945761" y="2561349"/>
            <a:ext cx="4299027" cy="4213775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A783929-BD5B-6B41-AA8A-41179CD75894}"/>
              </a:ext>
            </a:extLst>
          </p:cNvPr>
          <p:cNvSpPr/>
          <p:nvPr/>
        </p:nvSpPr>
        <p:spPr>
          <a:xfrm rot="16008298">
            <a:off x="-17842" y="4940447"/>
            <a:ext cx="976869" cy="1158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Muskulöser Arm">
            <a:extLst>
              <a:ext uri="{FF2B5EF4-FFF2-40B4-BE49-F238E27FC236}">
                <a16:creationId xmlns:a16="http://schemas.microsoft.com/office/drawing/2014/main" id="{C592BA74-260D-8548-BBCA-78DC147E8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224466">
            <a:off x="2841387" y="4227968"/>
            <a:ext cx="765616" cy="781106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3B8EABD2-65E7-2441-84A3-527AE86F72E0}"/>
              </a:ext>
            </a:extLst>
          </p:cNvPr>
          <p:cNvSpPr/>
          <p:nvPr/>
        </p:nvSpPr>
        <p:spPr>
          <a:xfrm rot="16008298">
            <a:off x="526146" y="5151586"/>
            <a:ext cx="1205465" cy="5867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587F3C9-6F62-AE42-BA61-F2BD06648155}"/>
              </a:ext>
            </a:extLst>
          </p:cNvPr>
          <p:cNvCxnSpPr>
            <a:cxnSpLocks/>
          </p:cNvCxnSpPr>
          <p:nvPr/>
        </p:nvCxnSpPr>
        <p:spPr>
          <a:xfrm>
            <a:off x="1058166" y="3655425"/>
            <a:ext cx="0" cy="113652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Pfeil nach links und oben 26">
            <a:extLst>
              <a:ext uri="{FF2B5EF4-FFF2-40B4-BE49-F238E27FC236}">
                <a16:creationId xmlns:a16="http://schemas.microsoft.com/office/drawing/2014/main" id="{91B62CA1-83D4-6C47-8B68-3DF03EA86D9F}"/>
              </a:ext>
            </a:extLst>
          </p:cNvPr>
          <p:cNvSpPr/>
          <p:nvPr/>
        </p:nvSpPr>
        <p:spPr>
          <a:xfrm rot="16200000">
            <a:off x="1914905" y="2413249"/>
            <a:ext cx="711517" cy="1789135"/>
          </a:xfrm>
          <a:prstGeom prst="leftUpArrow">
            <a:avLst>
              <a:gd name="adj1" fmla="val 2657"/>
              <a:gd name="adj2" fmla="val 6148"/>
              <a:gd name="adj3" fmla="val 2220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Grafik 27" descr="Bluetooth">
            <a:extLst>
              <a:ext uri="{FF2B5EF4-FFF2-40B4-BE49-F238E27FC236}">
                <a16:creationId xmlns:a16="http://schemas.microsoft.com/office/drawing/2014/main" id="{DF51CBF4-AF26-184A-8674-038E77E6EF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447" y="2360503"/>
            <a:ext cx="1329437" cy="1303073"/>
          </a:xfrm>
          <a:prstGeom prst="rect">
            <a:avLst/>
          </a:prstGeom>
        </p:spPr>
      </p:pic>
      <p:pic>
        <p:nvPicPr>
          <p:cNvPr id="31" name="Grafik 30" descr="Tachometer niedrig">
            <a:extLst>
              <a:ext uri="{FF2B5EF4-FFF2-40B4-BE49-F238E27FC236}">
                <a16:creationId xmlns:a16="http://schemas.microsoft.com/office/drawing/2014/main" id="{F115A609-FD67-544C-B6EF-A5EF224294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197949">
            <a:off x="776978" y="5054409"/>
            <a:ext cx="765616" cy="781106"/>
          </a:xfrm>
          <a:prstGeom prst="rect">
            <a:avLst/>
          </a:prstGeom>
        </p:spPr>
      </p:pic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56F7576E-0FC1-5144-98C9-0C770919B784}"/>
              </a:ext>
            </a:extLst>
          </p:cNvPr>
          <p:cNvSpPr/>
          <p:nvPr/>
        </p:nvSpPr>
        <p:spPr>
          <a:xfrm>
            <a:off x="5797405" y="2000819"/>
            <a:ext cx="548352" cy="5038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7B0E465-FB04-BA4E-ACF2-A51A637EA45B}"/>
              </a:ext>
            </a:extLst>
          </p:cNvPr>
          <p:cNvCxnSpPr>
            <a:cxnSpLocks/>
          </p:cNvCxnSpPr>
          <p:nvPr/>
        </p:nvCxnSpPr>
        <p:spPr>
          <a:xfrm>
            <a:off x="3433262" y="1911014"/>
            <a:ext cx="0" cy="17525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EC01D30D-7E90-B846-B94A-6201E36FC7D1}"/>
              </a:ext>
            </a:extLst>
          </p:cNvPr>
          <p:cNvSpPr/>
          <p:nvPr/>
        </p:nvSpPr>
        <p:spPr>
          <a:xfrm rot="2673725">
            <a:off x="3687070" y="2995440"/>
            <a:ext cx="1536434" cy="12222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links und oben 36">
            <a:extLst>
              <a:ext uri="{FF2B5EF4-FFF2-40B4-BE49-F238E27FC236}">
                <a16:creationId xmlns:a16="http://schemas.microsoft.com/office/drawing/2014/main" id="{555E3BFA-CA5C-A94B-AA20-488E86C62D9E}"/>
              </a:ext>
            </a:extLst>
          </p:cNvPr>
          <p:cNvSpPr/>
          <p:nvPr/>
        </p:nvSpPr>
        <p:spPr>
          <a:xfrm>
            <a:off x="3910965" y="3135925"/>
            <a:ext cx="711517" cy="942931"/>
          </a:xfrm>
          <a:prstGeom prst="leftUpArrow">
            <a:avLst>
              <a:gd name="adj1" fmla="val 2657"/>
              <a:gd name="adj2" fmla="val 6148"/>
              <a:gd name="adj3" fmla="val 2220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 descr="Drahtlos">
            <a:extLst>
              <a:ext uri="{FF2B5EF4-FFF2-40B4-BE49-F238E27FC236}">
                <a16:creationId xmlns:a16="http://schemas.microsoft.com/office/drawing/2014/main" id="{55D3580F-90B9-0248-9DA7-647BC5D7B8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662637">
            <a:off x="4129735" y="2181513"/>
            <a:ext cx="923265" cy="923265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E12AD3F1-B367-D243-A128-4D1903754775}"/>
              </a:ext>
            </a:extLst>
          </p:cNvPr>
          <p:cNvSpPr txBox="1"/>
          <p:nvPr/>
        </p:nvSpPr>
        <p:spPr>
          <a:xfrm>
            <a:off x="4181681" y="2026986"/>
            <a:ext cx="8150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NFC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6861C223-1961-714E-85BC-4C341A68AD8E}"/>
              </a:ext>
            </a:extLst>
          </p:cNvPr>
          <p:cNvCxnSpPr>
            <a:cxnSpLocks/>
          </p:cNvCxnSpPr>
          <p:nvPr/>
        </p:nvCxnSpPr>
        <p:spPr>
          <a:xfrm flipH="1">
            <a:off x="5107154" y="2282076"/>
            <a:ext cx="64856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D04591F-C3C6-B84A-B06B-BC27F827D637}"/>
              </a:ext>
            </a:extLst>
          </p:cNvPr>
          <p:cNvSpPr txBox="1"/>
          <p:nvPr/>
        </p:nvSpPr>
        <p:spPr>
          <a:xfrm>
            <a:off x="2296283" y="-5275"/>
            <a:ext cx="23657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SQL/Firestore</a:t>
            </a:r>
          </a:p>
        </p:txBody>
      </p:sp>
      <p:pic>
        <p:nvPicPr>
          <p:cNvPr id="53" name="Grafik 52" descr="UI UX">
            <a:extLst>
              <a:ext uri="{FF2B5EF4-FFF2-40B4-BE49-F238E27FC236}">
                <a16:creationId xmlns:a16="http://schemas.microsoft.com/office/drawing/2014/main" id="{894A84F0-7191-C042-AFC1-4FF62F09820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b="25782"/>
          <a:stretch/>
        </p:blipFill>
        <p:spPr>
          <a:xfrm>
            <a:off x="2537516" y="340822"/>
            <a:ext cx="1789136" cy="1327869"/>
          </a:xfrm>
          <a:prstGeom prst="rect">
            <a:avLst/>
          </a:prstGeom>
        </p:spPr>
      </p:pic>
      <p:pic>
        <p:nvPicPr>
          <p:cNvPr id="54" name="Grafik 53" descr="Drahtlos">
            <a:extLst>
              <a:ext uri="{FF2B5EF4-FFF2-40B4-BE49-F238E27FC236}">
                <a16:creationId xmlns:a16="http://schemas.microsoft.com/office/drawing/2014/main" id="{1079ABD6-18D3-0844-8882-98CC3F3044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662637">
            <a:off x="5857944" y="1977580"/>
            <a:ext cx="427275" cy="42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5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3F73FB69-4092-0A42-861A-2A707B3438D6}"/>
              </a:ext>
            </a:extLst>
          </p:cNvPr>
          <p:cNvGrpSpPr/>
          <p:nvPr/>
        </p:nvGrpSpPr>
        <p:grpSpPr>
          <a:xfrm>
            <a:off x="0" y="306888"/>
            <a:ext cx="12192001" cy="6244224"/>
            <a:chOff x="0" y="306888"/>
            <a:chExt cx="12192001" cy="6244224"/>
          </a:xfrm>
        </p:grpSpPr>
        <p:pic>
          <p:nvPicPr>
            <p:cNvPr id="5" name="Grafik 4" descr="Smartphone">
              <a:extLst>
                <a:ext uri="{FF2B5EF4-FFF2-40B4-BE49-F238E27FC236}">
                  <a16:creationId xmlns:a16="http://schemas.microsoft.com/office/drawing/2014/main" id="{A7BE37A2-262C-FB45-B57E-D4A0649A96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152" r="19668" b="4060"/>
            <a:stretch/>
          </p:blipFill>
          <p:spPr>
            <a:xfrm>
              <a:off x="6732615" y="313151"/>
              <a:ext cx="5459386" cy="6237961"/>
            </a:xfrm>
            <a:prstGeom prst="rect">
              <a:avLst/>
            </a:prstGeom>
          </p:spPr>
        </p:pic>
        <p:pic>
          <p:nvPicPr>
            <p:cNvPr id="6" name="Grafik 5" descr="Smartphone">
              <a:extLst>
                <a:ext uri="{FF2B5EF4-FFF2-40B4-BE49-F238E27FC236}">
                  <a16:creationId xmlns:a16="http://schemas.microsoft.com/office/drawing/2014/main" id="{360E8343-0439-9D4E-90EE-CDA45A6885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060" b="4152"/>
            <a:stretch/>
          </p:blipFill>
          <p:spPr>
            <a:xfrm>
              <a:off x="2697957" y="306888"/>
              <a:ext cx="6796085" cy="6237961"/>
            </a:xfrm>
            <a:prstGeom prst="rect">
              <a:avLst/>
            </a:prstGeom>
          </p:spPr>
        </p:pic>
        <p:pic>
          <p:nvPicPr>
            <p:cNvPr id="7" name="Grafik 6" descr="Smartphone">
              <a:extLst>
                <a:ext uri="{FF2B5EF4-FFF2-40B4-BE49-F238E27FC236}">
                  <a16:creationId xmlns:a16="http://schemas.microsoft.com/office/drawing/2014/main" id="{1BE0D7B1-936C-534F-974F-282DA5D1C9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9622" t="4607" b="3605"/>
            <a:stretch/>
          </p:blipFill>
          <p:spPr>
            <a:xfrm>
              <a:off x="0" y="313151"/>
              <a:ext cx="5462589" cy="6237961"/>
            </a:xfrm>
            <a:prstGeom prst="rect">
              <a:avLst/>
            </a:prstGeom>
          </p:spPr>
        </p:pic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3539BB0-D9C2-604F-BB84-9B9F0274FD26}"/>
                </a:ext>
              </a:extLst>
            </p:cNvPr>
            <p:cNvGrpSpPr/>
            <p:nvPr/>
          </p:nvGrpSpPr>
          <p:grpSpPr>
            <a:xfrm>
              <a:off x="882443" y="2306206"/>
              <a:ext cx="2364206" cy="2139272"/>
              <a:chOff x="1119973" y="1429332"/>
              <a:chExt cx="2940802" cy="3024858"/>
            </a:xfrm>
          </p:grpSpPr>
          <p:sp>
            <p:nvSpPr>
              <p:cNvPr id="17" name="Abgerundetes Rechteck 16">
                <a:extLst>
                  <a:ext uri="{FF2B5EF4-FFF2-40B4-BE49-F238E27FC236}">
                    <a16:creationId xmlns:a16="http://schemas.microsoft.com/office/drawing/2014/main" id="{C5B36BD4-6AE5-A64B-8298-D9A98C51564C}"/>
                  </a:ext>
                </a:extLst>
              </p:cNvPr>
              <p:cNvSpPr/>
              <p:nvPr/>
            </p:nvSpPr>
            <p:spPr>
              <a:xfrm>
                <a:off x="1119973" y="1429332"/>
                <a:ext cx="1381931" cy="1464391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" name="Abgerundetes Rechteck 17">
                <a:extLst>
                  <a:ext uri="{FF2B5EF4-FFF2-40B4-BE49-F238E27FC236}">
                    <a16:creationId xmlns:a16="http://schemas.microsoft.com/office/drawing/2014/main" id="{E6340697-4F08-E44A-BAB3-90233368E19D}"/>
                  </a:ext>
                </a:extLst>
              </p:cNvPr>
              <p:cNvSpPr/>
              <p:nvPr/>
            </p:nvSpPr>
            <p:spPr>
              <a:xfrm>
                <a:off x="2678844" y="1429332"/>
                <a:ext cx="1381931" cy="1464391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Abgerundetes Rechteck 18">
                <a:extLst>
                  <a:ext uri="{FF2B5EF4-FFF2-40B4-BE49-F238E27FC236}">
                    <a16:creationId xmlns:a16="http://schemas.microsoft.com/office/drawing/2014/main" id="{24024336-0849-0948-8793-A5973DBF1B56}"/>
                  </a:ext>
                </a:extLst>
              </p:cNvPr>
              <p:cNvSpPr/>
              <p:nvPr/>
            </p:nvSpPr>
            <p:spPr>
              <a:xfrm>
                <a:off x="1119973" y="3052577"/>
                <a:ext cx="1381931" cy="1401613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Abgerundetes Rechteck 19">
                <a:extLst>
                  <a:ext uri="{FF2B5EF4-FFF2-40B4-BE49-F238E27FC236}">
                    <a16:creationId xmlns:a16="http://schemas.microsoft.com/office/drawing/2014/main" id="{AB378CFD-F743-9E45-8BE6-978EC8B4EB5F}"/>
                  </a:ext>
                </a:extLst>
              </p:cNvPr>
              <p:cNvSpPr/>
              <p:nvPr/>
            </p:nvSpPr>
            <p:spPr>
              <a:xfrm>
                <a:off x="2678844" y="3052577"/>
                <a:ext cx="1381931" cy="1401613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 dirty="0"/>
              </a:p>
            </p:txBody>
          </p:sp>
          <p:pic>
            <p:nvPicPr>
              <p:cNvPr id="21" name="Grafik 20" descr="Muskulöser Arm">
                <a:extLst>
                  <a:ext uri="{FF2B5EF4-FFF2-40B4-BE49-F238E27FC236}">
                    <a16:creationId xmlns:a16="http://schemas.microsoft.com/office/drawing/2014/main" id="{34863C60-9927-284B-AB17-82897E1D44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16509" y="175866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Grafik 21" descr="Bodybuilder">
                <a:extLst>
                  <a:ext uri="{FF2B5EF4-FFF2-40B4-BE49-F238E27FC236}">
                    <a16:creationId xmlns:a16="http://schemas.microsoft.com/office/drawing/2014/main" id="{083F7254-404C-B448-AB94-C67D1E8E52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353738" y="178559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fik 22" descr="Hürde">
                <a:extLst>
                  <a:ext uri="{FF2B5EF4-FFF2-40B4-BE49-F238E27FC236}">
                    <a16:creationId xmlns:a16="http://schemas.microsoft.com/office/drawing/2014/main" id="{9CFBA744-3533-E34B-BE0C-DC1D867F4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353738" y="322693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fik 23" descr="Elliptisch">
                <a:extLst>
                  <a:ext uri="{FF2B5EF4-FFF2-40B4-BE49-F238E27FC236}">
                    <a16:creationId xmlns:a16="http://schemas.microsoft.com/office/drawing/2014/main" id="{0ABB056B-6874-FC4C-916C-ECC7B0BE58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830726" y="321453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73BFC55E-66C0-F345-864D-EAF49BCBD104}"/>
                </a:ext>
              </a:extLst>
            </p:cNvPr>
            <p:cNvGrpSpPr/>
            <p:nvPr/>
          </p:nvGrpSpPr>
          <p:grpSpPr>
            <a:xfrm>
              <a:off x="4901652" y="2306525"/>
              <a:ext cx="2376450" cy="2287932"/>
              <a:chOff x="4711486" y="1296043"/>
              <a:chExt cx="2933938" cy="3371626"/>
            </a:xfrm>
          </p:grpSpPr>
          <p:sp>
            <p:nvSpPr>
              <p:cNvPr id="26" name="Abgerundetes Rechteck 25">
                <a:extLst>
                  <a:ext uri="{FF2B5EF4-FFF2-40B4-BE49-F238E27FC236}">
                    <a16:creationId xmlns:a16="http://schemas.microsoft.com/office/drawing/2014/main" id="{77E9B133-54A6-5B47-858A-BBCC164C1F04}"/>
                  </a:ext>
                </a:extLst>
              </p:cNvPr>
              <p:cNvSpPr/>
              <p:nvPr/>
            </p:nvSpPr>
            <p:spPr>
              <a:xfrm>
                <a:off x="4711486" y="1296043"/>
                <a:ext cx="2933938" cy="3248833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/>
              </a:p>
            </p:txBody>
          </p:sp>
          <p:pic>
            <p:nvPicPr>
              <p:cNvPr id="27" name="Grafik 26" descr="Änderungen &amp; Schneider">
                <a:extLst>
                  <a:ext uri="{FF2B5EF4-FFF2-40B4-BE49-F238E27FC236}">
                    <a16:creationId xmlns:a16="http://schemas.microsoft.com/office/drawing/2014/main" id="{1B66B5EE-8B29-5041-BAD1-860C1C519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160161" y="2631081"/>
                <a:ext cx="2036588" cy="2036588"/>
              </a:xfrm>
              <a:prstGeom prst="rect">
                <a:avLst/>
              </a:prstGeom>
            </p:spPr>
          </p:pic>
        </p:grpSp>
        <p:sp>
          <p:nvSpPr>
            <p:cNvPr id="34" name="Abgerundetes Rechteck 33">
              <a:extLst>
                <a:ext uri="{FF2B5EF4-FFF2-40B4-BE49-F238E27FC236}">
                  <a16:creationId xmlns:a16="http://schemas.microsoft.com/office/drawing/2014/main" id="{2AFF328F-ED49-9B42-9A57-F0A218CC0365}"/>
                </a:ext>
              </a:extLst>
            </p:cNvPr>
            <p:cNvSpPr/>
            <p:nvPr/>
          </p:nvSpPr>
          <p:spPr>
            <a:xfrm>
              <a:off x="8954503" y="2306524"/>
              <a:ext cx="2376450" cy="2204607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/>
            </a:p>
          </p:txBody>
        </p:sp>
        <p:pic>
          <p:nvPicPr>
            <p:cNvPr id="37" name="Grafik 36" descr="Balkendiagramm">
              <a:extLst>
                <a:ext uri="{FF2B5EF4-FFF2-40B4-BE49-F238E27FC236}">
                  <a16:creationId xmlns:a16="http://schemas.microsoft.com/office/drawing/2014/main" id="{E6D846F5-108C-EA4B-AC3B-D7A620284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94497" y="2195226"/>
              <a:ext cx="2517976" cy="2517976"/>
            </a:xfrm>
            <a:prstGeom prst="rect">
              <a:avLst/>
            </a:prstGeom>
          </p:spPr>
        </p:pic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1ECF5B91-A084-3340-8463-FD6F214EC8CF}"/>
                </a:ext>
              </a:extLst>
            </p:cNvPr>
            <p:cNvSpPr txBox="1"/>
            <p:nvPr/>
          </p:nvSpPr>
          <p:spPr>
            <a:xfrm>
              <a:off x="5373976" y="2547679"/>
              <a:ext cx="143180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000" b="1" dirty="0"/>
                <a:t>1RM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129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Wagner</dc:creator>
  <cp:lastModifiedBy>Nils Wagner</cp:lastModifiedBy>
  <cp:revision>14</cp:revision>
  <dcterms:created xsi:type="dcterms:W3CDTF">2020-10-27T16:46:21Z</dcterms:created>
  <dcterms:modified xsi:type="dcterms:W3CDTF">2020-11-02T17:42:17Z</dcterms:modified>
</cp:coreProperties>
</file>