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4" r:id="rId5"/>
    <p:sldId id="265" r:id="rId6"/>
    <p:sldId id="258" r:id="rId7"/>
    <p:sldId id="263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F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3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17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38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3866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336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307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070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806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4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86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52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1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08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43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60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76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70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98259-13D8-49B1-995A-833CACEE6A13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45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FB673-C1EF-4FEB-AED5-86BF3C609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828495"/>
            <a:ext cx="9144000" cy="2387600"/>
          </a:xfrm>
          <a:noFill/>
        </p:spPr>
        <p:txBody>
          <a:bodyPr/>
          <a:lstStyle/>
          <a:p>
            <a:pPr algn="ctr"/>
            <a:r>
              <a:rPr lang="de-DE" dirty="0">
                <a:latin typeface="Bahnschrift" panose="020B0502040204020203" pitchFamily="34" charset="0"/>
              </a:rPr>
              <a:t>PocketCoach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2262A1B-B2D9-4F97-8328-A34CE443B7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4AA8C96-21AA-4D00-8C0E-A0D3EEA477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4019549" y="815975"/>
            <a:ext cx="4152900" cy="420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2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Allgemeine Diskussion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CEEBD-68DF-4924-8A41-91582416F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CEEBD-68DF-4924-8A41-91582416F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Gantt-Diagramm</a:t>
            </a:r>
          </a:p>
          <a:p>
            <a:r>
              <a:rPr lang="de-DE" sz="2400" dirty="0"/>
              <a:t>Umsetzung der Projektidee</a:t>
            </a:r>
          </a:p>
          <a:p>
            <a:r>
              <a:rPr lang="de-DE" sz="2400" dirty="0"/>
              <a:t>Lastenheft</a:t>
            </a:r>
          </a:p>
          <a:p>
            <a:r>
              <a:rPr lang="de-DE" sz="2400" dirty="0"/>
              <a:t>Fazit</a:t>
            </a:r>
          </a:p>
          <a:p>
            <a:r>
              <a:rPr lang="de-DE" sz="2400" dirty="0"/>
              <a:t>Allgemeine Diskussion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6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Gantt-Diagramm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CEEBD-68DF-4924-8A41-91582416F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/>
              <a:t>a</a:t>
            </a:r>
            <a:r>
              <a:rPr lang="de-DE" dirty="0"/>
              <a:t>) Aktueller Stand</a:t>
            </a:r>
          </a:p>
          <a:p>
            <a:r>
              <a:rPr lang="de-DE" dirty="0"/>
              <a:t>[Aktualisiertes Gantt-Diagramm]</a:t>
            </a:r>
          </a:p>
          <a:p>
            <a:r>
              <a:rPr lang="de-DE" dirty="0"/>
              <a:t>- Ende Planung / Start der praktischen Arbeiten</a:t>
            </a:r>
          </a:p>
          <a:p>
            <a:pPr marL="0" indent="0">
              <a:buNone/>
            </a:pPr>
            <a:r>
              <a:rPr lang="de-DE" dirty="0"/>
              <a:t>b) Abgeschlossenes</a:t>
            </a:r>
          </a:p>
          <a:p>
            <a:r>
              <a:rPr lang="de-DE" dirty="0"/>
              <a:t>- Arbeitspaketerstellung</a:t>
            </a:r>
          </a:p>
          <a:p>
            <a:r>
              <a:rPr lang="de-DE" dirty="0"/>
              <a:t>- Paketaufteilung</a:t>
            </a:r>
          </a:p>
          <a:p>
            <a:r>
              <a:rPr lang="de-DE" dirty="0"/>
              <a:t>- Nutzerumfrage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0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Gantt-Diagramm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CEEBD-68DF-4924-8A41-91582416F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c) Lief alles planmäßig? Wenn nein, gibt es Änderungen im Plan?</a:t>
            </a:r>
          </a:p>
          <a:p>
            <a:r>
              <a:rPr lang="de-DE" dirty="0"/>
              <a:t>Ja, außer:</a:t>
            </a:r>
          </a:p>
          <a:p>
            <a:r>
              <a:rPr lang="de-DE" dirty="0"/>
              <a:t>Durch Corona: Kein Befragen von Fitnessstudios möglich</a:t>
            </a:r>
          </a:p>
          <a:p>
            <a:r>
              <a:rPr lang="de-DE" dirty="0"/>
              <a:t>-&amp;</a:t>
            </a:r>
            <a:r>
              <a:rPr lang="de-DE" dirty="0" err="1"/>
              <a:t>gt</a:t>
            </a:r>
            <a:r>
              <a:rPr lang="de-DE" dirty="0"/>
              <a:t>; Vertagen oder Wegfall je nach weiterer Entwicklung der Maßnahmen</a:t>
            </a:r>
          </a:p>
          <a:p>
            <a:r>
              <a:rPr lang="de-DE" dirty="0"/>
              <a:t>-&amp;</a:t>
            </a:r>
            <a:r>
              <a:rPr lang="de-DE" dirty="0" err="1"/>
              <a:t>gt</a:t>
            </a:r>
            <a:r>
              <a:rPr lang="de-DE" dirty="0"/>
              <a:t>; Vorziehen der weiteren Schritte (am Ende weiterer Puffer zur ggf. Kommenden Umfrage)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9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Gantt-Diagramm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CEEBD-68DF-4924-8A41-91582416F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d) Folgende Schritte</a:t>
            </a:r>
          </a:p>
          <a:p>
            <a:r>
              <a:rPr lang="de-DE" dirty="0"/>
              <a:t>Start der Programmierung:</a:t>
            </a:r>
          </a:p>
          <a:p>
            <a:r>
              <a:rPr lang="de-DE" dirty="0"/>
              <a:t>- Sensor auslesen</a:t>
            </a:r>
          </a:p>
          <a:p>
            <a:r>
              <a:rPr lang="de-DE" dirty="0"/>
              <a:t>- App-Grundgerät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0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Umsetzung der 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CEEBD-68DF-4924-8A41-91582416F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a) Konkrete Umsetzung</a:t>
            </a:r>
          </a:p>
          <a:p>
            <a:r>
              <a:rPr lang="de-DE" dirty="0"/>
              <a:t>[Schaubild von Nils]</a:t>
            </a:r>
          </a:p>
          <a:p>
            <a:r>
              <a:rPr lang="de-DE" dirty="0"/>
              <a:t>0. Scannen von NFC-Chip via Smartphone</a:t>
            </a:r>
          </a:p>
          <a:p>
            <a:r>
              <a:rPr lang="de-DE" dirty="0"/>
              <a:t>2. Öffnung der App (</a:t>
            </a:r>
            <a:r>
              <a:rPr lang="de-DE" dirty="0" err="1"/>
              <a:t>Activity</a:t>
            </a:r>
            <a:r>
              <a:rPr lang="de-DE" dirty="0"/>
              <a:t> der gescannten Übung)</a:t>
            </a:r>
          </a:p>
          <a:p>
            <a:r>
              <a:rPr lang="de-DE" dirty="0"/>
              <a:t>1. Sensor erkennt Bewegungen und Richtigkeit der Ausführung</a:t>
            </a:r>
          </a:p>
          <a:p>
            <a:r>
              <a:rPr lang="de-DE" dirty="0"/>
              <a:t>2. Schreibt Werte in Datenbank</a:t>
            </a:r>
          </a:p>
          <a:p>
            <a:r>
              <a:rPr lang="de-DE" dirty="0"/>
              <a:t>3. App liest Werte aus und stellt sie dem Nutzer dar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5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Umsetzung der 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CEEBD-68DF-4924-8A41-91582416F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b) Mögliche Probleme</a:t>
            </a:r>
          </a:p>
          <a:p>
            <a:r>
              <a:rPr lang="de-DE" dirty="0"/>
              <a:t>Bewegungserkennung</a:t>
            </a:r>
          </a:p>
          <a:p>
            <a:pPr lvl="1"/>
            <a:r>
              <a:rPr lang="de-DE" dirty="0"/>
              <a:t>Zählen der richtigen Bewegungen</a:t>
            </a:r>
          </a:p>
          <a:p>
            <a:pPr lvl="1"/>
            <a:r>
              <a:rPr lang="de-DE" dirty="0"/>
              <a:t>insbesondere falsche Ausführung erkennen</a:t>
            </a:r>
          </a:p>
          <a:p>
            <a:r>
              <a:rPr lang="de-DE" dirty="0"/>
              <a:t>Kompaktes Design des Wearables</a:t>
            </a:r>
          </a:p>
          <a:p>
            <a:pPr lvl="1"/>
            <a:r>
              <a:rPr lang="de-DE" dirty="0"/>
              <a:t>Könnte größer werden als gedacht/angenehm (Gehäuse)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7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Lastenheft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CEEBD-68DF-4924-8A41-91582416F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4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CEEBD-68DF-4924-8A41-91582416F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a) bisheriger Verlauf</a:t>
            </a:r>
          </a:p>
          <a:p>
            <a:r>
              <a:rPr lang="de-DE" dirty="0"/>
              <a:t>strukturiertes Arbeiten</a:t>
            </a:r>
          </a:p>
          <a:p>
            <a:r>
              <a:rPr lang="de-DE" dirty="0"/>
              <a:t>Planung abgeschlossen</a:t>
            </a:r>
          </a:p>
          <a:p>
            <a:pPr marL="0" indent="0">
              <a:buNone/>
            </a:pPr>
            <a:r>
              <a:rPr lang="de-DE" dirty="0"/>
              <a:t>b) weitere Schritte </a:t>
            </a:r>
          </a:p>
          <a:p>
            <a:r>
              <a:rPr lang="de-DE" dirty="0"/>
              <a:t>Start der Programmierung:</a:t>
            </a:r>
          </a:p>
          <a:p>
            <a:pPr lvl="1"/>
            <a:r>
              <a:rPr lang="de-DE" dirty="0"/>
              <a:t>Sensor auslesen</a:t>
            </a:r>
          </a:p>
          <a:p>
            <a:pPr lvl="1"/>
            <a:r>
              <a:rPr lang="de-DE" dirty="0"/>
              <a:t>App</a:t>
            </a:r>
          </a:p>
          <a:p>
            <a:pPr lvl="1"/>
            <a:r>
              <a:rPr lang="de-DE" dirty="0"/>
              <a:t>Datenbankeinbindung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339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enutzerdefiniert 10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32FFED"/>
      </a:accent1>
      <a:accent2>
        <a:srgbClr val="3DFF8A"/>
      </a:accent2>
      <a:accent3>
        <a:srgbClr val="3DFF8A"/>
      </a:accent3>
      <a:accent4>
        <a:srgbClr val="7030A0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222</Words>
  <Application>Microsoft Office PowerPoint</Application>
  <PresentationFormat>Breitbild</PresentationFormat>
  <Paragraphs>52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Bahnschrift</vt:lpstr>
      <vt:lpstr>Trebuchet MS</vt:lpstr>
      <vt:lpstr>Wingdings 3</vt:lpstr>
      <vt:lpstr>Facette</vt:lpstr>
      <vt:lpstr>PocketCoach</vt:lpstr>
      <vt:lpstr>Inhaltsverzeichnis</vt:lpstr>
      <vt:lpstr>Gantt-Diagramm </vt:lpstr>
      <vt:lpstr>Gantt-Diagramm </vt:lpstr>
      <vt:lpstr>Gantt-Diagramm </vt:lpstr>
      <vt:lpstr>Umsetzung der Projektidee</vt:lpstr>
      <vt:lpstr>Umsetzung der Projektidee</vt:lpstr>
      <vt:lpstr>Lastenheft</vt:lpstr>
      <vt:lpstr>Fazit</vt:lpstr>
      <vt:lpstr>Allgemeine Diskussion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PocketCoach</dc:title>
  <dc:creator>Jannik G</dc:creator>
  <cp:lastModifiedBy>Jannik G</cp:lastModifiedBy>
  <cp:revision>6</cp:revision>
  <dcterms:created xsi:type="dcterms:W3CDTF">2020-11-05T14:11:10Z</dcterms:created>
  <dcterms:modified xsi:type="dcterms:W3CDTF">2020-11-05T20:03:21Z</dcterms:modified>
</cp:coreProperties>
</file>