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1D6BE-1F35-483C-982B-E7EA54C27A7E}" v="7" dt="2023-08-01T08:39:54.456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43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8/1/2023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52479"/>
            <a:ext cx="13258800" cy="7200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0" dirty="0">
                <a:latin typeface="+mn-lt"/>
              </a:rPr>
              <a:t>We Predict the Algorithm  using the validation dataset given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0" dirty="0">
                <a:latin typeface="+mn-lt"/>
              </a:rPr>
              <a:t>From the above we got Accuracy 74% for Decision Tree Classifier.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0" dirty="0">
                <a:latin typeface="+mn-lt"/>
              </a:rPr>
              <a:t>So we take the Random Forest Algorithm to predict the result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0" dirty="0">
              <a:latin typeface="+mn-lt"/>
            </a:endParaRPr>
          </a:p>
          <a:p>
            <a:endParaRPr lang="en-IN" sz="3200" b="0" dirty="0">
              <a:latin typeface="+mn-lt"/>
            </a:endParaRPr>
          </a:p>
          <a:p>
            <a:endParaRPr lang="en-IN" sz="3200" b="0" dirty="0">
              <a:latin typeface="+mn-lt"/>
            </a:endParaRPr>
          </a:p>
          <a:p>
            <a:endParaRPr lang="en-US" sz="32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6F1C5-0E7F-21ED-F5B5-C4C9FB97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6" y="3754760"/>
            <a:ext cx="1332614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: TEKETI DARAHASINI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  21B91A54H3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9391429140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21B91A54H3@srkrec.ac.in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B9EAE-CE5F-09CC-A329-CA39484FB004}"/>
              </a:ext>
            </a:extLst>
          </p:cNvPr>
          <p:cNvSpPr txBox="1"/>
          <p:nvPr/>
        </p:nvSpPr>
        <p:spPr>
          <a:xfrm>
            <a:off x="1194520" y="1234480"/>
            <a:ext cx="12889432" cy="527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0" dirty="0"/>
              <a:t>The Dataset is the collection of the Basic Health and Biological     	 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0" dirty="0"/>
          </a:p>
          <a:p>
            <a:r>
              <a:rPr lang="en-IN" sz="2800" b="0" dirty="0"/>
              <a:t>	Signal  Data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0" dirty="0"/>
              <a:t>The Goal is to Develo</a:t>
            </a:r>
            <a:r>
              <a:rPr lang="en-IN" sz="2800" dirty="0"/>
              <a:t>p a machine learning model to </a:t>
            </a:r>
            <a:r>
              <a:rPr lang="en-IN" sz="2800" b="0" dirty="0"/>
              <a:t>determine the presence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r>
              <a:rPr lang="en-IN" sz="2800" b="0" dirty="0"/>
              <a:t>          or absence of Smoking  through bio-signals</a:t>
            </a:r>
          </a:p>
          <a:p>
            <a:pPr>
              <a:buFont typeface="Arial" pitchFamily="34" charset="0"/>
              <a:buChar char="•"/>
            </a:pPr>
            <a:endParaRPr lang="en-IN" sz="2800" b="0" dirty="0"/>
          </a:p>
          <a:p>
            <a:r>
              <a:rPr lang="en-IN" sz="2800" b="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200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0" dirty="0"/>
              <a:t>Data Mining – 01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Valuable Insights from Large Volume of Data 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Importing  and loading Data Manipulation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ibraries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ariables </a:t>
            </a:r>
          </a:p>
          <a:p>
            <a:pPr lvl="3" algn="just"/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 : Smoking (binary) ,so Classification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IN" sz="9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Data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: Balanced Data Set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 Measure of Data :  55692  Records , 26 Attributes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: No Missing Values in Data Set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case of Missing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alues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mputation and Deletion </a:t>
            </a:r>
            <a:r>
              <a:rPr lang="en-IN" sz="9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echniques can be used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Imputer : Categorical and Discrete Variables .</a:t>
            </a: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endParaRPr lang="en-IN" sz="9600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66060" lvl="3" indent="-571500" algn="just">
              <a:buFont typeface="Wingdings" panose="05000000000000000000" pitchFamily="2" charset="2"/>
              <a:buChar char="v"/>
            </a:pPr>
            <a:r>
              <a:rPr lang="en-IN" sz="96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Imputer : Continuous Variables  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63284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300" dirty="0"/>
              <a:t>Data Mining – 02</a:t>
            </a:r>
          </a:p>
          <a:p>
            <a:endParaRPr lang="en-IN" sz="7300" b="0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0" i="1" dirty="0"/>
              <a:t>No Duplicated Records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In case of Duplicates Drop Duplicates and Reset the Index</a:t>
            </a:r>
          </a:p>
          <a:p>
            <a:r>
              <a:rPr lang="en-US" sz="4000" b="0" i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Classes in Target Variable : 2</a:t>
            </a:r>
          </a:p>
          <a:p>
            <a:r>
              <a:rPr lang="en-US" sz="4000" b="0" i="1" dirty="0"/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Deletion o</a:t>
            </a:r>
            <a:r>
              <a:rPr lang="en-US" sz="4000" b="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 Attribute:     Id</a:t>
            </a:r>
          </a:p>
          <a:p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Data Transformation :</a:t>
            </a:r>
          </a:p>
          <a:p>
            <a:endParaRPr lang="en-US" sz="4000" b="0" i="1" dirty="0"/>
          </a:p>
          <a:p>
            <a:r>
              <a:rPr lang="en-US" sz="4000" b="0" i="1" dirty="0"/>
              <a:t>                gender, oral  ,tartar   attributes  Transformed using map function</a:t>
            </a:r>
          </a:p>
          <a:p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Training and Testing Data to Evaluate Model Performance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 Data Scaling implemented to bring all Features of Variables in Similar Scale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 b="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1" dirty="0"/>
              <a:t>  Types of Scaling :</a:t>
            </a:r>
          </a:p>
          <a:p>
            <a:endParaRPr lang="en-US" sz="4000" b="0" i="1" dirty="0"/>
          </a:p>
          <a:p>
            <a:r>
              <a:rPr lang="en-US" sz="4000" b="0" i="1" dirty="0"/>
              <a:t>            Min Max Scaling</a:t>
            </a:r>
          </a:p>
          <a:p>
            <a:r>
              <a:rPr lang="en-US" sz="4000" b="0" i="1" dirty="0"/>
              <a:t>        </a:t>
            </a:r>
          </a:p>
          <a:p>
            <a:r>
              <a:rPr lang="en-US" sz="4000" b="0" i="1" dirty="0"/>
              <a:t>           Standard Scaling </a:t>
            </a:r>
          </a:p>
          <a:p>
            <a:r>
              <a:rPr lang="en-US" sz="4000" b="0" i="1" dirty="0"/>
              <a:t>    </a:t>
            </a:r>
          </a:p>
          <a:p>
            <a:r>
              <a:rPr lang="en-US" sz="4000" b="0" i="1" dirty="0"/>
              <a:t>           Robust Scaling </a:t>
            </a:r>
          </a:p>
          <a:p>
            <a:r>
              <a:rPr lang="en-US" sz="4000" b="0" i="1" dirty="0"/>
              <a:t> </a:t>
            </a:r>
          </a:p>
          <a:p>
            <a:endParaRPr lang="en-US" sz="4000" b="0" i="1" dirty="0"/>
          </a:p>
          <a:p>
            <a:r>
              <a:rPr lang="en-US" sz="4000" b="0" i="1" dirty="0"/>
              <a:t>      Scaling Technique Used :</a:t>
            </a:r>
          </a:p>
          <a:p>
            <a:r>
              <a:rPr lang="en-US" sz="4000" b="0" i="1" dirty="0"/>
              <a:t>   </a:t>
            </a:r>
          </a:p>
          <a:p>
            <a:r>
              <a:rPr lang="en-US" sz="4000" b="0" i="1" dirty="0"/>
              <a:t>                                           Min Max Scaler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0567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7F372-B52C-B264-92BE-3C99ADDD6BFD}"/>
              </a:ext>
            </a:extLst>
          </p:cNvPr>
          <p:cNvSpPr txBox="1"/>
          <p:nvPr/>
        </p:nvSpPr>
        <p:spPr>
          <a:xfrm>
            <a:off x="906488" y="1090464"/>
            <a:ext cx="13465496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Our Target Variable is “Smoking” and we split the data based on Independent and Target Variable 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We split our Dataset using the method  </a:t>
            </a:r>
            <a:r>
              <a:rPr lang="en-IN" sz="2800" dirty="0" err="1"/>
              <a:t>train_test_split</a:t>
            </a:r>
            <a:r>
              <a:rPr lang="en-IN" sz="2800" dirty="0"/>
              <a:t>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two Datasets [x ,y] are of with Target and Independent Variables divided into train and test Datasets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In the given </a:t>
            </a:r>
            <a:r>
              <a:rPr lang="en-IN" sz="2800" dirty="0" err="1"/>
              <a:t>dataset,we</a:t>
            </a:r>
            <a:r>
              <a:rPr lang="en-IN" sz="2800" dirty="0"/>
              <a:t> have only one single target variable.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Dataset is divided into Train and Test Datasets that are used to Discover algorithms and predict the values respectively 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</a:p>
          <a:p>
            <a:endParaRPr lang="en-US" sz="3200" b="0" dirty="0">
              <a:latin typeface="+mn-lt"/>
            </a:endParaRPr>
          </a:p>
          <a:p>
            <a:r>
              <a:rPr lang="en-US" sz="3200" b="0" dirty="0">
                <a:latin typeface="+mn-lt"/>
              </a:rPr>
              <a:t>Bar between age and weight(kg) and Bar plot between weight(kg) and gender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468740-F845-9BC2-DB28-135758D8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48" y="2016877"/>
            <a:ext cx="6048671" cy="425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C2A06-E5C8-1051-31FC-762CB75E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29" y="2073209"/>
            <a:ext cx="6048671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1287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</a:p>
          <a:p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0" i="1" dirty="0"/>
              <a:t>The Different Classification Algorithms Used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 err="1"/>
              <a:t>Decisio</a:t>
            </a:r>
            <a:r>
              <a:rPr lang="en-IN" sz="2800" b="0" i="1" dirty="0"/>
              <a:t> Tree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Extra Trees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K-Nearest Neighbour (KNN)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Support Vector Machine (SVM)</a:t>
            </a:r>
          </a:p>
          <a:p>
            <a:pPr marL="457200" indent="-457200">
              <a:buFont typeface="+mj-lt"/>
              <a:buAutoNum type="arabicPeriod"/>
            </a:pPr>
            <a:endParaRPr lang="en-IN" sz="2800" b="0" i="1" dirty="0"/>
          </a:p>
          <a:p>
            <a:pPr marL="457200" indent="-457200">
              <a:buFont typeface="+mj-lt"/>
              <a:buAutoNum type="arabicPeriod"/>
            </a:pPr>
            <a:r>
              <a:rPr lang="en-IN" sz="2800" b="0" i="1" dirty="0"/>
              <a:t>Gaussian Naïve Bayes (GNB)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72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CA2125-A1AD-3230-CE4F-25841620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20" y="1113962"/>
            <a:ext cx="12241360" cy="2986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540ED-F32D-BBB4-C778-BC9F9940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20" y="4330826"/>
            <a:ext cx="12385375" cy="26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17629</TotalTime>
  <Words>507</Words>
  <Application>Microsoft Office PowerPoint</Application>
  <PresentationFormat>Custom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Yasaswini T</cp:lastModifiedBy>
  <cp:revision>1124</cp:revision>
  <dcterms:created xsi:type="dcterms:W3CDTF">2018-11-22T06:53:55Z</dcterms:created>
  <dcterms:modified xsi:type="dcterms:W3CDTF">2023-08-01T08:44:07Z</dcterms:modified>
</cp:coreProperties>
</file>