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6"/>
  </p:notesMasterIdLst>
  <p:sldIdLst>
    <p:sldId id="256" r:id="rId2"/>
    <p:sldId id="257" r:id="rId3"/>
    <p:sldId id="259" r:id="rId4"/>
    <p:sldId id="267" r:id="rId5"/>
    <p:sldId id="262" r:id="rId6"/>
    <p:sldId id="270" r:id="rId7"/>
    <p:sldId id="271" r:id="rId8"/>
    <p:sldId id="272" r:id="rId9"/>
    <p:sldId id="264" r:id="rId10"/>
    <p:sldId id="269" r:id="rId11"/>
    <p:sldId id="274" r:id="rId12"/>
    <p:sldId id="275" r:id="rId13"/>
    <p:sldId id="277" r:id="rId14"/>
    <p:sldId id="266" r:id="rId15"/>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81" d="100"/>
          <a:sy n="81" d="100"/>
        </p:scale>
        <p:origin x="67" y="178"/>
      </p:cViewPr>
      <p:guideLst>
        <p:guide orient="horz" pos="2160"/>
        <p:guide pos="2880"/>
        <p:guide pos="3839"/>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F8A852-884F-4B0D-B8D8-4D2F2D59682B}" type="datetimeFigureOut">
              <a:rPr lang="en-US" smtClean="0"/>
              <a:pPr/>
              <a:t>6/12/2019</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848834E-6BE5-42F8-8F71-015BB724911E}" type="slidenum">
              <a:rPr lang="en-IN" smtClean="0"/>
              <a:pPr/>
              <a:t>‹#›</a:t>
            </a:fld>
            <a:endParaRPr lang="en-IN"/>
          </a:p>
        </p:txBody>
      </p:sp>
    </p:spTree>
    <p:extLst>
      <p:ext uri="{BB962C8B-B14F-4D97-AF65-F5344CB8AC3E}">
        <p14:creationId xmlns:p14="http://schemas.microsoft.com/office/powerpoint/2010/main" val="250158093"/>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IN" dirty="0"/>
              <a:t>   </a:t>
            </a:r>
          </a:p>
        </p:txBody>
      </p:sp>
      <p:sp>
        <p:nvSpPr>
          <p:cNvPr id="4" name="Slide Number Placeholder 3"/>
          <p:cNvSpPr>
            <a:spLocks noGrp="1"/>
          </p:cNvSpPr>
          <p:nvPr>
            <p:ph type="sldNum" sz="quarter" idx="10"/>
          </p:nvPr>
        </p:nvSpPr>
        <p:spPr/>
        <p:txBody>
          <a:bodyPr/>
          <a:lstStyle/>
          <a:p>
            <a:fld id="{B848834E-6BE5-42F8-8F71-015BB724911E}" type="slidenum">
              <a:rPr lang="en-IN" smtClean="0"/>
              <a:pPr/>
              <a:t>2</a:t>
            </a:fld>
            <a:endParaRPr lang="en-IN"/>
          </a:p>
        </p:txBody>
      </p:sp>
    </p:spTree>
    <p:extLst>
      <p:ext uri="{BB962C8B-B14F-4D97-AF65-F5344CB8AC3E}">
        <p14:creationId xmlns:p14="http://schemas.microsoft.com/office/powerpoint/2010/main" val="228329826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8" name="Group 17"/>
          <p:cNvGrpSpPr/>
          <p:nvPr/>
        </p:nvGrpSpPr>
        <p:grpSpPr>
          <a:xfrm>
            <a:off x="2" y="0"/>
            <a:ext cx="12189727" cy="6858000"/>
            <a:chOff x="0" y="0"/>
            <a:chExt cx="9144677" cy="6858000"/>
          </a:xfrm>
        </p:grpSpPr>
        <p:pic>
          <p:nvPicPr>
            <p:cNvPr id="8" name="Picture 7" descr="S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Rectangle 10"/>
            <p:cNvSpPr/>
            <p:nvPr/>
          </p:nvSpPr>
          <p:spPr>
            <a:xfrm>
              <a:off x="1515532" y="1520422"/>
              <a:ext cx="6112935" cy="3818468"/>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2" name="Picture 11"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0" y="3128434"/>
              <a:ext cx="1664208" cy="612648"/>
            </a:xfrm>
            <a:prstGeom prst="rect">
              <a:avLst/>
            </a:prstGeom>
          </p:spPr>
        </p:pic>
        <p:pic>
          <p:nvPicPr>
            <p:cNvPr id="13" name="Picture 12"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7480469" y="3128434"/>
              <a:ext cx="1664208" cy="612648"/>
            </a:xfrm>
            <a:prstGeom prst="rect">
              <a:avLst/>
            </a:prstGeom>
          </p:spPr>
        </p:pic>
      </p:grpSp>
      <p:sp>
        <p:nvSpPr>
          <p:cNvPr id="2" name="Title 1"/>
          <p:cNvSpPr>
            <a:spLocks noGrp="1"/>
          </p:cNvSpPr>
          <p:nvPr>
            <p:ph type="ctrTitle"/>
          </p:nvPr>
        </p:nvSpPr>
        <p:spPr>
          <a:xfrm>
            <a:off x="2561911" y="1811864"/>
            <a:ext cx="7076645" cy="1515533"/>
          </a:xfrm>
        </p:spPr>
        <p:txBody>
          <a:bodyPr anchor="b">
            <a:noAutofit/>
          </a:bodyPr>
          <a:lstStyle>
            <a:lvl1pPr algn="ctr">
              <a:defRPr sz="6400">
                <a:effectLst/>
              </a:defRPr>
            </a:lvl1pPr>
          </a:lstStyle>
          <a:p>
            <a:r>
              <a:rPr lang="en-US"/>
              <a:t>Click to edit Master title style</a:t>
            </a:r>
            <a:endParaRPr lang="en-US" dirty="0"/>
          </a:p>
        </p:txBody>
      </p:sp>
      <p:sp>
        <p:nvSpPr>
          <p:cNvPr id="3" name="Subtitle 2"/>
          <p:cNvSpPr>
            <a:spLocks noGrp="1"/>
          </p:cNvSpPr>
          <p:nvPr>
            <p:ph type="subTitle" idx="1"/>
          </p:nvPr>
        </p:nvSpPr>
        <p:spPr>
          <a:xfrm>
            <a:off x="2561911" y="3598328"/>
            <a:ext cx="7076645" cy="1377651"/>
          </a:xfrm>
        </p:spPr>
        <p:txBody>
          <a:bodyPr anchor="t">
            <a:normAutofit/>
          </a:bodyPr>
          <a:lstStyle>
            <a:lvl1pPr marL="0" indent="0" algn="ctr">
              <a:buNone/>
              <a:defRPr sz="2700">
                <a:solidFill>
                  <a:schemeClr val="tx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085116" y="5054603"/>
            <a:ext cx="897468" cy="279400"/>
          </a:xfrm>
        </p:spPr>
        <p:txBody>
          <a:bodyPr/>
          <a:lstStyle/>
          <a:p>
            <a:fld id="{D6D06553-80C6-4392-A178-379B27B1FB0F}" type="datetimeFigureOut">
              <a:rPr lang="en-US" smtClean="0"/>
              <a:pPr/>
              <a:t>6/12/2019</a:t>
            </a:fld>
            <a:endParaRPr lang="en-IN"/>
          </a:p>
        </p:txBody>
      </p:sp>
      <p:sp>
        <p:nvSpPr>
          <p:cNvPr id="5" name="Footer Placeholder 4"/>
          <p:cNvSpPr>
            <a:spLocks noGrp="1"/>
          </p:cNvSpPr>
          <p:nvPr>
            <p:ph type="ftr" sz="quarter" idx="11"/>
          </p:nvPr>
        </p:nvSpPr>
        <p:spPr>
          <a:xfrm>
            <a:off x="2561911" y="5054603"/>
            <a:ext cx="5418402" cy="279400"/>
          </a:xfrm>
        </p:spPr>
        <p:txBody>
          <a:bodyPr/>
          <a:lstStyle/>
          <a:p>
            <a:endParaRPr lang="en-IN"/>
          </a:p>
        </p:txBody>
      </p:sp>
      <p:sp>
        <p:nvSpPr>
          <p:cNvPr id="6" name="Slide Number Placeholder 5"/>
          <p:cNvSpPr>
            <a:spLocks noGrp="1"/>
          </p:cNvSpPr>
          <p:nvPr>
            <p:ph type="sldNum" sz="quarter" idx="12"/>
          </p:nvPr>
        </p:nvSpPr>
        <p:spPr>
          <a:xfrm>
            <a:off x="9087391" y="5054603"/>
            <a:ext cx="551167" cy="279400"/>
          </a:xfrm>
        </p:spPr>
        <p:txBody>
          <a:bodyPr/>
          <a:lstStyle/>
          <a:p>
            <a:fld id="{3E25F8ED-691A-4059-86BE-4624EFA43890}" type="slidenum">
              <a:rPr lang="en-IN" smtClean="0"/>
              <a:pPr/>
              <a:t>‹#›</a:t>
            </a:fld>
            <a:endParaRPr lang="en-IN"/>
          </a:p>
        </p:txBody>
      </p:sp>
      <p:cxnSp>
        <p:nvCxnSpPr>
          <p:cNvPr id="15" name="Straight Connector 14"/>
          <p:cNvCxnSpPr/>
          <p:nvPr/>
        </p:nvCxnSpPr>
        <p:spPr>
          <a:xfrm>
            <a:off x="2692400" y="3471329"/>
            <a:ext cx="6815669"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048602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68746" y="4815415"/>
            <a:ext cx="9062618" cy="566739"/>
          </a:xfrm>
        </p:spPr>
        <p:txBody>
          <a:bodyPr anchor="b">
            <a:norm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67990" y="1032934"/>
            <a:ext cx="9452847" cy="3361269"/>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2100"/>
            </a:lvl1pPr>
            <a:lvl2pPr marL="609493" indent="0">
              <a:buNone/>
              <a:defRPr sz="2100"/>
            </a:lvl2pPr>
            <a:lvl3pPr marL="1218987" indent="0">
              <a:buNone/>
              <a:defRPr sz="2100"/>
            </a:lvl3pPr>
            <a:lvl4pPr marL="1828480" indent="0">
              <a:buNone/>
              <a:defRPr sz="2100"/>
            </a:lvl4pPr>
            <a:lvl5pPr marL="2437973" indent="0">
              <a:buNone/>
              <a:defRPr sz="2100"/>
            </a:lvl5pPr>
            <a:lvl6pPr marL="3047467" indent="0">
              <a:buNone/>
              <a:defRPr sz="2100"/>
            </a:lvl6pPr>
            <a:lvl7pPr marL="3656960" indent="0">
              <a:buNone/>
              <a:defRPr sz="2100"/>
            </a:lvl7pPr>
            <a:lvl8pPr marL="4266453" indent="0">
              <a:buNone/>
              <a:defRPr sz="2100"/>
            </a:lvl8pPr>
            <a:lvl9pPr marL="4875947" indent="0">
              <a:buNone/>
              <a:defRPr sz="2100"/>
            </a:lvl9pPr>
          </a:lstStyle>
          <a:p>
            <a:r>
              <a:rPr lang="en-US"/>
              <a:t>Click icon to add picture</a:t>
            </a:r>
            <a:endParaRPr lang="en-US" dirty="0"/>
          </a:p>
        </p:txBody>
      </p:sp>
      <p:sp>
        <p:nvSpPr>
          <p:cNvPr id="4" name="Text Placeholder 3"/>
          <p:cNvSpPr>
            <a:spLocks noGrp="1"/>
          </p:cNvSpPr>
          <p:nvPr>
            <p:ph type="body" sz="half" idx="2"/>
          </p:nvPr>
        </p:nvSpPr>
        <p:spPr>
          <a:xfrm>
            <a:off x="1568746" y="5382153"/>
            <a:ext cx="9062618" cy="493712"/>
          </a:xfrm>
        </p:spPr>
        <p:txBody>
          <a:bodyPr anchor="t">
            <a:normAutofit/>
          </a:bodyPr>
          <a:lstStyle>
            <a:lvl1pPr marL="0" indent="0" algn="ctr">
              <a:buNone/>
              <a:defRPr sz="21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D6D06553-80C6-4392-A178-379B27B1FB0F}" type="datetimeFigureOut">
              <a:rPr lang="en-US" smtClean="0"/>
              <a:pPr/>
              <a:t>6/12/2019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E25F8ED-691A-4059-86BE-4624EFA43890}" type="slidenum">
              <a:rPr lang="en-IN" smtClean="0"/>
              <a:pPr/>
              <a:t>‹#›</a:t>
            </a:fld>
            <a:endParaRPr lang="en-IN"/>
          </a:p>
        </p:txBody>
      </p:sp>
    </p:spTree>
    <p:extLst>
      <p:ext uri="{BB962C8B-B14F-4D97-AF65-F5344CB8AC3E}">
        <p14:creationId xmlns:p14="http://schemas.microsoft.com/office/powerpoint/2010/main" val="28975494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568746" y="906874"/>
            <a:ext cx="9062618" cy="3097860"/>
          </a:xfrm>
        </p:spPr>
        <p:txBody>
          <a:bodyPr anchor="ctr">
            <a:normAutofit/>
          </a:bodyPr>
          <a:lstStyle>
            <a:lvl1pPr algn="ctr">
              <a:defRPr sz="4300" b="0" cap="none"/>
            </a:lvl1pPr>
          </a:lstStyle>
          <a:p>
            <a:r>
              <a:rPr lang="en-US"/>
              <a:t>Click to edit Master title style</a:t>
            </a:r>
            <a:endParaRPr lang="en-US" dirty="0"/>
          </a:p>
        </p:txBody>
      </p:sp>
      <p:sp>
        <p:nvSpPr>
          <p:cNvPr id="3" name="Text Placeholder 2"/>
          <p:cNvSpPr>
            <a:spLocks noGrp="1"/>
          </p:cNvSpPr>
          <p:nvPr>
            <p:ph type="body" idx="1"/>
          </p:nvPr>
        </p:nvSpPr>
        <p:spPr>
          <a:xfrm>
            <a:off x="1568745" y="4275665"/>
            <a:ext cx="9062621" cy="1600203"/>
          </a:xfrm>
        </p:spPr>
        <p:txBody>
          <a:bodyPr anchor="ctr">
            <a:normAutofit/>
          </a:bodyPr>
          <a:lstStyle>
            <a:lvl1pPr marL="0" indent="0" algn="ctr">
              <a:buNone/>
              <a:defRPr sz="2700">
                <a:solidFill>
                  <a:schemeClr val="tx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D06553-80C6-4392-A178-379B27B1FB0F}" type="datetimeFigureOut">
              <a:rPr lang="en-US" smtClean="0"/>
              <a:pPr/>
              <a:t>6/12/2019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25F8ED-691A-4059-86BE-4624EFA43890}" type="slidenum">
              <a:rPr lang="en-IN" smtClean="0"/>
              <a:pPr/>
              <a:t>‹#›</a:t>
            </a:fld>
            <a:endParaRPr lang="en-IN"/>
          </a:p>
        </p:txBody>
      </p:sp>
      <p:cxnSp>
        <p:nvCxnSpPr>
          <p:cNvPr id="15" name="Straight Connector 14"/>
          <p:cNvCxnSpPr/>
          <p:nvPr/>
        </p:nvCxnSpPr>
        <p:spPr>
          <a:xfrm>
            <a:off x="1704178" y="4140199"/>
            <a:ext cx="880627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397534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78648" y="982133"/>
            <a:ext cx="8531444" cy="2370668"/>
          </a:xfrm>
        </p:spPr>
        <p:txBody>
          <a:bodyPr anchor="ctr">
            <a:normAutofit/>
          </a:bodyPr>
          <a:lstStyle>
            <a:lvl1pPr algn="ctr">
              <a:defRPr sz="43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133044" y="3352800"/>
            <a:ext cx="7855018" cy="651933"/>
          </a:xfrm>
        </p:spPr>
        <p:txBody>
          <a:bodyPr anchor="ctr">
            <a:normAutofit/>
          </a:bodyPr>
          <a:lstStyle>
            <a:lvl1pPr marL="0" indent="0" algn="r">
              <a:buFontTx/>
              <a:buNone/>
              <a:defRPr sz="2400"/>
            </a:lvl1pPr>
            <a:lvl2pPr marL="609493" indent="0">
              <a:buFontTx/>
              <a:buNone/>
              <a:defRPr/>
            </a:lvl2pPr>
            <a:lvl3pPr marL="1218987" indent="0">
              <a:buFontTx/>
              <a:buNone/>
              <a:defRPr/>
            </a:lvl3pPr>
            <a:lvl4pPr marL="1828480" indent="0">
              <a:buFontTx/>
              <a:buNone/>
              <a:defRPr/>
            </a:lvl4pPr>
            <a:lvl5pPr marL="2437973" indent="0">
              <a:buFontTx/>
              <a:buNone/>
              <a:defRPr/>
            </a:lvl5pPr>
          </a:lstStyle>
          <a:p>
            <a:pPr lvl="0"/>
            <a:r>
              <a:rPr lang="en-US"/>
              <a:t>Click to edit Master text styles</a:t>
            </a:r>
          </a:p>
        </p:txBody>
      </p:sp>
      <p:sp>
        <p:nvSpPr>
          <p:cNvPr id="3" name="Text Placeholder 2"/>
          <p:cNvSpPr>
            <a:spLocks noGrp="1"/>
          </p:cNvSpPr>
          <p:nvPr>
            <p:ph type="body" idx="1"/>
          </p:nvPr>
        </p:nvSpPr>
        <p:spPr>
          <a:xfrm>
            <a:off x="1568742" y="4343401"/>
            <a:ext cx="9062623" cy="1532467"/>
          </a:xfrm>
        </p:spPr>
        <p:txBody>
          <a:bodyPr anchor="ctr">
            <a:normAutofit/>
          </a:bodyPr>
          <a:lstStyle>
            <a:lvl1pPr marL="0" indent="0" algn="ctr">
              <a:buNone/>
              <a:defRPr sz="2700">
                <a:solidFill>
                  <a:schemeClr val="tx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D06553-80C6-4392-A178-379B27B1FB0F}" type="datetimeFigureOut">
              <a:rPr lang="en-US" smtClean="0"/>
              <a:pPr/>
              <a:t>6/12/2019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25F8ED-691A-4059-86BE-4624EFA43890}" type="slidenum">
              <a:rPr lang="en-IN" smtClean="0"/>
              <a:pPr/>
              <a:t>‹#›</a:t>
            </a:fld>
            <a:endParaRPr lang="en-IN"/>
          </a:p>
        </p:txBody>
      </p:sp>
      <p:sp>
        <p:nvSpPr>
          <p:cNvPr id="14" name="TextBox 13"/>
          <p:cNvSpPr txBox="1"/>
          <p:nvPr/>
        </p:nvSpPr>
        <p:spPr>
          <a:xfrm>
            <a:off x="1132999" y="905363"/>
            <a:ext cx="609600" cy="584776"/>
          </a:xfrm>
          <a:prstGeom prst="rect">
            <a:avLst/>
          </a:prstGeom>
        </p:spPr>
        <p:txBody>
          <a:bodyPr vert="horz" lIns="121899" tIns="60949" rIns="121899" bIns="60949" rtlCol="0" anchor="ctr">
            <a:noAutofit/>
          </a:bodyPr>
          <a:lstStyle/>
          <a:p>
            <a:pPr lvl="0"/>
            <a:r>
              <a:rPr lang="en-US" sz="9600" dirty="0">
                <a:solidFill>
                  <a:schemeClr val="tx1"/>
                </a:solidFill>
                <a:effectLst/>
              </a:rPr>
              <a:t>“</a:t>
            </a:r>
          </a:p>
        </p:txBody>
      </p:sp>
      <p:sp>
        <p:nvSpPr>
          <p:cNvPr id="15" name="TextBox 14"/>
          <p:cNvSpPr txBox="1"/>
          <p:nvPr/>
        </p:nvSpPr>
        <p:spPr>
          <a:xfrm>
            <a:off x="10175355" y="2827871"/>
            <a:ext cx="609600" cy="584776"/>
          </a:xfrm>
          <a:prstGeom prst="rect">
            <a:avLst/>
          </a:prstGeom>
        </p:spPr>
        <p:txBody>
          <a:bodyPr vert="horz" lIns="121899" tIns="60949" rIns="121899" bIns="60949" rtlCol="0" anchor="ctr">
            <a:noAutofit/>
          </a:bodyPr>
          <a:lstStyle/>
          <a:p>
            <a:pPr lvl="0" algn="r"/>
            <a:r>
              <a:rPr lang="en-US" sz="9600" dirty="0">
                <a:solidFill>
                  <a:schemeClr val="tx1"/>
                </a:solidFill>
                <a:effectLst/>
              </a:rPr>
              <a:t>”</a:t>
            </a:r>
          </a:p>
        </p:txBody>
      </p:sp>
      <p:cxnSp>
        <p:nvCxnSpPr>
          <p:cNvPr id="19" name="Straight Connector 18"/>
          <p:cNvCxnSpPr/>
          <p:nvPr/>
        </p:nvCxnSpPr>
        <p:spPr>
          <a:xfrm>
            <a:off x="1704178" y="4140199"/>
            <a:ext cx="8791755"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245575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568750" y="3308581"/>
            <a:ext cx="9062610" cy="1468800"/>
          </a:xfrm>
        </p:spPr>
        <p:txBody>
          <a:bodyPr anchor="b">
            <a:normAutofit/>
          </a:bodyPr>
          <a:lstStyle>
            <a:lvl1pPr algn="l">
              <a:defRPr sz="4300" b="0" cap="none"/>
            </a:lvl1pPr>
          </a:lstStyle>
          <a:p>
            <a:r>
              <a:rPr lang="en-US"/>
              <a:t>Click to edit Master title style</a:t>
            </a:r>
            <a:endParaRPr lang="en-US" dirty="0"/>
          </a:p>
        </p:txBody>
      </p:sp>
      <p:sp>
        <p:nvSpPr>
          <p:cNvPr id="3" name="Text Placeholder 2"/>
          <p:cNvSpPr>
            <a:spLocks noGrp="1"/>
          </p:cNvSpPr>
          <p:nvPr>
            <p:ph type="body" idx="1"/>
          </p:nvPr>
        </p:nvSpPr>
        <p:spPr>
          <a:xfrm>
            <a:off x="1568749" y="4777381"/>
            <a:ext cx="9062613" cy="860400"/>
          </a:xfrm>
        </p:spPr>
        <p:txBody>
          <a:bodyPr anchor="t">
            <a:normAutofit/>
          </a:bodyPr>
          <a:lstStyle>
            <a:lvl1pPr marL="0" indent="0" algn="l">
              <a:buNone/>
              <a:defRPr sz="2400">
                <a:solidFill>
                  <a:schemeClr val="tx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D06553-80C6-4392-A178-379B27B1FB0F}" type="datetimeFigureOut">
              <a:rPr lang="en-US" smtClean="0"/>
              <a:pPr/>
              <a:t>6/12/2019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25F8ED-691A-4059-86BE-4624EFA43890}" type="slidenum">
              <a:rPr lang="en-IN" smtClean="0"/>
              <a:pPr/>
              <a:t>‹#›</a:t>
            </a:fld>
            <a:endParaRPr lang="en-IN"/>
          </a:p>
        </p:txBody>
      </p:sp>
    </p:spTree>
    <p:extLst>
      <p:ext uri="{BB962C8B-B14F-4D97-AF65-F5344CB8AC3E}">
        <p14:creationId xmlns:p14="http://schemas.microsoft.com/office/powerpoint/2010/main" val="8039817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878732" y="982133"/>
            <a:ext cx="8431361" cy="2243668"/>
          </a:xfrm>
        </p:spPr>
        <p:txBody>
          <a:bodyPr anchor="ctr">
            <a:normAutofit/>
          </a:bodyPr>
          <a:lstStyle>
            <a:lvl1pPr algn="ctr">
              <a:defRPr sz="4300" b="0" cap="none">
                <a:solidFill>
                  <a:schemeClr val="tx1"/>
                </a:solidFill>
              </a:defRPr>
            </a:lvl1pPr>
          </a:lstStyle>
          <a:p>
            <a:r>
              <a:rPr lang="en-US"/>
              <a:t>Click to edit Master title style</a:t>
            </a:r>
            <a:endParaRPr lang="en-US" dirty="0"/>
          </a:p>
        </p:txBody>
      </p:sp>
      <p:sp>
        <p:nvSpPr>
          <p:cNvPr id="18" name="Text Placeholder 2"/>
          <p:cNvSpPr>
            <a:spLocks noGrp="1"/>
          </p:cNvSpPr>
          <p:nvPr>
            <p:ph type="body" idx="13"/>
          </p:nvPr>
        </p:nvSpPr>
        <p:spPr>
          <a:xfrm>
            <a:off x="1568749" y="3639312"/>
            <a:ext cx="9062613" cy="886968"/>
          </a:xfrm>
        </p:spPr>
        <p:txBody>
          <a:bodyPr anchor="b">
            <a:normAutofit/>
          </a:bodyPr>
          <a:lstStyle>
            <a:lvl1pPr marL="0" indent="0" algn="l">
              <a:spcBef>
                <a:spcPts val="0"/>
              </a:spcBef>
              <a:buNone/>
              <a:defRPr sz="2700">
                <a:solidFill>
                  <a:schemeClr val="tx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568745" y="4529667"/>
            <a:ext cx="9062621" cy="1346200"/>
          </a:xfrm>
        </p:spPr>
        <p:txBody>
          <a:bodyPr anchor="t">
            <a:normAutofit/>
          </a:bodyPr>
          <a:lstStyle>
            <a:lvl1pPr marL="0" indent="0" algn="l">
              <a:buNone/>
              <a:defRPr sz="2100">
                <a:solidFill>
                  <a:schemeClr val="tx1"/>
                </a:solidFill>
              </a:defRPr>
            </a:lvl1pPr>
            <a:lvl2pPr marL="609493" indent="0">
              <a:buNone/>
              <a:defRPr sz="21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D06553-80C6-4392-A178-379B27B1FB0F}" type="datetimeFigureOut">
              <a:rPr lang="en-US" smtClean="0"/>
              <a:pPr/>
              <a:t>6/12/2019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25F8ED-691A-4059-86BE-4624EFA43890}" type="slidenum">
              <a:rPr lang="en-IN" smtClean="0"/>
              <a:pPr/>
              <a:t>‹#›</a:t>
            </a:fld>
            <a:endParaRPr lang="en-IN"/>
          </a:p>
        </p:txBody>
      </p:sp>
      <p:sp>
        <p:nvSpPr>
          <p:cNvPr id="12" name="TextBox 11"/>
          <p:cNvSpPr txBox="1"/>
          <p:nvPr/>
        </p:nvSpPr>
        <p:spPr>
          <a:xfrm>
            <a:off x="1170444" y="896895"/>
            <a:ext cx="609600" cy="584776"/>
          </a:xfrm>
          <a:prstGeom prst="rect">
            <a:avLst/>
          </a:prstGeom>
        </p:spPr>
        <p:txBody>
          <a:bodyPr vert="horz" lIns="121899" tIns="60949" rIns="121899" bIns="60949" rtlCol="0" anchor="ctr">
            <a:noAutofit/>
          </a:bodyPr>
          <a:lstStyle/>
          <a:p>
            <a:pPr lvl="0"/>
            <a:r>
              <a:rPr lang="en-US" sz="10700" dirty="0">
                <a:solidFill>
                  <a:schemeClr val="tx1"/>
                </a:solidFill>
                <a:effectLst/>
              </a:rPr>
              <a:t>“</a:t>
            </a:r>
          </a:p>
        </p:txBody>
      </p:sp>
      <p:sp>
        <p:nvSpPr>
          <p:cNvPr id="13" name="TextBox 12"/>
          <p:cNvSpPr txBox="1"/>
          <p:nvPr/>
        </p:nvSpPr>
        <p:spPr>
          <a:xfrm>
            <a:off x="10197074" y="2607728"/>
            <a:ext cx="609600" cy="584776"/>
          </a:xfrm>
          <a:prstGeom prst="rect">
            <a:avLst/>
          </a:prstGeom>
        </p:spPr>
        <p:txBody>
          <a:bodyPr vert="horz" lIns="121899" tIns="60949" rIns="121899" bIns="60949" rtlCol="0" anchor="ctr">
            <a:noAutofit/>
          </a:bodyPr>
          <a:lstStyle/>
          <a:p>
            <a:pPr lvl="0" algn="r"/>
            <a:r>
              <a:rPr lang="en-US" sz="10700" dirty="0">
                <a:solidFill>
                  <a:schemeClr val="tx1"/>
                </a:solidFill>
                <a:effectLst/>
              </a:rPr>
              <a:t>”</a:t>
            </a:r>
          </a:p>
        </p:txBody>
      </p:sp>
      <p:cxnSp>
        <p:nvCxnSpPr>
          <p:cNvPr id="26" name="Straight Connector 25"/>
          <p:cNvCxnSpPr/>
          <p:nvPr/>
        </p:nvCxnSpPr>
        <p:spPr>
          <a:xfrm>
            <a:off x="1704178" y="3429000"/>
            <a:ext cx="8791755"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181924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568745" y="982132"/>
            <a:ext cx="9062618" cy="2294467"/>
          </a:xfrm>
        </p:spPr>
        <p:txBody>
          <a:bodyPr vert="horz" lIns="121899" tIns="60949" rIns="121899" bIns="60949" rtlCol="0" anchor="ctr">
            <a:normAutofit/>
          </a:bodyPr>
          <a:lstStyle>
            <a:lvl1pPr>
              <a:defRPr lang="en-US" sz="4300" b="0" dirty="0"/>
            </a:lvl1pPr>
          </a:lstStyle>
          <a:p>
            <a:pPr marL="0" lvl="0"/>
            <a:r>
              <a:rPr lang="en-US" dirty="0"/>
              <a:t>Click to edit Master title style</a:t>
            </a:r>
          </a:p>
        </p:txBody>
      </p:sp>
      <p:sp>
        <p:nvSpPr>
          <p:cNvPr id="14" name="Text Placeholder 2"/>
          <p:cNvSpPr>
            <a:spLocks noGrp="1"/>
          </p:cNvSpPr>
          <p:nvPr>
            <p:ph type="body" idx="13"/>
          </p:nvPr>
        </p:nvSpPr>
        <p:spPr>
          <a:xfrm>
            <a:off x="1568749" y="3566160"/>
            <a:ext cx="9062613" cy="905256"/>
          </a:xfrm>
        </p:spPr>
        <p:txBody>
          <a:bodyPr anchor="b">
            <a:normAutofit/>
          </a:bodyPr>
          <a:lstStyle>
            <a:lvl1pPr marL="0" indent="0" algn="l">
              <a:spcBef>
                <a:spcPts val="0"/>
              </a:spcBef>
              <a:buNone/>
              <a:defRPr sz="2700">
                <a:solidFill>
                  <a:schemeClr val="tx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568746" y="4470401"/>
            <a:ext cx="9062618" cy="1405467"/>
          </a:xfrm>
        </p:spPr>
        <p:txBody>
          <a:bodyPr anchor="t">
            <a:normAutofit/>
          </a:bodyPr>
          <a:lstStyle>
            <a:lvl1pPr marL="0" indent="0" algn="l">
              <a:buNone/>
              <a:defRPr sz="2100">
                <a:solidFill>
                  <a:schemeClr val="tx1"/>
                </a:solidFill>
              </a:defRPr>
            </a:lvl1pPr>
            <a:lvl2pPr marL="609493" indent="0">
              <a:buNone/>
              <a:defRPr sz="21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D06553-80C6-4392-A178-379B27B1FB0F}" type="datetimeFigureOut">
              <a:rPr lang="en-US" smtClean="0"/>
              <a:pPr/>
              <a:t>6/12/2019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25F8ED-691A-4059-86BE-4624EFA43890}" type="slidenum">
              <a:rPr lang="en-IN" smtClean="0"/>
              <a:pPr/>
              <a:t>‹#›</a:t>
            </a:fld>
            <a:endParaRPr lang="en-IN"/>
          </a:p>
        </p:txBody>
      </p:sp>
      <p:cxnSp>
        <p:nvCxnSpPr>
          <p:cNvPr id="15" name="Straight Connector 14"/>
          <p:cNvCxnSpPr/>
          <p:nvPr/>
        </p:nvCxnSpPr>
        <p:spPr>
          <a:xfrm>
            <a:off x="1704184" y="3429000"/>
            <a:ext cx="8806267"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722357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568745" y="2490136"/>
            <a:ext cx="9062621" cy="338573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D06553-80C6-4392-A178-379B27B1FB0F}" type="datetimeFigureOut">
              <a:rPr lang="en-US" smtClean="0"/>
              <a:pPr/>
              <a:t>6/12/2019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25F8ED-691A-4059-86BE-4624EFA43890}" type="slidenum">
              <a:rPr lang="en-IN" smtClean="0"/>
              <a:pPr/>
              <a:t>‹#›</a:t>
            </a:fld>
            <a:endParaRPr lang="en-IN"/>
          </a:p>
        </p:txBody>
      </p:sp>
      <p:cxnSp>
        <p:nvCxnSpPr>
          <p:cNvPr id="14" name="Straight Connector 13"/>
          <p:cNvCxnSpPr/>
          <p:nvPr/>
        </p:nvCxnSpPr>
        <p:spPr>
          <a:xfrm>
            <a:off x="1704178" y="2354669"/>
            <a:ext cx="8806271"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717462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473349" y="906873"/>
            <a:ext cx="2158011" cy="496899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568749" y="906874"/>
            <a:ext cx="6552305" cy="496899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D06553-80C6-4392-A178-379B27B1FB0F}" type="datetimeFigureOut">
              <a:rPr lang="en-US" smtClean="0"/>
              <a:pPr/>
              <a:t>6/12/2019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25F8ED-691A-4059-86BE-4624EFA43890}" type="slidenum">
              <a:rPr lang="en-IN" smtClean="0"/>
              <a:pPr/>
              <a:t>‹#›</a:t>
            </a:fld>
            <a:endParaRPr lang="en-IN"/>
          </a:p>
        </p:txBody>
      </p:sp>
      <p:cxnSp>
        <p:nvCxnSpPr>
          <p:cNvPr id="14" name="Straight Connector 13"/>
          <p:cNvCxnSpPr/>
          <p:nvPr/>
        </p:nvCxnSpPr>
        <p:spPr>
          <a:xfrm>
            <a:off x="8325181" y="906874"/>
            <a:ext cx="0" cy="4968993"/>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490443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704176" y="2356260"/>
            <a:ext cx="8791755"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D06553-80C6-4392-A178-379B27B1FB0F}" type="datetimeFigureOut">
              <a:rPr lang="en-US" smtClean="0"/>
              <a:pPr/>
              <a:t>6/12/2019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25F8ED-691A-4059-86BE-4624EFA43890}" type="slidenum">
              <a:rPr lang="en-IN" smtClean="0"/>
              <a:pPr/>
              <a:t>‹#›</a:t>
            </a:fld>
            <a:endParaRPr lang="en-IN"/>
          </a:p>
        </p:txBody>
      </p:sp>
    </p:spTree>
    <p:extLst>
      <p:ext uri="{BB962C8B-B14F-4D97-AF65-F5344CB8AC3E}">
        <p14:creationId xmlns:p14="http://schemas.microsoft.com/office/powerpoint/2010/main" val="7014783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04176" y="1641413"/>
            <a:ext cx="8791755" cy="1822515"/>
          </a:xfrm>
        </p:spPr>
        <p:txBody>
          <a:bodyPr anchor="b">
            <a:normAutofit/>
          </a:bodyPr>
          <a:lstStyle>
            <a:lvl1pPr algn="ctr">
              <a:defRPr sz="5300" b="0" cap="none"/>
            </a:lvl1pPr>
          </a:lstStyle>
          <a:p>
            <a:r>
              <a:rPr lang="en-US"/>
              <a:t>Click to edit Master title style</a:t>
            </a:r>
            <a:endParaRPr lang="en-US" dirty="0"/>
          </a:p>
        </p:txBody>
      </p:sp>
      <p:sp>
        <p:nvSpPr>
          <p:cNvPr id="3" name="Text Placeholder 2"/>
          <p:cNvSpPr>
            <a:spLocks noGrp="1"/>
          </p:cNvSpPr>
          <p:nvPr>
            <p:ph type="body" idx="1"/>
          </p:nvPr>
        </p:nvSpPr>
        <p:spPr>
          <a:xfrm>
            <a:off x="1704176" y="3734861"/>
            <a:ext cx="8791755" cy="1090015"/>
          </a:xfrm>
        </p:spPr>
        <p:txBody>
          <a:bodyPr anchor="t">
            <a:normAutofit/>
          </a:bodyPr>
          <a:lstStyle>
            <a:lvl1pPr marL="0" indent="0" algn="ctr">
              <a:buNone/>
              <a:defRPr sz="3200">
                <a:solidFill>
                  <a:schemeClr val="tx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D06553-80C6-4392-A178-379B27B1FB0F}" type="datetimeFigureOut">
              <a:rPr lang="en-US" smtClean="0"/>
              <a:pPr/>
              <a:t>6/12/2019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25F8ED-691A-4059-86BE-4624EFA43890}" type="slidenum">
              <a:rPr lang="en-IN" smtClean="0"/>
              <a:pPr/>
              <a:t>‹#›</a:t>
            </a:fld>
            <a:endParaRPr lang="en-IN"/>
          </a:p>
        </p:txBody>
      </p:sp>
      <p:cxnSp>
        <p:nvCxnSpPr>
          <p:cNvPr id="31" name="Straight Connector 30"/>
          <p:cNvCxnSpPr/>
          <p:nvPr/>
        </p:nvCxnSpPr>
        <p:spPr>
          <a:xfrm>
            <a:off x="1704179" y="3599392"/>
            <a:ext cx="879175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155387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704176" y="2356260"/>
            <a:ext cx="8791755"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568746" y="915337"/>
            <a:ext cx="9062618" cy="130386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568746" y="2487168"/>
            <a:ext cx="4448921" cy="34472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1923" y="2487168"/>
            <a:ext cx="4448921" cy="34472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6D06553-80C6-4392-A178-379B27B1FB0F}" type="datetimeFigureOut">
              <a:rPr lang="en-US" smtClean="0"/>
              <a:pPr/>
              <a:t>6/12/2019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E25F8ED-691A-4059-86BE-4624EFA43890}" type="slidenum">
              <a:rPr lang="en-IN" smtClean="0"/>
              <a:pPr/>
              <a:t>‹#›</a:t>
            </a:fld>
            <a:endParaRPr lang="en-IN"/>
          </a:p>
        </p:txBody>
      </p:sp>
    </p:spTree>
    <p:extLst>
      <p:ext uri="{BB962C8B-B14F-4D97-AF65-F5344CB8AC3E}">
        <p14:creationId xmlns:p14="http://schemas.microsoft.com/office/powerpoint/2010/main" val="27223160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568749" y="2658534"/>
            <a:ext cx="4448921" cy="576263"/>
          </a:xfrm>
        </p:spPr>
        <p:txBody>
          <a:bodyPr anchor="b">
            <a:noAutofit/>
          </a:bodyPr>
          <a:lstStyle>
            <a:lvl1pPr marL="0" indent="0">
              <a:buNone/>
              <a:defRPr sz="3200" b="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1568749" y="3243263"/>
            <a:ext cx="4448921" cy="270662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98" y="2658534"/>
            <a:ext cx="4448921" cy="576263"/>
          </a:xfrm>
        </p:spPr>
        <p:txBody>
          <a:bodyPr anchor="b">
            <a:noAutofit/>
          </a:bodyPr>
          <a:lstStyle>
            <a:lvl1pPr marL="0" indent="0">
              <a:buNone/>
              <a:defRPr sz="3200" b="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187498" y="3243263"/>
            <a:ext cx="4448921" cy="270662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6D06553-80C6-4392-A178-379B27B1FB0F}" type="datetimeFigureOut">
              <a:rPr lang="en-US" smtClean="0"/>
              <a:pPr/>
              <a:t>6/12/2019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E25F8ED-691A-4059-86BE-4624EFA43890}" type="slidenum">
              <a:rPr lang="en-IN" smtClean="0"/>
              <a:pPr/>
              <a:t>‹#›</a:t>
            </a:fld>
            <a:endParaRPr lang="en-IN"/>
          </a:p>
        </p:txBody>
      </p:sp>
      <p:cxnSp>
        <p:nvCxnSpPr>
          <p:cNvPr id="41" name="Straight Connector 40"/>
          <p:cNvCxnSpPr/>
          <p:nvPr/>
        </p:nvCxnSpPr>
        <p:spPr>
          <a:xfrm>
            <a:off x="1704178" y="2354669"/>
            <a:ext cx="8791755"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85049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568747" y="915337"/>
            <a:ext cx="9062619" cy="1303867"/>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6D06553-80C6-4392-A178-379B27B1FB0F}" type="datetimeFigureOut">
              <a:rPr lang="en-US" smtClean="0"/>
              <a:pPr/>
              <a:t>6/12/2019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E25F8ED-691A-4059-86BE-4624EFA43890}" type="slidenum">
              <a:rPr lang="en-IN" smtClean="0"/>
              <a:pPr/>
              <a:t>‹#›</a:t>
            </a:fld>
            <a:endParaRPr lang="en-IN"/>
          </a:p>
        </p:txBody>
      </p:sp>
      <p:cxnSp>
        <p:nvCxnSpPr>
          <p:cNvPr id="14" name="Straight Connector 13"/>
          <p:cNvCxnSpPr/>
          <p:nvPr/>
        </p:nvCxnSpPr>
        <p:spPr>
          <a:xfrm>
            <a:off x="1704178" y="2354669"/>
            <a:ext cx="8791755"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646528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D06553-80C6-4392-A178-379B27B1FB0F}" type="datetimeFigureOut">
              <a:rPr lang="en-US" smtClean="0"/>
              <a:pPr/>
              <a:t>6/12/2019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E25F8ED-691A-4059-86BE-4624EFA43890}" type="slidenum">
              <a:rPr lang="en-IN" smtClean="0"/>
              <a:pPr/>
              <a:t>‹#›</a:t>
            </a:fld>
            <a:endParaRPr lang="en-IN"/>
          </a:p>
        </p:txBody>
      </p:sp>
    </p:spTree>
    <p:extLst>
      <p:ext uri="{BB962C8B-B14F-4D97-AF65-F5344CB8AC3E}">
        <p14:creationId xmlns:p14="http://schemas.microsoft.com/office/powerpoint/2010/main" val="17029150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68744" y="1388535"/>
            <a:ext cx="3381517" cy="1371600"/>
          </a:xfrm>
        </p:spPr>
        <p:txBody>
          <a:bodyPr anchor="b">
            <a:normAutofit/>
          </a:bodyPr>
          <a:lstStyle>
            <a:lvl1pPr algn="ctr">
              <a:defRPr sz="3200" b="0"/>
            </a:lvl1pPr>
          </a:lstStyle>
          <a:p>
            <a:r>
              <a:rPr lang="en-US"/>
              <a:t>Click to edit Master title style</a:t>
            </a:r>
            <a:endParaRPr lang="en-US" dirty="0"/>
          </a:p>
        </p:txBody>
      </p:sp>
      <p:sp>
        <p:nvSpPr>
          <p:cNvPr id="3" name="Content Placeholder 2"/>
          <p:cNvSpPr>
            <a:spLocks noGrp="1"/>
          </p:cNvSpPr>
          <p:nvPr>
            <p:ph idx="1"/>
          </p:nvPr>
        </p:nvSpPr>
        <p:spPr>
          <a:xfrm>
            <a:off x="5491987" y="982134"/>
            <a:ext cx="5139380"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568744" y="3031066"/>
            <a:ext cx="3381517" cy="2438404"/>
          </a:xfrm>
        </p:spPr>
        <p:txBody>
          <a:bodyPr anchor="t">
            <a:normAutofit/>
          </a:bodyPr>
          <a:lstStyle>
            <a:lvl1pPr marL="0" indent="0" algn="ctr">
              <a:buNone/>
              <a:defRPr sz="21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D6D06553-80C6-4392-A178-379B27B1FB0F}" type="datetimeFigureOut">
              <a:rPr lang="en-US" smtClean="0"/>
              <a:pPr/>
              <a:t>6/12/2019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E25F8ED-691A-4059-86BE-4624EFA43890}" type="slidenum">
              <a:rPr lang="en-IN" smtClean="0"/>
              <a:pPr/>
              <a:t>‹#›</a:t>
            </a:fld>
            <a:endParaRPr lang="en-IN"/>
          </a:p>
        </p:txBody>
      </p:sp>
      <p:cxnSp>
        <p:nvCxnSpPr>
          <p:cNvPr id="16" name="Straight Connector 15"/>
          <p:cNvCxnSpPr/>
          <p:nvPr/>
        </p:nvCxnSpPr>
        <p:spPr>
          <a:xfrm>
            <a:off x="1704178" y="2912533"/>
            <a:ext cx="311064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278156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68745" y="1883832"/>
            <a:ext cx="4841675" cy="1371600"/>
          </a:xfrm>
        </p:spPr>
        <p:txBody>
          <a:bodyPr anchor="b">
            <a:normAutofit/>
          </a:bodyPr>
          <a:lstStyle>
            <a:lvl1pPr algn="ctr">
              <a:defRPr sz="32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6908961" y="1032933"/>
            <a:ext cx="3904933" cy="4792136"/>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2100"/>
            </a:lvl1pPr>
            <a:lvl2pPr marL="609493" indent="0">
              <a:buNone/>
              <a:defRPr sz="2100"/>
            </a:lvl2pPr>
            <a:lvl3pPr marL="1218987" indent="0">
              <a:buNone/>
              <a:defRPr sz="2100"/>
            </a:lvl3pPr>
            <a:lvl4pPr marL="1828480" indent="0">
              <a:buNone/>
              <a:defRPr sz="2100"/>
            </a:lvl4pPr>
            <a:lvl5pPr marL="2437973" indent="0">
              <a:buNone/>
              <a:defRPr sz="2100"/>
            </a:lvl5pPr>
            <a:lvl6pPr marL="3047467" indent="0">
              <a:buNone/>
              <a:defRPr sz="2100"/>
            </a:lvl6pPr>
            <a:lvl7pPr marL="3656960" indent="0">
              <a:buNone/>
              <a:defRPr sz="2100"/>
            </a:lvl7pPr>
            <a:lvl8pPr marL="4266453" indent="0">
              <a:buNone/>
              <a:defRPr sz="2100"/>
            </a:lvl8pPr>
            <a:lvl9pPr marL="4875947" indent="0">
              <a:buNone/>
              <a:defRPr sz="2100"/>
            </a:lvl9pPr>
          </a:lstStyle>
          <a:p>
            <a:r>
              <a:rPr lang="en-US"/>
              <a:t>Click icon to add picture</a:t>
            </a:r>
            <a:endParaRPr lang="en-US" dirty="0"/>
          </a:p>
        </p:txBody>
      </p:sp>
      <p:sp>
        <p:nvSpPr>
          <p:cNvPr id="4" name="Text Placeholder 3"/>
          <p:cNvSpPr>
            <a:spLocks noGrp="1"/>
          </p:cNvSpPr>
          <p:nvPr>
            <p:ph type="body" sz="half" idx="2"/>
          </p:nvPr>
        </p:nvSpPr>
        <p:spPr>
          <a:xfrm>
            <a:off x="1568747" y="3255432"/>
            <a:ext cx="4841673" cy="1828800"/>
          </a:xfrm>
        </p:spPr>
        <p:txBody>
          <a:bodyPr anchor="t">
            <a:normAutofit/>
          </a:bodyPr>
          <a:lstStyle>
            <a:lvl1pPr marL="0" indent="0" algn="ctr">
              <a:buNone/>
              <a:defRPr sz="21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D6D06553-80C6-4392-A178-379B27B1FB0F}" type="datetimeFigureOut">
              <a:rPr lang="en-US" smtClean="0"/>
              <a:pPr/>
              <a:t>6/12/2019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E25F8ED-691A-4059-86BE-4624EFA43890}" type="slidenum">
              <a:rPr lang="en-IN" smtClean="0"/>
              <a:pPr/>
              <a:t>‹#›</a:t>
            </a:fld>
            <a:endParaRPr lang="en-IN"/>
          </a:p>
        </p:txBody>
      </p:sp>
    </p:spTree>
    <p:extLst>
      <p:ext uri="{BB962C8B-B14F-4D97-AF65-F5344CB8AC3E}">
        <p14:creationId xmlns:p14="http://schemas.microsoft.com/office/powerpoint/2010/main" val="35392648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2" y="0"/>
            <a:ext cx="12200111" cy="6858000"/>
            <a:chOff x="0" y="0"/>
            <a:chExt cx="9152467" cy="6858000"/>
          </a:xfrm>
        </p:grpSpPr>
        <p:pic>
          <p:nvPicPr>
            <p:cNvPr id="8" name="Picture 7" descr="S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 name="Rectangle 8"/>
            <p:cNvSpPr/>
            <p:nvPr/>
          </p:nvSpPr>
          <p:spPr>
            <a:xfrm>
              <a:off x="553888" y="542807"/>
              <a:ext cx="8039776" cy="5756392"/>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0" y="3128434"/>
              <a:ext cx="68580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8466667" y="3128434"/>
              <a:ext cx="685800" cy="606425"/>
            </a:xfrm>
            <a:prstGeom prst="rect">
              <a:avLst/>
            </a:prstGeom>
          </p:spPr>
        </p:pic>
      </p:grpSp>
      <p:sp>
        <p:nvSpPr>
          <p:cNvPr id="2" name="Title Placeholder 1"/>
          <p:cNvSpPr>
            <a:spLocks noGrp="1"/>
          </p:cNvSpPr>
          <p:nvPr>
            <p:ph type="title"/>
          </p:nvPr>
        </p:nvSpPr>
        <p:spPr>
          <a:xfrm>
            <a:off x="1568746" y="915337"/>
            <a:ext cx="9062618" cy="1303867"/>
          </a:xfrm>
          <a:prstGeom prst="rect">
            <a:avLst/>
          </a:prstGeom>
          <a:effectLst/>
        </p:spPr>
        <p:txBody>
          <a:bodyPr vert="horz" lIns="121899" tIns="60949" rIns="121899" bIns="60949"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568745" y="2490136"/>
            <a:ext cx="9062621" cy="3444997"/>
          </a:xfrm>
          <a:prstGeom prst="rect">
            <a:avLst/>
          </a:prstGeom>
        </p:spPr>
        <p:txBody>
          <a:bodyPr vert="horz" lIns="121899" tIns="60949" rIns="121899" bIns="60949"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473355" y="5960533"/>
            <a:ext cx="1530645" cy="279400"/>
          </a:xfrm>
          <a:prstGeom prst="rect">
            <a:avLst/>
          </a:prstGeom>
        </p:spPr>
        <p:txBody>
          <a:bodyPr vert="horz" lIns="121899" tIns="60949" rIns="121899" bIns="60949" rtlCol="0" anchor="ctr"/>
          <a:lstStyle>
            <a:lvl1pPr algn="r">
              <a:defRPr sz="1300" b="0" i="0">
                <a:solidFill>
                  <a:schemeClr val="tx1"/>
                </a:solidFill>
                <a:effectLst/>
                <a:latin typeface="+mn-lt"/>
              </a:defRPr>
            </a:lvl1pPr>
          </a:lstStyle>
          <a:p>
            <a:fld id="{D6D06553-80C6-4392-A178-379B27B1FB0F}" type="datetimeFigureOut">
              <a:rPr lang="en-US" smtClean="0"/>
              <a:pPr/>
              <a:t>6/12/2019</a:t>
            </a:fld>
            <a:endParaRPr lang="en-IN"/>
          </a:p>
        </p:txBody>
      </p:sp>
      <p:sp>
        <p:nvSpPr>
          <p:cNvPr id="5" name="Footer Placeholder 4"/>
          <p:cNvSpPr>
            <a:spLocks noGrp="1"/>
          </p:cNvSpPr>
          <p:nvPr>
            <p:ph type="ftr" sz="quarter" idx="3"/>
          </p:nvPr>
        </p:nvSpPr>
        <p:spPr>
          <a:xfrm>
            <a:off x="1568747" y="5960533"/>
            <a:ext cx="6804450" cy="279400"/>
          </a:xfrm>
          <a:prstGeom prst="rect">
            <a:avLst/>
          </a:prstGeom>
        </p:spPr>
        <p:txBody>
          <a:bodyPr vert="horz" lIns="121899" tIns="60949" rIns="121899" bIns="60949" rtlCol="0" anchor="ctr"/>
          <a:lstStyle>
            <a:lvl1pPr algn="l">
              <a:defRPr sz="13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104156" y="5960533"/>
            <a:ext cx="527209" cy="279400"/>
          </a:xfrm>
          <a:prstGeom prst="rect">
            <a:avLst/>
          </a:prstGeom>
        </p:spPr>
        <p:txBody>
          <a:bodyPr vert="horz" lIns="121899" tIns="60949" rIns="121899" bIns="60949" rtlCol="0" anchor="ctr"/>
          <a:lstStyle>
            <a:lvl1pPr algn="r">
              <a:defRPr sz="1300" b="0" i="0">
                <a:solidFill>
                  <a:schemeClr val="tx1"/>
                </a:solidFill>
                <a:effectLst/>
                <a:latin typeface="+mn-lt"/>
              </a:defRPr>
            </a:lvl1pPr>
          </a:lstStyle>
          <a:p>
            <a:fld id="{3E25F8ED-691A-4059-86BE-4624EFA43890}" type="slidenum">
              <a:rPr lang="en-IN" smtClean="0"/>
              <a:pPr/>
              <a:t>‹#›</a:t>
            </a:fld>
            <a:endParaRPr lang="en-IN"/>
          </a:p>
        </p:txBody>
      </p:sp>
    </p:spTree>
    <p:extLst>
      <p:ext uri="{BB962C8B-B14F-4D97-AF65-F5344CB8AC3E}">
        <p14:creationId xmlns:p14="http://schemas.microsoft.com/office/powerpoint/2010/main" val="3985677523"/>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ctr" defTabSz="609493" rtl="0" eaLnBrk="1" latinLnBrk="0" hangingPunct="1">
        <a:spcBef>
          <a:spcPct val="0"/>
        </a:spcBef>
        <a:buNone/>
        <a:defRPr sz="53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80933" indent="-380933" algn="l" defTabSz="609493" rtl="0" eaLnBrk="1" latinLnBrk="0" hangingPunct="1">
        <a:spcBef>
          <a:spcPct val="20000"/>
        </a:spcBef>
        <a:spcAft>
          <a:spcPts val="800"/>
        </a:spcAft>
        <a:buClr>
          <a:schemeClr val="accent1"/>
        </a:buClr>
        <a:buSzPct val="115000"/>
        <a:buFont typeface="Arial"/>
        <a:buChar char="•"/>
        <a:defRPr sz="3200" kern="1200" cap="none">
          <a:solidFill>
            <a:schemeClr val="tx1">
              <a:lumMod val="85000"/>
              <a:lumOff val="15000"/>
            </a:schemeClr>
          </a:solidFill>
          <a:effectLst/>
          <a:latin typeface="+mn-lt"/>
          <a:ea typeface="+mn-ea"/>
          <a:cs typeface="+mn-cs"/>
        </a:defRPr>
      </a:lvl1pPr>
      <a:lvl2pPr marL="990427" indent="-380933" algn="l" defTabSz="609493" rtl="0" eaLnBrk="1" latinLnBrk="0" hangingPunct="1">
        <a:spcBef>
          <a:spcPct val="20000"/>
        </a:spcBef>
        <a:spcAft>
          <a:spcPts val="800"/>
        </a:spcAft>
        <a:buClr>
          <a:schemeClr val="accent1"/>
        </a:buClr>
        <a:buSzPct val="115000"/>
        <a:buFont typeface="Arial"/>
        <a:buChar char="•"/>
        <a:defRPr sz="2700" kern="1200" cap="none">
          <a:solidFill>
            <a:schemeClr val="tx1">
              <a:lumMod val="85000"/>
              <a:lumOff val="15000"/>
            </a:schemeClr>
          </a:solidFill>
          <a:effectLst/>
          <a:latin typeface="+mn-lt"/>
          <a:ea typeface="+mn-ea"/>
          <a:cs typeface="+mn-cs"/>
        </a:defRPr>
      </a:lvl2pPr>
      <a:lvl3pPr marL="1599920" indent="-380933" algn="l" defTabSz="609493" rtl="0" eaLnBrk="1" latinLnBrk="0" hangingPunct="1">
        <a:spcBef>
          <a:spcPct val="20000"/>
        </a:spcBef>
        <a:spcAft>
          <a:spcPts val="8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3pPr>
      <a:lvl4pPr marL="2057040" indent="-228560" algn="l" defTabSz="609493" rtl="0" eaLnBrk="1" latinLnBrk="0" hangingPunct="1">
        <a:spcBef>
          <a:spcPct val="20000"/>
        </a:spcBef>
        <a:spcAft>
          <a:spcPts val="800"/>
        </a:spcAft>
        <a:buClr>
          <a:schemeClr val="accent1"/>
        </a:buClr>
        <a:buSzPct val="115000"/>
        <a:buFont typeface="Arial"/>
        <a:buChar char="•"/>
        <a:defRPr sz="2100" kern="1200" cap="none">
          <a:solidFill>
            <a:schemeClr val="tx1">
              <a:lumMod val="85000"/>
              <a:lumOff val="15000"/>
            </a:schemeClr>
          </a:solidFill>
          <a:effectLst/>
          <a:latin typeface="+mn-lt"/>
          <a:ea typeface="+mn-ea"/>
          <a:cs typeface="+mn-cs"/>
        </a:defRPr>
      </a:lvl4pPr>
      <a:lvl5pPr marL="2666533" indent="-228560" algn="l" defTabSz="609493" rtl="0" eaLnBrk="1" latinLnBrk="0" hangingPunct="1">
        <a:spcBef>
          <a:spcPct val="20000"/>
        </a:spcBef>
        <a:spcAft>
          <a:spcPts val="800"/>
        </a:spcAft>
        <a:buClr>
          <a:schemeClr val="accent1"/>
        </a:buClr>
        <a:buSzPct val="115000"/>
        <a:buFont typeface="Arial"/>
        <a:buChar char="•"/>
        <a:defRPr sz="1900" kern="1200" cap="none">
          <a:solidFill>
            <a:schemeClr val="tx1">
              <a:lumMod val="85000"/>
              <a:lumOff val="15000"/>
            </a:schemeClr>
          </a:solidFill>
          <a:effectLst/>
          <a:latin typeface="+mn-lt"/>
          <a:ea typeface="+mn-ea"/>
          <a:cs typeface="+mn-cs"/>
        </a:defRPr>
      </a:lvl5pPr>
      <a:lvl6pPr marL="3352213" indent="-304747" algn="l" defTabSz="609493" rtl="0" eaLnBrk="1" latinLnBrk="0" hangingPunct="1">
        <a:spcBef>
          <a:spcPct val="20000"/>
        </a:spcBef>
        <a:spcAft>
          <a:spcPts val="800"/>
        </a:spcAft>
        <a:buClr>
          <a:schemeClr val="accent1"/>
        </a:buClr>
        <a:buSzPct val="115000"/>
        <a:buFont typeface="Arial"/>
        <a:buChar char="•"/>
        <a:defRPr sz="1900" kern="1200" cap="none">
          <a:solidFill>
            <a:schemeClr val="tx1">
              <a:lumMod val="85000"/>
              <a:lumOff val="15000"/>
            </a:schemeClr>
          </a:solidFill>
          <a:effectLst/>
          <a:latin typeface="+mn-lt"/>
          <a:ea typeface="+mn-ea"/>
          <a:cs typeface="+mn-cs"/>
        </a:defRPr>
      </a:lvl6pPr>
      <a:lvl7pPr marL="3961707" indent="-304747" algn="l" defTabSz="609493" rtl="0" eaLnBrk="1" latinLnBrk="0" hangingPunct="1">
        <a:spcBef>
          <a:spcPct val="20000"/>
        </a:spcBef>
        <a:spcAft>
          <a:spcPts val="800"/>
        </a:spcAft>
        <a:buClr>
          <a:schemeClr val="accent1"/>
        </a:buClr>
        <a:buSzPct val="115000"/>
        <a:buFont typeface="Arial"/>
        <a:buChar char="•"/>
        <a:defRPr sz="1900" kern="1200" cap="none">
          <a:solidFill>
            <a:schemeClr val="tx1">
              <a:lumMod val="85000"/>
              <a:lumOff val="15000"/>
            </a:schemeClr>
          </a:solidFill>
          <a:effectLst/>
          <a:latin typeface="+mn-lt"/>
          <a:ea typeface="+mn-ea"/>
          <a:cs typeface="+mn-cs"/>
        </a:defRPr>
      </a:lvl7pPr>
      <a:lvl8pPr marL="4571200" indent="-304747" algn="l" defTabSz="609493" rtl="0" eaLnBrk="1" latinLnBrk="0" hangingPunct="1">
        <a:spcBef>
          <a:spcPct val="20000"/>
        </a:spcBef>
        <a:spcAft>
          <a:spcPts val="800"/>
        </a:spcAft>
        <a:buClr>
          <a:schemeClr val="accent1"/>
        </a:buClr>
        <a:buSzPct val="115000"/>
        <a:buFont typeface="Arial"/>
        <a:buChar char="•"/>
        <a:defRPr sz="1900" kern="1200" cap="none">
          <a:solidFill>
            <a:schemeClr val="tx1">
              <a:lumMod val="85000"/>
              <a:lumOff val="15000"/>
            </a:schemeClr>
          </a:solidFill>
          <a:effectLst/>
          <a:latin typeface="+mn-lt"/>
          <a:ea typeface="+mn-ea"/>
          <a:cs typeface="+mn-cs"/>
        </a:defRPr>
      </a:lvl8pPr>
      <a:lvl9pPr marL="5180693" indent="-304747" algn="l" defTabSz="609493" rtl="0" eaLnBrk="1" latinLnBrk="0" hangingPunct="1">
        <a:spcBef>
          <a:spcPct val="20000"/>
        </a:spcBef>
        <a:spcAft>
          <a:spcPts val="800"/>
        </a:spcAft>
        <a:buClr>
          <a:schemeClr val="accent1"/>
        </a:buClr>
        <a:buSzPct val="115000"/>
        <a:buFont typeface="Arial"/>
        <a:buChar char="•"/>
        <a:defRPr sz="1900" kern="1200" cap="none">
          <a:solidFill>
            <a:schemeClr val="tx1">
              <a:lumMod val="85000"/>
              <a:lumOff val="15000"/>
            </a:schemeClr>
          </a:solidFill>
          <a:effectLst/>
          <a:latin typeface="+mn-lt"/>
          <a:ea typeface="+mn-ea"/>
          <a:cs typeface="+mn-cs"/>
        </a:defRPr>
      </a:lvl9pPr>
    </p:bodyStyle>
    <p:otherStyle>
      <a:defPPr>
        <a:defRPr lang="en-US"/>
      </a:defPPr>
      <a:lvl1pPr marL="0" algn="l" defTabSz="609493" rtl="0" eaLnBrk="1" latinLnBrk="0" hangingPunct="1">
        <a:defRPr sz="2400" kern="1200">
          <a:solidFill>
            <a:schemeClr val="tx1"/>
          </a:solidFill>
          <a:latin typeface="+mn-lt"/>
          <a:ea typeface="+mn-ea"/>
          <a:cs typeface="+mn-cs"/>
        </a:defRPr>
      </a:lvl1pPr>
      <a:lvl2pPr marL="609493" algn="l" defTabSz="609493" rtl="0" eaLnBrk="1" latinLnBrk="0" hangingPunct="1">
        <a:defRPr sz="2400" kern="1200">
          <a:solidFill>
            <a:schemeClr val="tx1"/>
          </a:solidFill>
          <a:latin typeface="+mn-lt"/>
          <a:ea typeface="+mn-ea"/>
          <a:cs typeface="+mn-cs"/>
        </a:defRPr>
      </a:lvl2pPr>
      <a:lvl3pPr marL="1218987" algn="l" defTabSz="609493" rtl="0" eaLnBrk="1" latinLnBrk="0" hangingPunct="1">
        <a:defRPr sz="2400" kern="1200">
          <a:solidFill>
            <a:schemeClr val="tx1"/>
          </a:solidFill>
          <a:latin typeface="+mn-lt"/>
          <a:ea typeface="+mn-ea"/>
          <a:cs typeface="+mn-cs"/>
        </a:defRPr>
      </a:lvl3pPr>
      <a:lvl4pPr marL="1828480" algn="l" defTabSz="609493" rtl="0" eaLnBrk="1" latinLnBrk="0" hangingPunct="1">
        <a:defRPr sz="2400" kern="1200">
          <a:solidFill>
            <a:schemeClr val="tx1"/>
          </a:solidFill>
          <a:latin typeface="+mn-lt"/>
          <a:ea typeface="+mn-ea"/>
          <a:cs typeface="+mn-cs"/>
        </a:defRPr>
      </a:lvl4pPr>
      <a:lvl5pPr marL="2437973" algn="l" defTabSz="609493" rtl="0" eaLnBrk="1" latinLnBrk="0" hangingPunct="1">
        <a:defRPr sz="2400" kern="1200">
          <a:solidFill>
            <a:schemeClr val="tx1"/>
          </a:solidFill>
          <a:latin typeface="+mn-lt"/>
          <a:ea typeface="+mn-ea"/>
          <a:cs typeface="+mn-cs"/>
        </a:defRPr>
      </a:lvl5pPr>
      <a:lvl6pPr marL="3047467" algn="l" defTabSz="609493" rtl="0" eaLnBrk="1" latinLnBrk="0" hangingPunct="1">
        <a:defRPr sz="2400" kern="1200">
          <a:solidFill>
            <a:schemeClr val="tx1"/>
          </a:solidFill>
          <a:latin typeface="+mn-lt"/>
          <a:ea typeface="+mn-ea"/>
          <a:cs typeface="+mn-cs"/>
        </a:defRPr>
      </a:lvl6pPr>
      <a:lvl7pPr marL="3656960" algn="l" defTabSz="609493" rtl="0" eaLnBrk="1" latinLnBrk="0" hangingPunct="1">
        <a:defRPr sz="2400" kern="1200">
          <a:solidFill>
            <a:schemeClr val="tx1"/>
          </a:solidFill>
          <a:latin typeface="+mn-lt"/>
          <a:ea typeface="+mn-ea"/>
          <a:cs typeface="+mn-cs"/>
        </a:defRPr>
      </a:lvl7pPr>
      <a:lvl8pPr marL="4266453" algn="l" defTabSz="609493" rtl="0" eaLnBrk="1" latinLnBrk="0" hangingPunct="1">
        <a:defRPr sz="2400" kern="1200">
          <a:solidFill>
            <a:schemeClr val="tx1"/>
          </a:solidFill>
          <a:latin typeface="+mn-lt"/>
          <a:ea typeface="+mn-ea"/>
          <a:cs typeface="+mn-cs"/>
        </a:defRPr>
      </a:lvl8pPr>
      <a:lvl9pPr marL="4875947" algn="l" defTabSz="609493"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6" Type="http://schemas.openxmlformats.org/officeDocument/2006/relationships/image" Target="../media/image20.jpeg"/><Relationship Id="rId5" Type="http://schemas.openxmlformats.org/officeDocument/2006/relationships/image" Target="../media/image19.jpeg"/><Relationship Id="rId4" Type="http://schemas.openxmlformats.org/officeDocument/2006/relationships/image" Target="../media/image18.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2" Type="http://schemas.openxmlformats.org/officeDocument/2006/relationships/hyperlink" Target="https://www.expresscomputer.in/news/how-iot-can-help-in-preventing-falls-for-senior-citizens/18926/"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61911" y="1844824"/>
            <a:ext cx="7076645" cy="1515533"/>
          </a:xfrm>
        </p:spPr>
        <p:txBody>
          <a:bodyPr>
            <a:normAutofit fontScale="90000"/>
          </a:bodyPr>
          <a:lstStyle/>
          <a:p>
            <a:r>
              <a:rPr lang="en-IN" sz="5300" dirty="0"/>
              <a:t>SMART BAND FOR SENIOR CITIZENS</a:t>
            </a:r>
          </a:p>
        </p:txBody>
      </p:sp>
      <p:pic>
        <p:nvPicPr>
          <p:cNvPr id="1026" name="Picture 2"/>
          <p:cNvPicPr>
            <a:picLocks noChangeAspect="1" noChangeArrowheads="1"/>
          </p:cNvPicPr>
          <p:nvPr/>
        </p:nvPicPr>
        <p:blipFill>
          <a:blip r:embed="rId2"/>
          <a:srcRect/>
          <a:stretch>
            <a:fillRect/>
          </a:stretch>
        </p:blipFill>
        <p:spPr bwMode="auto">
          <a:xfrm>
            <a:off x="5806457" y="3598329"/>
            <a:ext cx="5675422" cy="2924175"/>
          </a:xfrm>
          <a:prstGeom prst="rect">
            <a:avLst/>
          </a:prstGeom>
          <a:noFill/>
          <a:ln w="9525">
            <a:noFill/>
            <a:miter lim="800000"/>
            <a:headEnd/>
            <a:tailEnd/>
          </a:ln>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531812" y="304800"/>
            <a:ext cx="10969625" cy="1143000"/>
          </a:xfrm>
        </p:spPr>
        <p:txBody>
          <a:bodyPr>
            <a:noAutofit/>
          </a:bodyPr>
          <a:lstStyle/>
          <a:p>
            <a:br>
              <a:rPr lang="en-IN" sz="3600" b="1" dirty="0">
                <a:latin typeface="+mn-lt"/>
              </a:rPr>
            </a:br>
            <a:r>
              <a:rPr lang="en-IN" sz="3600" b="1" dirty="0">
                <a:latin typeface="+mn-lt"/>
              </a:rPr>
              <a:t>SURVEYS AND RESEARCH DONE </a:t>
            </a:r>
          </a:p>
        </p:txBody>
      </p:sp>
      <p:sp>
        <p:nvSpPr>
          <p:cNvPr id="27650" name="AutoShape 2" descr="blob:https://web.whatsapp.com/5420a44a-2ab5-426e-aa92-941e8578d877"/>
          <p:cNvSpPr>
            <a:spLocks noChangeAspect="1" noChangeArrowheads="1"/>
          </p:cNvSpPr>
          <p:nvPr/>
        </p:nvSpPr>
        <p:spPr bwMode="auto">
          <a:xfrm>
            <a:off x="207379" y="-144462"/>
            <a:ext cx="406294" cy="304801"/>
          </a:xfrm>
          <a:prstGeom prst="rect">
            <a:avLst/>
          </a:prstGeom>
          <a:noFill/>
        </p:spPr>
        <p:txBody>
          <a:bodyPr vert="horz" wrap="square" lIns="121899" tIns="60949" rIns="121899" bIns="60949" numCol="1" anchor="t" anchorCtr="0" compatLnSpc="1">
            <a:prstTxWarp prst="textNoShape">
              <a:avLst/>
            </a:prstTxWarp>
          </a:bodyPr>
          <a:lstStyle/>
          <a:p>
            <a:endParaRPr lang="en-IN"/>
          </a:p>
        </p:txBody>
      </p:sp>
      <p:sp>
        <p:nvSpPr>
          <p:cNvPr id="27652" name="AutoShape 4" descr="blob:https://web.whatsapp.com/5420a44a-2ab5-426e-aa92-941e8578d877"/>
          <p:cNvSpPr>
            <a:spLocks noChangeAspect="1" noChangeArrowheads="1"/>
          </p:cNvSpPr>
          <p:nvPr/>
        </p:nvSpPr>
        <p:spPr bwMode="auto">
          <a:xfrm>
            <a:off x="207379" y="-144462"/>
            <a:ext cx="406294" cy="304801"/>
          </a:xfrm>
          <a:prstGeom prst="rect">
            <a:avLst/>
          </a:prstGeom>
          <a:noFill/>
        </p:spPr>
        <p:txBody>
          <a:bodyPr vert="horz" wrap="square" lIns="121899" tIns="60949" rIns="121899" bIns="60949" numCol="1" anchor="t" anchorCtr="0" compatLnSpc="1">
            <a:prstTxWarp prst="textNoShape">
              <a:avLst/>
            </a:prstTxWarp>
          </a:bodyPr>
          <a:lstStyle/>
          <a:p>
            <a:endParaRPr lang="en-IN"/>
          </a:p>
        </p:txBody>
      </p:sp>
      <p:pic>
        <p:nvPicPr>
          <p:cNvPr id="27653" name="Picture 5"/>
          <p:cNvPicPr>
            <a:picLocks noChangeAspect="1" noChangeArrowheads="1"/>
          </p:cNvPicPr>
          <p:nvPr/>
        </p:nvPicPr>
        <p:blipFill>
          <a:blip r:embed="rId2"/>
          <a:srcRect/>
          <a:stretch>
            <a:fillRect/>
          </a:stretch>
        </p:blipFill>
        <p:spPr bwMode="auto">
          <a:xfrm>
            <a:off x="609442" y="1928803"/>
            <a:ext cx="2080732" cy="2931044"/>
          </a:xfrm>
          <a:prstGeom prst="rect">
            <a:avLst/>
          </a:prstGeom>
          <a:noFill/>
          <a:ln w="9525">
            <a:noFill/>
            <a:miter lim="800000"/>
            <a:headEnd/>
            <a:tailEnd/>
          </a:ln>
          <a:effectLst/>
        </p:spPr>
      </p:pic>
      <p:pic>
        <p:nvPicPr>
          <p:cNvPr id="27654" name="Picture 6"/>
          <p:cNvPicPr>
            <a:picLocks noChangeAspect="1" noChangeArrowheads="1"/>
          </p:cNvPicPr>
          <p:nvPr/>
        </p:nvPicPr>
        <p:blipFill>
          <a:blip r:embed="rId3"/>
          <a:srcRect/>
          <a:stretch>
            <a:fillRect/>
          </a:stretch>
        </p:blipFill>
        <p:spPr bwMode="auto">
          <a:xfrm>
            <a:off x="2908781" y="1938932"/>
            <a:ext cx="2213562" cy="2861668"/>
          </a:xfrm>
          <a:prstGeom prst="rect">
            <a:avLst/>
          </a:prstGeom>
          <a:noFill/>
          <a:ln w="9525">
            <a:noFill/>
            <a:miter lim="800000"/>
            <a:headEnd/>
            <a:tailEnd/>
          </a:ln>
          <a:effectLst/>
        </p:spPr>
      </p:pic>
      <p:pic>
        <p:nvPicPr>
          <p:cNvPr id="4" name="Picture 3">
            <a:extLst>
              <a:ext uri="{FF2B5EF4-FFF2-40B4-BE49-F238E27FC236}">
                <a16:creationId xmlns:a16="http://schemas.microsoft.com/office/drawing/2014/main" id="{C15DC0CB-8612-41EC-882B-ADABAF9B051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78594" y="1938931"/>
            <a:ext cx="2675465" cy="2006599"/>
          </a:xfrm>
          <a:prstGeom prst="rect">
            <a:avLst/>
          </a:prstGeom>
        </p:spPr>
      </p:pic>
      <p:pic>
        <p:nvPicPr>
          <p:cNvPr id="6" name="Picture 5">
            <a:extLst>
              <a:ext uri="{FF2B5EF4-FFF2-40B4-BE49-F238E27FC236}">
                <a16:creationId xmlns:a16="http://schemas.microsoft.com/office/drawing/2014/main" id="{C8803C64-4340-428E-ACC6-DDD68ADF8E8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837612" y="2425699"/>
            <a:ext cx="2146250" cy="2861667"/>
          </a:xfrm>
          <a:prstGeom prst="rect">
            <a:avLst/>
          </a:prstGeom>
        </p:spPr>
      </p:pic>
      <p:pic>
        <p:nvPicPr>
          <p:cNvPr id="8" name="Picture 7">
            <a:extLst>
              <a:ext uri="{FF2B5EF4-FFF2-40B4-BE49-F238E27FC236}">
                <a16:creationId xmlns:a16="http://schemas.microsoft.com/office/drawing/2014/main" id="{0EFDC241-3E9D-452C-B085-E211EE161AF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478594" y="4114800"/>
            <a:ext cx="2675465" cy="2006599"/>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F5B5A-4EE7-496E-AC37-D21C00F7BD84}"/>
              </a:ext>
            </a:extLst>
          </p:cNvPr>
          <p:cNvSpPr txBox="1">
            <a:spLocks/>
          </p:cNvSpPr>
          <p:nvPr/>
        </p:nvSpPr>
        <p:spPr>
          <a:xfrm>
            <a:off x="838200" y="884237"/>
            <a:ext cx="10515600" cy="1325563"/>
          </a:xfrm>
          <a:prstGeom prst="rect">
            <a:avLst/>
          </a:prstGeom>
        </p:spPr>
        <p:txBody>
          <a:bodyPr>
            <a:normAutofit/>
          </a:bodyPr>
          <a:lstStyle/>
          <a:p>
            <a:pPr marL="0" marR="0" lvl="0" indent="0" algn="ctr" defTabSz="609493" rtl="0" eaLnBrk="1" fontAlgn="auto" latinLnBrk="0" hangingPunct="1">
              <a:lnSpc>
                <a:spcPct val="100000"/>
              </a:lnSpc>
              <a:spcBef>
                <a:spcPct val="0"/>
              </a:spcBef>
              <a:spcAft>
                <a:spcPts val="0"/>
              </a:spcAft>
              <a:buClrTx/>
              <a:buSzTx/>
              <a:buFontTx/>
              <a:buNone/>
              <a:tabLst/>
              <a:defRPr/>
            </a:pPr>
            <a:r>
              <a:rPr kumimoji="0" lang="en-IN" sz="3600" b="1" i="0" u="none" strike="noStrike" kern="1200" cap="none" spc="0" normalizeH="0" baseline="0" noProof="0" dirty="0">
                <a:ln w="3175" cmpd="sng">
                  <a:noFill/>
                </a:ln>
                <a:solidFill>
                  <a:schemeClr val="tx1">
                    <a:lumMod val="75000"/>
                    <a:lumOff val="25000"/>
                  </a:schemeClr>
                </a:solidFill>
                <a:effectLst/>
                <a:uLnTx/>
                <a:uFillTx/>
                <a:latin typeface="+mn-lt"/>
                <a:ea typeface="+mj-ea"/>
                <a:cs typeface="+mj-cs"/>
              </a:rPr>
              <a:t>REVENUE MODEL</a:t>
            </a:r>
          </a:p>
        </p:txBody>
      </p:sp>
      <p:sp>
        <p:nvSpPr>
          <p:cNvPr id="3" name="Content Placeholder 2">
            <a:extLst>
              <a:ext uri="{FF2B5EF4-FFF2-40B4-BE49-F238E27FC236}">
                <a16:creationId xmlns:a16="http://schemas.microsoft.com/office/drawing/2014/main" id="{5D33FF46-503C-4C37-9F35-C1246BB8AD5B}"/>
              </a:ext>
            </a:extLst>
          </p:cNvPr>
          <p:cNvSpPr txBox="1">
            <a:spLocks/>
          </p:cNvSpPr>
          <p:nvPr/>
        </p:nvSpPr>
        <p:spPr>
          <a:xfrm>
            <a:off x="838200" y="1825625"/>
            <a:ext cx="10515600" cy="4351338"/>
          </a:xfrm>
          <a:prstGeom prst="rect">
            <a:avLst/>
          </a:prstGeom>
        </p:spPr>
        <p:txBody>
          <a:bodyPr/>
          <a:lstStyle/>
          <a:p>
            <a:pPr marL="380933" marR="0" lvl="0" indent="-380933" algn="l" defTabSz="609493" rtl="0" eaLnBrk="1" fontAlgn="auto" latinLnBrk="0" hangingPunct="1">
              <a:lnSpc>
                <a:spcPct val="100000"/>
              </a:lnSpc>
              <a:spcBef>
                <a:spcPct val="20000"/>
              </a:spcBef>
              <a:spcAft>
                <a:spcPts val="800"/>
              </a:spcAft>
              <a:buClr>
                <a:schemeClr val="accent1"/>
              </a:buClr>
              <a:buSzPct val="115000"/>
              <a:buFont typeface="Arial"/>
              <a:buChar char="•"/>
              <a:tabLst/>
              <a:defRPr/>
            </a:pPr>
            <a:r>
              <a:rPr kumimoji="0" lang="en-IN" sz="2600" b="0" i="0" u="none" strike="noStrike" kern="1200" cap="none" spc="0" normalizeH="0" baseline="0" noProof="0" dirty="0">
                <a:ln>
                  <a:noFill/>
                </a:ln>
                <a:solidFill>
                  <a:schemeClr val="tx1">
                    <a:lumMod val="85000"/>
                    <a:lumOff val="15000"/>
                  </a:schemeClr>
                </a:solidFill>
                <a:effectLst/>
                <a:uLnTx/>
                <a:uFillTx/>
                <a:latin typeface="+mn-lt"/>
                <a:ea typeface="+mn-ea"/>
                <a:cs typeface="+mn-cs"/>
              </a:rPr>
              <a:t>The revenue can be generated by selling the Band to the customer.</a:t>
            </a:r>
          </a:p>
          <a:p>
            <a:pPr marL="380933" marR="0" lvl="0" indent="-380933" algn="l" defTabSz="609493" rtl="0" eaLnBrk="1" fontAlgn="auto" latinLnBrk="0" hangingPunct="1">
              <a:lnSpc>
                <a:spcPct val="100000"/>
              </a:lnSpc>
              <a:spcBef>
                <a:spcPct val="20000"/>
              </a:spcBef>
              <a:spcAft>
                <a:spcPts val="800"/>
              </a:spcAft>
              <a:buClr>
                <a:schemeClr val="accent1"/>
              </a:buClr>
              <a:buSzPct val="115000"/>
              <a:buFont typeface="Arial"/>
              <a:buChar char="•"/>
              <a:tabLst/>
              <a:defRPr/>
            </a:pPr>
            <a:r>
              <a:rPr kumimoji="0" lang="en-IN" sz="2600" b="0" i="0" u="none" strike="noStrike" kern="1200" cap="none" spc="0" normalizeH="0" baseline="0" noProof="0" dirty="0">
                <a:ln w="0"/>
                <a:solidFill>
                  <a:schemeClr val="tx1">
                    <a:lumMod val="85000"/>
                    <a:lumOff val="15000"/>
                  </a:schemeClr>
                </a:solidFill>
                <a:effectLst/>
                <a:uLnTx/>
                <a:uFillTx/>
                <a:latin typeface="+mn-lt"/>
                <a:ea typeface="+mn-ea"/>
                <a:cs typeface="+mn-cs"/>
              </a:rPr>
              <a:t>The Selling Price of the product will be around 3000 INR. </a:t>
            </a:r>
            <a:endParaRPr kumimoji="0" lang="en-US" sz="2600" b="0" i="0" u="none" strike="noStrike" kern="1200" cap="none" spc="0" normalizeH="0" baseline="0" noProof="0" dirty="0">
              <a:ln w="0"/>
              <a:solidFill>
                <a:schemeClr val="tx1">
                  <a:lumMod val="85000"/>
                  <a:lumOff val="15000"/>
                </a:schemeClr>
              </a:solidFill>
              <a:effectLst/>
              <a:uLnTx/>
              <a:uFillTx/>
              <a:latin typeface="+mn-lt"/>
              <a:ea typeface="+mn-ea"/>
              <a:cs typeface="+mn-cs"/>
            </a:endParaRPr>
          </a:p>
          <a:p>
            <a:pPr marL="380933" marR="0" lvl="0" indent="-380933" algn="l" defTabSz="609493" rtl="0" eaLnBrk="1" fontAlgn="auto" latinLnBrk="0" hangingPunct="1">
              <a:lnSpc>
                <a:spcPct val="100000"/>
              </a:lnSpc>
              <a:spcBef>
                <a:spcPct val="20000"/>
              </a:spcBef>
              <a:spcAft>
                <a:spcPts val="800"/>
              </a:spcAft>
              <a:buClr>
                <a:schemeClr val="accent1"/>
              </a:buClr>
              <a:buSzPct val="115000"/>
              <a:buFont typeface="Arial"/>
              <a:buChar char="•"/>
              <a:tabLst/>
              <a:defRPr/>
            </a:pPr>
            <a:endParaRPr kumimoji="0" lang="en-IN" sz="2600" b="0" i="0" u="none" strike="noStrike" kern="1200" cap="none" spc="0" normalizeH="0" baseline="0" noProof="0" dirty="0">
              <a:ln>
                <a:noFill/>
              </a:ln>
              <a:solidFill>
                <a:schemeClr val="tx1">
                  <a:lumMod val="85000"/>
                  <a:lumOff val="15000"/>
                </a:schemeClr>
              </a:solidFill>
              <a:effectLst/>
              <a:uLnTx/>
              <a:uFillTx/>
              <a:latin typeface="+mn-lt"/>
              <a:ea typeface="+mn-ea"/>
              <a:cs typeface="+mn-c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679AF-2CE8-4650-9030-A5213520DEE5}"/>
              </a:ext>
            </a:extLst>
          </p:cNvPr>
          <p:cNvSpPr txBox="1">
            <a:spLocks/>
          </p:cNvSpPr>
          <p:nvPr/>
        </p:nvSpPr>
        <p:spPr>
          <a:xfrm>
            <a:off x="838200" y="365125"/>
            <a:ext cx="10515600" cy="1325563"/>
          </a:xfrm>
          <a:prstGeom prst="rect">
            <a:avLst/>
          </a:prstGeom>
        </p:spPr>
        <p:txBody>
          <a:bodyPr>
            <a:normAutofit/>
          </a:bodyPr>
          <a:lstStyle/>
          <a:p>
            <a:pPr marL="0" marR="0" lvl="0" indent="0" algn="ctr" defTabSz="609493" rtl="0" eaLnBrk="1" fontAlgn="auto" latinLnBrk="0" hangingPunct="1">
              <a:lnSpc>
                <a:spcPct val="100000"/>
              </a:lnSpc>
              <a:spcBef>
                <a:spcPct val="0"/>
              </a:spcBef>
              <a:spcAft>
                <a:spcPts val="0"/>
              </a:spcAft>
              <a:buClrTx/>
              <a:buSzTx/>
              <a:buFontTx/>
              <a:buNone/>
              <a:tabLst/>
              <a:defRPr/>
            </a:pPr>
            <a:endParaRPr kumimoji="0" lang="en-IN" sz="3600" b="1" i="0" u="none" strike="noStrike" kern="1200" cap="none" spc="0" normalizeH="0" baseline="0" noProof="0" dirty="0">
              <a:ln w="3175" cmpd="sng">
                <a:noFill/>
              </a:ln>
              <a:solidFill>
                <a:schemeClr val="tx1">
                  <a:lumMod val="75000"/>
                  <a:lumOff val="25000"/>
                </a:schemeClr>
              </a:solidFill>
              <a:effectLst/>
              <a:uLnTx/>
              <a:uFillTx/>
              <a:latin typeface="+mn-lt"/>
              <a:ea typeface="+mj-ea"/>
              <a:cs typeface="+mj-cs"/>
            </a:endParaRPr>
          </a:p>
          <a:p>
            <a:pPr marL="0" marR="0" lvl="0" indent="0" algn="ctr" defTabSz="609493" rtl="0" eaLnBrk="1" fontAlgn="auto" latinLnBrk="0" hangingPunct="1">
              <a:lnSpc>
                <a:spcPct val="100000"/>
              </a:lnSpc>
              <a:spcBef>
                <a:spcPct val="0"/>
              </a:spcBef>
              <a:spcAft>
                <a:spcPts val="0"/>
              </a:spcAft>
              <a:buClrTx/>
              <a:buSzTx/>
              <a:buFontTx/>
              <a:buNone/>
              <a:tabLst/>
              <a:defRPr/>
            </a:pPr>
            <a:r>
              <a:rPr kumimoji="0" lang="en-IN" sz="3600" b="1" i="0" u="none" strike="noStrike" kern="1200" cap="none" spc="0" normalizeH="0" baseline="0" noProof="0" dirty="0">
                <a:ln w="3175" cmpd="sng">
                  <a:noFill/>
                </a:ln>
                <a:solidFill>
                  <a:schemeClr val="tx1">
                    <a:lumMod val="75000"/>
                    <a:lumOff val="25000"/>
                  </a:schemeClr>
                </a:solidFill>
                <a:effectLst/>
                <a:uLnTx/>
                <a:uFillTx/>
                <a:latin typeface="+mn-lt"/>
                <a:ea typeface="+mj-ea"/>
                <a:cs typeface="+mj-cs"/>
              </a:rPr>
              <a:t>FINANCIALS</a:t>
            </a:r>
          </a:p>
        </p:txBody>
      </p:sp>
      <p:sp>
        <p:nvSpPr>
          <p:cNvPr id="3" name="Content Placeholder 2">
            <a:extLst>
              <a:ext uri="{FF2B5EF4-FFF2-40B4-BE49-F238E27FC236}">
                <a16:creationId xmlns:a16="http://schemas.microsoft.com/office/drawing/2014/main" id="{C31C5DDC-672C-41E4-B446-7D44345B2629}"/>
              </a:ext>
            </a:extLst>
          </p:cNvPr>
          <p:cNvSpPr txBox="1">
            <a:spLocks/>
          </p:cNvSpPr>
          <p:nvPr/>
        </p:nvSpPr>
        <p:spPr>
          <a:xfrm>
            <a:off x="838200" y="1825625"/>
            <a:ext cx="10515600" cy="4351338"/>
          </a:xfrm>
          <a:prstGeom prst="rect">
            <a:avLst/>
          </a:prstGeom>
        </p:spPr>
        <p:txBody>
          <a:bodyPr/>
          <a:lstStyle/>
          <a:p>
            <a:pPr marL="380933" marR="0" lvl="0" indent="-380933" algn="l" defTabSz="609493" rtl="0" eaLnBrk="1" fontAlgn="auto" latinLnBrk="0" hangingPunct="1">
              <a:lnSpc>
                <a:spcPct val="100000"/>
              </a:lnSpc>
              <a:spcBef>
                <a:spcPct val="20000"/>
              </a:spcBef>
              <a:spcAft>
                <a:spcPts val="800"/>
              </a:spcAft>
              <a:buClr>
                <a:schemeClr val="accent1"/>
              </a:buClr>
              <a:buSzPct val="115000"/>
              <a:buFont typeface="Arial"/>
              <a:buChar char="•"/>
              <a:tabLst/>
              <a:defRPr/>
            </a:pPr>
            <a:r>
              <a:rPr kumimoji="0" lang="en-IN" sz="2600" b="0" i="0" u="none" strike="noStrike" kern="1200" cap="none" spc="0" normalizeH="0" baseline="0" noProof="0" dirty="0">
                <a:ln>
                  <a:noFill/>
                </a:ln>
                <a:solidFill>
                  <a:schemeClr val="tx1">
                    <a:lumMod val="85000"/>
                    <a:lumOff val="15000"/>
                  </a:schemeClr>
                </a:solidFill>
                <a:effectLst/>
                <a:uLnTx/>
                <a:uFillTx/>
                <a:latin typeface="+mn-lt"/>
                <a:ea typeface="+mn-ea"/>
                <a:cs typeface="+mn-cs"/>
              </a:rPr>
              <a:t>Presently the making price of the prototype is estimated around </a:t>
            </a:r>
            <a:r>
              <a:rPr lang="en-IN" sz="2600" dirty="0">
                <a:solidFill>
                  <a:schemeClr val="tx1">
                    <a:lumMod val="85000"/>
                    <a:lumOff val="15000"/>
                  </a:schemeClr>
                </a:solidFill>
                <a:cs typeface="Times New Roman" panose="02020603050405020304" pitchFamily="18" charset="0"/>
              </a:rPr>
              <a:t>4500</a:t>
            </a:r>
            <a:r>
              <a:rPr kumimoji="0" lang="en-IN" sz="2600" b="0" i="0" u="none" strike="noStrike" kern="1200" cap="none" spc="0" normalizeH="0" baseline="0" noProof="0" dirty="0">
                <a:ln>
                  <a:noFill/>
                </a:ln>
                <a:solidFill>
                  <a:schemeClr val="tx1">
                    <a:lumMod val="85000"/>
                    <a:lumOff val="15000"/>
                  </a:schemeClr>
                </a:solidFill>
                <a:effectLst/>
                <a:uLnTx/>
                <a:uFillTx/>
                <a:latin typeface="+mn-lt"/>
                <a:ea typeface="+mn-ea"/>
                <a:cs typeface="Times New Roman" panose="02020603050405020304" pitchFamily="18" charset="0"/>
              </a:rPr>
              <a:t> INR</a:t>
            </a:r>
            <a:r>
              <a:rPr kumimoji="0" lang="en-IN" sz="2600" b="0" i="0" u="none" strike="noStrike" kern="1200" cap="none" spc="0" normalizeH="0" baseline="0" noProof="0" dirty="0">
                <a:ln>
                  <a:noFill/>
                </a:ln>
                <a:solidFill>
                  <a:schemeClr val="tx1">
                    <a:lumMod val="85000"/>
                    <a:lumOff val="15000"/>
                  </a:schemeClr>
                </a:solidFill>
                <a:effectLst/>
                <a:uLnTx/>
                <a:uFillTx/>
                <a:latin typeface="+mn-lt"/>
                <a:ea typeface="+mn-ea"/>
                <a:cs typeface="+mn-cs"/>
              </a:rPr>
              <a:t>. </a:t>
            </a:r>
            <a:r>
              <a:rPr kumimoji="0" lang="en-IN" sz="2600" b="0" i="0" u="none" strike="noStrike" kern="1200" cap="none" spc="0" normalizeH="0" baseline="0" noProof="0" dirty="0">
                <a:ln w="0"/>
                <a:solidFill>
                  <a:schemeClr val="tx1">
                    <a:lumMod val="85000"/>
                    <a:lumOff val="15000"/>
                  </a:schemeClr>
                </a:solidFill>
                <a:effectLst/>
                <a:uLnTx/>
                <a:uFillTx/>
                <a:latin typeface="+mn-lt"/>
                <a:ea typeface="+mn-ea"/>
                <a:cs typeface="+mn-cs"/>
              </a:rPr>
              <a:t>It can be minimized by using embedded system.</a:t>
            </a:r>
          </a:p>
          <a:p>
            <a:pPr marL="380933" marR="0" lvl="0" indent="-380933" algn="l" defTabSz="609493" rtl="0" eaLnBrk="1" fontAlgn="auto" latinLnBrk="0" hangingPunct="1">
              <a:lnSpc>
                <a:spcPct val="100000"/>
              </a:lnSpc>
              <a:spcBef>
                <a:spcPct val="20000"/>
              </a:spcBef>
              <a:spcAft>
                <a:spcPts val="800"/>
              </a:spcAft>
              <a:buClr>
                <a:schemeClr val="accent1"/>
              </a:buClr>
              <a:buSzPct val="115000"/>
              <a:buFont typeface="Arial"/>
              <a:buChar char="•"/>
              <a:tabLst/>
              <a:defRPr/>
            </a:pPr>
            <a:r>
              <a:rPr lang="en-IN" sz="2600" dirty="0">
                <a:ln w="0"/>
                <a:solidFill>
                  <a:schemeClr val="tx1">
                    <a:lumMod val="85000"/>
                    <a:lumOff val="15000"/>
                  </a:schemeClr>
                </a:solidFill>
              </a:rPr>
              <a:t>Our month-wise revenue will be around 5 lakhs (It’s an assumption).</a:t>
            </a:r>
            <a:endParaRPr kumimoji="0" lang="en-US" sz="2600" b="0" i="0" u="none" strike="noStrike" kern="1200" cap="none" spc="0" normalizeH="0" baseline="0" noProof="0" dirty="0">
              <a:ln w="0"/>
              <a:solidFill>
                <a:schemeClr val="tx1">
                  <a:lumMod val="85000"/>
                  <a:lumOff val="15000"/>
                </a:schemeClr>
              </a:solidFill>
              <a:effectLst/>
              <a:uLnTx/>
              <a:uFillTx/>
              <a:latin typeface="+mn-lt"/>
              <a:ea typeface="+mn-ea"/>
              <a:cs typeface="+mn-cs"/>
            </a:endParaRPr>
          </a:p>
          <a:p>
            <a:pPr marL="380933" marR="0" lvl="0" indent="-380933" algn="l" defTabSz="609493" rtl="0" eaLnBrk="1" fontAlgn="auto" latinLnBrk="0" hangingPunct="1">
              <a:lnSpc>
                <a:spcPct val="100000"/>
              </a:lnSpc>
              <a:spcBef>
                <a:spcPct val="20000"/>
              </a:spcBef>
              <a:spcAft>
                <a:spcPts val="800"/>
              </a:spcAft>
              <a:buClr>
                <a:schemeClr val="accent1"/>
              </a:buClr>
              <a:buSzPct val="115000"/>
              <a:tabLst/>
              <a:defRPr/>
            </a:pPr>
            <a:endParaRPr kumimoji="0" lang="en-IN" sz="2600" b="0" i="0" u="none" strike="noStrike" kern="1200" cap="none" spc="0" normalizeH="0" baseline="0" noProof="0" dirty="0">
              <a:ln>
                <a:noFill/>
              </a:ln>
              <a:solidFill>
                <a:schemeClr val="tx1">
                  <a:lumMod val="85000"/>
                  <a:lumOff val="15000"/>
                </a:schemeClr>
              </a:solidFill>
              <a:effectLst/>
              <a:uLnTx/>
              <a:uFillTx/>
              <a:latin typeface="+mn-lt"/>
              <a:ea typeface="+mn-ea"/>
              <a:cs typeface="+mn-cs"/>
            </a:endParaRPr>
          </a:p>
          <a:p>
            <a:pPr marL="380933" marR="0" lvl="0" indent="-380933" algn="l" defTabSz="609493" rtl="0" eaLnBrk="1" fontAlgn="auto" latinLnBrk="0" hangingPunct="1">
              <a:lnSpc>
                <a:spcPct val="100000"/>
              </a:lnSpc>
              <a:spcBef>
                <a:spcPct val="20000"/>
              </a:spcBef>
              <a:spcAft>
                <a:spcPts val="800"/>
              </a:spcAft>
              <a:buClr>
                <a:schemeClr val="accent1"/>
              </a:buClr>
              <a:buSzPct val="115000"/>
              <a:buFont typeface="Arial"/>
              <a:buChar char="•"/>
              <a:tabLst/>
              <a:defRPr/>
            </a:pPr>
            <a:endParaRPr kumimoji="0" lang="en-IN" sz="2600" b="0" i="0" u="none" strike="noStrike" kern="1200" cap="none" spc="0" normalizeH="0" baseline="0" noProof="0" dirty="0">
              <a:ln>
                <a:noFill/>
              </a:ln>
              <a:solidFill>
                <a:schemeClr val="tx1">
                  <a:lumMod val="85000"/>
                  <a:lumOff val="15000"/>
                </a:schemeClr>
              </a:solidFill>
              <a:effectLst/>
              <a:uLnTx/>
              <a:uFillTx/>
              <a:latin typeface="+mn-lt"/>
              <a:ea typeface="+mn-ea"/>
              <a:cs typeface="+mn-cs"/>
            </a:endParaRPr>
          </a:p>
          <a:p>
            <a:pPr marL="380933" marR="0" lvl="0" indent="-380933" algn="l" defTabSz="609493" rtl="0" eaLnBrk="1" fontAlgn="auto" latinLnBrk="0" hangingPunct="1">
              <a:lnSpc>
                <a:spcPct val="100000"/>
              </a:lnSpc>
              <a:spcBef>
                <a:spcPct val="20000"/>
              </a:spcBef>
              <a:spcAft>
                <a:spcPts val="800"/>
              </a:spcAft>
              <a:buClr>
                <a:schemeClr val="accent1"/>
              </a:buClr>
              <a:buSzPct val="115000"/>
              <a:buFont typeface="Arial"/>
              <a:buChar char="•"/>
              <a:tabLst/>
              <a:defRPr/>
            </a:pPr>
            <a:endParaRPr kumimoji="0" lang="en-IN" sz="2600" b="0" i="0" u="none" strike="noStrike" kern="1200" cap="none" spc="0" normalizeH="0" baseline="0" noProof="0" dirty="0">
              <a:ln>
                <a:noFill/>
              </a:ln>
              <a:solidFill>
                <a:schemeClr val="tx1">
                  <a:lumMod val="85000"/>
                  <a:lumOff val="15000"/>
                </a:schemeClr>
              </a:solidFill>
              <a:effectLst/>
              <a:uLnTx/>
              <a:uFillTx/>
              <a:latin typeface="+mn-lt"/>
              <a:ea typeface="+mn-ea"/>
              <a:cs typeface="+mn-c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7048E-22C0-4195-B580-DAAB0C94923F}"/>
              </a:ext>
            </a:extLst>
          </p:cNvPr>
          <p:cNvSpPr txBox="1">
            <a:spLocks/>
          </p:cNvSpPr>
          <p:nvPr/>
        </p:nvSpPr>
        <p:spPr>
          <a:xfrm>
            <a:off x="608012" y="762000"/>
            <a:ext cx="10515600" cy="1325563"/>
          </a:xfrm>
          <a:prstGeom prst="rect">
            <a:avLst/>
          </a:prstGeom>
        </p:spPr>
        <p:txBody>
          <a:bodyPr>
            <a:normAutofit/>
          </a:bodyPr>
          <a:lstStyle/>
          <a:p>
            <a:pPr marL="0" marR="0" lvl="0" indent="0" algn="ctr" defTabSz="609493" rtl="0" eaLnBrk="1" fontAlgn="auto" latinLnBrk="0" hangingPunct="1">
              <a:lnSpc>
                <a:spcPct val="100000"/>
              </a:lnSpc>
              <a:spcBef>
                <a:spcPct val="0"/>
              </a:spcBef>
              <a:spcAft>
                <a:spcPts val="0"/>
              </a:spcAft>
              <a:buClrTx/>
              <a:buSzTx/>
              <a:buFontTx/>
              <a:buNone/>
              <a:tabLst/>
              <a:defRPr/>
            </a:pPr>
            <a:r>
              <a:rPr kumimoji="0" lang="en-IN" sz="3600" b="1" i="0" u="none" strike="noStrike" kern="1200" cap="none" spc="0" normalizeH="0" baseline="0" noProof="0" dirty="0">
                <a:ln w="3175" cmpd="sng">
                  <a:noFill/>
                </a:ln>
                <a:solidFill>
                  <a:schemeClr val="tx1">
                    <a:lumMod val="75000"/>
                    <a:lumOff val="25000"/>
                  </a:schemeClr>
                </a:solidFill>
                <a:effectLst/>
                <a:uLnTx/>
                <a:uFillTx/>
                <a:latin typeface="+mn-lt"/>
                <a:ea typeface="+mj-ea"/>
                <a:cs typeface="+mj-cs"/>
              </a:rPr>
              <a:t>TEAM</a:t>
            </a:r>
          </a:p>
        </p:txBody>
      </p:sp>
      <p:sp>
        <p:nvSpPr>
          <p:cNvPr id="4" name="Content Placeholder 2">
            <a:extLst>
              <a:ext uri="{FF2B5EF4-FFF2-40B4-BE49-F238E27FC236}">
                <a16:creationId xmlns:a16="http://schemas.microsoft.com/office/drawing/2014/main" id="{E7BF5097-B1B1-4CB2-9C35-6D0FA20615FB}"/>
              </a:ext>
            </a:extLst>
          </p:cNvPr>
          <p:cNvSpPr txBox="1">
            <a:spLocks/>
          </p:cNvSpPr>
          <p:nvPr/>
        </p:nvSpPr>
        <p:spPr>
          <a:xfrm>
            <a:off x="6350389" y="1738874"/>
            <a:ext cx="5156983" cy="4351338"/>
          </a:xfrm>
          <a:prstGeom prst="rect">
            <a:avLst/>
          </a:prstGeom>
        </p:spPr>
        <p:txBody>
          <a:bodyPr vert="horz" lIns="91440" tIns="45720" rIns="91440" bIns="45720" rtlCol="0">
            <a:normAutofit/>
          </a:bodyPr>
          <a:lstStyle/>
          <a:p>
            <a:r>
              <a:rPr lang="en-IN" sz="2600" b="1" dirty="0"/>
              <a:t>3. </a:t>
            </a:r>
            <a:r>
              <a:rPr lang="en-IN" sz="2600" b="1" dirty="0" err="1"/>
              <a:t>Suhas</a:t>
            </a:r>
            <a:r>
              <a:rPr lang="en-IN" sz="2600" b="1" dirty="0"/>
              <a:t> </a:t>
            </a:r>
            <a:r>
              <a:rPr lang="en-IN" sz="2600" b="1" dirty="0" err="1"/>
              <a:t>Gangireddy</a:t>
            </a:r>
            <a:endParaRPr lang="en-IN" sz="2600" b="1" dirty="0"/>
          </a:p>
          <a:p>
            <a:pPr>
              <a:buFont typeface="Arial" pitchFamily="34" charset="0"/>
              <a:buChar char="•"/>
            </a:pPr>
            <a:r>
              <a:rPr lang="en-IN" sz="2400" dirty="0"/>
              <a:t>  Skills </a:t>
            </a:r>
            <a:r>
              <a:rPr lang="en-IN" dirty="0"/>
              <a:t>: IoT ,Raspberry Pi</a:t>
            </a:r>
            <a:endParaRPr lang="en-IN" sz="2400" dirty="0"/>
          </a:p>
          <a:p>
            <a:pPr>
              <a:buFont typeface="Arial" pitchFamily="34" charset="0"/>
              <a:buChar char="•"/>
            </a:pPr>
            <a:r>
              <a:rPr lang="en-IN" sz="2400" dirty="0"/>
              <a:t>  Worked on </a:t>
            </a:r>
            <a:r>
              <a:rPr lang="en-IN" dirty="0"/>
              <a:t>Gesture communication </a:t>
            </a:r>
            <a:endParaRPr lang="en-IN" sz="2400" dirty="0"/>
          </a:p>
          <a:p>
            <a:pPr>
              <a:buFont typeface="Arial" pitchFamily="34" charset="0"/>
              <a:buChar char="•"/>
            </a:pPr>
            <a:r>
              <a:rPr lang="en-IN" sz="2400" dirty="0"/>
              <a:t>  Visited old age home.</a:t>
            </a:r>
          </a:p>
          <a:p>
            <a:endParaRPr lang="en-IN" sz="2400" dirty="0"/>
          </a:p>
          <a:p>
            <a:r>
              <a:rPr lang="en-IN" sz="2600" b="1" dirty="0"/>
              <a:t>4. L. </a:t>
            </a:r>
            <a:r>
              <a:rPr lang="en-IN" sz="2600" b="1" dirty="0" err="1"/>
              <a:t>Pravalika</a:t>
            </a:r>
            <a:endParaRPr lang="en-IN" sz="2600" b="1" dirty="0"/>
          </a:p>
          <a:p>
            <a:pPr>
              <a:buFont typeface="Arial" pitchFamily="34" charset="0"/>
              <a:buChar char="•"/>
            </a:pPr>
            <a:r>
              <a:rPr lang="en-IN" sz="2400" dirty="0"/>
              <a:t>  Skills</a:t>
            </a:r>
            <a:r>
              <a:rPr lang="en-IN" dirty="0"/>
              <a:t> : </a:t>
            </a:r>
            <a:r>
              <a:rPr lang="en-IN" dirty="0" err="1"/>
              <a:t>IoT</a:t>
            </a:r>
            <a:r>
              <a:rPr lang="en-IN" dirty="0"/>
              <a:t>, IBM Cloud and MIT App     Inventor</a:t>
            </a:r>
            <a:endParaRPr lang="en-IN" sz="2400" dirty="0"/>
          </a:p>
          <a:p>
            <a:pPr>
              <a:buFont typeface="Arial" pitchFamily="34" charset="0"/>
              <a:buChar char="•"/>
            </a:pPr>
            <a:r>
              <a:rPr lang="en-IN" sz="2400" dirty="0"/>
              <a:t>  </a:t>
            </a:r>
            <a:r>
              <a:rPr lang="en-IN" dirty="0"/>
              <a:t>Did market research</a:t>
            </a:r>
            <a:endParaRPr lang="en-IN" sz="2400" dirty="0"/>
          </a:p>
          <a:p>
            <a:pPr>
              <a:buFont typeface="Arial" pitchFamily="34" charset="0"/>
              <a:buChar char="•"/>
            </a:pPr>
            <a:r>
              <a:rPr lang="en-IN" sz="2400" b="1" dirty="0"/>
              <a:t>  </a:t>
            </a:r>
            <a:r>
              <a:rPr lang="en-IN" sz="2400" dirty="0"/>
              <a:t>Visited old age home.</a:t>
            </a:r>
            <a:endParaRPr lang="en-IN" sz="2400" b="1" dirty="0"/>
          </a:p>
          <a:p>
            <a:endParaRPr lang="en-IN" sz="2400" dirty="0"/>
          </a:p>
          <a:p>
            <a:endParaRPr lang="en-IN" sz="2400" b="1" dirty="0"/>
          </a:p>
        </p:txBody>
      </p:sp>
      <p:sp>
        <p:nvSpPr>
          <p:cNvPr id="5" name="Content Placeholder 2">
            <a:extLst>
              <a:ext uri="{FF2B5EF4-FFF2-40B4-BE49-F238E27FC236}">
                <a16:creationId xmlns:a16="http://schemas.microsoft.com/office/drawing/2014/main" id="{E7BF5097-B1B1-4CB2-9C35-6D0FA20615FB}"/>
              </a:ext>
            </a:extLst>
          </p:cNvPr>
          <p:cNvSpPr txBox="1">
            <a:spLocks/>
          </p:cNvSpPr>
          <p:nvPr/>
        </p:nvSpPr>
        <p:spPr>
          <a:xfrm>
            <a:off x="1293812" y="1600200"/>
            <a:ext cx="4876800" cy="4572000"/>
          </a:xfrm>
          <a:prstGeom prst="rect">
            <a:avLst/>
          </a:prstGeom>
        </p:spPr>
        <p:txBody>
          <a:bodyPr vert="horz" lIns="91440" tIns="45720" rIns="91440" bIns="45720" rtlCol="0">
            <a:normAutofit/>
          </a:bodyPr>
          <a:lstStyle/>
          <a:p>
            <a:pPr marL="514350" indent="-514350"/>
            <a:r>
              <a:rPr lang="en-IN" sz="2600" b="1" dirty="0"/>
              <a:t>1. </a:t>
            </a:r>
            <a:r>
              <a:rPr lang="en-IN" sz="2600" b="1" dirty="0" err="1"/>
              <a:t>Santosh</a:t>
            </a:r>
            <a:r>
              <a:rPr lang="en-IN" sz="2600" b="1" dirty="0"/>
              <a:t> </a:t>
            </a:r>
            <a:r>
              <a:rPr lang="en-IN" sz="2600" b="1" dirty="0" err="1"/>
              <a:t>Sanjeev</a:t>
            </a:r>
            <a:r>
              <a:rPr lang="en-IN" sz="2600" b="1" dirty="0"/>
              <a:t> </a:t>
            </a:r>
          </a:p>
          <a:p>
            <a:pPr>
              <a:buFont typeface="Arial" pitchFamily="34" charset="0"/>
              <a:buChar char="•"/>
            </a:pPr>
            <a:r>
              <a:rPr lang="en-IN" dirty="0"/>
              <a:t>  Team Leader</a:t>
            </a:r>
          </a:p>
          <a:p>
            <a:pPr>
              <a:buFont typeface="Arial" pitchFamily="34" charset="0"/>
              <a:buChar char="•"/>
            </a:pPr>
            <a:r>
              <a:rPr lang="en-IN" dirty="0"/>
              <a:t>  Skills : </a:t>
            </a:r>
            <a:r>
              <a:rPr lang="en-IN" dirty="0" err="1"/>
              <a:t>IoT</a:t>
            </a:r>
            <a:r>
              <a:rPr lang="en-IN" dirty="0"/>
              <a:t>, ML and Research</a:t>
            </a:r>
          </a:p>
          <a:p>
            <a:pPr>
              <a:buFont typeface="Arial" pitchFamily="34" charset="0"/>
              <a:buChar char="•"/>
            </a:pPr>
            <a:r>
              <a:rPr lang="en-IN" dirty="0"/>
              <a:t>  Worked on Integration</a:t>
            </a:r>
          </a:p>
          <a:p>
            <a:pPr>
              <a:buFont typeface="Arial" pitchFamily="34" charset="0"/>
              <a:buChar char="•"/>
            </a:pPr>
            <a:r>
              <a:rPr lang="en-IN" dirty="0"/>
              <a:t>  Research on fall prevention</a:t>
            </a:r>
          </a:p>
          <a:p>
            <a:endParaRPr lang="en-IN" dirty="0"/>
          </a:p>
          <a:p>
            <a:r>
              <a:rPr lang="en-IN" sz="2600" b="1" dirty="0"/>
              <a:t>2. L. </a:t>
            </a:r>
            <a:r>
              <a:rPr lang="en-IN" sz="2600" b="1" dirty="0" err="1"/>
              <a:t>Swetha</a:t>
            </a:r>
            <a:r>
              <a:rPr lang="en-IN" sz="2600" b="1" dirty="0"/>
              <a:t> </a:t>
            </a:r>
            <a:r>
              <a:rPr lang="en-IN" sz="2600" b="1" dirty="0" err="1"/>
              <a:t>Srilakshmi</a:t>
            </a:r>
            <a:r>
              <a:rPr lang="en-IN" sz="2600" b="1" dirty="0"/>
              <a:t> </a:t>
            </a:r>
          </a:p>
          <a:p>
            <a:pPr>
              <a:buFont typeface="Arial" pitchFamily="34" charset="0"/>
              <a:buChar char="•"/>
            </a:pPr>
            <a:r>
              <a:rPr lang="en-IN" b="1" dirty="0"/>
              <a:t>  </a:t>
            </a:r>
            <a:r>
              <a:rPr lang="en-IN" dirty="0"/>
              <a:t>Skills  :  </a:t>
            </a:r>
            <a:r>
              <a:rPr lang="en-IN" dirty="0" err="1"/>
              <a:t>IoT</a:t>
            </a:r>
            <a:r>
              <a:rPr lang="en-IN" dirty="0"/>
              <a:t>, IBM Cloud and MIT App Inventor</a:t>
            </a:r>
          </a:p>
          <a:p>
            <a:pPr>
              <a:buFont typeface="Arial" pitchFamily="34" charset="0"/>
              <a:buChar char="•"/>
            </a:pPr>
            <a:r>
              <a:rPr lang="en-IN" dirty="0"/>
              <a:t>  Worked on Remainder setting and Integration.</a:t>
            </a:r>
          </a:p>
          <a:p>
            <a:pPr>
              <a:buFont typeface="Arial" pitchFamily="34" charset="0"/>
              <a:buChar char="•"/>
            </a:pPr>
            <a:r>
              <a:rPr lang="en-IN" dirty="0"/>
              <a:t>  Visited old age home.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1730327" y="3382498"/>
            <a:ext cx="8229600" cy="1143000"/>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IN" sz="4400" b="0" i="0" u="none" strike="noStrike" kern="1200" cap="none" spc="0" normalizeH="0" baseline="0" noProof="0" dirty="0">
                <a:ln>
                  <a:noFill/>
                </a:ln>
                <a:solidFill>
                  <a:schemeClr val="tx1"/>
                </a:solidFill>
                <a:effectLst/>
                <a:uLnTx/>
                <a:uFillTx/>
                <a:latin typeface="+mj-lt"/>
                <a:ea typeface="+mj-ea"/>
                <a:cs typeface="+mj-cs"/>
              </a:rPr>
              <a:t>                 THANK YOU</a:t>
            </a:r>
          </a:p>
        </p:txBody>
      </p:sp>
      <p:sp>
        <p:nvSpPr>
          <p:cNvPr id="7" name="TextBox 6"/>
          <p:cNvSpPr txBox="1"/>
          <p:nvPr/>
        </p:nvSpPr>
        <p:spPr>
          <a:xfrm>
            <a:off x="6018212" y="5638800"/>
            <a:ext cx="5162952" cy="523220"/>
          </a:xfrm>
          <a:prstGeom prst="rect">
            <a:avLst/>
          </a:prstGeom>
          <a:noFill/>
        </p:spPr>
        <p:txBody>
          <a:bodyPr wrap="none" rtlCol="0">
            <a:spAutoFit/>
          </a:bodyPr>
          <a:lstStyle/>
          <a:p>
            <a:r>
              <a:rPr lang="en-IN" sz="2800" dirty="0"/>
              <a:t>TEAM - CREATIVE BRAINIACS</a:t>
            </a:r>
          </a:p>
        </p:txBody>
      </p:sp>
      <p:sp>
        <p:nvSpPr>
          <p:cNvPr id="8" name="TextBox 7"/>
          <p:cNvSpPr txBox="1"/>
          <p:nvPr/>
        </p:nvSpPr>
        <p:spPr>
          <a:xfrm>
            <a:off x="855719" y="1449971"/>
            <a:ext cx="7848872" cy="1384995"/>
          </a:xfrm>
          <a:prstGeom prst="rect">
            <a:avLst/>
          </a:prstGeom>
          <a:noFill/>
        </p:spPr>
        <p:txBody>
          <a:bodyPr wrap="square" rtlCol="0">
            <a:spAutoFit/>
          </a:bodyPr>
          <a:lstStyle/>
          <a:p>
            <a:r>
              <a:rPr lang="en-IN" sz="2800" dirty="0"/>
              <a:t>With the money  we get from selling this product we would  further add some more features in the product and develop it </a:t>
            </a:r>
            <a:r>
              <a:rPr lang="en-IN" dirty="0"/>
              <a:t>.</a:t>
            </a:r>
          </a:p>
        </p:txBody>
      </p:sp>
      <p:sp>
        <p:nvSpPr>
          <p:cNvPr id="9" name="TextBox 8">
            <a:extLst>
              <a:ext uri="{FF2B5EF4-FFF2-40B4-BE49-F238E27FC236}">
                <a16:creationId xmlns:a16="http://schemas.microsoft.com/office/drawing/2014/main" id="{7D97DA9D-33BF-5642-B645-83CFD754052D}"/>
              </a:ext>
            </a:extLst>
          </p:cNvPr>
          <p:cNvSpPr txBox="1"/>
          <p:nvPr/>
        </p:nvSpPr>
        <p:spPr>
          <a:xfrm>
            <a:off x="827584" y="663669"/>
            <a:ext cx="1828800" cy="646331"/>
          </a:xfrm>
          <a:prstGeom prst="rect">
            <a:avLst/>
          </a:prstGeom>
          <a:noFill/>
        </p:spPr>
        <p:txBody>
          <a:bodyPr wrap="square" rtlCol="0">
            <a:spAutoFit/>
          </a:bodyPr>
          <a:lstStyle/>
          <a:p>
            <a:r>
              <a:rPr lang="en-IN" sz="3600" b="1" dirty="0">
                <a:solidFill>
                  <a:schemeClr val="tx1">
                    <a:lumMod val="75000"/>
                    <a:lumOff val="25000"/>
                  </a:schemeClr>
                </a:solidFill>
              </a:rPr>
              <a:t>ASK</a:t>
            </a:r>
            <a:endParaRPr lang="en-US" sz="3600"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42BFB559-4321-43E8-B1F1-F55F79AE7660}"/>
              </a:ext>
            </a:extLst>
          </p:cNvPr>
          <p:cNvSpPr txBox="1">
            <a:spLocks/>
          </p:cNvSpPr>
          <p:nvPr/>
        </p:nvSpPr>
        <p:spPr>
          <a:xfrm>
            <a:off x="-763588" y="685800"/>
            <a:ext cx="14017149" cy="1325563"/>
          </a:xfrm>
          <a:prstGeom prst="rect">
            <a:avLst/>
          </a:prstGeom>
        </p:spPr>
        <p:txBody>
          <a:bodyPr lIns="121899" tIns="60949" rIns="121899" bIns="60949">
            <a:normAutofit/>
          </a:bodyPr>
          <a:lstStyle/>
          <a:p>
            <a:pPr algn="ctr" defTabSz="609493">
              <a:spcBef>
                <a:spcPct val="0"/>
              </a:spcBef>
            </a:pPr>
            <a:r>
              <a:rPr lang="en-IN" sz="3600" b="1" dirty="0">
                <a:ln w="3175" cmpd="sng">
                  <a:noFill/>
                </a:ln>
                <a:solidFill>
                  <a:schemeClr val="tx1">
                    <a:lumMod val="75000"/>
                    <a:lumOff val="25000"/>
                  </a:schemeClr>
                </a:solidFill>
                <a:ea typeface="+mj-ea"/>
                <a:cs typeface="+mj-cs"/>
              </a:rPr>
              <a:t>PROBLEM &amp; SOLUTION</a:t>
            </a:r>
          </a:p>
        </p:txBody>
      </p:sp>
      <p:sp>
        <p:nvSpPr>
          <p:cNvPr id="7" name="Content Placeholder 2">
            <a:extLst>
              <a:ext uri="{FF2B5EF4-FFF2-40B4-BE49-F238E27FC236}">
                <a16:creationId xmlns:a16="http://schemas.microsoft.com/office/drawing/2014/main" id="{FA0B65B3-9C22-418C-B53F-FA8437424204}"/>
              </a:ext>
            </a:extLst>
          </p:cNvPr>
          <p:cNvSpPr txBox="1">
            <a:spLocks/>
          </p:cNvSpPr>
          <p:nvPr/>
        </p:nvSpPr>
        <p:spPr>
          <a:xfrm>
            <a:off x="989012" y="1676400"/>
            <a:ext cx="10082503" cy="4351339"/>
          </a:xfrm>
          <a:prstGeom prst="rect">
            <a:avLst/>
          </a:prstGeom>
        </p:spPr>
        <p:txBody>
          <a:bodyPr lIns="121899" tIns="60949" rIns="121899" bIns="60949"/>
          <a:lstStyle/>
          <a:p>
            <a:pPr marL="380933" indent="-380933" defTabSz="609493">
              <a:spcBef>
                <a:spcPct val="20000"/>
              </a:spcBef>
              <a:spcAft>
                <a:spcPts val="800"/>
              </a:spcAft>
              <a:buClr>
                <a:schemeClr val="accent1"/>
              </a:buClr>
              <a:buSzPct val="115000"/>
              <a:buFont typeface="Arial"/>
              <a:buChar char="•"/>
            </a:pPr>
            <a:r>
              <a:rPr lang="en-IN" sz="2600" dirty="0">
                <a:solidFill>
                  <a:schemeClr val="tx1">
                    <a:lumMod val="85000"/>
                    <a:lumOff val="15000"/>
                  </a:schemeClr>
                </a:solidFill>
              </a:rPr>
              <a:t>PROBLEM: </a:t>
            </a:r>
          </a:p>
          <a:p>
            <a:pPr marL="380933" indent="-380933" algn="just" defTabSz="609493">
              <a:spcBef>
                <a:spcPct val="20000"/>
              </a:spcBef>
              <a:spcAft>
                <a:spcPts val="800"/>
              </a:spcAft>
              <a:buClr>
                <a:schemeClr val="accent1"/>
              </a:buClr>
              <a:buSzPct val="115000"/>
            </a:pPr>
            <a:r>
              <a:rPr lang="en-IN" sz="2600" dirty="0">
                <a:solidFill>
                  <a:schemeClr val="tx1">
                    <a:lumMod val="85000"/>
                    <a:lumOff val="15000"/>
                  </a:schemeClr>
                </a:solidFill>
              </a:rPr>
              <a:t>		Most of the senior citizens feel difficult to communicate with their family for the basic needs and frequently forget their daily medical schedule. Most of the senior citizens deaths are due to falling down.</a:t>
            </a:r>
          </a:p>
          <a:p>
            <a:pPr marL="380933" indent="-380933" defTabSz="609493">
              <a:spcBef>
                <a:spcPct val="20000"/>
              </a:spcBef>
              <a:spcAft>
                <a:spcPts val="800"/>
              </a:spcAft>
              <a:buClr>
                <a:schemeClr val="accent1"/>
              </a:buClr>
              <a:buSzPct val="115000"/>
              <a:buFont typeface="Arial"/>
              <a:buChar char="•"/>
            </a:pPr>
            <a:r>
              <a:rPr lang="en-IN" sz="2600" dirty="0">
                <a:solidFill>
                  <a:schemeClr val="tx1">
                    <a:lumMod val="85000"/>
                    <a:lumOff val="15000"/>
                  </a:schemeClr>
                </a:solidFill>
              </a:rPr>
              <a:t>SOLUTION:</a:t>
            </a:r>
          </a:p>
          <a:p>
            <a:pPr marL="380933" indent="-380933" defTabSz="609493">
              <a:spcBef>
                <a:spcPct val="20000"/>
              </a:spcBef>
              <a:spcAft>
                <a:spcPts val="800"/>
              </a:spcAft>
              <a:buClr>
                <a:schemeClr val="accent1"/>
              </a:buClr>
              <a:buSzPct val="115000"/>
            </a:pPr>
            <a:r>
              <a:rPr lang="en-IN" sz="2600" dirty="0">
                <a:solidFill>
                  <a:schemeClr val="tx1">
                    <a:lumMod val="85000"/>
                    <a:lumOff val="15000"/>
                  </a:schemeClr>
                </a:solidFill>
              </a:rPr>
              <a:t>		 A gesture based band that helps to convey message to the care-taker immediately and a remainder system for medical schedule. Also a speed calculating system that can prevent them from falling down.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29C93DA6-CA07-46D2-95EC-758310059E05}"/>
              </a:ext>
            </a:extLst>
          </p:cNvPr>
          <p:cNvSpPr txBox="1">
            <a:spLocks/>
          </p:cNvSpPr>
          <p:nvPr/>
        </p:nvSpPr>
        <p:spPr>
          <a:xfrm>
            <a:off x="608012" y="609600"/>
            <a:ext cx="10515600" cy="1325563"/>
          </a:xfrm>
          <a:prstGeom prst="rect">
            <a:avLst/>
          </a:prstGeom>
        </p:spPr>
        <p:txBody>
          <a:bodyPr>
            <a:normAutofit/>
          </a:bodyPr>
          <a:lstStyle/>
          <a:p>
            <a:pPr marL="0" marR="0" lvl="0" indent="0" algn="ctr" defTabSz="609493" rtl="0" eaLnBrk="1" fontAlgn="auto" latinLnBrk="0" hangingPunct="1">
              <a:lnSpc>
                <a:spcPct val="100000"/>
              </a:lnSpc>
              <a:spcBef>
                <a:spcPct val="0"/>
              </a:spcBef>
              <a:spcAft>
                <a:spcPts val="0"/>
              </a:spcAft>
              <a:buClrTx/>
              <a:buSzTx/>
              <a:buFontTx/>
              <a:buNone/>
              <a:tabLst/>
              <a:defRPr/>
            </a:pPr>
            <a:r>
              <a:rPr kumimoji="0" lang="en-IN" sz="3600" b="1" i="0" u="none" strike="noStrike" kern="1200" cap="none" spc="0" normalizeH="0" baseline="0" noProof="0" dirty="0">
                <a:ln w="3175" cmpd="sng">
                  <a:noFill/>
                </a:ln>
                <a:solidFill>
                  <a:schemeClr val="tx1">
                    <a:lumMod val="75000"/>
                    <a:lumOff val="25000"/>
                  </a:schemeClr>
                </a:solidFill>
                <a:effectLst/>
                <a:uLnTx/>
                <a:uFillTx/>
                <a:latin typeface="+mn-lt"/>
                <a:ea typeface="+mj-ea"/>
                <a:cs typeface="+mj-cs"/>
              </a:rPr>
              <a:t>PRODUCT/SERVICE</a:t>
            </a:r>
          </a:p>
        </p:txBody>
      </p:sp>
      <p:sp>
        <p:nvSpPr>
          <p:cNvPr id="9" name="Content Placeholder 2">
            <a:extLst>
              <a:ext uri="{FF2B5EF4-FFF2-40B4-BE49-F238E27FC236}">
                <a16:creationId xmlns:a16="http://schemas.microsoft.com/office/drawing/2014/main" id="{97EF1A93-7D75-48CC-865B-44862F701EE5}"/>
              </a:ext>
            </a:extLst>
          </p:cNvPr>
          <p:cNvSpPr txBox="1">
            <a:spLocks/>
          </p:cNvSpPr>
          <p:nvPr/>
        </p:nvSpPr>
        <p:spPr>
          <a:xfrm>
            <a:off x="709588" y="1676400"/>
            <a:ext cx="11479237" cy="4351338"/>
          </a:xfrm>
          <a:prstGeom prst="rect">
            <a:avLst/>
          </a:prstGeom>
        </p:spPr>
        <p:txBody>
          <a:bodyPr/>
          <a:lstStyle/>
          <a:p>
            <a:pPr marL="514350" marR="0" lvl="0" indent="-514350" algn="l" defTabSz="609493" rtl="0" eaLnBrk="1" fontAlgn="auto" latinLnBrk="0" hangingPunct="1">
              <a:lnSpc>
                <a:spcPct val="100000"/>
              </a:lnSpc>
              <a:spcBef>
                <a:spcPct val="20000"/>
              </a:spcBef>
              <a:spcAft>
                <a:spcPts val="800"/>
              </a:spcAft>
              <a:buClr>
                <a:schemeClr val="accent1"/>
              </a:buClr>
              <a:buSzPct val="115000"/>
              <a:buFont typeface="Arial"/>
              <a:buAutoNum type="arabicPeriod"/>
              <a:tabLst/>
              <a:defRPr/>
            </a:pPr>
            <a:r>
              <a:rPr kumimoji="0" lang="en-IN" sz="2600" b="1" i="0" u="none" strike="noStrike" kern="1200" cap="none" spc="0" normalizeH="0" baseline="0" noProof="0" dirty="0">
                <a:ln>
                  <a:noFill/>
                </a:ln>
                <a:solidFill>
                  <a:schemeClr val="tx1">
                    <a:lumMod val="85000"/>
                    <a:lumOff val="15000"/>
                  </a:schemeClr>
                </a:solidFill>
                <a:effectLst/>
                <a:uLnTx/>
                <a:uFillTx/>
                <a:latin typeface="+mn-lt"/>
                <a:ea typeface="+mn-ea"/>
                <a:cs typeface="+mn-cs"/>
              </a:rPr>
              <a:t>Gesture based Messaging System</a:t>
            </a:r>
          </a:p>
          <a:p>
            <a:pPr marL="514350" marR="0" lvl="0" indent="-514350" algn="l" defTabSz="609493" rtl="0" eaLnBrk="1" fontAlgn="auto" latinLnBrk="0" hangingPunct="1">
              <a:lnSpc>
                <a:spcPct val="100000"/>
              </a:lnSpc>
              <a:spcBef>
                <a:spcPct val="20000"/>
              </a:spcBef>
              <a:spcAft>
                <a:spcPts val="800"/>
              </a:spcAft>
              <a:buClr>
                <a:schemeClr val="accent1"/>
              </a:buClr>
              <a:buSzPct val="115000"/>
              <a:buFont typeface="Arial"/>
              <a:buNone/>
              <a:tabLst/>
              <a:defRPr/>
            </a:pPr>
            <a:r>
              <a:rPr kumimoji="0" lang="en-IN" sz="2600" b="0" i="0" u="none" strike="noStrike" kern="1200" cap="none" spc="0" normalizeH="0" baseline="0" noProof="0" dirty="0">
                <a:ln>
                  <a:noFill/>
                </a:ln>
                <a:solidFill>
                  <a:schemeClr val="tx1">
                    <a:lumMod val="85000"/>
                    <a:lumOff val="15000"/>
                  </a:schemeClr>
                </a:solidFill>
                <a:effectLst/>
                <a:uLnTx/>
                <a:uFillTx/>
                <a:latin typeface="+mn-lt"/>
                <a:ea typeface="+mn-ea"/>
                <a:cs typeface="+mn-cs"/>
              </a:rPr>
              <a:t> 		As soon as the senior citizens/bedridden people make some particular fixed gesture an SMS is sent through GSM module to the family members.</a:t>
            </a:r>
          </a:p>
          <a:p>
            <a:pPr marL="514350" marR="0" lvl="0" indent="-514350" algn="l" defTabSz="609493" rtl="0" eaLnBrk="1" fontAlgn="auto" latinLnBrk="0" hangingPunct="1">
              <a:lnSpc>
                <a:spcPct val="100000"/>
              </a:lnSpc>
              <a:spcBef>
                <a:spcPct val="20000"/>
              </a:spcBef>
              <a:spcAft>
                <a:spcPts val="800"/>
              </a:spcAft>
              <a:buClr>
                <a:schemeClr val="accent1"/>
              </a:buClr>
              <a:buSzPct val="115000"/>
              <a:buFont typeface="Arial"/>
              <a:buNone/>
              <a:tabLst/>
              <a:defRPr/>
            </a:pPr>
            <a:endParaRPr kumimoji="0" lang="en-IN" sz="2600" b="0" i="0" u="none" strike="noStrike" kern="1200" cap="none" spc="0" normalizeH="0" baseline="0" noProof="0" dirty="0">
              <a:ln>
                <a:noFill/>
              </a:ln>
              <a:solidFill>
                <a:schemeClr val="tx1">
                  <a:lumMod val="85000"/>
                  <a:lumOff val="15000"/>
                </a:schemeClr>
              </a:solidFill>
              <a:effectLst/>
              <a:uLnTx/>
              <a:uFillTx/>
              <a:latin typeface="+mn-lt"/>
              <a:ea typeface="+mn-ea"/>
              <a:cs typeface="+mn-cs"/>
            </a:endParaRPr>
          </a:p>
        </p:txBody>
      </p:sp>
      <p:graphicFrame>
        <p:nvGraphicFramePr>
          <p:cNvPr id="10" name="Content Placeholder 3"/>
          <p:cNvGraphicFramePr>
            <a:graphicFrameLocks/>
          </p:cNvGraphicFramePr>
          <p:nvPr>
            <p:extLst>
              <p:ext uri="{D42A27DB-BD31-4B8C-83A1-F6EECF244321}">
                <p14:modId xmlns:p14="http://schemas.microsoft.com/office/powerpoint/2010/main" val="4032636235"/>
              </p:ext>
            </p:extLst>
          </p:nvPr>
        </p:nvGraphicFramePr>
        <p:xfrm>
          <a:off x="3275012" y="3200400"/>
          <a:ext cx="7543800" cy="3193182"/>
        </p:xfrm>
        <a:graphic>
          <a:graphicData uri="http://schemas.openxmlformats.org/drawingml/2006/table">
            <a:tbl>
              <a:tblPr firstRow="1" bandRow="1">
                <a:tableStyleId>{5C22544A-7EE6-4342-B048-85BDC9FD1C3A}</a:tableStyleId>
              </a:tblPr>
              <a:tblGrid>
                <a:gridCol w="2514600">
                  <a:extLst>
                    <a:ext uri="{9D8B030D-6E8A-4147-A177-3AD203B41FA5}">
                      <a16:colId xmlns:a16="http://schemas.microsoft.com/office/drawing/2014/main" val="20000"/>
                    </a:ext>
                  </a:extLst>
                </a:gridCol>
                <a:gridCol w="2514600">
                  <a:extLst>
                    <a:ext uri="{9D8B030D-6E8A-4147-A177-3AD203B41FA5}">
                      <a16:colId xmlns:a16="http://schemas.microsoft.com/office/drawing/2014/main" val="20001"/>
                    </a:ext>
                  </a:extLst>
                </a:gridCol>
                <a:gridCol w="2514600">
                  <a:extLst>
                    <a:ext uri="{9D8B030D-6E8A-4147-A177-3AD203B41FA5}">
                      <a16:colId xmlns:a16="http://schemas.microsoft.com/office/drawing/2014/main" val="20002"/>
                    </a:ext>
                  </a:extLst>
                </a:gridCol>
              </a:tblGrid>
              <a:tr h="1596591">
                <a:tc>
                  <a:txBody>
                    <a:bodyPr/>
                    <a:lstStyle/>
                    <a:p>
                      <a:endParaRPr lang="en-IN" dirty="0"/>
                    </a:p>
                  </a:txBody>
                  <a:tcPr marL="75547" marR="75547"/>
                </a:tc>
                <a:tc>
                  <a:txBody>
                    <a:bodyPr/>
                    <a:lstStyle/>
                    <a:p>
                      <a:endParaRPr lang="en-IN" dirty="0"/>
                    </a:p>
                  </a:txBody>
                  <a:tcPr marL="75547" marR="75547"/>
                </a:tc>
                <a:tc>
                  <a:txBody>
                    <a:bodyPr/>
                    <a:lstStyle/>
                    <a:p>
                      <a:endParaRPr lang="en-IN" dirty="0"/>
                    </a:p>
                  </a:txBody>
                  <a:tcPr marL="75547" marR="75547"/>
                </a:tc>
                <a:extLst>
                  <a:ext uri="{0D108BD9-81ED-4DB2-BD59-A6C34878D82A}">
                    <a16:rowId xmlns:a16="http://schemas.microsoft.com/office/drawing/2014/main" val="10000"/>
                  </a:ext>
                </a:extLst>
              </a:tr>
              <a:tr h="1596591">
                <a:tc>
                  <a:txBody>
                    <a:bodyPr/>
                    <a:lstStyle/>
                    <a:p>
                      <a:endParaRPr lang="en-IN" dirty="0"/>
                    </a:p>
                  </a:txBody>
                  <a:tcPr marL="75547" marR="75547"/>
                </a:tc>
                <a:tc>
                  <a:txBody>
                    <a:bodyPr/>
                    <a:lstStyle/>
                    <a:p>
                      <a:endParaRPr lang="en-IN" dirty="0"/>
                    </a:p>
                  </a:txBody>
                  <a:tcPr marL="75547" marR="75547"/>
                </a:tc>
                <a:tc>
                  <a:txBody>
                    <a:bodyPr/>
                    <a:lstStyle/>
                    <a:p>
                      <a:endParaRPr lang="en-IN" dirty="0"/>
                    </a:p>
                  </a:txBody>
                  <a:tcPr marL="75547" marR="75547"/>
                </a:tc>
                <a:extLst>
                  <a:ext uri="{0D108BD9-81ED-4DB2-BD59-A6C34878D82A}">
                    <a16:rowId xmlns:a16="http://schemas.microsoft.com/office/drawing/2014/main" val="10001"/>
                  </a:ext>
                </a:extLst>
              </a:tr>
            </a:tbl>
          </a:graphicData>
        </a:graphic>
      </p:graphicFrame>
      <p:pic>
        <p:nvPicPr>
          <p:cNvPr id="11" name="Picture 1"/>
          <p:cNvPicPr>
            <a:picLocks noChangeAspect="1" noChangeArrowheads="1"/>
          </p:cNvPicPr>
          <p:nvPr/>
        </p:nvPicPr>
        <p:blipFill>
          <a:blip r:embed="rId2" cstate="print"/>
          <a:srcRect/>
          <a:stretch>
            <a:fillRect/>
          </a:stretch>
        </p:blipFill>
        <p:spPr bwMode="auto">
          <a:xfrm>
            <a:off x="3579812" y="3352800"/>
            <a:ext cx="1927275" cy="1345021"/>
          </a:xfrm>
          <a:prstGeom prst="rect">
            <a:avLst/>
          </a:prstGeom>
          <a:noFill/>
          <a:ln w="9525">
            <a:noFill/>
            <a:miter lim="800000"/>
            <a:headEnd/>
            <a:tailEnd/>
          </a:ln>
          <a:effectLst/>
        </p:spPr>
      </p:pic>
      <p:pic>
        <p:nvPicPr>
          <p:cNvPr id="12" name="Picture 2"/>
          <p:cNvPicPr>
            <a:picLocks noChangeAspect="1" noChangeArrowheads="1"/>
          </p:cNvPicPr>
          <p:nvPr/>
        </p:nvPicPr>
        <p:blipFill>
          <a:blip r:embed="rId3" cstate="print"/>
          <a:srcRect/>
          <a:stretch>
            <a:fillRect/>
          </a:stretch>
        </p:blipFill>
        <p:spPr bwMode="auto">
          <a:xfrm>
            <a:off x="6094412" y="3352800"/>
            <a:ext cx="1997613" cy="1330953"/>
          </a:xfrm>
          <a:prstGeom prst="rect">
            <a:avLst/>
          </a:prstGeom>
          <a:noFill/>
          <a:ln w="9525">
            <a:noFill/>
            <a:miter lim="800000"/>
            <a:headEnd/>
            <a:tailEnd/>
          </a:ln>
          <a:effectLst/>
        </p:spPr>
      </p:pic>
      <p:pic>
        <p:nvPicPr>
          <p:cNvPr id="13" name="Picture 3"/>
          <p:cNvPicPr>
            <a:picLocks noChangeAspect="1" noChangeArrowheads="1"/>
          </p:cNvPicPr>
          <p:nvPr/>
        </p:nvPicPr>
        <p:blipFill>
          <a:blip r:embed="rId4" cstate="print"/>
          <a:srcRect/>
          <a:stretch>
            <a:fillRect/>
          </a:stretch>
        </p:blipFill>
        <p:spPr bwMode="auto">
          <a:xfrm>
            <a:off x="3579812" y="4953000"/>
            <a:ext cx="1885071" cy="1288578"/>
          </a:xfrm>
          <a:prstGeom prst="rect">
            <a:avLst/>
          </a:prstGeom>
          <a:noFill/>
          <a:ln w="9525">
            <a:noFill/>
            <a:miter lim="800000"/>
            <a:headEnd/>
            <a:tailEnd/>
          </a:ln>
          <a:effectLst/>
        </p:spPr>
      </p:pic>
      <p:pic>
        <p:nvPicPr>
          <p:cNvPr id="14" name="Picture 4"/>
          <p:cNvPicPr>
            <a:picLocks noChangeAspect="1" noChangeArrowheads="1"/>
          </p:cNvPicPr>
          <p:nvPr/>
        </p:nvPicPr>
        <p:blipFill>
          <a:blip r:embed="rId5" cstate="print"/>
          <a:srcRect/>
          <a:stretch>
            <a:fillRect/>
          </a:stretch>
        </p:blipFill>
        <p:spPr bwMode="auto">
          <a:xfrm>
            <a:off x="6246812" y="4953000"/>
            <a:ext cx="1744394" cy="1225274"/>
          </a:xfrm>
          <a:prstGeom prst="rect">
            <a:avLst/>
          </a:prstGeom>
          <a:noFill/>
          <a:ln w="9525">
            <a:noFill/>
            <a:miter lim="800000"/>
            <a:headEnd/>
            <a:tailEnd/>
          </a:ln>
          <a:effectLst/>
        </p:spPr>
      </p:pic>
      <p:sp>
        <p:nvSpPr>
          <p:cNvPr id="15" name="TextBox 14"/>
          <p:cNvSpPr txBox="1"/>
          <p:nvPr/>
        </p:nvSpPr>
        <p:spPr>
          <a:xfrm>
            <a:off x="8990012" y="3581400"/>
            <a:ext cx="1643074" cy="584775"/>
          </a:xfrm>
          <a:prstGeom prst="rect">
            <a:avLst/>
          </a:prstGeom>
          <a:noFill/>
        </p:spPr>
        <p:txBody>
          <a:bodyPr wrap="square" rtlCol="0">
            <a:spAutoFit/>
          </a:bodyPr>
          <a:lstStyle/>
          <a:p>
            <a:r>
              <a:rPr lang="en-IN" sz="3200" dirty="0"/>
              <a:t>WATER</a:t>
            </a:r>
          </a:p>
        </p:txBody>
      </p:sp>
      <p:sp>
        <p:nvSpPr>
          <p:cNvPr id="16" name="TextBox 15"/>
          <p:cNvSpPr txBox="1"/>
          <p:nvPr/>
        </p:nvSpPr>
        <p:spPr>
          <a:xfrm>
            <a:off x="9066212" y="5334000"/>
            <a:ext cx="1364091" cy="584775"/>
          </a:xfrm>
          <a:prstGeom prst="rect">
            <a:avLst/>
          </a:prstGeom>
          <a:noFill/>
        </p:spPr>
        <p:txBody>
          <a:bodyPr wrap="none" rtlCol="0">
            <a:spAutoFit/>
          </a:bodyPr>
          <a:lstStyle/>
          <a:p>
            <a:r>
              <a:rPr lang="en-IN" sz="3200" dirty="0"/>
              <a:t>FOOD</a:t>
            </a:r>
          </a:p>
        </p:txBody>
      </p:sp>
      <p:pic>
        <p:nvPicPr>
          <p:cNvPr id="18" name="Picture 3"/>
          <p:cNvPicPr>
            <a:picLocks noChangeAspect="1" noChangeArrowheads="1"/>
          </p:cNvPicPr>
          <p:nvPr/>
        </p:nvPicPr>
        <p:blipFill>
          <a:blip r:embed="rId6"/>
          <a:srcRect/>
          <a:stretch>
            <a:fillRect/>
          </a:stretch>
        </p:blipFill>
        <p:spPr bwMode="auto">
          <a:xfrm>
            <a:off x="1522412" y="3810000"/>
            <a:ext cx="1219200" cy="1631540"/>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455612" y="932557"/>
            <a:ext cx="10820400" cy="6001643"/>
          </a:xfrm>
          <a:prstGeom prst="rect">
            <a:avLst/>
          </a:prstGeom>
        </p:spPr>
        <p:txBody>
          <a:bodyPr wrap="square">
            <a:spAutoFit/>
          </a:bodyPr>
          <a:lstStyle/>
          <a:p>
            <a:pPr marL="514350" indent="-514350" algn="just"/>
            <a:r>
              <a:rPr lang="en-IN" b="1" dirty="0"/>
              <a:t>2.  Setting Remainders</a:t>
            </a:r>
          </a:p>
          <a:p>
            <a:pPr marL="514350" indent="-514350" algn="just"/>
            <a:r>
              <a:rPr lang="en-IN" dirty="0"/>
              <a:t> 		Creating remainders for old people to take medicines, food etc. on time as most of the senior citizens forget things constantly. </a:t>
            </a:r>
          </a:p>
          <a:p>
            <a:pPr marL="514350" indent="-514350" algn="just"/>
            <a:endParaRPr lang="en-IN" dirty="0"/>
          </a:p>
          <a:p>
            <a:pPr marL="514350" indent="-514350" algn="just"/>
            <a:r>
              <a:rPr lang="en-IN" b="1" dirty="0"/>
              <a:t>3. Fall Prevention</a:t>
            </a:r>
          </a:p>
          <a:p>
            <a:pPr marL="514350" indent="-514350" algn="just"/>
            <a:r>
              <a:rPr lang="en-IN" b="1" dirty="0"/>
              <a:t>		</a:t>
            </a:r>
            <a:r>
              <a:rPr lang="en-US" dirty="0"/>
              <a:t> According to a research, it was found that a gait speed decline of 5 cm/s was associated with a 86.3% probability of falling within the next 3 weeks. So by calculating the speed and number of steps taken by an old person thereby we can prevent him from falling down in near future. Further we would store the walking speed in an SD card and compare the data of 2 weeks. If the difference in the avg. walking speed is greater than 0.5 cm/s then we would report them to take care.</a:t>
            </a:r>
          </a:p>
          <a:p>
            <a:pPr marL="514350" indent="-514350" algn="just"/>
            <a:r>
              <a:rPr lang="en-US" dirty="0"/>
              <a:t>	Reference of research : </a:t>
            </a:r>
            <a:r>
              <a:rPr lang="en-US" dirty="0">
                <a:solidFill>
                  <a:srgbClr val="0070C0"/>
                </a:solidFill>
                <a:hlinkClick r:id="rId2"/>
              </a:rPr>
              <a:t>https://www.expresscomputer.in/news/how-iot-can-help-in-preventing-falls-for-senior-citizens/18926/</a:t>
            </a:r>
            <a:endParaRPr lang="en-IN" b="1" dirty="0">
              <a:solidFill>
                <a:srgbClr val="0070C0"/>
              </a:solidFill>
            </a:endParaRPr>
          </a:p>
          <a:p>
            <a:pPr marL="514350" indent="-514350" algn="just"/>
            <a:r>
              <a:rPr lang="en-IN" b="1" dirty="0"/>
              <a:t>		</a:t>
            </a:r>
          </a:p>
          <a:p>
            <a:pPr marL="514350" indent="-514350" algn="just">
              <a:buNone/>
            </a:pPr>
            <a:endParaRPr lang="en-IN" dirty="0"/>
          </a:p>
          <a:p>
            <a:pPr marL="514350" indent="-514350" algn="just">
              <a:buNone/>
            </a:pP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4300" b="1" dirty="0"/>
              <a:t>          OUR PROJECT WORKING PROTOTYPE</a:t>
            </a:r>
          </a:p>
        </p:txBody>
      </p:sp>
      <p:sp>
        <p:nvSpPr>
          <p:cNvPr id="5122" name="AutoShape 2" descr="blob:https://web.whatsapp.com/af5446fd-1f11-4d49-95a3-afa48a7e56c5"/>
          <p:cNvSpPr>
            <a:spLocks noChangeAspect="1" noChangeArrowheads="1"/>
          </p:cNvSpPr>
          <p:nvPr/>
        </p:nvSpPr>
        <p:spPr bwMode="auto">
          <a:xfrm>
            <a:off x="207379" y="-144462"/>
            <a:ext cx="406294" cy="304801"/>
          </a:xfrm>
          <a:prstGeom prst="rect">
            <a:avLst/>
          </a:prstGeom>
          <a:noFill/>
        </p:spPr>
        <p:txBody>
          <a:bodyPr vert="horz" wrap="square" lIns="121899" tIns="60949" rIns="121899" bIns="60949" numCol="1" anchor="t" anchorCtr="0" compatLnSpc="1">
            <a:prstTxWarp prst="textNoShape">
              <a:avLst/>
            </a:prstTxWarp>
          </a:bodyPr>
          <a:lstStyle/>
          <a:p>
            <a:endParaRPr lang="en-IN"/>
          </a:p>
        </p:txBody>
      </p:sp>
      <p:pic>
        <p:nvPicPr>
          <p:cNvPr id="4" name="Picture 3">
            <a:extLst>
              <a:ext uri="{FF2B5EF4-FFF2-40B4-BE49-F238E27FC236}">
                <a16:creationId xmlns:a16="http://schemas.microsoft.com/office/drawing/2014/main" id="{5DC56462-DA33-4479-8587-9E3FDE18BF1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27212" y="2895600"/>
            <a:ext cx="4748534" cy="2663631"/>
          </a:xfrm>
          <a:prstGeom prst="rect">
            <a:avLst/>
          </a:prstGeom>
        </p:spPr>
      </p:pic>
      <p:pic>
        <p:nvPicPr>
          <p:cNvPr id="6" name="Picture 5">
            <a:extLst>
              <a:ext uri="{FF2B5EF4-FFF2-40B4-BE49-F238E27FC236}">
                <a16:creationId xmlns:a16="http://schemas.microsoft.com/office/drawing/2014/main" id="{393FB54D-8840-4247-9A36-46AA8BDEFCA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37412" y="2438400"/>
            <a:ext cx="2133600" cy="380363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E6EFC4BB-797B-48DC-AD70-5D9FA1465034}"/>
              </a:ext>
            </a:extLst>
          </p:cNvPr>
          <p:cNvSpPr txBox="1">
            <a:spLocks/>
          </p:cNvSpPr>
          <p:nvPr/>
        </p:nvSpPr>
        <p:spPr>
          <a:xfrm>
            <a:off x="608012" y="762000"/>
            <a:ext cx="10515600" cy="1325563"/>
          </a:xfrm>
          <a:prstGeom prst="rect">
            <a:avLst/>
          </a:prstGeom>
        </p:spPr>
        <p:txBody>
          <a:bodyPr>
            <a:normAutofit/>
          </a:bodyPr>
          <a:lstStyle/>
          <a:p>
            <a:pPr marL="0" marR="0" lvl="0" indent="0" algn="ctr" defTabSz="609493" rtl="0" eaLnBrk="1" fontAlgn="auto" latinLnBrk="0" hangingPunct="1">
              <a:lnSpc>
                <a:spcPct val="100000"/>
              </a:lnSpc>
              <a:spcBef>
                <a:spcPct val="0"/>
              </a:spcBef>
              <a:spcAft>
                <a:spcPts val="0"/>
              </a:spcAft>
              <a:buClrTx/>
              <a:buSzTx/>
              <a:buFontTx/>
              <a:buNone/>
              <a:tabLst/>
              <a:defRPr/>
            </a:pPr>
            <a:r>
              <a:rPr kumimoji="0" lang="en-IN" sz="3600" b="1" i="0" u="none" strike="noStrike" kern="1200" cap="none" spc="0" normalizeH="0" baseline="0" noProof="0" dirty="0">
                <a:ln w="3175" cmpd="sng">
                  <a:noFill/>
                </a:ln>
                <a:solidFill>
                  <a:schemeClr val="tx1">
                    <a:lumMod val="75000"/>
                    <a:lumOff val="25000"/>
                  </a:schemeClr>
                </a:solidFill>
                <a:effectLst/>
                <a:uLnTx/>
                <a:uFillTx/>
                <a:latin typeface="+mn-lt"/>
                <a:ea typeface="+mj-ea"/>
                <a:cs typeface="+mj-cs"/>
              </a:rPr>
              <a:t>MARKET</a:t>
            </a:r>
          </a:p>
        </p:txBody>
      </p:sp>
      <p:sp>
        <p:nvSpPr>
          <p:cNvPr id="8" name="Content Placeholder 2">
            <a:extLst>
              <a:ext uri="{FF2B5EF4-FFF2-40B4-BE49-F238E27FC236}">
                <a16:creationId xmlns:a16="http://schemas.microsoft.com/office/drawing/2014/main" id="{B54D7B02-4D49-4656-9729-821942234314}"/>
              </a:ext>
            </a:extLst>
          </p:cNvPr>
          <p:cNvSpPr txBox="1">
            <a:spLocks/>
          </p:cNvSpPr>
          <p:nvPr/>
        </p:nvSpPr>
        <p:spPr>
          <a:xfrm>
            <a:off x="989012" y="1447800"/>
            <a:ext cx="10744200" cy="4351338"/>
          </a:xfrm>
          <a:prstGeom prst="rect">
            <a:avLst/>
          </a:prstGeom>
        </p:spPr>
        <p:txBody>
          <a:bodyPr>
            <a:noAutofit/>
          </a:bodyPr>
          <a:lstStyle/>
          <a:p>
            <a:pPr marL="380933" marR="0" lvl="0" indent="-380933" algn="l" defTabSz="609493" rtl="0" eaLnBrk="1" fontAlgn="auto" latinLnBrk="0" hangingPunct="1">
              <a:lnSpc>
                <a:spcPct val="100000"/>
              </a:lnSpc>
              <a:spcBef>
                <a:spcPct val="20000"/>
              </a:spcBef>
              <a:spcAft>
                <a:spcPts val="800"/>
              </a:spcAft>
              <a:buClr>
                <a:schemeClr val="accent1"/>
              </a:buClr>
              <a:buSzPct val="115000"/>
              <a:buFont typeface="Arial"/>
              <a:buChar char="•"/>
              <a:tabLst/>
              <a:defRPr/>
            </a:pPr>
            <a:r>
              <a:rPr kumimoji="0" lang="en-IN" b="0" i="0" u="none" strike="noStrike" kern="1200" cap="none" spc="0" normalizeH="0" baseline="0" noProof="0" dirty="0">
                <a:ln>
                  <a:noFill/>
                </a:ln>
                <a:solidFill>
                  <a:schemeClr val="tx1">
                    <a:lumMod val="85000"/>
                    <a:lumOff val="15000"/>
                  </a:schemeClr>
                </a:solidFill>
                <a:effectLst/>
                <a:uLnTx/>
                <a:uFillTx/>
                <a:latin typeface="+mn-lt"/>
                <a:ea typeface="+mn-ea"/>
                <a:cs typeface="+mn-cs"/>
              </a:rPr>
              <a:t>Our customers are</a:t>
            </a:r>
          </a:p>
          <a:p>
            <a:pPr marL="914400" marR="0" lvl="1" indent="-457200" algn="l" defTabSz="609493" rtl="0" eaLnBrk="1" fontAlgn="auto" latinLnBrk="0" hangingPunct="1">
              <a:lnSpc>
                <a:spcPct val="100000"/>
              </a:lnSpc>
              <a:spcBef>
                <a:spcPct val="20000"/>
              </a:spcBef>
              <a:spcAft>
                <a:spcPts val="800"/>
              </a:spcAft>
              <a:buClr>
                <a:schemeClr val="accent1"/>
              </a:buClr>
              <a:buSzPct val="115000"/>
              <a:buFont typeface="Arial"/>
              <a:buChar char="•"/>
              <a:tabLst/>
              <a:defRPr/>
            </a:pPr>
            <a:r>
              <a:rPr kumimoji="0" lang="en-US" b="0" i="0" u="none" strike="noStrike" kern="1200" cap="none" spc="0" normalizeH="0" baseline="0" noProof="0" dirty="0">
                <a:ln>
                  <a:noFill/>
                </a:ln>
                <a:solidFill>
                  <a:schemeClr val="tx1">
                    <a:lumMod val="85000"/>
                    <a:lumOff val="15000"/>
                  </a:schemeClr>
                </a:solidFill>
                <a:effectLst/>
                <a:uLnTx/>
                <a:uFillTx/>
                <a:latin typeface="+mn-lt"/>
                <a:ea typeface="+mn-ea"/>
                <a:cs typeface="+mn-cs"/>
              </a:rPr>
              <a:t>Hospitals </a:t>
            </a:r>
          </a:p>
          <a:p>
            <a:pPr marL="914400" marR="0" lvl="1" indent="-457200" algn="l" defTabSz="609493" rtl="0" eaLnBrk="1" fontAlgn="auto" latinLnBrk="0" hangingPunct="1">
              <a:lnSpc>
                <a:spcPct val="100000"/>
              </a:lnSpc>
              <a:spcBef>
                <a:spcPct val="20000"/>
              </a:spcBef>
              <a:spcAft>
                <a:spcPts val="800"/>
              </a:spcAft>
              <a:buClr>
                <a:schemeClr val="accent1"/>
              </a:buClr>
              <a:buSzPct val="115000"/>
              <a:buFont typeface="Arial"/>
              <a:buChar char="•"/>
              <a:tabLst/>
              <a:defRPr/>
            </a:pPr>
            <a:r>
              <a:rPr kumimoji="0" lang="en-US" b="0" i="0" u="none" strike="noStrike" kern="1200" cap="none" spc="0" normalizeH="0" baseline="0" noProof="0" dirty="0">
                <a:ln>
                  <a:noFill/>
                </a:ln>
                <a:solidFill>
                  <a:schemeClr val="tx1">
                    <a:lumMod val="85000"/>
                    <a:lumOff val="15000"/>
                  </a:schemeClr>
                </a:solidFill>
                <a:effectLst/>
                <a:uLnTx/>
                <a:uFillTx/>
                <a:latin typeface="+mn-lt"/>
                <a:ea typeface="+mn-ea"/>
                <a:cs typeface="+mn-cs"/>
              </a:rPr>
              <a:t>Medical shops </a:t>
            </a:r>
          </a:p>
          <a:p>
            <a:pPr marL="914400" marR="0" lvl="1" indent="-457200" algn="l" defTabSz="609493" rtl="0" eaLnBrk="1" fontAlgn="auto" latinLnBrk="0" hangingPunct="1">
              <a:lnSpc>
                <a:spcPct val="100000"/>
              </a:lnSpc>
              <a:spcBef>
                <a:spcPct val="20000"/>
              </a:spcBef>
              <a:spcAft>
                <a:spcPts val="800"/>
              </a:spcAft>
              <a:buClr>
                <a:schemeClr val="accent1"/>
              </a:buClr>
              <a:buSzPct val="115000"/>
              <a:buFont typeface="Arial"/>
              <a:buChar char="•"/>
              <a:tabLst/>
              <a:defRPr/>
            </a:pPr>
            <a:r>
              <a:rPr kumimoji="0" lang="en-US" b="0" i="0" u="none" strike="noStrike" kern="1200" cap="none" spc="0" normalizeH="0" baseline="0" noProof="0" dirty="0">
                <a:ln>
                  <a:noFill/>
                </a:ln>
                <a:solidFill>
                  <a:schemeClr val="tx1">
                    <a:lumMod val="85000"/>
                    <a:lumOff val="15000"/>
                  </a:schemeClr>
                </a:solidFill>
                <a:effectLst/>
                <a:uLnTx/>
                <a:uFillTx/>
                <a:latin typeface="+mn-lt"/>
                <a:ea typeface="+mn-ea"/>
                <a:cs typeface="+mn-cs"/>
              </a:rPr>
              <a:t>Old age homes </a:t>
            </a:r>
          </a:p>
          <a:p>
            <a:pPr marL="914400" marR="0" lvl="1" indent="-457200" algn="l" defTabSz="609493" rtl="0" eaLnBrk="1" fontAlgn="auto" latinLnBrk="0" hangingPunct="1">
              <a:lnSpc>
                <a:spcPct val="100000"/>
              </a:lnSpc>
              <a:spcBef>
                <a:spcPct val="20000"/>
              </a:spcBef>
              <a:spcAft>
                <a:spcPts val="800"/>
              </a:spcAft>
              <a:buClr>
                <a:schemeClr val="accent1"/>
              </a:buClr>
              <a:buSzPct val="115000"/>
              <a:buFont typeface="Arial"/>
              <a:buChar char="•"/>
              <a:tabLst/>
              <a:defRPr/>
            </a:pPr>
            <a:r>
              <a:rPr kumimoji="0" lang="en-US" b="0" i="0" u="none" strike="noStrike" kern="1200" cap="none" spc="0" normalizeH="0" baseline="0" noProof="0" dirty="0">
                <a:ln>
                  <a:noFill/>
                </a:ln>
                <a:solidFill>
                  <a:schemeClr val="tx1">
                    <a:lumMod val="85000"/>
                    <a:lumOff val="15000"/>
                  </a:schemeClr>
                </a:solidFill>
                <a:effectLst/>
                <a:uLnTx/>
                <a:uFillTx/>
                <a:latin typeface="+mn-lt"/>
                <a:ea typeface="+mn-ea"/>
                <a:cs typeface="+mn-cs"/>
              </a:rPr>
              <a:t>Care takers of old people</a:t>
            </a:r>
            <a:endParaRPr kumimoji="0" lang="en-IN" b="0" i="0" u="none" strike="noStrike" kern="1200" cap="none" spc="0" normalizeH="0" baseline="0" noProof="0" dirty="0">
              <a:ln>
                <a:noFill/>
              </a:ln>
              <a:solidFill>
                <a:schemeClr val="tx1">
                  <a:lumMod val="85000"/>
                  <a:lumOff val="15000"/>
                </a:schemeClr>
              </a:solidFill>
              <a:effectLst/>
              <a:uLnTx/>
              <a:uFillTx/>
              <a:latin typeface="+mn-lt"/>
              <a:ea typeface="+mn-ea"/>
              <a:cs typeface="+mn-cs"/>
            </a:endParaRPr>
          </a:p>
          <a:p>
            <a:pPr marL="380933" marR="0" lvl="0" indent="-380933" algn="l" defTabSz="609493" rtl="0" eaLnBrk="1" fontAlgn="auto" latinLnBrk="0" hangingPunct="1">
              <a:lnSpc>
                <a:spcPct val="100000"/>
              </a:lnSpc>
              <a:spcBef>
                <a:spcPct val="20000"/>
              </a:spcBef>
              <a:spcAft>
                <a:spcPts val="800"/>
              </a:spcAft>
              <a:buClr>
                <a:schemeClr val="accent1"/>
              </a:buClr>
              <a:buSzPct val="115000"/>
              <a:buFont typeface="Arial"/>
              <a:buChar char="•"/>
              <a:tabLst/>
              <a:defRPr/>
            </a:pPr>
            <a:r>
              <a:rPr kumimoji="0" lang="en-US" b="0" i="0" u="none" strike="noStrike" kern="1200" cap="none" spc="0" normalizeH="0" baseline="0" noProof="0" dirty="0">
                <a:ln>
                  <a:noFill/>
                </a:ln>
                <a:solidFill>
                  <a:schemeClr val="tx1">
                    <a:lumMod val="85000"/>
                    <a:lumOff val="15000"/>
                  </a:schemeClr>
                </a:solidFill>
                <a:effectLst/>
                <a:uLnTx/>
                <a:uFillTx/>
                <a:latin typeface="+mn-lt"/>
                <a:ea typeface="+mn-ea"/>
                <a:cs typeface="+mn-cs"/>
              </a:rPr>
              <a:t>There are nearly </a:t>
            </a:r>
            <a:r>
              <a:rPr kumimoji="0" lang="en-US" b="1" i="0" u="none" strike="noStrike" kern="1200" cap="none" spc="0" normalizeH="0" baseline="0" noProof="0" dirty="0">
                <a:ln>
                  <a:noFill/>
                </a:ln>
                <a:solidFill>
                  <a:schemeClr val="tx1">
                    <a:lumMod val="85000"/>
                    <a:lumOff val="15000"/>
                  </a:schemeClr>
                </a:solidFill>
                <a:effectLst/>
                <a:uLnTx/>
                <a:uFillTx/>
                <a:latin typeface="+mn-lt"/>
                <a:ea typeface="+mn-ea"/>
                <a:cs typeface="+mn-cs"/>
              </a:rPr>
              <a:t>104 million</a:t>
            </a:r>
            <a:r>
              <a:rPr kumimoji="0" lang="en-US" b="0" i="0" u="none" strike="noStrike" kern="1200" cap="none" spc="0" normalizeH="0" baseline="0" noProof="0" dirty="0">
                <a:ln>
                  <a:noFill/>
                </a:ln>
                <a:solidFill>
                  <a:schemeClr val="tx1">
                    <a:lumMod val="85000"/>
                    <a:lumOff val="15000"/>
                  </a:schemeClr>
                </a:solidFill>
                <a:effectLst/>
                <a:uLnTx/>
                <a:uFillTx/>
                <a:latin typeface="+mn-lt"/>
                <a:ea typeface="+mn-ea"/>
                <a:cs typeface="+mn-cs"/>
              </a:rPr>
              <a:t> elderly persons (aged 60 years or above) in India</a:t>
            </a:r>
          </a:p>
          <a:p>
            <a:pPr marL="380933" marR="0" lvl="0" indent="-380933" algn="l" defTabSz="609493" rtl="0" eaLnBrk="1" fontAlgn="auto" latinLnBrk="0" hangingPunct="1">
              <a:lnSpc>
                <a:spcPct val="100000"/>
              </a:lnSpc>
              <a:spcBef>
                <a:spcPct val="20000"/>
              </a:spcBef>
              <a:spcAft>
                <a:spcPts val="800"/>
              </a:spcAft>
              <a:buClr>
                <a:schemeClr val="accent1"/>
              </a:buClr>
              <a:buSzPct val="115000"/>
              <a:buFont typeface="Arial"/>
              <a:buChar char="•"/>
              <a:tabLst/>
              <a:defRPr/>
            </a:pPr>
            <a:r>
              <a:rPr kumimoji="0" lang="en-IN" b="0" i="0" u="none" strike="noStrike" kern="1200" cap="none" spc="0" normalizeH="0" baseline="0" noProof="0" dirty="0">
                <a:ln>
                  <a:noFill/>
                </a:ln>
                <a:solidFill>
                  <a:schemeClr val="tx1">
                    <a:lumMod val="85000"/>
                    <a:lumOff val="15000"/>
                  </a:schemeClr>
                </a:solidFill>
                <a:effectLst/>
                <a:uLnTx/>
                <a:uFillTx/>
                <a:latin typeface="+mn-lt"/>
                <a:ea typeface="+mn-ea"/>
                <a:cs typeface="+mn-cs"/>
              </a:rPr>
              <a:t>Initially we can address 1/10</a:t>
            </a:r>
            <a:r>
              <a:rPr kumimoji="0" lang="en-IN" b="0" i="0" u="none" strike="noStrike" kern="1200" cap="none" spc="0" normalizeH="0" baseline="30000" noProof="0" dirty="0">
                <a:ln>
                  <a:noFill/>
                </a:ln>
                <a:solidFill>
                  <a:schemeClr val="tx1">
                    <a:lumMod val="85000"/>
                    <a:lumOff val="15000"/>
                  </a:schemeClr>
                </a:solidFill>
                <a:effectLst/>
                <a:uLnTx/>
                <a:uFillTx/>
                <a:latin typeface="+mn-lt"/>
                <a:ea typeface="+mn-ea"/>
                <a:cs typeface="+mn-cs"/>
              </a:rPr>
              <a:t>th</a:t>
            </a:r>
            <a:r>
              <a:rPr kumimoji="0" lang="en-IN" b="0" i="0" u="none" strike="noStrike" kern="1200" cap="none" spc="0" normalizeH="0" baseline="0" noProof="0" dirty="0">
                <a:ln>
                  <a:noFill/>
                </a:ln>
                <a:solidFill>
                  <a:schemeClr val="tx1">
                    <a:lumMod val="85000"/>
                    <a:lumOff val="15000"/>
                  </a:schemeClr>
                </a:solidFill>
                <a:effectLst/>
                <a:uLnTx/>
                <a:uFillTx/>
                <a:latin typeface="+mn-lt"/>
                <a:ea typeface="+mn-ea"/>
                <a:cs typeface="+mn-cs"/>
              </a:rPr>
              <a:t> of the customers. We shall start from our city i.e., Hyderabad and then expand the business		</a:t>
            </a:r>
          </a:p>
        </p:txBody>
      </p:sp>
    </p:spTree>
    <p:extLst>
      <p:ext uri="{BB962C8B-B14F-4D97-AF65-F5344CB8AC3E}">
        <p14:creationId xmlns:p14="http://schemas.microsoft.com/office/powerpoint/2010/main" val="14584192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CDEF7B3-4B7E-4E21-B028-9F59F664558A}"/>
              </a:ext>
            </a:extLst>
          </p:cNvPr>
          <p:cNvSpPr txBox="1">
            <a:spLocks/>
          </p:cNvSpPr>
          <p:nvPr/>
        </p:nvSpPr>
        <p:spPr>
          <a:xfrm>
            <a:off x="531812" y="762000"/>
            <a:ext cx="10515600" cy="1325563"/>
          </a:xfrm>
          <a:prstGeom prst="rect">
            <a:avLst/>
          </a:prstGeom>
        </p:spPr>
        <p:txBody>
          <a:bodyPr>
            <a:normAutofit/>
          </a:bodyPr>
          <a:lstStyle/>
          <a:p>
            <a:pPr marL="0" marR="0" lvl="0" indent="0" algn="ctr" defTabSz="609493" rtl="0" eaLnBrk="1" fontAlgn="auto" latinLnBrk="0" hangingPunct="1">
              <a:lnSpc>
                <a:spcPct val="100000"/>
              </a:lnSpc>
              <a:spcBef>
                <a:spcPct val="0"/>
              </a:spcBef>
              <a:spcAft>
                <a:spcPts val="0"/>
              </a:spcAft>
              <a:buClrTx/>
              <a:buSzTx/>
              <a:buFontTx/>
              <a:buNone/>
              <a:tabLst/>
              <a:defRPr/>
            </a:pPr>
            <a:r>
              <a:rPr kumimoji="0" lang="en-IN" sz="3600" b="1" i="0" u="none" strike="noStrike" kern="1200" cap="none" spc="0" normalizeH="0" baseline="0" noProof="0" dirty="0">
                <a:ln w="3175" cmpd="sng">
                  <a:noFill/>
                </a:ln>
                <a:solidFill>
                  <a:schemeClr val="tx1">
                    <a:lumMod val="75000"/>
                    <a:lumOff val="25000"/>
                  </a:schemeClr>
                </a:solidFill>
                <a:effectLst/>
                <a:uLnTx/>
                <a:uFillTx/>
                <a:latin typeface="+mn-lt"/>
                <a:ea typeface="+mj-ea"/>
                <a:cs typeface="+mj-cs"/>
              </a:rPr>
              <a:t>COMPETITION</a:t>
            </a:r>
          </a:p>
        </p:txBody>
      </p:sp>
      <p:sp>
        <p:nvSpPr>
          <p:cNvPr id="5" name="Content Placeholder 2">
            <a:extLst>
              <a:ext uri="{FF2B5EF4-FFF2-40B4-BE49-F238E27FC236}">
                <a16:creationId xmlns:a16="http://schemas.microsoft.com/office/drawing/2014/main" id="{C0894E8D-04F1-41D6-A318-1617BE56D035}"/>
              </a:ext>
            </a:extLst>
          </p:cNvPr>
          <p:cNvSpPr txBox="1">
            <a:spLocks/>
          </p:cNvSpPr>
          <p:nvPr/>
        </p:nvSpPr>
        <p:spPr>
          <a:xfrm>
            <a:off x="838200" y="1825625"/>
            <a:ext cx="10515600" cy="4351338"/>
          </a:xfrm>
          <a:prstGeom prst="rect">
            <a:avLst/>
          </a:prstGeom>
        </p:spPr>
        <p:txBody>
          <a:bodyPr/>
          <a:lstStyle/>
          <a:p>
            <a:pPr marL="380933" marR="0" lvl="0" indent="-380933" algn="l" defTabSz="609493" rtl="0" eaLnBrk="1" fontAlgn="auto" latinLnBrk="0" hangingPunct="1">
              <a:lnSpc>
                <a:spcPct val="100000"/>
              </a:lnSpc>
              <a:spcBef>
                <a:spcPct val="20000"/>
              </a:spcBef>
              <a:spcAft>
                <a:spcPts val="800"/>
              </a:spcAft>
              <a:buClr>
                <a:schemeClr val="accent1"/>
              </a:buClr>
              <a:buSzPct val="115000"/>
              <a:buFont typeface="Arial"/>
              <a:buChar char="•"/>
              <a:tabLst/>
              <a:defRPr/>
            </a:pPr>
            <a:r>
              <a:rPr kumimoji="0" lang="en-IN" sz="2600" b="0" i="0" u="none" strike="noStrike" kern="1200" cap="none" spc="0" normalizeH="0" baseline="0" noProof="0" dirty="0">
                <a:ln>
                  <a:noFill/>
                </a:ln>
                <a:solidFill>
                  <a:schemeClr val="tx1">
                    <a:lumMod val="85000"/>
                    <a:lumOff val="15000"/>
                  </a:schemeClr>
                </a:solidFill>
                <a:effectLst/>
                <a:uLnTx/>
                <a:uFillTx/>
                <a:latin typeface="+mn-lt"/>
                <a:ea typeface="+mn-ea"/>
                <a:cs typeface="+mn-cs"/>
              </a:rPr>
              <a:t>Our only competitor is Apple Band.</a:t>
            </a:r>
          </a:p>
          <a:p>
            <a:pPr marL="380933" marR="0" lvl="0" indent="-380933" algn="l" defTabSz="609493" rtl="0" eaLnBrk="1" fontAlgn="auto" latinLnBrk="0" hangingPunct="1">
              <a:lnSpc>
                <a:spcPct val="100000"/>
              </a:lnSpc>
              <a:spcBef>
                <a:spcPct val="20000"/>
              </a:spcBef>
              <a:spcAft>
                <a:spcPts val="800"/>
              </a:spcAft>
              <a:buClr>
                <a:schemeClr val="accent1"/>
              </a:buClr>
              <a:buSzPct val="115000"/>
              <a:buFont typeface="Arial"/>
              <a:buChar char="•"/>
              <a:tabLst/>
              <a:defRPr/>
            </a:pPr>
            <a:r>
              <a:rPr kumimoji="0" lang="en-IN" sz="2600" b="0" i="0" u="none" strike="noStrike" kern="1200" cap="none" spc="0" normalizeH="0" baseline="0" noProof="0" dirty="0">
                <a:ln>
                  <a:noFill/>
                </a:ln>
                <a:solidFill>
                  <a:schemeClr val="tx1">
                    <a:lumMod val="85000"/>
                    <a:lumOff val="15000"/>
                  </a:schemeClr>
                </a:solidFill>
                <a:effectLst/>
                <a:uLnTx/>
                <a:uFillTx/>
                <a:latin typeface="+mn-lt"/>
                <a:ea typeface="+mn-ea"/>
                <a:cs typeface="+mn-cs"/>
              </a:rPr>
              <a:t>Apple bands give us information only about Fall detection.</a:t>
            </a:r>
          </a:p>
          <a:p>
            <a:pPr marL="380933" marR="0" lvl="0" indent="-380933" algn="l" defTabSz="609493" rtl="0" eaLnBrk="1" fontAlgn="auto" latinLnBrk="0" hangingPunct="1">
              <a:lnSpc>
                <a:spcPct val="100000"/>
              </a:lnSpc>
              <a:spcBef>
                <a:spcPct val="20000"/>
              </a:spcBef>
              <a:spcAft>
                <a:spcPts val="800"/>
              </a:spcAft>
              <a:buClr>
                <a:schemeClr val="accent1"/>
              </a:buClr>
              <a:buSzPct val="115000"/>
              <a:buFont typeface="Arial"/>
              <a:buChar char="•"/>
              <a:tabLst/>
              <a:defRPr/>
            </a:pPr>
            <a:r>
              <a:rPr kumimoji="0" lang="en-IN" sz="2600" b="0" i="0" u="none" strike="noStrike" kern="1200" cap="none" spc="0" normalizeH="0" baseline="0" noProof="0" dirty="0">
                <a:ln>
                  <a:noFill/>
                </a:ln>
                <a:solidFill>
                  <a:schemeClr val="tx1">
                    <a:lumMod val="85000"/>
                    <a:lumOff val="15000"/>
                  </a:schemeClr>
                </a:solidFill>
                <a:effectLst/>
                <a:uLnTx/>
                <a:uFillTx/>
                <a:latin typeface="+mn-lt"/>
                <a:ea typeface="+mn-ea"/>
                <a:cs typeface="+mn-cs"/>
              </a:rPr>
              <a:t>We have the feature of </a:t>
            </a:r>
            <a:r>
              <a:rPr kumimoji="0" lang="en-IN" sz="2600" b="1" i="0" u="none" strike="noStrike" kern="1200" cap="none" spc="0" normalizeH="0" baseline="0" noProof="0" dirty="0">
                <a:ln>
                  <a:noFill/>
                </a:ln>
                <a:solidFill>
                  <a:schemeClr val="tx1">
                    <a:lumMod val="85000"/>
                    <a:lumOff val="15000"/>
                  </a:schemeClr>
                </a:solidFill>
                <a:effectLst/>
                <a:uLnTx/>
                <a:uFillTx/>
                <a:latin typeface="+mn-lt"/>
                <a:ea typeface="+mn-ea"/>
                <a:cs typeface="+mn-cs"/>
              </a:rPr>
              <a:t>fall prediction and detection</a:t>
            </a:r>
            <a:r>
              <a:rPr kumimoji="0" lang="en-IN" sz="2600" b="0" i="0" u="none" strike="noStrike" kern="1200" cap="none" spc="0" normalizeH="0" baseline="0" noProof="0" dirty="0">
                <a:ln>
                  <a:noFill/>
                </a:ln>
                <a:solidFill>
                  <a:schemeClr val="tx1">
                    <a:lumMod val="85000"/>
                    <a:lumOff val="15000"/>
                  </a:schemeClr>
                </a:solidFill>
                <a:effectLst/>
                <a:uLnTx/>
                <a:uFillTx/>
                <a:latin typeface="+mn-lt"/>
                <a:ea typeface="+mn-ea"/>
                <a:cs typeface="+mn-cs"/>
              </a:rPr>
              <a:t> which gives us an upper hand and this way we are different from it.</a:t>
            </a:r>
          </a:p>
          <a:p>
            <a:pPr marL="380933" marR="0" lvl="0" indent="-380933" algn="l" defTabSz="609493" rtl="0" eaLnBrk="1" fontAlgn="auto" latinLnBrk="0" hangingPunct="1">
              <a:lnSpc>
                <a:spcPct val="100000"/>
              </a:lnSpc>
              <a:spcBef>
                <a:spcPct val="20000"/>
              </a:spcBef>
              <a:spcAft>
                <a:spcPts val="800"/>
              </a:spcAft>
              <a:buClr>
                <a:schemeClr val="accent1"/>
              </a:buClr>
              <a:buSzPct val="115000"/>
              <a:buFont typeface="Arial"/>
              <a:buChar char="•"/>
              <a:tabLst/>
              <a:defRPr/>
            </a:pPr>
            <a:r>
              <a:rPr kumimoji="0" lang="en-IN" sz="2600" b="0" i="0" u="none" strike="noStrike" kern="1200" cap="none" spc="0" normalizeH="0" baseline="0" noProof="0" dirty="0">
                <a:ln>
                  <a:noFill/>
                </a:ln>
                <a:solidFill>
                  <a:schemeClr val="tx1">
                    <a:lumMod val="85000"/>
                    <a:lumOff val="15000"/>
                  </a:schemeClr>
                </a:solidFill>
                <a:effectLst/>
                <a:uLnTx/>
                <a:uFillTx/>
                <a:latin typeface="+mn-lt"/>
                <a:ea typeface="+mn-ea"/>
                <a:cs typeface="+mn-cs"/>
              </a:rPr>
              <a:t>The unique feature of our band is gesture based messaging system which doesn’t exist in any device.</a:t>
            </a:r>
          </a:p>
          <a:p>
            <a:pPr marL="380933" marR="0" lvl="0" indent="-380933" algn="l" defTabSz="609493" rtl="0" eaLnBrk="1" fontAlgn="auto" latinLnBrk="0" hangingPunct="1">
              <a:lnSpc>
                <a:spcPct val="100000"/>
              </a:lnSpc>
              <a:spcBef>
                <a:spcPct val="20000"/>
              </a:spcBef>
              <a:spcAft>
                <a:spcPts val="800"/>
              </a:spcAft>
              <a:buClr>
                <a:schemeClr val="accent1"/>
              </a:buClr>
              <a:buSzPct val="115000"/>
              <a:buFont typeface="Arial"/>
              <a:buChar char="•"/>
              <a:tabLst/>
              <a:defRPr/>
            </a:pPr>
            <a:endParaRPr kumimoji="0" lang="en-IN" sz="2600" b="0" i="0" u="none" strike="noStrike" kern="1200" cap="none" spc="0" normalizeH="0" baseline="0" noProof="0" dirty="0">
              <a:ln>
                <a:noFill/>
              </a:ln>
              <a:solidFill>
                <a:schemeClr val="tx1">
                  <a:lumMod val="85000"/>
                  <a:lumOff val="15000"/>
                </a:schemeClr>
              </a:solidFill>
              <a:effectLst/>
              <a:uLnTx/>
              <a:uFillTx/>
              <a:latin typeface="+mn-lt"/>
              <a:ea typeface="+mn-ea"/>
              <a:cs typeface="+mn-cs"/>
            </a:endParaRPr>
          </a:p>
        </p:txBody>
      </p:sp>
      <p:pic>
        <p:nvPicPr>
          <p:cNvPr id="6" name="Picture 4"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81228" y="4573273"/>
            <a:ext cx="2400730" cy="192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94387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028096B-3E41-40B0-8D7D-87EC9A6054CC}"/>
              </a:ext>
            </a:extLst>
          </p:cNvPr>
          <p:cNvSpPr txBox="1">
            <a:spLocks/>
          </p:cNvSpPr>
          <p:nvPr/>
        </p:nvSpPr>
        <p:spPr>
          <a:xfrm>
            <a:off x="912812" y="884237"/>
            <a:ext cx="10515600" cy="1325563"/>
          </a:xfrm>
          <a:prstGeom prst="rect">
            <a:avLst/>
          </a:prstGeom>
        </p:spPr>
        <p:txBody>
          <a:bodyPr>
            <a:normAutofit/>
          </a:bodyPr>
          <a:lstStyle/>
          <a:p>
            <a:pPr marL="0" marR="0" lvl="0" indent="0" algn="ctr" defTabSz="609493" rtl="0" eaLnBrk="1" fontAlgn="auto" latinLnBrk="0" hangingPunct="1">
              <a:lnSpc>
                <a:spcPct val="100000"/>
              </a:lnSpc>
              <a:spcBef>
                <a:spcPct val="0"/>
              </a:spcBef>
              <a:spcAft>
                <a:spcPts val="0"/>
              </a:spcAft>
              <a:buClrTx/>
              <a:buSzTx/>
              <a:buFontTx/>
              <a:buNone/>
              <a:tabLst/>
              <a:defRPr/>
            </a:pPr>
            <a:r>
              <a:rPr kumimoji="0" lang="en-IN" sz="3600" b="1" i="0" u="none" strike="noStrike" kern="1200" cap="none" spc="0" normalizeH="0" baseline="0" noProof="0" dirty="0">
                <a:ln w="3175" cmpd="sng">
                  <a:noFill/>
                </a:ln>
                <a:solidFill>
                  <a:schemeClr val="tx1">
                    <a:lumMod val="75000"/>
                    <a:lumOff val="25000"/>
                  </a:schemeClr>
                </a:solidFill>
                <a:effectLst/>
                <a:uLnTx/>
                <a:uFillTx/>
                <a:latin typeface="+mn-lt"/>
                <a:ea typeface="+mj-ea"/>
                <a:cs typeface="+mj-cs"/>
              </a:rPr>
              <a:t>MARKETING STRATEGY</a:t>
            </a:r>
          </a:p>
        </p:txBody>
      </p:sp>
      <p:sp>
        <p:nvSpPr>
          <p:cNvPr id="5" name="Content Placeholder 2">
            <a:extLst>
              <a:ext uri="{FF2B5EF4-FFF2-40B4-BE49-F238E27FC236}">
                <a16:creationId xmlns:a16="http://schemas.microsoft.com/office/drawing/2014/main" id="{31330E2B-5E37-45FE-92A8-3AE877C5E8C6}"/>
              </a:ext>
            </a:extLst>
          </p:cNvPr>
          <p:cNvSpPr txBox="1">
            <a:spLocks/>
          </p:cNvSpPr>
          <p:nvPr/>
        </p:nvSpPr>
        <p:spPr>
          <a:xfrm>
            <a:off x="838200" y="1825625"/>
            <a:ext cx="10515600" cy="4351338"/>
          </a:xfrm>
          <a:prstGeom prst="rect">
            <a:avLst/>
          </a:prstGeom>
        </p:spPr>
        <p:txBody>
          <a:bodyPr>
            <a:normAutofit fontScale="85000" lnSpcReduction="10000"/>
          </a:bodyPr>
          <a:lstStyle/>
          <a:p>
            <a:pPr marL="380933" marR="0" lvl="0" indent="-380933" algn="l" defTabSz="609493" rtl="0" eaLnBrk="1" fontAlgn="auto" latinLnBrk="0" hangingPunct="1">
              <a:lnSpc>
                <a:spcPct val="100000"/>
              </a:lnSpc>
              <a:spcBef>
                <a:spcPct val="20000"/>
              </a:spcBef>
              <a:spcAft>
                <a:spcPts val="800"/>
              </a:spcAft>
              <a:buClr>
                <a:schemeClr val="accent1"/>
              </a:buClr>
              <a:buSzPct val="115000"/>
              <a:buFont typeface="Arial"/>
              <a:buChar char="•"/>
              <a:tabLst/>
              <a:defRPr/>
            </a:pPr>
            <a:r>
              <a:rPr kumimoji="0" lang="en-IN" sz="3200" b="0" i="0" u="none" strike="noStrike" kern="1200" cap="none" spc="0" normalizeH="0" baseline="0" noProof="0">
                <a:ln>
                  <a:noFill/>
                </a:ln>
                <a:solidFill>
                  <a:schemeClr val="tx1">
                    <a:lumMod val="85000"/>
                    <a:lumOff val="15000"/>
                  </a:schemeClr>
                </a:solidFill>
                <a:effectLst/>
                <a:uLnTx/>
                <a:uFillTx/>
                <a:latin typeface="+mn-lt"/>
                <a:ea typeface="+mn-ea"/>
                <a:cs typeface="+mn-cs"/>
              </a:rPr>
              <a:t>Our customers are</a:t>
            </a:r>
          </a:p>
          <a:p>
            <a:pPr marL="914400" marR="0" lvl="1" indent="-457200" algn="l" defTabSz="609493" rtl="0" eaLnBrk="1" fontAlgn="auto" latinLnBrk="0" hangingPunct="1">
              <a:lnSpc>
                <a:spcPct val="100000"/>
              </a:lnSpc>
              <a:spcBef>
                <a:spcPct val="20000"/>
              </a:spcBef>
              <a:spcAft>
                <a:spcPts val="800"/>
              </a:spcAft>
              <a:buClr>
                <a:schemeClr val="accent1"/>
              </a:buClr>
              <a:buSzPct val="115000"/>
              <a:buFont typeface="Arial"/>
              <a:buChar char="•"/>
              <a:tabLst/>
              <a:defRPr/>
            </a:pPr>
            <a:r>
              <a:rPr kumimoji="0" lang="en-US" sz="2800" b="0" i="0" u="none" strike="noStrike" kern="1200" cap="none" spc="0" normalizeH="0" baseline="0" noProof="0">
                <a:ln>
                  <a:noFill/>
                </a:ln>
                <a:solidFill>
                  <a:schemeClr val="tx1">
                    <a:lumMod val="85000"/>
                    <a:lumOff val="15000"/>
                  </a:schemeClr>
                </a:solidFill>
                <a:effectLst/>
                <a:uLnTx/>
                <a:uFillTx/>
                <a:latin typeface="+mn-lt"/>
                <a:ea typeface="+mn-ea"/>
                <a:cs typeface="+mn-cs"/>
              </a:rPr>
              <a:t>Hospitals </a:t>
            </a:r>
          </a:p>
          <a:p>
            <a:pPr marL="914400" marR="0" lvl="1" indent="-457200" algn="l" defTabSz="609493" rtl="0" eaLnBrk="1" fontAlgn="auto" latinLnBrk="0" hangingPunct="1">
              <a:lnSpc>
                <a:spcPct val="100000"/>
              </a:lnSpc>
              <a:spcBef>
                <a:spcPct val="20000"/>
              </a:spcBef>
              <a:spcAft>
                <a:spcPts val="800"/>
              </a:spcAft>
              <a:buClr>
                <a:schemeClr val="accent1"/>
              </a:buClr>
              <a:buSzPct val="115000"/>
              <a:buFont typeface="Arial"/>
              <a:buChar char="•"/>
              <a:tabLst/>
              <a:defRPr/>
            </a:pPr>
            <a:r>
              <a:rPr kumimoji="0" lang="en-US" sz="2800" b="0" i="0" u="none" strike="noStrike" kern="1200" cap="none" spc="0" normalizeH="0" baseline="0" noProof="0">
                <a:ln>
                  <a:noFill/>
                </a:ln>
                <a:solidFill>
                  <a:schemeClr val="tx1">
                    <a:lumMod val="85000"/>
                    <a:lumOff val="15000"/>
                  </a:schemeClr>
                </a:solidFill>
                <a:effectLst/>
                <a:uLnTx/>
                <a:uFillTx/>
                <a:latin typeface="+mn-lt"/>
                <a:ea typeface="+mn-ea"/>
                <a:cs typeface="+mn-cs"/>
              </a:rPr>
              <a:t>Medical shops </a:t>
            </a:r>
          </a:p>
          <a:p>
            <a:pPr marL="914400" marR="0" lvl="1" indent="-457200" algn="l" defTabSz="609493" rtl="0" eaLnBrk="1" fontAlgn="auto" latinLnBrk="0" hangingPunct="1">
              <a:lnSpc>
                <a:spcPct val="100000"/>
              </a:lnSpc>
              <a:spcBef>
                <a:spcPct val="20000"/>
              </a:spcBef>
              <a:spcAft>
                <a:spcPts val="800"/>
              </a:spcAft>
              <a:buClr>
                <a:schemeClr val="accent1"/>
              </a:buClr>
              <a:buSzPct val="115000"/>
              <a:buFont typeface="Arial"/>
              <a:buChar char="•"/>
              <a:tabLst/>
              <a:defRPr/>
            </a:pPr>
            <a:r>
              <a:rPr kumimoji="0" lang="en-US" sz="2800" b="0" i="0" u="none" strike="noStrike" kern="1200" cap="none" spc="0" normalizeH="0" baseline="0" noProof="0">
                <a:ln>
                  <a:noFill/>
                </a:ln>
                <a:solidFill>
                  <a:schemeClr val="tx1">
                    <a:lumMod val="85000"/>
                    <a:lumOff val="15000"/>
                  </a:schemeClr>
                </a:solidFill>
                <a:effectLst/>
                <a:uLnTx/>
                <a:uFillTx/>
                <a:latin typeface="+mn-lt"/>
                <a:ea typeface="+mn-ea"/>
                <a:cs typeface="+mn-cs"/>
              </a:rPr>
              <a:t>Old age homes </a:t>
            </a:r>
          </a:p>
          <a:p>
            <a:pPr marL="914400" marR="0" lvl="1" indent="-457200" algn="l" defTabSz="609493" rtl="0" eaLnBrk="1" fontAlgn="auto" latinLnBrk="0" hangingPunct="1">
              <a:lnSpc>
                <a:spcPct val="100000"/>
              </a:lnSpc>
              <a:spcBef>
                <a:spcPct val="20000"/>
              </a:spcBef>
              <a:spcAft>
                <a:spcPts val="800"/>
              </a:spcAft>
              <a:buClr>
                <a:schemeClr val="accent1"/>
              </a:buClr>
              <a:buSzPct val="115000"/>
              <a:buFont typeface="Arial"/>
              <a:buChar char="•"/>
              <a:tabLst/>
              <a:defRPr/>
            </a:pPr>
            <a:r>
              <a:rPr kumimoji="0" lang="en-US" sz="2800" b="0" i="0" u="none" strike="noStrike" kern="1200" cap="none" spc="0" normalizeH="0" baseline="0" noProof="0">
                <a:ln>
                  <a:noFill/>
                </a:ln>
                <a:solidFill>
                  <a:schemeClr val="tx1">
                    <a:lumMod val="85000"/>
                    <a:lumOff val="15000"/>
                  </a:schemeClr>
                </a:solidFill>
                <a:effectLst/>
                <a:uLnTx/>
                <a:uFillTx/>
                <a:latin typeface="+mn-lt"/>
                <a:ea typeface="+mn-ea"/>
                <a:cs typeface="+mn-cs"/>
              </a:rPr>
              <a:t>Care takers of old people</a:t>
            </a:r>
            <a:endParaRPr kumimoji="0" lang="en-IN" sz="2800" b="0" i="0" u="none" strike="noStrike" kern="1200" cap="none" spc="0" normalizeH="0" baseline="0" noProof="0">
              <a:ln>
                <a:noFill/>
              </a:ln>
              <a:solidFill>
                <a:schemeClr val="tx1">
                  <a:lumMod val="85000"/>
                  <a:lumOff val="15000"/>
                </a:schemeClr>
              </a:solidFill>
              <a:effectLst/>
              <a:uLnTx/>
              <a:uFillTx/>
              <a:latin typeface="+mn-lt"/>
              <a:ea typeface="+mn-ea"/>
              <a:cs typeface="+mn-cs"/>
            </a:endParaRPr>
          </a:p>
          <a:p>
            <a:pPr marL="380933" marR="0" lvl="0" indent="-380933" algn="l" defTabSz="609493" rtl="0" eaLnBrk="1" fontAlgn="auto" latinLnBrk="0" hangingPunct="1">
              <a:lnSpc>
                <a:spcPct val="100000"/>
              </a:lnSpc>
              <a:spcBef>
                <a:spcPct val="20000"/>
              </a:spcBef>
              <a:spcAft>
                <a:spcPts val="800"/>
              </a:spcAft>
              <a:buClr>
                <a:schemeClr val="accent1"/>
              </a:buClr>
              <a:buSzPct val="115000"/>
              <a:buFont typeface="Arial"/>
              <a:buChar char="•"/>
              <a:tabLst/>
              <a:defRPr/>
            </a:pPr>
            <a:r>
              <a:rPr kumimoji="0" lang="en-US" sz="3200" b="0" i="0" u="none" strike="noStrike" kern="1200" cap="none" spc="0" normalizeH="0" baseline="0" noProof="0">
                <a:ln>
                  <a:noFill/>
                </a:ln>
                <a:solidFill>
                  <a:schemeClr val="tx1">
                    <a:lumMod val="85000"/>
                    <a:lumOff val="15000"/>
                  </a:schemeClr>
                </a:solidFill>
                <a:effectLst/>
                <a:uLnTx/>
                <a:uFillTx/>
                <a:latin typeface="+mn-lt"/>
                <a:ea typeface="+mn-ea"/>
                <a:cs typeface="+mn-cs"/>
              </a:rPr>
              <a:t>We reach them through advertising, spreading information to people through doctors. </a:t>
            </a:r>
          </a:p>
          <a:p>
            <a:pPr marL="380933" marR="0" lvl="0" indent="-380933" algn="l" defTabSz="609493" rtl="0" eaLnBrk="1" fontAlgn="auto" latinLnBrk="0" hangingPunct="1">
              <a:lnSpc>
                <a:spcPct val="100000"/>
              </a:lnSpc>
              <a:spcBef>
                <a:spcPct val="20000"/>
              </a:spcBef>
              <a:spcAft>
                <a:spcPts val="800"/>
              </a:spcAft>
              <a:buClr>
                <a:schemeClr val="accent1"/>
              </a:buClr>
              <a:buSzPct val="115000"/>
              <a:buFont typeface="Arial"/>
              <a:buChar char="•"/>
              <a:tabLst/>
              <a:defRPr/>
            </a:pPr>
            <a:r>
              <a:rPr kumimoji="0" lang="en-IN" sz="3200" b="0" i="0" u="none" strike="noStrike" kern="1200" cap="none" spc="0" normalizeH="0" baseline="0" noProof="0">
                <a:ln>
                  <a:noFill/>
                </a:ln>
                <a:solidFill>
                  <a:schemeClr val="tx1">
                    <a:lumMod val="85000"/>
                    <a:lumOff val="15000"/>
                  </a:schemeClr>
                </a:solidFill>
                <a:effectLst/>
                <a:uLnTx/>
                <a:uFillTx/>
                <a:latin typeface="+mn-lt"/>
                <a:ea typeface="+mn-ea"/>
                <a:cs typeface="+mn-cs"/>
              </a:rPr>
              <a:t>Online advertising, Social Media, Recommendation by Doctors/Medical shops etc., are the methods we will use for promoting our product.</a:t>
            </a:r>
            <a:endParaRPr kumimoji="0" lang="en-IN" sz="3200" b="0" i="0" u="none" strike="noStrike" kern="1200" cap="none" spc="0" normalizeH="0" baseline="0" noProof="0" dirty="0">
              <a:ln>
                <a:noFill/>
              </a:ln>
              <a:solidFill>
                <a:schemeClr val="tx1">
                  <a:lumMod val="85000"/>
                  <a:lumOff val="15000"/>
                </a:schemeClr>
              </a:solidFill>
              <a:effectLst/>
              <a:uLnTx/>
              <a:uFillTx/>
              <a:latin typeface="+mn-lt"/>
              <a:ea typeface="+mn-ea"/>
              <a:cs typeface="+mn-cs"/>
            </a:endParaRPr>
          </a:p>
        </p:txBody>
      </p:sp>
    </p:spTree>
    <p:extLst>
      <p:ext uri="{BB962C8B-B14F-4D97-AF65-F5344CB8AC3E}">
        <p14:creationId xmlns:p14="http://schemas.microsoft.com/office/powerpoint/2010/main" val="6455438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03212" y="762000"/>
            <a:ext cx="10969625" cy="1143000"/>
          </a:xfrm>
        </p:spPr>
        <p:txBody>
          <a:bodyPr>
            <a:normAutofit/>
          </a:bodyPr>
          <a:lstStyle/>
          <a:p>
            <a:r>
              <a:rPr lang="en-IN" sz="3600" b="1" dirty="0">
                <a:solidFill>
                  <a:schemeClr val="tx1"/>
                </a:solidFill>
                <a:latin typeface="+mn-lt"/>
              </a:rPr>
              <a:t>MARKET RESEARCH</a:t>
            </a:r>
          </a:p>
        </p:txBody>
      </p:sp>
      <p:sp>
        <p:nvSpPr>
          <p:cNvPr id="3" name="Content Placeholder 2"/>
          <p:cNvSpPr>
            <a:spLocks noGrp="1"/>
          </p:cNvSpPr>
          <p:nvPr>
            <p:ph idx="4294967295"/>
          </p:nvPr>
        </p:nvSpPr>
        <p:spPr>
          <a:xfrm>
            <a:off x="989012" y="2057400"/>
            <a:ext cx="10134600" cy="3444875"/>
          </a:xfrm>
        </p:spPr>
        <p:txBody>
          <a:bodyPr>
            <a:normAutofit/>
          </a:bodyPr>
          <a:lstStyle/>
          <a:p>
            <a:r>
              <a:rPr lang="en-IN" sz="2600" dirty="0"/>
              <a:t>Created an online survey and considered those responses for the development of our project.</a:t>
            </a:r>
          </a:p>
          <a:p>
            <a:r>
              <a:rPr lang="en-IN" sz="2600" dirty="0"/>
              <a:t>Visited an old age home in Nizampet to enquire how our project would be useful to the senior citizens.</a:t>
            </a:r>
          </a:p>
          <a:p>
            <a:r>
              <a:rPr lang="en-IN" sz="2600" dirty="0"/>
              <a:t>We would also try to reach them through an online survey.</a:t>
            </a:r>
          </a:p>
          <a:p>
            <a:pPr>
              <a:buNone/>
            </a:pPr>
            <a:r>
              <a:rPr lang="en-IN" sz="2600" dirty="0"/>
              <a:t>    </a:t>
            </a: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rotWithShape="1">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1150</TotalTime>
  <Words>412</Words>
  <Application>Microsoft Office PowerPoint</Application>
  <PresentationFormat>Custom</PresentationFormat>
  <Paragraphs>80</Paragraphs>
  <Slides>14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Garamond</vt:lpstr>
      <vt:lpstr>Organic</vt:lpstr>
      <vt:lpstr>SMART BAND FOR SENIOR CITIZENS</vt:lpstr>
      <vt:lpstr>PowerPoint Presentation</vt:lpstr>
      <vt:lpstr>PowerPoint Presentation</vt:lpstr>
      <vt:lpstr>PowerPoint Presentation</vt:lpstr>
      <vt:lpstr>          OUR PROJECT WORKING PROTOTYPE</vt:lpstr>
      <vt:lpstr>PowerPoint Presentation</vt:lpstr>
      <vt:lpstr>PowerPoint Presentation</vt:lpstr>
      <vt:lpstr>PowerPoint Presentation</vt:lpstr>
      <vt:lpstr>MARKET RESEARCH</vt:lpstr>
      <vt:lpstr> SURVEYS AND RESEARCH DONE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BAND FOR SENIOR CITIZENS</dc:title>
  <dc:creator>vinny</dc:creator>
  <cp:lastModifiedBy>suhas gangireddy</cp:lastModifiedBy>
  <cp:revision>58</cp:revision>
  <dcterms:created xsi:type="dcterms:W3CDTF">2019-03-25T15:57:03Z</dcterms:created>
  <dcterms:modified xsi:type="dcterms:W3CDTF">2019-06-12T06:29:10Z</dcterms:modified>
</cp:coreProperties>
</file>