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59" r:id="rId6"/>
    <p:sldId id="261" r:id="rId7"/>
    <p:sldId id="262" r:id="rId8"/>
    <p:sldId id="263" r:id="rId9"/>
    <p:sldId id="265" r:id="rId10"/>
    <p:sldId id="264" r:id="rId11"/>
  </p:sldIdLst>
  <p:sldSz cx="9144000" cy="6858000" type="screen4x3"/>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FACC"/>
    <a:srgbClr val="30844A"/>
    <a:srgbClr val="3DD73D"/>
    <a:srgbClr val="13F95A"/>
    <a:srgbClr val="5FBC50"/>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48" autoAdjust="0"/>
  </p:normalViewPr>
  <p:slideViewPr>
    <p:cSldViewPr>
      <p:cViewPr>
        <p:scale>
          <a:sx n="75" d="100"/>
          <a:sy n="75" d="100"/>
        </p:scale>
        <p:origin x="-121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139909-2380-4E10-B899-41F60BAC70AD}" type="doc">
      <dgm:prSet loTypeId="urn:microsoft.com/office/officeart/2005/8/layout/chevron1" loCatId="process" qsTypeId="urn:microsoft.com/office/officeart/2005/8/quickstyle/simple1" qsCatId="simple" csTypeId="urn:microsoft.com/office/officeart/2005/8/colors/colorful2" csCatId="colorful" phldr="1"/>
      <dgm:spPr/>
    </dgm:pt>
    <dgm:pt modelId="{FCA5D01D-6182-4E3A-A835-2CF1FF10D219}">
      <dgm:prSet phldrT="[Text]"/>
      <dgm:spPr/>
      <dgm:t>
        <a:bodyPr/>
        <a:lstStyle/>
        <a:p>
          <a:r>
            <a:rPr lang="en-IN" dirty="0" smtClean="0"/>
            <a:t>Hospital</a:t>
          </a:r>
          <a:endParaRPr lang="en-IN" dirty="0"/>
        </a:p>
      </dgm:t>
    </dgm:pt>
    <dgm:pt modelId="{9111E025-A2F5-4C25-B646-ECDC8A560496}" type="parTrans" cxnId="{2CEBCF0E-4AB1-439F-8A5B-483D5716E731}">
      <dgm:prSet/>
      <dgm:spPr/>
      <dgm:t>
        <a:bodyPr/>
        <a:lstStyle/>
        <a:p>
          <a:endParaRPr lang="en-IN"/>
        </a:p>
      </dgm:t>
    </dgm:pt>
    <dgm:pt modelId="{05E41D82-3042-46B6-8A0F-F9689EDB2F06}" type="sibTrans" cxnId="{2CEBCF0E-4AB1-439F-8A5B-483D5716E731}">
      <dgm:prSet/>
      <dgm:spPr/>
      <dgm:t>
        <a:bodyPr/>
        <a:lstStyle/>
        <a:p>
          <a:endParaRPr lang="en-IN"/>
        </a:p>
      </dgm:t>
    </dgm:pt>
    <dgm:pt modelId="{309B3C65-F325-4B0C-A067-2CA1B40C247F}">
      <dgm:prSet phldrT="[Text]"/>
      <dgm:spPr/>
      <dgm:t>
        <a:bodyPr/>
        <a:lstStyle/>
        <a:p>
          <a:r>
            <a:rPr lang="en-IN" dirty="0" smtClean="0"/>
            <a:t>Households</a:t>
          </a:r>
          <a:endParaRPr lang="en-IN" dirty="0"/>
        </a:p>
      </dgm:t>
    </dgm:pt>
    <dgm:pt modelId="{1C4D9840-1332-4BBE-9280-5B2BD057F5A3}" type="parTrans" cxnId="{41EB7E20-84BD-4F6A-876F-B19181977152}">
      <dgm:prSet/>
      <dgm:spPr/>
      <dgm:t>
        <a:bodyPr/>
        <a:lstStyle/>
        <a:p>
          <a:endParaRPr lang="en-IN"/>
        </a:p>
      </dgm:t>
    </dgm:pt>
    <dgm:pt modelId="{20145189-5BA0-475E-90EE-7CD4796A5743}" type="sibTrans" cxnId="{41EB7E20-84BD-4F6A-876F-B19181977152}">
      <dgm:prSet/>
      <dgm:spPr/>
      <dgm:t>
        <a:bodyPr/>
        <a:lstStyle/>
        <a:p>
          <a:endParaRPr lang="en-IN"/>
        </a:p>
      </dgm:t>
    </dgm:pt>
    <dgm:pt modelId="{91C2A8F0-5E45-4750-BE8C-FBAD8AD27790}">
      <dgm:prSet phldrT="[Text]"/>
      <dgm:spPr/>
      <dgm:t>
        <a:bodyPr/>
        <a:lstStyle/>
        <a:p>
          <a:r>
            <a:rPr lang="en-IN" dirty="0" smtClean="0">
              <a:solidFill>
                <a:schemeClr val="tx1"/>
              </a:solidFill>
            </a:rPr>
            <a:t>Old age homes </a:t>
          </a:r>
          <a:endParaRPr lang="en-IN" dirty="0"/>
        </a:p>
      </dgm:t>
    </dgm:pt>
    <dgm:pt modelId="{87AE06BD-0BE4-47C5-9828-FCBF15FDD2DB}" type="parTrans" cxnId="{11E64C09-B11D-43D3-BBBC-170B4684560D}">
      <dgm:prSet/>
      <dgm:spPr/>
      <dgm:t>
        <a:bodyPr/>
        <a:lstStyle/>
        <a:p>
          <a:endParaRPr lang="en-IN"/>
        </a:p>
      </dgm:t>
    </dgm:pt>
    <dgm:pt modelId="{8629938B-A698-437C-AAD1-ACB2F4AAC609}" type="sibTrans" cxnId="{11E64C09-B11D-43D3-BBBC-170B4684560D}">
      <dgm:prSet/>
      <dgm:spPr/>
      <dgm:t>
        <a:bodyPr/>
        <a:lstStyle/>
        <a:p>
          <a:endParaRPr lang="en-IN"/>
        </a:p>
      </dgm:t>
    </dgm:pt>
    <dgm:pt modelId="{73E985B3-A202-42DE-9B01-2010C156B3DC}" type="pres">
      <dgm:prSet presAssocID="{3B139909-2380-4E10-B899-41F60BAC70AD}" presName="Name0" presStyleCnt="0">
        <dgm:presLayoutVars>
          <dgm:dir/>
          <dgm:animLvl val="lvl"/>
          <dgm:resizeHandles val="exact"/>
        </dgm:presLayoutVars>
      </dgm:prSet>
      <dgm:spPr/>
    </dgm:pt>
    <dgm:pt modelId="{3292AFFC-BD39-4C17-A231-AF777D10DD10}" type="pres">
      <dgm:prSet presAssocID="{FCA5D01D-6182-4E3A-A835-2CF1FF10D219}" presName="parTxOnly" presStyleLbl="node1" presStyleIdx="0" presStyleCnt="3">
        <dgm:presLayoutVars>
          <dgm:chMax val="0"/>
          <dgm:chPref val="0"/>
          <dgm:bulletEnabled val="1"/>
        </dgm:presLayoutVars>
      </dgm:prSet>
      <dgm:spPr/>
      <dgm:t>
        <a:bodyPr/>
        <a:lstStyle/>
        <a:p>
          <a:endParaRPr lang="en-IN"/>
        </a:p>
      </dgm:t>
    </dgm:pt>
    <dgm:pt modelId="{BD8EAA00-B56A-4F5C-8A68-C31CE99C08FE}" type="pres">
      <dgm:prSet presAssocID="{05E41D82-3042-46B6-8A0F-F9689EDB2F06}" presName="parTxOnlySpace" presStyleCnt="0"/>
      <dgm:spPr/>
    </dgm:pt>
    <dgm:pt modelId="{05DD4261-6765-4C6C-8943-106E30C7178E}" type="pres">
      <dgm:prSet presAssocID="{309B3C65-F325-4B0C-A067-2CA1B40C247F}" presName="parTxOnly" presStyleLbl="node1" presStyleIdx="1" presStyleCnt="3">
        <dgm:presLayoutVars>
          <dgm:chMax val="0"/>
          <dgm:chPref val="0"/>
          <dgm:bulletEnabled val="1"/>
        </dgm:presLayoutVars>
      </dgm:prSet>
      <dgm:spPr/>
      <dgm:t>
        <a:bodyPr/>
        <a:lstStyle/>
        <a:p>
          <a:endParaRPr lang="en-IN"/>
        </a:p>
      </dgm:t>
    </dgm:pt>
    <dgm:pt modelId="{E80F8637-4C94-4279-B4BD-76D5988E92C5}" type="pres">
      <dgm:prSet presAssocID="{20145189-5BA0-475E-90EE-7CD4796A5743}" presName="parTxOnlySpace" presStyleCnt="0"/>
      <dgm:spPr/>
    </dgm:pt>
    <dgm:pt modelId="{F2017ACB-50C5-4A09-A6BD-77F78D533DB3}" type="pres">
      <dgm:prSet presAssocID="{91C2A8F0-5E45-4750-BE8C-FBAD8AD27790}" presName="parTxOnly" presStyleLbl="node1" presStyleIdx="2" presStyleCnt="3">
        <dgm:presLayoutVars>
          <dgm:chMax val="0"/>
          <dgm:chPref val="0"/>
          <dgm:bulletEnabled val="1"/>
        </dgm:presLayoutVars>
      </dgm:prSet>
      <dgm:spPr/>
      <dgm:t>
        <a:bodyPr/>
        <a:lstStyle/>
        <a:p>
          <a:endParaRPr lang="en-IN"/>
        </a:p>
      </dgm:t>
    </dgm:pt>
  </dgm:ptLst>
  <dgm:cxnLst>
    <dgm:cxn modelId="{352F7B09-FE51-4D51-B19E-C1B7F00C784E}" type="presOf" srcId="{309B3C65-F325-4B0C-A067-2CA1B40C247F}" destId="{05DD4261-6765-4C6C-8943-106E30C7178E}" srcOrd="0" destOrd="0" presId="urn:microsoft.com/office/officeart/2005/8/layout/chevron1"/>
    <dgm:cxn modelId="{41EB7E20-84BD-4F6A-876F-B19181977152}" srcId="{3B139909-2380-4E10-B899-41F60BAC70AD}" destId="{309B3C65-F325-4B0C-A067-2CA1B40C247F}" srcOrd="1" destOrd="0" parTransId="{1C4D9840-1332-4BBE-9280-5B2BD057F5A3}" sibTransId="{20145189-5BA0-475E-90EE-7CD4796A5743}"/>
    <dgm:cxn modelId="{D75BD02F-5075-4221-A23D-BA2BD3168B68}" type="presOf" srcId="{3B139909-2380-4E10-B899-41F60BAC70AD}" destId="{73E985B3-A202-42DE-9B01-2010C156B3DC}" srcOrd="0" destOrd="0" presId="urn:microsoft.com/office/officeart/2005/8/layout/chevron1"/>
    <dgm:cxn modelId="{295B52CA-33E8-4D69-B9B2-38FD7DC1E3CF}" type="presOf" srcId="{91C2A8F0-5E45-4750-BE8C-FBAD8AD27790}" destId="{F2017ACB-50C5-4A09-A6BD-77F78D533DB3}" srcOrd="0" destOrd="0" presId="urn:microsoft.com/office/officeart/2005/8/layout/chevron1"/>
    <dgm:cxn modelId="{2CEBCF0E-4AB1-439F-8A5B-483D5716E731}" srcId="{3B139909-2380-4E10-B899-41F60BAC70AD}" destId="{FCA5D01D-6182-4E3A-A835-2CF1FF10D219}" srcOrd="0" destOrd="0" parTransId="{9111E025-A2F5-4C25-B646-ECDC8A560496}" sibTransId="{05E41D82-3042-46B6-8A0F-F9689EDB2F06}"/>
    <dgm:cxn modelId="{11E64C09-B11D-43D3-BBBC-170B4684560D}" srcId="{3B139909-2380-4E10-B899-41F60BAC70AD}" destId="{91C2A8F0-5E45-4750-BE8C-FBAD8AD27790}" srcOrd="2" destOrd="0" parTransId="{87AE06BD-0BE4-47C5-9828-FCBF15FDD2DB}" sibTransId="{8629938B-A698-437C-AAD1-ACB2F4AAC609}"/>
    <dgm:cxn modelId="{848F96CD-C686-4448-A204-29605E68B1A1}" type="presOf" srcId="{FCA5D01D-6182-4E3A-A835-2CF1FF10D219}" destId="{3292AFFC-BD39-4C17-A231-AF777D10DD10}" srcOrd="0" destOrd="0" presId="urn:microsoft.com/office/officeart/2005/8/layout/chevron1"/>
    <dgm:cxn modelId="{C8CCFB77-A34A-4DD1-A1FF-1253FF0BE2D3}" type="presParOf" srcId="{73E985B3-A202-42DE-9B01-2010C156B3DC}" destId="{3292AFFC-BD39-4C17-A231-AF777D10DD10}" srcOrd="0" destOrd="0" presId="urn:microsoft.com/office/officeart/2005/8/layout/chevron1"/>
    <dgm:cxn modelId="{67AC6C54-DF05-4CED-B012-CB8A77B1D48C}" type="presParOf" srcId="{73E985B3-A202-42DE-9B01-2010C156B3DC}" destId="{BD8EAA00-B56A-4F5C-8A68-C31CE99C08FE}" srcOrd="1" destOrd="0" presId="urn:microsoft.com/office/officeart/2005/8/layout/chevron1"/>
    <dgm:cxn modelId="{A7981DC4-3CB7-43C9-A38B-338C7DF739B9}" type="presParOf" srcId="{73E985B3-A202-42DE-9B01-2010C156B3DC}" destId="{05DD4261-6765-4C6C-8943-106E30C7178E}" srcOrd="2" destOrd="0" presId="urn:microsoft.com/office/officeart/2005/8/layout/chevron1"/>
    <dgm:cxn modelId="{D28C9A7C-73D0-46AB-A1AB-AE661BF9AC45}" type="presParOf" srcId="{73E985B3-A202-42DE-9B01-2010C156B3DC}" destId="{E80F8637-4C94-4279-B4BD-76D5988E92C5}" srcOrd="3" destOrd="0" presId="urn:microsoft.com/office/officeart/2005/8/layout/chevron1"/>
    <dgm:cxn modelId="{4650BF07-40FB-409B-9BFC-FB13CA2C7F97}" type="presParOf" srcId="{73E985B3-A202-42DE-9B01-2010C156B3DC}" destId="{F2017ACB-50C5-4A09-A6BD-77F78D533DB3}" srcOrd="4"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EB4CC6-A1BF-4DD7-A07F-E509C324944D}" type="doc">
      <dgm:prSet loTypeId="urn:microsoft.com/office/officeart/2005/8/layout/chevron1" loCatId="process" qsTypeId="urn:microsoft.com/office/officeart/2005/8/quickstyle/simple1" qsCatId="simple" csTypeId="urn:microsoft.com/office/officeart/2005/8/colors/colorful5" csCatId="colorful" phldr="1"/>
      <dgm:spPr/>
      <dgm:t>
        <a:bodyPr/>
        <a:lstStyle/>
        <a:p>
          <a:endParaRPr lang="en-IN"/>
        </a:p>
      </dgm:t>
    </dgm:pt>
    <dgm:pt modelId="{607CB9D8-9963-42B6-AC92-91525EC65419}">
      <dgm:prSet/>
      <dgm:spPr/>
      <dgm:t>
        <a:bodyPr/>
        <a:lstStyle/>
        <a:p>
          <a:r>
            <a:rPr lang="en-US" smtClean="0"/>
            <a:t>Buy the product at store</a:t>
          </a:r>
          <a:endParaRPr lang="en-US" dirty="0" smtClean="0"/>
        </a:p>
      </dgm:t>
    </dgm:pt>
    <dgm:pt modelId="{52D170A1-F3AA-4977-8AB0-DC97D74026E1}" type="parTrans" cxnId="{EF7B0663-DC29-4DCD-A96A-4FCA8B4ED374}">
      <dgm:prSet/>
      <dgm:spPr/>
      <dgm:t>
        <a:bodyPr/>
        <a:lstStyle/>
        <a:p>
          <a:endParaRPr lang="en-IN"/>
        </a:p>
      </dgm:t>
    </dgm:pt>
    <dgm:pt modelId="{75342010-562D-494B-8C9B-BD1FBBC48DC5}" type="sibTrans" cxnId="{EF7B0663-DC29-4DCD-A96A-4FCA8B4ED374}">
      <dgm:prSet/>
      <dgm:spPr/>
      <dgm:t>
        <a:bodyPr/>
        <a:lstStyle/>
        <a:p>
          <a:endParaRPr lang="en-IN"/>
        </a:p>
      </dgm:t>
    </dgm:pt>
    <dgm:pt modelId="{13C0A037-BAA9-4140-A52F-D537A5168B3E}">
      <dgm:prSet/>
      <dgm:spPr/>
      <dgm:t>
        <a:bodyPr/>
        <a:lstStyle/>
        <a:p>
          <a:r>
            <a:rPr lang="en-US" smtClean="0"/>
            <a:t>Online stores</a:t>
          </a:r>
          <a:endParaRPr lang="en-US" dirty="0" smtClean="0"/>
        </a:p>
      </dgm:t>
    </dgm:pt>
    <dgm:pt modelId="{ECF1B697-707E-4959-AD0D-5F94666DD387}" type="parTrans" cxnId="{E5AFC3C8-F893-4FEE-9B43-0DF359C0B413}">
      <dgm:prSet/>
      <dgm:spPr/>
      <dgm:t>
        <a:bodyPr/>
        <a:lstStyle/>
        <a:p>
          <a:endParaRPr lang="en-IN"/>
        </a:p>
      </dgm:t>
    </dgm:pt>
    <dgm:pt modelId="{3250B7C6-1A8A-43DB-89DE-5DD5ACB1AF4C}" type="sibTrans" cxnId="{E5AFC3C8-F893-4FEE-9B43-0DF359C0B413}">
      <dgm:prSet/>
      <dgm:spPr/>
      <dgm:t>
        <a:bodyPr/>
        <a:lstStyle/>
        <a:p>
          <a:endParaRPr lang="en-IN"/>
        </a:p>
      </dgm:t>
    </dgm:pt>
    <dgm:pt modelId="{7B4FD6CF-83AC-4B14-901A-847D963CEE36}">
      <dgm:prSet/>
      <dgm:spPr/>
      <dgm:t>
        <a:bodyPr/>
        <a:lstStyle/>
        <a:p>
          <a:r>
            <a:rPr lang="en-US" smtClean="0"/>
            <a:t>Retail store</a:t>
          </a:r>
          <a:endParaRPr lang="en-US" dirty="0" smtClean="0"/>
        </a:p>
      </dgm:t>
    </dgm:pt>
    <dgm:pt modelId="{08865B80-4F67-4AAA-AD9F-8ADA38B3676E}" type="parTrans" cxnId="{5803C010-6EA1-4E16-BC4A-CE58881EC026}">
      <dgm:prSet/>
      <dgm:spPr/>
      <dgm:t>
        <a:bodyPr/>
        <a:lstStyle/>
        <a:p>
          <a:endParaRPr lang="en-IN"/>
        </a:p>
      </dgm:t>
    </dgm:pt>
    <dgm:pt modelId="{F1CA4F33-5381-423D-941F-366D10F58220}" type="sibTrans" cxnId="{5803C010-6EA1-4E16-BC4A-CE58881EC026}">
      <dgm:prSet/>
      <dgm:spPr/>
      <dgm:t>
        <a:bodyPr/>
        <a:lstStyle/>
        <a:p>
          <a:endParaRPr lang="en-IN"/>
        </a:p>
      </dgm:t>
    </dgm:pt>
    <dgm:pt modelId="{2AD17379-884B-43FD-98B2-60646E522881}">
      <dgm:prSet/>
      <dgm:spPr/>
      <dgm:t>
        <a:bodyPr/>
        <a:lstStyle/>
        <a:p>
          <a:r>
            <a:rPr lang="en-US" dirty="0" smtClean="0"/>
            <a:t>Marketing with hospitals</a:t>
          </a:r>
          <a:endParaRPr lang="en-IN" dirty="0"/>
        </a:p>
      </dgm:t>
    </dgm:pt>
    <dgm:pt modelId="{2E3D2B3D-5CAE-45F8-A4D1-81FDFC4646A0}" type="parTrans" cxnId="{616A2969-31EB-4F32-AD2D-5C70FB4DA1F3}">
      <dgm:prSet/>
      <dgm:spPr/>
      <dgm:t>
        <a:bodyPr/>
        <a:lstStyle/>
        <a:p>
          <a:endParaRPr lang="en-IN"/>
        </a:p>
      </dgm:t>
    </dgm:pt>
    <dgm:pt modelId="{F16DC453-9C2A-412A-AC44-114EE023394C}" type="sibTrans" cxnId="{616A2969-31EB-4F32-AD2D-5C70FB4DA1F3}">
      <dgm:prSet/>
      <dgm:spPr/>
      <dgm:t>
        <a:bodyPr/>
        <a:lstStyle/>
        <a:p>
          <a:endParaRPr lang="en-IN"/>
        </a:p>
      </dgm:t>
    </dgm:pt>
    <dgm:pt modelId="{7DDA962C-D55A-4D3F-A4F5-9BB4EF20CFAA}" type="pres">
      <dgm:prSet presAssocID="{5AEB4CC6-A1BF-4DD7-A07F-E509C324944D}" presName="Name0" presStyleCnt="0">
        <dgm:presLayoutVars>
          <dgm:dir/>
          <dgm:animLvl val="lvl"/>
          <dgm:resizeHandles val="exact"/>
        </dgm:presLayoutVars>
      </dgm:prSet>
      <dgm:spPr/>
      <dgm:t>
        <a:bodyPr/>
        <a:lstStyle/>
        <a:p>
          <a:endParaRPr lang="en-IN"/>
        </a:p>
      </dgm:t>
    </dgm:pt>
    <dgm:pt modelId="{9AC9A5A0-BC25-4E3B-8DC6-D7B42FB92663}" type="pres">
      <dgm:prSet presAssocID="{607CB9D8-9963-42B6-AC92-91525EC65419}" presName="parTxOnly" presStyleLbl="node1" presStyleIdx="0" presStyleCnt="4">
        <dgm:presLayoutVars>
          <dgm:chMax val="0"/>
          <dgm:chPref val="0"/>
          <dgm:bulletEnabled val="1"/>
        </dgm:presLayoutVars>
      </dgm:prSet>
      <dgm:spPr/>
      <dgm:t>
        <a:bodyPr/>
        <a:lstStyle/>
        <a:p>
          <a:endParaRPr lang="en-IN"/>
        </a:p>
      </dgm:t>
    </dgm:pt>
    <dgm:pt modelId="{624B37EE-EBD8-4027-A284-90D39034B169}" type="pres">
      <dgm:prSet presAssocID="{75342010-562D-494B-8C9B-BD1FBBC48DC5}" presName="parTxOnlySpace" presStyleCnt="0"/>
      <dgm:spPr/>
    </dgm:pt>
    <dgm:pt modelId="{05075060-62A7-4A92-8DAA-85CED88126D8}" type="pres">
      <dgm:prSet presAssocID="{13C0A037-BAA9-4140-A52F-D537A5168B3E}" presName="parTxOnly" presStyleLbl="node1" presStyleIdx="1" presStyleCnt="4">
        <dgm:presLayoutVars>
          <dgm:chMax val="0"/>
          <dgm:chPref val="0"/>
          <dgm:bulletEnabled val="1"/>
        </dgm:presLayoutVars>
      </dgm:prSet>
      <dgm:spPr/>
      <dgm:t>
        <a:bodyPr/>
        <a:lstStyle/>
        <a:p>
          <a:endParaRPr lang="en-IN"/>
        </a:p>
      </dgm:t>
    </dgm:pt>
    <dgm:pt modelId="{263A0028-1E25-4772-8492-D8EAC22EA1D4}" type="pres">
      <dgm:prSet presAssocID="{3250B7C6-1A8A-43DB-89DE-5DD5ACB1AF4C}" presName="parTxOnlySpace" presStyleCnt="0"/>
      <dgm:spPr/>
    </dgm:pt>
    <dgm:pt modelId="{DD72C0D6-38C0-4B2C-844E-619B2A5BECC1}" type="pres">
      <dgm:prSet presAssocID="{7B4FD6CF-83AC-4B14-901A-847D963CEE36}" presName="parTxOnly" presStyleLbl="node1" presStyleIdx="2" presStyleCnt="4">
        <dgm:presLayoutVars>
          <dgm:chMax val="0"/>
          <dgm:chPref val="0"/>
          <dgm:bulletEnabled val="1"/>
        </dgm:presLayoutVars>
      </dgm:prSet>
      <dgm:spPr/>
      <dgm:t>
        <a:bodyPr/>
        <a:lstStyle/>
        <a:p>
          <a:endParaRPr lang="en-IN"/>
        </a:p>
      </dgm:t>
    </dgm:pt>
    <dgm:pt modelId="{B599F62C-493B-4561-99DF-4DBC38179566}" type="pres">
      <dgm:prSet presAssocID="{F1CA4F33-5381-423D-941F-366D10F58220}" presName="parTxOnlySpace" presStyleCnt="0"/>
      <dgm:spPr/>
    </dgm:pt>
    <dgm:pt modelId="{F1F56B99-41A8-4421-A089-715CC66832D0}" type="pres">
      <dgm:prSet presAssocID="{2AD17379-884B-43FD-98B2-60646E522881}" presName="parTxOnly" presStyleLbl="node1" presStyleIdx="3" presStyleCnt="4">
        <dgm:presLayoutVars>
          <dgm:chMax val="0"/>
          <dgm:chPref val="0"/>
          <dgm:bulletEnabled val="1"/>
        </dgm:presLayoutVars>
      </dgm:prSet>
      <dgm:spPr/>
      <dgm:t>
        <a:bodyPr/>
        <a:lstStyle/>
        <a:p>
          <a:endParaRPr lang="en-IN"/>
        </a:p>
      </dgm:t>
    </dgm:pt>
  </dgm:ptLst>
  <dgm:cxnLst>
    <dgm:cxn modelId="{5803C010-6EA1-4E16-BC4A-CE58881EC026}" srcId="{5AEB4CC6-A1BF-4DD7-A07F-E509C324944D}" destId="{7B4FD6CF-83AC-4B14-901A-847D963CEE36}" srcOrd="2" destOrd="0" parTransId="{08865B80-4F67-4AAA-AD9F-8ADA38B3676E}" sibTransId="{F1CA4F33-5381-423D-941F-366D10F58220}"/>
    <dgm:cxn modelId="{616A2969-31EB-4F32-AD2D-5C70FB4DA1F3}" srcId="{5AEB4CC6-A1BF-4DD7-A07F-E509C324944D}" destId="{2AD17379-884B-43FD-98B2-60646E522881}" srcOrd="3" destOrd="0" parTransId="{2E3D2B3D-5CAE-45F8-A4D1-81FDFC4646A0}" sibTransId="{F16DC453-9C2A-412A-AC44-114EE023394C}"/>
    <dgm:cxn modelId="{AEC19952-B620-4C8D-924D-9787E9102219}" type="presOf" srcId="{13C0A037-BAA9-4140-A52F-D537A5168B3E}" destId="{05075060-62A7-4A92-8DAA-85CED88126D8}" srcOrd="0" destOrd="0" presId="urn:microsoft.com/office/officeart/2005/8/layout/chevron1"/>
    <dgm:cxn modelId="{27FF4935-89CA-473F-87A1-685E554C7A41}" type="presOf" srcId="{7B4FD6CF-83AC-4B14-901A-847D963CEE36}" destId="{DD72C0D6-38C0-4B2C-844E-619B2A5BECC1}" srcOrd="0" destOrd="0" presId="urn:microsoft.com/office/officeart/2005/8/layout/chevron1"/>
    <dgm:cxn modelId="{E5AFC3C8-F893-4FEE-9B43-0DF359C0B413}" srcId="{5AEB4CC6-A1BF-4DD7-A07F-E509C324944D}" destId="{13C0A037-BAA9-4140-A52F-D537A5168B3E}" srcOrd="1" destOrd="0" parTransId="{ECF1B697-707E-4959-AD0D-5F94666DD387}" sibTransId="{3250B7C6-1A8A-43DB-89DE-5DD5ACB1AF4C}"/>
    <dgm:cxn modelId="{F9092DE0-8FAA-413B-A833-DCA9FEA355BA}" type="presOf" srcId="{2AD17379-884B-43FD-98B2-60646E522881}" destId="{F1F56B99-41A8-4421-A089-715CC66832D0}" srcOrd="0" destOrd="0" presId="urn:microsoft.com/office/officeart/2005/8/layout/chevron1"/>
    <dgm:cxn modelId="{5E7B3B20-8948-432E-938A-B38D7E077733}" type="presOf" srcId="{5AEB4CC6-A1BF-4DD7-A07F-E509C324944D}" destId="{7DDA962C-D55A-4D3F-A4F5-9BB4EF20CFAA}" srcOrd="0" destOrd="0" presId="urn:microsoft.com/office/officeart/2005/8/layout/chevron1"/>
    <dgm:cxn modelId="{2CF0AC82-A087-432F-A68B-827FFFBE9782}" type="presOf" srcId="{607CB9D8-9963-42B6-AC92-91525EC65419}" destId="{9AC9A5A0-BC25-4E3B-8DC6-D7B42FB92663}" srcOrd="0" destOrd="0" presId="urn:microsoft.com/office/officeart/2005/8/layout/chevron1"/>
    <dgm:cxn modelId="{EF7B0663-DC29-4DCD-A96A-4FCA8B4ED374}" srcId="{5AEB4CC6-A1BF-4DD7-A07F-E509C324944D}" destId="{607CB9D8-9963-42B6-AC92-91525EC65419}" srcOrd="0" destOrd="0" parTransId="{52D170A1-F3AA-4977-8AB0-DC97D74026E1}" sibTransId="{75342010-562D-494B-8C9B-BD1FBBC48DC5}"/>
    <dgm:cxn modelId="{A593ACF4-9AB4-4609-9FC8-830F080DEAA1}" type="presParOf" srcId="{7DDA962C-D55A-4D3F-A4F5-9BB4EF20CFAA}" destId="{9AC9A5A0-BC25-4E3B-8DC6-D7B42FB92663}" srcOrd="0" destOrd="0" presId="urn:microsoft.com/office/officeart/2005/8/layout/chevron1"/>
    <dgm:cxn modelId="{224AFD4C-0E45-4BC7-A8EF-622D41A74366}" type="presParOf" srcId="{7DDA962C-D55A-4D3F-A4F5-9BB4EF20CFAA}" destId="{624B37EE-EBD8-4027-A284-90D39034B169}" srcOrd="1" destOrd="0" presId="urn:microsoft.com/office/officeart/2005/8/layout/chevron1"/>
    <dgm:cxn modelId="{94CE3B2B-E4D3-4C16-AD47-3FF83832434D}" type="presParOf" srcId="{7DDA962C-D55A-4D3F-A4F5-9BB4EF20CFAA}" destId="{05075060-62A7-4A92-8DAA-85CED88126D8}" srcOrd="2" destOrd="0" presId="urn:microsoft.com/office/officeart/2005/8/layout/chevron1"/>
    <dgm:cxn modelId="{5E4F631F-FA4F-4A8C-AAAA-8D83DBC4AA3F}" type="presParOf" srcId="{7DDA962C-D55A-4D3F-A4F5-9BB4EF20CFAA}" destId="{263A0028-1E25-4772-8492-D8EAC22EA1D4}" srcOrd="3" destOrd="0" presId="urn:microsoft.com/office/officeart/2005/8/layout/chevron1"/>
    <dgm:cxn modelId="{B8A12A9A-F9DF-4852-91E3-8CD760F5A0CA}" type="presParOf" srcId="{7DDA962C-D55A-4D3F-A4F5-9BB4EF20CFAA}" destId="{DD72C0D6-38C0-4B2C-844E-619B2A5BECC1}" srcOrd="4" destOrd="0" presId="urn:microsoft.com/office/officeart/2005/8/layout/chevron1"/>
    <dgm:cxn modelId="{31AEFC84-13B0-421F-8E54-D3B88B5EFCFB}" type="presParOf" srcId="{7DDA962C-D55A-4D3F-A4F5-9BB4EF20CFAA}" destId="{B599F62C-493B-4561-99DF-4DBC38179566}" srcOrd="5" destOrd="0" presId="urn:microsoft.com/office/officeart/2005/8/layout/chevron1"/>
    <dgm:cxn modelId="{7CA8747C-7F76-4645-B831-5C6164205FC8}" type="presParOf" srcId="{7DDA962C-D55A-4D3F-A4F5-9BB4EF20CFAA}" destId="{F1F56B99-41A8-4421-A089-715CC66832D0}" srcOrd="6"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92AFFC-BD39-4C17-A231-AF777D10DD10}">
      <dsp:nvSpPr>
        <dsp:cNvPr id="0" name=""/>
        <dsp:cNvSpPr/>
      </dsp:nvSpPr>
      <dsp:spPr>
        <a:xfrm>
          <a:off x="1942" y="1558748"/>
          <a:ext cx="2366255" cy="946502"/>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IN" sz="2100" kern="1200" dirty="0" smtClean="0"/>
            <a:t>Hospital</a:t>
          </a:r>
          <a:endParaRPr lang="en-IN" sz="2100" kern="1200" dirty="0"/>
        </a:p>
      </dsp:txBody>
      <dsp:txXfrm>
        <a:off x="1942" y="1558748"/>
        <a:ext cx="2366255" cy="946502"/>
      </dsp:txXfrm>
    </dsp:sp>
    <dsp:sp modelId="{05DD4261-6765-4C6C-8943-106E30C7178E}">
      <dsp:nvSpPr>
        <dsp:cNvPr id="0" name=""/>
        <dsp:cNvSpPr/>
      </dsp:nvSpPr>
      <dsp:spPr>
        <a:xfrm>
          <a:off x="2131572" y="1558748"/>
          <a:ext cx="2366255" cy="946502"/>
        </a:xfrm>
        <a:prstGeom prst="chevron">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IN" sz="2100" kern="1200" dirty="0" smtClean="0"/>
            <a:t>Households</a:t>
          </a:r>
          <a:endParaRPr lang="en-IN" sz="2100" kern="1200" dirty="0"/>
        </a:p>
      </dsp:txBody>
      <dsp:txXfrm>
        <a:off x="2131572" y="1558748"/>
        <a:ext cx="2366255" cy="946502"/>
      </dsp:txXfrm>
    </dsp:sp>
    <dsp:sp modelId="{F2017ACB-50C5-4A09-A6BD-77F78D533DB3}">
      <dsp:nvSpPr>
        <dsp:cNvPr id="0" name=""/>
        <dsp:cNvSpPr/>
      </dsp:nvSpPr>
      <dsp:spPr>
        <a:xfrm>
          <a:off x="4261202" y="1558748"/>
          <a:ext cx="2366255" cy="946502"/>
        </a:xfrm>
        <a:prstGeom prst="chevron">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IN" sz="2100" kern="1200" dirty="0" smtClean="0">
              <a:solidFill>
                <a:schemeClr val="tx1"/>
              </a:solidFill>
            </a:rPr>
            <a:t>Old age homes </a:t>
          </a:r>
          <a:endParaRPr lang="en-IN" sz="2100" kern="1200" dirty="0"/>
        </a:p>
      </dsp:txBody>
      <dsp:txXfrm>
        <a:off x="4261202" y="1558748"/>
        <a:ext cx="2366255" cy="94650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C9A5A0-BC25-4E3B-8DC6-D7B42FB92663}">
      <dsp:nvSpPr>
        <dsp:cNvPr id="0" name=""/>
        <dsp:cNvSpPr/>
      </dsp:nvSpPr>
      <dsp:spPr>
        <a:xfrm>
          <a:off x="3393" y="1636950"/>
          <a:ext cx="1975246" cy="790098"/>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Buy the product at store</a:t>
          </a:r>
          <a:endParaRPr lang="en-US" sz="1700" kern="1200" dirty="0" smtClean="0"/>
        </a:p>
      </dsp:txBody>
      <dsp:txXfrm>
        <a:off x="3393" y="1636950"/>
        <a:ext cx="1975246" cy="790098"/>
      </dsp:txXfrm>
    </dsp:sp>
    <dsp:sp modelId="{05075060-62A7-4A92-8DAA-85CED88126D8}">
      <dsp:nvSpPr>
        <dsp:cNvPr id="0" name=""/>
        <dsp:cNvSpPr/>
      </dsp:nvSpPr>
      <dsp:spPr>
        <a:xfrm>
          <a:off x="1781115" y="1636950"/>
          <a:ext cx="1975246" cy="790098"/>
        </a:xfrm>
        <a:prstGeom prst="chevron">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Online stores</a:t>
          </a:r>
          <a:endParaRPr lang="en-US" sz="1700" kern="1200" dirty="0" smtClean="0"/>
        </a:p>
      </dsp:txBody>
      <dsp:txXfrm>
        <a:off x="1781115" y="1636950"/>
        <a:ext cx="1975246" cy="790098"/>
      </dsp:txXfrm>
    </dsp:sp>
    <dsp:sp modelId="{DD72C0D6-38C0-4B2C-844E-619B2A5BECC1}">
      <dsp:nvSpPr>
        <dsp:cNvPr id="0" name=""/>
        <dsp:cNvSpPr/>
      </dsp:nvSpPr>
      <dsp:spPr>
        <a:xfrm>
          <a:off x="3558837" y="1636950"/>
          <a:ext cx="1975246" cy="790098"/>
        </a:xfrm>
        <a:prstGeom prst="chevron">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smtClean="0"/>
            <a:t>Retail store</a:t>
          </a:r>
          <a:endParaRPr lang="en-US" sz="1700" kern="1200" dirty="0" smtClean="0"/>
        </a:p>
      </dsp:txBody>
      <dsp:txXfrm>
        <a:off x="3558837" y="1636950"/>
        <a:ext cx="1975246" cy="790098"/>
      </dsp:txXfrm>
    </dsp:sp>
    <dsp:sp modelId="{F1F56B99-41A8-4421-A089-715CC66832D0}">
      <dsp:nvSpPr>
        <dsp:cNvPr id="0" name=""/>
        <dsp:cNvSpPr/>
      </dsp:nvSpPr>
      <dsp:spPr>
        <a:xfrm>
          <a:off x="5336559" y="1636950"/>
          <a:ext cx="1975246" cy="790098"/>
        </a:xfrm>
        <a:prstGeom prst="chevron">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Marketing with hospitals</a:t>
          </a:r>
          <a:endParaRPr lang="en-IN" sz="1700" kern="1200" dirty="0"/>
        </a:p>
      </dsp:txBody>
      <dsp:txXfrm>
        <a:off x="5336559" y="1636950"/>
        <a:ext cx="1975246" cy="7900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A0064-6BC4-4A82-A4A6-042B957F5230}" type="datetimeFigureOut">
              <a:rPr lang="en-IN" smtClean="0"/>
              <a:pPr/>
              <a:t>01-06-2019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86D9D-B9B9-4532-8F84-6EBC09965B3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F186D9D-B9B9-4532-8F84-6EBC09965B34}"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ideo" Target="file:///C:\Users\rushali\Downloads\VID_20190224_102457_2.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28600"/>
            <a:ext cx="8382000" cy="457200"/>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chemeClr val="tx1"/>
                </a:solidFill>
              </a:rPr>
              <a:t>EXCITE 2K19</a:t>
            </a:r>
            <a:endParaRPr lang="en-IN" b="1" dirty="0">
              <a:solidFill>
                <a:schemeClr val="tx1"/>
              </a:solidFill>
            </a:endParaRPr>
          </a:p>
        </p:txBody>
      </p:sp>
      <p:sp>
        <p:nvSpPr>
          <p:cNvPr id="5" name="Rectangle 4"/>
          <p:cNvSpPr/>
          <p:nvPr/>
        </p:nvSpPr>
        <p:spPr>
          <a:xfrm>
            <a:off x="0" y="5715000"/>
            <a:ext cx="9144000" cy="1143000"/>
          </a:xfrm>
          <a:prstGeom prst="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solidFill>
                  <a:schemeClr val="bg1"/>
                </a:solidFill>
              </a:rPr>
              <a:t>    ACE ENGINEERING COLLEGE</a:t>
            </a:r>
            <a:endParaRPr lang="en-IN" sz="3200" b="1" dirty="0">
              <a:solidFill>
                <a:schemeClr val="bg1"/>
              </a:solidFill>
            </a:endParaRPr>
          </a:p>
        </p:txBody>
      </p:sp>
      <p:pic>
        <p:nvPicPr>
          <p:cNvPr id="6" name="Picture 5" descr="ACE-Engineering-College-logo-Assistant-Professor-Jobs.png"/>
          <p:cNvPicPr>
            <a:picLocks noChangeAspect="1"/>
          </p:cNvPicPr>
          <p:nvPr/>
        </p:nvPicPr>
        <p:blipFill>
          <a:blip r:embed="rId2" cstate="print"/>
          <a:stretch>
            <a:fillRect/>
          </a:stretch>
        </p:blipFill>
        <p:spPr>
          <a:xfrm>
            <a:off x="7467600" y="5943600"/>
            <a:ext cx="1295698" cy="762000"/>
          </a:xfrm>
          <a:prstGeom prst="rect">
            <a:avLst/>
          </a:prstGeom>
        </p:spPr>
      </p:pic>
      <p:sp>
        <p:nvSpPr>
          <p:cNvPr id="10" name="Rectangle 9"/>
          <p:cNvSpPr/>
          <p:nvPr/>
        </p:nvSpPr>
        <p:spPr>
          <a:xfrm>
            <a:off x="685800" y="1219200"/>
            <a:ext cx="3733800" cy="762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838200" y="1905000"/>
            <a:ext cx="7239000" cy="1754326"/>
          </a:xfrm>
          <a:prstGeom prst="rect">
            <a:avLst/>
          </a:prstGeom>
          <a:noFill/>
        </p:spPr>
        <p:txBody>
          <a:bodyPr wrap="square" rtlCol="0">
            <a:spAutoFit/>
          </a:bodyPr>
          <a:lstStyle/>
          <a:p>
            <a:r>
              <a:rPr lang="en-IN" sz="5400" b="1" dirty="0" smtClean="0"/>
              <a:t>TITLE :</a:t>
            </a:r>
          </a:p>
          <a:p>
            <a:r>
              <a:rPr lang="en-IN" sz="5400" b="1" dirty="0" smtClean="0">
                <a:solidFill>
                  <a:srgbClr val="FFC000"/>
                </a:solidFill>
              </a:rPr>
              <a:t>SMART MEDICAL KIT</a:t>
            </a:r>
            <a:endParaRPr lang="en-IN" sz="5400" b="1"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762000"/>
            <a:ext cx="7391400" cy="1938992"/>
          </a:xfrm>
          <a:prstGeom prst="rect">
            <a:avLst/>
          </a:prstGeom>
        </p:spPr>
        <p:txBody>
          <a:bodyPr wrap="square">
            <a:spAutoFit/>
          </a:bodyPr>
          <a:lstStyle/>
          <a:p>
            <a:pPr algn="ctr"/>
            <a:r>
              <a:rPr lang="en-IN" sz="4000" b="1" dirty="0" smtClean="0">
                <a:latin typeface="Algerian" pitchFamily="82" charset="0"/>
              </a:rPr>
              <a:t>The   future   belongs  to those  who believe  in the beauty of their  dreams.</a:t>
            </a:r>
            <a:endParaRPr lang="en-IN" sz="4000" dirty="0">
              <a:latin typeface="Algerian" pitchFamily="82" charset="0"/>
            </a:endParaRPr>
          </a:p>
        </p:txBody>
      </p:sp>
      <p:sp>
        <p:nvSpPr>
          <p:cNvPr id="4" name="TextBox 3"/>
          <p:cNvSpPr txBox="1"/>
          <p:nvPr/>
        </p:nvSpPr>
        <p:spPr>
          <a:xfrm>
            <a:off x="1447800" y="3581400"/>
            <a:ext cx="6553200" cy="1323439"/>
          </a:xfrm>
          <a:prstGeom prst="rect">
            <a:avLst/>
          </a:prstGeom>
          <a:noFill/>
        </p:spPr>
        <p:txBody>
          <a:bodyPr wrap="square" rtlCol="0">
            <a:spAutoFit/>
          </a:bodyPr>
          <a:lstStyle/>
          <a:p>
            <a:pPr algn="ctr"/>
            <a:r>
              <a:rPr lang="en-IN" sz="8000" dirty="0" smtClean="0">
                <a:solidFill>
                  <a:srgbClr val="FFC000"/>
                </a:solidFill>
                <a:latin typeface="Arial Rounded MT Bold" pitchFamily="34" charset="0"/>
              </a:rPr>
              <a:t>THANK YOU</a:t>
            </a:r>
            <a:endParaRPr lang="en-IN" sz="8000" dirty="0">
              <a:solidFill>
                <a:srgbClr val="FFC000"/>
              </a:solidFill>
              <a:latin typeface="Arial Rounded MT Bol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4343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 </a:t>
            </a:r>
            <a:r>
              <a:rPr lang="en-IN" sz="3600" b="1" dirty="0" smtClean="0">
                <a:solidFill>
                  <a:schemeClr val="bg1"/>
                </a:solidFill>
              </a:rPr>
              <a:t>PROBLEM :  </a:t>
            </a:r>
            <a:endParaRPr lang="en-IN" sz="3600" b="1" dirty="0">
              <a:solidFill>
                <a:schemeClr val="bg1"/>
              </a:solidFill>
            </a:endParaRPr>
          </a:p>
        </p:txBody>
      </p:sp>
      <p:sp>
        <p:nvSpPr>
          <p:cNvPr id="5" name="TextBox 4"/>
          <p:cNvSpPr txBox="1"/>
          <p:nvPr/>
        </p:nvSpPr>
        <p:spPr>
          <a:xfrm>
            <a:off x="533400" y="1295400"/>
            <a:ext cx="8305800" cy="1815882"/>
          </a:xfrm>
          <a:prstGeom prst="rect">
            <a:avLst/>
          </a:prstGeom>
          <a:noFill/>
        </p:spPr>
        <p:txBody>
          <a:bodyPr wrap="square" rtlCol="0">
            <a:spAutoFit/>
          </a:bodyPr>
          <a:lstStyle/>
          <a:p>
            <a:pPr>
              <a:buNone/>
            </a:pPr>
            <a:r>
              <a:rPr lang="en-IN" sz="2800" b="1" dirty="0" smtClean="0">
                <a:latin typeface="HP Simplified Light" pitchFamily="34" charset="0"/>
                <a:cs typeface="Times New Roman" pitchFamily="18" charset="0"/>
              </a:rPr>
              <a:t>To handle the problem of “absentia” faced by people these days, where the  user need to be reminded  of their medication timings. These timings should be according  to requirements of the user.     </a:t>
            </a:r>
            <a:endParaRPr lang="en-IN" sz="2800" b="1" dirty="0">
              <a:latin typeface="HP Simplified Light" pitchFamily="34" charset="0"/>
              <a:cs typeface="Times New Roman" pitchFamily="18" charset="0"/>
            </a:endParaRPr>
          </a:p>
        </p:txBody>
      </p:sp>
      <p:sp>
        <p:nvSpPr>
          <p:cNvPr id="6" name="Rectangle 5"/>
          <p:cNvSpPr/>
          <p:nvPr/>
        </p:nvSpPr>
        <p:spPr>
          <a:xfrm>
            <a:off x="609600" y="3200400"/>
            <a:ext cx="4343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b="1" dirty="0" smtClean="0">
                <a:solidFill>
                  <a:schemeClr val="bg1"/>
                </a:solidFill>
              </a:rPr>
              <a:t> SOLUTION :  </a:t>
            </a:r>
            <a:endParaRPr lang="en-IN" sz="3600" b="1" dirty="0">
              <a:solidFill>
                <a:schemeClr val="bg1"/>
              </a:solidFill>
            </a:endParaRPr>
          </a:p>
        </p:txBody>
      </p:sp>
      <p:sp>
        <p:nvSpPr>
          <p:cNvPr id="7" name="Rectangle 6"/>
          <p:cNvSpPr/>
          <p:nvPr/>
        </p:nvSpPr>
        <p:spPr>
          <a:xfrm>
            <a:off x="0" y="5867400"/>
            <a:ext cx="9144000" cy="990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solidFill>
                <a:schemeClr val="tx1"/>
              </a:solidFill>
            </a:endParaRPr>
          </a:p>
        </p:txBody>
      </p:sp>
      <p:sp>
        <p:nvSpPr>
          <p:cNvPr id="32" name="TextBox 31"/>
          <p:cNvSpPr txBox="1"/>
          <p:nvPr/>
        </p:nvSpPr>
        <p:spPr>
          <a:xfrm>
            <a:off x="533400" y="3886200"/>
            <a:ext cx="8001000" cy="1384995"/>
          </a:xfrm>
          <a:prstGeom prst="rect">
            <a:avLst/>
          </a:prstGeom>
          <a:noFill/>
        </p:spPr>
        <p:txBody>
          <a:bodyPr wrap="square" rtlCol="0">
            <a:spAutoFit/>
          </a:bodyPr>
          <a:lstStyle/>
          <a:p>
            <a:r>
              <a:rPr lang="en-IN" sz="2800" b="1" dirty="0" smtClean="0">
                <a:latin typeface="HP Simplified Light" pitchFamily="34" charset="0"/>
                <a:cs typeface="Times New Roman" pitchFamily="18" charset="0"/>
              </a:rPr>
              <a:t>We provide a device is to help the user locate their medical kit easily and warn the user about their particular medication timings.</a:t>
            </a:r>
            <a:endParaRPr lang="en-IN" sz="2800" b="1" dirty="0">
              <a:latin typeface="HP Simplified Light" pitchFamily="34" charset="0"/>
            </a:endParaRPr>
          </a:p>
        </p:txBody>
      </p:sp>
      <p:sp>
        <p:nvSpPr>
          <p:cNvPr id="9" name="Oval 8"/>
          <p:cNvSpPr/>
          <p:nvPr/>
        </p:nvSpPr>
        <p:spPr>
          <a:xfrm>
            <a:off x="8458200" y="6172200"/>
            <a:ext cx="381000" cy="381000"/>
          </a:xfrm>
          <a:prstGeom prst="ellipse">
            <a:avLst/>
          </a:prstGeom>
          <a:solidFill>
            <a:schemeClr val="accent1">
              <a:alpha val="68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867400"/>
            <a:ext cx="9144000" cy="990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04800" y="685800"/>
            <a:ext cx="5105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b="1" dirty="0" smtClean="0">
                <a:solidFill>
                  <a:schemeClr val="bg1"/>
                </a:solidFill>
              </a:rPr>
              <a:t> PRODUCT DESCRIPTION</a:t>
            </a:r>
            <a:endParaRPr lang="en-IN" sz="3600" dirty="0">
              <a:solidFill>
                <a:schemeClr val="bg1"/>
              </a:solidFill>
            </a:endParaRPr>
          </a:p>
        </p:txBody>
      </p:sp>
      <p:sp>
        <p:nvSpPr>
          <p:cNvPr id="6" name="Rectangle 5"/>
          <p:cNvSpPr/>
          <p:nvPr/>
        </p:nvSpPr>
        <p:spPr>
          <a:xfrm>
            <a:off x="304800" y="1524001"/>
            <a:ext cx="8610600" cy="1384995"/>
          </a:xfrm>
          <a:prstGeom prst="rect">
            <a:avLst/>
          </a:prstGeom>
        </p:spPr>
        <p:txBody>
          <a:bodyPr wrap="square">
            <a:spAutoFit/>
          </a:bodyPr>
          <a:lstStyle/>
          <a:p>
            <a:r>
              <a:rPr lang="en-IN" sz="2800" b="1" dirty="0" smtClean="0">
                <a:latin typeface="HP Simplified Light" pitchFamily="34" charset="0"/>
              </a:rPr>
              <a:t>It is an automatic and user friendly device. It alerts the user regarding the medication timings accordingly. It also  warns the user about the capacity of the container.</a:t>
            </a:r>
          </a:p>
        </p:txBody>
      </p:sp>
      <p:pic>
        <p:nvPicPr>
          <p:cNvPr id="7" name="Content Placeholder 7" descr="20190119_091836.jpg"/>
          <p:cNvPicPr>
            <a:picLocks noChangeAspect="1"/>
          </p:cNvPicPr>
          <p:nvPr/>
        </p:nvPicPr>
        <p:blipFill>
          <a:blip r:embed="rId2" cstate="print"/>
          <a:stretch>
            <a:fillRect/>
          </a:stretch>
        </p:blipFill>
        <p:spPr>
          <a:xfrm>
            <a:off x="1828800" y="3124200"/>
            <a:ext cx="4995863" cy="2428545"/>
          </a:xfrm>
          <a:prstGeom prst="rect">
            <a:avLst/>
          </a:prstGeom>
          <a:ln>
            <a:solidFill>
              <a:srgbClr val="FFC000"/>
            </a:solidFill>
          </a:ln>
        </p:spPr>
      </p:pic>
      <p:sp>
        <p:nvSpPr>
          <p:cNvPr id="10" name="Oval 9"/>
          <p:cNvSpPr/>
          <p:nvPr/>
        </p:nvSpPr>
        <p:spPr>
          <a:xfrm>
            <a:off x="8458200" y="6172200"/>
            <a:ext cx="381000" cy="381000"/>
          </a:xfrm>
          <a:prstGeom prst="ellipse">
            <a:avLst/>
          </a:prstGeom>
          <a:solidFill>
            <a:schemeClr val="accent1">
              <a:alpha val="68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67400"/>
            <a:ext cx="9144000" cy="990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p:cNvSpPr/>
          <p:nvPr/>
        </p:nvSpPr>
        <p:spPr>
          <a:xfrm>
            <a:off x="152400" y="609600"/>
            <a:ext cx="42672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smtClean="0"/>
              <a:t> </a:t>
            </a:r>
            <a:r>
              <a:rPr lang="en-IN" sz="3600" b="1" dirty="0" smtClean="0"/>
              <a:t>MARKET</a:t>
            </a:r>
            <a:endParaRPr lang="en-IN" sz="3600" b="1" dirty="0"/>
          </a:p>
        </p:txBody>
      </p:sp>
      <p:graphicFrame>
        <p:nvGraphicFramePr>
          <p:cNvPr id="4" name="Diagram 3"/>
          <p:cNvGraphicFramePr/>
          <p:nvPr/>
        </p:nvGraphicFramePr>
        <p:xfrm>
          <a:off x="990600" y="1397000"/>
          <a:ext cx="6629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8458200" y="6172200"/>
            <a:ext cx="381000" cy="381000"/>
          </a:xfrm>
          <a:prstGeom prst="ellipse">
            <a:avLst/>
          </a:prstGeom>
          <a:solidFill>
            <a:schemeClr val="accent1">
              <a:alpha val="68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67400"/>
            <a:ext cx="9144000" cy="990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p:cNvSpPr/>
          <p:nvPr/>
        </p:nvSpPr>
        <p:spPr>
          <a:xfrm>
            <a:off x="8458200" y="6172200"/>
            <a:ext cx="381000" cy="381000"/>
          </a:xfrm>
          <a:prstGeom prst="ellipse">
            <a:avLst/>
          </a:prstGeom>
          <a:solidFill>
            <a:schemeClr val="accent1">
              <a:alpha val="68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endParaRPr lang="en-IN" dirty="0"/>
          </a:p>
        </p:txBody>
      </p:sp>
      <p:pic>
        <p:nvPicPr>
          <p:cNvPr id="5" name="Content Placeholder 3" descr="Capture.PNG"/>
          <p:cNvPicPr>
            <a:picLocks noChangeAspect="1"/>
          </p:cNvPicPr>
          <p:nvPr/>
        </p:nvPicPr>
        <p:blipFill>
          <a:blip r:embed="rId2" cstate="print"/>
          <a:stretch>
            <a:fillRect/>
          </a:stretch>
        </p:blipFill>
        <p:spPr>
          <a:xfrm>
            <a:off x="0" y="762000"/>
            <a:ext cx="9144000" cy="479407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67400"/>
            <a:ext cx="9144000" cy="990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p:cNvSpPr/>
          <p:nvPr/>
        </p:nvSpPr>
        <p:spPr>
          <a:xfrm>
            <a:off x="533400" y="685800"/>
            <a:ext cx="4343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 </a:t>
            </a:r>
            <a:r>
              <a:rPr lang="en-IN" sz="3600" b="1" dirty="0" smtClean="0">
                <a:solidFill>
                  <a:schemeClr val="bg1"/>
                </a:solidFill>
              </a:rPr>
              <a:t>Revenue Model :  </a:t>
            </a:r>
            <a:endParaRPr lang="en-IN" sz="3600" b="1" dirty="0">
              <a:solidFill>
                <a:schemeClr val="bg1"/>
              </a:solidFill>
            </a:endParaRPr>
          </a:p>
        </p:txBody>
      </p:sp>
      <p:graphicFrame>
        <p:nvGraphicFramePr>
          <p:cNvPr id="4" name="Diagram 3"/>
          <p:cNvGraphicFramePr/>
          <p:nvPr/>
        </p:nvGraphicFramePr>
        <p:xfrm>
          <a:off x="762000" y="1397000"/>
          <a:ext cx="7315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8458200" y="6172200"/>
            <a:ext cx="381000" cy="381000"/>
          </a:xfrm>
          <a:prstGeom prst="ellipse">
            <a:avLst/>
          </a:prstGeom>
          <a:solidFill>
            <a:schemeClr val="accent1">
              <a:alpha val="68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67400"/>
            <a:ext cx="9144000" cy="990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p:cNvSpPr/>
          <p:nvPr/>
        </p:nvSpPr>
        <p:spPr>
          <a:xfrm>
            <a:off x="8458200" y="6172200"/>
            <a:ext cx="381000" cy="381000"/>
          </a:xfrm>
          <a:prstGeom prst="ellipse">
            <a:avLst/>
          </a:prstGeom>
          <a:solidFill>
            <a:schemeClr val="accent1">
              <a:alpha val="68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IN" dirty="0"/>
          </a:p>
        </p:txBody>
      </p:sp>
      <p:sp>
        <p:nvSpPr>
          <p:cNvPr id="6" name="Rectangle 5"/>
          <p:cNvSpPr/>
          <p:nvPr/>
        </p:nvSpPr>
        <p:spPr>
          <a:xfrm>
            <a:off x="533400" y="685800"/>
            <a:ext cx="4343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 </a:t>
            </a:r>
            <a:r>
              <a:rPr lang="en-IN" sz="3600" b="1" dirty="0" smtClean="0">
                <a:solidFill>
                  <a:schemeClr val="bg1"/>
                </a:solidFill>
              </a:rPr>
              <a:t>FINANCIALS :  </a:t>
            </a:r>
            <a:endParaRPr lang="en-IN" sz="3600" b="1" dirty="0">
              <a:solidFill>
                <a:schemeClr val="bg1"/>
              </a:solidFill>
            </a:endParaRPr>
          </a:p>
        </p:txBody>
      </p:sp>
      <p:sp>
        <p:nvSpPr>
          <p:cNvPr id="7" name="Rectangle 6"/>
          <p:cNvSpPr/>
          <p:nvPr/>
        </p:nvSpPr>
        <p:spPr>
          <a:xfrm>
            <a:off x="533400" y="1447800"/>
            <a:ext cx="7924800" cy="3970318"/>
          </a:xfrm>
          <a:prstGeom prst="rect">
            <a:avLst/>
          </a:prstGeom>
        </p:spPr>
        <p:txBody>
          <a:bodyPr wrap="square">
            <a:spAutoFit/>
          </a:bodyPr>
          <a:lstStyle/>
          <a:p>
            <a:pPr>
              <a:buFont typeface="Wingdings" pitchFamily="2" charset="2"/>
              <a:buChar char="v"/>
            </a:pPr>
            <a:r>
              <a:rPr lang="en-US" sz="3600" dirty="0" smtClean="0"/>
              <a:t>Making charges include sensors  which costs around Rs2000.</a:t>
            </a:r>
          </a:p>
          <a:p>
            <a:pPr>
              <a:buFont typeface="Wingdings" pitchFamily="2" charset="2"/>
              <a:buChar char="v"/>
            </a:pPr>
            <a:r>
              <a:rPr lang="en-US" sz="3600" dirty="0" smtClean="0"/>
              <a:t>We assume our monthly revenue to be         Rs 1,00,000 </a:t>
            </a:r>
          </a:p>
          <a:p>
            <a:pPr>
              <a:buFont typeface="Wingdings" pitchFamily="2" charset="2"/>
              <a:buChar char="v"/>
            </a:pPr>
            <a:r>
              <a:rPr lang="en-US" sz="3600" dirty="0" smtClean="0"/>
              <a:t>Cost=Rs 2000</a:t>
            </a:r>
          </a:p>
          <a:p>
            <a:pPr>
              <a:buFont typeface="Wingdings" pitchFamily="2" charset="2"/>
              <a:buChar char="v"/>
            </a:pPr>
            <a:r>
              <a:rPr lang="en-US" sz="3600" dirty="0" smtClean="0"/>
              <a:t>Selling prize=Rs 2500</a:t>
            </a:r>
          </a:p>
          <a:p>
            <a:pPr>
              <a:buFont typeface="Wingdings" pitchFamily="2" charset="2"/>
              <a:buChar char="v"/>
            </a:pPr>
            <a:r>
              <a:rPr lang="en-US" sz="3600" dirty="0" smtClean="0"/>
              <a:t>Profit=RS 500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67400"/>
            <a:ext cx="9144000" cy="990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p:cNvSpPr/>
          <p:nvPr/>
        </p:nvSpPr>
        <p:spPr>
          <a:xfrm>
            <a:off x="152400" y="609600"/>
            <a:ext cx="42672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smtClean="0"/>
              <a:t> </a:t>
            </a:r>
            <a:r>
              <a:rPr lang="en-IN" sz="3600" b="1" dirty="0" smtClean="0"/>
              <a:t>Team :</a:t>
            </a:r>
            <a:endParaRPr lang="en-IN" sz="3600" b="1" dirty="0"/>
          </a:p>
        </p:txBody>
      </p:sp>
      <p:graphicFrame>
        <p:nvGraphicFramePr>
          <p:cNvPr id="4" name="Table 3"/>
          <p:cNvGraphicFramePr>
            <a:graphicFrameLocks noGrp="1"/>
          </p:cNvGraphicFramePr>
          <p:nvPr/>
        </p:nvGraphicFramePr>
        <p:xfrm>
          <a:off x="533400" y="1828800"/>
          <a:ext cx="7924800" cy="3098800"/>
        </p:xfrm>
        <a:graphic>
          <a:graphicData uri="http://schemas.openxmlformats.org/drawingml/2006/table">
            <a:tbl>
              <a:tblPr firstRow="1" bandRow="1">
                <a:tableStyleId>{E8B1032C-EA38-4F05-BA0D-38AFFFC7BED3}</a:tableStyleId>
              </a:tblPr>
              <a:tblGrid>
                <a:gridCol w="1981200"/>
                <a:gridCol w="1981200"/>
                <a:gridCol w="1981200"/>
                <a:gridCol w="1981200"/>
              </a:tblGrid>
              <a:tr h="774700">
                <a:tc>
                  <a:txBody>
                    <a:bodyPr/>
                    <a:lstStyle/>
                    <a:p>
                      <a:r>
                        <a:rPr lang="en-IN" dirty="0" err="1" smtClean="0"/>
                        <a:t>Sno</a:t>
                      </a:r>
                      <a:r>
                        <a:rPr lang="en-IN" dirty="0" smtClean="0"/>
                        <a:t> </a:t>
                      </a:r>
                      <a:endParaRPr lang="en-IN" dirty="0"/>
                    </a:p>
                  </a:txBody>
                  <a:tcPr/>
                </a:tc>
                <a:tc>
                  <a:txBody>
                    <a:bodyPr/>
                    <a:lstStyle/>
                    <a:p>
                      <a:r>
                        <a:rPr lang="en-IN" dirty="0" smtClean="0"/>
                        <a:t>Name of the team</a:t>
                      </a:r>
                      <a:r>
                        <a:rPr lang="en-IN" baseline="0" dirty="0" smtClean="0"/>
                        <a:t> member</a:t>
                      </a:r>
                      <a:endParaRPr lang="en-IN" dirty="0"/>
                    </a:p>
                  </a:txBody>
                  <a:tcPr/>
                </a:tc>
                <a:tc>
                  <a:txBody>
                    <a:bodyPr/>
                    <a:lstStyle/>
                    <a:p>
                      <a:r>
                        <a:rPr lang="en-IN" dirty="0" smtClean="0"/>
                        <a:t>Qualifications</a:t>
                      </a:r>
                      <a:endParaRPr lang="en-IN" dirty="0"/>
                    </a:p>
                  </a:txBody>
                  <a:tcPr/>
                </a:tc>
                <a:tc>
                  <a:txBody>
                    <a:bodyPr/>
                    <a:lstStyle/>
                    <a:p>
                      <a:r>
                        <a:rPr lang="en-IN" dirty="0" smtClean="0"/>
                        <a:t>Role</a:t>
                      </a:r>
                      <a:endParaRPr lang="en-IN" dirty="0"/>
                    </a:p>
                  </a:txBody>
                  <a:tcPr/>
                </a:tc>
              </a:tr>
              <a:tr h="774700">
                <a:tc>
                  <a:txBody>
                    <a:bodyPr/>
                    <a:lstStyle/>
                    <a:p>
                      <a:r>
                        <a:rPr lang="en-IN" dirty="0" smtClean="0"/>
                        <a:t>1.</a:t>
                      </a:r>
                      <a:endParaRPr lang="en-IN" dirty="0"/>
                    </a:p>
                  </a:txBody>
                  <a:tcPr/>
                </a:tc>
                <a:tc>
                  <a:txBody>
                    <a:bodyPr/>
                    <a:lstStyle/>
                    <a:p>
                      <a:r>
                        <a:rPr lang="en-IN" dirty="0" err="1" smtClean="0"/>
                        <a:t>Lendale</a:t>
                      </a:r>
                      <a:r>
                        <a:rPr lang="en-IN" baseline="0" dirty="0" smtClean="0"/>
                        <a:t> </a:t>
                      </a:r>
                      <a:r>
                        <a:rPr lang="en-IN" dirty="0" err="1" smtClean="0"/>
                        <a:t>Rushali</a:t>
                      </a:r>
                      <a:endParaRPr lang="en-IN" dirty="0"/>
                    </a:p>
                  </a:txBody>
                  <a:tcPr/>
                </a:tc>
                <a:tc>
                  <a:txBody>
                    <a:bodyPr/>
                    <a:lstStyle/>
                    <a:p>
                      <a:r>
                        <a:rPr lang="en-IN" dirty="0" err="1" smtClean="0"/>
                        <a:t>Btech</a:t>
                      </a:r>
                      <a:r>
                        <a:rPr lang="en-IN" baseline="0" dirty="0" smtClean="0"/>
                        <a:t> 3</a:t>
                      </a:r>
                      <a:r>
                        <a:rPr lang="en-IN" baseline="30000" dirty="0" smtClean="0"/>
                        <a:t>rd</a:t>
                      </a:r>
                      <a:r>
                        <a:rPr lang="en-IN" baseline="0" dirty="0" smtClean="0"/>
                        <a:t> year</a:t>
                      </a:r>
                      <a:endParaRPr lang="en-IN" dirty="0"/>
                    </a:p>
                  </a:txBody>
                  <a:tcPr/>
                </a:tc>
                <a:tc>
                  <a:txBody>
                    <a:bodyPr/>
                    <a:lstStyle/>
                    <a:p>
                      <a:r>
                        <a:rPr lang="en-IN" dirty="0" smtClean="0"/>
                        <a:t>Team leader</a:t>
                      </a:r>
                      <a:endParaRPr lang="en-IN" dirty="0"/>
                    </a:p>
                  </a:txBody>
                  <a:tcPr/>
                </a:tc>
              </a:tr>
              <a:tr h="774700">
                <a:tc>
                  <a:txBody>
                    <a:bodyPr/>
                    <a:lstStyle/>
                    <a:p>
                      <a:r>
                        <a:rPr lang="en-IN" dirty="0" smtClean="0"/>
                        <a:t>2.</a:t>
                      </a:r>
                      <a:endParaRPr lang="en-IN" dirty="0"/>
                    </a:p>
                  </a:txBody>
                  <a:tcPr/>
                </a:tc>
                <a:tc>
                  <a:txBody>
                    <a:bodyPr/>
                    <a:lstStyle/>
                    <a:p>
                      <a:r>
                        <a:rPr lang="en-IN" dirty="0" err="1" smtClean="0"/>
                        <a:t>Ravuri</a:t>
                      </a:r>
                      <a:r>
                        <a:rPr lang="en-IN" baseline="0" dirty="0" smtClean="0"/>
                        <a:t> </a:t>
                      </a:r>
                      <a:r>
                        <a:rPr lang="en-IN" baseline="0" dirty="0" err="1" smtClean="0"/>
                        <a:t>divya</a:t>
                      </a:r>
                      <a:endParaRPr lang="en-IN" dirty="0"/>
                    </a:p>
                  </a:txBody>
                  <a:tcPr/>
                </a:tc>
                <a:tc>
                  <a:txBody>
                    <a:bodyPr/>
                    <a:lstStyle/>
                    <a:p>
                      <a:r>
                        <a:rPr lang="en-IN" dirty="0" err="1" smtClean="0"/>
                        <a:t>Btech</a:t>
                      </a:r>
                      <a:r>
                        <a:rPr lang="en-IN" baseline="0" dirty="0" smtClean="0"/>
                        <a:t> 3</a:t>
                      </a:r>
                      <a:r>
                        <a:rPr lang="en-IN" baseline="30000" dirty="0" smtClean="0"/>
                        <a:t>rd</a:t>
                      </a:r>
                      <a:r>
                        <a:rPr lang="en-IN" baseline="0" dirty="0" smtClean="0"/>
                        <a:t> year</a:t>
                      </a:r>
                      <a:endParaRPr lang="en-IN" dirty="0"/>
                    </a:p>
                  </a:txBody>
                  <a:tcPr/>
                </a:tc>
                <a:tc>
                  <a:txBody>
                    <a:bodyPr/>
                    <a:lstStyle/>
                    <a:p>
                      <a:r>
                        <a:rPr lang="en-IN" dirty="0" smtClean="0"/>
                        <a:t>Team</a:t>
                      </a:r>
                      <a:r>
                        <a:rPr lang="en-IN" baseline="0" dirty="0" smtClean="0"/>
                        <a:t> member</a:t>
                      </a:r>
                      <a:endParaRPr lang="en-IN" dirty="0"/>
                    </a:p>
                  </a:txBody>
                  <a:tcPr/>
                </a:tc>
              </a:tr>
              <a:tr h="774700">
                <a:tc>
                  <a:txBody>
                    <a:bodyPr/>
                    <a:lstStyle/>
                    <a:p>
                      <a:r>
                        <a:rPr lang="en-IN" dirty="0" smtClean="0"/>
                        <a:t>3.</a:t>
                      </a:r>
                      <a:endParaRPr lang="en-IN" dirty="0"/>
                    </a:p>
                  </a:txBody>
                  <a:tcPr/>
                </a:tc>
                <a:tc>
                  <a:txBody>
                    <a:bodyPr/>
                    <a:lstStyle/>
                    <a:p>
                      <a:r>
                        <a:rPr lang="en-IN" dirty="0" err="1" smtClean="0"/>
                        <a:t>Sai</a:t>
                      </a:r>
                      <a:r>
                        <a:rPr lang="en-IN" dirty="0" smtClean="0"/>
                        <a:t> </a:t>
                      </a:r>
                      <a:r>
                        <a:rPr lang="en-IN" dirty="0" err="1" smtClean="0"/>
                        <a:t>sathyak</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Btech</a:t>
                      </a:r>
                      <a:r>
                        <a:rPr lang="en-IN" baseline="0" dirty="0" smtClean="0"/>
                        <a:t> 3</a:t>
                      </a:r>
                      <a:r>
                        <a:rPr lang="en-IN" baseline="30000" dirty="0" smtClean="0"/>
                        <a:t>rd</a:t>
                      </a:r>
                      <a:r>
                        <a:rPr lang="en-IN" baseline="0" dirty="0" smtClean="0"/>
                        <a:t> year</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Team</a:t>
                      </a:r>
                      <a:r>
                        <a:rPr lang="en-IN" baseline="0" dirty="0" smtClean="0"/>
                        <a:t> member</a:t>
                      </a:r>
                      <a:endParaRPr lang="en-IN" dirty="0" smtClean="0"/>
                    </a:p>
                  </a:txBody>
                  <a:tcPr/>
                </a:tc>
              </a:tr>
            </a:tbl>
          </a:graphicData>
        </a:graphic>
      </p:graphicFrame>
      <p:sp>
        <p:nvSpPr>
          <p:cNvPr id="5" name="Oval 4"/>
          <p:cNvSpPr/>
          <p:nvPr/>
        </p:nvSpPr>
        <p:spPr>
          <a:xfrm>
            <a:off x="8458200" y="6172200"/>
            <a:ext cx="381000" cy="381000"/>
          </a:xfrm>
          <a:prstGeom prst="ellipse">
            <a:avLst/>
          </a:prstGeom>
          <a:solidFill>
            <a:schemeClr val="accent1">
              <a:alpha val="68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67400"/>
            <a:ext cx="9144000" cy="9906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p:cNvSpPr/>
          <p:nvPr/>
        </p:nvSpPr>
        <p:spPr>
          <a:xfrm>
            <a:off x="8458200" y="6172200"/>
            <a:ext cx="381000" cy="381000"/>
          </a:xfrm>
          <a:prstGeom prst="ellipse">
            <a:avLst/>
          </a:prstGeom>
          <a:solidFill>
            <a:schemeClr val="accent1">
              <a:alpha val="68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a:t>
            </a:r>
            <a:endParaRPr lang="en-IN" dirty="0"/>
          </a:p>
        </p:txBody>
      </p:sp>
      <p:pic>
        <p:nvPicPr>
          <p:cNvPr id="5" name="VID_20190224_102457_2.mp4">
            <a:hlinkClick r:id="" action="ppaction://media"/>
          </p:cNvPr>
          <p:cNvPicPr>
            <a:picLocks noRot="1" noChangeAspect="1"/>
          </p:cNvPicPr>
          <p:nvPr>
            <a:videoFile r:link="rId1"/>
          </p:nvPr>
        </p:nvPicPr>
        <p:blipFill>
          <a:blip r:embed="rId3" cstate="print"/>
          <a:stretch>
            <a:fillRect/>
          </a:stretch>
        </p:blipFill>
        <p:spPr>
          <a:xfrm>
            <a:off x="4114800" y="-457200"/>
            <a:ext cx="9144000" cy="6324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002&quot;&gt;&lt;/object&gt;&lt;object type=&quot;2&quot; unique_id=&quot;10003&quot;&gt;&lt;object type=&quot;3&quot; unique_id=&quot;10566&quot;&gt;&lt;property id=&quot;20148&quot; value=&quot;5&quot;/&gt;&lt;property id=&quot;20300&quot; value=&quot;Slide 1&quot;/&gt;&lt;property id=&quot;20307&quot; value=&quot;256&quot;/&gt;&lt;/object&gt;&lt;object type=&quot;3&quot; unique_id=&quot;10567&quot;&gt;&lt;property id=&quot;20148&quot; value=&quot;5&quot;/&gt;&lt;property id=&quot;20300&quot; value=&quot;Slide 2&quot;/&gt;&lt;property id=&quot;20307&quot; value=&quot;257&quot;/&gt;&lt;/object&gt;&lt;object type=&quot;3&quot; unique_id=&quot;10568&quot;&gt;&lt;property id=&quot;20148&quot; value=&quot;5&quot;/&gt;&lt;property id=&quot;20300&quot; value=&quot;Slide 3&quot;/&gt;&lt;property id=&quot;20307&quot; value=&quot;258&quot;/&gt;&lt;/object&gt;&lt;object type=&quot;3&quot; unique_id=&quot;10599&quot;&gt;&lt;property id=&quot;20148&quot; value=&quot;5&quot;/&gt;&lt;property id=&quot;20300&quot; value=&quot;Slide 5&quot;/&gt;&lt;property id=&quot;20307&quot; value=&quot;259&quot;/&gt;&lt;/object&gt;&lt;object type=&quot;3&quot; unique_id=&quot;10666&quot;&gt;&lt;property id=&quot;20148&quot; value=&quot;5&quot;/&gt;&lt;property id=&quot;20300&quot; value=&quot;Slide 4&quot;/&gt;&lt;property id=&quot;20307&quot; value=&quot;260&quot;/&gt;&lt;/object&gt;&lt;object type=&quot;3&quot; unique_id=&quot;10667&quot;&gt;&lt;property id=&quot;20148&quot; value=&quot;5&quot;/&gt;&lt;property id=&quot;20300&quot; value=&quot;Slide 6&quot;/&gt;&lt;property id=&quot;20307&quot; value=&quot;261&quot;/&gt;&lt;/object&gt;&lt;object type=&quot;3&quot; unique_id=&quot;10668&quot;&gt;&lt;property id=&quot;20148&quot; value=&quot;5&quot;/&gt;&lt;property id=&quot;20300&quot; value=&quot;Slide 7&quot;/&gt;&lt;property id=&quot;20307&quot; value=&quot;262&quot;/&gt;&lt;/object&gt;&lt;object type=&quot;3&quot; unique_id=&quot;10669&quot;&gt;&lt;property id=&quot;20148&quot; value=&quot;5&quot;/&gt;&lt;property id=&quot;20300&quot; value=&quot;Slide 8&quot;/&gt;&lt;property id=&quot;20307&quot; value=&quot;263&quot;/&gt;&lt;/object&gt;&lt;object type=&quot;3&quot; unique_id=&quot;10710&quot;&gt;&lt;property id=&quot;20148&quot; value=&quot;5&quot;/&gt;&lt;property id=&quot;20300&quot; value=&quot;Slide 10&quot;/&gt;&lt;property id=&quot;20307&quot; value=&quot;264&quot;/&gt;&lt;/object&gt;&lt;object type=&quot;3&quot; unique_id=&quot;10796&quot;&gt;&lt;property id=&quot;20148&quot; value=&quot;5&quot;/&gt;&lt;property id=&quot;20300&quot; value=&quot;Slide 9&quot;/&gt;&lt;property id=&quot;20307&quot; value=&quot;265&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2636</TotalTime>
  <Words>226</Words>
  <Application>Microsoft Office PowerPoint</Application>
  <PresentationFormat>On-screen Show (4:3)</PresentationFormat>
  <Paragraphs>53</Paragraphs>
  <Slides>10</Slides>
  <Notes>1</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rushali</dc:creator>
  <cp:lastModifiedBy>rushali</cp:lastModifiedBy>
  <cp:revision>37</cp:revision>
  <dcterms:created xsi:type="dcterms:W3CDTF">2006-08-16T00:00:00Z</dcterms:created>
  <dcterms:modified xsi:type="dcterms:W3CDTF">2019-06-02T02:52:18Z</dcterms:modified>
</cp:coreProperties>
</file>