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332"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2" r:id="rId52"/>
    <p:sldId id="313" r:id="rId53"/>
    <p:sldId id="333" r:id="rId54"/>
    <p:sldId id="316" r:id="rId55"/>
    <p:sldId id="317" r:id="rId56"/>
    <p:sldId id="320" r:id="rId57"/>
    <p:sldId id="321" r:id="rId58"/>
    <p:sldId id="322" r:id="rId59"/>
    <p:sldId id="323" r:id="rId60"/>
    <p:sldId id="325" r:id="rId61"/>
    <p:sldId id="326" r:id="rId62"/>
    <p:sldId id="327" r:id="rId63"/>
    <p:sldId id="328" r:id="rId64"/>
    <p:sldId id="329" r:id="rId65"/>
    <p:sldId id="330" r:id="rId66"/>
    <p:sldId id="331" r:id="rId67"/>
    <p:sldId id="334" r:id="rId68"/>
  </p:sldIdLst>
  <p:sldSz cx="9144000" cy="9144000"/>
  <p:notesSz cx="9144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92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457200"/>
          </a:xfrm>
          <a:prstGeom prst="rect">
            <a:avLst/>
          </a:prstGeom>
        </p:spPr>
        <p:txBody>
          <a:bodyPr vert="horz" lIns="91440" tIns="45720" rIns="91440" bIns="45720" rtlCol="0"/>
          <a:lstStyle>
            <a:lvl1pPr algn="r">
              <a:defRPr sz="1200"/>
            </a:lvl1pPr>
          </a:lstStyle>
          <a:p>
            <a:fld id="{04E0EF02-6F94-462B-ADD0-F3BB2B9F6721}" type="datetimeFigureOut">
              <a:rPr lang="en-US" smtClean="0"/>
              <a:pPr/>
              <a:t>8/27/2022</a:t>
            </a:fld>
            <a:endParaRPr lang="en-IN"/>
          </a:p>
        </p:txBody>
      </p:sp>
      <p:sp>
        <p:nvSpPr>
          <p:cNvPr id="4" name="Slide Image Placeholder 3"/>
          <p:cNvSpPr>
            <a:spLocks noGrp="1" noRot="1" noChangeAspect="1"/>
          </p:cNvSpPr>
          <p:nvPr>
            <p:ph type="sldImg" idx="2"/>
          </p:nvPr>
        </p:nvSpPr>
        <p:spPr>
          <a:xfrm>
            <a:off x="2857500" y="685800"/>
            <a:ext cx="3429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4343400"/>
            <a:ext cx="73152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39624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8685213"/>
            <a:ext cx="3962400" cy="457200"/>
          </a:xfrm>
          <a:prstGeom prst="rect">
            <a:avLst/>
          </a:prstGeom>
        </p:spPr>
        <p:txBody>
          <a:bodyPr vert="horz" lIns="91440" tIns="45720" rIns="91440" bIns="45720" rtlCol="0" anchor="b"/>
          <a:lstStyle>
            <a:lvl1pPr algn="r">
              <a:defRPr sz="1200"/>
            </a:lvl1pPr>
          </a:lstStyle>
          <a:p>
            <a:fld id="{02D84914-25B6-466B-A026-4B1FC666534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4165600"/>
            <a:ext cx="6172200" cy="2525816"/>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6671096"/>
            <a:ext cx="6172200" cy="18288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383621" y="1628963"/>
            <a:ext cx="3048000" cy="381000"/>
          </a:xfrm>
        </p:spPr>
        <p:txBody>
          <a:bodyPr/>
          <a:lstStyle/>
          <a:p>
            <a:fld id="{1D8BD707-D9CF-40AE-B4C6-C98DA3205C09}" type="datetimeFigureOut">
              <a:rPr lang="en-US" smtClean="0"/>
              <a:pPr/>
              <a:t>8/27/2022</a:t>
            </a:fld>
            <a:endParaRPr lang="en-US"/>
          </a:p>
        </p:txBody>
      </p:sp>
      <p:sp>
        <p:nvSpPr>
          <p:cNvPr id="17" name="Footer Placeholder 16"/>
          <p:cNvSpPr>
            <a:spLocks noGrp="1"/>
          </p:cNvSpPr>
          <p:nvPr>
            <p:ph type="ftr" sz="quarter" idx="11"/>
          </p:nvPr>
        </p:nvSpPr>
        <p:spPr bwMode="auto">
          <a:xfrm rot="5400000">
            <a:off x="6467669" y="5639567"/>
            <a:ext cx="4876800" cy="384048"/>
          </a:xfrm>
        </p:spPr>
        <p:txBody>
          <a:bodyPr/>
          <a:lstStyle/>
          <a:p>
            <a:endParaRPr lang="en-IN"/>
          </a:p>
        </p:txBody>
      </p:sp>
      <p:sp>
        <p:nvSpPr>
          <p:cNvPr id="10" name="Rectangle 9"/>
          <p:cNvSpPr/>
          <p:nvPr/>
        </p:nvSpPr>
        <p:spPr bwMode="auto">
          <a:xfrm>
            <a:off x="381000" y="0"/>
            <a:ext cx="6096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4572000"/>
            <a:ext cx="1295400" cy="17272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6489003"/>
            <a:ext cx="641424"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7334176"/>
            <a:ext cx="13716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7717536"/>
            <a:ext cx="27432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5994400"/>
            <a:ext cx="36576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6571603"/>
            <a:ext cx="609600" cy="690032"/>
          </a:xfrm>
        </p:spPr>
        <p:txBody>
          <a:bodyPr/>
          <a:lstStyle/>
          <a:p>
            <a:fld id="{B6F15528-21DE-4FAA-801E-634DDDAF4B2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66186"/>
            <a:ext cx="1676400"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66185"/>
            <a:ext cx="601980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2133600"/>
            <a:ext cx="7467600" cy="64983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8/27/2022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3860800"/>
            <a:ext cx="6172200" cy="273812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6680200"/>
            <a:ext cx="6172200" cy="18288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382256" y="1624076"/>
            <a:ext cx="3048000" cy="381000"/>
          </a:xfrm>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bwMode="auto">
          <a:xfrm rot="5400000">
            <a:off x="6467856" y="5635752"/>
            <a:ext cx="4876800" cy="384048"/>
          </a:xfrm>
        </p:spPr>
        <p:txBody>
          <a:bodyPr/>
          <a:lstStyle/>
          <a:p>
            <a:endParaRPr lang="en-IN"/>
          </a:p>
        </p:txBody>
      </p:sp>
      <p:sp>
        <p:nvSpPr>
          <p:cNvPr id="9" name="Rectangle 8"/>
          <p:cNvSpPr/>
          <p:nvPr/>
        </p:nvSpPr>
        <p:spPr bwMode="auto">
          <a:xfrm>
            <a:off x="381000" y="0"/>
            <a:ext cx="6096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4572000"/>
            <a:ext cx="1295400" cy="172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6489003"/>
            <a:ext cx="641424"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7334176"/>
            <a:ext cx="13716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7721600"/>
            <a:ext cx="27432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5973184"/>
            <a:ext cx="36576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6571603"/>
            <a:ext cx="609600" cy="690032"/>
          </a:xfrm>
        </p:spPr>
        <p:txBody>
          <a:bodyPr/>
          <a:lstStyle/>
          <a:p>
            <a:fld id="{B6F15528-21DE-4FAA-801E-634DDDAF4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
        <p:nvSpPr>
          <p:cNvPr id="9" name="Content Placeholder 8"/>
          <p:cNvSpPr>
            <a:spLocks noGrp="1"/>
          </p:cNvSpPr>
          <p:nvPr>
            <p:ph sz="quarter" idx="1"/>
          </p:nvPr>
        </p:nvSpPr>
        <p:spPr>
          <a:xfrm>
            <a:off x="457200" y="2133600"/>
            <a:ext cx="3657600" cy="6096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2133600"/>
            <a:ext cx="3657600" cy="6096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4067"/>
            <a:ext cx="7543800" cy="1524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
        <p:nvSpPr>
          <p:cNvPr id="11" name="Content Placeholder 10"/>
          <p:cNvSpPr>
            <a:spLocks noGrp="1"/>
          </p:cNvSpPr>
          <p:nvPr>
            <p:ph sz="quarter" idx="2"/>
          </p:nvPr>
        </p:nvSpPr>
        <p:spPr>
          <a:xfrm>
            <a:off x="457200" y="3149600"/>
            <a:ext cx="3657600" cy="5181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3149600"/>
            <a:ext cx="3657600" cy="5181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2092960"/>
            <a:ext cx="36576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2092960"/>
            <a:ext cx="36576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8/27/2022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2320290" y="4343400"/>
            <a:ext cx="841248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365760"/>
            <a:ext cx="1527048" cy="664464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7620000"/>
            <a:ext cx="54864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365760"/>
            <a:ext cx="5638800" cy="843686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8/27/2022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7620000"/>
            <a:ext cx="54864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2298573" y="4343400"/>
            <a:ext cx="841248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9144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353060"/>
            <a:ext cx="1524000" cy="6608064"/>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9144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9144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8/27/2022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366184"/>
            <a:ext cx="7467600" cy="1524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133600"/>
            <a:ext cx="7467600" cy="6498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254240" y="1506476"/>
            <a:ext cx="268224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8/27/2022</a:t>
            </a:fld>
            <a:endParaRPr lang="en-US"/>
          </a:p>
        </p:txBody>
      </p:sp>
      <p:sp>
        <p:nvSpPr>
          <p:cNvPr id="3" name="Footer Placeholder 2"/>
          <p:cNvSpPr>
            <a:spLocks noGrp="1"/>
          </p:cNvSpPr>
          <p:nvPr>
            <p:ph type="ftr" sz="quarter" idx="3"/>
          </p:nvPr>
        </p:nvSpPr>
        <p:spPr>
          <a:xfrm rot="5400000">
            <a:off x="6456786" y="5043947"/>
            <a:ext cx="42672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7620000"/>
            <a:ext cx="54864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7645400"/>
            <a:ext cx="609600" cy="694944"/>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8000"/>
                </a:moveTo>
                <a:lnTo>
                  <a:pt x="444536" y="6858000"/>
                </a:lnTo>
                <a:lnTo>
                  <a:pt x="444536"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882686" y="0"/>
            <a:ext cx="3175" cy="6858000"/>
          </a:xfrm>
          <a:custGeom>
            <a:avLst/>
            <a:gdLst/>
            <a:ahLst/>
            <a:cxnLst/>
            <a:rect l="l" t="t" r="r" b="b"/>
            <a:pathLst>
              <a:path w="3175" h="6858000">
                <a:moveTo>
                  <a:pt x="0" y="6858000"/>
                </a:moveTo>
                <a:lnTo>
                  <a:pt x="3138" y="6858000"/>
                </a:lnTo>
                <a:lnTo>
                  <a:pt x="3138"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942975" y="0"/>
            <a:ext cx="48260" cy="6858000"/>
          </a:xfrm>
          <a:custGeom>
            <a:avLst/>
            <a:gdLst/>
            <a:ahLst/>
            <a:cxnLst/>
            <a:rect l="l" t="t" r="r" b="b"/>
            <a:pathLst>
              <a:path w="48259" h="6858000">
                <a:moveTo>
                  <a:pt x="0" y="6858000"/>
                </a:moveTo>
                <a:lnTo>
                  <a:pt x="47637" y="6858000"/>
                </a:lnTo>
                <a:lnTo>
                  <a:pt x="47637"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276326" y="0"/>
            <a:ext cx="104775" cy="6858000"/>
          </a:xfrm>
          <a:custGeom>
            <a:avLst/>
            <a:gdLst/>
            <a:ahLst/>
            <a:cxnLst/>
            <a:rect l="l" t="t" r="r" b="b"/>
            <a:pathLst>
              <a:path w="104775" h="6858000">
                <a:moveTo>
                  <a:pt x="104660" y="0"/>
                </a:moveTo>
                <a:lnTo>
                  <a:pt x="0" y="0"/>
                </a:lnTo>
                <a:lnTo>
                  <a:pt x="0" y="6858000"/>
                </a:lnTo>
                <a:lnTo>
                  <a:pt x="104660" y="6858000"/>
                </a:lnTo>
                <a:lnTo>
                  <a:pt x="10466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63" y="0"/>
                  </a:moveTo>
                  <a:lnTo>
                    <a:pt x="0" y="0"/>
                  </a:lnTo>
                  <a:lnTo>
                    <a:pt x="0" y="6858000"/>
                  </a:lnTo>
                  <a:lnTo>
                    <a:pt x="181863" y="6858000"/>
                  </a:lnTo>
                  <a:lnTo>
                    <a:pt x="181863"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3" y="0"/>
              <a:ext cx="230504" cy="6858000"/>
            </a:xfrm>
            <a:custGeom>
              <a:avLst/>
              <a:gdLst/>
              <a:ahLst/>
              <a:cxnLst/>
              <a:rect l="l" t="t" r="r" b="b"/>
              <a:pathLst>
                <a:path w="230505" h="6858000">
                  <a:moveTo>
                    <a:pt x="230276" y="0"/>
                  </a:moveTo>
                  <a:lnTo>
                    <a:pt x="0" y="0"/>
                  </a:lnTo>
                  <a:lnTo>
                    <a:pt x="0" y="6858000"/>
                  </a:lnTo>
                  <a:lnTo>
                    <a:pt x="230276" y="6858000"/>
                  </a:lnTo>
                  <a:lnTo>
                    <a:pt x="230276"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06343"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825536" y="0"/>
            <a:ext cx="117475" cy="6858000"/>
            <a:chOff x="825536" y="0"/>
            <a:chExt cx="117475" cy="6858000"/>
          </a:xfrm>
        </p:grpSpPr>
        <p:sp>
          <p:nvSpPr>
            <p:cNvPr id="11" name="object 11"/>
            <p:cNvSpPr/>
            <p:nvPr/>
          </p:nvSpPr>
          <p:spPr>
            <a:xfrm>
              <a:off x="914399" y="0"/>
              <a:ext cx="0" cy="6858000"/>
            </a:xfrm>
            <a:custGeom>
              <a:avLst/>
              <a:gdLst/>
              <a:ahLst/>
              <a:cxnLst/>
              <a:rect l="l" t="t" r="r" b="b"/>
              <a:pathLst>
                <a:path h="6858000">
                  <a:moveTo>
                    <a:pt x="0" y="0"/>
                  </a:moveTo>
                  <a:lnTo>
                    <a:pt x="0" y="6858000"/>
                  </a:lnTo>
                </a:path>
              </a:pathLst>
            </a:custGeom>
            <a:ln w="57150">
              <a:solidFill>
                <a:srgbClr val="FFEDE8"/>
              </a:solidFill>
            </a:ln>
          </p:spPr>
          <p:txBody>
            <a:bodyPr wrap="square" lIns="0" tIns="0" rIns="0" bIns="0" rtlCol="0"/>
            <a:lstStyle/>
            <a:p>
              <a:endParaRPr/>
            </a:p>
          </p:txBody>
        </p:sp>
        <p:sp>
          <p:nvSpPr>
            <p:cNvPr id="12" name="object 12"/>
            <p:cNvSpPr/>
            <p:nvPr/>
          </p:nvSpPr>
          <p:spPr>
            <a:xfrm>
              <a:off x="854111"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8000"/>
                </a:lnTo>
              </a:path>
            </a:pathLst>
          </a:custGeom>
          <a:ln w="28575">
            <a:solidFill>
              <a:srgbClr val="FEC3AE"/>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8000"/>
                </a:lnTo>
              </a:path>
            </a:pathLst>
          </a:custGeom>
          <a:ln w="9525">
            <a:solidFill>
              <a:srgbClr val="FEC3AE"/>
            </a:solidFill>
          </a:ln>
        </p:spPr>
        <p:txBody>
          <a:bodyPr wrap="square" lIns="0" tIns="0" rIns="0" bIns="0" rtlCol="0"/>
          <a:lstStyle/>
          <a:p>
            <a:endParaRPr/>
          </a:p>
        </p:txBody>
      </p:sp>
      <p:sp>
        <p:nvSpPr>
          <p:cNvPr id="15" name="object 15"/>
          <p:cNvSpPr/>
          <p:nvPr/>
        </p:nvSpPr>
        <p:spPr>
          <a:xfrm>
            <a:off x="9085288" y="0"/>
            <a:ext cx="57150" cy="6858000"/>
          </a:xfrm>
          <a:custGeom>
            <a:avLst/>
            <a:gdLst/>
            <a:ahLst/>
            <a:cxnLst/>
            <a:rect l="l" t="t" r="r" b="b"/>
            <a:pathLst>
              <a:path w="57150" h="6858000">
                <a:moveTo>
                  <a:pt x="11417" y="0"/>
                </a:moveTo>
                <a:lnTo>
                  <a:pt x="0" y="0"/>
                </a:lnTo>
                <a:lnTo>
                  <a:pt x="0" y="6858000"/>
                </a:lnTo>
                <a:lnTo>
                  <a:pt x="11417" y="6858000"/>
                </a:lnTo>
                <a:lnTo>
                  <a:pt x="11417"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16" name="object 16"/>
          <p:cNvGrpSpPr/>
          <p:nvPr/>
        </p:nvGrpSpPr>
        <p:grpSpPr>
          <a:xfrm>
            <a:off x="609600" y="0"/>
            <a:ext cx="1661160" cy="6858000"/>
            <a:chOff x="609600" y="0"/>
            <a:chExt cx="1661160" cy="6858000"/>
          </a:xfrm>
        </p:grpSpPr>
        <p:sp>
          <p:nvSpPr>
            <p:cNvPr id="17" name="object 17"/>
            <p:cNvSpPr/>
            <p:nvPr/>
          </p:nvSpPr>
          <p:spPr>
            <a:xfrm>
              <a:off x="1219200" y="0"/>
              <a:ext cx="76200" cy="6858000"/>
            </a:xfrm>
            <a:custGeom>
              <a:avLst/>
              <a:gdLst/>
              <a:ahLst/>
              <a:cxnLst/>
              <a:rect l="l" t="t" r="r" b="b"/>
              <a:pathLst>
                <a:path w="76200" h="6858000">
                  <a:moveTo>
                    <a:pt x="76187" y="0"/>
                  </a:moveTo>
                  <a:lnTo>
                    <a:pt x="0" y="0"/>
                  </a:lnTo>
                  <a:lnTo>
                    <a:pt x="0" y="6858000"/>
                  </a:lnTo>
                  <a:lnTo>
                    <a:pt x="76187" y="6858000"/>
                  </a:lnTo>
                  <a:lnTo>
                    <a:pt x="76187"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609600" y="3429000"/>
              <a:ext cx="1341755" cy="2079625"/>
            </a:xfrm>
            <a:custGeom>
              <a:avLst/>
              <a:gdLst/>
              <a:ahLst/>
              <a:cxnLst/>
              <a:rect l="l" t="t" r="r" b="b"/>
              <a:pathLst>
                <a:path w="1341755" h="2079625">
                  <a:moveTo>
                    <a:pt x="1295400" y="647700"/>
                  </a:moveTo>
                  <a:lnTo>
                    <a:pt x="1293622" y="599363"/>
                  </a:lnTo>
                  <a:lnTo>
                    <a:pt x="1288376" y="551992"/>
                  </a:lnTo>
                  <a:lnTo>
                    <a:pt x="1279779" y="505714"/>
                  </a:lnTo>
                  <a:lnTo>
                    <a:pt x="1267968" y="460641"/>
                  </a:lnTo>
                  <a:lnTo>
                    <a:pt x="1253070" y="416915"/>
                  </a:lnTo>
                  <a:lnTo>
                    <a:pt x="1235202" y="374650"/>
                  </a:lnTo>
                  <a:lnTo>
                    <a:pt x="1214475" y="333984"/>
                  </a:lnTo>
                  <a:lnTo>
                    <a:pt x="1191044" y="295021"/>
                  </a:lnTo>
                  <a:lnTo>
                    <a:pt x="1165021" y="257911"/>
                  </a:lnTo>
                  <a:lnTo>
                    <a:pt x="1136523" y="222770"/>
                  </a:lnTo>
                  <a:lnTo>
                    <a:pt x="1105687" y="189712"/>
                  </a:lnTo>
                  <a:lnTo>
                    <a:pt x="1072629" y="158877"/>
                  </a:lnTo>
                  <a:lnTo>
                    <a:pt x="1037488" y="130378"/>
                  </a:lnTo>
                  <a:lnTo>
                    <a:pt x="1000379" y="104355"/>
                  </a:lnTo>
                  <a:lnTo>
                    <a:pt x="961415" y="80924"/>
                  </a:lnTo>
                  <a:lnTo>
                    <a:pt x="920750" y="60198"/>
                  </a:lnTo>
                  <a:lnTo>
                    <a:pt x="878484" y="42329"/>
                  </a:lnTo>
                  <a:lnTo>
                    <a:pt x="834758" y="27432"/>
                  </a:lnTo>
                  <a:lnTo>
                    <a:pt x="789686" y="15621"/>
                  </a:lnTo>
                  <a:lnTo>
                    <a:pt x="743407" y="7023"/>
                  </a:lnTo>
                  <a:lnTo>
                    <a:pt x="696036" y="1778"/>
                  </a:lnTo>
                  <a:lnTo>
                    <a:pt x="647700" y="0"/>
                  </a:lnTo>
                  <a:lnTo>
                    <a:pt x="599351" y="1778"/>
                  </a:lnTo>
                  <a:lnTo>
                    <a:pt x="551980" y="7023"/>
                  </a:lnTo>
                  <a:lnTo>
                    <a:pt x="505701" y="15621"/>
                  </a:lnTo>
                  <a:lnTo>
                    <a:pt x="460629" y="27432"/>
                  </a:lnTo>
                  <a:lnTo>
                    <a:pt x="416902" y="42329"/>
                  </a:lnTo>
                  <a:lnTo>
                    <a:pt x="374637" y="60198"/>
                  </a:lnTo>
                  <a:lnTo>
                    <a:pt x="333971" y="80924"/>
                  </a:lnTo>
                  <a:lnTo>
                    <a:pt x="295008" y="104355"/>
                  </a:lnTo>
                  <a:lnTo>
                    <a:pt x="257898" y="130378"/>
                  </a:lnTo>
                  <a:lnTo>
                    <a:pt x="222758" y="158877"/>
                  </a:lnTo>
                  <a:lnTo>
                    <a:pt x="189699" y="189712"/>
                  </a:lnTo>
                  <a:lnTo>
                    <a:pt x="158864" y="222770"/>
                  </a:lnTo>
                  <a:lnTo>
                    <a:pt x="130365" y="257911"/>
                  </a:lnTo>
                  <a:lnTo>
                    <a:pt x="104343" y="295021"/>
                  </a:lnTo>
                  <a:lnTo>
                    <a:pt x="80911" y="333984"/>
                  </a:lnTo>
                  <a:lnTo>
                    <a:pt x="60185" y="374650"/>
                  </a:lnTo>
                  <a:lnTo>
                    <a:pt x="42316" y="416915"/>
                  </a:lnTo>
                  <a:lnTo>
                    <a:pt x="27419" y="460641"/>
                  </a:lnTo>
                  <a:lnTo>
                    <a:pt x="15608" y="505714"/>
                  </a:lnTo>
                  <a:lnTo>
                    <a:pt x="7010" y="551992"/>
                  </a:lnTo>
                  <a:lnTo>
                    <a:pt x="1765" y="599363"/>
                  </a:lnTo>
                  <a:lnTo>
                    <a:pt x="0" y="647700"/>
                  </a:lnTo>
                  <a:lnTo>
                    <a:pt x="1765" y="696048"/>
                  </a:lnTo>
                  <a:lnTo>
                    <a:pt x="7010" y="743419"/>
                  </a:lnTo>
                  <a:lnTo>
                    <a:pt x="15608" y="789698"/>
                  </a:lnTo>
                  <a:lnTo>
                    <a:pt x="27419" y="834771"/>
                  </a:lnTo>
                  <a:lnTo>
                    <a:pt x="42316" y="878497"/>
                  </a:lnTo>
                  <a:lnTo>
                    <a:pt x="60185" y="920762"/>
                  </a:lnTo>
                  <a:lnTo>
                    <a:pt x="80911" y="961428"/>
                  </a:lnTo>
                  <a:lnTo>
                    <a:pt x="104343" y="1000391"/>
                  </a:lnTo>
                  <a:lnTo>
                    <a:pt x="130365" y="1037501"/>
                  </a:lnTo>
                  <a:lnTo>
                    <a:pt x="158864" y="1072642"/>
                  </a:lnTo>
                  <a:lnTo>
                    <a:pt x="189699" y="1105700"/>
                  </a:lnTo>
                  <a:lnTo>
                    <a:pt x="222758" y="1136535"/>
                  </a:lnTo>
                  <a:lnTo>
                    <a:pt x="257898" y="1165034"/>
                  </a:lnTo>
                  <a:lnTo>
                    <a:pt x="295008" y="1191056"/>
                  </a:lnTo>
                  <a:lnTo>
                    <a:pt x="333971" y="1214488"/>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07" y="1288389"/>
                  </a:lnTo>
                  <a:lnTo>
                    <a:pt x="789686" y="1279791"/>
                  </a:lnTo>
                  <a:lnTo>
                    <a:pt x="834758" y="1267980"/>
                  </a:lnTo>
                  <a:lnTo>
                    <a:pt x="878484" y="1253083"/>
                  </a:lnTo>
                  <a:lnTo>
                    <a:pt x="920750" y="1235214"/>
                  </a:lnTo>
                  <a:lnTo>
                    <a:pt x="961415" y="1214488"/>
                  </a:lnTo>
                  <a:lnTo>
                    <a:pt x="1000379" y="1191056"/>
                  </a:lnTo>
                  <a:lnTo>
                    <a:pt x="1037488" y="1165034"/>
                  </a:lnTo>
                  <a:lnTo>
                    <a:pt x="1072629" y="1136535"/>
                  </a:lnTo>
                  <a:lnTo>
                    <a:pt x="1105687" y="1105700"/>
                  </a:lnTo>
                  <a:lnTo>
                    <a:pt x="1136523" y="1072642"/>
                  </a:lnTo>
                  <a:lnTo>
                    <a:pt x="1165021" y="1037501"/>
                  </a:lnTo>
                  <a:lnTo>
                    <a:pt x="1191044" y="1000391"/>
                  </a:lnTo>
                  <a:lnTo>
                    <a:pt x="1214475" y="961428"/>
                  </a:lnTo>
                  <a:lnTo>
                    <a:pt x="1235202" y="920762"/>
                  </a:lnTo>
                  <a:lnTo>
                    <a:pt x="1253070" y="878497"/>
                  </a:lnTo>
                  <a:lnTo>
                    <a:pt x="1267968" y="834771"/>
                  </a:lnTo>
                  <a:lnTo>
                    <a:pt x="1279779" y="789698"/>
                  </a:lnTo>
                  <a:lnTo>
                    <a:pt x="1288376" y="743419"/>
                  </a:lnTo>
                  <a:lnTo>
                    <a:pt x="1293622" y="696048"/>
                  </a:lnTo>
                  <a:lnTo>
                    <a:pt x="1295400" y="647700"/>
                  </a:lnTo>
                  <a:close/>
                </a:path>
                <a:path w="1341755" h="2079625">
                  <a:moveTo>
                    <a:pt x="1341450" y="1758467"/>
                  </a:moveTo>
                  <a:lnTo>
                    <a:pt x="1337970" y="1711071"/>
                  </a:lnTo>
                  <a:lnTo>
                    <a:pt x="1327873" y="1665846"/>
                  </a:lnTo>
                  <a:lnTo>
                    <a:pt x="1311643" y="1623263"/>
                  </a:lnTo>
                  <a:lnTo>
                    <a:pt x="1289786" y="1583842"/>
                  </a:lnTo>
                  <a:lnTo>
                    <a:pt x="1262786" y="1548053"/>
                  </a:lnTo>
                  <a:lnTo>
                    <a:pt x="1231150" y="1516418"/>
                  </a:lnTo>
                  <a:lnTo>
                    <a:pt x="1195374" y="1489430"/>
                  </a:lnTo>
                  <a:lnTo>
                    <a:pt x="1155941" y="1467561"/>
                  </a:lnTo>
                  <a:lnTo>
                    <a:pt x="1113370" y="1451330"/>
                  </a:lnTo>
                  <a:lnTo>
                    <a:pt x="1068133" y="1441234"/>
                  </a:lnTo>
                  <a:lnTo>
                    <a:pt x="1020737" y="1437754"/>
                  </a:lnTo>
                  <a:lnTo>
                    <a:pt x="973340" y="1441234"/>
                  </a:lnTo>
                  <a:lnTo>
                    <a:pt x="928116" y="1451330"/>
                  </a:lnTo>
                  <a:lnTo>
                    <a:pt x="885532" y="1467561"/>
                  </a:lnTo>
                  <a:lnTo>
                    <a:pt x="846112" y="1489430"/>
                  </a:lnTo>
                  <a:lnTo>
                    <a:pt x="810323" y="1516418"/>
                  </a:lnTo>
                  <a:lnTo>
                    <a:pt x="778687" y="1548053"/>
                  </a:lnTo>
                  <a:lnTo>
                    <a:pt x="751687" y="1583842"/>
                  </a:lnTo>
                  <a:lnTo>
                    <a:pt x="729830" y="1623263"/>
                  </a:lnTo>
                  <a:lnTo>
                    <a:pt x="713600" y="1665846"/>
                  </a:lnTo>
                  <a:lnTo>
                    <a:pt x="703503" y="1711071"/>
                  </a:lnTo>
                  <a:lnTo>
                    <a:pt x="700024" y="1758467"/>
                  </a:lnTo>
                  <a:lnTo>
                    <a:pt x="703503" y="1805863"/>
                  </a:lnTo>
                  <a:lnTo>
                    <a:pt x="713600" y="1851101"/>
                  </a:lnTo>
                  <a:lnTo>
                    <a:pt x="729830" y="1893671"/>
                  </a:lnTo>
                  <a:lnTo>
                    <a:pt x="751687" y="1933105"/>
                  </a:lnTo>
                  <a:lnTo>
                    <a:pt x="778687" y="1968881"/>
                  </a:lnTo>
                  <a:lnTo>
                    <a:pt x="810323" y="2000516"/>
                  </a:lnTo>
                  <a:lnTo>
                    <a:pt x="846112" y="2027516"/>
                  </a:lnTo>
                  <a:lnTo>
                    <a:pt x="885532" y="2049373"/>
                  </a:lnTo>
                  <a:lnTo>
                    <a:pt x="928116" y="2065604"/>
                  </a:lnTo>
                  <a:lnTo>
                    <a:pt x="973340" y="2075700"/>
                  </a:lnTo>
                  <a:lnTo>
                    <a:pt x="1020737" y="2079180"/>
                  </a:lnTo>
                  <a:lnTo>
                    <a:pt x="1068133" y="2075700"/>
                  </a:lnTo>
                  <a:lnTo>
                    <a:pt x="1113370" y="2065604"/>
                  </a:lnTo>
                  <a:lnTo>
                    <a:pt x="1155941" y="2049373"/>
                  </a:lnTo>
                  <a:lnTo>
                    <a:pt x="1195374" y="2027516"/>
                  </a:lnTo>
                  <a:lnTo>
                    <a:pt x="1231150" y="2000516"/>
                  </a:lnTo>
                  <a:lnTo>
                    <a:pt x="1262786" y="1968881"/>
                  </a:lnTo>
                  <a:lnTo>
                    <a:pt x="1289786" y="1933105"/>
                  </a:lnTo>
                  <a:lnTo>
                    <a:pt x="1311643" y="1893671"/>
                  </a:lnTo>
                  <a:lnTo>
                    <a:pt x="1327873" y="1851101"/>
                  </a:lnTo>
                  <a:lnTo>
                    <a:pt x="1337970" y="1805863"/>
                  </a:lnTo>
                  <a:lnTo>
                    <a:pt x="1341450" y="1758467"/>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1091079" y="5500631"/>
              <a:ext cx="137159" cy="137160"/>
            </a:xfrm>
            <a:prstGeom prst="rect">
              <a:avLst/>
            </a:prstGeom>
          </p:spPr>
        </p:pic>
        <p:sp>
          <p:nvSpPr>
            <p:cNvPr id="20" name="object 20"/>
            <p:cNvSpPr/>
            <p:nvPr/>
          </p:nvSpPr>
          <p:spPr>
            <a:xfrm>
              <a:off x="1664195" y="4495800"/>
              <a:ext cx="607060" cy="1567180"/>
            </a:xfrm>
            <a:custGeom>
              <a:avLst/>
              <a:gdLst/>
              <a:ahLst/>
              <a:cxnLst/>
              <a:rect l="l" t="t" r="r" b="b"/>
              <a:pathLst>
                <a:path w="607060" h="1567179">
                  <a:moveTo>
                    <a:pt x="274332" y="1429512"/>
                  </a:moveTo>
                  <a:lnTo>
                    <a:pt x="267335" y="1386166"/>
                  </a:lnTo>
                  <a:lnTo>
                    <a:pt x="247865" y="1348511"/>
                  </a:lnTo>
                  <a:lnTo>
                    <a:pt x="218173" y="1318818"/>
                  </a:lnTo>
                  <a:lnTo>
                    <a:pt x="180517" y="1299349"/>
                  </a:lnTo>
                  <a:lnTo>
                    <a:pt x="137172" y="1292352"/>
                  </a:lnTo>
                  <a:lnTo>
                    <a:pt x="93814" y="1299349"/>
                  </a:lnTo>
                  <a:lnTo>
                    <a:pt x="56159" y="1318818"/>
                  </a:lnTo>
                  <a:lnTo>
                    <a:pt x="26466" y="1348511"/>
                  </a:lnTo>
                  <a:lnTo>
                    <a:pt x="6997" y="1386166"/>
                  </a:lnTo>
                  <a:lnTo>
                    <a:pt x="0" y="1429512"/>
                  </a:lnTo>
                  <a:lnTo>
                    <a:pt x="6997" y="1472869"/>
                  </a:lnTo>
                  <a:lnTo>
                    <a:pt x="26466" y="1510525"/>
                  </a:lnTo>
                  <a:lnTo>
                    <a:pt x="56159" y="1540217"/>
                  </a:lnTo>
                  <a:lnTo>
                    <a:pt x="93814" y="1559687"/>
                  </a:lnTo>
                  <a:lnTo>
                    <a:pt x="137172" y="1566672"/>
                  </a:lnTo>
                  <a:lnTo>
                    <a:pt x="180517" y="1559687"/>
                  </a:lnTo>
                  <a:lnTo>
                    <a:pt x="218173" y="1540217"/>
                  </a:lnTo>
                  <a:lnTo>
                    <a:pt x="247865" y="1510525"/>
                  </a:lnTo>
                  <a:lnTo>
                    <a:pt x="267335" y="1472869"/>
                  </a:lnTo>
                  <a:lnTo>
                    <a:pt x="274332" y="1429512"/>
                  </a:lnTo>
                  <a:close/>
                </a:path>
                <a:path w="607060" h="1567179">
                  <a:moveTo>
                    <a:pt x="606564" y="182880"/>
                  </a:moveTo>
                  <a:lnTo>
                    <a:pt x="600024" y="134264"/>
                  </a:lnTo>
                  <a:lnTo>
                    <a:pt x="581596" y="90576"/>
                  </a:lnTo>
                  <a:lnTo>
                    <a:pt x="552996" y="53568"/>
                  </a:lnTo>
                  <a:lnTo>
                    <a:pt x="515988" y="24968"/>
                  </a:lnTo>
                  <a:lnTo>
                    <a:pt x="472300" y="6540"/>
                  </a:lnTo>
                  <a:lnTo>
                    <a:pt x="423684" y="0"/>
                  </a:lnTo>
                  <a:lnTo>
                    <a:pt x="375056" y="6540"/>
                  </a:lnTo>
                  <a:lnTo>
                    <a:pt x="331381" y="24968"/>
                  </a:lnTo>
                  <a:lnTo>
                    <a:pt x="294360" y="53568"/>
                  </a:lnTo>
                  <a:lnTo>
                    <a:pt x="265772" y="90576"/>
                  </a:lnTo>
                  <a:lnTo>
                    <a:pt x="247332" y="134264"/>
                  </a:lnTo>
                  <a:lnTo>
                    <a:pt x="240804" y="182880"/>
                  </a:lnTo>
                  <a:lnTo>
                    <a:pt x="247332" y="231508"/>
                  </a:lnTo>
                  <a:lnTo>
                    <a:pt x="265772" y="275183"/>
                  </a:lnTo>
                  <a:lnTo>
                    <a:pt x="294360" y="312204"/>
                  </a:lnTo>
                  <a:lnTo>
                    <a:pt x="331381" y="340791"/>
                  </a:lnTo>
                  <a:lnTo>
                    <a:pt x="375056" y="359232"/>
                  </a:lnTo>
                  <a:lnTo>
                    <a:pt x="423684" y="365760"/>
                  </a:lnTo>
                  <a:lnTo>
                    <a:pt x="472300" y="359232"/>
                  </a:lnTo>
                  <a:lnTo>
                    <a:pt x="515988" y="340791"/>
                  </a:lnTo>
                  <a:lnTo>
                    <a:pt x="552996" y="312204"/>
                  </a:lnTo>
                  <a:lnTo>
                    <a:pt x="581596" y="275183"/>
                  </a:lnTo>
                  <a:lnTo>
                    <a:pt x="600024" y="231508"/>
                  </a:lnTo>
                  <a:lnTo>
                    <a:pt x="606564" y="182880"/>
                  </a:lnTo>
                  <a:close/>
                </a:path>
              </a:pathLst>
            </a:custGeom>
            <a:solidFill>
              <a:srgbClr val="FE8637"/>
            </a:solidFill>
          </p:spPr>
          <p:txBody>
            <a:bodyPr wrap="square" lIns="0" tIns="0" rIns="0" bIns="0" rtlCol="0"/>
            <a:lstStyle/>
            <a:p>
              <a:endParaRPr/>
            </a:p>
          </p:txBody>
        </p:sp>
      </p:grpSp>
      <p:sp>
        <p:nvSpPr>
          <p:cNvPr id="21" name="object 21"/>
          <p:cNvSpPr txBox="1"/>
          <p:nvPr/>
        </p:nvSpPr>
        <p:spPr>
          <a:xfrm>
            <a:off x="1371601" y="2286000"/>
            <a:ext cx="6858000" cy="3136115"/>
          </a:xfrm>
          <a:prstGeom prst="rect">
            <a:avLst/>
          </a:prstGeom>
        </p:spPr>
        <p:txBody>
          <a:bodyPr vert="horz" wrap="square" lIns="0" tIns="12065" rIns="0" bIns="0" rtlCol="0">
            <a:spAutoFit/>
          </a:bodyPr>
          <a:lstStyle/>
          <a:p>
            <a:pPr marL="12700" marR="5080" algn="ctr">
              <a:lnSpc>
                <a:spcPct val="100000"/>
              </a:lnSpc>
              <a:spcBef>
                <a:spcPts val="95"/>
              </a:spcBef>
              <a:tabLst>
                <a:tab pos="2333625" algn="l"/>
                <a:tab pos="3543300" algn="l"/>
              </a:tabLst>
            </a:pPr>
            <a:r>
              <a:rPr sz="4000" b="1" spc="375" dirty="0">
                <a:solidFill>
                  <a:srgbClr val="1D136B"/>
                </a:solidFill>
                <a:latin typeface="Cambria"/>
                <a:cs typeface="Cambria"/>
              </a:rPr>
              <a:t>I</a:t>
            </a:r>
            <a:r>
              <a:rPr sz="3200" b="1" spc="565" dirty="0">
                <a:solidFill>
                  <a:srgbClr val="1D136B"/>
                </a:solidFill>
                <a:latin typeface="Cambria"/>
                <a:cs typeface="Cambria"/>
              </a:rPr>
              <a:t>N</a:t>
            </a:r>
            <a:r>
              <a:rPr sz="3200" b="1" spc="465" dirty="0">
                <a:solidFill>
                  <a:srgbClr val="1D136B"/>
                </a:solidFill>
                <a:latin typeface="Cambria"/>
                <a:cs typeface="Cambria"/>
              </a:rPr>
              <a:t>F</a:t>
            </a:r>
            <a:r>
              <a:rPr sz="3200" b="1" spc="470" dirty="0">
                <a:solidFill>
                  <a:srgbClr val="1D136B"/>
                </a:solidFill>
                <a:latin typeface="Cambria"/>
                <a:cs typeface="Cambria"/>
              </a:rPr>
              <a:t>O</a:t>
            </a:r>
            <a:r>
              <a:rPr sz="3200" b="1" spc="455" dirty="0">
                <a:solidFill>
                  <a:srgbClr val="1D136B"/>
                </a:solidFill>
                <a:latin typeface="Cambria"/>
                <a:cs typeface="Cambria"/>
              </a:rPr>
              <a:t>R</a:t>
            </a:r>
            <a:r>
              <a:rPr sz="3200" b="1" spc="434" dirty="0">
                <a:solidFill>
                  <a:srgbClr val="1D136B"/>
                </a:solidFill>
                <a:latin typeface="Cambria"/>
                <a:cs typeface="Cambria"/>
              </a:rPr>
              <a:t>M</a:t>
            </a:r>
            <a:r>
              <a:rPr sz="3200" b="1" spc="345" dirty="0">
                <a:solidFill>
                  <a:srgbClr val="1D136B"/>
                </a:solidFill>
                <a:latin typeface="Cambria"/>
                <a:cs typeface="Cambria"/>
              </a:rPr>
              <a:t>A</a:t>
            </a:r>
            <a:r>
              <a:rPr sz="3200" b="1" spc="265" dirty="0">
                <a:solidFill>
                  <a:srgbClr val="1D136B"/>
                </a:solidFill>
                <a:latin typeface="Cambria"/>
                <a:cs typeface="Cambria"/>
              </a:rPr>
              <a:t>T</a:t>
            </a:r>
            <a:r>
              <a:rPr sz="3200" b="1" spc="305" dirty="0">
                <a:solidFill>
                  <a:srgbClr val="1D136B"/>
                </a:solidFill>
                <a:latin typeface="Cambria"/>
                <a:cs typeface="Cambria"/>
              </a:rPr>
              <a:t>I</a:t>
            </a:r>
            <a:r>
              <a:rPr sz="3200" b="1" spc="465" dirty="0">
                <a:solidFill>
                  <a:srgbClr val="1D136B"/>
                </a:solidFill>
                <a:latin typeface="Cambria"/>
                <a:cs typeface="Cambria"/>
              </a:rPr>
              <a:t>O</a:t>
            </a:r>
            <a:r>
              <a:rPr sz="3200" b="1" spc="459" dirty="0">
                <a:solidFill>
                  <a:srgbClr val="1D136B"/>
                </a:solidFill>
                <a:latin typeface="Cambria"/>
                <a:cs typeface="Cambria"/>
              </a:rPr>
              <a:t>N</a:t>
            </a:r>
            <a:r>
              <a:rPr sz="3200" b="1" dirty="0">
                <a:solidFill>
                  <a:srgbClr val="1D136B"/>
                </a:solidFill>
                <a:latin typeface="Cambria"/>
                <a:cs typeface="Cambria"/>
              </a:rPr>
              <a:t>	</a:t>
            </a:r>
            <a:r>
              <a:rPr sz="4000" b="1" spc="605" dirty="0">
                <a:solidFill>
                  <a:srgbClr val="1D136B"/>
                </a:solidFill>
                <a:latin typeface="Cambria"/>
                <a:cs typeface="Cambria"/>
              </a:rPr>
              <a:t>R</a:t>
            </a:r>
            <a:r>
              <a:rPr sz="3200" b="1" spc="580" dirty="0">
                <a:solidFill>
                  <a:srgbClr val="1D136B"/>
                </a:solidFill>
                <a:latin typeface="Cambria"/>
                <a:cs typeface="Cambria"/>
              </a:rPr>
              <a:t>E</a:t>
            </a:r>
            <a:r>
              <a:rPr sz="3200" b="1" spc="265" dirty="0">
                <a:solidFill>
                  <a:srgbClr val="1D136B"/>
                </a:solidFill>
                <a:latin typeface="Cambria"/>
                <a:cs typeface="Cambria"/>
              </a:rPr>
              <a:t>T</a:t>
            </a:r>
            <a:r>
              <a:rPr sz="3200" b="1" spc="490" dirty="0">
                <a:solidFill>
                  <a:srgbClr val="1D136B"/>
                </a:solidFill>
                <a:latin typeface="Cambria"/>
                <a:cs typeface="Cambria"/>
              </a:rPr>
              <a:t>R</a:t>
            </a:r>
            <a:r>
              <a:rPr sz="3200" b="1" spc="335" dirty="0">
                <a:solidFill>
                  <a:srgbClr val="1D136B"/>
                </a:solidFill>
                <a:latin typeface="Cambria"/>
                <a:cs typeface="Cambria"/>
              </a:rPr>
              <a:t>I</a:t>
            </a:r>
            <a:r>
              <a:rPr sz="3200" b="1" spc="550" dirty="0">
                <a:solidFill>
                  <a:srgbClr val="1D136B"/>
                </a:solidFill>
                <a:latin typeface="Cambria"/>
                <a:cs typeface="Cambria"/>
              </a:rPr>
              <a:t>E</a:t>
            </a:r>
            <a:r>
              <a:rPr sz="3200" b="1" spc="400" dirty="0">
                <a:solidFill>
                  <a:srgbClr val="1D136B"/>
                </a:solidFill>
                <a:latin typeface="Cambria"/>
                <a:cs typeface="Cambria"/>
              </a:rPr>
              <a:t>V</a:t>
            </a:r>
            <a:r>
              <a:rPr sz="3200" b="1" spc="335" dirty="0">
                <a:solidFill>
                  <a:srgbClr val="1D136B"/>
                </a:solidFill>
                <a:latin typeface="Cambria"/>
                <a:cs typeface="Cambria"/>
              </a:rPr>
              <a:t>A</a:t>
            </a:r>
            <a:r>
              <a:rPr sz="3200" b="1" spc="330" dirty="0">
                <a:solidFill>
                  <a:srgbClr val="1D136B"/>
                </a:solidFill>
                <a:latin typeface="Cambria"/>
                <a:cs typeface="Cambria"/>
              </a:rPr>
              <a:t>L  </a:t>
            </a:r>
            <a:r>
              <a:rPr sz="4000" b="1" spc="465" dirty="0">
                <a:solidFill>
                  <a:srgbClr val="1D136B"/>
                </a:solidFill>
                <a:latin typeface="Cambria"/>
                <a:cs typeface="Cambria"/>
              </a:rPr>
              <a:t>S</a:t>
            </a:r>
            <a:r>
              <a:rPr sz="3200" b="1" spc="465" dirty="0">
                <a:solidFill>
                  <a:srgbClr val="1D136B"/>
                </a:solidFill>
                <a:latin typeface="Cambria"/>
                <a:cs typeface="Cambria"/>
              </a:rPr>
              <a:t>YSTEMS	</a:t>
            </a:r>
            <a:r>
              <a:rPr sz="4000" b="1" spc="285" dirty="0">
                <a:solidFill>
                  <a:srgbClr val="1D136B"/>
                </a:solidFill>
                <a:latin typeface="Cambria"/>
                <a:cs typeface="Cambria"/>
              </a:rPr>
              <a:t>(</a:t>
            </a:r>
            <a:r>
              <a:rPr sz="3600" b="1" spc="285">
                <a:solidFill>
                  <a:srgbClr val="1D136B"/>
                </a:solidFill>
                <a:latin typeface="Cambria"/>
                <a:cs typeface="Cambria"/>
              </a:rPr>
              <a:t>IRS</a:t>
            </a:r>
            <a:r>
              <a:rPr sz="4000" b="1" spc="285" smtClean="0">
                <a:solidFill>
                  <a:srgbClr val="1D136B"/>
                </a:solidFill>
                <a:latin typeface="Cambria"/>
                <a:cs typeface="Cambria"/>
              </a:rPr>
              <a:t>)</a:t>
            </a:r>
            <a:endParaRPr lang="en-US" sz="4000" b="1" spc="285" dirty="0" smtClean="0">
              <a:solidFill>
                <a:srgbClr val="1D136B"/>
              </a:solidFill>
              <a:latin typeface="Cambria"/>
              <a:cs typeface="Cambria"/>
            </a:endParaRPr>
          </a:p>
          <a:p>
            <a:pPr marL="12700" marR="5080" algn="ctr">
              <a:lnSpc>
                <a:spcPct val="100000"/>
              </a:lnSpc>
              <a:spcBef>
                <a:spcPts val="95"/>
              </a:spcBef>
              <a:tabLst>
                <a:tab pos="2333625" algn="l"/>
                <a:tab pos="3543300" algn="l"/>
              </a:tabLst>
            </a:pPr>
            <a:endParaRPr lang="en-US" sz="4000" b="1" spc="285" dirty="0">
              <a:solidFill>
                <a:srgbClr val="1D136B"/>
              </a:solidFill>
              <a:latin typeface="Cambria"/>
              <a:cs typeface="Cambria"/>
            </a:endParaRPr>
          </a:p>
          <a:p>
            <a:pPr marL="12700" marR="5080" algn="ctr">
              <a:lnSpc>
                <a:spcPct val="100000"/>
              </a:lnSpc>
              <a:spcBef>
                <a:spcPts val="95"/>
              </a:spcBef>
              <a:tabLst>
                <a:tab pos="2333625" algn="l"/>
                <a:tab pos="3543300" algn="l"/>
              </a:tabLst>
            </a:pPr>
            <a:endParaRPr sz="4000">
              <a:latin typeface="Cambria"/>
              <a:cs typeface="Cambria"/>
            </a:endParaRPr>
          </a:p>
          <a:p>
            <a:pPr>
              <a:lnSpc>
                <a:spcPct val="100000"/>
              </a:lnSpc>
              <a:spcBef>
                <a:spcPts val="50"/>
              </a:spcBef>
            </a:pPr>
            <a:endParaRPr sz="4050">
              <a:latin typeface="Cambria"/>
              <a:cs typeface="Cambria"/>
            </a:endParaRPr>
          </a:p>
        </p:txBody>
      </p:sp>
      <p:sp>
        <p:nvSpPr>
          <p:cNvPr id="25" name="TextBox 24"/>
          <p:cNvSpPr txBox="1"/>
          <p:nvPr/>
        </p:nvSpPr>
        <p:spPr>
          <a:xfrm>
            <a:off x="5791200" y="7086600"/>
            <a:ext cx="3048000" cy="1477328"/>
          </a:xfrm>
          <a:prstGeom prst="rect">
            <a:avLst/>
          </a:prstGeom>
          <a:noFill/>
        </p:spPr>
        <p:txBody>
          <a:bodyPr wrap="square" rtlCol="0">
            <a:spAutoFit/>
          </a:bodyPr>
          <a:lstStyle/>
          <a:p>
            <a:pPr algn="ctr">
              <a:lnSpc>
                <a:spcPct val="150000"/>
              </a:lnSpc>
            </a:pPr>
            <a:r>
              <a:rPr lang="en-US" b="1" dirty="0" smtClean="0">
                <a:solidFill>
                  <a:srgbClr val="002060"/>
                </a:solidFill>
              </a:rPr>
              <a:t>Course Instructor</a:t>
            </a:r>
            <a:endParaRPr lang="en-US" dirty="0" smtClean="0"/>
          </a:p>
          <a:p>
            <a:pPr algn="ctr">
              <a:lnSpc>
                <a:spcPct val="150000"/>
              </a:lnSpc>
            </a:pPr>
            <a:r>
              <a:rPr lang="en-US" sz="2400" b="1" dirty="0" smtClean="0">
                <a:solidFill>
                  <a:srgbClr val="002060"/>
                </a:solidFill>
                <a:latin typeface="Arial Black" pitchFamily="34" charset="0"/>
              </a:rPr>
              <a:t>P.Veera Swamy</a:t>
            </a:r>
          </a:p>
          <a:p>
            <a:pPr algn="ctr">
              <a:lnSpc>
                <a:spcPct val="150000"/>
              </a:lnSpc>
            </a:pPr>
            <a:r>
              <a:rPr lang="en-US" b="1" dirty="0" smtClean="0">
                <a:solidFill>
                  <a:srgbClr val="002060"/>
                </a:solidFill>
              </a:rPr>
              <a:t>Assistant Professor</a:t>
            </a:r>
            <a:endParaRPr lang="en-IN" b="1" dirty="0">
              <a:solidFill>
                <a:srgbClr val="002060"/>
              </a:solidFill>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rot="5400000">
            <a:off x="4732655" y="4639945"/>
            <a:ext cx="6858000" cy="626110"/>
            <a:chOff x="0" y="361950"/>
            <a:chExt cx="6858000" cy="626110"/>
          </a:xfrm>
        </p:grpSpPr>
        <p:sp>
          <p:nvSpPr>
            <p:cNvPr id="3" name="object 3"/>
            <p:cNvSpPr/>
            <p:nvPr/>
          </p:nvSpPr>
          <p:spPr>
            <a:xfrm>
              <a:off x="0" y="381000"/>
              <a:ext cx="6858000" cy="0"/>
            </a:xfrm>
            <a:custGeom>
              <a:avLst/>
              <a:gdLst/>
              <a:ahLst/>
              <a:cxnLst/>
              <a:rect l="l" t="t" r="r" b="b"/>
              <a:pathLst>
                <a:path w="6858000">
                  <a:moveTo>
                    <a:pt x="0" y="0"/>
                  </a:moveTo>
                  <a:lnTo>
                    <a:pt x="6858000" y="0"/>
                  </a:lnTo>
                </a:path>
              </a:pathLst>
            </a:custGeom>
            <a:ln w="38100">
              <a:solidFill>
                <a:srgbClr val="FEC3AE"/>
              </a:solidFill>
            </a:ln>
          </p:spPr>
          <p:txBody>
            <a:bodyPr wrap="square" lIns="0" tIns="0" rIns="0" bIns="0" rtlCol="0"/>
            <a:lstStyle/>
            <a:p>
              <a:endParaRPr/>
            </a:p>
          </p:txBody>
        </p:sp>
        <p:sp>
          <p:nvSpPr>
            <p:cNvPr id="4" name="object 4"/>
            <p:cNvSpPr/>
            <p:nvPr/>
          </p:nvSpPr>
          <p:spPr>
            <a:xfrm>
              <a:off x="5715000" y="438911"/>
              <a:ext cx="548640" cy="548640"/>
            </a:xfrm>
            <a:custGeom>
              <a:avLst/>
              <a:gdLst/>
              <a:ahLst/>
              <a:cxnLst/>
              <a:rect l="l" t="t" r="r" b="b"/>
              <a:pathLst>
                <a:path w="548639" h="548640">
                  <a:moveTo>
                    <a:pt x="0" y="274320"/>
                  </a:move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20"/>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lnTo>
                    <a:pt x="225011" y="4419"/>
                  </a:lnTo>
                  <a:lnTo>
                    <a:pt x="178602" y="17162"/>
                  </a:lnTo>
                  <a:lnTo>
                    <a:pt x="135867" y="37453"/>
                  </a:lnTo>
                  <a:lnTo>
                    <a:pt x="97580" y="64518"/>
                  </a:lnTo>
                  <a:lnTo>
                    <a:pt x="64518" y="97580"/>
                  </a:lnTo>
                  <a:lnTo>
                    <a:pt x="37453" y="135867"/>
                  </a:lnTo>
                  <a:lnTo>
                    <a:pt x="17162" y="178602"/>
                  </a:lnTo>
                  <a:lnTo>
                    <a:pt x="4419" y="225011"/>
                  </a:lnTo>
                  <a:lnTo>
                    <a:pt x="0" y="274320"/>
                  </a:lnTo>
                  <a:close/>
                </a:path>
              </a:pathLst>
            </a:custGeom>
            <a:solidFill>
              <a:srgbClr val="FE8637"/>
            </a:solidFill>
          </p:spPr>
          <p:txBody>
            <a:bodyPr wrap="square" lIns="0" tIns="0" rIns="0" bIns="0" rtlCol="0"/>
            <a:lstStyle/>
            <a:p>
              <a:endParaRPr/>
            </a:p>
          </p:txBody>
        </p:sp>
      </p:grpSp>
      <p:sp>
        <p:nvSpPr>
          <p:cNvPr id="5" name="object 5"/>
          <p:cNvSpPr/>
          <p:nvPr/>
        </p:nvSpPr>
        <p:spPr>
          <a:xfrm rot="16200000">
            <a:off x="-3171825" y="4772025"/>
            <a:ext cx="6858000" cy="57150"/>
          </a:xfrm>
          <a:custGeom>
            <a:avLst/>
            <a:gdLst/>
            <a:ahLst/>
            <a:cxnLst/>
            <a:rect l="l" t="t" r="r" b="b"/>
            <a:pathLst>
              <a:path w="6858000" h="57150">
                <a:moveTo>
                  <a:pt x="6858000" y="45720"/>
                </a:moveTo>
                <a:lnTo>
                  <a:pt x="0" y="45720"/>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grpSp>
        <p:nvGrpSpPr>
          <p:cNvPr id="6" name="object 6"/>
          <p:cNvGrpSpPr/>
          <p:nvPr/>
        </p:nvGrpSpPr>
        <p:grpSpPr>
          <a:xfrm rot="5400000">
            <a:off x="5295900" y="4838700"/>
            <a:ext cx="6934200" cy="304800"/>
            <a:chOff x="-3048000" y="-3733800"/>
            <a:chExt cx="6934200" cy="304800"/>
          </a:xfrm>
        </p:grpSpPr>
        <p:sp>
          <p:nvSpPr>
            <p:cNvPr id="7" name="object 7"/>
            <p:cNvSpPr/>
            <p:nvPr/>
          </p:nvSpPr>
          <p:spPr>
            <a:xfrm>
              <a:off x="-3048000" y="-3733800"/>
              <a:ext cx="6858000" cy="304800"/>
            </a:xfrm>
            <a:custGeom>
              <a:avLst/>
              <a:gdLst/>
              <a:ahLst/>
              <a:cxnLst/>
              <a:rect l="l" t="t" r="r" b="b"/>
              <a:pathLst>
                <a:path w="6858000" h="304800">
                  <a:moveTo>
                    <a:pt x="0" y="0"/>
                  </a:moveTo>
                  <a:lnTo>
                    <a:pt x="0" y="304800"/>
                  </a:lnTo>
                  <a:lnTo>
                    <a:pt x="6858000" y="304800"/>
                  </a:lnTo>
                  <a:lnTo>
                    <a:pt x="6858000" y="0"/>
                  </a:lnTo>
                  <a:lnTo>
                    <a:pt x="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2971800" y="-3581400"/>
              <a:ext cx="6858000" cy="0"/>
            </a:xfrm>
            <a:custGeom>
              <a:avLst/>
              <a:gdLst/>
              <a:ahLst/>
              <a:cxnLst/>
              <a:rect l="l" t="t" r="r" b="b"/>
              <a:pathLst>
                <a:path w="6858000">
                  <a:moveTo>
                    <a:pt x="0" y="0"/>
                  </a:moveTo>
                  <a:lnTo>
                    <a:pt x="6858000" y="0"/>
                  </a:lnTo>
                </a:path>
              </a:pathLst>
            </a:custGeom>
            <a:ln w="9525">
              <a:solidFill>
                <a:srgbClr val="FE8637"/>
              </a:solidFill>
            </a:ln>
          </p:spPr>
          <p:txBody>
            <a:bodyPr wrap="square" lIns="0" tIns="0" rIns="0" bIns="0" rtlCol="0"/>
            <a:lstStyle/>
            <a:p>
              <a:endParaRPr/>
            </a:p>
          </p:txBody>
        </p:sp>
      </p:grpSp>
      <p:pic>
        <p:nvPicPr>
          <p:cNvPr id="9" name="object 9"/>
          <p:cNvPicPr/>
          <p:nvPr/>
        </p:nvPicPr>
        <p:blipFill>
          <a:blip r:embed="rId3" cstate="print"/>
          <a:stretch>
            <a:fillRect/>
          </a:stretch>
        </p:blipFill>
        <p:spPr>
          <a:xfrm rot="5400000">
            <a:off x="2155879" y="434922"/>
            <a:ext cx="4821199" cy="6846956"/>
          </a:xfrm>
          <a:prstGeom prst="rect">
            <a:avLst/>
          </a:prstGeom>
        </p:spPr>
      </p:pic>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9039225"/>
            <a:ext cx="6858000" cy="57150"/>
          </a:xfrm>
          <a:custGeom>
            <a:avLst/>
            <a:gdLst/>
            <a:ahLst/>
            <a:cxnLst/>
            <a:rect l="l" t="t" r="r" b="b"/>
            <a:pathLst>
              <a:path w="6858000" h="57150">
                <a:moveTo>
                  <a:pt x="6858000" y="45720"/>
                </a:moveTo>
                <a:lnTo>
                  <a:pt x="0" y="45720"/>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pic>
        <p:nvPicPr>
          <p:cNvPr id="17" name="object 9"/>
          <p:cNvPicPr/>
          <p:nvPr/>
        </p:nvPicPr>
        <p:blipFill>
          <a:blip r:embed="rId3" cstate="print"/>
          <a:stretch>
            <a:fillRect/>
          </a:stretch>
        </p:blipFill>
        <p:spPr>
          <a:xfrm rot="5400000">
            <a:off x="1637985" y="648015"/>
            <a:ext cx="5497168" cy="8163538"/>
          </a:xfrm>
          <a:prstGeom prst="rect">
            <a:avLst/>
          </a:prstGeom>
        </p:spPr>
      </p:pic>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8000"/>
                </a:moveTo>
                <a:lnTo>
                  <a:pt x="444536" y="6858000"/>
                </a:lnTo>
                <a:lnTo>
                  <a:pt x="444536"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882686" y="0"/>
            <a:ext cx="3175" cy="6858000"/>
          </a:xfrm>
          <a:custGeom>
            <a:avLst/>
            <a:gdLst/>
            <a:ahLst/>
            <a:cxnLst/>
            <a:rect l="l" t="t" r="r" b="b"/>
            <a:pathLst>
              <a:path w="3175" h="6858000">
                <a:moveTo>
                  <a:pt x="0" y="6858000"/>
                </a:moveTo>
                <a:lnTo>
                  <a:pt x="3138" y="6858000"/>
                </a:lnTo>
                <a:lnTo>
                  <a:pt x="3138"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942975" y="0"/>
            <a:ext cx="48260" cy="6858000"/>
          </a:xfrm>
          <a:custGeom>
            <a:avLst/>
            <a:gdLst/>
            <a:ahLst/>
            <a:cxnLst/>
            <a:rect l="l" t="t" r="r" b="b"/>
            <a:pathLst>
              <a:path w="48259" h="6858000">
                <a:moveTo>
                  <a:pt x="0" y="6858000"/>
                </a:moveTo>
                <a:lnTo>
                  <a:pt x="47637" y="6858000"/>
                </a:lnTo>
                <a:lnTo>
                  <a:pt x="47637"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276326" y="0"/>
            <a:ext cx="104775" cy="6858000"/>
          </a:xfrm>
          <a:custGeom>
            <a:avLst/>
            <a:gdLst/>
            <a:ahLst/>
            <a:cxnLst/>
            <a:rect l="l" t="t" r="r" b="b"/>
            <a:pathLst>
              <a:path w="104775" h="6858000">
                <a:moveTo>
                  <a:pt x="104660" y="0"/>
                </a:moveTo>
                <a:lnTo>
                  <a:pt x="0" y="0"/>
                </a:lnTo>
                <a:lnTo>
                  <a:pt x="0" y="6858000"/>
                </a:lnTo>
                <a:lnTo>
                  <a:pt x="104660" y="6858000"/>
                </a:lnTo>
                <a:lnTo>
                  <a:pt x="10466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63" y="0"/>
                  </a:moveTo>
                  <a:lnTo>
                    <a:pt x="0" y="0"/>
                  </a:lnTo>
                  <a:lnTo>
                    <a:pt x="0" y="6858000"/>
                  </a:lnTo>
                  <a:lnTo>
                    <a:pt x="181863" y="6858000"/>
                  </a:lnTo>
                  <a:lnTo>
                    <a:pt x="181863"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3" y="0"/>
              <a:ext cx="230504" cy="6858000"/>
            </a:xfrm>
            <a:custGeom>
              <a:avLst/>
              <a:gdLst/>
              <a:ahLst/>
              <a:cxnLst/>
              <a:rect l="l" t="t" r="r" b="b"/>
              <a:pathLst>
                <a:path w="230505" h="6858000">
                  <a:moveTo>
                    <a:pt x="230276" y="0"/>
                  </a:moveTo>
                  <a:lnTo>
                    <a:pt x="0" y="0"/>
                  </a:lnTo>
                  <a:lnTo>
                    <a:pt x="0" y="6858000"/>
                  </a:lnTo>
                  <a:lnTo>
                    <a:pt x="230276" y="6858000"/>
                  </a:lnTo>
                  <a:lnTo>
                    <a:pt x="230276"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06343"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825536" y="0"/>
            <a:ext cx="117475" cy="6858000"/>
            <a:chOff x="825536" y="0"/>
            <a:chExt cx="117475" cy="6858000"/>
          </a:xfrm>
        </p:grpSpPr>
        <p:sp>
          <p:nvSpPr>
            <p:cNvPr id="11" name="object 11"/>
            <p:cNvSpPr/>
            <p:nvPr/>
          </p:nvSpPr>
          <p:spPr>
            <a:xfrm>
              <a:off x="914399" y="0"/>
              <a:ext cx="0" cy="6858000"/>
            </a:xfrm>
            <a:custGeom>
              <a:avLst/>
              <a:gdLst/>
              <a:ahLst/>
              <a:cxnLst/>
              <a:rect l="l" t="t" r="r" b="b"/>
              <a:pathLst>
                <a:path h="6858000">
                  <a:moveTo>
                    <a:pt x="0" y="0"/>
                  </a:moveTo>
                  <a:lnTo>
                    <a:pt x="0" y="6858000"/>
                  </a:lnTo>
                </a:path>
              </a:pathLst>
            </a:custGeom>
            <a:ln w="57150">
              <a:solidFill>
                <a:srgbClr val="FFEDE8"/>
              </a:solidFill>
            </a:ln>
          </p:spPr>
          <p:txBody>
            <a:bodyPr wrap="square" lIns="0" tIns="0" rIns="0" bIns="0" rtlCol="0"/>
            <a:lstStyle/>
            <a:p>
              <a:endParaRPr/>
            </a:p>
          </p:txBody>
        </p:sp>
        <p:sp>
          <p:nvSpPr>
            <p:cNvPr id="12" name="object 12"/>
            <p:cNvSpPr/>
            <p:nvPr/>
          </p:nvSpPr>
          <p:spPr>
            <a:xfrm>
              <a:off x="854111"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8000"/>
                </a:lnTo>
              </a:path>
            </a:pathLst>
          </a:custGeom>
          <a:ln w="28575">
            <a:solidFill>
              <a:srgbClr val="FEC3AE"/>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8000"/>
                </a:lnTo>
              </a:path>
            </a:pathLst>
          </a:custGeom>
          <a:ln w="9525">
            <a:solidFill>
              <a:srgbClr val="FEC3AE"/>
            </a:solidFill>
          </a:ln>
        </p:spPr>
        <p:txBody>
          <a:bodyPr wrap="square" lIns="0" tIns="0" rIns="0" bIns="0" rtlCol="0"/>
          <a:lstStyle/>
          <a:p>
            <a:endParaRPr/>
          </a:p>
        </p:txBody>
      </p:sp>
      <p:sp>
        <p:nvSpPr>
          <p:cNvPr id="15" name="object 15"/>
          <p:cNvSpPr/>
          <p:nvPr/>
        </p:nvSpPr>
        <p:spPr>
          <a:xfrm>
            <a:off x="9085288" y="0"/>
            <a:ext cx="57150" cy="6858000"/>
          </a:xfrm>
          <a:custGeom>
            <a:avLst/>
            <a:gdLst/>
            <a:ahLst/>
            <a:cxnLst/>
            <a:rect l="l" t="t" r="r" b="b"/>
            <a:pathLst>
              <a:path w="57150" h="6858000">
                <a:moveTo>
                  <a:pt x="11417" y="0"/>
                </a:moveTo>
                <a:lnTo>
                  <a:pt x="0" y="0"/>
                </a:lnTo>
                <a:lnTo>
                  <a:pt x="0" y="6858000"/>
                </a:lnTo>
                <a:lnTo>
                  <a:pt x="11417" y="6858000"/>
                </a:lnTo>
                <a:lnTo>
                  <a:pt x="11417"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16" name="object 16"/>
          <p:cNvGrpSpPr/>
          <p:nvPr/>
        </p:nvGrpSpPr>
        <p:grpSpPr>
          <a:xfrm>
            <a:off x="5778" y="0"/>
            <a:ext cx="9138285" cy="8077200"/>
            <a:chOff x="5778" y="0"/>
            <a:chExt cx="9138285" cy="6875780"/>
          </a:xfrm>
        </p:grpSpPr>
        <p:sp>
          <p:nvSpPr>
            <p:cNvPr id="17" name="object 17"/>
            <p:cNvSpPr/>
            <p:nvPr/>
          </p:nvSpPr>
          <p:spPr>
            <a:xfrm>
              <a:off x="1219199" y="0"/>
              <a:ext cx="76200" cy="6858000"/>
            </a:xfrm>
            <a:custGeom>
              <a:avLst/>
              <a:gdLst/>
              <a:ahLst/>
              <a:cxnLst/>
              <a:rect l="l" t="t" r="r" b="b"/>
              <a:pathLst>
                <a:path w="76200" h="6858000">
                  <a:moveTo>
                    <a:pt x="76187" y="0"/>
                  </a:moveTo>
                  <a:lnTo>
                    <a:pt x="0" y="0"/>
                  </a:lnTo>
                  <a:lnTo>
                    <a:pt x="0" y="6858000"/>
                  </a:lnTo>
                  <a:lnTo>
                    <a:pt x="76187" y="6858000"/>
                  </a:lnTo>
                  <a:lnTo>
                    <a:pt x="76187"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609600" y="3429000"/>
              <a:ext cx="1341755" cy="2079625"/>
            </a:xfrm>
            <a:custGeom>
              <a:avLst/>
              <a:gdLst/>
              <a:ahLst/>
              <a:cxnLst/>
              <a:rect l="l" t="t" r="r" b="b"/>
              <a:pathLst>
                <a:path w="1341755" h="2079625">
                  <a:moveTo>
                    <a:pt x="1295400" y="647700"/>
                  </a:moveTo>
                  <a:lnTo>
                    <a:pt x="1293622" y="599363"/>
                  </a:lnTo>
                  <a:lnTo>
                    <a:pt x="1288376" y="551992"/>
                  </a:lnTo>
                  <a:lnTo>
                    <a:pt x="1279779" y="505714"/>
                  </a:lnTo>
                  <a:lnTo>
                    <a:pt x="1267968" y="460641"/>
                  </a:lnTo>
                  <a:lnTo>
                    <a:pt x="1253070" y="416915"/>
                  </a:lnTo>
                  <a:lnTo>
                    <a:pt x="1235202" y="374650"/>
                  </a:lnTo>
                  <a:lnTo>
                    <a:pt x="1214475" y="333984"/>
                  </a:lnTo>
                  <a:lnTo>
                    <a:pt x="1191044" y="295021"/>
                  </a:lnTo>
                  <a:lnTo>
                    <a:pt x="1165021" y="257911"/>
                  </a:lnTo>
                  <a:lnTo>
                    <a:pt x="1136523" y="222770"/>
                  </a:lnTo>
                  <a:lnTo>
                    <a:pt x="1105687" y="189712"/>
                  </a:lnTo>
                  <a:lnTo>
                    <a:pt x="1072629" y="158877"/>
                  </a:lnTo>
                  <a:lnTo>
                    <a:pt x="1037488" y="130378"/>
                  </a:lnTo>
                  <a:lnTo>
                    <a:pt x="1000379" y="104355"/>
                  </a:lnTo>
                  <a:lnTo>
                    <a:pt x="961415" y="80924"/>
                  </a:lnTo>
                  <a:lnTo>
                    <a:pt x="920750" y="60198"/>
                  </a:lnTo>
                  <a:lnTo>
                    <a:pt x="878484" y="42329"/>
                  </a:lnTo>
                  <a:lnTo>
                    <a:pt x="834758" y="27432"/>
                  </a:lnTo>
                  <a:lnTo>
                    <a:pt x="789686" y="15621"/>
                  </a:lnTo>
                  <a:lnTo>
                    <a:pt x="743407" y="7023"/>
                  </a:lnTo>
                  <a:lnTo>
                    <a:pt x="696036" y="1778"/>
                  </a:lnTo>
                  <a:lnTo>
                    <a:pt x="647700" y="0"/>
                  </a:lnTo>
                  <a:lnTo>
                    <a:pt x="599351" y="1778"/>
                  </a:lnTo>
                  <a:lnTo>
                    <a:pt x="551980" y="7023"/>
                  </a:lnTo>
                  <a:lnTo>
                    <a:pt x="505701" y="15621"/>
                  </a:lnTo>
                  <a:lnTo>
                    <a:pt x="460629" y="27432"/>
                  </a:lnTo>
                  <a:lnTo>
                    <a:pt x="416902" y="42329"/>
                  </a:lnTo>
                  <a:lnTo>
                    <a:pt x="374637" y="60198"/>
                  </a:lnTo>
                  <a:lnTo>
                    <a:pt x="333971" y="80924"/>
                  </a:lnTo>
                  <a:lnTo>
                    <a:pt x="295008" y="104355"/>
                  </a:lnTo>
                  <a:lnTo>
                    <a:pt x="257898" y="130378"/>
                  </a:lnTo>
                  <a:lnTo>
                    <a:pt x="222758" y="158877"/>
                  </a:lnTo>
                  <a:lnTo>
                    <a:pt x="189699" y="189712"/>
                  </a:lnTo>
                  <a:lnTo>
                    <a:pt x="158864" y="222770"/>
                  </a:lnTo>
                  <a:lnTo>
                    <a:pt x="130365" y="257911"/>
                  </a:lnTo>
                  <a:lnTo>
                    <a:pt x="104343" y="295021"/>
                  </a:lnTo>
                  <a:lnTo>
                    <a:pt x="80911" y="333984"/>
                  </a:lnTo>
                  <a:lnTo>
                    <a:pt x="60185" y="374650"/>
                  </a:lnTo>
                  <a:lnTo>
                    <a:pt x="42316" y="416915"/>
                  </a:lnTo>
                  <a:lnTo>
                    <a:pt x="27419" y="460641"/>
                  </a:lnTo>
                  <a:lnTo>
                    <a:pt x="15608" y="505714"/>
                  </a:lnTo>
                  <a:lnTo>
                    <a:pt x="7010" y="551992"/>
                  </a:lnTo>
                  <a:lnTo>
                    <a:pt x="1765" y="599363"/>
                  </a:lnTo>
                  <a:lnTo>
                    <a:pt x="0" y="647700"/>
                  </a:lnTo>
                  <a:lnTo>
                    <a:pt x="1765" y="696048"/>
                  </a:lnTo>
                  <a:lnTo>
                    <a:pt x="7010" y="743419"/>
                  </a:lnTo>
                  <a:lnTo>
                    <a:pt x="15608" y="789698"/>
                  </a:lnTo>
                  <a:lnTo>
                    <a:pt x="27419" y="834771"/>
                  </a:lnTo>
                  <a:lnTo>
                    <a:pt x="42316" y="878497"/>
                  </a:lnTo>
                  <a:lnTo>
                    <a:pt x="60185" y="920762"/>
                  </a:lnTo>
                  <a:lnTo>
                    <a:pt x="80911" y="961428"/>
                  </a:lnTo>
                  <a:lnTo>
                    <a:pt x="104343" y="1000391"/>
                  </a:lnTo>
                  <a:lnTo>
                    <a:pt x="130365" y="1037501"/>
                  </a:lnTo>
                  <a:lnTo>
                    <a:pt x="158864" y="1072642"/>
                  </a:lnTo>
                  <a:lnTo>
                    <a:pt x="189699" y="1105700"/>
                  </a:lnTo>
                  <a:lnTo>
                    <a:pt x="222758" y="1136535"/>
                  </a:lnTo>
                  <a:lnTo>
                    <a:pt x="257898" y="1165034"/>
                  </a:lnTo>
                  <a:lnTo>
                    <a:pt x="295008" y="1191056"/>
                  </a:lnTo>
                  <a:lnTo>
                    <a:pt x="333971" y="1214488"/>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07" y="1288389"/>
                  </a:lnTo>
                  <a:lnTo>
                    <a:pt x="789686" y="1279791"/>
                  </a:lnTo>
                  <a:lnTo>
                    <a:pt x="834758" y="1267980"/>
                  </a:lnTo>
                  <a:lnTo>
                    <a:pt x="878484" y="1253083"/>
                  </a:lnTo>
                  <a:lnTo>
                    <a:pt x="920750" y="1235214"/>
                  </a:lnTo>
                  <a:lnTo>
                    <a:pt x="961415" y="1214488"/>
                  </a:lnTo>
                  <a:lnTo>
                    <a:pt x="1000379" y="1191056"/>
                  </a:lnTo>
                  <a:lnTo>
                    <a:pt x="1037488" y="1165034"/>
                  </a:lnTo>
                  <a:lnTo>
                    <a:pt x="1072629" y="1136535"/>
                  </a:lnTo>
                  <a:lnTo>
                    <a:pt x="1105687" y="1105700"/>
                  </a:lnTo>
                  <a:lnTo>
                    <a:pt x="1136523" y="1072642"/>
                  </a:lnTo>
                  <a:lnTo>
                    <a:pt x="1165021" y="1037501"/>
                  </a:lnTo>
                  <a:lnTo>
                    <a:pt x="1191044" y="1000391"/>
                  </a:lnTo>
                  <a:lnTo>
                    <a:pt x="1214475" y="961428"/>
                  </a:lnTo>
                  <a:lnTo>
                    <a:pt x="1235202" y="920762"/>
                  </a:lnTo>
                  <a:lnTo>
                    <a:pt x="1253070" y="878497"/>
                  </a:lnTo>
                  <a:lnTo>
                    <a:pt x="1267968" y="834771"/>
                  </a:lnTo>
                  <a:lnTo>
                    <a:pt x="1279779" y="789698"/>
                  </a:lnTo>
                  <a:lnTo>
                    <a:pt x="1288376" y="743419"/>
                  </a:lnTo>
                  <a:lnTo>
                    <a:pt x="1293622" y="696048"/>
                  </a:lnTo>
                  <a:lnTo>
                    <a:pt x="1295400" y="647700"/>
                  </a:lnTo>
                  <a:close/>
                </a:path>
                <a:path w="1341755" h="2079625">
                  <a:moveTo>
                    <a:pt x="1341450" y="1758467"/>
                  </a:moveTo>
                  <a:lnTo>
                    <a:pt x="1337970" y="1711071"/>
                  </a:lnTo>
                  <a:lnTo>
                    <a:pt x="1327873" y="1665846"/>
                  </a:lnTo>
                  <a:lnTo>
                    <a:pt x="1311643" y="1623263"/>
                  </a:lnTo>
                  <a:lnTo>
                    <a:pt x="1289786" y="1583842"/>
                  </a:lnTo>
                  <a:lnTo>
                    <a:pt x="1262786" y="1548053"/>
                  </a:lnTo>
                  <a:lnTo>
                    <a:pt x="1231150" y="1516418"/>
                  </a:lnTo>
                  <a:lnTo>
                    <a:pt x="1195374" y="1489430"/>
                  </a:lnTo>
                  <a:lnTo>
                    <a:pt x="1155941" y="1467561"/>
                  </a:lnTo>
                  <a:lnTo>
                    <a:pt x="1113370" y="1451330"/>
                  </a:lnTo>
                  <a:lnTo>
                    <a:pt x="1068133" y="1441234"/>
                  </a:lnTo>
                  <a:lnTo>
                    <a:pt x="1020737" y="1437754"/>
                  </a:lnTo>
                  <a:lnTo>
                    <a:pt x="973340" y="1441234"/>
                  </a:lnTo>
                  <a:lnTo>
                    <a:pt x="928116" y="1451330"/>
                  </a:lnTo>
                  <a:lnTo>
                    <a:pt x="885532" y="1467561"/>
                  </a:lnTo>
                  <a:lnTo>
                    <a:pt x="846112" y="1489430"/>
                  </a:lnTo>
                  <a:lnTo>
                    <a:pt x="810323" y="1516418"/>
                  </a:lnTo>
                  <a:lnTo>
                    <a:pt x="778687" y="1548053"/>
                  </a:lnTo>
                  <a:lnTo>
                    <a:pt x="751687" y="1583842"/>
                  </a:lnTo>
                  <a:lnTo>
                    <a:pt x="729830" y="1623263"/>
                  </a:lnTo>
                  <a:lnTo>
                    <a:pt x="713600" y="1665846"/>
                  </a:lnTo>
                  <a:lnTo>
                    <a:pt x="703503" y="1711071"/>
                  </a:lnTo>
                  <a:lnTo>
                    <a:pt x="700024" y="1758467"/>
                  </a:lnTo>
                  <a:lnTo>
                    <a:pt x="703503" y="1805863"/>
                  </a:lnTo>
                  <a:lnTo>
                    <a:pt x="713600" y="1851101"/>
                  </a:lnTo>
                  <a:lnTo>
                    <a:pt x="729830" y="1893671"/>
                  </a:lnTo>
                  <a:lnTo>
                    <a:pt x="751687" y="1933105"/>
                  </a:lnTo>
                  <a:lnTo>
                    <a:pt x="778687" y="1968881"/>
                  </a:lnTo>
                  <a:lnTo>
                    <a:pt x="810323" y="2000516"/>
                  </a:lnTo>
                  <a:lnTo>
                    <a:pt x="846112" y="2027516"/>
                  </a:lnTo>
                  <a:lnTo>
                    <a:pt x="885532" y="2049373"/>
                  </a:lnTo>
                  <a:lnTo>
                    <a:pt x="928116" y="2065604"/>
                  </a:lnTo>
                  <a:lnTo>
                    <a:pt x="973340" y="2075700"/>
                  </a:lnTo>
                  <a:lnTo>
                    <a:pt x="1020737" y="2079180"/>
                  </a:lnTo>
                  <a:lnTo>
                    <a:pt x="1068133" y="2075700"/>
                  </a:lnTo>
                  <a:lnTo>
                    <a:pt x="1113370" y="2065604"/>
                  </a:lnTo>
                  <a:lnTo>
                    <a:pt x="1155941" y="2049373"/>
                  </a:lnTo>
                  <a:lnTo>
                    <a:pt x="1195374" y="2027516"/>
                  </a:lnTo>
                  <a:lnTo>
                    <a:pt x="1231150" y="2000516"/>
                  </a:lnTo>
                  <a:lnTo>
                    <a:pt x="1262786" y="1968881"/>
                  </a:lnTo>
                  <a:lnTo>
                    <a:pt x="1289786" y="1933105"/>
                  </a:lnTo>
                  <a:lnTo>
                    <a:pt x="1311643" y="1893671"/>
                  </a:lnTo>
                  <a:lnTo>
                    <a:pt x="1327873" y="1851101"/>
                  </a:lnTo>
                  <a:lnTo>
                    <a:pt x="1337970" y="1805863"/>
                  </a:lnTo>
                  <a:lnTo>
                    <a:pt x="1341450" y="1758467"/>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1091079" y="5500631"/>
              <a:ext cx="137159" cy="137160"/>
            </a:xfrm>
            <a:prstGeom prst="rect">
              <a:avLst/>
            </a:prstGeom>
          </p:spPr>
        </p:pic>
        <p:sp>
          <p:nvSpPr>
            <p:cNvPr id="20" name="object 20"/>
            <p:cNvSpPr/>
            <p:nvPr/>
          </p:nvSpPr>
          <p:spPr>
            <a:xfrm>
              <a:off x="1664195" y="4495800"/>
              <a:ext cx="607060" cy="1567180"/>
            </a:xfrm>
            <a:custGeom>
              <a:avLst/>
              <a:gdLst/>
              <a:ahLst/>
              <a:cxnLst/>
              <a:rect l="l" t="t" r="r" b="b"/>
              <a:pathLst>
                <a:path w="607060" h="1567179">
                  <a:moveTo>
                    <a:pt x="274332" y="1429512"/>
                  </a:moveTo>
                  <a:lnTo>
                    <a:pt x="267335" y="1386166"/>
                  </a:lnTo>
                  <a:lnTo>
                    <a:pt x="247865" y="1348511"/>
                  </a:lnTo>
                  <a:lnTo>
                    <a:pt x="218173" y="1318818"/>
                  </a:lnTo>
                  <a:lnTo>
                    <a:pt x="180517" y="1299349"/>
                  </a:lnTo>
                  <a:lnTo>
                    <a:pt x="137172" y="1292352"/>
                  </a:lnTo>
                  <a:lnTo>
                    <a:pt x="93814" y="1299349"/>
                  </a:lnTo>
                  <a:lnTo>
                    <a:pt x="56159" y="1318818"/>
                  </a:lnTo>
                  <a:lnTo>
                    <a:pt x="26466" y="1348511"/>
                  </a:lnTo>
                  <a:lnTo>
                    <a:pt x="6997" y="1386166"/>
                  </a:lnTo>
                  <a:lnTo>
                    <a:pt x="0" y="1429512"/>
                  </a:lnTo>
                  <a:lnTo>
                    <a:pt x="6997" y="1472869"/>
                  </a:lnTo>
                  <a:lnTo>
                    <a:pt x="26466" y="1510525"/>
                  </a:lnTo>
                  <a:lnTo>
                    <a:pt x="56159" y="1540217"/>
                  </a:lnTo>
                  <a:lnTo>
                    <a:pt x="93814" y="1559687"/>
                  </a:lnTo>
                  <a:lnTo>
                    <a:pt x="137172" y="1566672"/>
                  </a:lnTo>
                  <a:lnTo>
                    <a:pt x="180517" y="1559687"/>
                  </a:lnTo>
                  <a:lnTo>
                    <a:pt x="218173" y="1540217"/>
                  </a:lnTo>
                  <a:lnTo>
                    <a:pt x="247865" y="1510525"/>
                  </a:lnTo>
                  <a:lnTo>
                    <a:pt x="267335" y="1472869"/>
                  </a:lnTo>
                  <a:lnTo>
                    <a:pt x="274332" y="1429512"/>
                  </a:lnTo>
                  <a:close/>
                </a:path>
                <a:path w="607060" h="1567179">
                  <a:moveTo>
                    <a:pt x="606564" y="182880"/>
                  </a:moveTo>
                  <a:lnTo>
                    <a:pt x="600024" y="134264"/>
                  </a:lnTo>
                  <a:lnTo>
                    <a:pt x="581596" y="90576"/>
                  </a:lnTo>
                  <a:lnTo>
                    <a:pt x="552996" y="53568"/>
                  </a:lnTo>
                  <a:lnTo>
                    <a:pt x="515988" y="24968"/>
                  </a:lnTo>
                  <a:lnTo>
                    <a:pt x="472300" y="6540"/>
                  </a:lnTo>
                  <a:lnTo>
                    <a:pt x="423684" y="0"/>
                  </a:lnTo>
                  <a:lnTo>
                    <a:pt x="375056" y="6540"/>
                  </a:lnTo>
                  <a:lnTo>
                    <a:pt x="331381" y="24968"/>
                  </a:lnTo>
                  <a:lnTo>
                    <a:pt x="294360" y="53568"/>
                  </a:lnTo>
                  <a:lnTo>
                    <a:pt x="265772" y="90576"/>
                  </a:lnTo>
                  <a:lnTo>
                    <a:pt x="247332" y="134264"/>
                  </a:lnTo>
                  <a:lnTo>
                    <a:pt x="240804" y="182880"/>
                  </a:lnTo>
                  <a:lnTo>
                    <a:pt x="247332" y="231508"/>
                  </a:lnTo>
                  <a:lnTo>
                    <a:pt x="265772" y="275183"/>
                  </a:lnTo>
                  <a:lnTo>
                    <a:pt x="294360" y="312204"/>
                  </a:lnTo>
                  <a:lnTo>
                    <a:pt x="331381" y="340791"/>
                  </a:lnTo>
                  <a:lnTo>
                    <a:pt x="375056" y="359232"/>
                  </a:lnTo>
                  <a:lnTo>
                    <a:pt x="423684" y="365760"/>
                  </a:lnTo>
                  <a:lnTo>
                    <a:pt x="472300" y="359232"/>
                  </a:lnTo>
                  <a:lnTo>
                    <a:pt x="515988" y="340791"/>
                  </a:lnTo>
                  <a:lnTo>
                    <a:pt x="552996" y="312204"/>
                  </a:lnTo>
                  <a:lnTo>
                    <a:pt x="581596" y="275183"/>
                  </a:lnTo>
                  <a:lnTo>
                    <a:pt x="600024" y="231508"/>
                  </a:lnTo>
                  <a:lnTo>
                    <a:pt x="606564" y="182880"/>
                  </a:lnTo>
                  <a:close/>
                </a:path>
              </a:pathLst>
            </a:custGeom>
            <a:solidFill>
              <a:srgbClr val="FE8637"/>
            </a:solidFill>
          </p:spPr>
          <p:txBody>
            <a:bodyPr wrap="square" lIns="0" tIns="0" rIns="0" bIns="0" rtlCol="0"/>
            <a:lstStyle/>
            <a:p>
              <a:endParaRPr/>
            </a:p>
          </p:txBody>
        </p:sp>
        <p:pic>
          <p:nvPicPr>
            <p:cNvPr id="21" name="object 21"/>
            <p:cNvPicPr/>
            <p:nvPr/>
          </p:nvPicPr>
          <p:blipFill>
            <a:blip r:embed="rId4" cstate="print"/>
            <a:stretch>
              <a:fillRect/>
            </a:stretch>
          </p:blipFill>
          <p:spPr>
            <a:xfrm>
              <a:off x="5778" y="4763"/>
              <a:ext cx="9138221" cy="6853236"/>
            </a:xfrm>
            <a:prstGeom prst="rect">
              <a:avLst/>
            </a:prstGeom>
          </p:spPr>
        </p:pic>
        <p:pic>
          <p:nvPicPr>
            <p:cNvPr id="22" name="object 22"/>
            <p:cNvPicPr/>
            <p:nvPr/>
          </p:nvPicPr>
          <p:blipFill>
            <a:blip r:embed="rId5" cstate="print"/>
            <a:stretch>
              <a:fillRect/>
            </a:stretch>
          </p:blipFill>
          <p:spPr>
            <a:xfrm>
              <a:off x="7339584" y="2694432"/>
              <a:ext cx="733039" cy="4163567"/>
            </a:xfrm>
            <a:prstGeom prst="rect">
              <a:avLst/>
            </a:prstGeom>
          </p:spPr>
        </p:pic>
        <p:sp>
          <p:nvSpPr>
            <p:cNvPr id="23" name="object 23"/>
            <p:cNvSpPr/>
            <p:nvPr/>
          </p:nvSpPr>
          <p:spPr>
            <a:xfrm>
              <a:off x="7391399" y="2743200"/>
              <a:ext cx="609600" cy="4114800"/>
            </a:xfrm>
            <a:custGeom>
              <a:avLst/>
              <a:gdLst/>
              <a:ahLst/>
              <a:cxnLst/>
              <a:rect l="l" t="t" r="r" b="b"/>
              <a:pathLst>
                <a:path w="609600" h="4114800">
                  <a:moveTo>
                    <a:pt x="0" y="0"/>
                  </a:moveTo>
                  <a:lnTo>
                    <a:pt x="69888" y="1341"/>
                  </a:lnTo>
                  <a:lnTo>
                    <a:pt x="134044" y="5163"/>
                  </a:lnTo>
                  <a:lnTo>
                    <a:pt x="190637" y="11160"/>
                  </a:lnTo>
                  <a:lnTo>
                    <a:pt x="237839" y="19027"/>
                  </a:lnTo>
                  <a:lnTo>
                    <a:pt x="296750" y="39152"/>
                  </a:lnTo>
                  <a:lnTo>
                    <a:pt x="304800" y="50800"/>
                  </a:lnTo>
                  <a:lnTo>
                    <a:pt x="304800" y="2006600"/>
                  </a:lnTo>
                  <a:lnTo>
                    <a:pt x="312849" y="2018247"/>
                  </a:lnTo>
                  <a:lnTo>
                    <a:pt x="371760" y="2038372"/>
                  </a:lnTo>
                  <a:lnTo>
                    <a:pt x="418962" y="2046239"/>
                  </a:lnTo>
                  <a:lnTo>
                    <a:pt x="475555" y="2052236"/>
                  </a:lnTo>
                  <a:lnTo>
                    <a:pt x="539711" y="2056058"/>
                  </a:lnTo>
                  <a:lnTo>
                    <a:pt x="609600" y="2057400"/>
                  </a:lnTo>
                  <a:lnTo>
                    <a:pt x="539711" y="2058741"/>
                  </a:lnTo>
                  <a:lnTo>
                    <a:pt x="475555" y="2062563"/>
                  </a:lnTo>
                  <a:lnTo>
                    <a:pt x="418962" y="2068560"/>
                  </a:lnTo>
                  <a:lnTo>
                    <a:pt x="371760" y="2076427"/>
                  </a:lnTo>
                  <a:lnTo>
                    <a:pt x="312849" y="2096552"/>
                  </a:lnTo>
                  <a:lnTo>
                    <a:pt x="304800" y="2108200"/>
                  </a:lnTo>
                  <a:lnTo>
                    <a:pt x="304800" y="4064000"/>
                  </a:lnTo>
                  <a:lnTo>
                    <a:pt x="296750" y="4075647"/>
                  </a:lnTo>
                  <a:lnTo>
                    <a:pt x="237839" y="4095772"/>
                  </a:lnTo>
                  <a:lnTo>
                    <a:pt x="190637" y="4103639"/>
                  </a:lnTo>
                  <a:lnTo>
                    <a:pt x="134044" y="4109636"/>
                  </a:lnTo>
                  <a:lnTo>
                    <a:pt x="69888" y="4113458"/>
                  </a:lnTo>
                  <a:lnTo>
                    <a:pt x="0" y="4114800"/>
                  </a:lnTo>
                </a:path>
              </a:pathLst>
            </a:custGeom>
            <a:ln w="34925">
              <a:solidFill>
                <a:srgbClr val="B32C16"/>
              </a:solidFill>
            </a:ln>
          </p:spPr>
          <p:txBody>
            <a:bodyPr wrap="square" lIns="0" tIns="0" rIns="0" bIns="0" rtlCol="0"/>
            <a:lstStyle/>
            <a:p>
              <a:endParaRPr/>
            </a:p>
          </p:txBody>
        </p:sp>
      </p:grpSp>
      <p:sp>
        <p:nvSpPr>
          <p:cNvPr id="24" name="object 24"/>
          <p:cNvSpPr txBox="1"/>
          <p:nvPr/>
        </p:nvSpPr>
        <p:spPr>
          <a:xfrm>
            <a:off x="7927340" y="3611371"/>
            <a:ext cx="1075055" cy="574040"/>
          </a:xfrm>
          <a:prstGeom prst="rect">
            <a:avLst/>
          </a:prstGeom>
        </p:spPr>
        <p:txBody>
          <a:bodyPr vert="horz" wrap="square" lIns="0" tIns="12700" rIns="0" bIns="0" rtlCol="0">
            <a:spAutoFit/>
          </a:bodyPr>
          <a:lstStyle/>
          <a:p>
            <a:pPr marL="12700" marR="5080">
              <a:lnSpc>
                <a:spcPct val="100000"/>
              </a:lnSpc>
              <a:spcBef>
                <a:spcPts val="100"/>
              </a:spcBef>
            </a:pPr>
            <a:r>
              <a:rPr sz="1800" b="1" i="1" spc="330" dirty="0">
                <a:solidFill>
                  <a:srgbClr val="C00000"/>
                </a:solidFill>
                <a:latin typeface="Cambria"/>
                <a:cs typeface="Cambria"/>
              </a:rPr>
              <a:t>S</a:t>
            </a:r>
            <a:r>
              <a:rPr sz="1800" b="1" i="1" spc="270" dirty="0">
                <a:solidFill>
                  <a:srgbClr val="C00000"/>
                </a:solidFill>
                <a:latin typeface="Cambria"/>
                <a:cs typeface="Cambria"/>
              </a:rPr>
              <a:t>EA</a:t>
            </a:r>
            <a:r>
              <a:rPr sz="1800" b="1" i="1" spc="285" dirty="0">
                <a:solidFill>
                  <a:srgbClr val="C00000"/>
                </a:solidFill>
                <a:latin typeface="Cambria"/>
                <a:cs typeface="Cambria"/>
              </a:rPr>
              <a:t>R</a:t>
            </a:r>
            <a:r>
              <a:rPr sz="1800" b="1" i="1" spc="370" dirty="0">
                <a:solidFill>
                  <a:srgbClr val="C00000"/>
                </a:solidFill>
                <a:latin typeface="Cambria"/>
                <a:cs typeface="Cambria"/>
              </a:rPr>
              <a:t>C</a:t>
            </a:r>
            <a:r>
              <a:rPr sz="1800" b="1" i="1" spc="175" dirty="0">
                <a:solidFill>
                  <a:srgbClr val="C00000"/>
                </a:solidFill>
                <a:latin typeface="Cambria"/>
                <a:cs typeface="Cambria"/>
              </a:rPr>
              <a:t>H  </a:t>
            </a:r>
            <a:r>
              <a:rPr sz="1800" b="1" i="1" spc="295" dirty="0">
                <a:solidFill>
                  <a:srgbClr val="C00000"/>
                </a:solidFill>
                <a:latin typeface="Cambria"/>
                <a:cs typeface="Cambria"/>
              </a:rPr>
              <a:t>RESULT</a:t>
            </a:r>
            <a:endParaRPr sz="1800">
              <a:latin typeface="Cambria"/>
              <a:cs typeface="Cambria"/>
            </a:endParaRPr>
          </a:p>
        </p:txBody>
      </p:sp>
      <p:grpSp>
        <p:nvGrpSpPr>
          <p:cNvPr id="25" name="object 25"/>
          <p:cNvGrpSpPr/>
          <p:nvPr/>
        </p:nvGrpSpPr>
        <p:grpSpPr>
          <a:xfrm>
            <a:off x="1392936" y="2555748"/>
            <a:ext cx="417830" cy="4302760"/>
            <a:chOff x="1392936" y="2555748"/>
            <a:chExt cx="417830" cy="4302760"/>
          </a:xfrm>
        </p:grpSpPr>
        <p:pic>
          <p:nvPicPr>
            <p:cNvPr id="26" name="object 26"/>
            <p:cNvPicPr/>
            <p:nvPr/>
          </p:nvPicPr>
          <p:blipFill>
            <a:blip r:embed="rId6" cstate="print"/>
            <a:stretch>
              <a:fillRect/>
            </a:stretch>
          </p:blipFill>
          <p:spPr>
            <a:xfrm>
              <a:off x="1392936" y="2555748"/>
              <a:ext cx="417575" cy="4302252"/>
            </a:xfrm>
            <a:prstGeom prst="rect">
              <a:avLst/>
            </a:prstGeom>
          </p:spPr>
        </p:pic>
        <p:sp>
          <p:nvSpPr>
            <p:cNvPr id="27" name="object 27"/>
            <p:cNvSpPr/>
            <p:nvPr/>
          </p:nvSpPr>
          <p:spPr>
            <a:xfrm>
              <a:off x="1599406" y="2777775"/>
              <a:ext cx="1270" cy="4080510"/>
            </a:xfrm>
            <a:custGeom>
              <a:avLst/>
              <a:gdLst/>
              <a:ahLst/>
              <a:cxnLst/>
              <a:rect l="l" t="t" r="r" b="b"/>
              <a:pathLst>
                <a:path w="1269" h="4080509">
                  <a:moveTo>
                    <a:pt x="787" y="0"/>
                  </a:moveTo>
                  <a:lnTo>
                    <a:pt x="0" y="0"/>
                  </a:lnTo>
                  <a:lnTo>
                    <a:pt x="0" y="4080224"/>
                  </a:lnTo>
                  <a:lnTo>
                    <a:pt x="787" y="4080224"/>
                  </a:lnTo>
                  <a:lnTo>
                    <a:pt x="787" y="0"/>
                  </a:lnTo>
                  <a:close/>
                </a:path>
              </a:pathLst>
            </a:custGeom>
            <a:solidFill>
              <a:srgbClr val="B32C16"/>
            </a:solidFill>
          </p:spPr>
          <p:txBody>
            <a:bodyPr wrap="square" lIns="0" tIns="0" rIns="0" bIns="0" rtlCol="0"/>
            <a:lstStyle/>
            <a:p>
              <a:endParaRPr/>
            </a:p>
          </p:txBody>
        </p:sp>
        <p:sp>
          <p:nvSpPr>
            <p:cNvPr id="28" name="object 28"/>
            <p:cNvSpPr/>
            <p:nvPr/>
          </p:nvSpPr>
          <p:spPr>
            <a:xfrm>
              <a:off x="1539049" y="2777773"/>
              <a:ext cx="122555" cy="105410"/>
            </a:xfrm>
            <a:custGeom>
              <a:avLst/>
              <a:gdLst/>
              <a:ahLst/>
              <a:cxnLst/>
              <a:rect l="l" t="t" r="r" b="b"/>
              <a:pathLst>
                <a:path w="122555" h="105410">
                  <a:moveTo>
                    <a:pt x="0" y="104762"/>
                  </a:moveTo>
                  <a:lnTo>
                    <a:pt x="61137" y="0"/>
                  </a:lnTo>
                  <a:lnTo>
                    <a:pt x="122237" y="104787"/>
                  </a:lnTo>
                </a:path>
              </a:pathLst>
            </a:custGeom>
            <a:ln w="34925">
              <a:solidFill>
                <a:srgbClr val="B32C16"/>
              </a:solidFill>
            </a:ln>
          </p:spPr>
          <p:txBody>
            <a:bodyPr wrap="square" lIns="0" tIns="0" rIns="0" bIns="0" rtlCol="0"/>
            <a:lstStyle/>
            <a:p>
              <a:endParaRPr/>
            </a:p>
          </p:txBody>
        </p:sp>
      </p:grpSp>
      <p:sp>
        <p:nvSpPr>
          <p:cNvPr id="29" name="object 29"/>
          <p:cNvSpPr txBox="1"/>
          <p:nvPr/>
        </p:nvSpPr>
        <p:spPr>
          <a:xfrm>
            <a:off x="78739" y="3041241"/>
            <a:ext cx="1698625" cy="574040"/>
          </a:xfrm>
          <a:prstGeom prst="rect">
            <a:avLst/>
          </a:prstGeom>
        </p:spPr>
        <p:txBody>
          <a:bodyPr vert="horz" wrap="square" lIns="0" tIns="12700" rIns="0" bIns="0" rtlCol="0">
            <a:spAutoFit/>
          </a:bodyPr>
          <a:lstStyle/>
          <a:p>
            <a:pPr marL="12700" marR="5080">
              <a:lnSpc>
                <a:spcPct val="100000"/>
              </a:lnSpc>
              <a:spcBef>
                <a:spcPts val="100"/>
              </a:spcBef>
            </a:pPr>
            <a:r>
              <a:rPr sz="1800" b="1" i="1" spc="250" dirty="0">
                <a:solidFill>
                  <a:srgbClr val="C00000"/>
                </a:solidFill>
                <a:latin typeface="Cambria"/>
                <a:cs typeface="Cambria"/>
              </a:rPr>
              <a:t>TOP</a:t>
            </a:r>
            <a:r>
              <a:rPr sz="1800" b="1" i="1" spc="35" dirty="0">
                <a:solidFill>
                  <a:srgbClr val="C00000"/>
                </a:solidFill>
                <a:latin typeface="Cambria"/>
                <a:cs typeface="Cambria"/>
              </a:rPr>
              <a:t> </a:t>
            </a:r>
            <a:r>
              <a:rPr sz="1800" b="1" i="1" spc="275" dirty="0">
                <a:solidFill>
                  <a:srgbClr val="C00000"/>
                </a:solidFill>
                <a:latin typeface="Cambria"/>
                <a:cs typeface="Cambria"/>
              </a:rPr>
              <a:t>RANKED </a:t>
            </a:r>
            <a:r>
              <a:rPr sz="1800" b="1" i="1" spc="-380" dirty="0">
                <a:solidFill>
                  <a:srgbClr val="C00000"/>
                </a:solidFill>
                <a:latin typeface="Cambria"/>
                <a:cs typeface="Cambria"/>
              </a:rPr>
              <a:t> </a:t>
            </a:r>
            <a:r>
              <a:rPr sz="1800" b="1" i="1" spc="295" dirty="0">
                <a:solidFill>
                  <a:srgbClr val="C00000"/>
                </a:solidFill>
                <a:latin typeface="Cambria"/>
                <a:cs typeface="Cambria"/>
              </a:rPr>
              <a:t>DOCUMENTS</a:t>
            </a:r>
            <a:endParaRPr sz="1800">
              <a:latin typeface="Cambria"/>
              <a:cs typeface="Cambria"/>
            </a:endParaRPr>
          </a:p>
        </p:txBody>
      </p:sp>
      <p:grpSp>
        <p:nvGrpSpPr>
          <p:cNvPr id="30" name="object 30"/>
          <p:cNvGrpSpPr/>
          <p:nvPr/>
        </p:nvGrpSpPr>
        <p:grpSpPr>
          <a:xfrm>
            <a:off x="1511300" y="1816100"/>
            <a:ext cx="4719320" cy="558800"/>
            <a:chOff x="1511300" y="1816100"/>
            <a:chExt cx="4719320" cy="558800"/>
          </a:xfrm>
        </p:grpSpPr>
        <p:sp>
          <p:nvSpPr>
            <p:cNvPr id="31" name="object 31"/>
            <p:cNvSpPr/>
            <p:nvPr/>
          </p:nvSpPr>
          <p:spPr>
            <a:xfrm>
              <a:off x="1524000" y="1828800"/>
              <a:ext cx="3276600" cy="533400"/>
            </a:xfrm>
            <a:custGeom>
              <a:avLst/>
              <a:gdLst/>
              <a:ahLst/>
              <a:cxnLst/>
              <a:rect l="l" t="t" r="r" b="b"/>
              <a:pathLst>
                <a:path w="3276600" h="533400">
                  <a:moveTo>
                    <a:pt x="0" y="0"/>
                  </a:moveTo>
                  <a:lnTo>
                    <a:pt x="3276600" y="0"/>
                  </a:lnTo>
                  <a:lnTo>
                    <a:pt x="3276600" y="533400"/>
                  </a:lnTo>
                  <a:lnTo>
                    <a:pt x="0" y="533400"/>
                  </a:lnTo>
                  <a:lnTo>
                    <a:pt x="0" y="0"/>
                  </a:lnTo>
                  <a:close/>
                </a:path>
              </a:pathLst>
            </a:custGeom>
            <a:ln w="25400">
              <a:solidFill>
                <a:srgbClr val="C00000"/>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4748783" y="1869947"/>
              <a:ext cx="1481327" cy="417575"/>
            </a:xfrm>
            <a:prstGeom prst="rect">
              <a:avLst/>
            </a:prstGeom>
          </p:spPr>
        </p:pic>
        <p:sp>
          <p:nvSpPr>
            <p:cNvPr id="33" name="object 33"/>
            <p:cNvSpPr/>
            <p:nvPr/>
          </p:nvSpPr>
          <p:spPr>
            <a:xfrm>
              <a:off x="4800600" y="2058479"/>
              <a:ext cx="1184910" cy="37465"/>
            </a:xfrm>
            <a:custGeom>
              <a:avLst/>
              <a:gdLst/>
              <a:ahLst/>
              <a:cxnLst/>
              <a:rect l="l" t="t" r="r" b="b"/>
              <a:pathLst>
                <a:path w="1184910" h="37464">
                  <a:moveTo>
                    <a:pt x="0" y="37020"/>
                  </a:moveTo>
                  <a:lnTo>
                    <a:pt x="1184643" y="0"/>
                  </a:lnTo>
                </a:path>
              </a:pathLst>
            </a:custGeom>
            <a:ln w="34925">
              <a:solidFill>
                <a:srgbClr val="B32C16"/>
              </a:solidFill>
            </a:ln>
          </p:spPr>
          <p:txBody>
            <a:bodyPr wrap="square" lIns="0" tIns="0" rIns="0" bIns="0" rtlCol="0"/>
            <a:lstStyle/>
            <a:p>
              <a:endParaRPr/>
            </a:p>
          </p:txBody>
        </p:sp>
        <p:sp>
          <p:nvSpPr>
            <p:cNvPr id="34" name="object 34"/>
            <p:cNvSpPr/>
            <p:nvPr/>
          </p:nvSpPr>
          <p:spPr>
            <a:xfrm>
              <a:off x="5878606" y="2000674"/>
              <a:ext cx="106680" cy="122555"/>
            </a:xfrm>
            <a:custGeom>
              <a:avLst/>
              <a:gdLst/>
              <a:ahLst/>
              <a:cxnLst/>
              <a:rect l="l" t="t" r="r" b="b"/>
              <a:pathLst>
                <a:path w="106679" h="122555">
                  <a:moveTo>
                    <a:pt x="3822" y="122174"/>
                  </a:moveTo>
                  <a:lnTo>
                    <a:pt x="106629" y="57810"/>
                  </a:lnTo>
                  <a:lnTo>
                    <a:pt x="0" y="0"/>
                  </a:lnTo>
                </a:path>
              </a:pathLst>
            </a:custGeom>
            <a:ln w="34925">
              <a:solidFill>
                <a:srgbClr val="B32C16"/>
              </a:solidFill>
            </a:ln>
          </p:spPr>
          <p:txBody>
            <a:bodyPr wrap="square" lIns="0" tIns="0" rIns="0" bIns="0" rtlCol="0"/>
            <a:lstStyle/>
            <a:p>
              <a:endParaRPr/>
            </a:p>
          </p:txBody>
        </p:sp>
      </p:grpSp>
      <p:sp>
        <p:nvSpPr>
          <p:cNvPr id="35" name="object 35"/>
          <p:cNvSpPr txBox="1"/>
          <p:nvPr/>
        </p:nvSpPr>
        <p:spPr>
          <a:xfrm>
            <a:off x="5336540" y="1325371"/>
            <a:ext cx="3037205" cy="1457960"/>
          </a:xfrm>
          <a:prstGeom prst="rect">
            <a:avLst/>
          </a:prstGeom>
        </p:spPr>
        <p:txBody>
          <a:bodyPr vert="horz" wrap="square" lIns="0" tIns="12700" rIns="0" bIns="0" rtlCol="0">
            <a:spAutoFit/>
          </a:bodyPr>
          <a:lstStyle/>
          <a:p>
            <a:pPr marL="12700">
              <a:lnSpc>
                <a:spcPct val="100000"/>
              </a:lnSpc>
              <a:spcBef>
                <a:spcPts val="100"/>
              </a:spcBef>
            </a:pPr>
            <a:r>
              <a:rPr sz="1800" b="1" i="1" spc="315" dirty="0">
                <a:solidFill>
                  <a:srgbClr val="FF0000"/>
                </a:solidFill>
                <a:latin typeface="Cambria"/>
                <a:cs typeface="Cambria"/>
              </a:rPr>
              <a:t>USER</a:t>
            </a:r>
            <a:r>
              <a:rPr sz="1800" b="1" i="1" spc="85" dirty="0">
                <a:solidFill>
                  <a:srgbClr val="FF0000"/>
                </a:solidFill>
                <a:latin typeface="Cambria"/>
                <a:cs typeface="Cambria"/>
              </a:rPr>
              <a:t> </a:t>
            </a:r>
            <a:r>
              <a:rPr sz="1800" b="1" i="1" spc="235" dirty="0">
                <a:solidFill>
                  <a:srgbClr val="FF0000"/>
                </a:solidFill>
                <a:latin typeface="Cambria"/>
                <a:cs typeface="Cambria"/>
              </a:rPr>
              <a:t>ITEM</a:t>
            </a:r>
            <a:endParaRPr sz="1800">
              <a:latin typeface="Cambria"/>
              <a:cs typeface="Cambria"/>
            </a:endParaRPr>
          </a:p>
          <a:p>
            <a:pPr>
              <a:lnSpc>
                <a:spcPct val="100000"/>
              </a:lnSpc>
            </a:pPr>
            <a:endParaRPr sz="2250">
              <a:latin typeface="Cambria"/>
              <a:cs typeface="Cambria"/>
            </a:endParaRPr>
          </a:p>
          <a:p>
            <a:pPr marL="622300" marR="5080">
              <a:lnSpc>
                <a:spcPct val="100000"/>
              </a:lnSpc>
            </a:pPr>
            <a:r>
              <a:rPr sz="1800" b="1" i="1" spc="245" dirty="0">
                <a:solidFill>
                  <a:srgbClr val="C00000"/>
                </a:solidFill>
                <a:latin typeface="Cambria"/>
                <a:cs typeface="Cambria"/>
              </a:rPr>
              <a:t>TOTAL </a:t>
            </a:r>
            <a:r>
              <a:rPr sz="1800" b="1" i="1" spc="305" dirty="0">
                <a:solidFill>
                  <a:srgbClr val="C00000"/>
                </a:solidFill>
                <a:latin typeface="Cambria"/>
                <a:cs typeface="Cambria"/>
              </a:rPr>
              <a:t>SEARCH </a:t>
            </a:r>
            <a:r>
              <a:rPr sz="1800" b="1" i="1" spc="310" dirty="0">
                <a:solidFill>
                  <a:srgbClr val="C00000"/>
                </a:solidFill>
                <a:latin typeface="Cambria"/>
                <a:cs typeface="Cambria"/>
              </a:rPr>
              <a:t> </a:t>
            </a:r>
            <a:r>
              <a:rPr sz="1800" b="1" i="1" spc="300" dirty="0">
                <a:solidFill>
                  <a:srgbClr val="C00000"/>
                </a:solidFill>
                <a:latin typeface="Cambria"/>
                <a:cs typeface="Cambria"/>
              </a:rPr>
              <a:t>RESULTS </a:t>
            </a:r>
            <a:r>
              <a:rPr sz="1800" b="1" i="1" spc="315" dirty="0">
                <a:solidFill>
                  <a:srgbClr val="C00000"/>
                </a:solidFill>
                <a:latin typeface="Cambria"/>
                <a:cs typeface="Cambria"/>
              </a:rPr>
              <a:t>&amp; </a:t>
            </a:r>
            <a:r>
              <a:rPr sz="1800" b="1" i="1" spc="320" dirty="0">
                <a:solidFill>
                  <a:srgbClr val="C00000"/>
                </a:solidFill>
                <a:latin typeface="Cambria"/>
                <a:cs typeface="Cambria"/>
              </a:rPr>
              <a:t> </a:t>
            </a:r>
            <a:r>
              <a:rPr sz="1800" b="1" i="1" spc="305" dirty="0">
                <a:solidFill>
                  <a:srgbClr val="C00000"/>
                </a:solidFill>
                <a:latin typeface="Cambria"/>
                <a:cs typeface="Cambria"/>
              </a:rPr>
              <a:t>PROCESSING</a:t>
            </a:r>
            <a:r>
              <a:rPr sz="1800" b="1" i="1" spc="45" dirty="0">
                <a:solidFill>
                  <a:srgbClr val="C00000"/>
                </a:solidFill>
                <a:latin typeface="Cambria"/>
                <a:cs typeface="Cambria"/>
              </a:rPr>
              <a:t> </a:t>
            </a:r>
            <a:r>
              <a:rPr sz="1800" b="1" i="1" spc="240" dirty="0">
                <a:solidFill>
                  <a:srgbClr val="C00000"/>
                </a:solidFill>
                <a:latin typeface="Cambria"/>
                <a:cs typeface="Cambria"/>
              </a:rPr>
              <a:t>TIME</a:t>
            </a:r>
            <a:endParaRPr sz="1800">
              <a:latin typeface="Cambria"/>
              <a:cs typeface="Cambria"/>
            </a:endParaRP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9"/>
          <p:cNvPicPr/>
          <p:nvPr/>
        </p:nvPicPr>
        <p:blipFill>
          <a:blip r:embed="rId2" cstate="print"/>
          <a:stretch>
            <a:fillRect/>
          </a:stretch>
        </p:blipFill>
        <p:spPr>
          <a:xfrm rot="5400000">
            <a:off x="2059541" y="-459341"/>
            <a:ext cx="1900701" cy="3733783"/>
          </a:xfrm>
          <a:prstGeom prst="rect">
            <a:avLst/>
          </a:prstGeom>
        </p:spPr>
      </p:pic>
      <p:pic>
        <p:nvPicPr>
          <p:cNvPr id="6" name="object 34"/>
          <p:cNvPicPr/>
          <p:nvPr/>
        </p:nvPicPr>
        <p:blipFill>
          <a:blip r:embed="rId3" cstate="print"/>
          <a:stretch>
            <a:fillRect/>
          </a:stretch>
        </p:blipFill>
        <p:spPr>
          <a:xfrm rot="5400000">
            <a:off x="3458946" y="2941854"/>
            <a:ext cx="4876798" cy="4022291"/>
          </a:xfrm>
          <a:prstGeom prst="rect">
            <a:avLst/>
          </a:prstGeom>
        </p:spPr>
      </p:pic>
      <p:grpSp>
        <p:nvGrpSpPr>
          <p:cNvPr id="8" name="object 22"/>
          <p:cNvGrpSpPr/>
          <p:nvPr/>
        </p:nvGrpSpPr>
        <p:grpSpPr>
          <a:xfrm rot="6182042">
            <a:off x="1222679" y="4313405"/>
            <a:ext cx="1450340" cy="2098675"/>
            <a:chOff x="5013216" y="1110862"/>
            <a:chExt cx="1450340" cy="2098675"/>
          </a:xfrm>
        </p:grpSpPr>
        <p:sp>
          <p:nvSpPr>
            <p:cNvPr id="9" name="object 23"/>
            <p:cNvSpPr/>
            <p:nvPr/>
          </p:nvSpPr>
          <p:spPr>
            <a:xfrm>
              <a:off x="5017978" y="1115624"/>
              <a:ext cx="1440815" cy="2089150"/>
            </a:xfrm>
            <a:custGeom>
              <a:avLst/>
              <a:gdLst/>
              <a:ahLst/>
              <a:cxnLst/>
              <a:rect l="l" t="t" r="r" b="b"/>
              <a:pathLst>
                <a:path w="1440814" h="2089150">
                  <a:moveTo>
                    <a:pt x="0" y="812476"/>
                  </a:moveTo>
                  <a:lnTo>
                    <a:pt x="4509" y="858636"/>
                  </a:lnTo>
                  <a:lnTo>
                    <a:pt x="18271" y="902447"/>
                  </a:lnTo>
                  <a:lnTo>
                    <a:pt x="40751" y="942211"/>
                  </a:lnTo>
                  <a:lnTo>
                    <a:pt x="71417" y="976230"/>
                  </a:lnTo>
                  <a:lnTo>
                    <a:pt x="109733" y="1002806"/>
                  </a:lnTo>
                  <a:lnTo>
                    <a:pt x="97903" y="1016552"/>
                  </a:lnTo>
                  <a:lnTo>
                    <a:pt x="68446" y="1062686"/>
                  </a:lnTo>
                  <a:lnTo>
                    <a:pt x="51468" y="1105547"/>
                  </a:lnTo>
                  <a:lnTo>
                    <a:pt x="42182" y="1149668"/>
                  </a:lnTo>
                  <a:lnTo>
                    <a:pt x="40302" y="1194067"/>
                  </a:lnTo>
                  <a:lnTo>
                    <a:pt x="45547" y="1237760"/>
                  </a:lnTo>
                  <a:lnTo>
                    <a:pt x="57633" y="1279761"/>
                  </a:lnTo>
                  <a:lnTo>
                    <a:pt x="76277" y="1319087"/>
                  </a:lnTo>
                  <a:lnTo>
                    <a:pt x="101196" y="1354754"/>
                  </a:lnTo>
                  <a:lnTo>
                    <a:pt x="132106" y="1385778"/>
                  </a:lnTo>
                  <a:lnTo>
                    <a:pt x="168725" y="1411174"/>
                  </a:lnTo>
                  <a:lnTo>
                    <a:pt x="146681" y="1460233"/>
                  </a:lnTo>
                  <a:lnTo>
                    <a:pt x="132657" y="1512146"/>
                  </a:lnTo>
                  <a:lnTo>
                    <a:pt x="126862" y="1565812"/>
                  </a:lnTo>
                  <a:lnTo>
                    <a:pt x="129507" y="1620128"/>
                  </a:lnTo>
                  <a:lnTo>
                    <a:pt x="138898" y="1667431"/>
                  </a:lnTo>
                  <a:lnTo>
                    <a:pt x="154279" y="1711651"/>
                  </a:lnTo>
                  <a:lnTo>
                    <a:pt x="175118" y="1752353"/>
                  </a:lnTo>
                  <a:lnTo>
                    <a:pt x="200881" y="1789106"/>
                  </a:lnTo>
                  <a:lnTo>
                    <a:pt x="231035" y="1821477"/>
                  </a:lnTo>
                  <a:lnTo>
                    <a:pt x="265046" y="1849035"/>
                  </a:lnTo>
                  <a:lnTo>
                    <a:pt x="302382" y="1871347"/>
                  </a:lnTo>
                  <a:lnTo>
                    <a:pt x="342508" y="1887980"/>
                  </a:lnTo>
                  <a:lnTo>
                    <a:pt x="384892" y="1898503"/>
                  </a:lnTo>
                  <a:lnTo>
                    <a:pt x="429001" y="1902484"/>
                  </a:lnTo>
                  <a:lnTo>
                    <a:pt x="474299" y="1899489"/>
                  </a:lnTo>
                  <a:lnTo>
                    <a:pt x="478783" y="1901242"/>
                  </a:lnTo>
                  <a:lnTo>
                    <a:pt x="489006" y="1949508"/>
                  </a:lnTo>
                  <a:lnTo>
                    <a:pt x="509269" y="1993346"/>
                  </a:lnTo>
                  <a:lnTo>
                    <a:pt x="538533" y="2031044"/>
                  </a:lnTo>
                  <a:lnTo>
                    <a:pt x="575760" y="2060894"/>
                  </a:lnTo>
                  <a:lnTo>
                    <a:pt x="617607" y="2080437"/>
                  </a:lnTo>
                  <a:lnTo>
                    <a:pt x="661128" y="2089140"/>
                  </a:lnTo>
                  <a:lnTo>
                    <a:pt x="704694" y="2087454"/>
                  </a:lnTo>
                  <a:lnTo>
                    <a:pt x="746680" y="2075828"/>
                  </a:lnTo>
                  <a:lnTo>
                    <a:pt x="785455" y="2054712"/>
                  </a:lnTo>
                  <a:lnTo>
                    <a:pt x="819393" y="2024556"/>
                  </a:lnTo>
                  <a:lnTo>
                    <a:pt x="846867" y="1985811"/>
                  </a:lnTo>
                  <a:lnTo>
                    <a:pt x="881295" y="2013374"/>
                  </a:lnTo>
                  <a:lnTo>
                    <a:pt x="920030" y="2032136"/>
                  </a:lnTo>
                  <a:lnTo>
                    <a:pt x="961629" y="2041595"/>
                  </a:lnTo>
                  <a:lnTo>
                    <a:pt x="1004651" y="2041247"/>
                  </a:lnTo>
                  <a:lnTo>
                    <a:pt x="1048966" y="2030090"/>
                  </a:lnTo>
                  <a:lnTo>
                    <a:pt x="1088472" y="2009179"/>
                  </a:lnTo>
                  <a:lnTo>
                    <a:pt x="1122132" y="1979919"/>
                  </a:lnTo>
                  <a:lnTo>
                    <a:pt x="1148909" y="1943711"/>
                  </a:lnTo>
                  <a:lnTo>
                    <a:pt x="1167764" y="1901960"/>
                  </a:lnTo>
                  <a:lnTo>
                    <a:pt x="1177661" y="1856069"/>
                  </a:lnTo>
                  <a:lnTo>
                    <a:pt x="1177562" y="1807440"/>
                  </a:lnTo>
                  <a:lnTo>
                    <a:pt x="1183899" y="1803490"/>
                  </a:lnTo>
                  <a:lnTo>
                    <a:pt x="1220267" y="1776890"/>
                  </a:lnTo>
                  <a:lnTo>
                    <a:pt x="1252526" y="1746402"/>
                  </a:lnTo>
                  <a:lnTo>
                    <a:pt x="1280565" y="1712504"/>
                  </a:lnTo>
                  <a:lnTo>
                    <a:pt x="1304269" y="1675677"/>
                  </a:lnTo>
                  <a:lnTo>
                    <a:pt x="1323528" y="1636400"/>
                  </a:lnTo>
                  <a:lnTo>
                    <a:pt x="1338228" y="1595153"/>
                  </a:lnTo>
                  <a:lnTo>
                    <a:pt x="1348257" y="1552416"/>
                  </a:lnTo>
                  <a:lnTo>
                    <a:pt x="1353502" y="1508669"/>
                  </a:lnTo>
                  <a:lnTo>
                    <a:pt x="1353850" y="1464390"/>
                  </a:lnTo>
                  <a:lnTo>
                    <a:pt x="1349190" y="1420061"/>
                  </a:lnTo>
                  <a:lnTo>
                    <a:pt x="1339408" y="1376161"/>
                  </a:lnTo>
                  <a:lnTo>
                    <a:pt x="1324392" y="1333169"/>
                  </a:lnTo>
                  <a:lnTo>
                    <a:pt x="1304029" y="1291566"/>
                  </a:lnTo>
                  <a:lnTo>
                    <a:pt x="1345322" y="1256411"/>
                  </a:lnTo>
                  <a:lnTo>
                    <a:pt x="1380097" y="1214575"/>
                  </a:lnTo>
                  <a:lnTo>
                    <a:pt x="1407654" y="1167057"/>
                  </a:lnTo>
                  <a:lnTo>
                    <a:pt x="1427295" y="1114858"/>
                  </a:lnTo>
                  <a:lnTo>
                    <a:pt x="1437258" y="1067687"/>
                  </a:lnTo>
                  <a:lnTo>
                    <a:pt x="1440552" y="1020665"/>
                  </a:lnTo>
                  <a:lnTo>
                    <a:pt x="1437492" y="974422"/>
                  </a:lnTo>
                  <a:lnTo>
                    <a:pt x="1428396" y="929587"/>
                  </a:lnTo>
                  <a:lnTo>
                    <a:pt x="1413581" y="886789"/>
                  </a:lnTo>
                  <a:lnTo>
                    <a:pt x="1393364" y="846658"/>
                  </a:lnTo>
                  <a:lnTo>
                    <a:pt x="1368062" y="809823"/>
                  </a:lnTo>
                  <a:lnTo>
                    <a:pt x="1337992" y="776912"/>
                  </a:lnTo>
                  <a:lnTo>
                    <a:pt x="1303470" y="748557"/>
                  </a:lnTo>
                  <a:lnTo>
                    <a:pt x="1264815" y="725385"/>
                  </a:lnTo>
                  <a:lnTo>
                    <a:pt x="1222342" y="708026"/>
                  </a:lnTo>
                  <a:lnTo>
                    <a:pt x="1239309" y="674042"/>
                  </a:lnTo>
                  <a:lnTo>
                    <a:pt x="1251689" y="638067"/>
                  </a:lnTo>
                  <a:lnTo>
                    <a:pt x="1259340" y="600622"/>
                  </a:lnTo>
                  <a:lnTo>
                    <a:pt x="1262119" y="562230"/>
                  </a:lnTo>
                  <a:lnTo>
                    <a:pt x="1258271" y="511948"/>
                  </a:lnTo>
                  <a:lnTo>
                    <a:pt x="1246446" y="464551"/>
                  </a:lnTo>
                  <a:lnTo>
                    <a:pt x="1227379" y="420837"/>
                  </a:lnTo>
                  <a:lnTo>
                    <a:pt x="1201804" y="381602"/>
                  </a:lnTo>
                  <a:lnTo>
                    <a:pt x="1170456" y="347640"/>
                  </a:lnTo>
                  <a:lnTo>
                    <a:pt x="1134070" y="319749"/>
                  </a:lnTo>
                  <a:lnTo>
                    <a:pt x="1093379" y="298723"/>
                  </a:lnTo>
                  <a:lnTo>
                    <a:pt x="1049118" y="285360"/>
                  </a:lnTo>
                  <a:lnTo>
                    <a:pt x="1002023" y="280455"/>
                  </a:lnTo>
                  <a:lnTo>
                    <a:pt x="993939" y="239303"/>
                  </a:lnTo>
                  <a:lnTo>
                    <a:pt x="981034" y="199755"/>
                  </a:lnTo>
                  <a:lnTo>
                    <a:pt x="963498" y="162285"/>
                  </a:lnTo>
                  <a:lnTo>
                    <a:pt x="941520" y="127370"/>
                  </a:lnTo>
                  <a:lnTo>
                    <a:pt x="911217" y="91164"/>
                  </a:lnTo>
                  <a:lnTo>
                    <a:pt x="877140" y="60825"/>
                  </a:lnTo>
                  <a:lnTo>
                    <a:pt x="839956" y="36446"/>
                  </a:lnTo>
                  <a:lnTo>
                    <a:pt x="800331" y="18120"/>
                  </a:lnTo>
                  <a:lnTo>
                    <a:pt x="758933" y="5940"/>
                  </a:lnTo>
                  <a:lnTo>
                    <a:pt x="716427" y="0"/>
                  </a:lnTo>
                  <a:lnTo>
                    <a:pt x="673481" y="391"/>
                  </a:lnTo>
                  <a:lnTo>
                    <a:pt x="630761" y="7209"/>
                  </a:lnTo>
                  <a:lnTo>
                    <a:pt x="588933" y="20545"/>
                  </a:lnTo>
                  <a:lnTo>
                    <a:pt x="548664" y="40493"/>
                  </a:lnTo>
                  <a:lnTo>
                    <a:pt x="510621" y="67146"/>
                  </a:lnTo>
                  <a:lnTo>
                    <a:pt x="502807" y="63758"/>
                  </a:lnTo>
                  <a:lnTo>
                    <a:pt x="494891" y="60661"/>
                  </a:lnTo>
                  <a:lnTo>
                    <a:pt x="486877" y="57857"/>
                  </a:lnTo>
                  <a:lnTo>
                    <a:pt x="478770" y="55348"/>
                  </a:lnTo>
                  <a:lnTo>
                    <a:pt x="435702" y="47185"/>
                  </a:lnTo>
                  <a:lnTo>
                    <a:pt x="393174" y="47282"/>
                  </a:lnTo>
                  <a:lnTo>
                    <a:pt x="352026" y="55127"/>
                  </a:lnTo>
                  <a:lnTo>
                    <a:pt x="313099" y="70209"/>
                  </a:lnTo>
                  <a:lnTo>
                    <a:pt x="277233" y="92018"/>
                  </a:lnTo>
                  <a:lnTo>
                    <a:pt x="245270" y="120043"/>
                  </a:lnTo>
                  <a:lnTo>
                    <a:pt x="218048" y="153771"/>
                  </a:lnTo>
                  <a:lnTo>
                    <a:pt x="196410" y="192693"/>
                  </a:lnTo>
                  <a:lnTo>
                    <a:pt x="181196" y="236297"/>
                  </a:lnTo>
                  <a:lnTo>
                    <a:pt x="144540" y="246904"/>
                  </a:lnTo>
                  <a:lnTo>
                    <a:pt x="110381" y="263945"/>
                  </a:lnTo>
                  <a:lnTo>
                    <a:pt x="79451" y="286968"/>
                  </a:lnTo>
                  <a:lnTo>
                    <a:pt x="52482" y="315520"/>
                  </a:lnTo>
                  <a:lnTo>
                    <a:pt x="27243" y="354687"/>
                  </a:lnTo>
                  <a:lnTo>
                    <a:pt x="10335" y="397138"/>
                  </a:lnTo>
                  <a:lnTo>
                    <a:pt x="1652" y="441543"/>
                  </a:lnTo>
                  <a:lnTo>
                    <a:pt x="1093" y="486573"/>
                  </a:lnTo>
                  <a:lnTo>
                    <a:pt x="8554" y="530897"/>
                  </a:lnTo>
                  <a:lnTo>
                    <a:pt x="23933" y="573184"/>
                  </a:lnTo>
                  <a:lnTo>
                    <a:pt x="47128" y="612105"/>
                  </a:lnTo>
                  <a:lnTo>
                    <a:pt x="78034" y="646330"/>
                  </a:lnTo>
                  <a:lnTo>
                    <a:pt x="60841" y="662013"/>
                  </a:lnTo>
                  <a:lnTo>
                    <a:pt x="45490" y="679624"/>
                  </a:lnTo>
                  <a:lnTo>
                    <a:pt x="32121" y="698981"/>
                  </a:lnTo>
                  <a:lnTo>
                    <a:pt x="20871" y="719901"/>
                  </a:lnTo>
                  <a:lnTo>
                    <a:pt x="5276" y="765665"/>
                  </a:lnTo>
                  <a:lnTo>
                    <a:pt x="0" y="812476"/>
                  </a:lnTo>
                  <a:close/>
                </a:path>
              </a:pathLst>
            </a:custGeom>
            <a:solidFill>
              <a:srgbClr val="FE8637"/>
            </a:solidFill>
          </p:spPr>
          <p:txBody>
            <a:bodyPr wrap="square" lIns="0" tIns="0" rIns="0" bIns="0" rtlCol="0"/>
            <a:lstStyle/>
            <a:p>
              <a:endParaRPr/>
            </a:p>
          </p:txBody>
        </p:sp>
        <p:pic>
          <p:nvPicPr>
            <p:cNvPr id="10" name="object 24"/>
            <p:cNvPicPr/>
            <p:nvPr/>
          </p:nvPicPr>
          <p:blipFill>
            <a:blip r:embed="rId4" cstate="print"/>
            <a:stretch>
              <a:fillRect/>
            </a:stretch>
          </p:blipFill>
          <p:spPr>
            <a:xfrm>
              <a:off x="6137489" y="2778879"/>
              <a:ext cx="239979" cy="249403"/>
            </a:xfrm>
            <a:prstGeom prst="rect">
              <a:avLst/>
            </a:prstGeom>
          </p:spPr>
        </p:pic>
        <p:sp>
          <p:nvSpPr>
            <p:cNvPr id="11" name="object 25"/>
            <p:cNvSpPr/>
            <p:nvPr/>
          </p:nvSpPr>
          <p:spPr>
            <a:xfrm>
              <a:off x="5017978" y="1115624"/>
              <a:ext cx="1440815" cy="2089150"/>
            </a:xfrm>
            <a:custGeom>
              <a:avLst/>
              <a:gdLst/>
              <a:ahLst/>
              <a:cxnLst/>
              <a:rect l="l" t="t" r="r" b="b"/>
              <a:pathLst>
                <a:path w="1440814" h="2089150">
                  <a:moveTo>
                    <a:pt x="474299" y="1899489"/>
                  </a:moveTo>
                  <a:lnTo>
                    <a:pt x="429001" y="1902484"/>
                  </a:lnTo>
                  <a:lnTo>
                    <a:pt x="384892" y="1898503"/>
                  </a:lnTo>
                  <a:lnTo>
                    <a:pt x="342508" y="1887980"/>
                  </a:lnTo>
                  <a:lnTo>
                    <a:pt x="302382" y="1871347"/>
                  </a:lnTo>
                  <a:lnTo>
                    <a:pt x="265046" y="1849035"/>
                  </a:lnTo>
                  <a:lnTo>
                    <a:pt x="231035" y="1821477"/>
                  </a:lnTo>
                  <a:lnTo>
                    <a:pt x="200881" y="1789106"/>
                  </a:lnTo>
                  <a:lnTo>
                    <a:pt x="175118" y="1752353"/>
                  </a:lnTo>
                  <a:lnTo>
                    <a:pt x="154279" y="1711651"/>
                  </a:lnTo>
                  <a:lnTo>
                    <a:pt x="138898" y="1667431"/>
                  </a:lnTo>
                  <a:lnTo>
                    <a:pt x="129507" y="1620128"/>
                  </a:lnTo>
                  <a:lnTo>
                    <a:pt x="126862" y="1565812"/>
                  </a:lnTo>
                  <a:lnTo>
                    <a:pt x="132657" y="1512146"/>
                  </a:lnTo>
                  <a:lnTo>
                    <a:pt x="146681" y="1460233"/>
                  </a:lnTo>
                  <a:lnTo>
                    <a:pt x="168725" y="1411174"/>
                  </a:lnTo>
                  <a:lnTo>
                    <a:pt x="132106" y="1385778"/>
                  </a:lnTo>
                  <a:lnTo>
                    <a:pt x="101196" y="1354754"/>
                  </a:lnTo>
                  <a:lnTo>
                    <a:pt x="76277" y="1319087"/>
                  </a:lnTo>
                  <a:lnTo>
                    <a:pt x="57633" y="1279761"/>
                  </a:lnTo>
                  <a:lnTo>
                    <a:pt x="45547" y="1237760"/>
                  </a:lnTo>
                  <a:lnTo>
                    <a:pt x="40302" y="1194067"/>
                  </a:lnTo>
                  <a:lnTo>
                    <a:pt x="42182" y="1149668"/>
                  </a:lnTo>
                  <a:lnTo>
                    <a:pt x="51468" y="1105547"/>
                  </a:lnTo>
                  <a:lnTo>
                    <a:pt x="68446" y="1062686"/>
                  </a:lnTo>
                  <a:lnTo>
                    <a:pt x="97903" y="1016552"/>
                  </a:lnTo>
                  <a:lnTo>
                    <a:pt x="109733" y="1002806"/>
                  </a:lnTo>
                  <a:lnTo>
                    <a:pt x="71417" y="976230"/>
                  </a:lnTo>
                  <a:lnTo>
                    <a:pt x="40751" y="942211"/>
                  </a:lnTo>
                  <a:lnTo>
                    <a:pt x="18271" y="902447"/>
                  </a:lnTo>
                  <a:lnTo>
                    <a:pt x="4509" y="858636"/>
                  </a:lnTo>
                  <a:lnTo>
                    <a:pt x="0" y="812476"/>
                  </a:lnTo>
                  <a:lnTo>
                    <a:pt x="5276" y="765665"/>
                  </a:lnTo>
                  <a:lnTo>
                    <a:pt x="20871" y="719901"/>
                  </a:lnTo>
                  <a:lnTo>
                    <a:pt x="45490" y="679624"/>
                  </a:lnTo>
                  <a:lnTo>
                    <a:pt x="78034" y="646330"/>
                  </a:lnTo>
                  <a:lnTo>
                    <a:pt x="47128" y="612105"/>
                  </a:lnTo>
                  <a:lnTo>
                    <a:pt x="23933" y="573184"/>
                  </a:lnTo>
                  <a:lnTo>
                    <a:pt x="8554" y="530897"/>
                  </a:lnTo>
                  <a:lnTo>
                    <a:pt x="1093" y="486573"/>
                  </a:lnTo>
                  <a:lnTo>
                    <a:pt x="1652" y="441543"/>
                  </a:lnTo>
                  <a:lnTo>
                    <a:pt x="10335" y="397138"/>
                  </a:lnTo>
                  <a:lnTo>
                    <a:pt x="27243" y="354687"/>
                  </a:lnTo>
                  <a:lnTo>
                    <a:pt x="52482" y="315520"/>
                  </a:lnTo>
                  <a:lnTo>
                    <a:pt x="79451" y="286968"/>
                  </a:lnTo>
                  <a:lnTo>
                    <a:pt x="110381" y="263945"/>
                  </a:lnTo>
                  <a:lnTo>
                    <a:pt x="144540" y="246904"/>
                  </a:lnTo>
                  <a:lnTo>
                    <a:pt x="181196" y="236297"/>
                  </a:lnTo>
                  <a:lnTo>
                    <a:pt x="196410" y="192693"/>
                  </a:lnTo>
                  <a:lnTo>
                    <a:pt x="218048" y="153771"/>
                  </a:lnTo>
                  <a:lnTo>
                    <a:pt x="245270" y="120043"/>
                  </a:lnTo>
                  <a:lnTo>
                    <a:pt x="277233" y="92018"/>
                  </a:lnTo>
                  <a:lnTo>
                    <a:pt x="313099" y="70209"/>
                  </a:lnTo>
                  <a:lnTo>
                    <a:pt x="352026" y="55127"/>
                  </a:lnTo>
                  <a:lnTo>
                    <a:pt x="393174" y="47282"/>
                  </a:lnTo>
                  <a:lnTo>
                    <a:pt x="435702" y="47185"/>
                  </a:lnTo>
                  <a:lnTo>
                    <a:pt x="478770" y="55348"/>
                  </a:lnTo>
                  <a:lnTo>
                    <a:pt x="486877" y="57857"/>
                  </a:lnTo>
                  <a:lnTo>
                    <a:pt x="494891" y="60661"/>
                  </a:lnTo>
                  <a:lnTo>
                    <a:pt x="502807" y="63758"/>
                  </a:lnTo>
                  <a:lnTo>
                    <a:pt x="510621" y="67146"/>
                  </a:lnTo>
                  <a:lnTo>
                    <a:pt x="548664" y="40493"/>
                  </a:lnTo>
                  <a:lnTo>
                    <a:pt x="588933" y="20545"/>
                  </a:lnTo>
                  <a:lnTo>
                    <a:pt x="630761" y="7209"/>
                  </a:lnTo>
                  <a:lnTo>
                    <a:pt x="673481" y="391"/>
                  </a:lnTo>
                  <a:lnTo>
                    <a:pt x="716427" y="0"/>
                  </a:lnTo>
                  <a:lnTo>
                    <a:pt x="758933" y="5940"/>
                  </a:lnTo>
                  <a:lnTo>
                    <a:pt x="800331" y="18120"/>
                  </a:lnTo>
                  <a:lnTo>
                    <a:pt x="839956" y="36446"/>
                  </a:lnTo>
                  <a:lnTo>
                    <a:pt x="877140" y="60825"/>
                  </a:lnTo>
                  <a:lnTo>
                    <a:pt x="911217" y="91164"/>
                  </a:lnTo>
                  <a:lnTo>
                    <a:pt x="941520" y="127370"/>
                  </a:lnTo>
                  <a:lnTo>
                    <a:pt x="963498" y="162285"/>
                  </a:lnTo>
                  <a:lnTo>
                    <a:pt x="981034" y="199755"/>
                  </a:lnTo>
                  <a:lnTo>
                    <a:pt x="993939" y="239303"/>
                  </a:lnTo>
                  <a:lnTo>
                    <a:pt x="1002023" y="280455"/>
                  </a:lnTo>
                  <a:lnTo>
                    <a:pt x="1049118" y="285360"/>
                  </a:lnTo>
                  <a:lnTo>
                    <a:pt x="1093379" y="298723"/>
                  </a:lnTo>
                  <a:lnTo>
                    <a:pt x="1134070" y="319749"/>
                  </a:lnTo>
                  <a:lnTo>
                    <a:pt x="1170456" y="347640"/>
                  </a:lnTo>
                  <a:lnTo>
                    <a:pt x="1201804" y="381602"/>
                  </a:lnTo>
                  <a:lnTo>
                    <a:pt x="1227379" y="420837"/>
                  </a:lnTo>
                  <a:lnTo>
                    <a:pt x="1246446" y="464551"/>
                  </a:lnTo>
                  <a:lnTo>
                    <a:pt x="1258271" y="511948"/>
                  </a:lnTo>
                  <a:lnTo>
                    <a:pt x="1262119" y="562230"/>
                  </a:lnTo>
                  <a:lnTo>
                    <a:pt x="1259340" y="600622"/>
                  </a:lnTo>
                  <a:lnTo>
                    <a:pt x="1251689" y="638067"/>
                  </a:lnTo>
                  <a:lnTo>
                    <a:pt x="1239309" y="674042"/>
                  </a:lnTo>
                  <a:lnTo>
                    <a:pt x="1222342" y="708026"/>
                  </a:lnTo>
                  <a:lnTo>
                    <a:pt x="1264815" y="725385"/>
                  </a:lnTo>
                  <a:lnTo>
                    <a:pt x="1303470" y="748557"/>
                  </a:lnTo>
                  <a:lnTo>
                    <a:pt x="1337992" y="776912"/>
                  </a:lnTo>
                  <a:lnTo>
                    <a:pt x="1368062" y="809823"/>
                  </a:lnTo>
                  <a:lnTo>
                    <a:pt x="1393364" y="846658"/>
                  </a:lnTo>
                  <a:lnTo>
                    <a:pt x="1413581" y="886789"/>
                  </a:lnTo>
                  <a:lnTo>
                    <a:pt x="1428396" y="929587"/>
                  </a:lnTo>
                  <a:lnTo>
                    <a:pt x="1437492" y="974422"/>
                  </a:lnTo>
                  <a:lnTo>
                    <a:pt x="1440552" y="1020665"/>
                  </a:lnTo>
                  <a:lnTo>
                    <a:pt x="1437258" y="1067687"/>
                  </a:lnTo>
                  <a:lnTo>
                    <a:pt x="1427295" y="1114858"/>
                  </a:lnTo>
                  <a:lnTo>
                    <a:pt x="1407654" y="1167057"/>
                  </a:lnTo>
                  <a:lnTo>
                    <a:pt x="1380097" y="1214575"/>
                  </a:lnTo>
                  <a:lnTo>
                    <a:pt x="1345322" y="1256411"/>
                  </a:lnTo>
                  <a:lnTo>
                    <a:pt x="1304029" y="1291566"/>
                  </a:lnTo>
                  <a:lnTo>
                    <a:pt x="1324392" y="1333169"/>
                  </a:lnTo>
                  <a:lnTo>
                    <a:pt x="1339408" y="1376161"/>
                  </a:lnTo>
                  <a:lnTo>
                    <a:pt x="1349190" y="1420061"/>
                  </a:lnTo>
                  <a:lnTo>
                    <a:pt x="1353850" y="1464390"/>
                  </a:lnTo>
                  <a:lnTo>
                    <a:pt x="1353502" y="1508669"/>
                  </a:lnTo>
                  <a:lnTo>
                    <a:pt x="1348257" y="1552416"/>
                  </a:lnTo>
                  <a:lnTo>
                    <a:pt x="1338228" y="1595153"/>
                  </a:lnTo>
                  <a:lnTo>
                    <a:pt x="1323528" y="1636400"/>
                  </a:lnTo>
                  <a:lnTo>
                    <a:pt x="1304269" y="1675677"/>
                  </a:lnTo>
                  <a:lnTo>
                    <a:pt x="1280565" y="1712504"/>
                  </a:lnTo>
                  <a:lnTo>
                    <a:pt x="1252526" y="1746402"/>
                  </a:lnTo>
                  <a:lnTo>
                    <a:pt x="1220267" y="1776890"/>
                  </a:lnTo>
                  <a:lnTo>
                    <a:pt x="1183899" y="1803490"/>
                  </a:lnTo>
                  <a:lnTo>
                    <a:pt x="1177562" y="1807440"/>
                  </a:lnTo>
                  <a:lnTo>
                    <a:pt x="1177661" y="1856069"/>
                  </a:lnTo>
                  <a:lnTo>
                    <a:pt x="1167764" y="1901960"/>
                  </a:lnTo>
                  <a:lnTo>
                    <a:pt x="1148909" y="1943711"/>
                  </a:lnTo>
                  <a:lnTo>
                    <a:pt x="1122132" y="1979919"/>
                  </a:lnTo>
                  <a:lnTo>
                    <a:pt x="1088472" y="2009179"/>
                  </a:lnTo>
                  <a:lnTo>
                    <a:pt x="1048966" y="2030090"/>
                  </a:lnTo>
                  <a:lnTo>
                    <a:pt x="1004651" y="2041247"/>
                  </a:lnTo>
                  <a:lnTo>
                    <a:pt x="961629" y="2041595"/>
                  </a:lnTo>
                  <a:lnTo>
                    <a:pt x="920030" y="2032136"/>
                  </a:lnTo>
                  <a:lnTo>
                    <a:pt x="881295" y="2013374"/>
                  </a:lnTo>
                  <a:lnTo>
                    <a:pt x="846867" y="1985811"/>
                  </a:lnTo>
                  <a:lnTo>
                    <a:pt x="819393" y="2024556"/>
                  </a:lnTo>
                  <a:lnTo>
                    <a:pt x="785455" y="2054712"/>
                  </a:lnTo>
                  <a:lnTo>
                    <a:pt x="746680" y="2075828"/>
                  </a:lnTo>
                  <a:lnTo>
                    <a:pt x="704694" y="2087454"/>
                  </a:lnTo>
                  <a:lnTo>
                    <a:pt x="661128" y="2089140"/>
                  </a:lnTo>
                  <a:lnTo>
                    <a:pt x="617607" y="2080437"/>
                  </a:lnTo>
                  <a:lnTo>
                    <a:pt x="575760" y="2060894"/>
                  </a:lnTo>
                  <a:lnTo>
                    <a:pt x="538533" y="2031044"/>
                  </a:lnTo>
                  <a:lnTo>
                    <a:pt x="509269" y="1993346"/>
                  </a:lnTo>
                  <a:lnTo>
                    <a:pt x="489006" y="1949508"/>
                  </a:lnTo>
                  <a:lnTo>
                    <a:pt x="478783" y="1901242"/>
                  </a:lnTo>
                  <a:lnTo>
                    <a:pt x="474299" y="1899489"/>
                  </a:lnTo>
                  <a:close/>
                </a:path>
              </a:pathLst>
            </a:custGeom>
            <a:ln w="9525">
              <a:solidFill>
                <a:srgbClr val="000000"/>
              </a:solidFill>
            </a:ln>
          </p:spPr>
          <p:txBody>
            <a:bodyPr wrap="square" lIns="0" tIns="0" rIns="0" bIns="0" rtlCol="0"/>
            <a:lstStyle/>
            <a:p>
              <a:endParaRPr/>
            </a:p>
          </p:txBody>
        </p:sp>
        <p:sp>
          <p:nvSpPr>
            <p:cNvPr id="12" name="object 26"/>
            <p:cNvSpPr/>
            <p:nvPr/>
          </p:nvSpPr>
          <p:spPr>
            <a:xfrm>
              <a:off x="6194149" y="2834975"/>
              <a:ext cx="80010" cy="80010"/>
            </a:xfrm>
            <a:custGeom>
              <a:avLst/>
              <a:gdLst/>
              <a:ahLst/>
              <a:cxnLst/>
              <a:rect l="l" t="t" r="r" b="b"/>
              <a:pathLst>
                <a:path w="80010" h="80010">
                  <a:moveTo>
                    <a:pt x="39992" y="0"/>
                  </a:moveTo>
                  <a:lnTo>
                    <a:pt x="55558" y="3143"/>
                  </a:lnTo>
                  <a:lnTo>
                    <a:pt x="68270" y="11714"/>
                  </a:lnTo>
                  <a:lnTo>
                    <a:pt x="76841" y="24426"/>
                  </a:lnTo>
                  <a:lnTo>
                    <a:pt x="79984" y="39992"/>
                  </a:lnTo>
                  <a:lnTo>
                    <a:pt x="76841" y="55565"/>
                  </a:lnTo>
                  <a:lnTo>
                    <a:pt x="68270" y="68281"/>
                  </a:lnTo>
                  <a:lnTo>
                    <a:pt x="55558" y="76854"/>
                  </a:lnTo>
                  <a:lnTo>
                    <a:pt x="39992" y="79997"/>
                  </a:lnTo>
                  <a:lnTo>
                    <a:pt x="24426" y="76854"/>
                  </a:lnTo>
                  <a:lnTo>
                    <a:pt x="11714" y="68281"/>
                  </a:lnTo>
                  <a:lnTo>
                    <a:pt x="3143" y="55565"/>
                  </a:lnTo>
                  <a:lnTo>
                    <a:pt x="0" y="39992"/>
                  </a:lnTo>
                  <a:lnTo>
                    <a:pt x="3143" y="24426"/>
                  </a:lnTo>
                  <a:lnTo>
                    <a:pt x="11714" y="11714"/>
                  </a:lnTo>
                  <a:lnTo>
                    <a:pt x="24426" y="3143"/>
                  </a:lnTo>
                  <a:lnTo>
                    <a:pt x="39992" y="0"/>
                  </a:lnTo>
                  <a:close/>
                </a:path>
              </a:pathLst>
            </a:custGeom>
            <a:ln w="9525">
              <a:solidFill>
                <a:srgbClr val="000000"/>
              </a:solidFill>
            </a:ln>
          </p:spPr>
          <p:txBody>
            <a:bodyPr wrap="square" lIns="0" tIns="0" rIns="0" bIns="0" rtlCol="0"/>
            <a:lstStyle/>
            <a:p>
              <a:endParaRPr/>
            </a:p>
          </p:txBody>
        </p:sp>
        <p:sp>
          <p:nvSpPr>
            <p:cNvPr id="13" name="object 27"/>
            <p:cNvSpPr/>
            <p:nvPr/>
          </p:nvSpPr>
          <p:spPr>
            <a:xfrm>
              <a:off x="6142868" y="2778879"/>
              <a:ext cx="160020" cy="160020"/>
            </a:xfrm>
            <a:custGeom>
              <a:avLst/>
              <a:gdLst/>
              <a:ahLst/>
              <a:cxnLst/>
              <a:rect l="l" t="t" r="r" b="b"/>
              <a:pathLst>
                <a:path w="160020" h="160019">
                  <a:moveTo>
                    <a:pt x="79997" y="0"/>
                  </a:moveTo>
                  <a:lnTo>
                    <a:pt x="111136" y="6286"/>
                  </a:lnTo>
                  <a:lnTo>
                    <a:pt x="136564" y="23429"/>
                  </a:lnTo>
                  <a:lnTo>
                    <a:pt x="153708" y="48857"/>
                  </a:lnTo>
                  <a:lnTo>
                    <a:pt x="159994" y="79997"/>
                  </a:lnTo>
                  <a:lnTo>
                    <a:pt x="153708" y="111129"/>
                  </a:lnTo>
                  <a:lnTo>
                    <a:pt x="136564" y="136553"/>
                  </a:lnTo>
                  <a:lnTo>
                    <a:pt x="111136" y="153695"/>
                  </a:lnTo>
                  <a:lnTo>
                    <a:pt x="79997" y="159981"/>
                  </a:lnTo>
                  <a:lnTo>
                    <a:pt x="48857" y="153695"/>
                  </a:lnTo>
                  <a:lnTo>
                    <a:pt x="23429" y="136553"/>
                  </a:lnTo>
                  <a:lnTo>
                    <a:pt x="6286" y="111129"/>
                  </a:lnTo>
                  <a:lnTo>
                    <a:pt x="0" y="79997"/>
                  </a:lnTo>
                  <a:lnTo>
                    <a:pt x="6286" y="48857"/>
                  </a:lnTo>
                  <a:lnTo>
                    <a:pt x="23429" y="23429"/>
                  </a:lnTo>
                  <a:lnTo>
                    <a:pt x="48857" y="6286"/>
                  </a:lnTo>
                  <a:lnTo>
                    <a:pt x="79997" y="0"/>
                  </a:lnTo>
                  <a:close/>
                </a:path>
              </a:pathLst>
            </a:custGeom>
            <a:ln w="9525">
              <a:solidFill>
                <a:srgbClr val="000000"/>
              </a:solidFill>
            </a:ln>
          </p:spPr>
          <p:txBody>
            <a:bodyPr wrap="square" lIns="0" tIns="0" rIns="0" bIns="0" rtlCol="0"/>
            <a:lstStyle/>
            <a:p>
              <a:endParaRPr/>
            </a:p>
          </p:txBody>
        </p:sp>
        <p:sp>
          <p:nvSpPr>
            <p:cNvPr id="14" name="object 28"/>
            <p:cNvSpPr/>
            <p:nvPr/>
          </p:nvSpPr>
          <p:spPr>
            <a:xfrm>
              <a:off x="6137489" y="2788303"/>
              <a:ext cx="240029" cy="240029"/>
            </a:xfrm>
            <a:custGeom>
              <a:avLst/>
              <a:gdLst/>
              <a:ahLst/>
              <a:cxnLst/>
              <a:rect l="l" t="t" r="r" b="b"/>
              <a:pathLst>
                <a:path w="240029" h="240030">
                  <a:moveTo>
                    <a:pt x="119989" y="0"/>
                  </a:moveTo>
                  <a:lnTo>
                    <a:pt x="166695" y="9429"/>
                  </a:lnTo>
                  <a:lnTo>
                    <a:pt x="204835" y="35144"/>
                  </a:lnTo>
                  <a:lnTo>
                    <a:pt x="230549" y="73284"/>
                  </a:lnTo>
                  <a:lnTo>
                    <a:pt x="239979" y="119989"/>
                  </a:lnTo>
                  <a:lnTo>
                    <a:pt x="230549" y="166695"/>
                  </a:lnTo>
                  <a:lnTo>
                    <a:pt x="204835" y="204835"/>
                  </a:lnTo>
                  <a:lnTo>
                    <a:pt x="166695" y="230549"/>
                  </a:lnTo>
                  <a:lnTo>
                    <a:pt x="119989" y="239979"/>
                  </a:lnTo>
                  <a:lnTo>
                    <a:pt x="73284" y="230549"/>
                  </a:lnTo>
                  <a:lnTo>
                    <a:pt x="35144" y="204835"/>
                  </a:lnTo>
                  <a:lnTo>
                    <a:pt x="9429" y="166695"/>
                  </a:lnTo>
                  <a:lnTo>
                    <a:pt x="0" y="119989"/>
                  </a:lnTo>
                  <a:lnTo>
                    <a:pt x="9429" y="73284"/>
                  </a:lnTo>
                  <a:lnTo>
                    <a:pt x="35144" y="35144"/>
                  </a:lnTo>
                  <a:lnTo>
                    <a:pt x="73284" y="9429"/>
                  </a:lnTo>
                  <a:lnTo>
                    <a:pt x="119989" y="0"/>
                  </a:lnTo>
                  <a:close/>
                </a:path>
              </a:pathLst>
            </a:custGeom>
            <a:ln w="9525">
              <a:solidFill>
                <a:srgbClr val="000000"/>
              </a:solidFill>
            </a:ln>
          </p:spPr>
          <p:txBody>
            <a:bodyPr wrap="square" lIns="0" tIns="0" rIns="0" bIns="0" rtlCol="0"/>
            <a:lstStyle/>
            <a:p>
              <a:endParaRPr/>
            </a:p>
          </p:txBody>
        </p:sp>
        <p:sp>
          <p:nvSpPr>
            <p:cNvPr id="15" name="object 29"/>
            <p:cNvSpPr/>
            <p:nvPr/>
          </p:nvSpPr>
          <p:spPr>
            <a:xfrm>
              <a:off x="5859240" y="1810565"/>
              <a:ext cx="457200" cy="1289050"/>
            </a:xfrm>
            <a:custGeom>
              <a:avLst/>
              <a:gdLst/>
              <a:ahLst/>
              <a:cxnLst/>
              <a:rect l="l" t="t" r="r" b="b"/>
              <a:pathLst>
                <a:path w="457200" h="1289050">
                  <a:moveTo>
                    <a:pt x="26568" y="1166228"/>
                  </a:moveTo>
                  <a:lnTo>
                    <a:pt x="26614" y="1198178"/>
                  </a:lnTo>
                  <a:lnTo>
                    <a:pt x="22123" y="1229587"/>
                  </a:lnTo>
                  <a:lnTo>
                    <a:pt x="13213" y="1259916"/>
                  </a:lnTo>
                  <a:lnTo>
                    <a:pt x="0" y="1288630"/>
                  </a:lnTo>
                </a:path>
                <a:path w="457200" h="1289050">
                  <a:moveTo>
                    <a:pt x="317271" y="1058227"/>
                  </a:moveTo>
                  <a:lnTo>
                    <a:pt x="321684" y="1071260"/>
                  </a:lnTo>
                  <a:lnTo>
                    <a:pt x="325280" y="1084557"/>
                  </a:lnTo>
                  <a:lnTo>
                    <a:pt x="328049" y="1098078"/>
                  </a:lnTo>
                  <a:lnTo>
                    <a:pt x="329984" y="1111783"/>
                  </a:lnTo>
                </a:path>
                <a:path w="457200" h="1289050">
                  <a:moveTo>
                    <a:pt x="456958" y="596734"/>
                  </a:moveTo>
                  <a:lnTo>
                    <a:pt x="443088" y="606033"/>
                  </a:lnTo>
                  <a:lnTo>
                    <a:pt x="428778" y="614522"/>
                  </a:lnTo>
                  <a:lnTo>
                    <a:pt x="414062" y="622186"/>
                  </a:lnTo>
                  <a:lnTo>
                    <a:pt x="398970" y="629005"/>
                  </a:lnTo>
                </a:path>
                <a:path w="457200" h="1289050">
                  <a:moveTo>
                    <a:pt x="312343" y="0"/>
                  </a:moveTo>
                  <a:lnTo>
                    <a:pt x="328475" y="1872"/>
                  </a:lnTo>
                  <a:lnTo>
                    <a:pt x="344482" y="4648"/>
                  </a:lnTo>
                  <a:lnTo>
                    <a:pt x="360330" y="8318"/>
                  </a:lnTo>
                  <a:lnTo>
                    <a:pt x="375983" y="12877"/>
                  </a:lnTo>
                </a:path>
              </a:pathLst>
            </a:custGeom>
            <a:ln w="9525">
              <a:solidFill>
                <a:srgbClr val="000000"/>
              </a:solidFill>
            </a:ln>
          </p:spPr>
          <p:txBody>
            <a:bodyPr wrap="square" lIns="0" tIns="0" rIns="0" bIns="0" rtlCol="0"/>
            <a:lstStyle/>
            <a:p>
              <a:endParaRPr/>
            </a:p>
          </p:txBody>
        </p:sp>
        <p:pic>
          <p:nvPicPr>
            <p:cNvPr id="16" name="object 30"/>
            <p:cNvPicPr/>
            <p:nvPr/>
          </p:nvPicPr>
          <p:blipFill>
            <a:blip r:embed="rId5" cstate="print"/>
            <a:stretch>
              <a:fillRect/>
            </a:stretch>
          </p:blipFill>
          <p:spPr>
            <a:xfrm>
              <a:off x="5773616" y="1392468"/>
              <a:ext cx="247357" cy="166649"/>
            </a:xfrm>
            <a:prstGeom prst="rect">
              <a:avLst/>
            </a:prstGeom>
          </p:spPr>
        </p:pic>
        <p:sp>
          <p:nvSpPr>
            <p:cNvPr id="17" name="object 31"/>
            <p:cNvSpPr/>
            <p:nvPr/>
          </p:nvSpPr>
          <p:spPr>
            <a:xfrm>
              <a:off x="5091334" y="1183756"/>
              <a:ext cx="523240" cy="1831975"/>
            </a:xfrm>
            <a:custGeom>
              <a:avLst/>
              <a:gdLst/>
              <a:ahLst/>
              <a:cxnLst/>
              <a:rect l="l" t="t" r="r" b="b"/>
              <a:pathLst>
                <a:path w="523239" h="1831975">
                  <a:moveTo>
                    <a:pt x="433743" y="0"/>
                  </a:moveTo>
                  <a:lnTo>
                    <a:pt x="458782" y="13284"/>
                  </a:lnTo>
                  <a:lnTo>
                    <a:pt x="482142" y="29490"/>
                  </a:lnTo>
                  <a:lnTo>
                    <a:pt x="503598" y="48443"/>
                  </a:lnTo>
                  <a:lnTo>
                    <a:pt x="522922" y="69964"/>
                  </a:lnTo>
                </a:path>
                <a:path w="523239" h="1831975">
                  <a:moveTo>
                    <a:pt x="102844" y="167881"/>
                  </a:moveTo>
                  <a:lnTo>
                    <a:pt x="113300" y="166142"/>
                  </a:lnTo>
                  <a:lnTo>
                    <a:pt x="123815" y="164947"/>
                  </a:lnTo>
                  <a:lnTo>
                    <a:pt x="134373" y="164295"/>
                  </a:lnTo>
                  <a:lnTo>
                    <a:pt x="144957" y="164185"/>
                  </a:lnTo>
                </a:path>
                <a:path w="523239" h="1831975">
                  <a:moveTo>
                    <a:pt x="53708" y="614679"/>
                  </a:moveTo>
                  <a:lnTo>
                    <a:pt x="39395" y="607292"/>
                  </a:lnTo>
                  <a:lnTo>
                    <a:pt x="25639" y="598831"/>
                  </a:lnTo>
                  <a:lnTo>
                    <a:pt x="12490" y="589335"/>
                  </a:lnTo>
                  <a:lnTo>
                    <a:pt x="0" y="578840"/>
                  </a:lnTo>
                </a:path>
                <a:path w="523239" h="1831975">
                  <a:moveTo>
                    <a:pt x="79311" y="949896"/>
                  </a:moveTo>
                  <a:lnTo>
                    <a:pt x="67362" y="946712"/>
                  </a:lnTo>
                  <a:lnTo>
                    <a:pt x="55637" y="942749"/>
                  </a:lnTo>
                  <a:lnTo>
                    <a:pt x="44166" y="938020"/>
                  </a:lnTo>
                  <a:lnTo>
                    <a:pt x="32981" y="932535"/>
                  </a:lnTo>
                </a:path>
                <a:path w="523239" h="1831975">
                  <a:moveTo>
                    <a:pt x="95046" y="1343291"/>
                  </a:moveTo>
                  <a:lnTo>
                    <a:pt x="104921" y="1326520"/>
                  </a:lnTo>
                  <a:lnTo>
                    <a:pt x="115722" y="1310432"/>
                  </a:lnTo>
                  <a:lnTo>
                    <a:pt x="127418" y="1295069"/>
                  </a:lnTo>
                  <a:lnTo>
                    <a:pt x="139979" y="1280477"/>
                  </a:lnTo>
                </a:path>
                <a:path w="523239" h="1831975">
                  <a:moveTo>
                    <a:pt x="448246" y="1820392"/>
                  </a:moveTo>
                  <a:lnTo>
                    <a:pt x="436582" y="1823873"/>
                  </a:lnTo>
                  <a:lnTo>
                    <a:pt x="424803" y="1826863"/>
                  </a:lnTo>
                  <a:lnTo>
                    <a:pt x="412922" y="1829358"/>
                  </a:lnTo>
                  <a:lnTo>
                    <a:pt x="400951" y="1831352"/>
                  </a:lnTo>
                </a:path>
              </a:pathLst>
            </a:custGeom>
            <a:ln w="9525">
              <a:solidFill>
                <a:srgbClr val="000000"/>
              </a:solidFill>
            </a:ln>
          </p:spPr>
          <p:txBody>
            <a:bodyPr wrap="square" lIns="0" tIns="0" rIns="0" bIns="0" rtlCol="0"/>
            <a:lstStyle/>
            <a:p>
              <a:endParaRPr/>
            </a:p>
          </p:txBody>
        </p:sp>
      </p:grpSp>
      <p:sp>
        <p:nvSpPr>
          <p:cNvPr id="18" name="object 11"/>
          <p:cNvSpPr/>
          <p:nvPr/>
        </p:nvSpPr>
        <p:spPr>
          <a:xfrm rot="5400000">
            <a:off x="1763712" y="3113088"/>
            <a:ext cx="376555" cy="1008380"/>
          </a:xfrm>
          <a:custGeom>
            <a:avLst/>
            <a:gdLst/>
            <a:ahLst/>
            <a:cxnLst/>
            <a:rect l="l" t="t" r="r" b="b"/>
            <a:pathLst>
              <a:path w="376554" h="1008380">
                <a:moveTo>
                  <a:pt x="0" y="1008062"/>
                </a:moveTo>
                <a:lnTo>
                  <a:pt x="0" y="0"/>
                </a:lnTo>
                <a:lnTo>
                  <a:pt x="376237" y="0"/>
                </a:lnTo>
                <a:lnTo>
                  <a:pt x="376237" y="1008062"/>
                </a:lnTo>
                <a:lnTo>
                  <a:pt x="0" y="1008062"/>
                </a:lnTo>
                <a:close/>
              </a:path>
            </a:pathLst>
          </a:custGeom>
          <a:ln w="9524">
            <a:solidFill>
              <a:srgbClr val="3B435B"/>
            </a:solidFill>
          </a:ln>
        </p:spPr>
        <p:txBody>
          <a:bodyPr wrap="square" lIns="0" tIns="0" rIns="0" bIns="0" rtlCol="0"/>
          <a:lstStyle/>
          <a:p>
            <a:endParaRPr/>
          </a:p>
        </p:txBody>
      </p:sp>
      <p:sp>
        <p:nvSpPr>
          <p:cNvPr id="20" name="TextBox 19"/>
          <p:cNvSpPr txBox="1"/>
          <p:nvPr/>
        </p:nvSpPr>
        <p:spPr>
          <a:xfrm>
            <a:off x="1447800" y="3429000"/>
            <a:ext cx="982217" cy="369332"/>
          </a:xfrm>
          <a:prstGeom prst="rect">
            <a:avLst/>
          </a:prstGeom>
          <a:noFill/>
        </p:spPr>
        <p:txBody>
          <a:bodyPr wrap="square" rtlCol="0">
            <a:spAutoFit/>
          </a:bodyPr>
          <a:lstStyle/>
          <a:p>
            <a:r>
              <a:rPr lang="en-US" b="1" dirty="0" smtClean="0">
                <a:solidFill>
                  <a:schemeClr val="accent2">
                    <a:lumMod val="75000"/>
                  </a:schemeClr>
                </a:solidFill>
              </a:rPr>
              <a:t>G</a:t>
            </a:r>
            <a:r>
              <a:rPr lang="en-US" b="1" dirty="0" smtClean="0">
                <a:solidFill>
                  <a:srgbClr val="FF0000"/>
                </a:solidFill>
              </a:rPr>
              <a:t>o</a:t>
            </a:r>
            <a:r>
              <a:rPr lang="en-US" b="1" dirty="0" smtClean="0">
                <a:solidFill>
                  <a:srgbClr val="FFC000"/>
                </a:solidFill>
              </a:rPr>
              <a:t>o</a:t>
            </a:r>
            <a:r>
              <a:rPr lang="en-US" b="1" dirty="0" smtClean="0">
                <a:solidFill>
                  <a:schemeClr val="accent2">
                    <a:lumMod val="50000"/>
                  </a:schemeClr>
                </a:solidFill>
              </a:rPr>
              <a:t>g</a:t>
            </a:r>
            <a:r>
              <a:rPr lang="en-US" dirty="0" smtClean="0"/>
              <a:t>le</a:t>
            </a:r>
            <a:endParaRPr lang="en-IN" dirty="0"/>
          </a:p>
        </p:txBody>
      </p:sp>
      <p:grpSp>
        <p:nvGrpSpPr>
          <p:cNvPr id="21" name="object 13"/>
          <p:cNvGrpSpPr/>
          <p:nvPr/>
        </p:nvGrpSpPr>
        <p:grpSpPr>
          <a:xfrm rot="5400000">
            <a:off x="1494472" y="2848928"/>
            <a:ext cx="935355" cy="114300"/>
            <a:chOff x="3141662" y="2138356"/>
            <a:chExt cx="935355" cy="114300"/>
          </a:xfrm>
        </p:grpSpPr>
        <p:sp>
          <p:nvSpPr>
            <p:cNvPr id="22" name="object 14"/>
            <p:cNvSpPr/>
            <p:nvPr/>
          </p:nvSpPr>
          <p:spPr>
            <a:xfrm>
              <a:off x="3141662" y="2195511"/>
              <a:ext cx="840105" cy="0"/>
            </a:xfrm>
            <a:custGeom>
              <a:avLst/>
              <a:gdLst/>
              <a:ahLst/>
              <a:cxnLst/>
              <a:rect l="l" t="t" r="r" b="b"/>
              <a:pathLst>
                <a:path w="840104">
                  <a:moveTo>
                    <a:pt x="0" y="0"/>
                  </a:moveTo>
                  <a:lnTo>
                    <a:pt x="839787" y="0"/>
                  </a:lnTo>
                </a:path>
              </a:pathLst>
            </a:custGeom>
            <a:ln w="38100">
              <a:solidFill>
                <a:srgbClr val="000000"/>
              </a:solidFill>
            </a:ln>
          </p:spPr>
          <p:txBody>
            <a:bodyPr wrap="square" lIns="0" tIns="0" rIns="0" bIns="0" rtlCol="0"/>
            <a:lstStyle/>
            <a:p>
              <a:endParaRPr/>
            </a:p>
          </p:txBody>
        </p:sp>
        <p:sp>
          <p:nvSpPr>
            <p:cNvPr id="23" name="object 15"/>
            <p:cNvSpPr/>
            <p:nvPr/>
          </p:nvSpPr>
          <p:spPr>
            <a:xfrm>
              <a:off x="3962402" y="2138356"/>
              <a:ext cx="114300" cy="114300"/>
            </a:xfrm>
            <a:custGeom>
              <a:avLst/>
              <a:gdLst/>
              <a:ahLst/>
              <a:cxnLst/>
              <a:rect l="l" t="t" r="r" b="b"/>
              <a:pathLst>
                <a:path w="114300" h="114300">
                  <a:moveTo>
                    <a:pt x="0" y="0"/>
                  </a:moveTo>
                  <a:lnTo>
                    <a:pt x="0" y="114300"/>
                  </a:lnTo>
                  <a:lnTo>
                    <a:pt x="114300" y="57149"/>
                  </a:lnTo>
                  <a:lnTo>
                    <a:pt x="0" y="0"/>
                  </a:lnTo>
                  <a:close/>
                </a:path>
              </a:pathLst>
            </a:custGeom>
            <a:solidFill>
              <a:srgbClr val="000000"/>
            </a:solidFill>
          </p:spPr>
          <p:txBody>
            <a:bodyPr wrap="square" lIns="0" tIns="0" rIns="0" bIns="0" rtlCol="0"/>
            <a:lstStyle/>
            <a:p>
              <a:endParaRPr/>
            </a:p>
          </p:txBody>
        </p:sp>
      </p:grpSp>
      <p:grpSp>
        <p:nvGrpSpPr>
          <p:cNvPr id="24" name="object 19"/>
          <p:cNvGrpSpPr/>
          <p:nvPr/>
        </p:nvGrpSpPr>
        <p:grpSpPr>
          <a:xfrm rot="5400000">
            <a:off x="1709737" y="4157663"/>
            <a:ext cx="504825" cy="114300"/>
            <a:chOff x="4429135" y="2157389"/>
            <a:chExt cx="504825" cy="114300"/>
          </a:xfrm>
        </p:grpSpPr>
        <p:sp>
          <p:nvSpPr>
            <p:cNvPr id="25" name="object 20"/>
            <p:cNvSpPr/>
            <p:nvPr/>
          </p:nvSpPr>
          <p:spPr>
            <a:xfrm>
              <a:off x="4524381" y="2214545"/>
              <a:ext cx="314325" cy="0"/>
            </a:xfrm>
            <a:custGeom>
              <a:avLst/>
              <a:gdLst/>
              <a:ahLst/>
              <a:cxnLst/>
              <a:rect l="l" t="t" r="r" b="b"/>
              <a:pathLst>
                <a:path w="314325">
                  <a:moveTo>
                    <a:pt x="0" y="0"/>
                  </a:moveTo>
                  <a:lnTo>
                    <a:pt x="314325" y="0"/>
                  </a:lnTo>
                </a:path>
              </a:pathLst>
            </a:custGeom>
            <a:ln w="38100">
              <a:solidFill>
                <a:srgbClr val="000000"/>
              </a:solidFill>
            </a:ln>
          </p:spPr>
          <p:txBody>
            <a:bodyPr wrap="square" lIns="0" tIns="0" rIns="0" bIns="0" rtlCol="0"/>
            <a:lstStyle/>
            <a:p>
              <a:endParaRPr/>
            </a:p>
          </p:txBody>
        </p:sp>
        <p:sp>
          <p:nvSpPr>
            <p:cNvPr id="26" name="object 21"/>
            <p:cNvSpPr/>
            <p:nvPr/>
          </p:nvSpPr>
          <p:spPr>
            <a:xfrm>
              <a:off x="4429125" y="2157399"/>
              <a:ext cx="504825" cy="114300"/>
            </a:xfrm>
            <a:custGeom>
              <a:avLst/>
              <a:gdLst/>
              <a:ahLst/>
              <a:cxnLst/>
              <a:rect l="l" t="t" r="r" b="b"/>
              <a:pathLst>
                <a:path w="504825" h="114300">
                  <a:moveTo>
                    <a:pt x="114300" y="0"/>
                  </a:moveTo>
                  <a:lnTo>
                    <a:pt x="0" y="57150"/>
                  </a:lnTo>
                  <a:lnTo>
                    <a:pt x="114300" y="114300"/>
                  </a:lnTo>
                  <a:lnTo>
                    <a:pt x="114300" y="0"/>
                  </a:lnTo>
                  <a:close/>
                </a:path>
                <a:path w="504825" h="114300">
                  <a:moveTo>
                    <a:pt x="504825" y="57150"/>
                  </a:moveTo>
                  <a:lnTo>
                    <a:pt x="390525" y="0"/>
                  </a:lnTo>
                  <a:lnTo>
                    <a:pt x="390525" y="114300"/>
                  </a:lnTo>
                  <a:lnTo>
                    <a:pt x="504825" y="57150"/>
                  </a:lnTo>
                  <a:close/>
                </a:path>
              </a:pathLst>
            </a:custGeom>
            <a:solidFill>
              <a:srgbClr val="000000"/>
            </a:solidFill>
          </p:spPr>
          <p:txBody>
            <a:bodyPr wrap="square" lIns="0" tIns="0" rIns="0" bIns="0" rtlCol="0"/>
            <a:lstStyle/>
            <a:p>
              <a:endParaRPr/>
            </a:p>
          </p:txBody>
        </p:sp>
      </p:grpSp>
      <p:grpSp>
        <p:nvGrpSpPr>
          <p:cNvPr id="39" name="object 13"/>
          <p:cNvGrpSpPr/>
          <p:nvPr/>
        </p:nvGrpSpPr>
        <p:grpSpPr>
          <a:xfrm>
            <a:off x="2743200" y="3581400"/>
            <a:ext cx="935040" cy="1519243"/>
            <a:chOff x="3141662" y="2138356"/>
            <a:chExt cx="935040" cy="1519243"/>
          </a:xfrm>
        </p:grpSpPr>
        <p:sp>
          <p:nvSpPr>
            <p:cNvPr id="40" name="object 14"/>
            <p:cNvSpPr/>
            <p:nvPr/>
          </p:nvSpPr>
          <p:spPr>
            <a:xfrm>
              <a:off x="3141662" y="2195510"/>
              <a:ext cx="840105" cy="1462089"/>
            </a:xfrm>
            <a:custGeom>
              <a:avLst/>
              <a:gdLst/>
              <a:ahLst/>
              <a:cxnLst/>
              <a:rect l="l" t="t" r="r" b="b"/>
              <a:pathLst>
                <a:path w="840104">
                  <a:moveTo>
                    <a:pt x="0" y="0"/>
                  </a:moveTo>
                  <a:lnTo>
                    <a:pt x="839787" y="0"/>
                  </a:lnTo>
                </a:path>
              </a:pathLst>
            </a:custGeom>
            <a:ln w="38100">
              <a:solidFill>
                <a:srgbClr val="000000"/>
              </a:solidFill>
            </a:ln>
          </p:spPr>
          <p:txBody>
            <a:bodyPr wrap="square" lIns="0" tIns="0" rIns="0" bIns="0" rtlCol="0"/>
            <a:lstStyle/>
            <a:p>
              <a:endParaRPr/>
            </a:p>
          </p:txBody>
        </p:sp>
        <p:sp>
          <p:nvSpPr>
            <p:cNvPr id="41" name="object 15"/>
            <p:cNvSpPr/>
            <p:nvPr/>
          </p:nvSpPr>
          <p:spPr>
            <a:xfrm>
              <a:off x="3962402" y="2138356"/>
              <a:ext cx="114300" cy="114300"/>
            </a:xfrm>
            <a:custGeom>
              <a:avLst/>
              <a:gdLst/>
              <a:ahLst/>
              <a:cxnLst/>
              <a:rect l="l" t="t" r="r" b="b"/>
              <a:pathLst>
                <a:path w="114300" h="114300">
                  <a:moveTo>
                    <a:pt x="0" y="0"/>
                  </a:moveTo>
                  <a:lnTo>
                    <a:pt x="0" y="114300"/>
                  </a:lnTo>
                  <a:lnTo>
                    <a:pt x="114300" y="57149"/>
                  </a:lnTo>
                  <a:lnTo>
                    <a:pt x="0" y="0"/>
                  </a:lnTo>
                  <a:close/>
                </a:path>
              </a:pathLst>
            </a:custGeom>
            <a:solidFill>
              <a:srgbClr val="000000"/>
            </a:solidFill>
          </p:spPr>
          <p:txBody>
            <a:bodyPr wrap="square" lIns="0" tIns="0" rIns="0" bIns="0" rtlCol="0"/>
            <a:lstStyle/>
            <a:p>
              <a:endParaRPr/>
            </a:p>
          </p:txBody>
        </p:sp>
      </p:grpSp>
      <p:sp>
        <p:nvSpPr>
          <p:cNvPr id="42" name="TextBox 41"/>
          <p:cNvSpPr txBox="1"/>
          <p:nvPr/>
        </p:nvSpPr>
        <p:spPr>
          <a:xfrm>
            <a:off x="1600200" y="5181600"/>
            <a:ext cx="654346" cy="369332"/>
          </a:xfrm>
          <a:prstGeom prst="rect">
            <a:avLst/>
          </a:prstGeom>
          <a:noFill/>
        </p:spPr>
        <p:txBody>
          <a:bodyPr wrap="none" rtlCol="0">
            <a:spAutoFit/>
          </a:bodyPr>
          <a:lstStyle/>
          <a:p>
            <a:r>
              <a:rPr lang="en-US" dirty="0" smtClean="0"/>
              <a:t>Web</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94397"/>
            <a:ext cx="6440042" cy="474489"/>
          </a:xfrm>
          <a:prstGeom prst="rect">
            <a:avLst/>
          </a:prstGeom>
        </p:spPr>
        <p:txBody>
          <a:bodyPr vert="horz" wrap="square" lIns="0" tIns="12700" rIns="0" bIns="0" rtlCol="0">
            <a:spAutoFit/>
          </a:bodyPr>
          <a:lstStyle/>
          <a:p>
            <a:pPr marL="12700">
              <a:lnSpc>
                <a:spcPct val="100000"/>
              </a:lnSpc>
              <a:spcBef>
                <a:spcPts val="100"/>
              </a:spcBef>
              <a:tabLst>
                <a:tab pos="5122545" algn="l"/>
              </a:tabLst>
            </a:pPr>
            <a:r>
              <a:rPr sz="3000" b="1" spc="515" dirty="0">
                <a:solidFill>
                  <a:schemeClr val="accent2">
                    <a:lumMod val="50000"/>
                  </a:schemeClr>
                </a:solidFill>
                <a:latin typeface="Cambria"/>
                <a:cs typeface="Cambria"/>
              </a:rPr>
              <a:t>F</a:t>
            </a:r>
            <a:r>
              <a:rPr b="1" spc="355" dirty="0">
                <a:solidFill>
                  <a:schemeClr val="accent2">
                    <a:lumMod val="50000"/>
                  </a:schemeClr>
                </a:solidFill>
                <a:latin typeface="Cambria"/>
                <a:cs typeface="Cambria"/>
              </a:rPr>
              <a:t>UNC</a:t>
            </a:r>
            <a:r>
              <a:rPr b="1" spc="350" dirty="0">
                <a:solidFill>
                  <a:schemeClr val="accent2">
                    <a:lumMod val="50000"/>
                  </a:schemeClr>
                </a:solidFill>
                <a:latin typeface="Cambria"/>
                <a:cs typeface="Cambria"/>
              </a:rPr>
              <a:t>T</a:t>
            </a:r>
            <a:r>
              <a:rPr b="1" spc="225" dirty="0">
                <a:solidFill>
                  <a:schemeClr val="accent2">
                    <a:lumMod val="50000"/>
                  </a:schemeClr>
                </a:solidFill>
                <a:latin typeface="Cambria"/>
                <a:cs typeface="Cambria"/>
              </a:rPr>
              <a:t>I</a:t>
            </a:r>
            <a:r>
              <a:rPr b="1" spc="315" dirty="0">
                <a:solidFill>
                  <a:schemeClr val="accent2">
                    <a:lumMod val="50000"/>
                  </a:schemeClr>
                </a:solidFill>
                <a:latin typeface="Cambria"/>
                <a:cs typeface="Cambria"/>
              </a:rPr>
              <a:t>ONA</a:t>
            </a:r>
            <a:r>
              <a:rPr b="1" spc="409" dirty="0">
                <a:solidFill>
                  <a:schemeClr val="accent2">
                    <a:lumMod val="50000"/>
                  </a:schemeClr>
                </a:solidFill>
                <a:latin typeface="Cambria"/>
                <a:cs typeface="Cambria"/>
              </a:rPr>
              <a:t>L</a:t>
            </a:r>
            <a:r>
              <a:rPr b="1" dirty="0">
                <a:solidFill>
                  <a:schemeClr val="accent2">
                    <a:lumMod val="50000"/>
                  </a:schemeClr>
                </a:solidFill>
                <a:latin typeface="Cambria"/>
                <a:cs typeface="Cambria"/>
              </a:rPr>
              <a:t> </a:t>
            </a:r>
            <a:r>
              <a:rPr b="1" spc="-225" dirty="0">
                <a:solidFill>
                  <a:schemeClr val="accent2">
                    <a:lumMod val="50000"/>
                  </a:schemeClr>
                </a:solidFill>
                <a:latin typeface="Cambria"/>
                <a:cs typeface="Cambria"/>
              </a:rPr>
              <a:t> </a:t>
            </a:r>
            <a:r>
              <a:rPr b="1" spc="330">
                <a:solidFill>
                  <a:schemeClr val="accent2">
                    <a:lumMod val="50000"/>
                  </a:schemeClr>
                </a:solidFill>
                <a:latin typeface="Cambria"/>
                <a:cs typeface="Cambria"/>
              </a:rPr>
              <a:t>O</a:t>
            </a:r>
            <a:r>
              <a:rPr b="1" spc="365">
                <a:solidFill>
                  <a:schemeClr val="accent2">
                    <a:lumMod val="50000"/>
                  </a:schemeClr>
                </a:solidFill>
                <a:latin typeface="Cambria"/>
                <a:cs typeface="Cambria"/>
              </a:rPr>
              <a:t>VER</a:t>
            </a:r>
            <a:r>
              <a:rPr b="1" spc="250">
                <a:solidFill>
                  <a:schemeClr val="accent2">
                    <a:lumMod val="50000"/>
                  </a:schemeClr>
                </a:solidFill>
                <a:latin typeface="Cambria"/>
                <a:cs typeface="Cambria"/>
              </a:rPr>
              <a:t>VIEW</a:t>
            </a:r>
            <a:r>
              <a:rPr b="1">
                <a:solidFill>
                  <a:schemeClr val="accent2">
                    <a:lumMod val="50000"/>
                  </a:schemeClr>
                </a:solidFill>
                <a:latin typeface="Cambria"/>
                <a:cs typeface="Cambria"/>
              </a:rPr>
              <a:t> </a:t>
            </a:r>
            <a:endParaRPr sz="3000">
              <a:solidFill>
                <a:schemeClr val="accent2">
                  <a:lumMod val="50000"/>
                </a:schemeClr>
              </a:solidFill>
              <a:latin typeface="Cambria"/>
              <a:cs typeface="Cambria"/>
            </a:endParaRPr>
          </a:p>
        </p:txBody>
      </p:sp>
      <p:sp>
        <p:nvSpPr>
          <p:cNvPr id="3" name="object 3"/>
          <p:cNvSpPr txBox="1"/>
          <p:nvPr/>
        </p:nvSpPr>
        <p:spPr>
          <a:xfrm>
            <a:off x="685800" y="1905000"/>
            <a:ext cx="6874509" cy="2613536"/>
          </a:xfrm>
          <a:prstGeom prst="rect">
            <a:avLst/>
          </a:prstGeom>
        </p:spPr>
        <p:txBody>
          <a:bodyPr vert="horz" wrap="square" lIns="0" tIns="88900" rIns="0" bIns="0" rtlCol="0">
            <a:spAutoFit/>
          </a:bodyPr>
          <a:lstStyle/>
          <a:p>
            <a:pPr marL="12700">
              <a:lnSpc>
                <a:spcPct val="100000"/>
              </a:lnSpc>
              <a:spcBef>
                <a:spcPts val="700"/>
              </a:spcBef>
            </a:pPr>
            <a:r>
              <a:rPr sz="2400" spc="110" dirty="0">
                <a:latin typeface="Cambria"/>
                <a:cs typeface="Cambria"/>
              </a:rPr>
              <a:t>Four</a:t>
            </a:r>
            <a:r>
              <a:rPr sz="2400" spc="114" dirty="0">
                <a:latin typeface="Cambria"/>
                <a:cs typeface="Cambria"/>
              </a:rPr>
              <a:t> </a:t>
            </a:r>
            <a:r>
              <a:rPr sz="2400" spc="70" dirty="0">
                <a:latin typeface="Cambria"/>
                <a:cs typeface="Cambria"/>
              </a:rPr>
              <a:t>major</a:t>
            </a:r>
            <a:r>
              <a:rPr sz="2400" spc="135" dirty="0">
                <a:latin typeface="Cambria"/>
                <a:cs typeface="Cambria"/>
              </a:rPr>
              <a:t> </a:t>
            </a:r>
            <a:r>
              <a:rPr sz="2400" spc="85" dirty="0">
                <a:latin typeface="Cambria"/>
                <a:cs typeface="Cambria"/>
              </a:rPr>
              <a:t>functional</a:t>
            </a:r>
            <a:r>
              <a:rPr sz="2400" spc="95" dirty="0">
                <a:latin typeface="Cambria"/>
                <a:cs typeface="Cambria"/>
              </a:rPr>
              <a:t> </a:t>
            </a:r>
            <a:r>
              <a:rPr sz="2400" spc="35" dirty="0">
                <a:latin typeface="Cambria"/>
                <a:cs typeface="Cambria"/>
              </a:rPr>
              <a:t>processes</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114" dirty="0">
                <a:latin typeface="Cambria"/>
                <a:cs typeface="Cambria"/>
              </a:rPr>
              <a:t>Item</a:t>
            </a:r>
            <a:r>
              <a:rPr sz="2400" spc="130" dirty="0">
                <a:latin typeface="Cambria"/>
                <a:cs typeface="Cambria"/>
              </a:rPr>
              <a:t> </a:t>
            </a:r>
            <a:r>
              <a:rPr sz="2400" spc="95" dirty="0">
                <a:latin typeface="Cambria"/>
                <a:cs typeface="Cambria"/>
              </a:rPr>
              <a:t>Normalization</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85" dirty="0">
                <a:latin typeface="Cambria"/>
                <a:cs typeface="Cambria"/>
              </a:rPr>
              <a:t>Selective</a:t>
            </a:r>
            <a:r>
              <a:rPr sz="2400" spc="110" dirty="0">
                <a:latin typeface="Cambria"/>
                <a:cs typeface="Cambria"/>
              </a:rPr>
              <a:t> </a:t>
            </a:r>
            <a:r>
              <a:rPr sz="2400" spc="100" dirty="0">
                <a:latin typeface="Cambria"/>
                <a:cs typeface="Cambria"/>
              </a:rPr>
              <a:t>Dissemination</a:t>
            </a:r>
            <a:r>
              <a:rPr sz="2400" spc="105" dirty="0">
                <a:latin typeface="Cambria"/>
                <a:cs typeface="Cambria"/>
              </a:rPr>
              <a:t> </a:t>
            </a:r>
            <a:r>
              <a:rPr sz="2400" spc="-5" dirty="0">
                <a:latin typeface="Cambria"/>
                <a:cs typeface="Cambria"/>
              </a:rPr>
              <a:t>of</a:t>
            </a:r>
            <a:r>
              <a:rPr sz="2400" spc="130" dirty="0">
                <a:latin typeface="Cambria"/>
                <a:cs typeface="Cambria"/>
              </a:rPr>
              <a:t> </a:t>
            </a:r>
            <a:r>
              <a:rPr sz="2400" spc="85" dirty="0">
                <a:latin typeface="Cambria"/>
                <a:cs typeface="Cambria"/>
              </a:rPr>
              <a:t>Information</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105" dirty="0">
                <a:latin typeface="Cambria"/>
                <a:cs typeface="Cambria"/>
              </a:rPr>
              <a:t>Archival</a:t>
            </a:r>
            <a:r>
              <a:rPr sz="2400" spc="114" dirty="0">
                <a:latin typeface="Cambria"/>
                <a:cs typeface="Cambria"/>
              </a:rPr>
              <a:t> </a:t>
            </a:r>
            <a:r>
              <a:rPr sz="2400" spc="95" dirty="0">
                <a:latin typeface="Cambria"/>
                <a:cs typeface="Cambria"/>
              </a:rPr>
              <a:t>Document</a:t>
            </a:r>
            <a:r>
              <a:rPr sz="2400" spc="105" dirty="0">
                <a:latin typeface="Cambria"/>
                <a:cs typeface="Cambria"/>
              </a:rPr>
              <a:t> </a:t>
            </a:r>
            <a:r>
              <a:rPr sz="2400" spc="125" dirty="0">
                <a:latin typeface="Cambria"/>
                <a:cs typeface="Cambria"/>
              </a:rPr>
              <a:t>Database </a:t>
            </a:r>
            <a:r>
              <a:rPr sz="2400" spc="120" dirty="0">
                <a:latin typeface="Cambria"/>
                <a:cs typeface="Cambria"/>
              </a:rPr>
              <a:t>Search</a:t>
            </a:r>
            <a:endParaRPr sz="2400">
              <a:latin typeface="Cambria"/>
              <a:cs typeface="Cambria"/>
            </a:endParaRPr>
          </a:p>
          <a:p>
            <a:pPr marL="286385" marR="5080" indent="-274320">
              <a:lnSpc>
                <a:spcPct val="100000"/>
              </a:lnSpc>
              <a:spcBef>
                <a:spcPts val="600"/>
              </a:spcBef>
              <a:buClr>
                <a:srgbClr val="FE8637"/>
              </a:buClr>
              <a:buSzPct val="68750"/>
              <a:buFont typeface="Wingdings"/>
              <a:buChar char=""/>
              <a:tabLst>
                <a:tab pos="287020" algn="l"/>
              </a:tabLst>
            </a:pPr>
            <a:r>
              <a:rPr sz="2400" spc="100" dirty="0">
                <a:latin typeface="Cambria"/>
                <a:cs typeface="Cambria"/>
              </a:rPr>
              <a:t>Index</a:t>
            </a:r>
            <a:r>
              <a:rPr sz="2400" spc="120" dirty="0">
                <a:latin typeface="Cambria"/>
                <a:cs typeface="Cambria"/>
              </a:rPr>
              <a:t> </a:t>
            </a:r>
            <a:r>
              <a:rPr sz="2400" spc="125" dirty="0">
                <a:latin typeface="Cambria"/>
                <a:cs typeface="Cambria"/>
              </a:rPr>
              <a:t>Database</a:t>
            </a:r>
            <a:r>
              <a:rPr sz="2400" spc="135" dirty="0">
                <a:latin typeface="Cambria"/>
                <a:cs typeface="Cambria"/>
              </a:rPr>
              <a:t> </a:t>
            </a:r>
            <a:r>
              <a:rPr sz="2400" spc="120" dirty="0">
                <a:latin typeface="Cambria"/>
                <a:cs typeface="Cambria"/>
              </a:rPr>
              <a:t>Search </a:t>
            </a:r>
            <a:r>
              <a:rPr sz="2400" spc="125" dirty="0">
                <a:latin typeface="Cambria"/>
                <a:cs typeface="Cambria"/>
              </a:rPr>
              <a:t>+</a:t>
            </a:r>
            <a:r>
              <a:rPr sz="2400" spc="120" dirty="0">
                <a:latin typeface="Cambria"/>
                <a:cs typeface="Cambria"/>
              </a:rPr>
              <a:t> </a:t>
            </a:r>
            <a:r>
              <a:rPr sz="2400" spc="100" dirty="0">
                <a:latin typeface="Cambria"/>
                <a:cs typeface="Cambria"/>
              </a:rPr>
              <a:t>Automatic</a:t>
            </a:r>
            <a:r>
              <a:rPr sz="2400" spc="140" dirty="0">
                <a:latin typeface="Cambria"/>
                <a:cs typeface="Cambria"/>
              </a:rPr>
              <a:t> </a:t>
            </a:r>
            <a:r>
              <a:rPr sz="2400" spc="130" dirty="0">
                <a:latin typeface="Cambria"/>
                <a:cs typeface="Cambria"/>
              </a:rPr>
              <a:t>File</a:t>
            </a:r>
            <a:r>
              <a:rPr sz="2400" spc="110" dirty="0">
                <a:latin typeface="Cambria"/>
                <a:cs typeface="Cambria"/>
              </a:rPr>
              <a:t> </a:t>
            </a:r>
            <a:r>
              <a:rPr sz="2400" spc="125" dirty="0">
                <a:latin typeface="Cambria"/>
                <a:cs typeface="Cambria"/>
              </a:rPr>
              <a:t>Build </a:t>
            </a:r>
            <a:r>
              <a:rPr sz="2400" spc="-515" dirty="0">
                <a:latin typeface="Cambria"/>
                <a:cs typeface="Cambria"/>
              </a:rPr>
              <a:t> </a:t>
            </a:r>
            <a:r>
              <a:rPr sz="2400" spc="60" dirty="0">
                <a:latin typeface="Cambria"/>
                <a:cs typeface="Cambria"/>
              </a:rPr>
              <a:t>Process</a:t>
            </a:r>
            <a:r>
              <a:rPr sz="2400" spc="114" dirty="0">
                <a:latin typeface="Cambria"/>
                <a:cs typeface="Cambria"/>
              </a:rPr>
              <a:t> </a:t>
            </a:r>
            <a:r>
              <a:rPr sz="2400" spc="65" dirty="0">
                <a:latin typeface="Cambria"/>
                <a:cs typeface="Cambria"/>
              </a:rPr>
              <a:t>(Support</a:t>
            </a:r>
            <a:r>
              <a:rPr sz="2400" spc="120" dirty="0">
                <a:latin typeface="Cambria"/>
                <a:cs typeface="Cambria"/>
              </a:rPr>
              <a:t> </a:t>
            </a:r>
            <a:r>
              <a:rPr sz="2400" spc="80" dirty="0">
                <a:latin typeface="Cambria"/>
                <a:cs typeface="Cambria"/>
              </a:rPr>
              <a:t>index</a:t>
            </a:r>
            <a:r>
              <a:rPr sz="2400" spc="110" dirty="0">
                <a:latin typeface="Cambria"/>
                <a:cs typeface="Cambria"/>
              </a:rPr>
              <a:t> </a:t>
            </a:r>
            <a:r>
              <a:rPr sz="2400" spc="40" dirty="0">
                <a:latin typeface="Cambria"/>
                <a:cs typeface="Cambria"/>
              </a:rPr>
              <a:t>files)</a:t>
            </a:r>
            <a:endParaRPr sz="2400">
              <a:latin typeface="Cambria"/>
              <a:cs typeface="Cambria"/>
            </a:endParaRP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0"/>
            <a:ext cx="626110" cy="6858000"/>
            <a:chOff x="8156447" y="0"/>
            <a:chExt cx="626110" cy="6858000"/>
          </a:xfrm>
        </p:grpSpPr>
        <p:sp>
          <p:nvSpPr>
            <p:cNvPr id="3" name="object 3"/>
            <p:cNvSpPr/>
            <p:nvPr/>
          </p:nvSpPr>
          <p:spPr>
            <a:xfrm>
              <a:off x="8762999" y="0"/>
              <a:ext cx="0" cy="6858000"/>
            </a:xfrm>
            <a:custGeom>
              <a:avLst/>
              <a:gdLst/>
              <a:ahLst/>
              <a:cxnLst/>
              <a:rect l="l" t="t" r="r" b="b"/>
              <a:pathLst>
                <a:path h="6858000">
                  <a:moveTo>
                    <a:pt x="0" y="0"/>
                  </a:moveTo>
                  <a:lnTo>
                    <a:pt x="0" y="6858000"/>
                  </a:lnTo>
                </a:path>
              </a:pathLst>
            </a:custGeom>
            <a:ln w="38100">
              <a:solidFill>
                <a:srgbClr val="FEC3AE"/>
              </a:solidFill>
            </a:ln>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11" y="4419"/>
                  </a:lnTo>
                  <a:lnTo>
                    <a:pt x="178602" y="17162"/>
                  </a:lnTo>
                  <a:lnTo>
                    <a:pt x="135867" y="37453"/>
                  </a:lnTo>
                  <a:lnTo>
                    <a:pt x="97580" y="64518"/>
                  </a:lnTo>
                  <a:lnTo>
                    <a:pt x="64518" y="97580"/>
                  </a:lnTo>
                  <a:lnTo>
                    <a:pt x="37453" y="135867"/>
                  </a:lnTo>
                  <a:lnTo>
                    <a:pt x="17162" y="178602"/>
                  </a:lnTo>
                  <a:lnTo>
                    <a:pt x="4419" y="225011"/>
                  </a:lnTo>
                  <a:lnTo>
                    <a:pt x="0" y="274319"/>
                  </a:ln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19"/>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close/>
                </a:path>
              </a:pathLst>
            </a:custGeom>
            <a:solidFill>
              <a:srgbClr val="FE8637"/>
            </a:solid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8000"/>
                  </a:lnTo>
                </a:path>
              </a:pathLst>
            </a:custGeom>
            <a:ln w="9525">
              <a:solidFill>
                <a:srgbClr val="FE8637"/>
              </a:solidFill>
            </a:ln>
          </p:spPr>
          <p:txBody>
            <a:bodyPr wrap="square" lIns="0" tIns="0" rIns="0" bIns="0" rtlCol="0"/>
            <a:lstStyle/>
            <a:p>
              <a:endParaRPr/>
            </a:p>
          </p:txBody>
        </p:sp>
      </p:grpSp>
      <p:sp>
        <p:nvSpPr>
          <p:cNvPr id="9" name="object 9"/>
          <p:cNvSpPr txBox="1"/>
          <p:nvPr/>
        </p:nvSpPr>
        <p:spPr>
          <a:xfrm>
            <a:off x="914400" y="7543800"/>
            <a:ext cx="7467600" cy="627736"/>
          </a:xfrm>
          <a:prstGeom prst="rect">
            <a:avLst/>
          </a:prstGeom>
        </p:spPr>
        <p:txBody>
          <a:bodyPr vert="horz" wrap="square" lIns="0" tIns="12065" rIns="0" bIns="0" rtlCol="0">
            <a:spAutoFit/>
          </a:bodyPr>
          <a:lstStyle/>
          <a:p>
            <a:pPr marL="12700">
              <a:lnSpc>
                <a:spcPct val="100000"/>
              </a:lnSpc>
              <a:spcBef>
                <a:spcPts val="95"/>
              </a:spcBef>
              <a:tabLst>
                <a:tab pos="2873375" algn="l"/>
              </a:tabLst>
            </a:pPr>
            <a:r>
              <a:rPr sz="2000" spc="75" dirty="0">
                <a:latin typeface="Cambria"/>
                <a:cs typeface="Cambria"/>
              </a:rPr>
              <a:t>Boxes</a:t>
            </a:r>
            <a:r>
              <a:rPr sz="2000" spc="130" dirty="0">
                <a:latin typeface="Cambria"/>
                <a:cs typeface="Cambria"/>
              </a:rPr>
              <a:t> </a:t>
            </a:r>
            <a:r>
              <a:rPr sz="2000" spc="60">
                <a:latin typeface="Cambria"/>
                <a:cs typeface="Cambria"/>
              </a:rPr>
              <a:t>represents</a:t>
            </a:r>
            <a:r>
              <a:rPr sz="2000" spc="120">
                <a:latin typeface="Cambria"/>
                <a:cs typeface="Cambria"/>
              </a:rPr>
              <a:t> </a:t>
            </a:r>
            <a:r>
              <a:rPr sz="2000" spc="85" smtClean="0">
                <a:latin typeface="Cambria"/>
                <a:cs typeface="Cambria"/>
              </a:rPr>
              <a:t>the</a:t>
            </a:r>
            <a:r>
              <a:rPr lang="en-US" sz="2000" spc="85" dirty="0" smtClean="0">
                <a:latin typeface="Cambria"/>
                <a:cs typeface="Cambria"/>
              </a:rPr>
              <a:t> </a:t>
            </a:r>
            <a:r>
              <a:rPr sz="2000" spc="165" smtClean="0">
                <a:latin typeface="Cambria"/>
                <a:cs typeface="Cambria"/>
              </a:rPr>
              <a:t>Functions</a:t>
            </a:r>
            <a:r>
              <a:rPr sz="2000" spc="135" smtClean="0">
                <a:latin typeface="Cambria"/>
                <a:cs typeface="Cambria"/>
              </a:rPr>
              <a:t> </a:t>
            </a:r>
            <a:r>
              <a:rPr sz="2000" spc="160" smtClean="0">
                <a:latin typeface="Cambria"/>
                <a:cs typeface="Cambria"/>
              </a:rPr>
              <a:t>and</a:t>
            </a:r>
            <a:r>
              <a:rPr lang="en-US" sz="2000" spc="160" dirty="0" smtClean="0">
                <a:latin typeface="Cambria"/>
                <a:cs typeface="Cambria"/>
              </a:rPr>
              <a:t> </a:t>
            </a:r>
            <a:r>
              <a:rPr sz="2000" spc="120" smtClean="0">
                <a:latin typeface="Cambria"/>
                <a:cs typeface="Cambria"/>
              </a:rPr>
              <a:t>Disks</a:t>
            </a:r>
            <a:r>
              <a:rPr sz="2000" spc="114" smtClean="0">
                <a:latin typeface="Cambria"/>
                <a:cs typeface="Cambria"/>
              </a:rPr>
              <a:t> </a:t>
            </a:r>
            <a:r>
              <a:rPr sz="2000" spc="60">
                <a:latin typeface="Cambria"/>
                <a:cs typeface="Cambria"/>
              </a:rPr>
              <a:t>represents</a:t>
            </a:r>
            <a:r>
              <a:rPr sz="2000" spc="120">
                <a:latin typeface="Cambria"/>
                <a:cs typeface="Cambria"/>
              </a:rPr>
              <a:t> </a:t>
            </a:r>
            <a:r>
              <a:rPr sz="2000" spc="85" smtClean="0">
                <a:latin typeface="Cambria"/>
                <a:cs typeface="Cambria"/>
              </a:rPr>
              <a:t>the</a:t>
            </a:r>
            <a:r>
              <a:rPr lang="en-US" sz="2000" spc="85" dirty="0" smtClean="0">
                <a:latin typeface="Cambria"/>
                <a:cs typeface="Cambria"/>
              </a:rPr>
              <a:t> </a:t>
            </a:r>
            <a:r>
              <a:rPr sz="2000" spc="180" smtClean="0">
                <a:latin typeface="Cambria"/>
                <a:cs typeface="Cambria"/>
              </a:rPr>
              <a:t>Data</a:t>
            </a:r>
            <a:r>
              <a:rPr sz="2000" spc="155" smtClean="0">
                <a:latin typeface="Cambria"/>
                <a:cs typeface="Cambria"/>
              </a:rPr>
              <a:t> </a:t>
            </a:r>
            <a:r>
              <a:rPr sz="2000" spc="125">
                <a:latin typeface="Cambria"/>
                <a:cs typeface="Cambria"/>
              </a:rPr>
              <a:t>storage</a:t>
            </a:r>
            <a:r>
              <a:rPr sz="2000" spc="150">
                <a:latin typeface="Cambria"/>
                <a:cs typeface="Cambria"/>
              </a:rPr>
              <a:t> </a:t>
            </a:r>
            <a:endParaRPr sz="2000">
              <a:latin typeface="Cambria"/>
              <a:cs typeface="Cambria"/>
            </a:endParaRPr>
          </a:p>
        </p:txBody>
      </p:sp>
      <p:pic>
        <p:nvPicPr>
          <p:cNvPr id="10" name="object 10"/>
          <p:cNvPicPr/>
          <p:nvPr/>
        </p:nvPicPr>
        <p:blipFill>
          <a:blip r:embed="rId3" cstate="print"/>
          <a:stretch>
            <a:fillRect/>
          </a:stretch>
        </p:blipFill>
        <p:spPr>
          <a:xfrm>
            <a:off x="838200" y="228600"/>
            <a:ext cx="7857324" cy="5640006"/>
          </a:xfrm>
          <a:prstGeom prst="rect">
            <a:avLst/>
          </a:prstGeom>
        </p:spPr>
      </p:pic>
      <p:sp>
        <p:nvSpPr>
          <p:cNvPr id="11" name="TextBox 10"/>
          <p:cNvSpPr txBox="1"/>
          <p:nvPr/>
        </p:nvSpPr>
        <p:spPr>
          <a:xfrm>
            <a:off x="3429000" y="6553200"/>
            <a:ext cx="2845651" cy="400110"/>
          </a:xfrm>
          <a:prstGeom prst="rect">
            <a:avLst/>
          </a:prstGeom>
          <a:noFill/>
        </p:spPr>
        <p:txBody>
          <a:bodyPr wrap="none" rtlCol="0">
            <a:spAutoFit/>
          </a:bodyPr>
          <a:lstStyle/>
          <a:p>
            <a:r>
              <a:rPr lang="en-US" b="1" dirty="0" smtClean="0"/>
              <a:t>Functional </a:t>
            </a:r>
            <a:r>
              <a:rPr lang="en-US" sz="2000" b="1" dirty="0" smtClean="0"/>
              <a:t>Overview</a:t>
            </a:r>
            <a:endParaRPr lang="en-IN" sz="2000" b="1" dirty="0"/>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19759"/>
            <a:ext cx="5483860" cy="474489"/>
          </a:xfrm>
          <a:prstGeom prst="rect">
            <a:avLst/>
          </a:prstGeom>
        </p:spPr>
        <p:txBody>
          <a:bodyPr vert="horz" wrap="square" lIns="0" tIns="12700" rIns="0" bIns="0" rtlCol="0">
            <a:spAutoFit/>
          </a:bodyPr>
          <a:lstStyle/>
          <a:p>
            <a:pPr marL="12700">
              <a:lnSpc>
                <a:spcPct val="100000"/>
              </a:lnSpc>
              <a:spcBef>
                <a:spcPts val="100"/>
              </a:spcBef>
            </a:pPr>
            <a:r>
              <a:rPr sz="3000" b="1" spc="305" smtClean="0">
                <a:solidFill>
                  <a:schemeClr val="accent2">
                    <a:lumMod val="50000"/>
                  </a:schemeClr>
                </a:solidFill>
                <a:latin typeface="Cambria"/>
                <a:cs typeface="Cambria"/>
              </a:rPr>
              <a:t>I</a:t>
            </a:r>
            <a:r>
              <a:rPr b="1" spc="305" smtClean="0">
                <a:solidFill>
                  <a:schemeClr val="accent2">
                    <a:lumMod val="50000"/>
                  </a:schemeClr>
                </a:solidFill>
                <a:latin typeface="Cambria"/>
                <a:cs typeface="Cambria"/>
              </a:rPr>
              <a:t>TEM</a:t>
            </a:r>
            <a:r>
              <a:rPr lang="en-US" b="1" spc="305" dirty="0" smtClean="0">
                <a:solidFill>
                  <a:schemeClr val="accent2">
                    <a:lumMod val="50000"/>
                  </a:schemeClr>
                </a:solidFill>
                <a:latin typeface="Cambria"/>
                <a:cs typeface="Cambria"/>
              </a:rPr>
              <a:t> </a:t>
            </a:r>
            <a:r>
              <a:rPr sz="3000" b="1" spc="280" smtClean="0">
                <a:solidFill>
                  <a:schemeClr val="accent2">
                    <a:lumMod val="50000"/>
                  </a:schemeClr>
                </a:solidFill>
                <a:latin typeface="Cambria"/>
                <a:cs typeface="Cambria"/>
              </a:rPr>
              <a:t>N</a:t>
            </a:r>
            <a:r>
              <a:rPr b="1" spc="280" smtClean="0">
                <a:solidFill>
                  <a:schemeClr val="accent2">
                    <a:lumMod val="50000"/>
                  </a:schemeClr>
                </a:solidFill>
                <a:latin typeface="Cambria"/>
                <a:cs typeface="Cambria"/>
              </a:rPr>
              <a:t>ORMALIZATION</a:t>
            </a:r>
            <a:r>
              <a:rPr sz="3000" b="1" spc="280" dirty="0">
                <a:latin typeface="Cambria"/>
                <a:cs typeface="Cambria"/>
              </a:rPr>
              <a:t>:</a:t>
            </a:r>
            <a:endParaRPr sz="3000">
              <a:latin typeface="Cambria"/>
              <a:cs typeface="Cambria"/>
            </a:endParaRPr>
          </a:p>
        </p:txBody>
      </p:sp>
      <p:sp>
        <p:nvSpPr>
          <p:cNvPr id="3" name="object 3"/>
          <p:cNvSpPr txBox="1"/>
          <p:nvPr/>
        </p:nvSpPr>
        <p:spPr>
          <a:xfrm>
            <a:off x="788924" y="1628647"/>
            <a:ext cx="7742555" cy="2811780"/>
          </a:xfrm>
          <a:prstGeom prst="rect">
            <a:avLst/>
          </a:prstGeom>
        </p:spPr>
        <p:txBody>
          <a:bodyPr vert="horz" wrap="square" lIns="0" tIns="12700" rIns="0" bIns="0" rtlCol="0">
            <a:spAutoFit/>
          </a:bodyPr>
          <a:lstStyle/>
          <a:p>
            <a:pPr marL="33655" marR="5080" indent="-21590" algn="just">
              <a:lnSpc>
                <a:spcPct val="100000"/>
              </a:lnSpc>
              <a:spcBef>
                <a:spcPts val="100"/>
              </a:spcBef>
            </a:pPr>
            <a:r>
              <a:rPr sz="2400" spc="90" dirty="0">
                <a:latin typeface="Cambria"/>
                <a:cs typeface="Cambria"/>
              </a:rPr>
              <a:t>Normalizes </a:t>
            </a:r>
            <a:r>
              <a:rPr sz="2400" spc="95" dirty="0">
                <a:latin typeface="Cambria"/>
                <a:cs typeface="Cambria"/>
              </a:rPr>
              <a:t>the </a:t>
            </a:r>
            <a:r>
              <a:rPr sz="2400" spc="70" dirty="0">
                <a:latin typeface="Cambria"/>
                <a:cs typeface="Cambria"/>
              </a:rPr>
              <a:t>incoming </a:t>
            </a:r>
            <a:r>
              <a:rPr sz="2400" spc="90" dirty="0">
                <a:latin typeface="Cambria"/>
                <a:cs typeface="Cambria"/>
              </a:rPr>
              <a:t>items </a:t>
            </a:r>
            <a:r>
              <a:rPr sz="2400" spc="20" dirty="0">
                <a:latin typeface="Cambria"/>
                <a:cs typeface="Cambria"/>
              </a:rPr>
              <a:t>to </a:t>
            </a:r>
            <a:r>
              <a:rPr sz="2400" spc="160" dirty="0">
                <a:latin typeface="Cambria"/>
                <a:cs typeface="Cambria"/>
              </a:rPr>
              <a:t>a </a:t>
            </a:r>
            <a:r>
              <a:rPr sz="2400" spc="100" dirty="0">
                <a:latin typeface="Cambria"/>
                <a:cs typeface="Cambria"/>
              </a:rPr>
              <a:t>standard </a:t>
            </a:r>
            <a:r>
              <a:rPr sz="2400" spc="90" dirty="0">
                <a:latin typeface="Cambria"/>
                <a:cs typeface="Cambria"/>
              </a:rPr>
              <a:t>format, </a:t>
            </a:r>
            <a:r>
              <a:rPr sz="2400" spc="95" dirty="0">
                <a:latin typeface="Cambria"/>
                <a:cs typeface="Cambria"/>
              </a:rPr>
              <a:t> </a:t>
            </a:r>
            <a:r>
              <a:rPr sz="2400" spc="100" dirty="0">
                <a:latin typeface="Cambria"/>
                <a:cs typeface="Cambria"/>
              </a:rPr>
              <a:t>translates</a:t>
            </a:r>
            <a:r>
              <a:rPr sz="2400" spc="105" dirty="0">
                <a:latin typeface="Cambria"/>
                <a:cs typeface="Cambria"/>
              </a:rPr>
              <a:t> </a:t>
            </a:r>
            <a:r>
              <a:rPr sz="2400" spc="90" dirty="0">
                <a:latin typeface="Cambria"/>
                <a:cs typeface="Cambria"/>
              </a:rPr>
              <a:t>multiple</a:t>
            </a:r>
            <a:r>
              <a:rPr sz="2400" spc="95" dirty="0">
                <a:latin typeface="Cambria"/>
                <a:cs typeface="Cambria"/>
              </a:rPr>
              <a:t> </a:t>
            </a:r>
            <a:r>
              <a:rPr sz="2400" spc="90" dirty="0">
                <a:latin typeface="Cambria"/>
                <a:cs typeface="Cambria"/>
              </a:rPr>
              <a:t>external</a:t>
            </a:r>
            <a:r>
              <a:rPr sz="2400" spc="95" dirty="0">
                <a:latin typeface="Cambria"/>
                <a:cs typeface="Cambria"/>
              </a:rPr>
              <a:t> </a:t>
            </a:r>
            <a:r>
              <a:rPr sz="2400" spc="75" dirty="0">
                <a:latin typeface="Cambria"/>
                <a:cs typeface="Cambria"/>
              </a:rPr>
              <a:t>formats</a:t>
            </a:r>
            <a:r>
              <a:rPr sz="2400" spc="80" dirty="0">
                <a:latin typeface="Cambria"/>
                <a:cs typeface="Cambria"/>
              </a:rPr>
              <a:t> </a:t>
            </a:r>
            <a:r>
              <a:rPr sz="2400" spc="130" dirty="0">
                <a:latin typeface="Cambria"/>
                <a:cs typeface="Cambria"/>
              </a:rPr>
              <a:t>that</a:t>
            </a:r>
            <a:r>
              <a:rPr sz="2400" spc="135" dirty="0">
                <a:latin typeface="Cambria"/>
                <a:cs typeface="Cambria"/>
              </a:rPr>
              <a:t> </a:t>
            </a:r>
            <a:r>
              <a:rPr sz="2400" spc="114" dirty="0">
                <a:latin typeface="Cambria"/>
                <a:cs typeface="Cambria"/>
              </a:rPr>
              <a:t>might</a:t>
            </a:r>
            <a:r>
              <a:rPr sz="2400" spc="120" dirty="0">
                <a:latin typeface="Cambria"/>
                <a:cs typeface="Cambria"/>
              </a:rPr>
              <a:t> </a:t>
            </a:r>
            <a:r>
              <a:rPr sz="2400" spc="20" dirty="0">
                <a:latin typeface="Cambria"/>
                <a:cs typeface="Cambria"/>
              </a:rPr>
              <a:t>be </a:t>
            </a:r>
            <a:r>
              <a:rPr sz="2400" spc="25" dirty="0">
                <a:latin typeface="Cambria"/>
                <a:cs typeface="Cambria"/>
              </a:rPr>
              <a:t> </a:t>
            </a:r>
            <a:r>
              <a:rPr sz="2400" spc="45" dirty="0">
                <a:latin typeface="Cambria"/>
                <a:cs typeface="Cambria"/>
              </a:rPr>
              <a:t>received</a:t>
            </a:r>
            <a:r>
              <a:rPr sz="2400" spc="50" dirty="0">
                <a:latin typeface="Cambria"/>
                <a:cs typeface="Cambria"/>
              </a:rPr>
              <a:t> </a:t>
            </a:r>
            <a:r>
              <a:rPr sz="2400" spc="60" dirty="0">
                <a:latin typeface="Cambria"/>
                <a:cs typeface="Cambria"/>
              </a:rPr>
              <a:t>into</a:t>
            </a:r>
            <a:r>
              <a:rPr sz="2400" spc="65" dirty="0">
                <a:latin typeface="Cambria"/>
                <a:cs typeface="Cambria"/>
              </a:rPr>
              <a:t> </a:t>
            </a:r>
            <a:r>
              <a:rPr sz="2400" spc="160" dirty="0">
                <a:latin typeface="Cambria"/>
                <a:cs typeface="Cambria"/>
              </a:rPr>
              <a:t>a </a:t>
            </a:r>
            <a:r>
              <a:rPr sz="2400" spc="80" dirty="0">
                <a:latin typeface="Cambria"/>
                <a:cs typeface="Cambria"/>
              </a:rPr>
              <a:t>single </a:t>
            </a:r>
            <a:r>
              <a:rPr sz="2400" spc="65" dirty="0">
                <a:latin typeface="Cambria"/>
                <a:cs typeface="Cambria"/>
              </a:rPr>
              <a:t>consistent  </a:t>
            </a:r>
            <a:r>
              <a:rPr sz="2400" spc="120" dirty="0">
                <a:latin typeface="Cambria"/>
                <a:cs typeface="Cambria"/>
              </a:rPr>
              <a:t>data </a:t>
            </a:r>
            <a:r>
              <a:rPr sz="2400" spc="80" dirty="0">
                <a:latin typeface="Cambria"/>
                <a:cs typeface="Cambria"/>
              </a:rPr>
              <a:t>structure </a:t>
            </a:r>
            <a:r>
              <a:rPr sz="2400" spc="130" dirty="0">
                <a:latin typeface="Cambria"/>
                <a:cs typeface="Cambria"/>
              </a:rPr>
              <a:t>that </a:t>
            </a:r>
            <a:r>
              <a:rPr sz="2400" spc="135" dirty="0">
                <a:latin typeface="Cambria"/>
                <a:cs typeface="Cambria"/>
              </a:rPr>
              <a:t> </a:t>
            </a:r>
            <a:r>
              <a:rPr sz="2400" spc="95" dirty="0">
                <a:latin typeface="Cambria"/>
                <a:cs typeface="Cambria"/>
              </a:rPr>
              <a:t>can</a:t>
            </a:r>
            <a:r>
              <a:rPr sz="2400" spc="120" dirty="0">
                <a:latin typeface="Cambria"/>
                <a:cs typeface="Cambria"/>
              </a:rPr>
              <a:t> </a:t>
            </a:r>
            <a:r>
              <a:rPr sz="2400" spc="20" dirty="0">
                <a:latin typeface="Cambria"/>
                <a:cs typeface="Cambria"/>
              </a:rPr>
              <a:t>be</a:t>
            </a:r>
            <a:r>
              <a:rPr sz="2400" spc="140" dirty="0">
                <a:latin typeface="Cambria"/>
                <a:cs typeface="Cambria"/>
              </a:rPr>
              <a:t> </a:t>
            </a:r>
            <a:r>
              <a:rPr sz="2400" spc="100" dirty="0">
                <a:latin typeface="Cambria"/>
                <a:cs typeface="Cambria"/>
              </a:rPr>
              <a:t>manipulated</a:t>
            </a:r>
            <a:r>
              <a:rPr sz="2400" spc="120" dirty="0">
                <a:latin typeface="Cambria"/>
                <a:cs typeface="Cambria"/>
              </a:rPr>
              <a:t> </a:t>
            </a:r>
            <a:r>
              <a:rPr sz="2400" spc="45" dirty="0">
                <a:latin typeface="Cambria"/>
                <a:cs typeface="Cambria"/>
              </a:rPr>
              <a:t>by</a:t>
            </a:r>
            <a:r>
              <a:rPr sz="2400" spc="135" dirty="0">
                <a:latin typeface="Cambria"/>
                <a:cs typeface="Cambria"/>
              </a:rPr>
              <a:t> </a:t>
            </a:r>
            <a:r>
              <a:rPr sz="2400" spc="95" dirty="0">
                <a:latin typeface="Cambria"/>
                <a:cs typeface="Cambria"/>
              </a:rPr>
              <a:t>the</a:t>
            </a:r>
            <a:r>
              <a:rPr sz="2400" spc="130" dirty="0">
                <a:latin typeface="Cambria"/>
                <a:cs typeface="Cambria"/>
              </a:rPr>
              <a:t> </a:t>
            </a:r>
            <a:r>
              <a:rPr sz="2400" spc="85" dirty="0">
                <a:latin typeface="Cambria"/>
                <a:cs typeface="Cambria"/>
              </a:rPr>
              <a:t>functional</a:t>
            </a:r>
            <a:r>
              <a:rPr sz="2400" spc="114" dirty="0">
                <a:latin typeface="Cambria"/>
                <a:cs typeface="Cambria"/>
              </a:rPr>
              <a:t> </a:t>
            </a:r>
            <a:r>
              <a:rPr sz="2400" spc="50" dirty="0">
                <a:latin typeface="Cambria"/>
                <a:cs typeface="Cambria"/>
              </a:rPr>
              <a:t>process.</a:t>
            </a:r>
            <a:endParaRPr sz="2400">
              <a:latin typeface="Cambria"/>
              <a:cs typeface="Cambria"/>
            </a:endParaRPr>
          </a:p>
          <a:p>
            <a:pPr>
              <a:lnSpc>
                <a:spcPct val="100000"/>
              </a:lnSpc>
              <a:spcBef>
                <a:spcPts val="10"/>
              </a:spcBef>
            </a:pPr>
            <a:endParaRPr sz="3450">
              <a:latin typeface="Cambria"/>
              <a:cs typeface="Cambria"/>
            </a:endParaRPr>
          </a:p>
          <a:p>
            <a:pPr marL="33655" algn="just">
              <a:lnSpc>
                <a:spcPct val="100000"/>
              </a:lnSpc>
            </a:pPr>
            <a:r>
              <a:rPr sz="2400" dirty="0">
                <a:latin typeface="Wingdings"/>
                <a:cs typeface="Wingdings"/>
              </a:rPr>
              <a:t></a:t>
            </a:r>
            <a:r>
              <a:rPr sz="2400" spc="60" dirty="0">
                <a:latin typeface="Times New Roman"/>
                <a:cs typeface="Times New Roman"/>
              </a:rPr>
              <a:t> </a:t>
            </a:r>
            <a:r>
              <a:rPr sz="2400" spc="155" dirty="0">
                <a:latin typeface="Cambria"/>
                <a:cs typeface="Cambria"/>
              </a:rPr>
              <a:t>It</a:t>
            </a:r>
            <a:r>
              <a:rPr sz="2400" spc="150" dirty="0">
                <a:latin typeface="Cambria"/>
                <a:cs typeface="Cambria"/>
              </a:rPr>
              <a:t> </a:t>
            </a:r>
            <a:r>
              <a:rPr sz="2400" spc="45" dirty="0">
                <a:latin typeface="Cambria"/>
                <a:cs typeface="Cambria"/>
              </a:rPr>
              <a:t>provides</a:t>
            </a:r>
            <a:r>
              <a:rPr sz="2400" spc="110" dirty="0">
                <a:latin typeface="Cambria"/>
                <a:cs typeface="Cambria"/>
              </a:rPr>
              <a:t> </a:t>
            </a:r>
            <a:r>
              <a:rPr sz="2400" spc="95" dirty="0">
                <a:latin typeface="Cambria"/>
                <a:cs typeface="Cambria"/>
              </a:rPr>
              <a:t>the</a:t>
            </a:r>
            <a:r>
              <a:rPr sz="2400" spc="135" dirty="0">
                <a:latin typeface="Cambria"/>
                <a:cs typeface="Cambria"/>
              </a:rPr>
              <a:t> </a:t>
            </a:r>
            <a:r>
              <a:rPr sz="2400" spc="65" dirty="0">
                <a:latin typeface="Cambria"/>
                <a:cs typeface="Cambria"/>
              </a:rPr>
              <a:t>logical</a:t>
            </a:r>
            <a:r>
              <a:rPr sz="2400" spc="120" dirty="0">
                <a:latin typeface="Cambria"/>
                <a:cs typeface="Cambria"/>
              </a:rPr>
              <a:t> </a:t>
            </a:r>
            <a:r>
              <a:rPr sz="2400" spc="85" dirty="0">
                <a:latin typeface="Cambria"/>
                <a:cs typeface="Cambria"/>
              </a:rPr>
              <a:t>restructuring</a:t>
            </a:r>
            <a:r>
              <a:rPr sz="2400" spc="100" dirty="0">
                <a:latin typeface="Cambria"/>
                <a:cs typeface="Cambria"/>
              </a:rPr>
              <a:t> </a:t>
            </a:r>
            <a:r>
              <a:rPr sz="2400" spc="-5" dirty="0">
                <a:latin typeface="Cambria"/>
                <a:cs typeface="Cambria"/>
              </a:rPr>
              <a:t>of</a:t>
            </a:r>
            <a:r>
              <a:rPr sz="2400" spc="140" dirty="0">
                <a:latin typeface="Cambria"/>
                <a:cs typeface="Cambria"/>
              </a:rPr>
              <a:t> </a:t>
            </a:r>
            <a:r>
              <a:rPr sz="2400" spc="95" dirty="0">
                <a:latin typeface="Cambria"/>
                <a:cs typeface="Cambria"/>
              </a:rPr>
              <a:t>the</a:t>
            </a:r>
            <a:r>
              <a:rPr sz="2400" spc="135" dirty="0">
                <a:latin typeface="Cambria"/>
                <a:cs typeface="Cambria"/>
              </a:rPr>
              <a:t> </a:t>
            </a:r>
            <a:r>
              <a:rPr sz="2400" spc="90" dirty="0">
                <a:latin typeface="Cambria"/>
                <a:cs typeface="Cambria"/>
              </a:rPr>
              <a:t>item</a:t>
            </a:r>
            <a:endParaRPr sz="2400">
              <a:latin typeface="Cambria"/>
              <a:cs typeface="Cambria"/>
            </a:endParaRPr>
          </a:p>
          <a:p>
            <a:pPr marL="33655" algn="just">
              <a:lnSpc>
                <a:spcPct val="100000"/>
              </a:lnSpc>
              <a:spcBef>
                <a:spcPts val="600"/>
              </a:spcBef>
            </a:pPr>
            <a:r>
              <a:rPr sz="2400" dirty="0">
                <a:latin typeface="Wingdings"/>
                <a:cs typeface="Wingdings"/>
              </a:rPr>
              <a:t></a:t>
            </a:r>
            <a:r>
              <a:rPr sz="2400" spc="55" dirty="0">
                <a:latin typeface="Times New Roman"/>
                <a:cs typeface="Times New Roman"/>
              </a:rPr>
              <a:t> </a:t>
            </a:r>
            <a:r>
              <a:rPr sz="2400" spc="155" dirty="0">
                <a:latin typeface="Cambria"/>
                <a:cs typeface="Cambria"/>
              </a:rPr>
              <a:t>It</a:t>
            </a:r>
            <a:r>
              <a:rPr sz="2400" spc="140" dirty="0">
                <a:latin typeface="Cambria"/>
                <a:cs typeface="Cambria"/>
              </a:rPr>
              <a:t> </a:t>
            </a:r>
            <a:r>
              <a:rPr sz="2400" spc="70" dirty="0">
                <a:latin typeface="Cambria"/>
                <a:cs typeface="Cambria"/>
              </a:rPr>
              <a:t>creates</a:t>
            </a:r>
            <a:r>
              <a:rPr sz="2400" spc="120" dirty="0">
                <a:latin typeface="Cambria"/>
                <a:cs typeface="Cambria"/>
              </a:rPr>
              <a:t> </a:t>
            </a:r>
            <a:r>
              <a:rPr sz="2400" spc="160" dirty="0">
                <a:latin typeface="Cambria"/>
                <a:cs typeface="Cambria"/>
              </a:rPr>
              <a:t>a</a:t>
            </a:r>
            <a:r>
              <a:rPr sz="2400" spc="135" dirty="0">
                <a:latin typeface="Cambria"/>
                <a:cs typeface="Cambria"/>
              </a:rPr>
              <a:t> </a:t>
            </a:r>
            <a:r>
              <a:rPr sz="2400" spc="75" dirty="0">
                <a:latin typeface="Cambria"/>
                <a:cs typeface="Cambria"/>
              </a:rPr>
              <a:t>searchable</a:t>
            </a:r>
            <a:r>
              <a:rPr sz="2400" spc="130" dirty="0">
                <a:latin typeface="Cambria"/>
                <a:cs typeface="Cambria"/>
              </a:rPr>
              <a:t> </a:t>
            </a:r>
            <a:r>
              <a:rPr sz="2400" spc="120" dirty="0">
                <a:latin typeface="Cambria"/>
                <a:cs typeface="Cambria"/>
              </a:rPr>
              <a:t>data </a:t>
            </a:r>
            <a:r>
              <a:rPr sz="2400" spc="85" dirty="0">
                <a:latin typeface="Cambria"/>
                <a:cs typeface="Cambria"/>
              </a:rPr>
              <a:t>structure</a:t>
            </a:r>
            <a:endParaRPr sz="2400">
              <a:latin typeface="Cambria"/>
              <a:cs typeface="Cambria"/>
            </a:endParaRPr>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31686"/>
            <a:ext cx="7255509" cy="843821"/>
          </a:xfrm>
          <a:prstGeom prst="rect">
            <a:avLst/>
          </a:prstGeom>
        </p:spPr>
        <p:txBody>
          <a:bodyPr vert="horz" wrap="square" lIns="0" tIns="12700" rIns="0" bIns="0" rtlCol="0">
            <a:spAutoFit/>
          </a:bodyPr>
          <a:lstStyle/>
          <a:p>
            <a:pPr marL="12700">
              <a:lnSpc>
                <a:spcPct val="100000"/>
              </a:lnSpc>
              <a:spcBef>
                <a:spcPts val="100"/>
              </a:spcBef>
            </a:pPr>
            <a:r>
              <a:rPr sz="2700" b="1" spc="275">
                <a:solidFill>
                  <a:schemeClr val="accent2">
                    <a:lumMod val="50000"/>
                  </a:schemeClr>
                </a:solidFill>
              </a:rPr>
              <a:t>F</a:t>
            </a:r>
            <a:r>
              <a:rPr sz="2150" b="1" spc="275">
                <a:solidFill>
                  <a:schemeClr val="accent2">
                    <a:lumMod val="50000"/>
                  </a:schemeClr>
                </a:solidFill>
              </a:rPr>
              <a:t>UNCTIONAL</a:t>
            </a:r>
            <a:r>
              <a:rPr sz="2150" b="1" spc="250">
                <a:solidFill>
                  <a:schemeClr val="accent2">
                    <a:lumMod val="50000"/>
                  </a:schemeClr>
                </a:solidFill>
              </a:rPr>
              <a:t> </a:t>
            </a:r>
            <a:r>
              <a:rPr sz="2700" b="1" spc="250" smtClean="0">
                <a:solidFill>
                  <a:schemeClr val="accent2">
                    <a:lumMod val="50000"/>
                  </a:schemeClr>
                </a:solidFill>
              </a:rPr>
              <a:t>O</a:t>
            </a:r>
            <a:r>
              <a:rPr sz="2150" b="1" spc="250" smtClean="0">
                <a:solidFill>
                  <a:schemeClr val="accent2">
                    <a:lumMod val="50000"/>
                  </a:schemeClr>
                </a:solidFill>
              </a:rPr>
              <a:t>VERVIEW</a:t>
            </a:r>
            <a:r>
              <a:rPr lang="en-US" sz="2150" b="1" spc="270" dirty="0" smtClean="0">
                <a:solidFill>
                  <a:schemeClr val="accent2">
                    <a:lumMod val="50000"/>
                  </a:schemeClr>
                </a:solidFill>
              </a:rPr>
              <a:t>:</a:t>
            </a:r>
            <a:r>
              <a:rPr sz="2700" b="1" spc="245" smtClean="0">
                <a:solidFill>
                  <a:schemeClr val="accent2">
                    <a:lumMod val="50000"/>
                  </a:schemeClr>
                </a:solidFill>
              </a:rPr>
              <a:t>I</a:t>
            </a:r>
            <a:r>
              <a:rPr sz="2150" b="1" spc="245" smtClean="0">
                <a:solidFill>
                  <a:schemeClr val="accent2">
                    <a:lumMod val="50000"/>
                  </a:schemeClr>
                </a:solidFill>
              </a:rPr>
              <a:t>TEM</a:t>
            </a:r>
            <a:r>
              <a:rPr lang="en-US" sz="2150" b="1" spc="254" dirty="0" smtClean="0">
                <a:solidFill>
                  <a:schemeClr val="accent2">
                    <a:lumMod val="50000"/>
                  </a:schemeClr>
                </a:solidFill>
              </a:rPr>
              <a:t> </a:t>
            </a:r>
            <a:r>
              <a:rPr sz="2700" b="1" spc="240" smtClean="0">
                <a:solidFill>
                  <a:schemeClr val="accent2">
                    <a:lumMod val="50000"/>
                  </a:schemeClr>
                </a:solidFill>
              </a:rPr>
              <a:t>N</a:t>
            </a:r>
            <a:r>
              <a:rPr sz="2150" b="1" spc="240" smtClean="0">
                <a:solidFill>
                  <a:schemeClr val="accent2">
                    <a:lumMod val="50000"/>
                  </a:schemeClr>
                </a:solidFill>
              </a:rPr>
              <a:t>ORMALIZATION</a:t>
            </a:r>
            <a:endParaRPr sz="2150" b="1">
              <a:solidFill>
                <a:schemeClr val="accent2">
                  <a:lumMod val="50000"/>
                </a:schemeClr>
              </a:solidFill>
            </a:endParaRPr>
          </a:p>
        </p:txBody>
      </p:sp>
      <p:grpSp>
        <p:nvGrpSpPr>
          <p:cNvPr id="3" name="object 3"/>
          <p:cNvGrpSpPr/>
          <p:nvPr/>
        </p:nvGrpSpPr>
        <p:grpSpPr>
          <a:xfrm>
            <a:off x="1524000" y="1981200"/>
            <a:ext cx="6096000" cy="6248400"/>
            <a:chOff x="1285875" y="981075"/>
            <a:chExt cx="5734050" cy="5657850"/>
          </a:xfrm>
        </p:grpSpPr>
        <p:pic>
          <p:nvPicPr>
            <p:cNvPr id="4" name="object 4"/>
            <p:cNvPicPr/>
            <p:nvPr/>
          </p:nvPicPr>
          <p:blipFill>
            <a:blip r:embed="rId3" cstate="print"/>
            <a:stretch>
              <a:fillRect/>
            </a:stretch>
          </p:blipFill>
          <p:spPr>
            <a:xfrm>
              <a:off x="1295400" y="1157379"/>
              <a:ext cx="5724085" cy="5477404"/>
            </a:xfrm>
            <a:prstGeom prst="rect">
              <a:avLst/>
            </a:prstGeom>
          </p:spPr>
        </p:pic>
        <p:sp>
          <p:nvSpPr>
            <p:cNvPr id="5" name="object 5"/>
            <p:cNvSpPr/>
            <p:nvPr/>
          </p:nvSpPr>
          <p:spPr>
            <a:xfrm>
              <a:off x="1290637" y="985837"/>
              <a:ext cx="5724525" cy="5648325"/>
            </a:xfrm>
            <a:custGeom>
              <a:avLst/>
              <a:gdLst/>
              <a:ahLst/>
              <a:cxnLst/>
              <a:rect l="l" t="t" r="r" b="b"/>
              <a:pathLst>
                <a:path w="5724525" h="5648325">
                  <a:moveTo>
                    <a:pt x="0" y="0"/>
                  </a:moveTo>
                  <a:lnTo>
                    <a:pt x="5724525" y="0"/>
                  </a:lnTo>
                  <a:lnTo>
                    <a:pt x="5724525" y="5648325"/>
                  </a:lnTo>
                  <a:lnTo>
                    <a:pt x="0" y="5648325"/>
                  </a:lnTo>
                  <a:lnTo>
                    <a:pt x="0" y="0"/>
                  </a:lnTo>
                  <a:close/>
                </a:path>
              </a:pathLst>
            </a:custGeom>
            <a:ln w="9525">
              <a:solidFill>
                <a:srgbClr val="2C3036"/>
              </a:solidFill>
            </a:ln>
          </p:spPr>
          <p:txBody>
            <a:bodyPr wrap="square" lIns="0" tIns="0" rIns="0" bIns="0" rtlCol="0"/>
            <a:lstStyle/>
            <a:p>
              <a:endParaRPr/>
            </a:p>
          </p:txBody>
        </p:sp>
      </p:gr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28648"/>
            <a:ext cx="7310755" cy="4044056"/>
          </a:xfrm>
          <a:prstGeom prst="rect">
            <a:avLst/>
          </a:prstGeom>
        </p:spPr>
        <p:txBody>
          <a:bodyPr vert="horz" wrap="square" lIns="0" tIns="12065" rIns="0" bIns="0" rtlCol="0">
            <a:spAutoFit/>
          </a:bodyPr>
          <a:lstStyle/>
          <a:p>
            <a:pPr marL="287020" marR="8255" indent="-274320" algn="just">
              <a:lnSpc>
                <a:spcPct val="100000"/>
              </a:lnSpc>
              <a:spcBef>
                <a:spcPts val="95"/>
              </a:spcBef>
              <a:buClr>
                <a:srgbClr val="FE8637"/>
              </a:buClr>
              <a:buSzPct val="68181"/>
              <a:buFont typeface="Wingdings"/>
              <a:buChar char=""/>
              <a:tabLst>
                <a:tab pos="287020" algn="l"/>
              </a:tabLst>
            </a:pPr>
            <a:r>
              <a:rPr sz="2200" spc="145" dirty="0">
                <a:latin typeface="Cambria"/>
                <a:cs typeface="Cambria"/>
              </a:rPr>
              <a:t>It </a:t>
            </a:r>
            <a:r>
              <a:rPr sz="2200" spc="95" dirty="0">
                <a:latin typeface="Cambria"/>
                <a:cs typeface="Cambria"/>
              </a:rPr>
              <a:t>takes </a:t>
            </a:r>
            <a:r>
              <a:rPr sz="2200" spc="85" dirty="0">
                <a:latin typeface="Cambria"/>
                <a:cs typeface="Cambria"/>
              </a:rPr>
              <a:t>the </a:t>
            </a:r>
            <a:r>
              <a:rPr sz="2200" spc="65" dirty="0">
                <a:latin typeface="Cambria"/>
                <a:cs typeface="Cambria"/>
              </a:rPr>
              <a:t>different </a:t>
            </a:r>
            <a:r>
              <a:rPr sz="2200" spc="85" dirty="0">
                <a:latin typeface="Cambria"/>
                <a:cs typeface="Cambria"/>
              </a:rPr>
              <a:t>external </a:t>
            </a:r>
            <a:r>
              <a:rPr sz="2200" spc="70" dirty="0">
                <a:latin typeface="Cambria"/>
                <a:cs typeface="Cambria"/>
              </a:rPr>
              <a:t>formats </a:t>
            </a:r>
            <a:r>
              <a:rPr sz="2200" dirty="0">
                <a:latin typeface="Cambria"/>
                <a:cs typeface="Cambria"/>
              </a:rPr>
              <a:t>of </a:t>
            </a:r>
            <a:r>
              <a:rPr sz="2200" spc="90" dirty="0">
                <a:latin typeface="Cambria"/>
                <a:cs typeface="Cambria"/>
              </a:rPr>
              <a:t>input </a:t>
            </a:r>
            <a:r>
              <a:rPr sz="2200" spc="105" dirty="0">
                <a:latin typeface="Cambria"/>
                <a:cs typeface="Cambria"/>
              </a:rPr>
              <a:t>data </a:t>
            </a:r>
            <a:r>
              <a:rPr sz="2200" spc="275" dirty="0">
                <a:latin typeface="Cambria"/>
                <a:cs typeface="Cambria"/>
              </a:rPr>
              <a:t>&amp; </a:t>
            </a:r>
            <a:r>
              <a:rPr sz="2200" spc="280" dirty="0">
                <a:latin typeface="Cambria"/>
                <a:cs typeface="Cambria"/>
              </a:rPr>
              <a:t> </a:t>
            </a:r>
            <a:r>
              <a:rPr sz="2200" spc="45" dirty="0">
                <a:latin typeface="Cambria"/>
                <a:cs typeface="Cambria"/>
              </a:rPr>
              <a:t>performs</a:t>
            </a:r>
            <a:r>
              <a:rPr sz="2200" spc="110" dirty="0">
                <a:latin typeface="Cambria"/>
                <a:cs typeface="Cambria"/>
              </a:rPr>
              <a:t> </a:t>
            </a:r>
            <a:r>
              <a:rPr sz="2200" spc="85" dirty="0">
                <a:latin typeface="Cambria"/>
                <a:cs typeface="Cambria"/>
              </a:rPr>
              <a:t>the</a:t>
            </a:r>
            <a:r>
              <a:rPr sz="2200" spc="135" dirty="0">
                <a:latin typeface="Cambria"/>
                <a:cs typeface="Cambria"/>
              </a:rPr>
              <a:t> </a:t>
            </a:r>
            <a:r>
              <a:rPr sz="2200" spc="85" dirty="0">
                <a:latin typeface="Cambria"/>
                <a:cs typeface="Cambria"/>
              </a:rPr>
              <a:t>translation</a:t>
            </a:r>
            <a:r>
              <a:rPr sz="2200" spc="215" dirty="0">
                <a:latin typeface="Cambria"/>
                <a:cs typeface="Cambria"/>
              </a:rPr>
              <a:t> </a:t>
            </a:r>
            <a:r>
              <a:rPr sz="2200" spc="15" dirty="0">
                <a:latin typeface="Cambria"/>
                <a:cs typeface="Cambria"/>
              </a:rPr>
              <a:t>to</a:t>
            </a:r>
            <a:r>
              <a:rPr sz="2200" spc="130" dirty="0">
                <a:latin typeface="Cambria"/>
                <a:cs typeface="Cambria"/>
              </a:rPr>
              <a:t> </a:t>
            </a:r>
            <a:r>
              <a:rPr sz="2200" spc="85" dirty="0">
                <a:latin typeface="Cambria"/>
                <a:cs typeface="Cambria"/>
              </a:rPr>
              <a:t>the</a:t>
            </a:r>
            <a:r>
              <a:rPr sz="2200" spc="135" dirty="0">
                <a:latin typeface="Cambria"/>
                <a:cs typeface="Cambria"/>
              </a:rPr>
              <a:t> </a:t>
            </a:r>
            <a:r>
              <a:rPr sz="2200" spc="70" dirty="0">
                <a:latin typeface="Cambria"/>
                <a:cs typeface="Cambria"/>
              </a:rPr>
              <a:t>format</a:t>
            </a:r>
            <a:r>
              <a:rPr sz="2200" spc="120" dirty="0">
                <a:latin typeface="Cambria"/>
                <a:cs typeface="Cambria"/>
              </a:rPr>
              <a:t> </a:t>
            </a:r>
            <a:r>
              <a:rPr sz="2200" spc="15" dirty="0">
                <a:latin typeface="Cambria"/>
                <a:cs typeface="Cambria"/>
              </a:rPr>
              <a:t>to</a:t>
            </a:r>
            <a:r>
              <a:rPr sz="2200" spc="120" dirty="0">
                <a:latin typeface="Cambria"/>
                <a:cs typeface="Cambria"/>
              </a:rPr>
              <a:t> </a:t>
            </a:r>
            <a:r>
              <a:rPr sz="2200" spc="85" dirty="0">
                <a:latin typeface="Cambria"/>
                <a:cs typeface="Cambria"/>
              </a:rPr>
              <a:t>the</a:t>
            </a:r>
            <a:r>
              <a:rPr sz="2200" spc="135" dirty="0">
                <a:latin typeface="Cambria"/>
                <a:cs typeface="Cambria"/>
              </a:rPr>
              <a:t> </a:t>
            </a:r>
            <a:r>
              <a:rPr sz="2200" spc="75" dirty="0">
                <a:latin typeface="Cambria"/>
                <a:cs typeface="Cambria"/>
              </a:rPr>
              <a:t>system</a:t>
            </a:r>
            <a:endParaRPr sz="2200">
              <a:latin typeface="Cambria"/>
              <a:cs typeface="Cambria"/>
            </a:endParaRPr>
          </a:p>
          <a:p>
            <a:pPr marL="287020" indent="-274320" algn="just">
              <a:lnSpc>
                <a:spcPct val="100000"/>
              </a:lnSpc>
              <a:spcBef>
                <a:spcPts val="600"/>
              </a:spcBef>
              <a:buClr>
                <a:srgbClr val="FE8637"/>
              </a:buClr>
              <a:buSzPct val="68181"/>
              <a:buFont typeface="Wingdings"/>
              <a:buChar char=""/>
              <a:tabLst>
                <a:tab pos="287020" algn="l"/>
              </a:tabLst>
            </a:pPr>
            <a:r>
              <a:rPr sz="2200" spc="110" dirty="0">
                <a:latin typeface="Cambria"/>
                <a:cs typeface="Cambria"/>
              </a:rPr>
              <a:t>System</a:t>
            </a:r>
            <a:r>
              <a:rPr sz="2200" spc="120" dirty="0">
                <a:latin typeface="Cambria"/>
                <a:cs typeface="Cambria"/>
              </a:rPr>
              <a:t> </a:t>
            </a:r>
            <a:r>
              <a:rPr sz="2200" spc="55" dirty="0">
                <a:latin typeface="Cambria"/>
                <a:cs typeface="Cambria"/>
              </a:rPr>
              <a:t>allows</a:t>
            </a:r>
            <a:r>
              <a:rPr sz="2200" spc="95" dirty="0">
                <a:latin typeface="Cambria"/>
                <a:cs typeface="Cambria"/>
              </a:rPr>
              <a:t> </a:t>
            </a:r>
            <a:r>
              <a:rPr sz="2200" spc="45" dirty="0">
                <a:latin typeface="Cambria"/>
                <a:cs typeface="Cambria"/>
              </a:rPr>
              <a:t>single/multiple</a:t>
            </a:r>
            <a:r>
              <a:rPr sz="2200" spc="80" dirty="0">
                <a:latin typeface="Cambria"/>
                <a:cs typeface="Cambria"/>
              </a:rPr>
              <a:t> </a:t>
            </a:r>
            <a:r>
              <a:rPr sz="2200" spc="70" dirty="0">
                <a:latin typeface="Cambria"/>
                <a:cs typeface="Cambria"/>
              </a:rPr>
              <a:t>formats</a:t>
            </a:r>
            <a:endParaRPr sz="2200">
              <a:latin typeface="Cambria"/>
              <a:cs typeface="Cambria"/>
            </a:endParaRPr>
          </a:p>
          <a:p>
            <a:pPr marL="286385" marR="6985" indent="-274320" algn="just">
              <a:lnSpc>
                <a:spcPct val="100000"/>
              </a:lnSpc>
              <a:spcBef>
                <a:spcPts val="600"/>
              </a:spcBef>
              <a:buClr>
                <a:srgbClr val="FE8637"/>
              </a:buClr>
              <a:buSzPct val="68181"/>
              <a:buFont typeface="Wingdings"/>
              <a:buChar char=""/>
              <a:tabLst>
                <a:tab pos="287020" algn="l"/>
              </a:tabLst>
            </a:pPr>
            <a:r>
              <a:rPr sz="2200" b="1" spc="200" dirty="0">
                <a:latin typeface="Cambria"/>
                <a:cs typeface="Cambria"/>
              </a:rPr>
              <a:t>Ex</a:t>
            </a:r>
            <a:r>
              <a:rPr sz="2200" spc="200" dirty="0">
                <a:latin typeface="Cambria"/>
                <a:cs typeface="Cambria"/>
              </a:rPr>
              <a:t>: </a:t>
            </a:r>
            <a:r>
              <a:rPr sz="2200" spc="105" dirty="0">
                <a:latin typeface="Cambria"/>
                <a:cs typeface="Cambria"/>
              </a:rPr>
              <a:t>Translating </a:t>
            </a:r>
            <a:r>
              <a:rPr sz="2200" spc="50" dirty="0">
                <a:latin typeface="Cambria"/>
                <a:cs typeface="Cambria"/>
              </a:rPr>
              <a:t>foreign </a:t>
            </a:r>
            <a:r>
              <a:rPr sz="2200" spc="100" dirty="0">
                <a:latin typeface="Cambria"/>
                <a:cs typeface="Cambria"/>
              </a:rPr>
              <a:t>languages </a:t>
            </a:r>
            <a:r>
              <a:rPr sz="2200" spc="55" dirty="0">
                <a:latin typeface="Cambria"/>
                <a:cs typeface="Cambria"/>
              </a:rPr>
              <a:t>into </a:t>
            </a:r>
            <a:r>
              <a:rPr sz="2200" spc="100" dirty="0">
                <a:latin typeface="Cambria"/>
                <a:cs typeface="Cambria"/>
              </a:rPr>
              <a:t>Unicode(UTF- </a:t>
            </a:r>
            <a:r>
              <a:rPr sz="2200" spc="105" dirty="0">
                <a:latin typeface="Cambria"/>
                <a:cs typeface="Cambria"/>
              </a:rPr>
              <a:t> </a:t>
            </a:r>
            <a:r>
              <a:rPr sz="2200" spc="-55" dirty="0">
                <a:latin typeface="Cambria"/>
                <a:cs typeface="Cambria"/>
              </a:rPr>
              <a:t>8)</a:t>
            </a:r>
            <a:endParaRPr sz="2200">
              <a:latin typeface="Cambria"/>
              <a:cs typeface="Cambria"/>
            </a:endParaRPr>
          </a:p>
          <a:p>
            <a:pPr marL="287020" marR="5080" indent="-274320" algn="just">
              <a:lnSpc>
                <a:spcPct val="100000"/>
              </a:lnSpc>
              <a:spcBef>
                <a:spcPts val="600"/>
              </a:spcBef>
              <a:buClr>
                <a:srgbClr val="FE8637"/>
              </a:buClr>
              <a:buSzPct val="68181"/>
              <a:buFont typeface="Wingdings"/>
              <a:buChar char=""/>
              <a:tabLst>
                <a:tab pos="287020" algn="l"/>
              </a:tabLst>
            </a:pPr>
            <a:r>
              <a:rPr sz="2200" spc="105" dirty="0">
                <a:latin typeface="Cambria"/>
                <a:cs typeface="Cambria"/>
              </a:rPr>
              <a:t>Multimedia</a:t>
            </a:r>
            <a:r>
              <a:rPr sz="2200" spc="110" dirty="0">
                <a:latin typeface="Cambria"/>
                <a:cs typeface="Cambria"/>
              </a:rPr>
              <a:t> </a:t>
            </a:r>
            <a:r>
              <a:rPr sz="2200" spc="70" dirty="0">
                <a:latin typeface="Cambria"/>
                <a:cs typeface="Cambria"/>
              </a:rPr>
              <a:t>adds</a:t>
            </a:r>
            <a:r>
              <a:rPr sz="2200" spc="75" dirty="0">
                <a:latin typeface="Cambria"/>
                <a:cs typeface="Cambria"/>
              </a:rPr>
              <a:t> </a:t>
            </a:r>
            <a:r>
              <a:rPr sz="2200" spc="130" dirty="0">
                <a:latin typeface="Cambria"/>
                <a:cs typeface="Cambria"/>
              </a:rPr>
              <a:t>an</a:t>
            </a:r>
            <a:r>
              <a:rPr sz="2200" spc="135" dirty="0">
                <a:latin typeface="Cambria"/>
                <a:cs typeface="Cambria"/>
              </a:rPr>
              <a:t> </a:t>
            </a:r>
            <a:r>
              <a:rPr sz="2200" spc="90" dirty="0">
                <a:latin typeface="Cambria"/>
                <a:cs typeface="Cambria"/>
              </a:rPr>
              <a:t>extra</a:t>
            </a:r>
            <a:r>
              <a:rPr sz="2200" spc="95" dirty="0">
                <a:latin typeface="Cambria"/>
                <a:cs typeface="Cambria"/>
              </a:rPr>
              <a:t> </a:t>
            </a:r>
            <a:r>
              <a:rPr sz="2200" spc="60" dirty="0">
                <a:latin typeface="Cambria"/>
                <a:cs typeface="Cambria"/>
              </a:rPr>
              <a:t>dimension</a:t>
            </a:r>
            <a:r>
              <a:rPr sz="2200" spc="65" dirty="0">
                <a:latin typeface="Cambria"/>
                <a:cs typeface="Cambria"/>
              </a:rPr>
              <a:t> </a:t>
            </a:r>
            <a:r>
              <a:rPr sz="2200" spc="15" dirty="0">
                <a:latin typeface="Cambria"/>
                <a:cs typeface="Cambria"/>
              </a:rPr>
              <a:t>to</a:t>
            </a:r>
            <a:r>
              <a:rPr sz="2200" spc="20" dirty="0">
                <a:latin typeface="Cambria"/>
                <a:cs typeface="Cambria"/>
              </a:rPr>
              <a:t> </a:t>
            </a:r>
            <a:r>
              <a:rPr sz="2200" spc="80" dirty="0">
                <a:latin typeface="Cambria"/>
                <a:cs typeface="Cambria"/>
              </a:rPr>
              <a:t>the </a:t>
            </a:r>
            <a:r>
              <a:rPr sz="2200" spc="85" dirty="0">
                <a:latin typeface="Cambria"/>
                <a:cs typeface="Cambria"/>
              </a:rPr>
              <a:t> Normalization</a:t>
            </a:r>
            <a:r>
              <a:rPr sz="2200" spc="90" dirty="0">
                <a:latin typeface="Cambria"/>
                <a:cs typeface="Cambria"/>
              </a:rPr>
              <a:t> </a:t>
            </a:r>
            <a:r>
              <a:rPr sz="2200" spc="40" dirty="0">
                <a:latin typeface="Cambria"/>
                <a:cs typeface="Cambria"/>
              </a:rPr>
              <a:t>process.</a:t>
            </a:r>
            <a:r>
              <a:rPr sz="2200" spc="45" dirty="0">
                <a:latin typeface="Cambria"/>
                <a:cs typeface="Cambria"/>
              </a:rPr>
              <a:t> </a:t>
            </a:r>
            <a:r>
              <a:rPr sz="2200" spc="145" dirty="0">
                <a:latin typeface="Cambria"/>
                <a:cs typeface="Cambria"/>
              </a:rPr>
              <a:t>In </a:t>
            </a:r>
            <a:r>
              <a:rPr sz="2200" spc="110" dirty="0">
                <a:latin typeface="Cambria"/>
                <a:cs typeface="Cambria"/>
              </a:rPr>
              <a:t>all</a:t>
            </a:r>
            <a:r>
              <a:rPr sz="2200" spc="114" dirty="0">
                <a:latin typeface="Cambria"/>
                <a:cs typeface="Cambria"/>
              </a:rPr>
              <a:t> </a:t>
            </a:r>
            <a:r>
              <a:rPr sz="2200" spc="85" dirty="0">
                <a:latin typeface="Cambria"/>
                <a:cs typeface="Cambria"/>
              </a:rPr>
              <a:t>the  </a:t>
            </a:r>
            <a:r>
              <a:rPr sz="2200" spc="60" dirty="0">
                <a:latin typeface="Cambria"/>
                <a:cs typeface="Cambria"/>
              </a:rPr>
              <a:t>cases  (identifying </a:t>
            </a:r>
            <a:r>
              <a:rPr sz="2200" spc="65" dirty="0">
                <a:latin typeface="Cambria"/>
                <a:cs typeface="Cambria"/>
              </a:rPr>
              <a:t> </a:t>
            </a:r>
            <a:r>
              <a:rPr sz="2200" spc="85" dirty="0">
                <a:latin typeface="Cambria"/>
                <a:cs typeface="Cambria"/>
              </a:rPr>
              <a:t>the </a:t>
            </a:r>
            <a:r>
              <a:rPr sz="2200" spc="65" dirty="0">
                <a:latin typeface="Cambria"/>
                <a:cs typeface="Cambria"/>
              </a:rPr>
              <a:t>different </a:t>
            </a:r>
            <a:r>
              <a:rPr sz="2200" spc="70" dirty="0">
                <a:latin typeface="Cambria"/>
                <a:cs typeface="Cambria"/>
              </a:rPr>
              <a:t>formats </a:t>
            </a:r>
            <a:r>
              <a:rPr sz="2200" dirty="0">
                <a:latin typeface="Cambria"/>
                <a:cs typeface="Cambria"/>
              </a:rPr>
              <a:t>of </a:t>
            </a:r>
            <a:r>
              <a:rPr sz="2200" spc="95" dirty="0">
                <a:latin typeface="Cambria"/>
                <a:cs typeface="Cambria"/>
              </a:rPr>
              <a:t>images, </a:t>
            </a:r>
            <a:r>
              <a:rPr sz="2200" spc="80" dirty="0">
                <a:latin typeface="Cambria"/>
                <a:cs typeface="Cambria"/>
              </a:rPr>
              <a:t>audio, </a:t>
            </a:r>
            <a:r>
              <a:rPr sz="2200" spc="25" dirty="0">
                <a:latin typeface="Cambria"/>
                <a:cs typeface="Cambria"/>
              </a:rPr>
              <a:t>video </a:t>
            </a:r>
            <a:r>
              <a:rPr sz="2200" spc="60" dirty="0">
                <a:latin typeface="Cambria"/>
                <a:cs typeface="Cambria"/>
              </a:rPr>
              <a:t>files </a:t>
            </a:r>
            <a:r>
              <a:rPr sz="2200" spc="5" dirty="0">
                <a:latin typeface="Cambria"/>
                <a:cs typeface="Cambria"/>
              </a:rPr>
              <a:t>etc) </a:t>
            </a:r>
            <a:r>
              <a:rPr sz="2200" spc="10" dirty="0">
                <a:latin typeface="Cambria"/>
                <a:cs typeface="Cambria"/>
              </a:rPr>
              <a:t> </a:t>
            </a:r>
            <a:r>
              <a:rPr sz="2200" spc="85" dirty="0">
                <a:latin typeface="Cambria"/>
                <a:cs typeface="Cambria"/>
              </a:rPr>
              <a:t>the</a:t>
            </a:r>
            <a:r>
              <a:rPr sz="2200" spc="90" dirty="0">
                <a:latin typeface="Cambria"/>
                <a:cs typeface="Cambria"/>
              </a:rPr>
              <a:t> </a:t>
            </a:r>
            <a:r>
              <a:rPr sz="2200" spc="90">
                <a:latin typeface="Cambria"/>
                <a:cs typeface="Cambria"/>
              </a:rPr>
              <a:t>input</a:t>
            </a:r>
            <a:r>
              <a:rPr sz="2200" spc="95">
                <a:latin typeface="Cambria"/>
                <a:cs typeface="Cambria"/>
              </a:rPr>
              <a:t> </a:t>
            </a:r>
            <a:r>
              <a:rPr sz="2200" spc="90" smtClean="0">
                <a:latin typeface="Cambria"/>
                <a:cs typeface="Cambria"/>
              </a:rPr>
              <a:t> </a:t>
            </a:r>
            <a:r>
              <a:rPr sz="2200" spc="35" dirty="0">
                <a:latin typeface="Cambria"/>
                <a:cs typeface="Cambria"/>
              </a:rPr>
              <a:t>source</a:t>
            </a:r>
            <a:r>
              <a:rPr sz="2200" spc="40" dirty="0">
                <a:latin typeface="Cambria"/>
                <a:cs typeface="Cambria"/>
              </a:rPr>
              <a:t> </a:t>
            </a:r>
            <a:r>
              <a:rPr sz="2200" spc="75" dirty="0">
                <a:latin typeface="Cambria"/>
                <a:cs typeface="Cambria"/>
              </a:rPr>
              <a:t>is</a:t>
            </a:r>
            <a:r>
              <a:rPr sz="2200" spc="80" dirty="0">
                <a:latin typeface="Cambria"/>
                <a:cs typeface="Cambria"/>
              </a:rPr>
              <a:t> </a:t>
            </a:r>
            <a:r>
              <a:rPr sz="2200" spc="20" dirty="0">
                <a:latin typeface="Cambria"/>
                <a:cs typeface="Cambria"/>
              </a:rPr>
              <a:t>encoded</a:t>
            </a:r>
            <a:r>
              <a:rPr sz="2200" spc="25" dirty="0">
                <a:latin typeface="Cambria"/>
                <a:cs typeface="Cambria"/>
              </a:rPr>
              <a:t> </a:t>
            </a:r>
            <a:r>
              <a:rPr sz="2200" spc="55" dirty="0">
                <a:latin typeface="Cambria"/>
                <a:cs typeface="Cambria"/>
              </a:rPr>
              <a:t>into</a:t>
            </a:r>
            <a:r>
              <a:rPr sz="2200" spc="60" dirty="0">
                <a:latin typeface="Cambria"/>
                <a:cs typeface="Cambria"/>
              </a:rPr>
              <a:t> </a:t>
            </a:r>
            <a:r>
              <a:rPr sz="2200" spc="145" dirty="0">
                <a:latin typeface="Cambria"/>
                <a:cs typeface="Cambria"/>
              </a:rPr>
              <a:t>a  </a:t>
            </a:r>
            <a:r>
              <a:rPr sz="2200" spc="90" dirty="0">
                <a:latin typeface="Cambria"/>
                <a:cs typeface="Cambria"/>
              </a:rPr>
              <a:t>digital </a:t>
            </a:r>
            <a:r>
              <a:rPr sz="2200" spc="95" dirty="0">
                <a:latin typeface="Cambria"/>
                <a:cs typeface="Cambria"/>
              </a:rPr>
              <a:t> </a:t>
            </a:r>
            <a:r>
              <a:rPr sz="2200" spc="70" dirty="0">
                <a:latin typeface="Cambria"/>
                <a:cs typeface="Cambria"/>
              </a:rPr>
              <a:t>format</a:t>
            </a:r>
            <a:endParaRPr sz="2200">
              <a:latin typeface="Cambria"/>
              <a:cs typeface="Cambria"/>
            </a:endParaRPr>
          </a:p>
          <a:p>
            <a:pPr marL="287020" marR="5715" indent="-274955" algn="just">
              <a:lnSpc>
                <a:spcPct val="100000"/>
              </a:lnSpc>
              <a:spcBef>
                <a:spcPts val="600"/>
              </a:spcBef>
              <a:buClr>
                <a:srgbClr val="FE8637"/>
              </a:buClr>
              <a:buSzPct val="68181"/>
              <a:buFont typeface="Wingdings"/>
              <a:buChar char=""/>
              <a:tabLst>
                <a:tab pos="287020" algn="l"/>
              </a:tabLst>
            </a:pPr>
            <a:r>
              <a:rPr sz="2200" spc="100" dirty="0">
                <a:latin typeface="Cambria"/>
                <a:cs typeface="Cambria"/>
              </a:rPr>
              <a:t>The</a:t>
            </a:r>
            <a:r>
              <a:rPr sz="2200" spc="105" dirty="0">
                <a:latin typeface="Cambria"/>
                <a:cs typeface="Cambria"/>
              </a:rPr>
              <a:t> </a:t>
            </a:r>
            <a:r>
              <a:rPr sz="2200" spc="65" dirty="0">
                <a:latin typeface="Cambria"/>
                <a:cs typeface="Cambria"/>
              </a:rPr>
              <a:t>standardizing(encoding</a:t>
            </a:r>
            <a:r>
              <a:rPr sz="2200" spc="70" dirty="0">
                <a:latin typeface="Cambria"/>
                <a:cs typeface="Cambria"/>
              </a:rPr>
              <a:t> </a:t>
            </a:r>
            <a:r>
              <a:rPr sz="2200" spc="10" dirty="0">
                <a:latin typeface="Cambria"/>
                <a:cs typeface="Cambria"/>
              </a:rPr>
              <a:t>process)</a:t>
            </a:r>
            <a:r>
              <a:rPr sz="2200" spc="15" dirty="0">
                <a:latin typeface="Cambria"/>
                <a:cs typeface="Cambria"/>
              </a:rPr>
              <a:t> </a:t>
            </a:r>
            <a:r>
              <a:rPr sz="2200" spc="75" dirty="0">
                <a:latin typeface="Cambria"/>
                <a:cs typeface="Cambria"/>
              </a:rPr>
              <a:t>is</a:t>
            </a:r>
            <a:r>
              <a:rPr sz="2200" spc="80" dirty="0">
                <a:latin typeface="Cambria"/>
                <a:cs typeface="Cambria"/>
              </a:rPr>
              <a:t> </a:t>
            </a:r>
            <a:r>
              <a:rPr sz="2200" spc="50" dirty="0">
                <a:latin typeface="Cambria"/>
                <a:cs typeface="Cambria"/>
              </a:rPr>
              <a:t>allows</a:t>
            </a:r>
            <a:r>
              <a:rPr sz="2200" spc="55" dirty="0">
                <a:latin typeface="Cambria"/>
                <a:cs typeface="Cambria"/>
              </a:rPr>
              <a:t> </a:t>
            </a:r>
            <a:r>
              <a:rPr sz="2200" spc="75" dirty="0">
                <a:latin typeface="Cambria"/>
                <a:cs typeface="Cambria"/>
              </a:rPr>
              <a:t>easy </a:t>
            </a:r>
            <a:r>
              <a:rPr sz="2200" spc="80" dirty="0">
                <a:latin typeface="Cambria"/>
                <a:cs typeface="Cambria"/>
              </a:rPr>
              <a:t> </a:t>
            </a:r>
            <a:r>
              <a:rPr sz="2200" spc="50" dirty="0">
                <a:latin typeface="Cambria"/>
                <a:cs typeface="Cambria"/>
              </a:rPr>
              <a:t>access </a:t>
            </a:r>
            <a:r>
              <a:rPr sz="2200" spc="40" dirty="0">
                <a:latin typeface="Cambria"/>
                <a:cs typeface="Cambria"/>
              </a:rPr>
              <a:t>by </a:t>
            </a:r>
            <a:r>
              <a:rPr sz="2200" spc="30" dirty="0">
                <a:latin typeface="Cambria"/>
                <a:cs typeface="Cambria"/>
              </a:rPr>
              <a:t>browsers </a:t>
            </a:r>
            <a:r>
              <a:rPr sz="2200" spc="70" dirty="0">
                <a:latin typeface="Cambria"/>
                <a:cs typeface="Cambria"/>
              </a:rPr>
              <a:t>is </a:t>
            </a:r>
            <a:r>
              <a:rPr sz="2200" spc="75" dirty="0">
                <a:latin typeface="Cambria"/>
                <a:cs typeface="Cambria"/>
              </a:rPr>
              <a:t>greater </a:t>
            </a:r>
            <a:r>
              <a:rPr sz="2200" spc="20" dirty="0">
                <a:latin typeface="Cambria"/>
                <a:cs typeface="Cambria"/>
              </a:rPr>
              <a:t>for </a:t>
            </a:r>
            <a:r>
              <a:rPr sz="2200" spc="90">
                <a:latin typeface="Cambria"/>
                <a:cs typeface="Cambria"/>
              </a:rPr>
              <a:t>multimedia </a:t>
            </a:r>
            <a:r>
              <a:rPr lang="en-US" sz="2200" spc="114" dirty="0" smtClean="0">
                <a:latin typeface="Cambria"/>
                <a:cs typeface="Cambria"/>
              </a:rPr>
              <a:t>. </a:t>
            </a:r>
            <a:endParaRPr sz="2200">
              <a:latin typeface="Cambria"/>
              <a:cs typeface="Cambria"/>
            </a:endParaRPr>
          </a:p>
        </p:txBody>
      </p:sp>
      <p:sp>
        <p:nvSpPr>
          <p:cNvPr id="3" name="object 3"/>
          <p:cNvSpPr txBox="1">
            <a:spLocks noGrp="1"/>
          </p:cNvSpPr>
          <p:nvPr>
            <p:ph type="title"/>
          </p:nvPr>
        </p:nvSpPr>
        <p:spPr>
          <a:xfrm>
            <a:off x="612140" y="619759"/>
            <a:ext cx="5331460" cy="474489"/>
          </a:xfrm>
          <a:prstGeom prst="rect">
            <a:avLst/>
          </a:prstGeom>
        </p:spPr>
        <p:txBody>
          <a:bodyPr vert="horz" wrap="square" lIns="0" tIns="12700" rIns="0" bIns="0" rtlCol="0">
            <a:spAutoFit/>
          </a:bodyPr>
          <a:lstStyle/>
          <a:p>
            <a:pPr marL="12700">
              <a:lnSpc>
                <a:spcPct val="100000"/>
              </a:lnSpc>
              <a:spcBef>
                <a:spcPts val="100"/>
              </a:spcBef>
            </a:pPr>
            <a:r>
              <a:rPr sz="3000" b="1" spc="310" smtClean="0">
                <a:solidFill>
                  <a:schemeClr val="accent2">
                    <a:lumMod val="50000"/>
                  </a:schemeClr>
                </a:solidFill>
                <a:latin typeface="Cambria"/>
                <a:cs typeface="Cambria"/>
              </a:rPr>
              <a:t>S</a:t>
            </a:r>
            <a:r>
              <a:rPr b="1" spc="310" smtClean="0">
                <a:solidFill>
                  <a:schemeClr val="accent2">
                    <a:lumMod val="50000"/>
                  </a:schemeClr>
                </a:solidFill>
                <a:latin typeface="Cambria"/>
                <a:cs typeface="Cambria"/>
              </a:rPr>
              <a:t>TANDARDIZE</a:t>
            </a:r>
            <a:r>
              <a:rPr lang="en-US" b="1" spc="245" dirty="0" smtClean="0">
                <a:solidFill>
                  <a:schemeClr val="accent2">
                    <a:lumMod val="50000"/>
                  </a:schemeClr>
                </a:solidFill>
                <a:latin typeface="Cambria"/>
                <a:cs typeface="Cambria"/>
              </a:rPr>
              <a:t> </a:t>
            </a:r>
            <a:r>
              <a:rPr b="1" spc="305" smtClean="0">
                <a:solidFill>
                  <a:schemeClr val="accent2">
                    <a:lumMod val="50000"/>
                  </a:schemeClr>
                </a:solidFill>
                <a:latin typeface="Cambria"/>
                <a:cs typeface="Cambria"/>
              </a:rPr>
              <a:t>INPUT</a:t>
            </a:r>
            <a:endParaRPr sz="3000">
              <a:solidFill>
                <a:schemeClr val="accent2">
                  <a:lumMod val="50000"/>
                </a:schemeClr>
              </a:solidFill>
              <a:latin typeface="Cambria"/>
              <a:cs typeface="Cambria"/>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7197"/>
            <a:ext cx="2054860" cy="474489"/>
          </a:xfrm>
          <a:prstGeom prst="rect">
            <a:avLst/>
          </a:prstGeom>
        </p:spPr>
        <p:txBody>
          <a:bodyPr vert="horz" wrap="square" lIns="0" tIns="12700" rIns="0" bIns="0" rtlCol="0">
            <a:spAutoFit/>
          </a:bodyPr>
          <a:lstStyle/>
          <a:p>
            <a:pPr marL="12700">
              <a:lnSpc>
                <a:spcPct val="100000"/>
              </a:lnSpc>
              <a:spcBef>
                <a:spcPts val="100"/>
              </a:spcBef>
            </a:pPr>
            <a:r>
              <a:rPr sz="3000" b="1" spc="250" smtClean="0">
                <a:solidFill>
                  <a:schemeClr val="accent2">
                    <a:lumMod val="50000"/>
                  </a:schemeClr>
                </a:solidFill>
                <a:latin typeface="Cambria"/>
                <a:cs typeface="Cambria"/>
              </a:rPr>
              <a:t>Z</a:t>
            </a:r>
            <a:r>
              <a:rPr b="1" spc="250" smtClean="0">
                <a:solidFill>
                  <a:schemeClr val="accent2">
                    <a:lumMod val="50000"/>
                  </a:schemeClr>
                </a:solidFill>
                <a:latin typeface="Cambria"/>
                <a:cs typeface="Cambria"/>
              </a:rPr>
              <a:t>ONIN</a:t>
            </a:r>
            <a:r>
              <a:rPr lang="en-US" b="1" spc="250" dirty="0" smtClean="0">
                <a:solidFill>
                  <a:schemeClr val="accent2">
                    <a:lumMod val="50000"/>
                  </a:schemeClr>
                </a:solidFill>
                <a:latin typeface="Cambria"/>
                <a:cs typeface="Cambria"/>
              </a:rPr>
              <a:t>G</a:t>
            </a:r>
            <a:r>
              <a:rPr sz="3000" b="1" spc="250" smtClean="0">
                <a:solidFill>
                  <a:schemeClr val="accent2">
                    <a:lumMod val="50000"/>
                  </a:schemeClr>
                </a:solidFill>
                <a:latin typeface="Cambria"/>
                <a:cs typeface="Cambria"/>
              </a:rPr>
              <a:t>:-</a:t>
            </a:r>
            <a:endParaRPr sz="3000">
              <a:solidFill>
                <a:schemeClr val="accent2">
                  <a:lumMod val="50000"/>
                </a:schemeClr>
              </a:solidFill>
              <a:latin typeface="Cambria"/>
              <a:cs typeface="Cambria"/>
            </a:endParaRPr>
          </a:p>
        </p:txBody>
      </p:sp>
      <p:sp>
        <p:nvSpPr>
          <p:cNvPr id="3" name="object 3"/>
          <p:cNvSpPr txBox="1"/>
          <p:nvPr/>
        </p:nvSpPr>
        <p:spPr>
          <a:xfrm>
            <a:off x="410579" y="1524000"/>
            <a:ext cx="8070215" cy="5002010"/>
          </a:xfrm>
          <a:prstGeom prst="rect">
            <a:avLst/>
          </a:prstGeom>
        </p:spPr>
        <p:txBody>
          <a:bodyPr vert="horz" wrap="square" lIns="0" tIns="76835" rIns="0" bIns="0" rtlCol="0">
            <a:spAutoFit/>
          </a:bodyPr>
          <a:lstStyle/>
          <a:p>
            <a:pPr marL="287020" marR="5715" indent="-274955" algn="just">
              <a:lnSpc>
                <a:spcPts val="2110"/>
              </a:lnSpc>
              <a:spcBef>
                <a:spcPts val="605"/>
              </a:spcBef>
              <a:buClr>
                <a:srgbClr val="FE8637"/>
              </a:buClr>
              <a:buSzPct val="68181"/>
              <a:buFont typeface="Wingdings"/>
              <a:buChar char=""/>
              <a:tabLst>
                <a:tab pos="287020" algn="l"/>
              </a:tabLst>
            </a:pPr>
            <a:r>
              <a:rPr sz="2200" spc="100" dirty="0">
                <a:latin typeface="Cambria"/>
                <a:cs typeface="Cambria"/>
              </a:rPr>
              <a:t>The</a:t>
            </a:r>
            <a:r>
              <a:rPr sz="2200" spc="105" dirty="0">
                <a:latin typeface="Cambria"/>
                <a:cs typeface="Cambria"/>
              </a:rPr>
              <a:t> </a:t>
            </a:r>
            <a:r>
              <a:rPr sz="2200" spc="85" dirty="0">
                <a:latin typeface="Cambria"/>
                <a:cs typeface="Cambria"/>
              </a:rPr>
              <a:t>parsing</a:t>
            </a:r>
            <a:r>
              <a:rPr sz="2200" spc="90" dirty="0">
                <a:latin typeface="Cambria"/>
                <a:cs typeface="Cambria"/>
              </a:rPr>
              <a:t> </a:t>
            </a:r>
            <a:r>
              <a:rPr sz="2200" spc="5" dirty="0">
                <a:latin typeface="Cambria"/>
                <a:cs typeface="Cambria"/>
              </a:rPr>
              <a:t>of</a:t>
            </a:r>
            <a:r>
              <a:rPr sz="2200" spc="10" dirty="0">
                <a:latin typeface="Cambria"/>
                <a:cs typeface="Cambria"/>
              </a:rPr>
              <a:t> </a:t>
            </a:r>
            <a:r>
              <a:rPr sz="2200" spc="85">
                <a:latin typeface="Cambria"/>
                <a:cs typeface="Cambria"/>
              </a:rPr>
              <a:t>the</a:t>
            </a:r>
            <a:r>
              <a:rPr sz="2200" spc="90">
                <a:latin typeface="Cambria"/>
                <a:cs typeface="Cambria"/>
              </a:rPr>
              <a:t> </a:t>
            </a:r>
            <a:r>
              <a:rPr lang="en-US" sz="2200" spc="90" dirty="0" err="1" smtClean="0">
                <a:latin typeface="Cambria"/>
                <a:cs typeface="Cambria"/>
              </a:rPr>
              <a:t>i</a:t>
            </a:r>
            <a:r>
              <a:rPr sz="2200" spc="85" smtClean="0">
                <a:latin typeface="Cambria"/>
                <a:cs typeface="Cambria"/>
              </a:rPr>
              <a:t>tem</a:t>
            </a:r>
            <a:r>
              <a:rPr sz="2200" spc="90" smtClean="0">
                <a:latin typeface="Cambria"/>
                <a:cs typeface="Cambria"/>
              </a:rPr>
              <a:t> </a:t>
            </a:r>
            <a:r>
              <a:rPr sz="2200" spc="55" dirty="0">
                <a:latin typeface="Cambria"/>
                <a:cs typeface="Cambria"/>
              </a:rPr>
              <a:t>into</a:t>
            </a:r>
            <a:r>
              <a:rPr sz="2200" spc="60" dirty="0">
                <a:latin typeface="Cambria"/>
                <a:cs typeface="Cambria"/>
              </a:rPr>
              <a:t> </a:t>
            </a:r>
            <a:r>
              <a:rPr sz="2200" b="1" spc="135" dirty="0">
                <a:latin typeface="Cambria"/>
                <a:cs typeface="Cambria"/>
              </a:rPr>
              <a:t>logical </a:t>
            </a:r>
            <a:r>
              <a:rPr sz="2200" b="1" spc="114" dirty="0">
                <a:latin typeface="Cambria"/>
                <a:cs typeface="Cambria"/>
              </a:rPr>
              <a:t>sub-divisions  </a:t>
            </a:r>
            <a:r>
              <a:rPr sz="2200" spc="125" dirty="0">
                <a:latin typeface="Cambria"/>
                <a:cs typeface="Cambria"/>
              </a:rPr>
              <a:t>that </a:t>
            </a:r>
            <a:r>
              <a:rPr sz="2200" spc="130" dirty="0">
                <a:latin typeface="Cambria"/>
                <a:cs typeface="Cambria"/>
              </a:rPr>
              <a:t> </a:t>
            </a:r>
            <a:r>
              <a:rPr sz="2200" spc="90" dirty="0">
                <a:latin typeface="Cambria"/>
                <a:cs typeface="Cambria"/>
              </a:rPr>
              <a:t>have</a:t>
            </a:r>
            <a:r>
              <a:rPr sz="2200" spc="140" dirty="0">
                <a:latin typeface="Cambria"/>
                <a:cs typeface="Cambria"/>
              </a:rPr>
              <a:t> </a:t>
            </a:r>
            <a:r>
              <a:rPr sz="2200" spc="95" dirty="0">
                <a:latin typeface="Cambria"/>
                <a:cs typeface="Cambria"/>
              </a:rPr>
              <a:t>meaning</a:t>
            </a:r>
            <a:r>
              <a:rPr sz="2200" spc="135" dirty="0">
                <a:latin typeface="Cambria"/>
                <a:cs typeface="Cambria"/>
              </a:rPr>
              <a:t> </a:t>
            </a:r>
            <a:r>
              <a:rPr sz="2200" spc="15" dirty="0">
                <a:latin typeface="Cambria"/>
                <a:cs typeface="Cambria"/>
              </a:rPr>
              <a:t>to</a:t>
            </a:r>
            <a:r>
              <a:rPr sz="2200" spc="120" dirty="0">
                <a:latin typeface="Cambria"/>
                <a:cs typeface="Cambria"/>
              </a:rPr>
              <a:t> </a:t>
            </a:r>
            <a:r>
              <a:rPr sz="2200" spc="85" dirty="0">
                <a:latin typeface="Cambria"/>
                <a:cs typeface="Cambria"/>
              </a:rPr>
              <a:t>the</a:t>
            </a:r>
            <a:r>
              <a:rPr sz="2200" spc="135" dirty="0">
                <a:latin typeface="Cambria"/>
                <a:cs typeface="Cambria"/>
              </a:rPr>
              <a:t> </a:t>
            </a:r>
            <a:r>
              <a:rPr sz="2200" spc="70" dirty="0">
                <a:latin typeface="Cambria"/>
                <a:cs typeface="Cambria"/>
              </a:rPr>
              <a:t>user</a:t>
            </a:r>
            <a:r>
              <a:rPr sz="2200" spc="125" dirty="0">
                <a:latin typeface="Cambria"/>
                <a:cs typeface="Cambria"/>
              </a:rPr>
              <a:t> </a:t>
            </a:r>
            <a:r>
              <a:rPr sz="2200" spc="75" dirty="0">
                <a:latin typeface="Cambria"/>
                <a:cs typeface="Cambria"/>
              </a:rPr>
              <a:t>is</a:t>
            </a:r>
            <a:r>
              <a:rPr sz="2200" spc="114" dirty="0">
                <a:latin typeface="Cambria"/>
                <a:cs typeface="Cambria"/>
              </a:rPr>
              <a:t> </a:t>
            </a:r>
            <a:r>
              <a:rPr sz="2200" spc="65" dirty="0">
                <a:latin typeface="Cambria"/>
                <a:cs typeface="Cambria"/>
              </a:rPr>
              <a:t>called</a:t>
            </a:r>
            <a:r>
              <a:rPr sz="2200" spc="110" dirty="0">
                <a:latin typeface="Cambria"/>
                <a:cs typeface="Cambria"/>
              </a:rPr>
              <a:t> </a:t>
            </a:r>
            <a:r>
              <a:rPr sz="2200" spc="90">
                <a:latin typeface="Cambria"/>
                <a:cs typeface="Cambria"/>
              </a:rPr>
              <a:t>Zoning</a:t>
            </a:r>
            <a:r>
              <a:rPr sz="2200" spc="90" smtClean="0">
                <a:latin typeface="Cambria"/>
                <a:cs typeface="Cambria"/>
              </a:rPr>
              <a:t>.</a:t>
            </a:r>
            <a:endParaRPr lang="en-US" sz="2200" spc="90" dirty="0" smtClean="0">
              <a:latin typeface="Cambria"/>
              <a:cs typeface="Cambria"/>
            </a:endParaRPr>
          </a:p>
          <a:p>
            <a:pPr marL="287020" marR="5715" indent="-274955" algn="just">
              <a:lnSpc>
                <a:spcPts val="2110"/>
              </a:lnSpc>
              <a:spcBef>
                <a:spcPts val="605"/>
              </a:spcBef>
              <a:buClr>
                <a:srgbClr val="FE8637"/>
              </a:buClr>
              <a:buSzPct val="68181"/>
              <a:buFont typeface="Wingdings"/>
              <a:buChar char=""/>
              <a:tabLst>
                <a:tab pos="287020" algn="l"/>
              </a:tabLst>
            </a:pPr>
            <a:endParaRPr sz="2200">
              <a:latin typeface="Cambria"/>
              <a:cs typeface="Cambria"/>
            </a:endParaRPr>
          </a:p>
          <a:p>
            <a:pPr marL="285750" marR="5715" indent="-273685" algn="just">
              <a:lnSpc>
                <a:spcPts val="2110"/>
              </a:lnSpc>
              <a:spcBef>
                <a:spcPts val="605"/>
              </a:spcBef>
              <a:buClr>
                <a:srgbClr val="FE8637"/>
              </a:buClr>
              <a:buSzPct val="68181"/>
              <a:buFont typeface="Wingdings"/>
              <a:buChar char=""/>
              <a:tabLst>
                <a:tab pos="287020" algn="l"/>
              </a:tabLst>
            </a:pPr>
            <a:r>
              <a:rPr sz="2200" spc="145" dirty="0">
                <a:latin typeface="Cambria"/>
                <a:cs typeface="Cambria"/>
              </a:rPr>
              <a:t>It </a:t>
            </a:r>
            <a:r>
              <a:rPr sz="2200" spc="70" dirty="0">
                <a:latin typeface="Cambria"/>
                <a:cs typeface="Cambria"/>
              </a:rPr>
              <a:t>is </a:t>
            </a:r>
            <a:r>
              <a:rPr sz="2200" spc="55" dirty="0">
                <a:latin typeface="Cambria"/>
                <a:cs typeface="Cambria"/>
              </a:rPr>
              <a:t>visible </a:t>
            </a:r>
            <a:r>
              <a:rPr sz="2200" spc="15" dirty="0">
                <a:latin typeface="Cambria"/>
                <a:cs typeface="Cambria"/>
              </a:rPr>
              <a:t>to</a:t>
            </a:r>
            <a:r>
              <a:rPr sz="2200" spc="20" dirty="0">
                <a:latin typeface="Cambria"/>
                <a:cs typeface="Cambria"/>
              </a:rPr>
              <a:t> </a:t>
            </a:r>
            <a:r>
              <a:rPr sz="2200" spc="85" dirty="0">
                <a:latin typeface="Cambria"/>
                <a:cs typeface="Cambria"/>
              </a:rPr>
              <a:t>the </a:t>
            </a:r>
            <a:r>
              <a:rPr sz="2200" spc="65" dirty="0">
                <a:latin typeface="Cambria"/>
                <a:cs typeface="Cambria"/>
              </a:rPr>
              <a:t>user </a:t>
            </a:r>
            <a:r>
              <a:rPr sz="2200" spc="275" dirty="0">
                <a:latin typeface="Cambria"/>
                <a:cs typeface="Cambria"/>
              </a:rPr>
              <a:t>&amp; </a:t>
            </a:r>
            <a:r>
              <a:rPr sz="2200" b="1" spc="125" dirty="0">
                <a:latin typeface="Cambria"/>
                <a:cs typeface="Cambria"/>
              </a:rPr>
              <a:t>increases </a:t>
            </a:r>
            <a:r>
              <a:rPr sz="2200" b="1" spc="135" dirty="0">
                <a:latin typeface="Cambria"/>
                <a:cs typeface="Cambria"/>
              </a:rPr>
              <a:t>the </a:t>
            </a:r>
            <a:r>
              <a:rPr sz="2200" b="1" spc="125" dirty="0">
                <a:latin typeface="Cambria"/>
                <a:cs typeface="Cambria"/>
              </a:rPr>
              <a:t>precision </a:t>
            </a:r>
            <a:r>
              <a:rPr sz="2200" dirty="0">
                <a:latin typeface="Cambria"/>
                <a:cs typeface="Cambria"/>
              </a:rPr>
              <a:t>of</a:t>
            </a:r>
            <a:r>
              <a:rPr sz="2200" spc="5" dirty="0">
                <a:latin typeface="Cambria"/>
                <a:cs typeface="Cambria"/>
              </a:rPr>
              <a:t> </a:t>
            </a:r>
            <a:r>
              <a:rPr sz="2200" spc="145" dirty="0">
                <a:latin typeface="Cambria"/>
                <a:cs typeface="Cambria"/>
              </a:rPr>
              <a:t>a </a:t>
            </a:r>
            <a:r>
              <a:rPr sz="2200" spc="150" dirty="0">
                <a:latin typeface="Cambria"/>
                <a:cs typeface="Cambria"/>
              </a:rPr>
              <a:t> </a:t>
            </a:r>
            <a:r>
              <a:rPr sz="2200" spc="70" dirty="0">
                <a:latin typeface="Cambria"/>
                <a:cs typeface="Cambria"/>
              </a:rPr>
              <a:t>search</a:t>
            </a:r>
            <a:r>
              <a:rPr sz="2200" spc="125" dirty="0">
                <a:latin typeface="Cambria"/>
                <a:cs typeface="Cambria"/>
              </a:rPr>
              <a:t> </a:t>
            </a:r>
            <a:r>
              <a:rPr sz="2200" spc="275" dirty="0">
                <a:latin typeface="Cambria"/>
                <a:cs typeface="Cambria"/>
              </a:rPr>
              <a:t>&amp;</a:t>
            </a:r>
            <a:r>
              <a:rPr sz="2200" spc="125" dirty="0">
                <a:latin typeface="Cambria"/>
                <a:cs typeface="Cambria"/>
              </a:rPr>
              <a:t> </a:t>
            </a:r>
            <a:r>
              <a:rPr sz="2200" spc="50" dirty="0">
                <a:latin typeface="Cambria"/>
                <a:cs typeface="Cambria"/>
              </a:rPr>
              <a:t>optimize</a:t>
            </a:r>
            <a:r>
              <a:rPr sz="2200" spc="105" dirty="0">
                <a:latin typeface="Cambria"/>
                <a:cs typeface="Cambria"/>
              </a:rPr>
              <a:t> </a:t>
            </a:r>
            <a:r>
              <a:rPr sz="2200" spc="85" dirty="0">
                <a:latin typeface="Cambria"/>
                <a:cs typeface="Cambria"/>
              </a:rPr>
              <a:t>the</a:t>
            </a:r>
            <a:r>
              <a:rPr sz="2200" spc="135" dirty="0">
                <a:latin typeface="Cambria"/>
                <a:cs typeface="Cambria"/>
              </a:rPr>
              <a:t> </a:t>
            </a:r>
            <a:r>
              <a:rPr sz="2200" spc="85">
                <a:latin typeface="Cambria"/>
                <a:cs typeface="Cambria"/>
              </a:rPr>
              <a:t>display</a:t>
            </a:r>
            <a:r>
              <a:rPr sz="2200" spc="85" smtClean="0">
                <a:latin typeface="Cambria"/>
                <a:cs typeface="Cambria"/>
              </a:rPr>
              <a:t>.</a:t>
            </a:r>
            <a:endParaRPr lang="en-US" sz="2200" spc="85" dirty="0" smtClean="0">
              <a:latin typeface="Cambria"/>
              <a:cs typeface="Cambria"/>
            </a:endParaRPr>
          </a:p>
          <a:p>
            <a:pPr marL="285750" marR="5715" indent="-273685" algn="just">
              <a:lnSpc>
                <a:spcPts val="2110"/>
              </a:lnSpc>
              <a:spcBef>
                <a:spcPts val="605"/>
              </a:spcBef>
              <a:buClr>
                <a:srgbClr val="FE8637"/>
              </a:buClr>
              <a:buSzPct val="68181"/>
              <a:buFont typeface="Wingdings"/>
              <a:buChar char=""/>
              <a:tabLst>
                <a:tab pos="287020" algn="l"/>
              </a:tabLst>
            </a:pPr>
            <a:endParaRPr sz="2200">
              <a:latin typeface="Cambria"/>
              <a:cs typeface="Cambria"/>
            </a:endParaRPr>
          </a:p>
          <a:p>
            <a:pPr marL="287020" marR="5080" indent="-274320" algn="just">
              <a:lnSpc>
                <a:spcPts val="2110"/>
              </a:lnSpc>
              <a:spcBef>
                <a:spcPts val="605"/>
              </a:spcBef>
              <a:buClr>
                <a:srgbClr val="FE8637"/>
              </a:buClr>
              <a:buSzPct val="68181"/>
              <a:buFont typeface="Wingdings"/>
              <a:buChar char=""/>
              <a:tabLst>
                <a:tab pos="287020" algn="l"/>
              </a:tabLst>
            </a:pPr>
            <a:r>
              <a:rPr sz="2200" spc="80" dirty="0">
                <a:latin typeface="Cambria"/>
                <a:cs typeface="Cambria"/>
              </a:rPr>
              <a:t>Typical</a:t>
            </a:r>
            <a:r>
              <a:rPr sz="2200" spc="85" dirty="0">
                <a:latin typeface="Cambria"/>
                <a:cs typeface="Cambria"/>
              </a:rPr>
              <a:t> </a:t>
            </a:r>
            <a:r>
              <a:rPr sz="2200" spc="80" dirty="0">
                <a:latin typeface="Cambria"/>
                <a:cs typeface="Cambria"/>
              </a:rPr>
              <a:t>item</a:t>
            </a:r>
            <a:r>
              <a:rPr sz="2200" spc="85" dirty="0">
                <a:latin typeface="Cambria"/>
                <a:cs typeface="Cambria"/>
              </a:rPr>
              <a:t> </a:t>
            </a:r>
            <a:r>
              <a:rPr sz="2200" spc="75" dirty="0">
                <a:latin typeface="Cambria"/>
                <a:cs typeface="Cambria"/>
              </a:rPr>
              <a:t>is</a:t>
            </a:r>
            <a:r>
              <a:rPr sz="2200" spc="80" dirty="0">
                <a:latin typeface="Cambria"/>
                <a:cs typeface="Cambria"/>
              </a:rPr>
              <a:t> </a:t>
            </a:r>
            <a:r>
              <a:rPr sz="2200" spc="50" dirty="0">
                <a:latin typeface="Cambria"/>
                <a:cs typeface="Cambria"/>
              </a:rPr>
              <a:t>sub-divided</a:t>
            </a:r>
            <a:r>
              <a:rPr sz="2200" spc="55" dirty="0">
                <a:latin typeface="Cambria"/>
                <a:cs typeface="Cambria"/>
              </a:rPr>
              <a:t> into</a:t>
            </a:r>
            <a:r>
              <a:rPr sz="2200" spc="60" dirty="0">
                <a:latin typeface="Cambria"/>
                <a:cs typeface="Cambria"/>
              </a:rPr>
              <a:t> </a:t>
            </a:r>
            <a:r>
              <a:rPr sz="2200" spc="30" dirty="0">
                <a:latin typeface="Cambria"/>
                <a:cs typeface="Cambria"/>
              </a:rPr>
              <a:t>items(zones)</a:t>
            </a:r>
            <a:r>
              <a:rPr sz="2200" spc="35" dirty="0">
                <a:latin typeface="Cambria"/>
                <a:cs typeface="Cambria"/>
              </a:rPr>
              <a:t> </a:t>
            </a:r>
            <a:r>
              <a:rPr sz="2200" spc="65" dirty="0">
                <a:latin typeface="Cambria"/>
                <a:cs typeface="Cambria"/>
              </a:rPr>
              <a:t>which</a:t>
            </a:r>
            <a:r>
              <a:rPr sz="2200" spc="70" dirty="0">
                <a:latin typeface="Cambria"/>
                <a:cs typeface="Cambria"/>
              </a:rPr>
              <a:t> </a:t>
            </a:r>
            <a:r>
              <a:rPr sz="2200" spc="110" dirty="0">
                <a:latin typeface="Cambria"/>
                <a:cs typeface="Cambria"/>
              </a:rPr>
              <a:t>may </a:t>
            </a:r>
            <a:r>
              <a:rPr sz="2200" spc="114" dirty="0">
                <a:latin typeface="Cambria"/>
                <a:cs typeface="Cambria"/>
              </a:rPr>
              <a:t> </a:t>
            </a:r>
            <a:r>
              <a:rPr sz="2200" spc="50" dirty="0">
                <a:latin typeface="Cambria"/>
                <a:cs typeface="Cambria"/>
              </a:rPr>
              <a:t>overlap</a:t>
            </a:r>
            <a:r>
              <a:rPr sz="2200" spc="55" dirty="0">
                <a:latin typeface="Cambria"/>
                <a:cs typeface="Cambria"/>
              </a:rPr>
              <a:t> </a:t>
            </a:r>
            <a:r>
              <a:rPr sz="2200" spc="275" dirty="0">
                <a:latin typeface="Cambria"/>
                <a:cs typeface="Cambria"/>
              </a:rPr>
              <a:t>&amp; </a:t>
            </a:r>
            <a:r>
              <a:rPr sz="2200" spc="85" dirty="0">
                <a:latin typeface="Cambria"/>
                <a:cs typeface="Cambria"/>
              </a:rPr>
              <a:t>can</a:t>
            </a:r>
            <a:r>
              <a:rPr sz="2200" spc="90" dirty="0">
                <a:latin typeface="Cambria"/>
                <a:cs typeface="Cambria"/>
              </a:rPr>
              <a:t> </a:t>
            </a:r>
            <a:r>
              <a:rPr sz="2200" spc="20" dirty="0">
                <a:latin typeface="Cambria"/>
                <a:cs typeface="Cambria"/>
              </a:rPr>
              <a:t>be</a:t>
            </a:r>
            <a:r>
              <a:rPr sz="2200" spc="25" dirty="0">
                <a:latin typeface="Cambria"/>
                <a:cs typeface="Cambria"/>
              </a:rPr>
              <a:t> </a:t>
            </a:r>
            <a:r>
              <a:rPr sz="2200" spc="75" dirty="0">
                <a:latin typeface="Cambria"/>
                <a:cs typeface="Cambria"/>
              </a:rPr>
              <a:t>hierarchical</a:t>
            </a:r>
            <a:r>
              <a:rPr sz="2200" spc="80" dirty="0">
                <a:latin typeface="Cambria"/>
                <a:cs typeface="Cambria"/>
              </a:rPr>
              <a:t> such</a:t>
            </a:r>
            <a:r>
              <a:rPr sz="2200" spc="85" dirty="0">
                <a:latin typeface="Cambria"/>
                <a:cs typeface="Cambria"/>
              </a:rPr>
              <a:t> </a:t>
            </a:r>
            <a:r>
              <a:rPr sz="2200" spc="105" dirty="0">
                <a:latin typeface="Cambria"/>
                <a:cs typeface="Cambria"/>
              </a:rPr>
              <a:t>as</a:t>
            </a:r>
            <a:r>
              <a:rPr sz="2200" spc="110" dirty="0">
                <a:latin typeface="Cambria"/>
                <a:cs typeface="Cambria"/>
              </a:rPr>
              <a:t> </a:t>
            </a:r>
            <a:r>
              <a:rPr sz="2200" spc="80" dirty="0">
                <a:latin typeface="Cambria"/>
                <a:cs typeface="Cambria"/>
              </a:rPr>
              <a:t>“Title”,</a:t>
            </a:r>
            <a:r>
              <a:rPr sz="2200" spc="85" dirty="0">
                <a:latin typeface="Cambria"/>
                <a:cs typeface="Cambria"/>
              </a:rPr>
              <a:t> “Author”, </a:t>
            </a:r>
            <a:r>
              <a:rPr sz="2200" spc="90" dirty="0">
                <a:latin typeface="Cambria"/>
                <a:cs typeface="Cambria"/>
              </a:rPr>
              <a:t> </a:t>
            </a:r>
            <a:r>
              <a:rPr sz="2200" spc="80" dirty="0">
                <a:latin typeface="Cambria"/>
                <a:cs typeface="Cambria"/>
              </a:rPr>
              <a:t>“Abstract”,</a:t>
            </a:r>
            <a:r>
              <a:rPr sz="2200" spc="130" dirty="0">
                <a:latin typeface="Cambria"/>
                <a:cs typeface="Cambria"/>
              </a:rPr>
              <a:t> </a:t>
            </a:r>
            <a:r>
              <a:rPr sz="2200" spc="110" dirty="0">
                <a:latin typeface="Cambria"/>
                <a:cs typeface="Cambria"/>
              </a:rPr>
              <a:t>“Plain</a:t>
            </a:r>
            <a:r>
              <a:rPr sz="2200" spc="114" dirty="0">
                <a:latin typeface="Cambria"/>
                <a:cs typeface="Cambria"/>
              </a:rPr>
              <a:t> </a:t>
            </a:r>
            <a:r>
              <a:rPr sz="2200" spc="85" dirty="0">
                <a:latin typeface="Cambria"/>
                <a:cs typeface="Cambria"/>
              </a:rPr>
              <a:t>text”,</a:t>
            </a:r>
            <a:r>
              <a:rPr sz="2200" spc="125" dirty="0">
                <a:latin typeface="Cambria"/>
                <a:cs typeface="Cambria"/>
              </a:rPr>
              <a:t> </a:t>
            </a:r>
            <a:r>
              <a:rPr sz="2200" spc="70" dirty="0">
                <a:latin typeface="Cambria"/>
                <a:cs typeface="Cambria"/>
              </a:rPr>
              <a:t>“Conclusion”</a:t>
            </a:r>
            <a:r>
              <a:rPr sz="2200" spc="110" dirty="0">
                <a:latin typeface="Cambria"/>
                <a:cs typeface="Cambria"/>
              </a:rPr>
              <a:t> </a:t>
            </a:r>
            <a:r>
              <a:rPr sz="2200" spc="70">
                <a:latin typeface="Cambria"/>
                <a:cs typeface="Cambria"/>
              </a:rPr>
              <a:t>etc</a:t>
            </a:r>
            <a:r>
              <a:rPr sz="2200" spc="70" smtClean="0">
                <a:latin typeface="Cambria"/>
                <a:cs typeface="Cambria"/>
              </a:rPr>
              <a:t>.</a:t>
            </a:r>
            <a:endParaRPr lang="en-US" sz="2200" spc="70" dirty="0" smtClean="0">
              <a:latin typeface="Cambria"/>
              <a:cs typeface="Cambria"/>
            </a:endParaRPr>
          </a:p>
          <a:p>
            <a:pPr marL="285115" marR="6350" indent="-273050" algn="just">
              <a:lnSpc>
                <a:spcPts val="2110"/>
              </a:lnSpc>
              <a:spcBef>
                <a:spcPts val="605"/>
              </a:spcBef>
              <a:buClr>
                <a:srgbClr val="FE8637"/>
              </a:buClr>
              <a:buSzPct val="68181"/>
              <a:tabLst>
                <a:tab pos="287020" algn="l"/>
              </a:tabLst>
            </a:pPr>
            <a:endParaRPr sz="2200">
              <a:latin typeface="Cambria"/>
              <a:cs typeface="Cambria"/>
            </a:endParaRPr>
          </a:p>
          <a:p>
            <a:pPr marL="285750" marR="5715" indent="-635" algn="just">
              <a:lnSpc>
                <a:spcPts val="2110"/>
              </a:lnSpc>
              <a:spcBef>
                <a:spcPts val="610"/>
              </a:spcBef>
            </a:pPr>
            <a:r>
              <a:rPr sz="2200" b="1" spc="155" dirty="0">
                <a:latin typeface="Cambria"/>
                <a:cs typeface="Cambria"/>
              </a:rPr>
              <a:t>Ex</a:t>
            </a:r>
            <a:r>
              <a:rPr sz="2200" spc="155" dirty="0">
                <a:latin typeface="Cambria"/>
                <a:cs typeface="Cambria"/>
              </a:rPr>
              <a:t>:- </a:t>
            </a:r>
            <a:r>
              <a:rPr sz="2200" spc="125" dirty="0">
                <a:latin typeface="Cambria"/>
                <a:cs typeface="Cambria"/>
              </a:rPr>
              <a:t>If </a:t>
            </a:r>
            <a:r>
              <a:rPr sz="2200" spc="85" dirty="0">
                <a:latin typeface="Cambria"/>
                <a:cs typeface="Cambria"/>
              </a:rPr>
              <a:t>the </a:t>
            </a:r>
            <a:r>
              <a:rPr sz="2200" spc="70" dirty="0">
                <a:latin typeface="Cambria"/>
                <a:cs typeface="Cambria"/>
              </a:rPr>
              <a:t>user </a:t>
            </a:r>
            <a:r>
              <a:rPr sz="2200" spc="75" dirty="0">
                <a:latin typeface="Cambria"/>
                <a:cs typeface="Cambria"/>
              </a:rPr>
              <a:t>is searching </a:t>
            </a:r>
            <a:r>
              <a:rPr sz="2200" spc="20" dirty="0">
                <a:latin typeface="Cambria"/>
                <a:cs typeface="Cambria"/>
              </a:rPr>
              <a:t>for </a:t>
            </a:r>
            <a:r>
              <a:rPr sz="2200" spc="75" dirty="0">
                <a:latin typeface="Cambria"/>
                <a:cs typeface="Cambria"/>
              </a:rPr>
              <a:t>articles </a:t>
            </a:r>
            <a:r>
              <a:rPr sz="2200" spc="65" dirty="0">
                <a:latin typeface="Cambria"/>
                <a:cs typeface="Cambria"/>
              </a:rPr>
              <a:t>written </a:t>
            </a:r>
            <a:r>
              <a:rPr sz="2200" spc="50" dirty="0">
                <a:latin typeface="Cambria"/>
                <a:cs typeface="Cambria"/>
              </a:rPr>
              <a:t>by </a:t>
            </a:r>
            <a:r>
              <a:rPr sz="2200" spc="114" dirty="0">
                <a:latin typeface="Cambria"/>
                <a:cs typeface="Cambria"/>
              </a:rPr>
              <a:t>Einstein, </a:t>
            </a:r>
            <a:r>
              <a:rPr sz="2200" spc="120" dirty="0">
                <a:latin typeface="Cambria"/>
                <a:cs typeface="Cambria"/>
              </a:rPr>
              <a:t> </a:t>
            </a:r>
            <a:r>
              <a:rPr sz="2200" spc="85" dirty="0">
                <a:latin typeface="Cambria"/>
                <a:cs typeface="Cambria"/>
              </a:rPr>
              <a:t>the</a:t>
            </a:r>
            <a:r>
              <a:rPr sz="2200" spc="90" dirty="0">
                <a:latin typeface="Cambria"/>
                <a:cs typeface="Cambria"/>
              </a:rPr>
              <a:t> </a:t>
            </a:r>
            <a:r>
              <a:rPr sz="2200" spc="70" dirty="0">
                <a:latin typeface="Cambria"/>
                <a:cs typeface="Cambria"/>
              </a:rPr>
              <a:t>search</a:t>
            </a:r>
            <a:r>
              <a:rPr sz="2200" spc="75" dirty="0">
                <a:latin typeface="Cambria"/>
                <a:cs typeface="Cambria"/>
              </a:rPr>
              <a:t> </a:t>
            </a:r>
            <a:r>
              <a:rPr sz="2200" spc="65" dirty="0">
                <a:latin typeface="Cambria"/>
                <a:cs typeface="Cambria"/>
              </a:rPr>
              <a:t>should</a:t>
            </a:r>
            <a:r>
              <a:rPr sz="2200" spc="70" dirty="0">
                <a:latin typeface="Cambria"/>
                <a:cs typeface="Cambria"/>
              </a:rPr>
              <a:t> </a:t>
            </a:r>
            <a:r>
              <a:rPr sz="2200" spc="55">
                <a:latin typeface="Cambria"/>
                <a:cs typeface="Cambria"/>
              </a:rPr>
              <a:t>not</a:t>
            </a:r>
            <a:r>
              <a:rPr sz="2200" spc="60">
                <a:latin typeface="Cambria"/>
                <a:cs typeface="Cambria"/>
              </a:rPr>
              <a:t> </a:t>
            </a:r>
            <a:r>
              <a:rPr sz="2200" spc="65" smtClean="0">
                <a:latin typeface="Cambria"/>
                <a:cs typeface="Cambria"/>
              </a:rPr>
              <a:t>i</a:t>
            </a:r>
            <a:r>
              <a:rPr lang="en-US" sz="2200" spc="65" dirty="0" err="1" smtClean="0">
                <a:latin typeface="Cambria"/>
                <a:cs typeface="Cambria"/>
              </a:rPr>
              <a:t>nclude</a:t>
            </a:r>
            <a:r>
              <a:rPr sz="2200" spc="70" smtClean="0">
                <a:latin typeface="Cambria"/>
                <a:cs typeface="Cambria"/>
              </a:rPr>
              <a:t> </a:t>
            </a:r>
            <a:r>
              <a:rPr sz="2200" spc="85" dirty="0">
                <a:latin typeface="Cambria"/>
                <a:cs typeface="Cambria"/>
              </a:rPr>
              <a:t>the</a:t>
            </a:r>
            <a:r>
              <a:rPr sz="2200" spc="90" dirty="0">
                <a:latin typeface="Cambria"/>
                <a:cs typeface="Cambria"/>
              </a:rPr>
              <a:t> </a:t>
            </a:r>
            <a:r>
              <a:rPr sz="2200" spc="85" dirty="0">
                <a:latin typeface="Cambria"/>
                <a:cs typeface="Cambria"/>
              </a:rPr>
              <a:t>Bibliography,  </a:t>
            </a:r>
            <a:r>
              <a:rPr sz="2200" spc="65" dirty="0">
                <a:latin typeface="Cambria"/>
                <a:cs typeface="Cambria"/>
              </a:rPr>
              <a:t>which </a:t>
            </a:r>
            <a:r>
              <a:rPr sz="2200" spc="70" dirty="0">
                <a:latin typeface="Cambria"/>
                <a:cs typeface="Cambria"/>
              </a:rPr>
              <a:t> </a:t>
            </a:r>
            <a:r>
              <a:rPr sz="2200" spc="35" dirty="0">
                <a:latin typeface="Cambria"/>
                <a:cs typeface="Cambria"/>
              </a:rPr>
              <a:t>could</a:t>
            </a:r>
            <a:r>
              <a:rPr sz="2200" spc="130" dirty="0">
                <a:latin typeface="Cambria"/>
                <a:cs typeface="Cambria"/>
              </a:rPr>
              <a:t> </a:t>
            </a:r>
            <a:r>
              <a:rPr sz="2200" spc="65" dirty="0">
                <a:latin typeface="Cambria"/>
                <a:cs typeface="Cambria"/>
              </a:rPr>
              <a:t>include</a:t>
            </a:r>
            <a:r>
              <a:rPr sz="2200" spc="135" dirty="0">
                <a:latin typeface="Cambria"/>
                <a:cs typeface="Cambria"/>
              </a:rPr>
              <a:t> </a:t>
            </a:r>
            <a:r>
              <a:rPr sz="2200" spc="45" dirty="0">
                <a:latin typeface="Cambria"/>
                <a:cs typeface="Cambria"/>
              </a:rPr>
              <a:t>references</a:t>
            </a:r>
            <a:r>
              <a:rPr sz="2200" spc="130" dirty="0">
                <a:latin typeface="Cambria"/>
                <a:cs typeface="Cambria"/>
              </a:rPr>
              <a:t> </a:t>
            </a:r>
            <a:r>
              <a:rPr sz="2200" spc="15" dirty="0">
                <a:latin typeface="Cambria"/>
                <a:cs typeface="Cambria"/>
              </a:rPr>
              <a:t>to</a:t>
            </a:r>
            <a:r>
              <a:rPr sz="2200" spc="125" dirty="0">
                <a:latin typeface="Cambria"/>
                <a:cs typeface="Cambria"/>
              </a:rPr>
              <a:t> </a:t>
            </a:r>
            <a:r>
              <a:rPr sz="2200" spc="85" dirty="0">
                <a:latin typeface="Cambria"/>
                <a:cs typeface="Cambria"/>
              </a:rPr>
              <a:t>the</a:t>
            </a:r>
            <a:r>
              <a:rPr sz="2200" spc="140" dirty="0">
                <a:latin typeface="Cambria"/>
                <a:cs typeface="Cambria"/>
              </a:rPr>
              <a:t> </a:t>
            </a:r>
            <a:r>
              <a:rPr sz="2200" spc="70" dirty="0">
                <a:latin typeface="Cambria"/>
                <a:cs typeface="Cambria"/>
              </a:rPr>
              <a:t>articles</a:t>
            </a:r>
            <a:r>
              <a:rPr sz="2200" spc="110" dirty="0">
                <a:latin typeface="Cambria"/>
                <a:cs typeface="Cambria"/>
              </a:rPr>
              <a:t> </a:t>
            </a:r>
            <a:r>
              <a:rPr sz="2200" spc="70" dirty="0">
                <a:latin typeface="Cambria"/>
                <a:cs typeface="Cambria"/>
              </a:rPr>
              <a:t>written</a:t>
            </a:r>
            <a:r>
              <a:rPr sz="2200" spc="130" dirty="0">
                <a:latin typeface="Cambria"/>
                <a:cs typeface="Cambria"/>
              </a:rPr>
              <a:t> </a:t>
            </a:r>
            <a:r>
              <a:rPr sz="2200" spc="40" dirty="0">
                <a:latin typeface="Cambria"/>
                <a:cs typeface="Cambria"/>
              </a:rPr>
              <a:t>by</a:t>
            </a:r>
            <a:r>
              <a:rPr sz="2200" spc="140" dirty="0">
                <a:latin typeface="Cambria"/>
                <a:cs typeface="Cambria"/>
              </a:rPr>
              <a:t> </a:t>
            </a:r>
            <a:r>
              <a:rPr sz="2200" spc="95" dirty="0">
                <a:latin typeface="Cambria"/>
                <a:cs typeface="Cambria"/>
              </a:rPr>
              <a:t>“</a:t>
            </a:r>
            <a:r>
              <a:rPr sz="2200" spc="95">
                <a:latin typeface="Cambria"/>
                <a:cs typeface="Cambria"/>
              </a:rPr>
              <a:t>Einstein</a:t>
            </a:r>
            <a:r>
              <a:rPr sz="2200" spc="95" smtClean="0">
                <a:latin typeface="Cambria"/>
                <a:cs typeface="Cambria"/>
              </a:rPr>
              <a:t>”</a:t>
            </a:r>
            <a:endParaRPr lang="en-US" sz="2200" spc="95" dirty="0" smtClean="0">
              <a:latin typeface="Cambria"/>
              <a:cs typeface="Cambria"/>
            </a:endParaRPr>
          </a:p>
          <a:p>
            <a:pPr marL="285750" marR="5715" indent="-635" algn="just">
              <a:lnSpc>
                <a:spcPts val="2110"/>
              </a:lnSpc>
              <a:spcBef>
                <a:spcPts val="610"/>
              </a:spcBef>
            </a:pPr>
            <a:endParaRPr sz="2200">
              <a:latin typeface="Cambria"/>
              <a:cs typeface="Cambria"/>
            </a:endParaRPr>
          </a:p>
          <a:p>
            <a:pPr marL="285750" marR="5715" indent="-273685" algn="just">
              <a:lnSpc>
                <a:spcPts val="2110"/>
              </a:lnSpc>
              <a:spcBef>
                <a:spcPts val="600"/>
              </a:spcBef>
              <a:buClr>
                <a:srgbClr val="FE8637"/>
              </a:buClr>
              <a:buSzPct val="68181"/>
              <a:buFont typeface="Wingdings"/>
              <a:buChar char=""/>
              <a:tabLst>
                <a:tab pos="287020" algn="l"/>
              </a:tabLst>
            </a:pPr>
            <a:r>
              <a:rPr sz="2200" spc="150" dirty="0">
                <a:latin typeface="Cambria"/>
                <a:cs typeface="Cambria"/>
              </a:rPr>
              <a:t>By</a:t>
            </a:r>
            <a:r>
              <a:rPr sz="2200" spc="155" dirty="0">
                <a:latin typeface="Cambria"/>
                <a:cs typeface="Cambria"/>
              </a:rPr>
              <a:t> </a:t>
            </a:r>
            <a:r>
              <a:rPr sz="2200" spc="95" dirty="0">
                <a:latin typeface="Cambria"/>
                <a:cs typeface="Cambria"/>
              </a:rPr>
              <a:t>this</a:t>
            </a:r>
            <a:r>
              <a:rPr sz="2200" spc="100" dirty="0">
                <a:latin typeface="Cambria"/>
                <a:cs typeface="Cambria"/>
              </a:rPr>
              <a:t> </a:t>
            </a:r>
            <a:r>
              <a:rPr sz="2200" spc="25" dirty="0">
                <a:latin typeface="Cambria"/>
                <a:cs typeface="Cambria"/>
              </a:rPr>
              <a:t>process</a:t>
            </a:r>
            <a:r>
              <a:rPr sz="2200" spc="30" dirty="0">
                <a:latin typeface="Cambria"/>
                <a:cs typeface="Cambria"/>
              </a:rPr>
              <a:t> </a:t>
            </a:r>
            <a:r>
              <a:rPr sz="2200" spc="85" dirty="0">
                <a:latin typeface="Cambria"/>
                <a:cs typeface="Cambria"/>
              </a:rPr>
              <a:t>the</a:t>
            </a:r>
            <a:r>
              <a:rPr sz="2200" spc="90" dirty="0">
                <a:latin typeface="Cambria"/>
                <a:cs typeface="Cambria"/>
              </a:rPr>
              <a:t> </a:t>
            </a:r>
            <a:r>
              <a:rPr sz="2200" spc="70" dirty="0">
                <a:latin typeface="Cambria"/>
                <a:cs typeface="Cambria"/>
              </a:rPr>
              <a:t>user</a:t>
            </a:r>
            <a:r>
              <a:rPr sz="2200" spc="75" dirty="0">
                <a:latin typeface="Cambria"/>
                <a:cs typeface="Cambria"/>
              </a:rPr>
              <a:t> </a:t>
            </a:r>
            <a:r>
              <a:rPr sz="2200" spc="85" dirty="0">
                <a:latin typeface="Cambria"/>
                <a:cs typeface="Cambria"/>
              </a:rPr>
              <a:t>can</a:t>
            </a:r>
            <a:r>
              <a:rPr sz="2200" spc="90" dirty="0">
                <a:latin typeface="Cambria"/>
                <a:cs typeface="Cambria"/>
              </a:rPr>
              <a:t> </a:t>
            </a:r>
            <a:r>
              <a:rPr sz="2200" spc="55" dirty="0">
                <a:latin typeface="Cambria"/>
                <a:cs typeface="Cambria"/>
              </a:rPr>
              <a:t>retrieve</a:t>
            </a:r>
            <a:r>
              <a:rPr sz="2200" spc="60" dirty="0">
                <a:latin typeface="Cambria"/>
                <a:cs typeface="Cambria"/>
              </a:rPr>
              <a:t> </a:t>
            </a:r>
            <a:r>
              <a:rPr sz="2200" spc="85" dirty="0">
                <a:latin typeface="Cambria"/>
                <a:cs typeface="Cambria"/>
              </a:rPr>
              <a:t>the</a:t>
            </a:r>
            <a:r>
              <a:rPr sz="2200" spc="90" dirty="0">
                <a:latin typeface="Cambria"/>
                <a:cs typeface="Cambria"/>
              </a:rPr>
              <a:t> </a:t>
            </a:r>
            <a:r>
              <a:rPr sz="2200" spc="80" dirty="0">
                <a:latin typeface="Cambria"/>
                <a:cs typeface="Cambria"/>
              </a:rPr>
              <a:t>relevant  </a:t>
            </a:r>
            <a:r>
              <a:rPr sz="2200" spc="105" dirty="0">
                <a:latin typeface="Cambria"/>
                <a:cs typeface="Cambria"/>
              </a:rPr>
              <a:t>data </a:t>
            </a:r>
            <a:r>
              <a:rPr sz="2200" spc="110" dirty="0">
                <a:latin typeface="Cambria"/>
                <a:cs typeface="Cambria"/>
              </a:rPr>
              <a:t> </a:t>
            </a:r>
            <a:r>
              <a:rPr sz="2200" spc="65" dirty="0">
                <a:latin typeface="Cambria"/>
                <a:cs typeface="Cambria"/>
              </a:rPr>
              <a:t>which</a:t>
            </a:r>
            <a:r>
              <a:rPr sz="2200" spc="70" dirty="0">
                <a:latin typeface="Cambria"/>
                <a:cs typeface="Cambria"/>
              </a:rPr>
              <a:t> </a:t>
            </a:r>
            <a:r>
              <a:rPr sz="2200" spc="75" dirty="0">
                <a:latin typeface="Cambria"/>
                <a:cs typeface="Cambria"/>
              </a:rPr>
              <a:t>is</a:t>
            </a:r>
            <a:r>
              <a:rPr sz="2200" spc="80" dirty="0">
                <a:latin typeface="Cambria"/>
                <a:cs typeface="Cambria"/>
              </a:rPr>
              <a:t> </a:t>
            </a:r>
            <a:r>
              <a:rPr sz="2200" spc="45" dirty="0">
                <a:latin typeface="Cambria"/>
                <a:cs typeface="Cambria"/>
              </a:rPr>
              <a:t>needed</a:t>
            </a:r>
            <a:r>
              <a:rPr sz="2200" spc="50" dirty="0">
                <a:latin typeface="Cambria"/>
                <a:cs typeface="Cambria"/>
              </a:rPr>
              <a:t> </a:t>
            </a:r>
            <a:r>
              <a:rPr sz="2200" spc="15" dirty="0">
                <a:latin typeface="Cambria"/>
                <a:cs typeface="Cambria"/>
              </a:rPr>
              <a:t>to</a:t>
            </a:r>
            <a:r>
              <a:rPr sz="2200" spc="20" dirty="0">
                <a:latin typeface="Cambria"/>
                <a:cs typeface="Cambria"/>
              </a:rPr>
              <a:t> </a:t>
            </a:r>
            <a:r>
              <a:rPr sz="2200" spc="55" dirty="0">
                <a:latin typeface="Cambria"/>
                <a:cs typeface="Cambria"/>
              </a:rPr>
              <a:t>accomplish</a:t>
            </a:r>
            <a:r>
              <a:rPr sz="2200" spc="60" dirty="0">
                <a:latin typeface="Cambria"/>
                <a:cs typeface="Cambria"/>
              </a:rPr>
              <a:t> </a:t>
            </a:r>
            <a:r>
              <a:rPr sz="2200" spc="145" dirty="0">
                <a:latin typeface="Cambria"/>
                <a:cs typeface="Cambria"/>
              </a:rPr>
              <a:t>a</a:t>
            </a:r>
            <a:r>
              <a:rPr sz="2200" spc="150" dirty="0">
                <a:latin typeface="Cambria"/>
                <a:cs typeface="Cambria"/>
              </a:rPr>
              <a:t> </a:t>
            </a:r>
            <a:r>
              <a:rPr sz="2200" spc="114" dirty="0">
                <a:latin typeface="Cambria"/>
                <a:cs typeface="Cambria"/>
              </a:rPr>
              <a:t>task</a:t>
            </a:r>
            <a:r>
              <a:rPr sz="2200" spc="120" dirty="0">
                <a:latin typeface="Cambria"/>
                <a:cs typeface="Cambria"/>
              </a:rPr>
              <a:t> </a:t>
            </a:r>
            <a:r>
              <a:rPr sz="2200" spc="90">
                <a:latin typeface="Cambria"/>
                <a:cs typeface="Cambria"/>
              </a:rPr>
              <a:t>easily</a:t>
            </a:r>
            <a:r>
              <a:rPr sz="2200" spc="90" smtClean="0">
                <a:latin typeface="Cambria"/>
                <a:cs typeface="Cambria"/>
              </a:rPr>
              <a:t>.</a:t>
            </a:r>
            <a:endParaRPr sz="2200">
              <a:latin typeface="Cambria"/>
              <a:cs typeface="Cambria"/>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19759"/>
            <a:ext cx="4648200" cy="474489"/>
          </a:xfrm>
          <a:prstGeom prst="rect">
            <a:avLst/>
          </a:prstGeom>
        </p:spPr>
        <p:txBody>
          <a:bodyPr vert="horz" wrap="square" lIns="0" tIns="12700" rIns="0" bIns="0" rtlCol="0">
            <a:spAutoFit/>
          </a:bodyPr>
          <a:lstStyle/>
          <a:p>
            <a:pPr marL="12700">
              <a:lnSpc>
                <a:spcPct val="100000"/>
              </a:lnSpc>
              <a:spcBef>
                <a:spcPts val="100"/>
              </a:spcBef>
            </a:pPr>
            <a:r>
              <a:rPr lang="en-US" sz="3000" b="1" spc="459" dirty="0" smtClean="0">
                <a:solidFill>
                  <a:srgbClr val="002060"/>
                </a:solidFill>
                <a:latin typeface="Cambria"/>
                <a:cs typeface="Cambria"/>
              </a:rPr>
              <a:t>UNIT-1 </a:t>
            </a:r>
            <a:r>
              <a:rPr sz="3000" b="1" spc="459" smtClean="0">
                <a:solidFill>
                  <a:srgbClr val="002060"/>
                </a:solidFill>
                <a:latin typeface="Cambria"/>
                <a:cs typeface="Cambria"/>
              </a:rPr>
              <a:t>S</a:t>
            </a:r>
            <a:r>
              <a:rPr b="1" spc="315" smtClean="0">
                <a:solidFill>
                  <a:srgbClr val="002060"/>
                </a:solidFill>
                <a:latin typeface="Cambria"/>
                <a:cs typeface="Cambria"/>
              </a:rPr>
              <a:t>YLL</a:t>
            </a:r>
            <a:r>
              <a:rPr b="1" spc="375" smtClean="0">
                <a:solidFill>
                  <a:srgbClr val="002060"/>
                </a:solidFill>
                <a:latin typeface="Cambria"/>
                <a:cs typeface="Cambria"/>
              </a:rPr>
              <a:t>A</a:t>
            </a:r>
            <a:r>
              <a:rPr b="1" spc="305" smtClean="0">
                <a:solidFill>
                  <a:srgbClr val="002060"/>
                </a:solidFill>
                <a:latin typeface="Cambria"/>
                <a:cs typeface="Cambria"/>
              </a:rPr>
              <a:t>B</a:t>
            </a:r>
            <a:r>
              <a:rPr b="1" spc="375" smtClean="0">
                <a:solidFill>
                  <a:srgbClr val="002060"/>
                </a:solidFill>
                <a:latin typeface="Cambria"/>
                <a:cs typeface="Cambria"/>
              </a:rPr>
              <a:t>U</a:t>
            </a:r>
            <a:r>
              <a:rPr b="1" spc="365" smtClean="0">
                <a:solidFill>
                  <a:srgbClr val="002060"/>
                </a:solidFill>
                <a:latin typeface="Cambria"/>
                <a:cs typeface="Cambria"/>
              </a:rPr>
              <a:t>S</a:t>
            </a:r>
            <a:endParaRPr sz="3000">
              <a:solidFill>
                <a:srgbClr val="002060"/>
              </a:solidFill>
              <a:latin typeface="Cambria"/>
              <a:cs typeface="Cambria"/>
            </a:endParaRPr>
          </a:p>
        </p:txBody>
      </p:sp>
      <p:sp>
        <p:nvSpPr>
          <p:cNvPr id="3" name="object 3"/>
          <p:cNvSpPr txBox="1"/>
          <p:nvPr/>
        </p:nvSpPr>
        <p:spPr>
          <a:xfrm>
            <a:off x="810259" y="1628647"/>
            <a:ext cx="7035800" cy="1910779"/>
          </a:xfrm>
          <a:prstGeom prst="rect">
            <a:avLst/>
          </a:prstGeom>
        </p:spPr>
        <p:txBody>
          <a:bodyPr vert="horz" wrap="square" lIns="0" tIns="12700" rIns="0" bIns="0" rtlCol="0">
            <a:spAutoFit/>
          </a:bodyPr>
          <a:lstStyle/>
          <a:p>
            <a:pPr marL="12700">
              <a:lnSpc>
                <a:spcPct val="100000"/>
              </a:lnSpc>
              <a:spcBef>
                <a:spcPts val="100"/>
              </a:spcBef>
              <a:tabLst>
                <a:tab pos="2057400" algn="l"/>
                <a:tab pos="3756660" algn="l"/>
                <a:tab pos="5495925" algn="l"/>
              </a:tabLst>
            </a:pPr>
            <a:r>
              <a:rPr sz="2400" spc="65" dirty="0">
                <a:latin typeface="Cambria"/>
                <a:cs typeface="Cambria"/>
              </a:rPr>
              <a:t>Introduction:	</a:t>
            </a:r>
            <a:r>
              <a:rPr sz="2400" spc="95" dirty="0">
                <a:latin typeface="Cambria"/>
                <a:cs typeface="Cambria"/>
              </a:rPr>
              <a:t>Definition,	</a:t>
            </a:r>
            <a:r>
              <a:rPr sz="2400" spc="85" dirty="0">
                <a:latin typeface="Cambria"/>
                <a:cs typeface="Cambria"/>
              </a:rPr>
              <a:t>Objectives,</a:t>
            </a:r>
            <a:r>
              <a:rPr sz="2400" spc="85">
                <a:latin typeface="Cambria"/>
                <a:cs typeface="Cambria"/>
              </a:rPr>
              <a:t>	</a:t>
            </a:r>
            <a:r>
              <a:rPr sz="2400" spc="105" smtClean="0">
                <a:latin typeface="Cambria"/>
                <a:cs typeface="Cambria"/>
              </a:rPr>
              <a:t>Functional</a:t>
            </a:r>
            <a:endParaRPr lang="en-US" sz="2400" spc="105" dirty="0" smtClean="0">
              <a:latin typeface="Cambria"/>
              <a:cs typeface="Cambria"/>
            </a:endParaRPr>
          </a:p>
          <a:p>
            <a:pPr marL="12700">
              <a:lnSpc>
                <a:spcPct val="100000"/>
              </a:lnSpc>
              <a:spcBef>
                <a:spcPts val="100"/>
              </a:spcBef>
              <a:tabLst>
                <a:tab pos="2057400" algn="l"/>
                <a:tab pos="3756660" algn="l"/>
                <a:tab pos="5495925" algn="l"/>
              </a:tabLst>
            </a:pPr>
            <a:endParaRPr lang="en-US" sz="2400" spc="105" dirty="0" smtClean="0">
              <a:latin typeface="Cambria"/>
              <a:cs typeface="Cambria"/>
            </a:endParaRPr>
          </a:p>
          <a:p>
            <a:pPr marL="12700">
              <a:lnSpc>
                <a:spcPct val="100000"/>
              </a:lnSpc>
              <a:spcBef>
                <a:spcPts val="100"/>
              </a:spcBef>
              <a:tabLst>
                <a:tab pos="2057400" algn="l"/>
                <a:tab pos="3756660" algn="l"/>
                <a:tab pos="5495925" algn="l"/>
              </a:tabLst>
            </a:pPr>
            <a:endParaRPr lang="en-US" sz="2400" spc="105" dirty="0" smtClean="0">
              <a:latin typeface="Cambria"/>
              <a:cs typeface="Cambria"/>
            </a:endParaRPr>
          </a:p>
          <a:p>
            <a:pPr marL="12700">
              <a:lnSpc>
                <a:spcPct val="100000"/>
              </a:lnSpc>
              <a:spcBef>
                <a:spcPts val="100"/>
              </a:spcBef>
              <a:tabLst>
                <a:tab pos="2057400" algn="l"/>
                <a:tab pos="3756660" algn="l"/>
                <a:tab pos="5495925" algn="l"/>
              </a:tabLst>
            </a:pPr>
            <a:endParaRPr lang="en-US" sz="2400" spc="105" dirty="0" smtClean="0">
              <a:latin typeface="Cambria"/>
              <a:cs typeface="Cambria"/>
            </a:endParaRPr>
          </a:p>
          <a:p>
            <a:pPr marL="12700">
              <a:lnSpc>
                <a:spcPct val="100000"/>
              </a:lnSpc>
              <a:spcBef>
                <a:spcPts val="100"/>
              </a:spcBef>
              <a:tabLst>
                <a:tab pos="2057400" algn="l"/>
                <a:tab pos="3756660" algn="l"/>
                <a:tab pos="5495925" algn="l"/>
              </a:tabLst>
            </a:pPr>
            <a:endParaRPr sz="2400">
              <a:latin typeface="Cambria"/>
              <a:cs typeface="Cambria"/>
            </a:endParaRPr>
          </a:p>
        </p:txBody>
      </p:sp>
      <p:sp>
        <p:nvSpPr>
          <p:cNvPr id="4" name="object 4"/>
          <p:cNvSpPr txBox="1"/>
          <p:nvPr/>
        </p:nvSpPr>
        <p:spPr>
          <a:xfrm>
            <a:off x="810259" y="1994408"/>
            <a:ext cx="5178425" cy="756920"/>
          </a:xfrm>
          <a:prstGeom prst="rect">
            <a:avLst/>
          </a:prstGeom>
        </p:spPr>
        <p:txBody>
          <a:bodyPr vert="horz" wrap="square" lIns="0" tIns="12700" rIns="0" bIns="0" rtlCol="0">
            <a:spAutoFit/>
          </a:bodyPr>
          <a:lstStyle/>
          <a:p>
            <a:pPr marL="12700" marR="5080">
              <a:lnSpc>
                <a:spcPct val="100000"/>
              </a:lnSpc>
              <a:spcBef>
                <a:spcPts val="100"/>
              </a:spcBef>
              <a:tabLst>
                <a:tab pos="1443355" algn="l"/>
                <a:tab pos="2269490" algn="l"/>
                <a:tab pos="3086100" algn="l"/>
                <a:tab pos="4072254" algn="l"/>
                <a:tab pos="4893945" algn="l"/>
              </a:tabLst>
            </a:pPr>
            <a:r>
              <a:rPr sz="2400" spc="300" dirty="0">
                <a:latin typeface="Cambria"/>
                <a:cs typeface="Cambria"/>
              </a:rPr>
              <a:t>O</a:t>
            </a:r>
            <a:r>
              <a:rPr sz="2400" spc="45" dirty="0">
                <a:latin typeface="Cambria"/>
                <a:cs typeface="Cambria"/>
              </a:rPr>
              <a:t>ve</a:t>
            </a:r>
            <a:r>
              <a:rPr sz="2400" spc="70" dirty="0">
                <a:latin typeface="Cambria"/>
                <a:cs typeface="Cambria"/>
              </a:rPr>
              <a:t>r</a:t>
            </a:r>
            <a:r>
              <a:rPr sz="2400" spc="95" dirty="0">
                <a:latin typeface="Cambria"/>
                <a:cs typeface="Cambria"/>
              </a:rPr>
              <a:t>v</a:t>
            </a:r>
            <a:r>
              <a:rPr sz="2400" spc="55" dirty="0">
                <a:latin typeface="Cambria"/>
                <a:cs typeface="Cambria"/>
              </a:rPr>
              <a:t>i</a:t>
            </a:r>
            <a:r>
              <a:rPr sz="2400" spc="10" dirty="0">
                <a:latin typeface="Cambria"/>
                <a:cs typeface="Cambria"/>
              </a:rPr>
              <a:t>e</a:t>
            </a:r>
            <a:r>
              <a:rPr sz="2400" spc="-5" dirty="0">
                <a:latin typeface="Cambria"/>
                <a:cs typeface="Cambria"/>
              </a:rPr>
              <a:t>w</a:t>
            </a:r>
            <a:r>
              <a:rPr sz="2400" spc="170" dirty="0">
                <a:latin typeface="Cambria"/>
                <a:cs typeface="Cambria"/>
              </a:rPr>
              <a:t>,</a:t>
            </a:r>
            <a:r>
              <a:rPr sz="2400" dirty="0">
                <a:latin typeface="Cambria"/>
                <a:cs typeface="Cambria"/>
              </a:rPr>
              <a:t>		</a:t>
            </a:r>
            <a:r>
              <a:rPr sz="2400" spc="229" dirty="0">
                <a:latin typeface="Cambria"/>
                <a:cs typeface="Cambria"/>
              </a:rPr>
              <a:t>R</a:t>
            </a:r>
            <a:r>
              <a:rPr sz="2400" spc="90" dirty="0">
                <a:latin typeface="Cambria"/>
                <a:cs typeface="Cambria"/>
              </a:rPr>
              <a:t>el</a:t>
            </a:r>
            <a:r>
              <a:rPr sz="2400" spc="110" dirty="0">
                <a:latin typeface="Cambria"/>
                <a:cs typeface="Cambria"/>
              </a:rPr>
              <a:t>a</a:t>
            </a:r>
            <a:r>
              <a:rPr sz="2400" spc="120" dirty="0">
                <a:latin typeface="Cambria"/>
                <a:cs typeface="Cambria"/>
              </a:rPr>
              <a:t>t</a:t>
            </a:r>
            <a:r>
              <a:rPr sz="2400" spc="40" dirty="0">
                <a:latin typeface="Cambria"/>
                <a:cs typeface="Cambria"/>
              </a:rPr>
              <a:t>io</a:t>
            </a:r>
            <a:r>
              <a:rPr sz="2400" spc="50" dirty="0">
                <a:latin typeface="Cambria"/>
                <a:cs typeface="Cambria"/>
              </a:rPr>
              <a:t>n</a:t>
            </a:r>
            <a:r>
              <a:rPr sz="2400" spc="80" dirty="0">
                <a:latin typeface="Cambria"/>
                <a:cs typeface="Cambria"/>
              </a:rPr>
              <a:t>s</a:t>
            </a:r>
            <a:r>
              <a:rPr sz="2400" spc="135" dirty="0">
                <a:latin typeface="Cambria"/>
                <a:cs typeface="Cambria"/>
              </a:rPr>
              <a:t>h</a:t>
            </a:r>
            <a:r>
              <a:rPr sz="2400" spc="70" dirty="0">
                <a:latin typeface="Cambria"/>
                <a:cs typeface="Cambria"/>
              </a:rPr>
              <a:t>i</a:t>
            </a:r>
            <a:r>
              <a:rPr sz="2400" spc="40" dirty="0">
                <a:latin typeface="Cambria"/>
                <a:cs typeface="Cambria"/>
              </a:rPr>
              <a:t>p</a:t>
            </a:r>
            <a:r>
              <a:rPr sz="2400" dirty="0">
                <a:latin typeface="Cambria"/>
                <a:cs typeface="Cambria"/>
              </a:rPr>
              <a:t>		</a:t>
            </a:r>
            <a:r>
              <a:rPr sz="2400" spc="15" dirty="0">
                <a:latin typeface="Cambria"/>
                <a:cs typeface="Cambria"/>
              </a:rPr>
              <a:t>to  </a:t>
            </a:r>
            <a:r>
              <a:rPr sz="2400" spc="130" dirty="0">
                <a:latin typeface="Cambria"/>
                <a:cs typeface="Cambria"/>
              </a:rPr>
              <a:t>Digital	</a:t>
            </a:r>
            <a:r>
              <a:rPr sz="2400" spc="75" dirty="0">
                <a:latin typeface="Cambria"/>
                <a:cs typeface="Cambria"/>
              </a:rPr>
              <a:t>libraries	</a:t>
            </a:r>
            <a:r>
              <a:rPr sz="2400" spc="105" dirty="0">
                <a:latin typeface="Cambria"/>
                <a:cs typeface="Cambria"/>
              </a:rPr>
              <a:t>and	</a:t>
            </a:r>
            <a:r>
              <a:rPr sz="2400" spc="175" dirty="0">
                <a:latin typeface="Cambria"/>
                <a:cs typeface="Cambria"/>
              </a:rPr>
              <a:t>Data</a:t>
            </a:r>
            <a:endParaRPr sz="2400">
              <a:latin typeface="Cambria"/>
              <a:cs typeface="Cambria"/>
            </a:endParaRPr>
          </a:p>
        </p:txBody>
      </p:sp>
      <p:sp>
        <p:nvSpPr>
          <p:cNvPr id="5" name="object 5"/>
          <p:cNvSpPr txBox="1"/>
          <p:nvPr/>
        </p:nvSpPr>
        <p:spPr>
          <a:xfrm>
            <a:off x="6020815" y="1994408"/>
            <a:ext cx="1824989" cy="1122680"/>
          </a:xfrm>
          <a:prstGeom prst="rect">
            <a:avLst/>
          </a:prstGeom>
        </p:spPr>
        <p:txBody>
          <a:bodyPr vert="horz" wrap="square" lIns="0" tIns="12700" rIns="0" bIns="0" rtlCol="0">
            <a:spAutoFit/>
          </a:bodyPr>
          <a:lstStyle/>
          <a:p>
            <a:pPr marL="789940">
              <a:lnSpc>
                <a:spcPct val="100000"/>
              </a:lnSpc>
              <a:spcBef>
                <a:spcPts val="100"/>
              </a:spcBef>
            </a:pPr>
            <a:r>
              <a:rPr sz="2400" spc="280" dirty="0">
                <a:latin typeface="Cambria"/>
                <a:cs typeface="Cambria"/>
              </a:rPr>
              <a:t>D</a:t>
            </a:r>
            <a:r>
              <a:rPr sz="2400" spc="235" dirty="0">
                <a:latin typeface="Cambria"/>
                <a:cs typeface="Cambria"/>
              </a:rPr>
              <a:t>B</a:t>
            </a:r>
            <a:r>
              <a:rPr sz="2400" spc="325" dirty="0">
                <a:latin typeface="Cambria"/>
                <a:cs typeface="Cambria"/>
              </a:rPr>
              <a:t>M</a:t>
            </a:r>
            <a:r>
              <a:rPr sz="2400" spc="320" dirty="0">
                <a:latin typeface="Cambria"/>
                <a:cs typeface="Cambria"/>
              </a:rPr>
              <a:t>S</a:t>
            </a:r>
            <a:r>
              <a:rPr sz="2400" spc="170" dirty="0">
                <a:latin typeface="Cambria"/>
                <a:cs typeface="Cambria"/>
              </a:rPr>
              <a:t>,</a:t>
            </a:r>
            <a:endParaRPr sz="2400">
              <a:latin typeface="Cambria"/>
              <a:cs typeface="Cambria"/>
            </a:endParaRPr>
          </a:p>
          <a:p>
            <a:pPr marL="29209" marR="5080" indent="-17145">
              <a:lnSpc>
                <a:spcPct val="100000"/>
              </a:lnSpc>
            </a:pPr>
            <a:r>
              <a:rPr sz="2400" spc="140" dirty="0">
                <a:latin typeface="Cambria"/>
                <a:cs typeface="Cambria"/>
              </a:rPr>
              <a:t>Wa</a:t>
            </a:r>
            <a:r>
              <a:rPr sz="2400" spc="85" dirty="0">
                <a:latin typeface="Cambria"/>
                <a:cs typeface="Cambria"/>
              </a:rPr>
              <a:t>r</a:t>
            </a:r>
            <a:r>
              <a:rPr sz="2400" spc="10" dirty="0">
                <a:latin typeface="Cambria"/>
                <a:cs typeface="Cambria"/>
              </a:rPr>
              <a:t>e</a:t>
            </a:r>
            <a:r>
              <a:rPr sz="2400" spc="25" dirty="0">
                <a:latin typeface="Cambria"/>
                <a:cs typeface="Cambria"/>
              </a:rPr>
              <a:t>h</a:t>
            </a:r>
            <a:r>
              <a:rPr sz="2400" spc="30" dirty="0">
                <a:latin typeface="Cambria"/>
                <a:cs typeface="Cambria"/>
              </a:rPr>
              <a:t>o</a:t>
            </a:r>
            <a:r>
              <a:rPr sz="2400" spc="114" dirty="0">
                <a:latin typeface="Cambria"/>
                <a:cs typeface="Cambria"/>
              </a:rPr>
              <a:t>u</a:t>
            </a:r>
            <a:r>
              <a:rPr sz="2400" spc="100" dirty="0">
                <a:latin typeface="Cambria"/>
                <a:cs typeface="Cambria"/>
              </a:rPr>
              <a:t>s</a:t>
            </a:r>
            <a:r>
              <a:rPr sz="2400" spc="25" dirty="0">
                <a:latin typeface="Cambria"/>
                <a:cs typeface="Cambria"/>
              </a:rPr>
              <a:t>e</a:t>
            </a:r>
            <a:r>
              <a:rPr sz="2400" spc="65" dirty="0">
                <a:latin typeface="Cambria"/>
                <a:cs typeface="Cambria"/>
              </a:rPr>
              <a:t>s</a:t>
            </a:r>
            <a:r>
              <a:rPr sz="2400" spc="180" dirty="0">
                <a:latin typeface="Cambria"/>
                <a:cs typeface="Cambria"/>
              </a:rPr>
              <a:t>.  </a:t>
            </a:r>
            <a:r>
              <a:rPr sz="2400" spc="370" dirty="0">
                <a:latin typeface="Cambria"/>
                <a:cs typeface="Cambria"/>
              </a:rPr>
              <a:t>C</a:t>
            </a:r>
            <a:r>
              <a:rPr sz="2400" spc="155" dirty="0">
                <a:latin typeface="Cambria"/>
                <a:cs typeface="Cambria"/>
              </a:rPr>
              <a:t>a</a:t>
            </a:r>
            <a:r>
              <a:rPr sz="2400" spc="40" dirty="0">
                <a:latin typeface="Cambria"/>
                <a:cs typeface="Cambria"/>
              </a:rPr>
              <a:t>p</a:t>
            </a:r>
            <a:r>
              <a:rPr sz="2400" spc="165" dirty="0">
                <a:latin typeface="Cambria"/>
                <a:cs typeface="Cambria"/>
              </a:rPr>
              <a:t>a</a:t>
            </a:r>
            <a:r>
              <a:rPr sz="2400" spc="15" dirty="0">
                <a:latin typeface="Cambria"/>
                <a:cs typeface="Cambria"/>
              </a:rPr>
              <a:t>b</a:t>
            </a:r>
            <a:r>
              <a:rPr sz="2400" spc="100" dirty="0">
                <a:latin typeface="Cambria"/>
                <a:cs typeface="Cambria"/>
              </a:rPr>
              <a:t>ilit</a:t>
            </a:r>
            <a:r>
              <a:rPr sz="2400" spc="40" dirty="0">
                <a:latin typeface="Cambria"/>
                <a:cs typeface="Cambria"/>
              </a:rPr>
              <a:t>i</a:t>
            </a:r>
            <a:r>
              <a:rPr sz="2400" spc="60" dirty="0">
                <a:latin typeface="Cambria"/>
                <a:cs typeface="Cambria"/>
              </a:rPr>
              <a:t>e</a:t>
            </a:r>
            <a:r>
              <a:rPr sz="2400" spc="65" dirty="0">
                <a:latin typeface="Cambria"/>
                <a:cs typeface="Cambria"/>
              </a:rPr>
              <a:t>s</a:t>
            </a:r>
            <a:r>
              <a:rPr sz="2400" spc="30" dirty="0">
                <a:latin typeface="Cambria"/>
                <a:cs typeface="Cambria"/>
              </a:rPr>
              <a:t>:</a:t>
            </a:r>
            <a:endParaRPr sz="2400">
              <a:latin typeface="Cambria"/>
              <a:cs typeface="Cambria"/>
            </a:endParaRPr>
          </a:p>
        </p:txBody>
      </p:sp>
      <p:sp>
        <p:nvSpPr>
          <p:cNvPr id="6" name="object 6"/>
          <p:cNvSpPr txBox="1"/>
          <p:nvPr/>
        </p:nvSpPr>
        <p:spPr>
          <a:xfrm>
            <a:off x="810259" y="2725928"/>
            <a:ext cx="4855210" cy="756920"/>
          </a:xfrm>
          <a:prstGeom prst="rect">
            <a:avLst/>
          </a:prstGeom>
        </p:spPr>
        <p:txBody>
          <a:bodyPr vert="horz" wrap="square" lIns="0" tIns="12700" rIns="0" bIns="0" rtlCol="0">
            <a:spAutoFit/>
          </a:bodyPr>
          <a:lstStyle/>
          <a:p>
            <a:pPr marL="12700" marR="5080">
              <a:lnSpc>
                <a:spcPct val="100000"/>
              </a:lnSpc>
              <a:spcBef>
                <a:spcPts val="100"/>
              </a:spcBef>
              <a:tabLst>
                <a:tab pos="2103120" algn="l"/>
                <a:tab pos="3802379" algn="l"/>
              </a:tabLst>
            </a:pPr>
            <a:r>
              <a:rPr sz="2400" spc="185" dirty="0">
                <a:latin typeface="Cambria"/>
                <a:cs typeface="Cambria"/>
              </a:rPr>
              <a:t>I</a:t>
            </a:r>
            <a:r>
              <a:rPr sz="2400" spc="120" dirty="0">
                <a:latin typeface="Cambria"/>
                <a:cs typeface="Cambria"/>
              </a:rPr>
              <a:t>n</a:t>
            </a:r>
            <a:r>
              <a:rPr sz="2400" spc="70" dirty="0">
                <a:latin typeface="Cambria"/>
                <a:cs typeface="Cambria"/>
              </a:rPr>
              <a:t>f</a:t>
            </a:r>
            <a:r>
              <a:rPr sz="2400" spc="-5" dirty="0">
                <a:latin typeface="Cambria"/>
                <a:cs typeface="Cambria"/>
              </a:rPr>
              <a:t>or</a:t>
            </a:r>
            <a:r>
              <a:rPr sz="2400" spc="135" dirty="0">
                <a:latin typeface="Cambria"/>
                <a:cs typeface="Cambria"/>
              </a:rPr>
              <a:t>m</a:t>
            </a:r>
            <a:r>
              <a:rPr sz="2400" spc="155" dirty="0">
                <a:latin typeface="Cambria"/>
                <a:cs typeface="Cambria"/>
              </a:rPr>
              <a:t>a</a:t>
            </a:r>
            <a:r>
              <a:rPr sz="2400" spc="120" dirty="0">
                <a:latin typeface="Cambria"/>
                <a:cs typeface="Cambria"/>
              </a:rPr>
              <a:t>t</a:t>
            </a:r>
            <a:r>
              <a:rPr sz="2400" spc="45" dirty="0">
                <a:latin typeface="Cambria"/>
                <a:cs typeface="Cambria"/>
              </a:rPr>
              <a:t>ion</a:t>
            </a:r>
            <a:r>
              <a:rPr sz="2400" dirty="0">
                <a:latin typeface="Cambria"/>
                <a:cs typeface="Cambria"/>
              </a:rPr>
              <a:t>	</a:t>
            </a:r>
            <a:r>
              <a:rPr sz="2400" spc="140" dirty="0">
                <a:latin typeface="Cambria"/>
                <a:cs typeface="Cambria"/>
              </a:rPr>
              <a:t>R</a:t>
            </a:r>
            <a:r>
              <a:rPr sz="2400" spc="110" dirty="0">
                <a:latin typeface="Cambria"/>
                <a:cs typeface="Cambria"/>
              </a:rPr>
              <a:t>e</a:t>
            </a:r>
            <a:r>
              <a:rPr sz="2400" spc="120" dirty="0">
                <a:latin typeface="Cambria"/>
                <a:cs typeface="Cambria"/>
              </a:rPr>
              <a:t>t</a:t>
            </a:r>
            <a:r>
              <a:rPr sz="2400" spc="70" dirty="0">
                <a:latin typeface="Cambria"/>
                <a:cs typeface="Cambria"/>
              </a:rPr>
              <a:t>r</a:t>
            </a:r>
            <a:r>
              <a:rPr sz="2400" spc="85" dirty="0">
                <a:latin typeface="Cambria"/>
                <a:cs typeface="Cambria"/>
              </a:rPr>
              <a:t>i</a:t>
            </a:r>
            <a:r>
              <a:rPr sz="2400" spc="10" dirty="0">
                <a:latin typeface="Cambria"/>
                <a:cs typeface="Cambria"/>
              </a:rPr>
              <a:t>e</a:t>
            </a:r>
            <a:r>
              <a:rPr sz="2400" spc="110" dirty="0">
                <a:latin typeface="Cambria"/>
                <a:cs typeface="Cambria"/>
              </a:rPr>
              <a:t>va</a:t>
            </a:r>
            <a:r>
              <a:rPr sz="2400" spc="100" dirty="0">
                <a:latin typeface="Cambria"/>
                <a:cs typeface="Cambria"/>
              </a:rPr>
              <a:t>l</a:t>
            </a:r>
            <a:r>
              <a:rPr sz="2400" dirty="0">
                <a:latin typeface="Cambria"/>
                <a:cs typeface="Cambria"/>
              </a:rPr>
              <a:t>	</a:t>
            </a:r>
            <a:r>
              <a:rPr sz="2400" spc="195" dirty="0">
                <a:latin typeface="Cambria"/>
                <a:cs typeface="Cambria"/>
              </a:rPr>
              <a:t>Sy</a:t>
            </a:r>
            <a:r>
              <a:rPr sz="2400" spc="80" dirty="0">
                <a:latin typeface="Cambria"/>
                <a:cs typeface="Cambria"/>
              </a:rPr>
              <a:t>s</a:t>
            </a:r>
            <a:r>
              <a:rPr sz="2400" spc="120" dirty="0">
                <a:latin typeface="Cambria"/>
                <a:cs typeface="Cambria"/>
              </a:rPr>
              <a:t>t</a:t>
            </a:r>
            <a:r>
              <a:rPr sz="2400" spc="55" dirty="0">
                <a:latin typeface="Cambria"/>
                <a:cs typeface="Cambria"/>
              </a:rPr>
              <a:t>em  </a:t>
            </a:r>
            <a:r>
              <a:rPr sz="2400" spc="125" dirty="0">
                <a:latin typeface="Cambria"/>
                <a:cs typeface="Cambria"/>
              </a:rPr>
              <a:t>Search,</a:t>
            </a:r>
            <a:r>
              <a:rPr sz="2400" spc="120" dirty="0">
                <a:latin typeface="Cambria"/>
                <a:cs typeface="Cambria"/>
              </a:rPr>
              <a:t> </a:t>
            </a:r>
            <a:r>
              <a:rPr sz="2400" spc="75" dirty="0">
                <a:latin typeface="Cambria"/>
                <a:cs typeface="Cambria"/>
              </a:rPr>
              <a:t>Browse,</a:t>
            </a:r>
            <a:r>
              <a:rPr sz="2400" spc="120" dirty="0">
                <a:latin typeface="Cambria"/>
                <a:cs typeface="Cambria"/>
              </a:rPr>
              <a:t> </a:t>
            </a:r>
            <a:r>
              <a:rPr sz="2400" spc="95" dirty="0">
                <a:latin typeface="Cambria"/>
                <a:cs typeface="Cambria"/>
              </a:rPr>
              <a:t>Miscellaneous.</a:t>
            </a:r>
            <a:endParaRPr sz="2400">
              <a:latin typeface="Cambria"/>
              <a:cs typeface="Cambria"/>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4397"/>
            <a:ext cx="7769860" cy="474489"/>
          </a:xfrm>
          <a:prstGeom prst="rect">
            <a:avLst/>
          </a:prstGeom>
        </p:spPr>
        <p:txBody>
          <a:bodyPr vert="horz" wrap="square" lIns="0" tIns="12700" rIns="0" bIns="0" rtlCol="0">
            <a:spAutoFit/>
          </a:bodyPr>
          <a:lstStyle/>
          <a:p>
            <a:pPr marL="12700">
              <a:lnSpc>
                <a:spcPct val="100000"/>
              </a:lnSpc>
              <a:spcBef>
                <a:spcPts val="100"/>
              </a:spcBef>
            </a:pPr>
            <a:r>
              <a:rPr sz="3000" b="1" spc="310">
                <a:solidFill>
                  <a:srgbClr val="002060"/>
                </a:solidFill>
                <a:latin typeface="Cambria"/>
                <a:cs typeface="Cambria"/>
              </a:rPr>
              <a:t>I</a:t>
            </a:r>
            <a:r>
              <a:rPr b="1" spc="310">
                <a:solidFill>
                  <a:srgbClr val="002060"/>
                </a:solidFill>
                <a:latin typeface="Cambria"/>
                <a:cs typeface="Cambria"/>
              </a:rPr>
              <a:t>DENTIFY</a:t>
            </a:r>
            <a:r>
              <a:rPr b="1" spc="325">
                <a:solidFill>
                  <a:srgbClr val="002060"/>
                </a:solidFill>
                <a:latin typeface="Cambria"/>
                <a:cs typeface="Cambria"/>
              </a:rPr>
              <a:t> </a:t>
            </a:r>
            <a:r>
              <a:rPr sz="3000" b="1" spc="380" smtClean="0">
                <a:solidFill>
                  <a:srgbClr val="002060"/>
                </a:solidFill>
                <a:latin typeface="Cambria"/>
                <a:cs typeface="Cambria"/>
              </a:rPr>
              <a:t>P</a:t>
            </a:r>
            <a:r>
              <a:rPr b="1" spc="380" smtClean="0">
                <a:solidFill>
                  <a:srgbClr val="002060"/>
                </a:solidFill>
                <a:latin typeface="Cambria"/>
                <a:cs typeface="Cambria"/>
              </a:rPr>
              <a:t>ROCESSING</a:t>
            </a:r>
            <a:r>
              <a:rPr lang="en-US" b="1" spc="280" dirty="0" smtClean="0">
                <a:solidFill>
                  <a:srgbClr val="002060"/>
                </a:solidFill>
                <a:latin typeface="Cambria"/>
                <a:cs typeface="Cambria"/>
              </a:rPr>
              <a:t> </a:t>
            </a:r>
            <a:r>
              <a:rPr sz="3000" b="1" spc="240" smtClean="0">
                <a:solidFill>
                  <a:srgbClr val="002060"/>
                </a:solidFill>
                <a:latin typeface="Cambria"/>
                <a:cs typeface="Cambria"/>
              </a:rPr>
              <a:t>T</a:t>
            </a:r>
            <a:r>
              <a:rPr b="1" spc="240" smtClean="0">
                <a:solidFill>
                  <a:srgbClr val="002060"/>
                </a:solidFill>
                <a:latin typeface="Cambria"/>
                <a:cs typeface="Cambria"/>
              </a:rPr>
              <a:t>OKEN</a:t>
            </a:r>
            <a:r>
              <a:rPr sz="3000" b="1" spc="240" dirty="0">
                <a:solidFill>
                  <a:srgbClr val="002060"/>
                </a:solidFill>
                <a:latin typeface="Cambria"/>
                <a:cs typeface="Cambria"/>
              </a:rPr>
              <a:t>:-</a:t>
            </a:r>
            <a:endParaRPr sz="3000">
              <a:solidFill>
                <a:srgbClr val="002060"/>
              </a:solidFill>
              <a:latin typeface="Cambria"/>
              <a:cs typeface="Cambria"/>
            </a:endParaRPr>
          </a:p>
        </p:txBody>
      </p:sp>
      <p:sp>
        <p:nvSpPr>
          <p:cNvPr id="3" name="object 3"/>
          <p:cNvSpPr txBox="1"/>
          <p:nvPr/>
        </p:nvSpPr>
        <p:spPr>
          <a:xfrm>
            <a:off x="533903" y="1567688"/>
            <a:ext cx="7768590" cy="5353389"/>
          </a:xfrm>
          <a:prstGeom prst="rect">
            <a:avLst/>
          </a:prstGeom>
        </p:spPr>
        <p:txBody>
          <a:bodyPr vert="horz" wrap="square" lIns="0" tIns="13335" rIns="0" bIns="0" rtlCol="0">
            <a:spAutoFit/>
          </a:bodyPr>
          <a:lstStyle/>
          <a:p>
            <a:pPr marL="14604">
              <a:lnSpc>
                <a:spcPts val="2160"/>
              </a:lnSpc>
              <a:spcBef>
                <a:spcPts val="105"/>
              </a:spcBef>
              <a:tabLst>
                <a:tab pos="1536700" algn="l"/>
                <a:tab pos="3036570" algn="l"/>
                <a:tab pos="3615690" algn="l"/>
                <a:tab pos="4738370" algn="l"/>
                <a:tab pos="5636260" algn="l"/>
                <a:tab pos="6030595" algn="l"/>
                <a:tab pos="6609715" algn="l"/>
                <a:tab pos="7188834" algn="l"/>
              </a:tabLst>
            </a:pPr>
            <a:r>
              <a:rPr lang="en-US" sz="2000" spc="270" dirty="0" smtClean="0">
                <a:latin typeface="Cambria"/>
                <a:cs typeface="Cambria"/>
              </a:rPr>
              <a:t>The term processing token is used because a</a:t>
            </a:r>
            <a:r>
              <a:rPr sz="2000" b="1" spc="110" smtClean="0">
                <a:latin typeface="Cambria"/>
                <a:cs typeface="Cambria"/>
              </a:rPr>
              <a:t>“</a:t>
            </a:r>
            <a:r>
              <a:rPr sz="2000" b="1" spc="225" smtClean="0">
                <a:latin typeface="Cambria"/>
                <a:cs typeface="Cambria"/>
              </a:rPr>
              <a:t>w</a:t>
            </a:r>
            <a:r>
              <a:rPr sz="2000" b="1" spc="85" smtClean="0">
                <a:latin typeface="Cambria"/>
                <a:cs typeface="Cambria"/>
              </a:rPr>
              <a:t>o</a:t>
            </a:r>
            <a:r>
              <a:rPr sz="2000" b="1" spc="114" smtClean="0">
                <a:latin typeface="Cambria"/>
                <a:cs typeface="Cambria"/>
              </a:rPr>
              <a:t>r</a:t>
            </a:r>
            <a:r>
              <a:rPr sz="2000" b="1" spc="180" smtClean="0">
                <a:latin typeface="Cambria"/>
                <a:cs typeface="Cambria"/>
              </a:rPr>
              <a:t>d</a:t>
            </a:r>
            <a:r>
              <a:rPr sz="2000" b="1" spc="120" smtClean="0">
                <a:latin typeface="Cambria"/>
                <a:cs typeface="Cambria"/>
              </a:rPr>
              <a:t>”</a:t>
            </a:r>
            <a:r>
              <a:rPr lang="en-US" sz="2000" b="1" spc="120" dirty="0" smtClean="0">
                <a:solidFill>
                  <a:srgbClr val="C00000"/>
                </a:solidFill>
                <a:latin typeface="Cambria"/>
                <a:cs typeface="Cambria"/>
              </a:rPr>
              <a:t> </a:t>
            </a:r>
            <a:r>
              <a:rPr sz="2000" spc="70" smtClean="0">
                <a:latin typeface="Cambria"/>
                <a:cs typeface="Cambria"/>
              </a:rPr>
              <a:t>is</a:t>
            </a:r>
            <a:r>
              <a:rPr lang="en-US" sz="2000" spc="70" dirty="0" smtClean="0">
                <a:latin typeface="Cambria"/>
                <a:cs typeface="Cambria"/>
              </a:rPr>
              <a:t> </a:t>
            </a:r>
            <a:r>
              <a:rPr sz="2000" spc="20" smtClean="0">
                <a:latin typeface="Cambria"/>
                <a:cs typeface="Cambria"/>
              </a:rPr>
              <a:t>n</a:t>
            </a:r>
            <a:r>
              <a:rPr sz="2000" spc="25" smtClean="0">
                <a:latin typeface="Cambria"/>
                <a:cs typeface="Cambria"/>
              </a:rPr>
              <a:t>o</a:t>
            </a:r>
            <a:r>
              <a:rPr sz="2000" spc="100" smtClean="0">
                <a:latin typeface="Cambria"/>
                <a:cs typeface="Cambria"/>
              </a:rPr>
              <a:t>t</a:t>
            </a:r>
            <a:r>
              <a:rPr lang="en-US" sz="2000" spc="100" dirty="0" smtClean="0">
                <a:latin typeface="Cambria"/>
                <a:cs typeface="Cambria"/>
              </a:rPr>
              <a:t> </a:t>
            </a:r>
            <a:r>
              <a:rPr sz="2000" spc="95" smtClean="0">
                <a:latin typeface="Cambria"/>
                <a:cs typeface="Cambria"/>
              </a:rPr>
              <a:t>t</a:t>
            </a:r>
            <a:r>
              <a:rPr sz="2000" spc="60" smtClean="0">
                <a:latin typeface="Cambria"/>
                <a:cs typeface="Cambria"/>
              </a:rPr>
              <a:t>h</a:t>
            </a:r>
            <a:r>
              <a:rPr sz="2000" spc="65" smtClean="0">
                <a:latin typeface="Cambria"/>
                <a:cs typeface="Cambria"/>
              </a:rPr>
              <a:t>e</a:t>
            </a:r>
            <a:r>
              <a:rPr lang="en-US" sz="2000" spc="65" dirty="0" smtClean="0">
                <a:latin typeface="Cambria"/>
                <a:cs typeface="Cambria"/>
              </a:rPr>
              <a:t> </a:t>
            </a:r>
            <a:r>
              <a:rPr sz="2000" spc="15" smtClean="0">
                <a:latin typeface="Cambria"/>
                <a:cs typeface="Cambria"/>
              </a:rPr>
              <a:t>m</a:t>
            </a:r>
            <a:r>
              <a:rPr sz="2000" spc="10" smtClean="0">
                <a:latin typeface="Cambria"/>
                <a:cs typeface="Cambria"/>
              </a:rPr>
              <a:t>o</a:t>
            </a:r>
            <a:r>
              <a:rPr sz="2000" spc="60" smtClean="0">
                <a:latin typeface="Cambria"/>
                <a:cs typeface="Cambria"/>
              </a:rPr>
              <a:t>s</a:t>
            </a:r>
            <a:r>
              <a:rPr sz="2000" spc="100" smtClean="0">
                <a:latin typeface="Cambria"/>
                <a:cs typeface="Cambria"/>
              </a:rPr>
              <a:t>t</a:t>
            </a:r>
            <a:r>
              <a:rPr lang="en-US" sz="2000" spc="100" dirty="0" smtClean="0">
                <a:latin typeface="Cambria"/>
                <a:cs typeface="Cambria"/>
              </a:rPr>
              <a:t> </a:t>
            </a:r>
            <a:r>
              <a:rPr sz="2000" spc="120" smtClean="0">
                <a:latin typeface="Cambria"/>
                <a:cs typeface="Cambria"/>
              </a:rPr>
              <a:t>efficient</a:t>
            </a:r>
            <a:r>
              <a:rPr sz="2000" spc="105" smtClean="0">
                <a:latin typeface="Cambria"/>
                <a:cs typeface="Cambria"/>
              </a:rPr>
              <a:t> </a:t>
            </a:r>
            <a:r>
              <a:rPr sz="2000" spc="140" dirty="0">
                <a:latin typeface="Cambria"/>
                <a:cs typeface="Cambria"/>
              </a:rPr>
              <a:t>unit</a:t>
            </a:r>
            <a:r>
              <a:rPr sz="2000" spc="130" dirty="0">
                <a:latin typeface="Cambria"/>
                <a:cs typeface="Cambria"/>
              </a:rPr>
              <a:t> </a:t>
            </a:r>
            <a:r>
              <a:rPr sz="2000" spc="25" dirty="0">
                <a:latin typeface="Cambria"/>
                <a:cs typeface="Cambria"/>
              </a:rPr>
              <a:t>on</a:t>
            </a:r>
            <a:r>
              <a:rPr sz="2000" spc="100" dirty="0">
                <a:latin typeface="Cambria"/>
                <a:cs typeface="Cambria"/>
              </a:rPr>
              <a:t> </a:t>
            </a:r>
            <a:r>
              <a:rPr sz="2000" spc="65" dirty="0">
                <a:latin typeface="Cambria"/>
                <a:cs typeface="Cambria"/>
              </a:rPr>
              <a:t>which</a:t>
            </a:r>
            <a:r>
              <a:rPr sz="2000" spc="95" dirty="0">
                <a:latin typeface="Cambria"/>
                <a:cs typeface="Cambria"/>
              </a:rPr>
              <a:t> </a:t>
            </a:r>
            <a:r>
              <a:rPr sz="2000" spc="15" dirty="0">
                <a:latin typeface="Cambria"/>
                <a:cs typeface="Cambria"/>
              </a:rPr>
              <a:t>to</a:t>
            </a:r>
            <a:r>
              <a:rPr sz="2000" spc="90" dirty="0">
                <a:latin typeface="Cambria"/>
                <a:cs typeface="Cambria"/>
              </a:rPr>
              <a:t> </a:t>
            </a:r>
            <a:r>
              <a:rPr sz="2000" spc="60" dirty="0">
                <a:latin typeface="Cambria"/>
                <a:cs typeface="Cambria"/>
              </a:rPr>
              <a:t>base</a:t>
            </a:r>
            <a:r>
              <a:rPr sz="2000" spc="110" dirty="0">
                <a:latin typeface="Cambria"/>
                <a:cs typeface="Cambria"/>
              </a:rPr>
              <a:t> </a:t>
            </a:r>
            <a:r>
              <a:rPr sz="2000" spc="65" dirty="0">
                <a:latin typeface="Cambria"/>
                <a:cs typeface="Cambria"/>
              </a:rPr>
              <a:t>search</a:t>
            </a:r>
            <a:r>
              <a:rPr sz="2000" spc="95" dirty="0">
                <a:latin typeface="Cambria"/>
                <a:cs typeface="Cambria"/>
              </a:rPr>
              <a:t> </a:t>
            </a:r>
            <a:r>
              <a:rPr sz="2000" spc="75">
                <a:latin typeface="Cambria"/>
                <a:cs typeface="Cambria"/>
              </a:rPr>
              <a:t>structures</a:t>
            </a:r>
            <a:r>
              <a:rPr sz="2000" spc="75" smtClean="0">
                <a:latin typeface="Cambria"/>
                <a:cs typeface="Cambria"/>
              </a:rPr>
              <a:t>.</a:t>
            </a:r>
            <a:endParaRPr lang="en-US" sz="2000" spc="75" dirty="0" smtClean="0">
              <a:latin typeface="Cambria"/>
              <a:cs typeface="Cambria"/>
            </a:endParaRPr>
          </a:p>
          <a:p>
            <a:pPr marL="14604">
              <a:lnSpc>
                <a:spcPts val="2160"/>
              </a:lnSpc>
              <a:spcBef>
                <a:spcPts val="105"/>
              </a:spcBef>
              <a:tabLst>
                <a:tab pos="1536700" algn="l"/>
                <a:tab pos="3036570" algn="l"/>
                <a:tab pos="3615690" algn="l"/>
                <a:tab pos="4738370" algn="l"/>
                <a:tab pos="5636260" algn="l"/>
                <a:tab pos="6030595" algn="l"/>
                <a:tab pos="6609715" algn="l"/>
                <a:tab pos="7188834" algn="l"/>
              </a:tabLst>
            </a:pPr>
            <a:r>
              <a:rPr lang="en-US" sz="2000" spc="75" dirty="0" smtClean="0">
                <a:latin typeface="Cambria"/>
                <a:cs typeface="Cambria"/>
              </a:rPr>
              <a:t>The first step in identification of a processing token consists of determining a word. </a:t>
            </a:r>
            <a:endParaRPr sz="2000">
              <a:latin typeface="Cambria"/>
              <a:cs typeface="Cambria"/>
            </a:endParaRPr>
          </a:p>
          <a:p>
            <a:pPr marL="12700">
              <a:lnSpc>
                <a:spcPct val="100000"/>
              </a:lnSpc>
              <a:spcBef>
                <a:spcPts val="114"/>
              </a:spcBef>
            </a:pPr>
            <a:r>
              <a:rPr sz="2000" spc="130" dirty="0">
                <a:latin typeface="Cambria"/>
                <a:cs typeface="Cambria"/>
              </a:rPr>
              <a:t>It</a:t>
            </a:r>
            <a:r>
              <a:rPr sz="2000" spc="95" dirty="0">
                <a:latin typeface="Cambria"/>
                <a:cs typeface="Cambria"/>
              </a:rPr>
              <a:t> </a:t>
            </a:r>
            <a:r>
              <a:rPr sz="2000" spc="65" dirty="0">
                <a:latin typeface="Cambria"/>
                <a:cs typeface="Cambria"/>
              </a:rPr>
              <a:t>determines</a:t>
            </a:r>
            <a:r>
              <a:rPr sz="2000" spc="70" dirty="0">
                <a:latin typeface="Cambria"/>
                <a:cs typeface="Cambria"/>
              </a:rPr>
              <a:t> </a:t>
            </a:r>
            <a:r>
              <a:rPr sz="2000" spc="135" dirty="0">
                <a:latin typeface="Cambria"/>
                <a:cs typeface="Cambria"/>
              </a:rPr>
              <a:t>a</a:t>
            </a:r>
            <a:r>
              <a:rPr sz="2000" spc="100" dirty="0">
                <a:latin typeface="Cambria"/>
                <a:cs typeface="Cambria"/>
              </a:rPr>
              <a:t> </a:t>
            </a:r>
            <a:r>
              <a:rPr sz="2000" spc="10" dirty="0">
                <a:latin typeface="Cambria"/>
                <a:cs typeface="Cambria"/>
              </a:rPr>
              <a:t>word</a:t>
            </a:r>
            <a:r>
              <a:rPr sz="2000" spc="85" dirty="0">
                <a:latin typeface="Cambria"/>
                <a:cs typeface="Cambria"/>
              </a:rPr>
              <a:t> </a:t>
            </a:r>
            <a:r>
              <a:rPr sz="2000" spc="40" dirty="0">
                <a:latin typeface="Cambria"/>
                <a:cs typeface="Cambria"/>
              </a:rPr>
              <a:t>by</a:t>
            </a:r>
            <a:r>
              <a:rPr sz="2000" spc="105" dirty="0">
                <a:latin typeface="Cambria"/>
                <a:cs typeface="Cambria"/>
              </a:rPr>
              <a:t> </a:t>
            </a:r>
            <a:r>
              <a:rPr sz="2000" spc="70" dirty="0">
                <a:latin typeface="Cambria"/>
                <a:cs typeface="Cambria"/>
              </a:rPr>
              <a:t>dividing</a:t>
            </a:r>
            <a:r>
              <a:rPr sz="2000" spc="65" dirty="0">
                <a:latin typeface="Cambria"/>
                <a:cs typeface="Cambria"/>
              </a:rPr>
              <a:t> </a:t>
            </a:r>
            <a:r>
              <a:rPr sz="2000" spc="85" dirty="0">
                <a:latin typeface="Cambria"/>
                <a:cs typeface="Cambria"/>
              </a:rPr>
              <a:t>input</a:t>
            </a:r>
            <a:r>
              <a:rPr sz="2000" spc="95" dirty="0">
                <a:latin typeface="Cambria"/>
                <a:cs typeface="Cambria"/>
              </a:rPr>
              <a:t> </a:t>
            </a:r>
            <a:r>
              <a:rPr sz="2000" spc="50" dirty="0">
                <a:latin typeface="Cambria"/>
                <a:cs typeface="Cambria"/>
              </a:rPr>
              <a:t>symbols</a:t>
            </a:r>
            <a:r>
              <a:rPr sz="2000" spc="70" dirty="0">
                <a:latin typeface="Cambria"/>
                <a:cs typeface="Cambria"/>
              </a:rPr>
              <a:t> </a:t>
            </a:r>
            <a:r>
              <a:rPr sz="2000" spc="55" dirty="0">
                <a:latin typeface="Cambria"/>
                <a:cs typeface="Cambria"/>
              </a:rPr>
              <a:t>into</a:t>
            </a:r>
            <a:r>
              <a:rPr sz="2000" spc="90" dirty="0">
                <a:latin typeface="Cambria"/>
                <a:cs typeface="Cambria"/>
              </a:rPr>
              <a:t> </a:t>
            </a:r>
            <a:r>
              <a:rPr sz="2000" spc="5" dirty="0">
                <a:latin typeface="Cambria"/>
                <a:cs typeface="Cambria"/>
              </a:rPr>
              <a:t>3</a:t>
            </a:r>
            <a:r>
              <a:rPr sz="2000" spc="114" dirty="0">
                <a:latin typeface="Cambria"/>
                <a:cs typeface="Cambria"/>
              </a:rPr>
              <a:t> </a:t>
            </a:r>
            <a:r>
              <a:rPr sz="2000" spc="70" dirty="0">
                <a:latin typeface="Cambria"/>
                <a:cs typeface="Cambria"/>
              </a:rPr>
              <a:t>classes.</a:t>
            </a:r>
            <a:endParaRPr sz="2000">
              <a:latin typeface="Cambria"/>
              <a:cs typeface="Cambria"/>
            </a:endParaRPr>
          </a:p>
          <a:p>
            <a:pPr marL="334010" indent="-321945">
              <a:lnSpc>
                <a:spcPct val="100000"/>
              </a:lnSpc>
              <a:spcBef>
                <a:spcPts val="120"/>
              </a:spcBef>
              <a:buAutoNum type="arabicParenR"/>
              <a:tabLst>
                <a:tab pos="334645" algn="l"/>
              </a:tabLst>
            </a:pPr>
            <a:r>
              <a:rPr sz="2000" b="1" i="1" spc="204" dirty="0">
                <a:latin typeface="Cambria"/>
                <a:cs typeface="Cambria"/>
              </a:rPr>
              <a:t>Valid</a:t>
            </a:r>
            <a:r>
              <a:rPr sz="2000" b="1" i="1" spc="110" dirty="0">
                <a:latin typeface="Cambria"/>
                <a:cs typeface="Cambria"/>
              </a:rPr>
              <a:t> </a:t>
            </a:r>
            <a:r>
              <a:rPr sz="2000" b="1" i="1" spc="125" dirty="0">
                <a:latin typeface="Cambria"/>
                <a:cs typeface="Cambria"/>
              </a:rPr>
              <a:t>word</a:t>
            </a:r>
            <a:r>
              <a:rPr sz="2000" b="1" i="1" spc="114" dirty="0">
                <a:latin typeface="Cambria"/>
                <a:cs typeface="Cambria"/>
              </a:rPr>
              <a:t> </a:t>
            </a:r>
            <a:r>
              <a:rPr sz="2000" b="1" i="1" spc="95" dirty="0">
                <a:latin typeface="Cambria"/>
                <a:cs typeface="Cambria"/>
              </a:rPr>
              <a:t>symbols</a:t>
            </a:r>
            <a:endParaRPr sz="2000">
              <a:latin typeface="Cambria"/>
              <a:cs typeface="Cambria"/>
            </a:endParaRPr>
          </a:p>
          <a:p>
            <a:pPr marL="287020" marR="40005" indent="-274955">
              <a:lnSpc>
                <a:spcPct val="80000"/>
              </a:lnSpc>
              <a:spcBef>
                <a:spcPts val="600"/>
              </a:spcBef>
            </a:pPr>
            <a:r>
              <a:rPr sz="2000" spc="200" dirty="0">
                <a:latin typeface="Cambria"/>
                <a:cs typeface="Cambria"/>
              </a:rPr>
              <a:t>A</a:t>
            </a:r>
            <a:r>
              <a:rPr sz="2000" spc="110" dirty="0">
                <a:latin typeface="Cambria"/>
                <a:cs typeface="Cambria"/>
              </a:rPr>
              <a:t> </a:t>
            </a:r>
            <a:r>
              <a:rPr sz="2000" spc="10" dirty="0">
                <a:latin typeface="Cambria"/>
                <a:cs typeface="Cambria"/>
              </a:rPr>
              <a:t>word</a:t>
            </a:r>
            <a:r>
              <a:rPr sz="2000" spc="90" dirty="0">
                <a:latin typeface="Cambria"/>
                <a:cs typeface="Cambria"/>
              </a:rPr>
              <a:t> </a:t>
            </a:r>
            <a:r>
              <a:rPr sz="2000" spc="70" dirty="0">
                <a:latin typeface="Cambria"/>
                <a:cs typeface="Cambria"/>
              </a:rPr>
              <a:t>is</a:t>
            </a:r>
            <a:r>
              <a:rPr sz="2000" spc="95" dirty="0">
                <a:latin typeface="Cambria"/>
                <a:cs typeface="Cambria"/>
              </a:rPr>
              <a:t> </a:t>
            </a:r>
            <a:r>
              <a:rPr sz="2000" spc="55" dirty="0">
                <a:latin typeface="Cambria"/>
                <a:cs typeface="Cambria"/>
              </a:rPr>
              <a:t>defined</a:t>
            </a:r>
            <a:r>
              <a:rPr sz="2000" spc="60" dirty="0">
                <a:latin typeface="Cambria"/>
                <a:cs typeface="Cambria"/>
              </a:rPr>
              <a:t> </a:t>
            </a:r>
            <a:r>
              <a:rPr sz="2000" spc="100" dirty="0">
                <a:latin typeface="Cambria"/>
                <a:cs typeface="Cambria"/>
              </a:rPr>
              <a:t>as</a:t>
            </a:r>
            <a:r>
              <a:rPr sz="2000" spc="110" dirty="0">
                <a:latin typeface="Cambria"/>
                <a:cs typeface="Cambria"/>
              </a:rPr>
              <a:t> </a:t>
            </a:r>
            <a:r>
              <a:rPr sz="2000" spc="135" dirty="0">
                <a:latin typeface="Cambria"/>
                <a:cs typeface="Cambria"/>
              </a:rPr>
              <a:t>a</a:t>
            </a:r>
            <a:r>
              <a:rPr sz="2000" spc="114" dirty="0">
                <a:latin typeface="Cambria"/>
                <a:cs typeface="Cambria"/>
              </a:rPr>
              <a:t> </a:t>
            </a:r>
            <a:r>
              <a:rPr sz="2000" spc="55" dirty="0">
                <a:latin typeface="Cambria"/>
                <a:cs typeface="Cambria"/>
              </a:rPr>
              <a:t>continuous</a:t>
            </a:r>
            <a:r>
              <a:rPr sz="2000" spc="75" dirty="0">
                <a:latin typeface="Cambria"/>
                <a:cs typeface="Cambria"/>
              </a:rPr>
              <a:t> </a:t>
            </a:r>
            <a:r>
              <a:rPr sz="2000" spc="65" dirty="0">
                <a:latin typeface="Cambria"/>
                <a:cs typeface="Cambria"/>
              </a:rPr>
              <a:t>set</a:t>
            </a:r>
            <a:r>
              <a:rPr sz="2000" spc="95" dirty="0">
                <a:latin typeface="Cambria"/>
                <a:cs typeface="Cambria"/>
              </a:rPr>
              <a:t> </a:t>
            </a:r>
            <a:r>
              <a:rPr sz="2000" dirty="0">
                <a:latin typeface="Cambria"/>
                <a:cs typeface="Cambria"/>
              </a:rPr>
              <a:t>of</a:t>
            </a:r>
            <a:r>
              <a:rPr sz="2000" spc="95" dirty="0">
                <a:latin typeface="Cambria"/>
                <a:cs typeface="Cambria"/>
              </a:rPr>
              <a:t> </a:t>
            </a:r>
            <a:r>
              <a:rPr sz="2000" spc="10" dirty="0">
                <a:latin typeface="Cambria"/>
                <a:cs typeface="Cambria"/>
              </a:rPr>
              <a:t>word</a:t>
            </a:r>
            <a:r>
              <a:rPr sz="2000" spc="90" dirty="0">
                <a:latin typeface="Cambria"/>
                <a:cs typeface="Cambria"/>
              </a:rPr>
              <a:t> </a:t>
            </a:r>
            <a:r>
              <a:rPr sz="2000" spc="50" dirty="0">
                <a:latin typeface="Cambria"/>
                <a:cs typeface="Cambria"/>
              </a:rPr>
              <a:t>symbols</a:t>
            </a:r>
            <a:r>
              <a:rPr sz="2000" spc="85" dirty="0">
                <a:latin typeface="Cambria"/>
                <a:cs typeface="Cambria"/>
              </a:rPr>
              <a:t> </a:t>
            </a:r>
            <a:r>
              <a:rPr sz="2000" spc="40" dirty="0">
                <a:latin typeface="Cambria"/>
                <a:cs typeface="Cambria"/>
              </a:rPr>
              <a:t>bounded</a:t>
            </a:r>
            <a:r>
              <a:rPr sz="2000" spc="85" dirty="0">
                <a:latin typeface="Cambria"/>
                <a:cs typeface="Cambria"/>
              </a:rPr>
              <a:t> </a:t>
            </a:r>
            <a:r>
              <a:rPr sz="2000" spc="40" dirty="0">
                <a:latin typeface="Cambria"/>
                <a:cs typeface="Cambria"/>
              </a:rPr>
              <a:t>by </a:t>
            </a:r>
            <a:r>
              <a:rPr sz="2000" spc="-425" dirty="0">
                <a:latin typeface="Cambria"/>
                <a:cs typeface="Cambria"/>
              </a:rPr>
              <a:t> </a:t>
            </a:r>
            <a:r>
              <a:rPr sz="2000" spc="40" dirty="0">
                <a:latin typeface="Cambria"/>
                <a:cs typeface="Cambria"/>
              </a:rPr>
              <a:t>inter-word</a:t>
            </a:r>
            <a:r>
              <a:rPr sz="2000" spc="55" dirty="0">
                <a:latin typeface="Cambria"/>
                <a:cs typeface="Cambria"/>
              </a:rPr>
              <a:t> </a:t>
            </a:r>
            <a:r>
              <a:rPr sz="2000" spc="60" dirty="0">
                <a:latin typeface="Cambria"/>
                <a:cs typeface="Cambria"/>
              </a:rPr>
              <a:t>symbols.</a:t>
            </a:r>
            <a:endParaRPr sz="2000">
              <a:latin typeface="Cambria"/>
              <a:cs typeface="Cambria"/>
            </a:endParaRPr>
          </a:p>
          <a:p>
            <a:pPr marL="12700">
              <a:lnSpc>
                <a:spcPct val="100000"/>
              </a:lnSpc>
              <a:spcBef>
                <a:spcPts val="120"/>
              </a:spcBef>
            </a:pPr>
            <a:r>
              <a:rPr sz="2000" b="1" spc="140" dirty="0">
                <a:latin typeface="Cambria"/>
                <a:cs typeface="Cambria"/>
              </a:rPr>
              <a:t>Ex</a:t>
            </a:r>
            <a:r>
              <a:rPr sz="2000" spc="140" dirty="0">
                <a:latin typeface="Cambria"/>
                <a:cs typeface="Cambria"/>
              </a:rPr>
              <a:t>:-</a:t>
            </a:r>
            <a:r>
              <a:rPr sz="2000" spc="80" dirty="0">
                <a:latin typeface="Cambria"/>
                <a:cs typeface="Cambria"/>
              </a:rPr>
              <a:t> Alphabetic</a:t>
            </a:r>
            <a:r>
              <a:rPr sz="2000" spc="60" dirty="0">
                <a:latin typeface="Cambria"/>
                <a:cs typeface="Cambria"/>
              </a:rPr>
              <a:t> </a:t>
            </a:r>
            <a:r>
              <a:rPr sz="2000" spc="70" dirty="0">
                <a:latin typeface="Cambria"/>
                <a:cs typeface="Cambria"/>
              </a:rPr>
              <a:t>characters </a:t>
            </a:r>
            <a:r>
              <a:rPr sz="2000" spc="254" dirty="0">
                <a:latin typeface="Cambria"/>
                <a:cs typeface="Cambria"/>
              </a:rPr>
              <a:t>&amp;</a:t>
            </a:r>
            <a:r>
              <a:rPr sz="2000" spc="90" dirty="0">
                <a:latin typeface="Cambria"/>
                <a:cs typeface="Cambria"/>
              </a:rPr>
              <a:t> </a:t>
            </a:r>
            <a:r>
              <a:rPr sz="2000" spc="70" dirty="0">
                <a:latin typeface="Cambria"/>
                <a:cs typeface="Cambria"/>
              </a:rPr>
              <a:t>numbers</a:t>
            </a:r>
            <a:endParaRPr sz="2000">
              <a:latin typeface="Cambria"/>
              <a:cs typeface="Cambria"/>
            </a:endParaRPr>
          </a:p>
          <a:p>
            <a:pPr marL="334010" indent="-321945">
              <a:lnSpc>
                <a:spcPct val="100000"/>
              </a:lnSpc>
              <a:spcBef>
                <a:spcPts val="120"/>
              </a:spcBef>
              <a:buAutoNum type="arabicParenR" startAt="2"/>
              <a:tabLst>
                <a:tab pos="334645" algn="l"/>
              </a:tabLst>
            </a:pPr>
            <a:r>
              <a:rPr sz="2000" b="1" i="1" spc="120" dirty="0">
                <a:latin typeface="Cambria"/>
                <a:cs typeface="Cambria"/>
              </a:rPr>
              <a:t>Inter-word</a:t>
            </a:r>
            <a:r>
              <a:rPr sz="2000" b="1" i="1" spc="55" dirty="0">
                <a:latin typeface="Cambria"/>
                <a:cs typeface="Cambria"/>
              </a:rPr>
              <a:t> </a:t>
            </a:r>
            <a:r>
              <a:rPr sz="2000" b="1" i="1" spc="95" dirty="0">
                <a:latin typeface="Cambria"/>
                <a:cs typeface="Cambria"/>
              </a:rPr>
              <a:t>symbols</a:t>
            </a:r>
            <a:endParaRPr sz="2000">
              <a:latin typeface="Cambria"/>
              <a:cs typeface="Cambria"/>
            </a:endParaRPr>
          </a:p>
          <a:p>
            <a:pPr marL="288925" marR="554355">
              <a:lnSpc>
                <a:spcPct val="80000"/>
              </a:lnSpc>
              <a:spcBef>
                <a:spcPts val="605"/>
              </a:spcBef>
            </a:pPr>
            <a:r>
              <a:rPr sz="2000" spc="130" dirty="0">
                <a:latin typeface="Cambria"/>
                <a:cs typeface="Cambria"/>
              </a:rPr>
              <a:t>It</a:t>
            </a:r>
            <a:r>
              <a:rPr sz="2000" spc="90" dirty="0">
                <a:latin typeface="Cambria"/>
                <a:cs typeface="Cambria"/>
              </a:rPr>
              <a:t> </a:t>
            </a:r>
            <a:r>
              <a:rPr sz="2000" spc="105" dirty="0">
                <a:latin typeface="Cambria"/>
                <a:cs typeface="Cambria"/>
              </a:rPr>
              <a:t>many</a:t>
            </a:r>
            <a:r>
              <a:rPr sz="2000" spc="95" dirty="0">
                <a:latin typeface="Cambria"/>
                <a:cs typeface="Cambria"/>
              </a:rPr>
              <a:t> </a:t>
            </a:r>
            <a:r>
              <a:rPr sz="2000" spc="70" dirty="0">
                <a:latin typeface="Cambria"/>
                <a:cs typeface="Cambria"/>
              </a:rPr>
              <a:t>systems</a:t>
            </a:r>
            <a:r>
              <a:rPr sz="2000" spc="85" dirty="0">
                <a:latin typeface="Cambria"/>
                <a:cs typeface="Cambria"/>
              </a:rPr>
              <a:t> </a:t>
            </a:r>
            <a:r>
              <a:rPr sz="2000" spc="50" dirty="0">
                <a:latin typeface="Cambria"/>
                <a:cs typeface="Cambria"/>
              </a:rPr>
              <a:t>Inter-word</a:t>
            </a:r>
            <a:r>
              <a:rPr sz="2000" u="sng" spc="90" dirty="0">
                <a:uFill>
                  <a:solidFill>
                    <a:srgbClr val="000000"/>
                  </a:solidFill>
                </a:uFill>
                <a:latin typeface="Cambria"/>
                <a:cs typeface="Cambria"/>
              </a:rPr>
              <a:t> </a:t>
            </a:r>
            <a:r>
              <a:rPr sz="2000" spc="50" dirty="0">
                <a:latin typeface="Cambria"/>
                <a:cs typeface="Cambria"/>
              </a:rPr>
              <a:t>symbols</a:t>
            </a:r>
            <a:r>
              <a:rPr sz="2000" spc="65" dirty="0">
                <a:latin typeface="Cambria"/>
                <a:cs typeface="Cambria"/>
              </a:rPr>
              <a:t> </a:t>
            </a:r>
            <a:r>
              <a:rPr sz="2000" spc="70" dirty="0">
                <a:latin typeface="Cambria"/>
                <a:cs typeface="Cambria"/>
              </a:rPr>
              <a:t>are</a:t>
            </a:r>
            <a:r>
              <a:rPr sz="2000" spc="100" dirty="0">
                <a:latin typeface="Cambria"/>
                <a:cs typeface="Cambria"/>
              </a:rPr>
              <a:t> </a:t>
            </a:r>
            <a:r>
              <a:rPr sz="2000" spc="70" dirty="0">
                <a:latin typeface="Cambria"/>
                <a:cs typeface="Cambria"/>
              </a:rPr>
              <a:t>Non-searchable</a:t>
            </a:r>
            <a:r>
              <a:rPr sz="2000" spc="60" dirty="0">
                <a:latin typeface="Cambria"/>
                <a:cs typeface="Cambria"/>
              </a:rPr>
              <a:t> </a:t>
            </a:r>
            <a:r>
              <a:rPr sz="2000" spc="254" dirty="0">
                <a:latin typeface="Cambria"/>
                <a:cs typeface="Cambria"/>
              </a:rPr>
              <a:t>&amp; </a:t>
            </a:r>
            <a:r>
              <a:rPr sz="2000" spc="-425" dirty="0">
                <a:latin typeface="Cambria"/>
                <a:cs typeface="Cambria"/>
              </a:rPr>
              <a:t> </a:t>
            </a:r>
            <a:r>
              <a:rPr sz="2000" spc="70" dirty="0">
                <a:latin typeface="Cambria"/>
                <a:cs typeface="Cambria"/>
              </a:rPr>
              <a:t>carefully</a:t>
            </a:r>
            <a:r>
              <a:rPr sz="2000" spc="75" dirty="0">
                <a:latin typeface="Cambria"/>
                <a:cs typeface="Cambria"/>
              </a:rPr>
              <a:t> </a:t>
            </a:r>
            <a:r>
              <a:rPr sz="2000" spc="55" dirty="0">
                <a:latin typeface="Cambria"/>
                <a:cs typeface="Cambria"/>
              </a:rPr>
              <a:t>selected.</a:t>
            </a:r>
            <a:r>
              <a:rPr sz="2000" spc="65" dirty="0">
                <a:latin typeface="Cambria"/>
                <a:cs typeface="Cambria"/>
              </a:rPr>
              <a:t> </a:t>
            </a:r>
            <a:r>
              <a:rPr sz="2000" spc="95" dirty="0">
                <a:latin typeface="Cambria"/>
                <a:cs typeface="Cambria"/>
              </a:rPr>
              <a:t>The</a:t>
            </a:r>
            <a:r>
              <a:rPr sz="2000" spc="114" dirty="0">
                <a:latin typeface="Cambria"/>
                <a:cs typeface="Cambria"/>
              </a:rPr>
              <a:t> </a:t>
            </a:r>
            <a:r>
              <a:rPr sz="2000" spc="90" dirty="0">
                <a:latin typeface="Cambria"/>
                <a:cs typeface="Cambria"/>
              </a:rPr>
              <a:t>Extraction</a:t>
            </a:r>
            <a:r>
              <a:rPr sz="2000" spc="70" dirty="0">
                <a:latin typeface="Cambria"/>
                <a:cs typeface="Cambria"/>
              </a:rPr>
              <a:t> is</a:t>
            </a:r>
            <a:r>
              <a:rPr sz="2000" spc="90" dirty="0">
                <a:latin typeface="Cambria"/>
                <a:cs typeface="Cambria"/>
              </a:rPr>
              <a:t> </a:t>
            </a:r>
            <a:r>
              <a:rPr sz="2000" spc="50" dirty="0">
                <a:latin typeface="Cambria"/>
                <a:cs typeface="Cambria"/>
              </a:rPr>
              <a:t>depends</a:t>
            </a:r>
            <a:r>
              <a:rPr sz="2000" spc="85" dirty="0">
                <a:latin typeface="Cambria"/>
                <a:cs typeface="Cambria"/>
              </a:rPr>
              <a:t> </a:t>
            </a:r>
            <a:r>
              <a:rPr sz="2000" spc="25" dirty="0">
                <a:latin typeface="Cambria"/>
                <a:cs typeface="Cambria"/>
              </a:rPr>
              <a:t>on</a:t>
            </a:r>
            <a:r>
              <a:rPr sz="2000" spc="110" dirty="0">
                <a:latin typeface="Cambria"/>
                <a:cs typeface="Cambria"/>
              </a:rPr>
              <a:t> </a:t>
            </a:r>
            <a:r>
              <a:rPr sz="2000" spc="95" dirty="0">
                <a:latin typeface="Cambria"/>
                <a:cs typeface="Cambria"/>
              </a:rPr>
              <a:t>language </a:t>
            </a:r>
            <a:r>
              <a:rPr sz="2000" spc="100" dirty="0">
                <a:latin typeface="Cambria"/>
                <a:cs typeface="Cambria"/>
              </a:rPr>
              <a:t> </a:t>
            </a:r>
            <a:r>
              <a:rPr sz="2000" spc="65" dirty="0">
                <a:latin typeface="Cambria"/>
                <a:cs typeface="Cambria"/>
              </a:rPr>
              <a:t>domain</a:t>
            </a:r>
            <a:r>
              <a:rPr sz="2000" spc="80" dirty="0">
                <a:latin typeface="Cambria"/>
                <a:cs typeface="Cambria"/>
              </a:rPr>
              <a:t> </a:t>
            </a:r>
            <a:r>
              <a:rPr sz="2000" dirty="0">
                <a:latin typeface="Cambria"/>
                <a:cs typeface="Cambria"/>
              </a:rPr>
              <a:t>of</a:t>
            </a:r>
            <a:r>
              <a:rPr sz="2000" spc="90" dirty="0">
                <a:latin typeface="Cambria"/>
                <a:cs typeface="Cambria"/>
              </a:rPr>
              <a:t> </a:t>
            </a:r>
            <a:r>
              <a:rPr sz="2000" spc="80" dirty="0">
                <a:latin typeface="Cambria"/>
                <a:cs typeface="Cambria"/>
              </a:rPr>
              <a:t>system.</a:t>
            </a:r>
            <a:endParaRPr sz="2000">
              <a:latin typeface="Cambria"/>
              <a:cs typeface="Cambria"/>
            </a:endParaRPr>
          </a:p>
          <a:p>
            <a:pPr marL="14604">
              <a:lnSpc>
                <a:spcPct val="100000"/>
              </a:lnSpc>
              <a:spcBef>
                <a:spcPts val="120"/>
              </a:spcBef>
            </a:pPr>
            <a:r>
              <a:rPr sz="2000" b="1" spc="175" dirty="0">
                <a:latin typeface="Cambria"/>
                <a:cs typeface="Cambria"/>
              </a:rPr>
              <a:t>Ex:</a:t>
            </a:r>
            <a:r>
              <a:rPr sz="2000" b="1" spc="110" dirty="0">
                <a:latin typeface="Cambria"/>
                <a:cs typeface="Cambria"/>
              </a:rPr>
              <a:t> </a:t>
            </a:r>
            <a:r>
              <a:rPr sz="2000" b="1" spc="-10" dirty="0">
                <a:latin typeface="Cambria"/>
                <a:cs typeface="Cambria"/>
              </a:rPr>
              <a:t>-</a:t>
            </a:r>
            <a:r>
              <a:rPr sz="2000" b="1" spc="125" dirty="0">
                <a:latin typeface="Cambria"/>
                <a:cs typeface="Cambria"/>
              </a:rPr>
              <a:t> </a:t>
            </a:r>
            <a:r>
              <a:rPr sz="2000" spc="140" dirty="0">
                <a:latin typeface="Cambria"/>
                <a:cs typeface="Cambria"/>
              </a:rPr>
              <a:t>Blank,</a:t>
            </a:r>
            <a:r>
              <a:rPr sz="2000" spc="75" dirty="0">
                <a:latin typeface="Cambria"/>
                <a:cs typeface="Cambria"/>
              </a:rPr>
              <a:t> </a:t>
            </a:r>
            <a:r>
              <a:rPr sz="2000" spc="35" dirty="0">
                <a:latin typeface="Cambria"/>
                <a:cs typeface="Cambria"/>
              </a:rPr>
              <a:t>periods</a:t>
            </a:r>
            <a:r>
              <a:rPr sz="2000" spc="80" dirty="0">
                <a:latin typeface="Cambria"/>
                <a:cs typeface="Cambria"/>
              </a:rPr>
              <a:t> </a:t>
            </a:r>
            <a:r>
              <a:rPr sz="2000" spc="254" dirty="0">
                <a:latin typeface="Cambria"/>
                <a:cs typeface="Cambria"/>
              </a:rPr>
              <a:t>&amp;</a:t>
            </a:r>
            <a:r>
              <a:rPr sz="2000" spc="95" dirty="0">
                <a:latin typeface="Cambria"/>
                <a:cs typeface="Cambria"/>
              </a:rPr>
              <a:t> </a:t>
            </a:r>
            <a:r>
              <a:rPr sz="2000" spc="45" dirty="0">
                <a:latin typeface="Cambria"/>
                <a:cs typeface="Cambria"/>
              </a:rPr>
              <a:t>semicolon.</a:t>
            </a:r>
            <a:endParaRPr sz="2000">
              <a:latin typeface="Cambria"/>
              <a:cs typeface="Cambria"/>
            </a:endParaRPr>
          </a:p>
          <a:p>
            <a:pPr marL="405765" indent="-321945">
              <a:lnSpc>
                <a:spcPct val="100000"/>
              </a:lnSpc>
              <a:spcBef>
                <a:spcPts val="114"/>
              </a:spcBef>
              <a:buAutoNum type="arabicParenR" startAt="3"/>
              <a:tabLst>
                <a:tab pos="406400" algn="l"/>
              </a:tabLst>
            </a:pPr>
            <a:r>
              <a:rPr sz="2000" b="1" i="1" spc="180" dirty="0">
                <a:latin typeface="Cambria"/>
                <a:cs typeface="Cambria"/>
              </a:rPr>
              <a:t>Special</a:t>
            </a:r>
            <a:r>
              <a:rPr sz="2000" b="1" i="1" spc="114" dirty="0">
                <a:latin typeface="Cambria"/>
                <a:cs typeface="Cambria"/>
              </a:rPr>
              <a:t> </a:t>
            </a:r>
            <a:r>
              <a:rPr sz="2000" b="1" i="1" spc="130" dirty="0">
                <a:latin typeface="Cambria"/>
                <a:cs typeface="Cambria"/>
              </a:rPr>
              <a:t>Processing</a:t>
            </a:r>
            <a:r>
              <a:rPr sz="2000" b="1" i="1" spc="110" dirty="0">
                <a:latin typeface="Cambria"/>
                <a:cs typeface="Cambria"/>
              </a:rPr>
              <a:t> </a:t>
            </a:r>
            <a:r>
              <a:rPr sz="2000" b="1" i="1" spc="95" dirty="0">
                <a:latin typeface="Cambria"/>
                <a:cs typeface="Cambria"/>
              </a:rPr>
              <a:t>symbols</a:t>
            </a:r>
            <a:endParaRPr sz="2000">
              <a:latin typeface="Cambria"/>
              <a:cs typeface="Cambria"/>
            </a:endParaRPr>
          </a:p>
          <a:p>
            <a:pPr marL="13970">
              <a:lnSpc>
                <a:spcPct val="100000"/>
              </a:lnSpc>
              <a:spcBef>
                <a:spcPts val="120"/>
              </a:spcBef>
            </a:pPr>
            <a:r>
              <a:rPr sz="2000" spc="130" smtClean="0">
                <a:latin typeface="Cambria"/>
                <a:cs typeface="Cambria"/>
              </a:rPr>
              <a:t>S</a:t>
            </a:r>
            <a:r>
              <a:rPr lang="en-US" sz="2000" spc="130" dirty="0" smtClean="0">
                <a:latin typeface="Cambria"/>
                <a:cs typeface="Cambria"/>
              </a:rPr>
              <a:t>o</a:t>
            </a:r>
            <a:r>
              <a:rPr sz="2000" spc="130" smtClean="0">
                <a:latin typeface="Cambria"/>
                <a:cs typeface="Cambria"/>
              </a:rPr>
              <a:t>me</a:t>
            </a:r>
            <a:r>
              <a:rPr sz="2000" spc="100" smtClean="0">
                <a:latin typeface="Cambria"/>
                <a:cs typeface="Cambria"/>
              </a:rPr>
              <a:t> </a:t>
            </a:r>
            <a:r>
              <a:rPr sz="2000" spc="50" dirty="0">
                <a:latin typeface="Cambria"/>
                <a:cs typeface="Cambria"/>
              </a:rPr>
              <a:t>symbols</a:t>
            </a:r>
            <a:r>
              <a:rPr sz="2000" spc="80" dirty="0">
                <a:latin typeface="Cambria"/>
                <a:cs typeface="Cambria"/>
              </a:rPr>
              <a:t> </a:t>
            </a:r>
            <a:r>
              <a:rPr sz="2000" spc="114" dirty="0">
                <a:latin typeface="Cambria"/>
                <a:cs typeface="Cambria"/>
              </a:rPr>
              <a:t>that</a:t>
            </a:r>
            <a:r>
              <a:rPr sz="2000" spc="85" dirty="0">
                <a:latin typeface="Cambria"/>
                <a:cs typeface="Cambria"/>
              </a:rPr>
              <a:t> </a:t>
            </a:r>
            <a:r>
              <a:rPr sz="2000" spc="100" dirty="0">
                <a:latin typeface="Cambria"/>
                <a:cs typeface="Cambria"/>
              </a:rPr>
              <a:t>may </a:t>
            </a:r>
            <a:r>
              <a:rPr sz="2000" spc="50" dirty="0">
                <a:latin typeface="Cambria"/>
                <a:cs typeface="Cambria"/>
              </a:rPr>
              <a:t>require</a:t>
            </a:r>
            <a:r>
              <a:rPr sz="2000" spc="95" dirty="0">
                <a:latin typeface="Cambria"/>
                <a:cs typeface="Cambria"/>
              </a:rPr>
              <a:t> </a:t>
            </a:r>
            <a:r>
              <a:rPr sz="2000" spc="60" dirty="0">
                <a:latin typeface="Cambria"/>
                <a:cs typeface="Cambria"/>
              </a:rPr>
              <a:t>special</a:t>
            </a:r>
            <a:r>
              <a:rPr sz="2000" spc="75" dirty="0">
                <a:latin typeface="Cambria"/>
                <a:cs typeface="Cambria"/>
              </a:rPr>
              <a:t> </a:t>
            </a:r>
            <a:r>
              <a:rPr sz="2000" spc="55" dirty="0">
                <a:latin typeface="Cambria"/>
                <a:cs typeface="Cambria"/>
              </a:rPr>
              <a:t>processing.</a:t>
            </a:r>
            <a:endParaRPr sz="2000">
              <a:latin typeface="Cambria"/>
              <a:cs typeface="Cambria"/>
            </a:endParaRPr>
          </a:p>
          <a:p>
            <a:pPr marL="288290" marR="452120" indent="-274320">
              <a:lnSpc>
                <a:spcPct val="80000"/>
              </a:lnSpc>
              <a:spcBef>
                <a:spcPts val="600"/>
              </a:spcBef>
              <a:tabLst>
                <a:tab pos="2302510" algn="l"/>
                <a:tab pos="3024505" algn="l"/>
              </a:tabLst>
            </a:pPr>
            <a:r>
              <a:rPr sz="2000" b="1" spc="130" dirty="0">
                <a:latin typeface="Cambria"/>
                <a:cs typeface="Cambria"/>
              </a:rPr>
              <a:t>Ex:-</a:t>
            </a:r>
            <a:r>
              <a:rPr sz="2000" b="1" spc="90" dirty="0">
                <a:latin typeface="Cambria"/>
                <a:cs typeface="Cambria"/>
              </a:rPr>
              <a:t> </a:t>
            </a:r>
            <a:r>
              <a:rPr sz="2000" spc="200" dirty="0">
                <a:latin typeface="Cambria"/>
                <a:cs typeface="Cambria"/>
              </a:rPr>
              <a:t>A</a:t>
            </a:r>
            <a:r>
              <a:rPr sz="2000" spc="114" dirty="0">
                <a:latin typeface="Cambria"/>
                <a:cs typeface="Cambria"/>
              </a:rPr>
              <a:t> </a:t>
            </a:r>
            <a:r>
              <a:rPr sz="2000" spc="105" dirty="0">
                <a:latin typeface="Cambria"/>
                <a:cs typeface="Cambria"/>
              </a:rPr>
              <a:t>Hyphen</a:t>
            </a:r>
            <a:r>
              <a:rPr sz="2000" spc="85" dirty="0">
                <a:latin typeface="Cambria"/>
                <a:cs typeface="Cambria"/>
              </a:rPr>
              <a:t> </a:t>
            </a:r>
            <a:r>
              <a:rPr sz="2000" spc="80" dirty="0">
                <a:latin typeface="Cambria"/>
                <a:cs typeface="Cambria"/>
              </a:rPr>
              <a:t>can</a:t>
            </a:r>
            <a:r>
              <a:rPr sz="2000" spc="110" dirty="0">
                <a:latin typeface="Cambria"/>
                <a:cs typeface="Cambria"/>
              </a:rPr>
              <a:t> </a:t>
            </a:r>
            <a:r>
              <a:rPr sz="2000" spc="20" dirty="0">
                <a:latin typeface="Cambria"/>
                <a:cs typeface="Cambria"/>
              </a:rPr>
              <a:t>be</a:t>
            </a:r>
            <a:r>
              <a:rPr sz="2000" spc="90" dirty="0">
                <a:latin typeface="Cambria"/>
                <a:cs typeface="Cambria"/>
              </a:rPr>
              <a:t> </a:t>
            </a:r>
            <a:r>
              <a:rPr sz="2000" spc="60" dirty="0">
                <a:latin typeface="Cambria"/>
                <a:cs typeface="Cambria"/>
              </a:rPr>
              <a:t>used</a:t>
            </a:r>
            <a:r>
              <a:rPr sz="2000" spc="114" dirty="0">
                <a:latin typeface="Cambria"/>
                <a:cs typeface="Cambria"/>
              </a:rPr>
              <a:t> </a:t>
            </a:r>
            <a:r>
              <a:rPr sz="2000" spc="105" dirty="0">
                <a:latin typeface="Cambria"/>
                <a:cs typeface="Cambria"/>
              </a:rPr>
              <a:t>many</a:t>
            </a:r>
            <a:r>
              <a:rPr sz="2000" spc="100" dirty="0">
                <a:latin typeface="Cambria"/>
                <a:cs typeface="Cambria"/>
              </a:rPr>
              <a:t> </a:t>
            </a:r>
            <a:r>
              <a:rPr sz="2000" spc="75" dirty="0">
                <a:latin typeface="Cambria"/>
                <a:cs typeface="Cambria"/>
              </a:rPr>
              <a:t>items</a:t>
            </a:r>
            <a:r>
              <a:rPr sz="2000" spc="80" dirty="0">
                <a:latin typeface="Cambria"/>
                <a:cs typeface="Cambria"/>
              </a:rPr>
              <a:t> </a:t>
            </a:r>
            <a:r>
              <a:rPr sz="2000" spc="120" dirty="0">
                <a:latin typeface="Cambria"/>
                <a:cs typeface="Cambria"/>
              </a:rPr>
              <a:t>at</a:t>
            </a:r>
            <a:r>
              <a:rPr sz="2000" spc="95" dirty="0">
                <a:latin typeface="Cambria"/>
                <a:cs typeface="Cambria"/>
              </a:rPr>
              <a:t> </a:t>
            </a:r>
            <a:r>
              <a:rPr sz="2000" spc="80" dirty="0">
                <a:latin typeface="Cambria"/>
                <a:cs typeface="Cambria"/>
              </a:rPr>
              <a:t>the</a:t>
            </a:r>
            <a:r>
              <a:rPr sz="2000" spc="100" dirty="0">
                <a:latin typeface="Cambria"/>
                <a:cs typeface="Cambria"/>
              </a:rPr>
              <a:t> </a:t>
            </a:r>
            <a:r>
              <a:rPr sz="2000" spc="60" dirty="0">
                <a:latin typeface="Cambria"/>
                <a:cs typeface="Cambria"/>
              </a:rPr>
              <a:t>end</a:t>
            </a:r>
            <a:r>
              <a:rPr sz="2000" spc="100" dirty="0">
                <a:latin typeface="Cambria"/>
                <a:cs typeface="Cambria"/>
              </a:rPr>
              <a:t> </a:t>
            </a:r>
            <a:r>
              <a:rPr sz="2000" dirty="0">
                <a:latin typeface="Cambria"/>
                <a:cs typeface="Cambria"/>
              </a:rPr>
              <a:t>of</a:t>
            </a:r>
            <a:r>
              <a:rPr sz="2000" spc="95" dirty="0">
                <a:latin typeface="Cambria"/>
                <a:cs typeface="Cambria"/>
              </a:rPr>
              <a:t> </a:t>
            </a:r>
            <a:r>
              <a:rPr sz="2000" spc="135" dirty="0">
                <a:latin typeface="Cambria"/>
                <a:cs typeface="Cambria"/>
              </a:rPr>
              <a:t>a</a:t>
            </a:r>
            <a:r>
              <a:rPr sz="2000" spc="110" dirty="0">
                <a:latin typeface="Cambria"/>
                <a:cs typeface="Cambria"/>
              </a:rPr>
              <a:t> </a:t>
            </a:r>
            <a:r>
              <a:rPr sz="2000" spc="70" dirty="0">
                <a:latin typeface="Cambria"/>
                <a:cs typeface="Cambria"/>
              </a:rPr>
              <a:t>line</a:t>
            </a:r>
            <a:r>
              <a:rPr sz="2000" spc="80" dirty="0">
                <a:latin typeface="Cambria"/>
                <a:cs typeface="Cambria"/>
              </a:rPr>
              <a:t> </a:t>
            </a:r>
            <a:r>
              <a:rPr sz="2000" spc="20" dirty="0">
                <a:latin typeface="Cambria"/>
                <a:cs typeface="Cambria"/>
              </a:rPr>
              <a:t>for </a:t>
            </a:r>
            <a:r>
              <a:rPr sz="2000" spc="-425" dirty="0">
                <a:latin typeface="Cambria"/>
                <a:cs typeface="Cambria"/>
              </a:rPr>
              <a:t> </a:t>
            </a:r>
            <a:r>
              <a:rPr sz="2000" spc="80" dirty="0">
                <a:latin typeface="Cambria"/>
                <a:cs typeface="Cambria"/>
              </a:rPr>
              <a:t>the</a:t>
            </a:r>
            <a:r>
              <a:rPr sz="2000" spc="110" dirty="0">
                <a:latin typeface="Cambria"/>
                <a:cs typeface="Cambria"/>
              </a:rPr>
              <a:t> </a:t>
            </a:r>
            <a:r>
              <a:rPr sz="2000" spc="55" dirty="0">
                <a:latin typeface="Cambria"/>
                <a:cs typeface="Cambria"/>
              </a:rPr>
              <a:t>continuous	</a:t>
            </a:r>
            <a:r>
              <a:rPr sz="2000" spc="10" dirty="0">
                <a:latin typeface="Cambria"/>
                <a:cs typeface="Cambria"/>
              </a:rPr>
              <a:t>word	</a:t>
            </a:r>
            <a:r>
              <a:rPr sz="2000" spc="114" dirty="0">
                <a:latin typeface="Cambria"/>
                <a:cs typeface="Cambria"/>
              </a:rPr>
              <a:t>“Small</a:t>
            </a:r>
            <a:r>
              <a:rPr sz="2000" spc="75" dirty="0">
                <a:latin typeface="Cambria"/>
                <a:cs typeface="Cambria"/>
              </a:rPr>
              <a:t> </a:t>
            </a:r>
            <a:r>
              <a:rPr sz="2000" spc="70" dirty="0">
                <a:latin typeface="Cambria"/>
                <a:cs typeface="Cambria"/>
              </a:rPr>
              <a:t>business-men”.</a:t>
            </a:r>
            <a:endParaRPr sz="2000">
              <a:latin typeface="Cambria"/>
              <a:cs typeface="Cambria"/>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7197"/>
            <a:ext cx="7084060" cy="474489"/>
          </a:xfrm>
          <a:prstGeom prst="rect">
            <a:avLst/>
          </a:prstGeom>
        </p:spPr>
        <p:txBody>
          <a:bodyPr vert="horz" wrap="square" lIns="0" tIns="12700" rIns="0" bIns="0" rtlCol="0">
            <a:spAutoFit/>
          </a:bodyPr>
          <a:lstStyle/>
          <a:p>
            <a:pPr marL="12700">
              <a:lnSpc>
                <a:spcPct val="100000"/>
              </a:lnSpc>
              <a:spcBef>
                <a:spcPts val="100"/>
              </a:spcBef>
            </a:pPr>
            <a:r>
              <a:rPr sz="3000" b="1" spc="330">
                <a:solidFill>
                  <a:srgbClr val="002060"/>
                </a:solidFill>
                <a:latin typeface="Cambria"/>
                <a:cs typeface="Cambria"/>
              </a:rPr>
              <a:t>S</a:t>
            </a:r>
            <a:r>
              <a:rPr b="1" spc="330">
                <a:solidFill>
                  <a:srgbClr val="002060"/>
                </a:solidFill>
                <a:latin typeface="Cambria"/>
                <a:cs typeface="Cambria"/>
              </a:rPr>
              <a:t>TOP</a:t>
            </a:r>
            <a:r>
              <a:rPr b="1" spc="300">
                <a:solidFill>
                  <a:srgbClr val="002060"/>
                </a:solidFill>
                <a:latin typeface="Cambria"/>
                <a:cs typeface="Cambria"/>
              </a:rPr>
              <a:t> </a:t>
            </a:r>
            <a:r>
              <a:rPr b="1" spc="295" smtClean="0">
                <a:solidFill>
                  <a:srgbClr val="002060"/>
                </a:solidFill>
                <a:latin typeface="Cambria"/>
                <a:cs typeface="Cambria"/>
              </a:rPr>
              <a:t>LIST</a:t>
            </a:r>
            <a:r>
              <a:rPr lang="en-US" b="1" spc="305" dirty="0" smtClean="0">
                <a:solidFill>
                  <a:srgbClr val="002060"/>
                </a:solidFill>
                <a:latin typeface="Cambria"/>
                <a:cs typeface="Cambria"/>
              </a:rPr>
              <a:t> </a:t>
            </a:r>
            <a:r>
              <a:rPr sz="3000" b="1" spc="265" smtClean="0">
                <a:solidFill>
                  <a:srgbClr val="002060"/>
                </a:solidFill>
                <a:latin typeface="Cambria"/>
                <a:cs typeface="Cambria"/>
              </a:rPr>
              <a:t>A</a:t>
            </a:r>
            <a:r>
              <a:rPr b="1" spc="265" smtClean="0">
                <a:solidFill>
                  <a:srgbClr val="002060"/>
                </a:solidFill>
                <a:latin typeface="Cambria"/>
                <a:cs typeface="Cambria"/>
              </a:rPr>
              <a:t>LGORITHM</a:t>
            </a:r>
            <a:r>
              <a:rPr sz="3000" b="1" spc="265" dirty="0">
                <a:solidFill>
                  <a:srgbClr val="002060"/>
                </a:solidFill>
                <a:latin typeface="Cambria"/>
                <a:cs typeface="Cambria"/>
              </a:rPr>
              <a:t>:-</a:t>
            </a:r>
            <a:endParaRPr sz="3000">
              <a:solidFill>
                <a:srgbClr val="002060"/>
              </a:solidFill>
              <a:latin typeface="Cambria"/>
              <a:cs typeface="Cambria"/>
            </a:endParaRPr>
          </a:p>
        </p:txBody>
      </p:sp>
      <p:sp>
        <p:nvSpPr>
          <p:cNvPr id="3" name="object 3"/>
          <p:cNvSpPr txBox="1"/>
          <p:nvPr/>
        </p:nvSpPr>
        <p:spPr>
          <a:xfrm>
            <a:off x="307340" y="1096771"/>
            <a:ext cx="7996555" cy="4304383"/>
          </a:xfrm>
          <a:prstGeom prst="rect">
            <a:avLst/>
          </a:prstGeom>
        </p:spPr>
        <p:txBody>
          <a:bodyPr vert="horz" wrap="square" lIns="0" tIns="86995" rIns="0" bIns="0" rtlCol="0">
            <a:spAutoFit/>
          </a:bodyPr>
          <a:lstStyle/>
          <a:p>
            <a:pPr marL="287020" indent="-274320" algn="just">
              <a:lnSpc>
                <a:spcPct val="100000"/>
              </a:lnSpc>
              <a:spcBef>
                <a:spcPts val="685"/>
              </a:spcBef>
              <a:buClr>
                <a:srgbClr val="FE8637"/>
              </a:buClr>
              <a:buSzPct val="68750"/>
              <a:buFont typeface="Wingdings"/>
              <a:buChar char=""/>
              <a:tabLst>
                <a:tab pos="287020" algn="l"/>
              </a:tabLst>
            </a:pPr>
            <a:r>
              <a:rPr sz="2400" spc="155" dirty="0">
                <a:latin typeface="Cambria"/>
                <a:cs typeface="Cambria"/>
              </a:rPr>
              <a:t>It</a:t>
            </a:r>
            <a:r>
              <a:rPr sz="2400" spc="145" dirty="0">
                <a:latin typeface="Cambria"/>
                <a:cs typeface="Cambria"/>
              </a:rPr>
              <a:t> </a:t>
            </a:r>
            <a:r>
              <a:rPr sz="2400" spc="80" dirty="0">
                <a:latin typeface="Cambria"/>
                <a:cs typeface="Cambria"/>
              </a:rPr>
              <a:t>is</a:t>
            </a:r>
            <a:r>
              <a:rPr sz="2400" spc="125" dirty="0">
                <a:latin typeface="Cambria"/>
                <a:cs typeface="Cambria"/>
              </a:rPr>
              <a:t> </a:t>
            </a:r>
            <a:r>
              <a:rPr sz="2400" spc="70" dirty="0">
                <a:latin typeface="Cambria"/>
                <a:cs typeface="Cambria"/>
              </a:rPr>
              <a:t>applied</a:t>
            </a:r>
            <a:r>
              <a:rPr sz="2400" spc="105" dirty="0">
                <a:latin typeface="Cambria"/>
                <a:cs typeface="Cambria"/>
              </a:rPr>
              <a:t> </a:t>
            </a:r>
            <a:r>
              <a:rPr sz="2400" spc="20" dirty="0">
                <a:latin typeface="Cambria"/>
                <a:cs typeface="Cambria"/>
              </a:rPr>
              <a:t>to</a:t>
            </a:r>
            <a:r>
              <a:rPr sz="2400" spc="145" dirty="0">
                <a:latin typeface="Cambria"/>
                <a:cs typeface="Cambria"/>
              </a:rPr>
              <a:t> </a:t>
            </a:r>
            <a:r>
              <a:rPr sz="2400" spc="95" dirty="0">
                <a:latin typeface="Cambria"/>
                <a:cs typeface="Cambria"/>
              </a:rPr>
              <a:t>the</a:t>
            </a:r>
            <a:r>
              <a:rPr sz="2400" spc="135" dirty="0">
                <a:latin typeface="Cambria"/>
                <a:cs typeface="Cambria"/>
              </a:rPr>
              <a:t> </a:t>
            </a:r>
            <a:r>
              <a:rPr sz="2400" spc="95" dirty="0">
                <a:latin typeface="Cambria"/>
                <a:cs typeface="Cambria"/>
              </a:rPr>
              <a:t>list</a:t>
            </a:r>
            <a:r>
              <a:rPr sz="2400" spc="120" dirty="0">
                <a:latin typeface="Cambria"/>
                <a:cs typeface="Cambria"/>
              </a:rPr>
              <a:t> </a:t>
            </a:r>
            <a:r>
              <a:rPr sz="2400" spc="-5" dirty="0">
                <a:latin typeface="Cambria"/>
                <a:cs typeface="Cambria"/>
              </a:rPr>
              <a:t>of</a:t>
            </a:r>
            <a:r>
              <a:rPr sz="2400" spc="140" dirty="0">
                <a:latin typeface="Cambria"/>
                <a:cs typeface="Cambria"/>
              </a:rPr>
              <a:t> </a:t>
            </a:r>
            <a:r>
              <a:rPr sz="2400" spc="75" dirty="0">
                <a:latin typeface="Cambria"/>
                <a:cs typeface="Cambria"/>
              </a:rPr>
              <a:t>potential</a:t>
            </a:r>
            <a:r>
              <a:rPr sz="2400" spc="120" dirty="0">
                <a:latin typeface="Cambria"/>
                <a:cs typeface="Cambria"/>
              </a:rPr>
              <a:t> </a:t>
            </a:r>
            <a:r>
              <a:rPr sz="2400" spc="55" dirty="0">
                <a:latin typeface="Cambria"/>
                <a:cs typeface="Cambria"/>
              </a:rPr>
              <a:t>processing</a:t>
            </a:r>
            <a:r>
              <a:rPr sz="2400" spc="100" dirty="0">
                <a:latin typeface="Cambria"/>
                <a:cs typeface="Cambria"/>
              </a:rPr>
              <a:t> </a:t>
            </a:r>
            <a:r>
              <a:rPr sz="2400" spc="70" dirty="0">
                <a:latin typeface="Cambria"/>
                <a:cs typeface="Cambria"/>
              </a:rPr>
              <a:t>token</a:t>
            </a:r>
            <a:endParaRPr sz="2400">
              <a:latin typeface="Cambria"/>
              <a:cs typeface="Cambria"/>
            </a:endParaRPr>
          </a:p>
          <a:p>
            <a:pPr marL="286385" marR="5080" indent="-274320" algn="just">
              <a:lnSpc>
                <a:spcPct val="100099"/>
              </a:lnSpc>
              <a:spcBef>
                <a:spcPts val="585"/>
              </a:spcBef>
              <a:buClr>
                <a:srgbClr val="FE8637"/>
              </a:buClr>
              <a:buSzPct val="68750"/>
              <a:buFont typeface="Wingdings"/>
              <a:buChar char=""/>
              <a:tabLst>
                <a:tab pos="287020" algn="l"/>
              </a:tabLst>
            </a:pPr>
            <a:r>
              <a:rPr sz="2400" spc="110" dirty="0">
                <a:latin typeface="Cambria"/>
                <a:cs typeface="Cambria"/>
              </a:rPr>
              <a:t>The </a:t>
            </a:r>
            <a:r>
              <a:rPr sz="2400" b="1" spc="130" dirty="0">
                <a:latin typeface="Cambria"/>
                <a:cs typeface="Cambria"/>
              </a:rPr>
              <a:t>objective</a:t>
            </a:r>
            <a:r>
              <a:rPr sz="2400" b="1" spc="130" dirty="0">
                <a:solidFill>
                  <a:srgbClr val="C00000"/>
                </a:solidFill>
                <a:latin typeface="Cambria"/>
                <a:cs typeface="Cambria"/>
              </a:rPr>
              <a:t> </a:t>
            </a:r>
            <a:r>
              <a:rPr sz="2400" spc="-10" dirty="0">
                <a:latin typeface="Cambria"/>
                <a:cs typeface="Cambria"/>
              </a:rPr>
              <a:t>of </a:t>
            </a:r>
            <a:r>
              <a:rPr sz="2400" spc="40" dirty="0">
                <a:latin typeface="Cambria"/>
                <a:cs typeface="Cambria"/>
              </a:rPr>
              <a:t>stop </a:t>
            </a:r>
            <a:r>
              <a:rPr sz="2400" spc="95" dirty="0">
                <a:latin typeface="Cambria"/>
                <a:cs typeface="Cambria"/>
              </a:rPr>
              <a:t>list </a:t>
            </a:r>
            <a:r>
              <a:rPr sz="2400" spc="70" dirty="0">
                <a:latin typeface="Cambria"/>
                <a:cs typeface="Cambria"/>
              </a:rPr>
              <a:t>function </a:t>
            </a:r>
            <a:r>
              <a:rPr sz="2400" spc="80" dirty="0">
                <a:latin typeface="Cambria"/>
                <a:cs typeface="Cambria"/>
              </a:rPr>
              <a:t>is </a:t>
            </a:r>
            <a:r>
              <a:rPr sz="2400" spc="20" dirty="0">
                <a:latin typeface="Cambria"/>
                <a:cs typeface="Cambria"/>
              </a:rPr>
              <a:t>to </a:t>
            </a:r>
            <a:r>
              <a:rPr sz="2400" spc="80" dirty="0">
                <a:latin typeface="Cambria"/>
                <a:cs typeface="Cambria"/>
              </a:rPr>
              <a:t>save </a:t>
            </a:r>
            <a:r>
              <a:rPr sz="2400" b="1" spc="175" dirty="0">
                <a:latin typeface="Cambria"/>
                <a:cs typeface="Cambria"/>
              </a:rPr>
              <a:t>System</a:t>
            </a:r>
            <a:r>
              <a:rPr sz="2400" b="1" spc="175" dirty="0">
                <a:solidFill>
                  <a:srgbClr val="C00000"/>
                </a:solidFill>
                <a:latin typeface="Cambria"/>
                <a:cs typeface="Cambria"/>
              </a:rPr>
              <a:t> </a:t>
            </a:r>
            <a:r>
              <a:rPr sz="2400" b="1" spc="180" dirty="0">
                <a:solidFill>
                  <a:srgbClr val="C00000"/>
                </a:solidFill>
                <a:latin typeface="Cambria"/>
                <a:cs typeface="Cambria"/>
              </a:rPr>
              <a:t> </a:t>
            </a:r>
            <a:r>
              <a:rPr sz="2400" b="1" spc="155" dirty="0">
                <a:latin typeface="Cambria"/>
                <a:cs typeface="Cambria"/>
              </a:rPr>
              <a:t>Resources</a:t>
            </a:r>
            <a:r>
              <a:rPr sz="2400" b="1" spc="155" dirty="0">
                <a:solidFill>
                  <a:srgbClr val="C00000"/>
                </a:solidFill>
                <a:latin typeface="Cambria"/>
                <a:cs typeface="Cambria"/>
              </a:rPr>
              <a:t> </a:t>
            </a:r>
            <a:r>
              <a:rPr sz="2400" spc="45" dirty="0">
                <a:latin typeface="Cambria"/>
                <a:cs typeface="Cambria"/>
              </a:rPr>
              <a:t>by </a:t>
            </a:r>
            <a:r>
              <a:rPr sz="2400" spc="100" dirty="0">
                <a:latin typeface="Cambria"/>
                <a:cs typeface="Cambria"/>
              </a:rPr>
              <a:t>eliminating </a:t>
            </a:r>
            <a:r>
              <a:rPr sz="2400" spc="45" dirty="0">
                <a:latin typeface="Cambria"/>
                <a:cs typeface="Cambria"/>
              </a:rPr>
              <a:t>from </a:t>
            </a:r>
            <a:r>
              <a:rPr sz="2400" spc="95" dirty="0">
                <a:latin typeface="Cambria"/>
                <a:cs typeface="Cambria"/>
              </a:rPr>
              <a:t>the </a:t>
            </a:r>
            <a:r>
              <a:rPr sz="2400" spc="75" dirty="0">
                <a:latin typeface="Cambria"/>
                <a:cs typeface="Cambria"/>
              </a:rPr>
              <a:t>set </a:t>
            </a:r>
            <a:r>
              <a:rPr sz="2400" spc="-5" dirty="0">
                <a:latin typeface="Cambria"/>
                <a:cs typeface="Cambria"/>
              </a:rPr>
              <a:t>of </a:t>
            </a:r>
            <a:r>
              <a:rPr sz="2400" spc="75" dirty="0">
                <a:latin typeface="Cambria"/>
                <a:cs typeface="Cambria"/>
              </a:rPr>
              <a:t>searchable </a:t>
            </a:r>
            <a:r>
              <a:rPr sz="2400" spc="80" dirty="0">
                <a:latin typeface="Cambria"/>
                <a:cs typeface="Cambria"/>
              </a:rPr>
              <a:t> </a:t>
            </a:r>
            <a:r>
              <a:rPr sz="2400" spc="50" dirty="0">
                <a:latin typeface="Cambria"/>
                <a:cs typeface="Cambria"/>
              </a:rPr>
              <a:t>processing </a:t>
            </a:r>
            <a:r>
              <a:rPr sz="2400" spc="70" dirty="0">
                <a:latin typeface="Cambria"/>
                <a:cs typeface="Cambria"/>
              </a:rPr>
              <a:t>tokens </a:t>
            </a:r>
            <a:r>
              <a:rPr sz="2400" spc="55" dirty="0">
                <a:latin typeface="Cambria"/>
                <a:cs typeface="Cambria"/>
              </a:rPr>
              <a:t>those </a:t>
            </a:r>
            <a:r>
              <a:rPr sz="2400" spc="130" dirty="0">
                <a:latin typeface="Cambria"/>
                <a:cs typeface="Cambria"/>
              </a:rPr>
              <a:t>that </a:t>
            </a:r>
            <a:r>
              <a:rPr sz="2400" spc="95" dirty="0">
                <a:latin typeface="Cambria"/>
                <a:cs typeface="Cambria"/>
              </a:rPr>
              <a:t>have little value </a:t>
            </a:r>
            <a:r>
              <a:rPr sz="2400" spc="20" dirty="0">
                <a:latin typeface="Cambria"/>
                <a:cs typeface="Cambria"/>
              </a:rPr>
              <a:t>to</a:t>
            </a:r>
            <a:r>
              <a:rPr sz="2400" spc="25" dirty="0">
                <a:latin typeface="Cambria"/>
                <a:cs typeface="Cambria"/>
              </a:rPr>
              <a:t> </a:t>
            </a:r>
            <a:r>
              <a:rPr sz="2400" spc="90" dirty="0">
                <a:latin typeface="Cambria"/>
                <a:cs typeface="Cambria"/>
              </a:rPr>
              <a:t>the </a:t>
            </a:r>
            <a:r>
              <a:rPr sz="2400" spc="95" dirty="0">
                <a:latin typeface="Cambria"/>
                <a:cs typeface="Cambria"/>
              </a:rPr>
              <a:t> </a:t>
            </a:r>
            <a:r>
              <a:rPr sz="2400" spc="85" dirty="0">
                <a:latin typeface="Cambria"/>
                <a:cs typeface="Cambria"/>
              </a:rPr>
              <a:t>system</a:t>
            </a:r>
            <a:endParaRPr sz="2400">
              <a:latin typeface="Cambria"/>
              <a:cs typeface="Cambria"/>
            </a:endParaRPr>
          </a:p>
          <a:p>
            <a:pPr marL="286385" marR="5080" indent="-274320" algn="just">
              <a:lnSpc>
                <a:spcPct val="100099"/>
              </a:lnSpc>
              <a:spcBef>
                <a:spcPts val="585"/>
              </a:spcBef>
            </a:pPr>
            <a:r>
              <a:rPr sz="2400" b="1" spc="155" dirty="0">
                <a:latin typeface="Cambria"/>
                <a:cs typeface="Cambria"/>
              </a:rPr>
              <a:t>Ex:- </a:t>
            </a:r>
            <a:r>
              <a:rPr sz="2400" spc="140" dirty="0">
                <a:latin typeface="Cambria"/>
                <a:cs typeface="Cambria"/>
              </a:rPr>
              <a:t>Any </a:t>
            </a:r>
            <a:r>
              <a:rPr sz="2400" spc="10" dirty="0">
                <a:latin typeface="Cambria"/>
                <a:cs typeface="Cambria"/>
              </a:rPr>
              <a:t>word  </a:t>
            </a:r>
            <a:r>
              <a:rPr sz="2400" spc="55" dirty="0">
                <a:latin typeface="Cambria"/>
                <a:cs typeface="Cambria"/>
              </a:rPr>
              <a:t>found </a:t>
            </a:r>
            <a:r>
              <a:rPr sz="2400" spc="100" dirty="0">
                <a:latin typeface="Cambria"/>
                <a:cs typeface="Cambria"/>
              </a:rPr>
              <a:t>in </a:t>
            </a:r>
            <a:r>
              <a:rPr sz="2400" spc="85" dirty="0">
                <a:latin typeface="Cambria"/>
                <a:cs typeface="Cambria"/>
              </a:rPr>
              <a:t>almost </a:t>
            </a:r>
            <a:r>
              <a:rPr sz="2400" spc="55" dirty="0">
                <a:latin typeface="Cambria"/>
                <a:cs typeface="Cambria"/>
              </a:rPr>
              <a:t>every </a:t>
            </a:r>
            <a:r>
              <a:rPr sz="2400" spc="90" dirty="0">
                <a:latin typeface="Cambria"/>
                <a:cs typeface="Cambria"/>
              </a:rPr>
              <a:t>item </a:t>
            </a:r>
            <a:r>
              <a:rPr sz="2400" spc="40" dirty="0">
                <a:latin typeface="Cambria"/>
                <a:cs typeface="Cambria"/>
              </a:rPr>
              <a:t>would  </a:t>
            </a:r>
            <a:r>
              <a:rPr sz="2400" spc="95" dirty="0">
                <a:latin typeface="Cambria"/>
                <a:cs typeface="Cambria"/>
              </a:rPr>
              <a:t>have </a:t>
            </a:r>
            <a:r>
              <a:rPr sz="2400" spc="100" dirty="0">
                <a:latin typeface="Cambria"/>
                <a:cs typeface="Cambria"/>
              </a:rPr>
              <a:t> </a:t>
            </a:r>
            <a:r>
              <a:rPr sz="2400" spc="20" dirty="0">
                <a:latin typeface="Cambria"/>
                <a:cs typeface="Cambria"/>
              </a:rPr>
              <a:t>no</a:t>
            </a:r>
            <a:r>
              <a:rPr sz="2400" spc="25" dirty="0">
                <a:latin typeface="Cambria"/>
                <a:cs typeface="Cambria"/>
              </a:rPr>
              <a:t> </a:t>
            </a:r>
            <a:r>
              <a:rPr sz="2400" spc="75" dirty="0">
                <a:latin typeface="Cambria"/>
                <a:cs typeface="Cambria"/>
              </a:rPr>
              <a:t>discrimination</a:t>
            </a:r>
            <a:r>
              <a:rPr sz="2400" spc="80" dirty="0">
                <a:latin typeface="Cambria"/>
                <a:cs typeface="Cambria"/>
              </a:rPr>
              <a:t> </a:t>
            </a:r>
            <a:r>
              <a:rPr sz="2400" spc="95" dirty="0">
                <a:latin typeface="Cambria"/>
                <a:cs typeface="Cambria"/>
              </a:rPr>
              <a:t>value</a:t>
            </a:r>
            <a:r>
              <a:rPr sz="2400" spc="100" dirty="0">
                <a:latin typeface="Cambria"/>
                <a:cs typeface="Cambria"/>
              </a:rPr>
              <a:t> </a:t>
            </a:r>
            <a:r>
              <a:rPr sz="2400" spc="90" dirty="0">
                <a:latin typeface="Cambria"/>
                <a:cs typeface="Cambria"/>
              </a:rPr>
              <a:t>during</a:t>
            </a:r>
            <a:r>
              <a:rPr sz="2400" spc="95" dirty="0">
                <a:latin typeface="Cambria"/>
                <a:cs typeface="Cambria"/>
              </a:rPr>
              <a:t> </a:t>
            </a:r>
            <a:r>
              <a:rPr sz="2400" spc="160" dirty="0">
                <a:latin typeface="Cambria"/>
                <a:cs typeface="Cambria"/>
              </a:rPr>
              <a:t>a</a:t>
            </a:r>
            <a:r>
              <a:rPr sz="2400" spc="165" dirty="0">
                <a:latin typeface="Cambria"/>
                <a:cs typeface="Cambria"/>
              </a:rPr>
              <a:t> </a:t>
            </a:r>
            <a:r>
              <a:rPr sz="2400" spc="90" dirty="0">
                <a:latin typeface="Cambria"/>
                <a:cs typeface="Cambria"/>
              </a:rPr>
              <a:t>search</a:t>
            </a:r>
            <a:r>
              <a:rPr sz="2400" spc="90">
                <a:latin typeface="Cambria"/>
                <a:cs typeface="Cambria"/>
              </a:rPr>
              <a:t>.</a:t>
            </a:r>
            <a:r>
              <a:rPr sz="2400" spc="95">
                <a:latin typeface="Cambria"/>
                <a:cs typeface="Cambria"/>
              </a:rPr>
              <a:t> </a:t>
            </a:r>
            <a:r>
              <a:rPr sz="2400" spc="130" smtClean="0">
                <a:latin typeface="Cambria"/>
                <a:cs typeface="Cambria"/>
              </a:rPr>
              <a:t>Part</a:t>
            </a:r>
            <a:r>
              <a:rPr sz="2400" spc="135" smtClean="0">
                <a:latin typeface="Cambria"/>
                <a:cs typeface="Cambria"/>
              </a:rPr>
              <a:t> </a:t>
            </a:r>
            <a:r>
              <a:rPr sz="2400" spc="-5" dirty="0">
                <a:latin typeface="Cambria"/>
                <a:cs typeface="Cambria"/>
              </a:rPr>
              <a:t>of </a:t>
            </a:r>
            <a:r>
              <a:rPr sz="2400" dirty="0">
                <a:latin typeface="Cambria"/>
                <a:cs typeface="Cambria"/>
              </a:rPr>
              <a:t> </a:t>
            </a:r>
            <a:r>
              <a:rPr sz="2400" spc="55" dirty="0">
                <a:latin typeface="Cambria"/>
                <a:cs typeface="Cambria"/>
              </a:rPr>
              <a:t>speech </a:t>
            </a:r>
            <a:r>
              <a:rPr sz="2400" spc="85">
                <a:latin typeface="Cambria"/>
                <a:cs typeface="Cambria"/>
              </a:rPr>
              <a:t>such </a:t>
            </a:r>
            <a:r>
              <a:rPr sz="2400" spc="114" smtClean="0">
                <a:latin typeface="Cambria"/>
                <a:cs typeface="Cambria"/>
              </a:rPr>
              <a:t>as</a:t>
            </a:r>
            <a:r>
              <a:rPr lang="en-US" sz="2400" spc="114" dirty="0" smtClean="0">
                <a:latin typeface="Cambria"/>
                <a:cs typeface="Cambria"/>
              </a:rPr>
              <a:t> articles</a:t>
            </a:r>
            <a:r>
              <a:rPr sz="2400" spc="114" smtClean="0">
                <a:latin typeface="Cambria"/>
                <a:cs typeface="Cambria"/>
              </a:rPr>
              <a:t> </a:t>
            </a:r>
            <a:r>
              <a:rPr sz="2400" spc="20" smtClean="0">
                <a:latin typeface="Cambria"/>
                <a:cs typeface="Cambria"/>
              </a:rPr>
              <a:t>(</a:t>
            </a:r>
            <a:r>
              <a:rPr lang="en-US" sz="2400" spc="20" dirty="0" smtClean="0">
                <a:latin typeface="Cambria"/>
                <a:cs typeface="Cambria"/>
              </a:rPr>
              <a:t>e.g.</a:t>
            </a:r>
            <a:r>
              <a:rPr sz="2400" spc="20" smtClean="0">
                <a:latin typeface="Cambria"/>
                <a:cs typeface="Cambria"/>
              </a:rPr>
              <a:t>“The</a:t>
            </a:r>
            <a:r>
              <a:rPr sz="2400" spc="20" dirty="0">
                <a:latin typeface="Cambria"/>
                <a:cs typeface="Cambria"/>
              </a:rPr>
              <a:t>”) </a:t>
            </a:r>
            <a:r>
              <a:rPr sz="2400" spc="95" dirty="0">
                <a:latin typeface="Cambria"/>
                <a:cs typeface="Cambria"/>
              </a:rPr>
              <a:t>have </a:t>
            </a:r>
            <a:r>
              <a:rPr sz="2400" spc="20" dirty="0">
                <a:latin typeface="Cambria"/>
                <a:cs typeface="Cambria"/>
              </a:rPr>
              <a:t>no </a:t>
            </a:r>
            <a:r>
              <a:rPr sz="2400" spc="80" dirty="0">
                <a:latin typeface="Cambria"/>
                <a:cs typeface="Cambria"/>
              </a:rPr>
              <a:t>search </a:t>
            </a:r>
            <a:r>
              <a:rPr sz="2400" spc="95" dirty="0">
                <a:latin typeface="Cambria"/>
                <a:cs typeface="Cambria"/>
              </a:rPr>
              <a:t>value </a:t>
            </a:r>
            <a:r>
              <a:rPr sz="2400" spc="305" dirty="0">
                <a:latin typeface="Cambria"/>
                <a:cs typeface="Cambria"/>
              </a:rPr>
              <a:t>&amp; </a:t>
            </a:r>
            <a:r>
              <a:rPr sz="2400" spc="85" dirty="0">
                <a:latin typeface="Cambria"/>
                <a:cs typeface="Cambria"/>
              </a:rPr>
              <a:t>are </a:t>
            </a:r>
            <a:r>
              <a:rPr sz="2400" spc="50" dirty="0">
                <a:latin typeface="Cambria"/>
                <a:cs typeface="Cambria"/>
              </a:rPr>
              <a:t>not </a:t>
            </a:r>
            <a:r>
              <a:rPr sz="2400" spc="55" dirty="0">
                <a:latin typeface="Cambria"/>
                <a:cs typeface="Cambria"/>
              </a:rPr>
              <a:t> </a:t>
            </a:r>
            <a:r>
              <a:rPr sz="2400" spc="90" dirty="0">
                <a:latin typeface="Cambria"/>
                <a:cs typeface="Cambria"/>
              </a:rPr>
              <a:t>useful</a:t>
            </a:r>
            <a:r>
              <a:rPr sz="2400" spc="95" dirty="0">
                <a:latin typeface="Cambria"/>
                <a:cs typeface="Cambria"/>
              </a:rPr>
              <a:t> part</a:t>
            </a:r>
            <a:r>
              <a:rPr sz="2400" spc="100" dirty="0">
                <a:latin typeface="Cambria"/>
                <a:cs typeface="Cambria"/>
              </a:rPr>
              <a:t> </a:t>
            </a:r>
            <a:r>
              <a:rPr sz="2400" spc="-5" dirty="0">
                <a:latin typeface="Cambria"/>
                <a:cs typeface="Cambria"/>
              </a:rPr>
              <a:t>of</a:t>
            </a:r>
            <a:r>
              <a:rPr sz="2400" dirty="0">
                <a:latin typeface="Cambria"/>
                <a:cs typeface="Cambria"/>
              </a:rPr>
              <a:t> </a:t>
            </a:r>
            <a:r>
              <a:rPr sz="2400" spc="160" dirty="0">
                <a:latin typeface="Cambria"/>
                <a:cs typeface="Cambria"/>
              </a:rPr>
              <a:t>a </a:t>
            </a:r>
            <a:r>
              <a:rPr sz="2400" spc="75" dirty="0">
                <a:latin typeface="Cambria"/>
                <a:cs typeface="Cambria"/>
              </a:rPr>
              <a:t>users</a:t>
            </a:r>
            <a:r>
              <a:rPr sz="2400" spc="80" dirty="0">
                <a:latin typeface="Cambria"/>
                <a:cs typeface="Cambria"/>
              </a:rPr>
              <a:t> </a:t>
            </a:r>
            <a:r>
              <a:rPr sz="2400" spc="125" dirty="0">
                <a:latin typeface="Cambria"/>
                <a:cs typeface="Cambria"/>
              </a:rPr>
              <a:t>Query.</a:t>
            </a:r>
            <a:r>
              <a:rPr sz="2400" spc="130" dirty="0">
                <a:latin typeface="Cambria"/>
                <a:cs typeface="Cambria"/>
              </a:rPr>
              <a:t> </a:t>
            </a:r>
            <a:r>
              <a:rPr sz="2400" spc="165" dirty="0">
                <a:latin typeface="Cambria"/>
                <a:cs typeface="Cambria"/>
              </a:rPr>
              <a:t>By </a:t>
            </a:r>
            <a:r>
              <a:rPr sz="2400" spc="100" dirty="0">
                <a:latin typeface="Cambria"/>
                <a:cs typeface="Cambria"/>
              </a:rPr>
              <a:t>eliminating</a:t>
            </a:r>
            <a:r>
              <a:rPr sz="2400" spc="105" dirty="0">
                <a:latin typeface="Cambria"/>
                <a:cs typeface="Cambria"/>
              </a:rPr>
              <a:t> </a:t>
            </a:r>
            <a:r>
              <a:rPr sz="2400" spc="75" dirty="0">
                <a:latin typeface="Cambria"/>
                <a:cs typeface="Cambria"/>
              </a:rPr>
              <a:t>these </a:t>
            </a:r>
            <a:r>
              <a:rPr sz="2400" spc="80" dirty="0">
                <a:latin typeface="Cambria"/>
                <a:cs typeface="Cambria"/>
              </a:rPr>
              <a:t> </a:t>
            </a:r>
            <a:r>
              <a:rPr sz="2400" spc="25" dirty="0">
                <a:latin typeface="Cambria"/>
                <a:cs typeface="Cambria"/>
              </a:rPr>
              <a:t>words</a:t>
            </a:r>
            <a:r>
              <a:rPr sz="2400" spc="30" dirty="0">
                <a:latin typeface="Cambria"/>
                <a:cs typeface="Cambria"/>
              </a:rPr>
              <a:t> </a:t>
            </a:r>
            <a:r>
              <a:rPr sz="2400" spc="95" dirty="0">
                <a:latin typeface="Cambria"/>
                <a:cs typeface="Cambria"/>
              </a:rPr>
              <a:t>the</a:t>
            </a:r>
            <a:r>
              <a:rPr sz="2400" spc="100" dirty="0">
                <a:latin typeface="Cambria"/>
                <a:cs typeface="Cambria"/>
              </a:rPr>
              <a:t> </a:t>
            </a:r>
            <a:r>
              <a:rPr sz="2400" spc="85" dirty="0">
                <a:latin typeface="Cambria"/>
                <a:cs typeface="Cambria"/>
              </a:rPr>
              <a:t>system</a:t>
            </a:r>
            <a:r>
              <a:rPr sz="2400" spc="90" dirty="0">
                <a:latin typeface="Cambria"/>
                <a:cs typeface="Cambria"/>
              </a:rPr>
              <a:t> </a:t>
            </a:r>
            <a:r>
              <a:rPr sz="2400" spc="80" dirty="0">
                <a:latin typeface="Cambria"/>
                <a:cs typeface="Cambria"/>
              </a:rPr>
              <a:t>saves</a:t>
            </a:r>
            <a:r>
              <a:rPr sz="2400" spc="85" dirty="0">
                <a:latin typeface="Cambria"/>
                <a:cs typeface="Cambria"/>
              </a:rPr>
              <a:t> </a:t>
            </a:r>
            <a:r>
              <a:rPr sz="2400" spc="95" dirty="0">
                <a:latin typeface="Cambria"/>
                <a:cs typeface="Cambria"/>
              </a:rPr>
              <a:t>the</a:t>
            </a:r>
            <a:r>
              <a:rPr sz="2400" spc="100" dirty="0">
                <a:latin typeface="Cambria"/>
                <a:cs typeface="Cambria"/>
              </a:rPr>
              <a:t> </a:t>
            </a:r>
            <a:r>
              <a:rPr sz="2400" spc="50" dirty="0">
                <a:latin typeface="Cambria"/>
                <a:cs typeface="Cambria"/>
              </a:rPr>
              <a:t>processing</a:t>
            </a:r>
            <a:r>
              <a:rPr sz="2400" spc="55" dirty="0">
                <a:latin typeface="Cambria"/>
                <a:cs typeface="Cambria"/>
              </a:rPr>
              <a:t> </a:t>
            </a:r>
            <a:r>
              <a:rPr sz="2400" spc="305">
                <a:latin typeface="Cambria"/>
                <a:cs typeface="Cambria"/>
              </a:rPr>
              <a:t>&amp; </a:t>
            </a:r>
            <a:r>
              <a:rPr sz="2400" spc="65" smtClean="0">
                <a:latin typeface="Cambria"/>
                <a:cs typeface="Cambria"/>
              </a:rPr>
              <a:t>storage</a:t>
            </a:r>
            <a:r>
              <a:rPr lang="en-US" sz="2400" spc="65" dirty="0" smtClean="0">
                <a:latin typeface="Cambria"/>
                <a:cs typeface="Cambria"/>
              </a:rPr>
              <a:t>.</a:t>
            </a:r>
            <a:endParaRPr sz="2400">
              <a:latin typeface="Cambria"/>
              <a:cs typeface="Cambria"/>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236460" cy="474489"/>
          </a:xfrm>
          <a:prstGeom prst="rect">
            <a:avLst/>
          </a:prstGeom>
        </p:spPr>
        <p:txBody>
          <a:bodyPr vert="horz" wrap="square" lIns="0" tIns="12700" rIns="0" bIns="0" rtlCol="0">
            <a:spAutoFit/>
          </a:bodyPr>
          <a:lstStyle/>
          <a:p>
            <a:pPr marL="12700">
              <a:lnSpc>
                <a:spcPct val="100000"/>
              </a:lnSpc>
              <a:spcBef>
                <a:spcPts val="100"/>
              </a:spcBef>
            </a:pPr>
            <a:r>
              <a:rPr sz="3000" b="1" spc="345">
                <a:solidFill>
                  <a:srgbClr val="002060"/>
                </a:solidFill>
                <a:latin typeface="Cambria"/>
                <a:cs typeface="Cambria"/>
              </a:rPr>
              <a:t>C</a:t>
            </a:r>
            <a:r>
              <a:rPr b="1" spc="345">
                <a:solidFill>
                  <a:srgbClr val="002060"/>
                </a:solidFill>
                <a:latin typeface="Cambria"/>
                <a:cs typeface="Cambria"/>
              </a:rPr>
              <a:t>HARACTERIZING</a:t>
            </a:r>
            <a:r>
              <a:rPr b="1" spc="275">
                <a:solidFill>
                  <a:srgbClr val="002060"/>
                </a:solidFill>
                <a:latin typeface="Cambria"/>
                <a:cs typeface="Cambria"/>
              </a:rPr>
              <a:t> </a:t>
            </a:r>
            <a:r>
              <a:rPr b="1" spc="254" smtClean="0">
                <a:solidFill>
                  <a:srgbClr val="002060"/>
                </a:solidFill>
                <a:latin typeface="Cambria"/>
                <a:cs typeface="Cambria"/>
              </a:rPr>
              <a:t>A</a:t>
            </a:r>
            <a:r>
              <a:rPr lang="en-US" b="1" spc="290" dirty="0" smtClean="0">
                <a:solidFill>
                  <a:srgbClr val="002060"/>
                </a:solidFill>
                <a:latin typeface="Cambria"/>
                <a:cs typeface="Cambria"/>
              </a:rPr>
              <a:t> </a:t>
            </a:r>
            <a:r>
              <a:rPr sz="3000" b="1" spc="240" smtClean="0">
                <a:solidFill>
                  <a:srgbClr val="002060"/>
                </a:solidFill>
                <a:latin typeface="Cambria"/>
                <a:cs typeface="Cambria"/>
              </a:rPr>
              <a:t>T</a:t>
            </a:r>
            <a:r>
              <a:rPr b="1" spc="240" smtClean="0">
                <a:solidFill>
                  <a:srgbClr val="002060"/>
                </a:solidFill>
                <a:latin typeface="Cambria"/>
                <a:cs typeface="Cambria"/>
              </a:rPr>
              <a:t>OKEN</a:t>
            </a:r>
            <a:r>
              <a:rPr sz="3000" b="1" spc="240" dirty="0">
                <a:solidFill>
                  <a:srgbClr val="002060"/>
                </a:solidFill>
                <a:latin typeface="Cambria"/>
                <a:cs typeface="Cambria"/>
              </a:rPr>
              <a:t>:-</a:t>
            </a:r>
            <a:endParaRPr sz="3000">
              <a:solidFill>
                <a:srgbClr val="002060"/>
              </a:solidFill>
              <a:latin typeface="Cambria"/>
              <a:cs typeface="Cambria"/>
            </a:endParaRPr>
          </a:p>
        </p:txBody>
      </p:sp>
      <p:sp>
        <p:nvSpPr>
          <p:cNvPr id="3" name="object 3"/>
          <p:cNvSpPr txBox="1"/>
          <p:nvPr/>
        </p:nvSpPr>
        <p:spPr>
          <a:xfrm>
            <a:off x="535940" y="1627123"/>
            <a:ext cx="7768590" cy="5132815"/>
          </a:xfrm>
          <a:prstGeom prst="rect">
            <a:avLst/>
          </a:prstGeom>
        </p:spPr>
        <p:txBody>
          <a:bodyPr vert="horz" wrap="square" lIns="0" tIns="10795" rIns="0" bIns="0" rtlCol="0">
            <a:spAutoFit/>
          </a:bodyPr>
          <a:lstStyle/>
          <a:p>
            <a:pPr marL="286385" marR="6350" indent="-274320">
              <a:lnSpc>
                <a:spcPct val="100400"/>
              </a:lnSpc>
              <a:spcBef>
                <a:spcPts val="85"/>
              </a:spcBef>
              <a:buClr>
                <a:srgbClr val="FE8637"/>
              </a:buClr>
              <a:buSzPct val="68750"/>
              <a:buFont typeface="Wingdings"/>
              <a:buChar char=""/>
              <a:tabLst>
                <a:tab pos="287020" algn="l"/>
                <a:tab pos="783590" algn="l"/>
                <a:tab pos="1272540" algn="l"/>
                <a:tab pos="2179320" algn="l"/>
                <a:tab pos="2703830" algn="l"/>
                <a:tab pos="3764279" algn="l"/>
                <a:tab pos="4297680" algn="l"/>
                <a:tab pos="7077709" algn="l"/>
                <a:tab pos="7583805" algn="l"/>
              </a:tabLst>
            </a:pPr>
            <a:r>
              <a:rPr lang="en-US" sz="2400" spc="145" dirty="0" smtClean="0">
                <a:latin typeface="Cambria"/>
                <a:cs typeface="Cambria"/>
              </a:rPr>
              <a:t>The processing tokens is identification of any specific word characteristics.</a:t>
            </a:r>
          </a:p>
          <a:p>
            <a:pPr marL="286385" marR="6350" indent="-274320">
              <a:lnSpc>
                <a:spcPct val="100400"/>
              </a:lnSpc>
              <a:spcBef>
                <a:spcPts val="85"/>
              </a:spcBef>
              <a:buClr>
                <a:srgbClr val="FE8637"/>
              </a:buClr>
              <a:buSzPct val="68750"/>
              <a:buFont typeface="Wingdings"/>
              <a:buChar char=""/>
              <a:tabLst>
                <a:tab pos="287020" algn="l"/>
                <a:tab pos="783590" algn="l"/>
                <a:tab pos="1272540" algn="l"/>
                <a:tab pos="2179320" algn="l"/>
                <a:tab pos="2703830" algn="l"/>
                <a:tab pos="3764279" algn="l"/>
                <a:tab pos="4297680" algn="l"/>
                <a:tab pos="7077709" algn="l"/>
                <a:tab pos="7583805" algn="l"/>
              </a:tabLst>
            </a:pPr>
            <a:r>
              <a:rPr lang="en-US" sz="2400" spc="145" dirty="0" smtClean="0">
                <a:latin typeface="Cambria"/>
                <a:cs typeface="Cambria"/>
              </a:rPr>
              <a:t>The characteristic is used in system</a:t>
            </a:r>
            <a:r>
              <a:rPr lang="en-US" sz="2400" spc="145" dirty="0">
                <a:latin typeface="Cambria"/>
                <a:cs typeface="Cambria"/>
              </a:rPr>
              <a:t> </a:t>
            </a:r>
            <a:r>
              <a:rPr sz="2400" spc="20" smtClean="0">
                <a:latin typeface="Cambria"/>
                <a:cs typeface="Cambria"/>
              </a:rPr>
              <a:t>to</a:t>
            </a:r>
            <a:r>
              <a:rPr lang="en-US" sz="2400" spc="20" dirty="0" smtClean="0">
                <a:latin typeface="Cambria"/>
                <a:cs typeface="Cambria"/>
              </a:rPr>
              <a:t> </a:t>
            </a:r>
            <a:r>
              <a:rPr sz="2400" spc="155" smtClean="0">
                <a:latin typeface="Cambria"/>
                <a:cs typeface="Cambria"/>
              </a:rPr>
              <a:t>a</a:t>
            </a:r>
            <a:r>
              <a:rPr sz="2400" spc="95" smtClean="0">
                <a:latin typeface="Cambria"/>
                <a:cs typeface="Cambria"/>
              </a:rPr>
              <a:t>ss</a:t>
            </a:r>
            <a:r>
              <a:rPr sz="2400" spc="45" smtClean="0">
                <a:latin typeface="Cambria"/>
                <a:cs typeface="Cambria"/>
              </a:rPr>
              <a:t>i</a:t>
            </a:r>
            <a:r>
              <a:rPr sz="2400" spc="114" smtClean="0">
                <a:latin typeface="Cambria"/>
                <a:cs typeface="Cambria"/>
              </a:rPr>
              <a:t>s</a:t>
            </a:r>
            <a:r>
              <a:rPr sz="2400" spc="85" smtClean="0">
                <a:latin typeface="Cambria"/>
                <a:cs typeface="Cambria"/>
              </a:rPr>
              <a:t>t</a:t>
            </a:r>
            <a:r>
              <a:rPr lang="en-US" sz="2400" spc="85" dirty="0" smtClean="0">
                <a:latin typeface="Cambria"/>
                <a:cs typeface="Cambria"/>
              </a:rPr>
              <a:t> </a:t>
            </a:r>
            <a:r>
              <a:rPr sz="2400" spc="105" smtClean="0">
                <a:latin typeface="Cambria"/>
                <a:cs typeface="Cambria"/>
              </a:rPr>
              <a:t>in</a:t>
            </a:r>
            <a:r>
              <a:rPr sz="2400">
                <a:latin typeface="Cambria"/>
                <a:cs typeface="Cambria"/>
              </a:rPr>
              <a:t>	</a:t>
            </a:r>
            <a:r>
              <a:rPr lang="en-US" sz="2400" b="1" spc="305" dirty="0" smtClean="0">
                <a:latin typeface="Cambria"/>
                <a:cs typeface="Cambria"/>
              </a:rPr>
              <a:t>d</a:t>
            </a:r>
            <a:r>
              <a:rPr sz="2400" b="1" spc="114" smtClean="0">
                <a:latin typeface="Cambria"/>
                <a:cs typeface="Cambria"/>
              </a:rPr>
              <a:t>i</a:t>
            </a:r>
            <a:r>
              <a:rPr sz="2400" b="1" spc="95" smtClean="0">
                <a:latin typeface="Cambria"/>
                <a:cs typeface="Cambria"/>
              </a:rPr>
              <a:t>s</a:t>
            </a:r>
            <a:r>
              <a:rPr sz="2400" b="1" spc="125" smtClean="0">
                <a:latin typeface="Cambria"/>
                <a:cs typeface="Cambria"/>
              </a:rPr>
              <a:t>a</a:t>
            </a:r>
            <a:r>
              <a:rPr sz="2400" b="1" spc="225" smtClean="0">
                <a:latin typeface="Cambria"/>
                <a:cs typeface="Cambria"/>
              </a:rPr>
              <a:t>m</a:t>
            </a:r>
            <a:r>
              <a:rPr sz="2400" b="1" spc="135" smtClean="0">
                <a:latin typeface="Cambria"/>
                <a:cs typeface="Cambria"/>
              </a:rPr>
              <a:t>b</a:t>
            </a:r>
            <a:r>
              <a:rPr sz="2400" b="1" spc="125" smtClean="0">
                <a:latin typeface="Cambria"/>
                <a:cs typeface="Cambria"/>
              </a:rPr>
              <a:t>i</a:t>
            </a:r>
            <a:r>
              <a:rPr sz="2400" b="1" spc="190" smtClean="0">
                <a:latin typeface="Cambria"/>
                <a:cs typeface="Cambria"/>
              </a:rPr>
              <a:t>g</a:t>
            </a:r>
            <a:r>
              <a:rPr sz="2400" b="1" spc="225" smtClean="0">
                <a:latin typeface="Cambria"/>
                <a:cs typeface="Cambria"/>
              </a:rPr>
              <a:t>u</a:t>
            </a:r>
            <a:r>
              <a:rPr sz="2400" b="1" spc="165" smtClean="0">
                <a:latin typeface="Cambria"/>
                <a:cs typeface="Cambria"/>
              </a:rPr>
              <a:t>a</a:t>
            </a:r>
            <a:r>
              <a:rPr sz="2400" b="1" spc="140" smtClean="0">
                <a:latin typeface="Cambria"/>
                <a:cs typeface="Cambria"/>
              </a:rPr>
              <a:t>t</a:t>
            </a:r>
            <a:r>
              <a:rPr sz="2400" b="1" spc="125" smtClean="0">
                <a:latin typeface="Cambria"/>
                <a:cs typeface="Cambria"/>
              </a:rPr>
              <a:t>i</a:t>
            </a:r>
            <a:r>
              <a:rPr sz="2400" b="1" spc="135" smtClean="0">
                <a:latin typeface="Cambria"/>
                <a:cs typeface="Cambria"/>
              </a:rPr>
              <a:t>o</a:t>
            </a:r>
            <a:r>
              <a:rPr sz="2400" b="1" spc="150" smtClean="0">
                <a:latin typeface="Cambria"/>
                <a:cs typeface="Cambria"/>
              </a:rPr>
              <a:t>n</a:t>
            </a:r>
            <a:r>
              <a:rPr lang="en-US" sz="2400" b="1" spc="150" dirty="0" smtClean="0">
                <a:solidFill>
                  <a:srgbClr val="C00000"/>
                </a:solidFill>
                <a:latin typeface="Cambria"/>
                <a:cs typeface="Cambria"/>
              </a:rPr>
              <a:t> </a:t>
            </a:r>
            <a:r>
              <a:rPr sz="2400" spc="-5" smtClean="0">
                <a:latin typeface="Cambria"/>
                <a:cs typeface="Cambria"/>
              </a:rPr>
              <a:t>of</a:t>
            </a:r>
            <a:r>
              <a:rPr lang="en-US" sz="2400" spc="-5" dirty="0" smtClean="0">
                <a:latin typeface="Cambria"/>
                <a:cs typeface="Cambria"/>
              </a:rPr>
              <a:t> </a:t>
            </a:r>
            <a:r>
              <a:rPr sz="2400" spc="100" smtClean="0">
                <a:latin typeface="Cambria"/>
                <a:cs typeface="Cambria"/>
              </a:rPr>
              <a:t>a  </a:t>
            </a:r>
            <a:r>
              <a:rPr sz="2400" spc="95" dirty="0">
                <a:latin typeface="Cambria"/>
                <a:cs typeface="Cambria"/>
              </a:rPr>
              <a:t>particular</a:t>
            </a:r>
            <a:r>
              <a:rPr sz="2400" spc="100" dirty="0">
                <a:latin typeface="Cambria"/>
                <a:cs typeface="Cambria"/>
              </a:rPr>
              <a:t> </a:t>
            </a:r>
            <a:r>
              <a:rPr sz="2400" spc="10" dirty="0">
                <a:latin typeface="Cambria"/>
                <a:cs typeface="Cambria"/>
              </a:rPr>
              <a:t>word</a:t>
            </a:r>
            <a:endParaRPr sz="2400">
              <a:latin typeface="Cambria"/>
              <a:cs typeface="Cambria"/>
            </a:endParaRPr>
          </a:p>
          <a:p>
            <a:pPr marL="287020" marR="6350" indent="-274320">
              <a:lnSpc>
                <a:spcPct val="100400"/>
              </a:lnSpc>
              <a:spcBef>
                <a:spcPts val="580"/>
              </a:spcBef>
              <a:buClr>
                <a:srgbClr val="FE8637"/>
              </a:buClr>
              <a:buSzPct val="68750"/>
              <a:buFont typeface="Wingdings"/>
              <a:buChar char=""/>
              <a:tabLst>
                <a:tab pos="287020" algn="l"/>
                <a:tab pos="2732405" algn="l"/>
                <a:tab pos="4177665" algn="l"/>
                <a:tab pos="4584065" algn="l"/>
                <a:tab pos="5193665" algn="l"/>
                <a:tab pos="6821805" algn="l"/>
              </a:tabLst>
            </a:pPr>
            <a:r>
              <a:rPr sz="2400" b="1" spc="204" dirty="0">
                <a:latin typeface="Cambria"/>
                <a:cs typeface="Cambria"/>
              </a:rPr>
              <a:t>Mo</a:t>
            </a:r>
            <a:r>
              <a:rPr sz="2400" b="1" spc="135" dirty="0">
                <a:latin typeface="Cambria"/>
                <a:cs typeface="Cambria"/>
              </a:rPr>
              <a:t>r</a:t>
            </a:r>
            <a:r>
              <a:rPr sz="2400" b="1" spc="160" dirty="0">
                <a:latin typeface="Cambria"/>
                <a:cs typeface="Cambria"/>
              </a:rPr>
              <a:t>p</a:t>
            </a:r>
            <a:r>
              <a:rPr sz="2400" b="1" spc="204" dirty="0">
                <a:latin typeface="Cambria"/>
                <a:cs typeface="Cambria"/>
              </a:rPr>
              <a:t>h</a:t>
            </a:r>
            <a:r>
              <a:rPr sz="2400" b="1" spc="95" dirty="0">
                <a:latin typeface="Cambria"/>
                <a:cs typeface="Cambria"/>
              </a:rPr>
              <a:t>ol</a:t>
            </a:r>
            <a:r>
              <a:rPr sz="2400" b="1" spc="105" dirty="0">
                <a:latin typeface="Cambria"/>
                <a:cs typeface="Cambria"/>
              </a:rPr>
              <a:t>o</a:t>
            </a:r>
            <a:r>
              <a:rPr sz="2400" b="1" spc="210" dirty="0">
                <a:latin typeface="Cambria"/>
                <a:cs typeface="Cambria"/>
              </a:rPr>
              <a:t>g</a:t>
            </a:r>
            <a:r>
              <a:rPr sz="2400" b="1" spc="130" dirty="0">
                <a:latin typeface="Cambria"/>
                <a:cs typeface="Cambria"/>
              </a:rPr>
              <a:t>i</a:t>
            </a:r>
            <a:r>
              <a:rPr sz="2400" b="1" spc="185" dirty="0">
                <a:latin typeface="Cambria"/>
                <a:cs typeface="Cambria"/>
              </a:rPr>
              <a:t>ca</a:t>
            </a:r>
            <a:r>
              <a:rPr sz="2400" b="1" spc="114" dirty="0">
                <a:latin typeface="Cambria"/>
                <a:cs typeface="Cambria"/>
              </a:rPr>
              <a:t>l</a:t>
            </a:r>
            <a:r>
              <a:rPr sz="2400" b="1" dirty="0">
                <a:latin typeface="Cambria"/>
                <a:cs typeface="Cambria"/>
              </a:rPr>
              <a:t>	</a:t>
            </a:r>
            <a:r>
              <a:rPr sz="2400" b="1" spc="190" dirty="0">
                <a:latin typeface="Cambria"/>
                <a:cs typeface="Cambria"/>
              </a:rPr>
              <a:t>a</a:t>
            </a:r>
            <a:r>
              <a:rPr sz="2400" b="1" spc="195" dirty="0">
                <a:latin typeface="Cambria"/>
                <a:cs typeface="Cambria"/>
              </a:rPr>
              <a:t>n</a:t>
            </a:r>
            <a:r>
              <a:rPr sz="2400" b="1" spc="180" dirty="0">
                <a:latin typeface="Cambria"/>
                <a:cs typeface="Cambria"/>
              </a:rPr>
              <a:t>a</a:t>
            </a:r>
            <a:r>
              <a:rPr sz="2400" b="1" spc="100" dirty="0">
                <a:latin typeface="Cambria"/>
                <a:cs typeface="Cambria"/>
              </a:rPr>
              <a:t>l</a:t>
            </a:r>
            <a:r>
              <a:rPr sz="2400" b="1" spc="185" dirty="0">
                <a:latin typeface="Cambria"/>
                <a:cs typeface="Cambria"/>
              </a:rPr>
              <a:t>y</a:t>
            </a:r>
            <a:r>
              <a:rPr sz="2400" b="1" spc="110" dirty="0">
                <a:latin typeface="Cambria"/>
                <a:cs typeface="Cambria"/>
              </a:rPr>
              <a:t>sis</a:t>
            </a:r>
            <a:r>
              <a:rPr sz="2400" b="1" dirty="0">
                <a:solidFill>
                  <a:srgbClr val="C00000"/>
                </a:solidFill>
                <a:latin typeface="Cambria"/>
                <a:cs typeface="Cambria"/>
              </a:rPr>
              <a:t>	</a:t>
            </a:r>
            <a:r>
              <a:rPr sz="2400" spc="-5" dirty="0">
                <a:latin typeface="Cambria"/>
                <a:cs typeface="Cambria"/>
              </a:rPr>
              <a:t>of</a:t>
            </a:r>
            <a:r>
              <a:rPr sz="2400" dirty="0">
                <a:latin typeface="Cambria"/>
                <a:cs typeface="Cambria"/>
              </a:rPr>
              <a:t>	</a:t>
            </a:r>
            <a:r>
              <a:rPr sz="2400" spc="120" dirty="0">
                <a:latin typeface="Cambria"/>
                <a:cs typeface="Cambria"/>
              </a:rPr>
              <a:t>t</a:t>
            </a:r>
            <a:r>
              <a:rPr sz="2400" spc="85" dirty="0">
                <a:latin typeface="Cambria"/>
                <a:cs typeface="Cambria"/>
              </a:rPr>
              <a:t>h</a:t>
            </a:r>
            <a:r>
              <a:rPr sz="2400" spc="80" dirty="0">
                <a:latin typeface="Cambria"/>
                <a:cs typeface="Cambria"/>
              </a:rPr>
              <a:t>e</a:t>
            </a:r>
            <a:r>
              <a:rPr sz="2400" dirty="0">
                <a:latin typeface="Cambria"/>
                <a:cs typeface="Cambria"/>
              </a:rPr>
              <a:t>	</a:t>
            </a:r>
            <a:r>
              <a:rPr sz="2400" spc="25" dirty="0">
                <a:latin typeface="Cambria"/>
                <a:cs typeface="Cambria"/>
              </a:rPr>
              <a:t>p</a:t>
            </a:r>
            <a:r>
              <a:rPr sz="2400" spc="70" dirty="0">
                <a:latin typeface="Cambria"/>
                <a:cs typeface="Cambria"/>
              </a:rPr>
              <a:t>r</a:t>
            </a:r>
            <a:r>
              <a:rPr sz="2400" spc="-35" dirty="0">
                <a:latin typeface="Cambria"/>
                <a:cs typeface="Cambria"/>
              </a:rPr>
              <a:t>oc</a:t>
            </a:r>
            <a:r>
              <a:rPr sz="2400" spc="55" dirty="0">
                <a:latin typeface="Cambria"/>
                <a:cs typeface="Cambria"/>
              </a:rPr>
              <a:t>e</a:t>
            </a:r>
            <a:r>
              <a:rPr sz="2400" spc="40" dirty="0">
                <a:latin typeface="Cambria"/>
                <a:cs typeface="Cambria"/>
              </a:rPr>
              <a:t>s</a:t>
            </a:r>
            <a:r>
              <a:rPr sz="2400" spc="65" dirty="0">
                <a:latin typeface="Cambria"/>
                <a:cs typeface="Cambria"/>
              </a:rPr>
              <a:t>s</a:t>
            </a:r>
            <a:r>
              <a:rPr sz="2400" spc="70" dirty="0">
                <a:latin typeface="Cambria"/>
                <a:cs typeface="Cambria"/>
              </a:rPr>
              <a:t>i</a:t>
            </a:r>
            <a:r>
              <a:rPr sz="2400" spc="135" dirty="0">
                <a:latin typeface="Cambria"/>
                <a:cs typeface="Cambria"/>
              </a:rPr>
              <a:t>n</a:t>
            </a:r>
            <a:r>
              <a:rPr sz="2400" spc="100" dirty="0">
                <a:latin typeface="Cambria"/>
                <a:cs typeface="Cambria"/>
              </a:rPr>
              <a:t>g</a:t>
            </a:r>
            <a:r>
              <a:rPr sz="2400" dirty="0">
                <a:latin typeface="Cambria"/>
                <a:cs typeface="Cambria"/>
              </a:rPr>
              <a:t>	</a:t>
            </a:r>
            <a:r>
              <a:rPr sz="2400" spc="120">
                <a:latin typeface="Cambria"/>
                <a:cs typeface="Cambria"/>
              </a:rPr>
              <a:t>t</a:t>
            </a:r>
            <a:r>
              <a:rPr sz="2400" spc="45">
                <a:latin typeface="Cambria"/>
                <a:cs typeface="Cambria"/>
              </a:rPr>
              <a:t>ok</a:t>
            </a:r>
            <a:r>
              <a:rPr sz="2400" spc="70">
                <a:latin typeface="Cambria"/>
                <a:cs typeface="Cambria"/>
              </a:rPr>
              <a:t>e</a:t>
            </a:r>
            <a:r>
              <a:rPr sz="2400" spc="75">
                <a:latin typeface="Cambria"/>
                <a:cs typeface="Cambria"/>
              </a:rPr>
              <a:t>n</a:t>
            </a:r>
            <a:r>
              <a:rPr sz="2400" spc="50">
                <a:latin typeface="Cambria"/>
                <a:cs typeface="Cambria"/>
              </a:rPr>
              <a:t>s  </a:t>
            </a:r>
            <a:r>
              <a:rPr sz="2400" spc="95" smtClean="0">
                <a:latin typeface="Cambria"/>
                <a:cs typeface="Cambria"/>
              </a:rPr>
              <a:t>part</a:t>
            </a:r>
            <a:r>
              <a:rPr sz="2400" spc="130" smtClean="0">
                <a:latin typeface="Cambria"/>
                <a:cs typeface="Cambria"/>
              </a:rPr>
              <a:t> </a:t>
            </a:r>
            <a:r>
              <a:rPr sz="2400" spc="-5" dirty="0">
                <a:latin typeface="Cambria"/>
                <a:cs typeface="Cambria"/>
              </a:rPr>
              <a:t>of</a:t>
            </a:r>
            <a:r>
              <a:rPr sz="2400" spc="120" dirty="0">
                <a:latin typeface="Cambria"/>
                <a:cs typeface="Cambria"/>
              </a:rPr>
              <a:t> </a:t>
            </a:r>
            <a:r>
              <a:rPr sz="2400" spc="55" dirty="0">
                <a:latin typeface="Cambria"/>
                <a:cs typeface="Cambria"/>
              </a:rPr>
              <a:t>speech</a:t>
            </a:r>
            <a:r>
              <a:rPr sz="2400" spc="114" dirty="0">
                <a:latin typeface="Cambria"/>
                <a:cs typeface="Cambria"/>
              </a:rPr>
              <a:t> </a:t>
            </a:r>
            <a:r>
              <a:rPr sz="2400" spc="75" dirty="0">
                <a:latin typeface="Cambria"/>
                <a:cs typeface="Cambria"/>
              </a:rPr>
              <a:t>include</a:t>
            </a:r>
            <a:r>
              <a:rPr sz="2400" spc="110" dirty="0">
                <a:latin typeface="Cambria"/>
                <a:cs typeface="Cambria"/>
              </a:rPr>
              <a:t> </a:t>
            </a:r>
            <a:r>
              <a:rPr sz="2400" spc="85">
                <a:latin typeface="Cambria"/>
                <a:cs typeface="Cambria"/>
              </a:rPr>
              <a:t>here</a:t>
            </a:r>
            <a:r>
              <a:rPr sz="2400" spc="85" smtClean="0">
                <a:latin typeface="Cambria"/>
                <a:cs typeface="Cambria"/>
              </a:rPr>
              <a:t>.</a:t>
            </a:r>
            <a:endParaRPr sz="2400">
              <a:latin typeface="Cambria"/>
              <a:cs typeface="Cambria"/>
            </a:endParaRPr>
          </a:p>
          <a:p>
            <a:pPr marL="12700">
              <a:lnSpc>
                <a:spcPct val="100000"/>
              </a:lnSpc>
              <a:spcBef>
                <a:spcPts val="585"/>
              </a:spcBef>
            </a:pPr>
            <a:r>
              <a:rPr sz="2400" b="1" spc="155" dirty="0">
                <a:latin typeface="Cambria"/>
                <a:cs typeface="Cambria"/>
              </a:rPr>
              <a:t>Ex</a:t>
            </a:r>
            <a:r>
              <a:rPr sz="2400" spc="155">
                <a:latin typeface="Cambria"/>
                <a:cs typeface="Cambria"/>
              </a:rPr>
              <a:t>:-</a:t>
            </a:r>
            <a:r>
              <a:rPr sz="2400" spc="114">
                <a:latin typeface="Cambria"/>
                <a:cs typeface="Cambria"/>
              </a:rPr>
              <a:t> </a:t>
            </a:r>
            <a:r>
              <a:rPr lang="en-US" sz="2400" spc="114" dirty="0" smtClean="0">
                <a:latin typeface="Cambria"/>
                <a:cs typeface="Cambria"/>
              </a:rPr>
              <a:t>Characteristics may  classify a token as a member of a higher class of tokens such as</a:t>
            </a:r>
            <a:r>
              <a:rPr sz="2400" spc="95" smtClean="0">
                <a:latin typeface="Cambria"/>
                <a:cs typeface="Cambria"/>
              </a:rPr>
              <a:t>“European</a:t>
            </a:r>
            <a:r>
              <a:rPr sz="2400" spc="135" smtClean="0">
                <a:latin typeface="Cambria"/>
                <a:cs typeface="Cambria"/>
              </a:rPr>
              <a:t> </a:t>
            </a:r>
            <a:r>
              <a:rPr sz="2400" spc="105" dirty="0">
                <a:latin typeface="Cambria"/>
                <a:cs typeface="Cambria"/>
              </a:rPr>
              <a:t>Country”</a:t>
            </a:r>
            <a:r>
              <a:rPr sz="2400" spc="125" dirty="0">
                <a:latin typeface="Cambria"/>
                <a:cs typeface="Cambria"/>
              </a:rPr>
              <a:t> </a:t>
            </a:r>
            <a:r>
              <a:rPr sz="2400" spc="-60" dirty="0">
                <a:latin typeface="Cambria"/>
                <a:cs typeface="Cambria"/>
              </a:rPr>
              <a:t>(or)</a:t>
            </a:r>
            <a:r>
              <a:rPr sz="2400" spc="114" dirty="0">
                <a:latin typeface="Cambria"/>
                <a:cs typeface="Cambria"/>
              </a:rPr>
              <a:t> “Financial</a:t>
            </a:r>
            <a:r>
              <a:rPr sz="2400" spc="130" dirty="0">
                <a:latin typeface="Cambria"/>
                <a:cs typeface="Cambria"/>
              </a:rPr>
              <a:t> </a:t>
            </a:r>
            <a:r>
              <a:rPr sz="2400" spc="95">
                <a:latin typeface="Cambria"/>
                <a:cs typeface="Cambria"/>
              </a:rPr>
              <a:t>Institution</a:t>
            </a:r>
            <a:r>
              <a:rPr sz="2400" spc="95" smtClean="0">
                <a:latin typeface="Cambria"/>
                <a:cs typeface="Cambria"/>
              </a:rPr>
              <a:t>”</a:t>
            </a:r>
            <a:r>
              <a:rPr lang="en-US" sz="2400" spc="95" dirty="0" smtClean="0">
                <a:latin typeface="Cambria"/>
                <a:cs typeface="Cambria"/>
              </a:rPr>
              <a:t>.</a:t>
            </a:r>
          </a:p>
          <a:p>
            <a:pPr marL="12700">
              <a:lnSpc>
                <a:spcPct val="100000"/>
              </a:lnSpc>
              <a:spcBef>
                <a:spcPts val="585"/>
              </a:spcBef>
            </a:pPr>
            <a:r>
              <a:rPr lang="en-US" sz="2400" spc="95" dirty="0" smtClean="0">
                <a:latin typeface="Cambria"/>
                <a:cs typeface="Cambria"/>
              </a:rPr>
              <a:t>Another example of characterization is if uppercase should be preserved.</a:t>
            </a:r>
            <a:endParaRPr sz="2400">
              <a:latin typeface="Cambria"/>
              <a:cs typeface="Cambria"/>
            </a:endParaRPr>
          </a:p>
          <a:p>
            <a:pPr marL="286385" marR="5080" indent="-274320">
              <a:lnSpc>
                <a:spcPct val="100000"/>
              </a:lnSpc>
              <a:spcBef>
                <a:spcPts val="615"/>
              </a:spcBef>
              <a:buClr>
                <a:srgbClr val="FE8637"/>
              </a:buClr>
              <a:buSzPct val="68750"/>
              <a:buFont typeface="Wingdings"/>
              <a:buChar char=""/>
              <a:tabLst>
                <a:tab pos="287020" algn="l"/>
              </a:tabLst>
            </a:pPr>
            <a:r>
              <a:rPr sz="2400" spc="130" dirty="0">
                <a:latin typeface="Cambria"/>
                <a:cs typeface="Cambria"/>
              </a:rPr>
              <a:t>Other</a:t>
            </a:r>
            <a:r>
              <a:rPr sz="2400" spc="430" dirty="0">
                <a:latin typeface="Cambria"/>
                <a:cs typeface="Cambria"/>
              </a:rPr>
              <a:t> </a:t>
            </a:r>
            <a:r>
              <a:rPr sz="2400" spc="80" dirty="0">
                <a:latin typeface="Cambria"/>
                <a:cs typeface="Cambria"/>
              </a:rPr>
              <a:t>characterizations</a:t>
            </a:r>
            <a:r>
              <a:rPr sz="2400" spc="445" dirty="0">
                <a:latin typeface="Cambria"/>
                <a:cs typeface="Cambria"/>
              </a:rPr>
              <a:t> </a:t>
            </a:r>
            <a:r>
              <a:rPr sz="2400" spc="80" dirty="0">
                <a:latin typeface="Cambria"/>
                <a:cs typeface="Cambria"/>
              </a:rPr>
              <a:t>typically</a:t>
            </a:r>
            <a:r>
              <a:rPr sz="2400" spc="440" dirty="0">
                <a:latin typeface="Cambria"/>
                <a:cs typeface="Cambria"/>
              </a:rPr>
              <a:t> </a:t>
            </a:r>
            <a:r>
              <a:rPr sz="2400" spc="80" dirty="0">
                <a:latin typeface="Cambria"/>
                <a:cs typeface="Cambria"/>
              </a:rPr>
              <a:t>treated</a:t>
            </a:r>
            <a:r>
              <a:rPr sz="2400" spc="420" dirty="0">
                <a:latin typeface="Cambria"/>
                <a:cs typeface="Cambria"/>
              </a:rPr>
              <a:t> </a:t>
            </a:r>
            <a:r>
              <a:rPr sz="2400" spc="85" dirty="0">
                <a:latin typeface="Cambria"/>
                <a:cs typeface="Cambria"/>
              </a:rPr>
              <a:t>separately </a:t>
            </a:r>
            <a:r>
              <a:rPr sz="2400" spc="-515" dirty="0">
                <a:latin typeface="Cambria"/>
                <a:cs typeface="Cambria"/>
              </a:rPr>
              <a:t> </a:t>
            </a:r>
            <a:r>
              <a:rPr sz="2400" spc="50" dirty="0">
                <a:latin typeface="Cambria"/>
                <a:cs typeface="Cambria"/>
              </a:rPr>
              <a:t>from</a:t>
            </a:r>
            <a:r>
              <a:rPr sz="2400" spc="125" dirty="0">
                <a:latin typeface="Cambria"/>
                <a:cs typeface="Cambria"/>
              </a:rPr>
              <a:t> </a:t>
            </a:r>
            <a:r>
              <a:rPr sz="2400" spc="95" dirty="0">
                <a:latin typeface="Cambria"/>
                <a:cs typeface="Cambria"/>
              </a:rPr>
              <a:t>text</a:t>
            </a:r>
            <a:r>
              <a:rPr sz="2400" spc="130" dirty="0">
                <a:latin typeface="Cambria"/>
                <a:cs typeface="Cambria"/>
              </a:rPr>
              <a:t> </a:t>
            </a:r>
            <a:r>
              <a:rPr sz="2400" spc="85" dirty="0">
                <a:latin typeface="Cambria"/>
                <a:cs typeface="Cambria"/>
              </a:rPr>
              <a:t>are</a:t>
            </a:r>
            <a:r>
              <a:rPr sz="2400" spc="140" dirty="0">
                <a:latin typeface="Cambria"/>
                <a:cs typeface="Cambria"/>
              </a:rPr>
              <a:t> </a:t>
            </a:r>
            <a:r>
              <a:rPr sz="2400" spc="80" dirty="0">
                <a:latin typeface="Cambria"/>
                <a:cs typeface="Cambria"/>
              </a:rPr>
              <a:t>numbers</a:t>
            </a:r>
            <a:r>
              <a:rPr sz="2400" spc="120" dirty="0">
                <a:latin typeface="Cambria"/>
                <a:cs typeface="Cambria"/>
              </a:rPr>
              <a:t> </a:t>
            </a:r>
            <a:r>
              <a:rPr sz="2400" spc="305" dirty="0">
                <a:latin typeface="Cambria"/>
                <a:cs typeface="Cambria"/>
              </a:rPr>
              <a:t>&amp;</a:t>
            </a:r>
            <a:r>
              <a:rPr sz="2400" spc="130" dirty="0">
                <a:latin typeface="Cambria"/>
                <a:cs typeface="Cambria"/>
              </a:rPr>
              <a:t> </a:t>
            </a:r>
            <a:r>
              <a:rPr sz="2400" spc="100" dirty="0">
                <a:latin typeface="Cambria"/>
                <a:cs typeface="Cambria"/>
              </a:rPr>
              <a:t>dates.</a:t>
            </a:r>
            <a:endParaRPr sz="2400">
              <a:latin typeface="Cambria"/>
              <a:cs typeface="Cambria"/>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7197"/>
            <a:ext cx="4569460" cy="474489"/>
          </a:xfrm>
          <a:prstGeom prst="rect">
            <a:avLst/>
          </a:prstGeom>
        </p:spPr>
        <p:txBody>
          <a:bodyPr vert="horz" wrap="square" lIns="0" tIns="12700" rIns="0" bIns="0" rtlCol="0">
            <a:spAutoFit/>
          </a:bodyPr>
          <a:lstStyle/>
          <a:p>
            <a:pPr marL="12700">
              <a:lnSpc>
                <a:spcPct val="100000"/>
              </a:lnSpc>
              <a:spcBef>
                <a:spcPts val="100"/>
              </a:spcBef>
            </a:pPr>
            <a:r>
              <a:rPr sz="3000" b="1" spc="340" smtClean="0">
                <a:solidFill>
                  <a:srgbClr val="002060"/>
                </a:solidFill>
                <a:latin typeface="Cambria"/>
                <a:cs typeface="Cambria"/>
              </a:rPr>
              <a:t>A</a:t>
            </a:r>
            <a:r>
              <a:rPr b="1" spc="340" smtClean="0">
                <a:solidFill>
                  <a:srgbClr val="002060"/>
                </a:solidFill>
                <a:latin typeface="Cambria"/>
                <a:cs typeface="Cambria"/>
              </a:rPr>
              <a:t>PPLY</a:t>
            </a:r>
            <a:r>
              <a:rPr lang="en-US" b="1" spc="340" dirty="0" smtClean="0">
                <a:solidFill>
                  <a:srgbClr val="002060"/>
                </a:solidFill>
                <a:latin typeface="Cambria"/>
                <a:cs typeface="Cambria"/>
              </a:rPr>
              <a:t> </a:t>
            </a:r>
            <a:r>
              <a:rPr sz="3000" b="1" spc="270" smtClean="0">
                <a:solidFill>
                  <a:srgbClr val="002060"/>
                </a:solidFill>
                <a:latin typeface="Cambria"/>
                <a:cs typeface="Cambria"/>
              </a:rPr>
              <a:t>S</a:t>
            </a:r>
            <a:r>
              <a:rPr b="1" spc="270" smtClean="0">
                <a:solidFill>
                  <a:srgbClr val="002060"/>
                </a:solidFill>
                <a:latin typeface="Cambria"/>
                <a:cs typeface="Cambria"/>
              </a:rPr>
              <a:t>TEMMING</a:t>
            </a:r>
            <a:r>
              <a:rPr sz="3000" b="1" spc="270" dirty="0">
                <a:solidFill>
                  <a:srgbClr val="002060"/>
                </a:solidFill>
                <a:latin typeface="Cambria"/>
                <a:cs typeface="Cambria"/>
              </a:rPr>
              <a:t>:-</a:t>
            </a:r>
            <a:endParaRPr sz="3000">
              <a:solidFill>
                <a:srgbClr val="002060"/>
              </a:solidFill>
              <a:latin typeface="Cambria"/>
              <a:cs typeface="Cambria"/>
            </a:endParaRPr>
          </a:p>
        </p:txBody>
      </p:sp>
      <p:sp>
        <p:nvSpPr>
          <p:cNvPr id="3" name="object 3"/>
          <p:cNvSpPr txBox="1"/>
          <p:nvPr/>
        </p:nvSpPr>
        <p:spPr>
          <a:xfrm>
            <a:off x="535940" y="1323847"/>
            <a:ext cx="7310755" cy="4152419"/>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E8637"/>
              </a:buClr>
              <a:buSzPct val="68750"/>
              <a:buFont typeface="Wingdings"/>
              <a:buChar char=""/>
              <a:tabLst>
                <a:tab pos="287020" algn="l"/>
              </a:tabLst>
            </a:pPr>
            <a:r>
              <a:rPr lang="en-IN" sz="2400" spc="130" dirty="0" smtClean="0">
                <a:latin typeface="Cambria"/>
                <a:cs typeface="Cambria"/>
              </a:rPr>
              <a:t>Most systems apply </a:t>
            </a:r>
            <a:r>
              <a:rPr sz="2400" spc="100" smtClean="0">
                <a:latin typeface="Cambria"/>
                <a:cs typeface="Cambria"/>
              </a:rPr>
              <a:t>stemming</a:t>
            </a:r>
            <a:r>
              <a:rPr sz="2400" spc="105" smtClean="0">
                <a:latin typeface="Cambria"/>
                <a:cs typeface="Cambria"/>
              </a:rPr>
              <a:t> </a:t>
            </a:r>
            <a:r>
              <a:rPr sz="2400" spc="90" smtClean="0">
                <a:latin typeface="Cambria"/>
                <a:cs typeface="Cambria"/>
              </a:rPr>
              <a:t>algorithms</a:t>
            </a:r>
            <a:r>
              <a:rPr lang="en-IN" sz="2400" spc="75" dirty="0" smtClean="0">
                <a:latin typeface="Cambria"/>
                <a:cs typeface="Cambria"/>
              </a:rPr>
              <a:t> </a:t>
            </a:r>
            <a:r>
              <a:rPr sz="2400" spc="20" smtClean="0">
                <a:latin typeface="Cambria"/>
                <a:cs typeface="Cambria"/>
              </a:rPr>
              <a:t>to </a:t>
            </a:r>
            <a:r>
              <a:rPr sz="2400" spc="25" smtClean="0">
                <a:latin typeface="Cambria"/>
                <a:cs typeface="Cambria"/>
              </a:rPr>
              <a:t> </a:t>
            </a:r>
            <a:r>
              <a:rPr sz="2400" b="1" spc="135" dirty="0">
                <a:latin typeface="Cambria"/>
                <a:cs typeface="Cambria"/>
              </a:rPr>
              <a:t>normalize</a:t>
            </a:r>
            <a:r>
              <a:rPr sz="2400" b="1" spc="140" dirty="0">
                <a:latin typeface="Cambria"/>
                <a:cs typeface="Cambria"/>
              </a:rPr>
              <a:t> </a:t>
            </a:r>
            <a:r>
              <a:rPr sz="2400" b="1" spc="150" dirty="0">
                <a:latin typeface="Cambria"/>
                <a:cs typeface="Cambria"/>
              </a:rPr>
              <a:t>the</a:t>
            </a:r>
            <a:r>
              <a:rPr sz="2400" b="1" spc="155" dirty="0">
                <a:latin typeface="Cambria"/>
                <a:cs typeface="Cambria"/>
              </a:rPr>
              <a:t> </a:t>
            </a:r>
            <a:r>
              <a:rPr sz="2400" b="1" spc="140" dirty="0">
                <a:latin typeface="Cambria"/>
                <a:cs typeface="Cambria"/>
              </a:rPr>
              <a:t>token</a:t>
            </a:r>
            <a:r>
              <a:rPr sz="2400" b="1" spc="145" dirty="0">
                <a:latin typeface="Cambria"/>
                <a:cs typeface="Cambria"/>
              </a:rPr>
              <a:t> </a:t>
            </a:r>
            <a:r>
              <a:rPr sz="2400" spc="20" dirty="0">
                <a:latin typeface="Cambria"/>
                <a:cs typeface="Cambria"/>
              </a:rPr>
              <a:t>to</a:t>
            </a:r>
            <a:r>
              <a:rPr sz="2400" spc="25" dirty="0">
                <a:latin typeface="Cambria"/>
                <a:cs typeface="Cambria"/>
              </a:rPr>
              <a:t> </a:t>
            </a:r>
            <a:r>
              <a:rPr sz="2400" spc="160" dirty="0">
                <a:latin typeface="Cambria"/>
                <a:cs typeface="Cambria"/>
              </a:rPr>
              <a:t>a</a:t>
            </a:r>
            <a:r>
              <a:rPr sz="2400" spc="165" dirty="0">
                <a:latin typeface="Cambria"/>
                <a:cs typeface="Cambria"/>
              </a:rPr>
              <a:t> </a:t>
            </a:r>
            <a:r>
              <a:rPr sz="2400" spc="95" dirty="0">
                <a:latin typeface="Cambria"/>
                <a:cs typeface="Cambria"/>
              </a:rPr>
              <a:t>standard</a:t>
            </a:r>
            <a:r>
              <a:rPr sz="2400" spc="100" dirty="0">
                <a:latin typeface="Cambria"/>
                <a:cs typeface="Cambria"/>
              </a:rPr>
              <a:t> </a:t>
            </a:r>
            <a:r>
              <a:rPr sz="2400" spc="90" dirty="0">
                <a:latin typeface="Cambria"/>
                <a:cs typeface="Cambria"/>
              </a:rPr>
              <a:t>semantic </a:t>
            </a:r>
            <a:r>
              <a:rPr sz="2400" spc="-515" dirty="0">
                <a:latin typeface="Cambria"/>
                <a:cs typeface="Cambria"/>
              </a:rPr>
              <a:t> </a:t>
            </a:r>
            <a:r>
              <a:rPr sz="2400" spc="75" dirty="0">
                <a:latin typeface="Cambria"/>
                <a:cs typeface="Cambria"/>
              </a:rPr>
              <a:t>representation.</a:t>
            </a:r>
            <a:endParaRPr sz="2400">
              <a:latin typeface="Cambria"/>
              <a:cs typeface="Cambria"/>
            </a:endParaRPr>
          </a:p>
          <a:p>
            <a:pPr marL="287020" indent="-274320" algn="just">
              <a:lnSpc>
                <a:spcPct val="100000"/>
              </a:lnSpc>
              <a:spcBef>
                <a:spcPts val="585"/>
              </a:spcBef>
              <a:buClr>
                <a:srgbClr val="FE8637"/>
              </a:buClr>
              <a:buSzPct val="68750"/>
              <a:buFont typeface="Wingdings"/>
              <a:buChar char=""/>
              <a:tabLst>
                <a:tab pos="287020" algn="l"/>
              </a:tabLst>
            </a:pPr>
            <a:r>
              <a:rPr lang="en-IN" sz="2400" dirty="0" smtClean="0">
                <a:latin typeface="Cambria"/>
                <a:cs typeface="Cambria"/>
              </a:rPr>
              <a:t>Stemming is a trade off between precision of a search versus  standardization to reduce system overhead in expanding a search term</a:t>
            </a:r>
            <a:endParaRPr sz="2400">
              <a:latin typeface="Cambria"/>
              <a:cs typeface="Cambria"/>
            </a:endParaRPr>
          </a:p>
          <a:p>
            <a:pPr marL="12700" marR="1673225" algn="just">
              <a:lnSpc>
                <a:spcPts val="3490"/>
              </a:lnSpc>
              <a:spcBef>
                <a:spcPts val="95"/>
              </a:spcBef>
              <a:buClr>
                <a:srgbClr val="FE8637"/>
              </a:buClr>
              <a:buSzPct val="68750"/>
              <a:buFont typeface="Wingdings"/>
              <a:buChar char=""/>
              <a:tabLst>
                <a:tab pos="287020" algn="l"/>
              </a:tabLst>
            </a:pPr>
            <a:r>
              <a:rPr lang="en-IN" sz="2400" spc="145" dirty="0" smtClean="0">
                <a:latin typeface="Cambria"/>
                <a:cs typeface="Cambria"/>
              </a:rPr>
              <a:t>It removes “Word” endings. </a:t>
            </a:r>
          </a:p>
          <a:p>
            <a:pPr marL="12700" marR="1673225" algn="just">
              <a:lnSpc>
                <a:spcPts val="3490"/>
              </a:lnSpc>
              <a:spcBef>
                <a:spcPts val="95"/>
              </a:spcBef>
              <a:buClr>
                <a:srgbClr val="FE8637"/>
              </a:buClr>
              <a:buSzPct val="68750"/>
              <a:tabLst>
                <a:tab pos="287020" algn="l"/>
              </a:tabLst>
            </a:pPr>
            <a:r>
              <a:rPr lang="en-IN" sz="2400" spc="145" dirty="0" smtClean="0">
                <a:latin typeface="Cambria"/>
                <a:cs typeface="Cambria"/>
              </a:rPr>
              <a:t>Ex:  Item                 Computing Process</a:t>
            </a:r>
          </a:p>
          <a:p>
            <a:pPr marL="12700" marR="1673225" algn="just">
              <a:lnSpc>
                <a:spcPts val="3490"/>
              </a:lnSpc>
              <a:spcBef>
                <a:spcPts val="95"/>
              </a:spcBef>
              <a:buClr>
                <a:srgbClr val="FE8637"/>
              </a:buClr>
              <a:buSzPct val="68750"/>
              <a:tabLst>
                <a:tab pos="287020" algn="l"/>
              </a:tabLst>
            </a:pPr>
            <a:r>
              <a:rPr lang="en-IN" sz="2400" spc="145" dirty="0" smtClean="0">
                <a:latin typeface="Cambria"/>
                <a:cs typeface="Cambria"/>
              </a:rPr>
              <a:t>    Stemmed Item       Compute Process</a:t>
            </a:r>
          </a:p>
          <a:p>
            <a:pPr marL="12700" marR="1673225" algn="just">
              <a:lnSpc>
                <a:spcPts val="3490"/>
              </a:lnSpc>
              <a:spcBef>
                <a:spcPts val="95"/>
              </a:spcBef>
              <a:buClr>
                <a:srgbClr val="FE8637"/>
              </a:buClr>
              <a:buSzPct val="68750"/>
              <a:buFont typeface="Wingdings"/>
              <a:buChar char=""/>
              <a:tabLst>
                <a:tab pos="287020" algn="l"/>
              </a:tabLst>
            </a:pPr>
            <a:r>
              <a:rPr sz="2400" spc="145" smtClean="0">
                <a:latin typeface="Cambria"/>
                <a:cs typeface="Cambria"/>
              </a:rPr>
              <a:t>Improves </a:t>
            </a:r>
            <a:r>
              <a:rPr sz="2400" spc="150" smtClean="0">
                <a:latin typeface="Cambria"/>
                <a:cs typeface="Cambria"/>
              </a:rPr>
              <a:t>the </a:t>
            </a:r>
            <a:r>
              <a:rPr sz="2400" spc="135" smtClean="0">
                <a:latin typeface="Cambria"/>
                <a:cs typeface="Cambria"/>
              </a:rPr>
              <a:t>precision </a:t>
            </a:r>
            <a:r>
              <a:rPr sz="2400" spc="-5" smtClean="0">
                <a:latin typeface="Cambria"/>
                <a:cs typeface="Cambria"/>
              </a:rPr>
              <a:t>of </a:t>
            </a:r>
            <a:r>
              <a:rPr sz="2400" spc="160" smtClean="0">
                <a:latin typeface="Cambria"/>
                <a:cs typeface="Cambria"/>
              </a:rPr>
              <a:t>a </a:t>
            </a:r>
            <a:r>
              <a:rPr sz="2400" spc="90" smtClean="0">
                <a:latin typeface="Cambria"/>
                <a:cs typeface="Cambria"/>
              </a:rPr>
              <a:t>search.</a:t>
            </a:r>
            <a:endParaRPr lang="en-IN" sz="2400" spc="90" dirty="0" smtClean="0">
              <a:latin typeface="Cambria"/>
              <a:cs typeface="Cambria"/>
            </a:endParaRPr>
          </a:p>
        </p:txBody>
      </p:sp>
      <p:cxnSp>
        <p:nvCxnSpPr>
          <p:cNvPr id="8" name="Straight Arrow Connector 7"/>
          <p:cNvCxnSpPr/>
          <p:nvPr/>
        </p:nvCxnSpPr>
        <p:spPr>
          <a:xfrm>
            <a:off x="2133600" y="4343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4800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8200"/>
            <a:ext cx="7025640" cy="874598"/>
          </a:xfrm>
          <a:prstGeom prst="rect">
            <a:avLst/>
          </a:prstGeom>
        </p:spPr>
        <p:txBody>
          <a:bodyPr vert="horz" wrap="square" lIns="0" tIns="12700" rIns="0" bIns="0" rtlCol="0">
            <a:spAutoFit/>
          </a:bodyPr>
          <a:lstStyle/>
          <a:p>
            <a:pPr marL="12700">
              <a:lnSpc>
                <a:spcPct val="100000"/>
              </a:lnSpc>
              <a:spcBef>
                <a:spcPts val="100"/>
              </a:spcBef>
            </a:pPr>
            <a:r>
              <a:rPr sz="2800" b="1" spc="350" dirty="0">
                <a:solidFill>
                  <a:srgbClr val="002060"/>
                </a:solidFill>
                <a:latin typeface="Cambria"/>
                <a:cs typeface="Cambria"/>
              </a:rPr>
              <a:t>CREATE</a:t>
            </a:r>
            <a:r>
              <a:rPr sz="2800" b="1" spc="270" dirty="0">
                <a:solidFill>
                  <a:srgbClr val="002060"/>
                </a:solidFill>
                <a:latin typeface="Cambria"/>
                <a:cs typeface="Cambria"/>
              </a:rPr>
              <a:t> </a:t>
            </a:r>
            <a:r>
              <a:rPr sz="2800" b="1" spc="340" dirty="0">
                <a:solidFill>
                  <a:srgbClr val="002060"/>
                </a:solidFill>
                <a:latin typeface="Cambria"/>
                <a:cs typeface="Cambria"/>
              </a:rPr>
              <a:t>SEARCHABLE</a:t>
            </a:r>
            <a:r>
              <a:rPr sz="2800" b="1" spc="254" dirty="0">
                <a:solidFill>
                  <a:srgbClr val="002060"/>
                </a:solidFill>
                <a:latin typeface="Cambria"/>
                <a:cs typeface="Cambria"/>
              </a:rPr>
              <a:t> </a:t>
            </a:r>
            <a:r>
              <a:rPr sz="2800" b="1" spc="245" dirty="0">
                <a:solidFill>
                  <a:srgbClr val="002060"/>
                </a:solidFill>
                <a:latin typeface="Cambria"/>
                <a:cs typeface="Cambria"/>
              </a:rPr>
              <a:t>DATA</a:t>
            </a:r>
            <a:r>
              <a:rPr sz="2800" b="1" spc="290" dirty="0">
                <a:solidFill>
                  <a:srgbClr val="002060"/>
                </a:solidFill>
                <a:latin typeface="Cambria"/>
                <a:cs typeface="Cambria"/>
              </a:rPr>
              <a:t> </a:t>
            </a:r>
            <a:r>
              <a:rPr sz="2800" b="1" spc="275" dirty="0">
                <a:solidFill>
                  <a:srgbClr val="002060"/>
                </a:solidFill>
                <a:latin typeface="Cambria"/>
                <a:cs typeface="Cambria"/>
              </a:rPr>
              <a:t>STRUCTURES:-</a:t>
            </a:r>
            <a:endParaRPr sz="2800">
              <a:solidFill>
                <a:srgbClr val="002060"/>
              </a:solidFill>
              <a:latin typeface="Cambria"/>
              <a:cs typeface="Cambria"/>
            </a:endParaRPr>
          </a:p>
        </p:txBody>
      </p:sp>
      <p:sp>
        <p:nvSpPr>
          <p:cNvPr id="3" name="object 3"/>
          <p:cNvSpPr txBox="1"/>
          <p:nvPr/>
        </p:nvSpPr>
        <p:spPr>
          <a:xfrm>
            <a:off x="533400" y="2057400"/>
            <a:ext cx="7310755" cy="3121367"/>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E8637"/>
              </a:buClr>
              <a:buSzPct val="68750"/>
              <a:buFont typeface="Wingdings"/>
              <a:buChar char=""/>
              <a:tabLst>
                <a:tab pos="287020" algn="l"/>
              </a:tabLst>
            </a:pPr>
            <a:r>
              <a:rPr lang="en-IN" sz="2400" spc="100" dirty="0" smtClean="0">
                <a:latin typeface="Cambria"/>
                <a:cs typeface="Cambria"/>
              </a:rPr>
              <a:t>The searchable data structure is the </a:t>
            </a:r>
            <a:r>
              <a:rPr sz="2400" spc="100" smtClean="0">
                <a:latin typeface="Cambria"/>
                <a:cs typeface="Cambria"/>
              </a:rPr>
              <a:t>internal </a:t>
            </a:r>
            <a:r>
              <a:rPr sz="2400" spc="70" smtClean="0">
                <a:latin typeface="Cambria"/>
                <a:cs typeface="Cambria"/>
              </a:rPr>
              <a:t>representation</a:t>
            </a:r>
            <a:r>
              <a:rPr sz="2400" spc="5" smtClean="0">
                <a:latin typeface="Cambria"/>
                <a:cs typeface="Cambria"/>
              </a:rPr>
              <a:t>(not </a:t>
            </a:r>
            <a:r>
              <a:rPr sz="2400" spc="65" dirty="0">
                <a:latin typeface="Cambria"/>
                <a:cs typeface="Cambria"/>
              </a:rPr>
              <a:t>visible </a:t>
            </a:r>
            <a:r>
              <a:rPr sz="2400" spc="70" dirty="0">
                <a:latin typeface="Cambria"/>
                <a:cs typeface="Cambria"/>
              </a:rPr>
              <a:t> </a:t>
            </a:r>
            <a:r>
              <a:rPr sz="2400" spc="20" dirty="0">
                <a:latin typeface="Cambria"/>
                <a:cs typeface="Cambria"/>
              </a:rPr>
              <a:t>to</a:t>
            </a:r>
            <a:r>
              <a:rPr sz="2400" spc="125" dirty="0">
                <a:latin typeface="Cambria"/>
                <a:cs typeface="Cambria"/>
              </a:rPr>
              <a:t> </a:t>
            </a:r>
            <a:r>
              <a:rPr sz="2400" spc="95" dirty="0">
                <a:latin typeface="Cambria"/>
                <a:cs typeface="Cambria"/>
              </a:rPr>
              <a:t>the</a:t>
            </a:r>
            <a:r>
              <a:rPr sz="2400" spc="140" dirty="0">
                <a:latin typeface="Cambria"/>
                <a:cs typeface="Cambria"/>
              </a:rPr>
              <a:t> </a:t>
            </a:r>
            <a:r>
              <a:rPr sz="2400" spc="60">
                <a:latin typeface="Cambria"/>
                <a:cs typeface="Cambria"/>
              </a:rPr>
              <a:t>user</a:t>
            </a:r>
            <a:r>
              <a:rPr sz="2400" spc="60" smtClean="0">
                <a:latin typeface="Cambria"/>
                <a:cs typeface="Cambria"/>
              </a:rPr>
              <a:t>)</a:t>
            </a:r>
            <a:r>
              <a:rPr lang="en-IN" sz="2400" spc="60" dirty="0" smtClean="0">
                <a:latin typeface="Cambria"/>
                <a:cs typeface="Cambria"/>
              </a:rPr>
              <a:t> of items that the user query searches</a:t>
            </a:r>
            <a:r>
              <a:rPr sz="2400" spc="60" smtClean="0">
                <a:latin typeface="Cambria"/>
                <a:cs typeface="Cambria"/>
              </a:rPr>
              <a:t>.</a:t>
            </a:r>
            <a:endParaRPr sz="2400">
              <a:latin typeface="Cambria"/>
              <a:cs typeface="Cambria"/>
            </a:endParaRPr>
          </a:p>
          <a:p>
            <a:pPr marL="287020" marR="5715" indent="-274320" algn="just">
              <a:lnSpc>
                <a:spcPct val="100000"/>
              </a:lnSpc>
              <a:spcBef>
                <a:spcPts val="600"/>
              </a:spcBef>
              <a:buClr>
                <a:srgbClr val="FE8637"/>
              </a:buClr>
              <a:buSzPct val="68750"/>
              <a:buFont typeface="Wingdings"/>
              <a:buChar char=""/>
              <a:tabLst>
                <a:tab pos="287020" algn="l"/>
              </a:tabLst>
            </a:pPr>
            <a:r>
              <a:rPr lang="en-IN" sz="2400" spc="105" smtClean="0">
                <a:latin typeface="Cambria"/>
                <a:cs typeface="Cambria"/>
              </a:rPr>
              <a:t>This s</a:t>
            </a:r>
            <a:r>
              <a:rPr sz="2400" spc="105" smtClean="0">
                <a:latin typeface="Cambria"/>
                <a:cs typeface="Cambria"/>
              </a:rPr>
              <a:t>tructures</a:t>
            </a:r>
            <a:r>
              <a:rPr sz="2400" spc="110" smtClean="0">
                <a:latin typeface="Cambria"/>
                <a:cs typeface="Cambria"/>
              </a:rPr>
              <a:t> </a:t>
            </a:r>
            <a:r>
              <a:rPr sz="2400" spc="75" dirty="0">
                <a:latin typeface="Cambria"/>
                <a:cs typeface="Cambria"/>
              </a:rPr>
              <a:t>contain</a:t>
            </a:r>
            <a:r>
              <a:rPr sz="2400" spc="80" dirty="0">
                <a:latin typeface="Cambria"/>
                <a:cs typeface="Cambria"/>
              </a:rPr>
              <a:t> </a:t>
            </a:r>
            <a:r>
              <a:rPr sz="2400" spc="95" dirty="0">
                <a:latin typeface="Cambria"/>
                <a:cs typeface="Cambria"/>
              </a:rPr>
              <a:t>the</a:t>
            </a:r>
            <a:r>
              <a:rPr sz="2400" spc="100" dirty="0">
                <a:latin typeface="Cambria"/>
                <a:cs typeface="Cambria"/>
              </a:rPr>
              <a:t> </a:t>
            </a:r>
            <a:r>
              <a:rPr sz="2400" spc="90" dirty="0">
                <a:latin typeface="Cambria"/>
                <a:cs typeface="Cambria"/>
              </a:rPr>
              <a:t>semantic</a:t>
            </a:r>
            <a:r>
              <a:rPr sz="2400" spc="95" dirty="0">
                <a:latin typeface="Cambria"/>
                <a:cs typeface="Cambria"/>
              </a:rPr>
              <a:t> </a:t>
            </a:r>
            <a:r>
              <a:rPr sz="2400" spc="40" dirty="0">
                <a:latin typeface="Cambria"/>
                <a:cs typeface="Cambria"/>
              </a:rPr>
              <a:t>concepts </a:t>
            </a:r>
            <a:r>
              <a:rPr sz="2400" spc="45" dirty="0">
                <a:latin typeface="Cambria"/>
                <a:cs typeface="Cambria"/>
              </a:rPr>
              <a:t> </a:t>
            </a:r>
            <a:r>
              <a:rPr sz="2400" spc="65" dirty="0">
                <a:latin typeface="Cambria"/>
                <a:cs typeface="Cambria"/>
              </a:rPr>
              <a:t>represents </a:t>
            </a:r>
            <a:r>
              <a:rPr sz="2400" spc="95" dirty="0">
                <a:latin typeface="Cambria"/>
                <a:cs typeface="Cambria"/>
              </a:rPr>
              <a:t>the </a:t>
            </a:r>
            <a:r>
              <a:rPr sz="2400" spc="90" dirty="0">
                <a:latin typeface="Cambria"/>
                <a:cs typeface="Cambria"/>
              </a:rPr>
              <a:t>items </a:t>
            </a:r>
            <a:r>
              <a:rPr sz="2400" spc="105" dirty="0">
                <a:latin typeface="Cambria"/>
                <a:cs typeface="Cambria"/>
              </a:rPr>
              <a:t>in </a:t>
            </a:r>
            <a:r>
              <a:rPr sz="2400" spc="95">
                <a:latin typeface="Cambria"/>
                <a:cs typeface="Cambria"/>
              </a:rPr>
              <a:t>the </a:t>
            </a:r>
            <a:r>
              <a:rPr lang="en-IN" sz="2400" spc="265" dirty="0" smtClean="0">
                <a:latin typeface="Cambria"/>
                <a:cs typeface="Cambria"/>
              </a:rPr>
              <a:t>database and</a:t>
            </a:r>
            <a:r>
              <a:rPr sz="2400" spc="305" smtClean="0">
                <a:latin typeface="Cambria"/>
                <a:cs typeface="Cambria"/>
              </a:rPr>
              <a:t> </a:t>
            </a:r>
            <a:r>
              <a:rPr sz="2400" spc="100" dirty="0">
                <a:latin typeface="Cambria"/>
                <a:cs typeface="Cambria"/>
              </a:rPr>
              <a:t>limits </a:t>
            </a:r>
            <a:r>
              <a:rPr sz="2400" spc="105" dirty="0">
                <a:latin typeface="Cambria"/>
                <a:cs typeface="Cambria"/>
              </a:rPr>
              <a:t>what </a:t>
            </a:r>
            <a:r>
              <a:rPr sz="2400" spc="160" dirty="0">
                <a:latin typeface="Cambria"/>
                <a:cs typeface="Cambria"/>
              </a:rPr>
              <a:t>a </a:t>
            </a:r>
            <a:r>
              <a:rPr sz="2400" spc="165" dirty="0">
                <a:latin typeface="Cambria"/>
                <a:cs typeface="Cambria"/>
              </a:rPr>
              <a:t> </a:t>
            </a:r>
            <a:r>
              <a:rPr sz="2400" spc="80" dirty="0">
                <a:latin typeface="Cambria"/>
                <a:cs typeface="Cambria"/>
              </a:rPr>
              <a:t>user</a:t>
            </a:r>
            <a:r>
              <a:rPr sz="2400" spc="120" dirty="0">
                <a:latin typeface="Cambria"/>
                <a:cs typeface="Cambria"/>
              </a:rPr>
              <a:t> </a:t>
            </a:r>
            <a:r>
              <a:rPr sz="2400" spc="95" dirty="0">
                <a:latin typeface="Cambria"/>
                <a:cs typeface="Cambria"/>
              </a:rPr>
              <a:t>can</a:t>
            </a:r>
            <a:r>
              <a:rPr sz="2400" spc="120" dirty="0">
                <a:latin typeface="Cambria"/>
                <a:cs typeface="Cambria"/>
              </a:rPr>
              <a:t> </a:t>
            </a:r>
            <a:r>
              <a:rPr sz="2400" spc="80" dirty="0">
                <a:latin typeface="Cambria"/>
                <a:cs typeface="Cambria"/>
              </a:rPr>
              <a:t>find</a:t>
            </a:r>
            <a:r>
              <a:rPr sz="2400" spc="120" dirty="0">
                <a:latin typeface="Cambria"/>
                <a:cs typeface="Cambria"/>
              </a:rPr>
              <a:t> </a:t>
            </a:r>
            <a:r>
              <a:rPr sz="2400" spc="114" dirty="0">
                <a:latin typeface="Cambria"/>
                <a:cs typeface="Cambria"/>
              </a:rPr>
              <a:t>as</a:t>
            </a:r>
            <a:r>
              <a:rPr sz="2400" spc="145" dirty="0">
                <a:latin typeface="Cambria"/>
                <a:cs typeface="Cambria"/>
              </a:rPr>
              <a:t> </a:t>
            </a:r>
            <a:r>
              <a:rPr sz="2400" spc="160" dirty="0">
                <a:latin typeface="Cambria"/>
                <a:cs typeface="Cambria"/>
              </a:rPr>
              <a:t>a</a:t>
            </a:r>
            <a:r>
              <a:rPr sz="2400" spc="125" dirty="0">
                <a:latin typeface="Cambria"/>
                <a:cs typeface="Cambria"/>
              </a:rPr>
              <a:t> </a:t>
            </a:r>
            <a:r>
              <a:rPr sz="2400" spc="90" dirty="0">
                <a:latin typeface="Cambria"/>
                <a:cs typeface="Cambria"/>
              </a:rPr>
              <a:t>result</a:t>
            </a:r>
            <a:r>
              <a:rPr sz="2400" spc="120" dirty="0">
                <a:latin typeface="Cambria"/>
                <a:cs typeface="Cambria"/>
              </a:rPr>
              <a:t> </a:t>
            </a:r>
            <a:r>
              <a:rPr sz="2400" spc="-5" dirty="0">
                <a:latin typeface="Cambria"/>
                <a:cs typeface="Cambria"/>
              </a:rPr>
              <a:t>of</a:t>
            </a:r>
            <a:r>
              <a:rPr sz="2400" spc="135" dirty="0">
                <a:latin typeface="Cambria"/>
                <a:cs typeface="Cambria"/>
              </a:rPr>
              <a:t> </a:t>
            </a:r>
            <a:r>
              <a:rPr sz="2400" spc="85" dirty="0">
                <a:latin typeface="Cambria"/>
                <a:cs typeface="Cambria"/>
              </a:rPr>
              <a:t>their</a:t>
            </a:r>
            <a:r>
              <a:rPr sz="2400" spc="120" dirty="0">
                <a:latin typeface="Cambria"/>
                <a:cs typeface="Cambria"/>
              </a:rPr>
              <a:t> </a:t>
            </a:r>
            <a:r>
              <a:rPr sz="2400" spc="90" dirty="0">
                <a:latin typeface="Cambria"/>
                <a:cs typeface="Cambria"/>
              </a:rPr>
              <a:t>search.</a:t>
            </a:r>
            <a:endParaRPr sz="2400">
              <a:latin typeface="Cambria"/>
              <a:cs typeface="Cambria"/>
            </a:endParaRPr>
          </a:p>
          <a:p>
            <a:pPr marL="287020" marR="5080" indent="-274320" algn="just">
              <a:lnSpc>
                <a:spcPct val="100000"/>
              </a:lnSpc>
              <a:spcBef>
                <a:spcPts val="600"/>
              </a:spcBef>
            </a:pPr>
            <a:r>
              <a:rPr sz="2400" spc="165" dirty="0">
                <a:latin typeface="Cambria"/>
                <a:cs typeface="Cambria"/>
              </a:rPr>
              <a:t>Ex:</a:t>
            </a:r>
            <a:r>
              <a:rPr sz="2400" spc="170" dirty="0">
                <a:latin typeface="Cambria"/>
                <a:cs typeface="Cambria"/>
              </a:rPr>
              <a:t> </a:t>
            </a:r>
            <a:r>
              <a:rPr sz="2400" spc="80" dirty="0">
                <a:latin typeface="Cambria"/>
                <a:cs typeface="Cambria"/>
              </a:rPr>
              <a:t>Inverted</a:t>
            </a:r>
            <a:r>
              <a:rPr sz="2400" spc="85" dirty="0">
                <a:latin typeface="Cambria"/>
                <a:cs typeface="Cambria"/>
              </a:rPr>
              <a:t> </a:t>
            </a:r>
            <a:r>
              <a:rPr sz="2400" spc="130" dirty="0">
                <a:latin typeface="Cambria"/>
                <a:cs typeface="Cambria"/>
              </a:rPr>
              <a:t>File</a:t>
            </a:r>
            <a:r>
              <a:rPr sz="2400" spc="135" dirty="0">
                <a:latin typeface="Cambria"/>
                <a:cs typeface="Cambria"/>
              </a:rPr>
              <a:t> </a:t>
            </a:r>
            <a:r>
              <a:rPr sz="2400" spc="114" dirty="0">
                <a:latin typeface="Cambria"/>
                <a:cs typeface="Cambria"/>
              </a:rPr>
              <a:t>Structure,</a:t>
            </a:r>
            <a:r>
              <a:rPr sz="2400" spc="120" dirty="0">
                <a:latin typeface="Cambria"/>
                <a:cs typeface="Cambria"/>
              </a:rPr>
              <a:t> </a:t>
            </a:r>
            <a:r>
              <a:rPr sz="2400" spc="175" dirty="0">
                <a:latin typeface="Cambria"/>
                <a:cs typeface="Cambria"/>
              </a:rPr>
              <a:t>N-Gram</a:t>
            </a:r>
            <a:r>
              <a:rPr sz="2400" spc="180" dirty="0">
                <a:latin typeface="Cambria"/>
                <a:cs typeface="Cambria"/>
              </a:rPr>
              <a:t> Data </a:t>
            </a:r>
            <a:r>
              <a:rPr sz="2400" spc="185" dirty="0">
                <a:latin typeface="Cambria"/>
                <a:cs typeface="Cambria"/>
              </a:rPr>
              <a:t> </a:t>
            </a:r>
            <a:r>
              <a:rPr sz="2400" spc="114" dirty="0">
                <a:latin typeface="Cambria"/>
                <a:cs typeface="Cambria"/>
              </a:rPr>
              <a:t>Structure,</a:t>
            </a:r>
            <a:r>
              <a:rPr sz="2400" spc="110" dirty="0">
                <a:latin typeface="Cambria"/>
                <a:cs typeface="Cambria"/>
              </a:rPr>
              <a:t> </a:t>
            </a:r>
            <a:r>
              <a:rPr sz="2400" spc="125" dirty="0">
                <a:latin typeface="Cambria"/>
                <a:cs typeface="Cambria"/>
              </a:rPr>
              <a:t>Signature </a:t>
            </a:r>
            <a:r>
              <a:rPr sz="2400" spc="70" dirty="0">
                <a:latin typeface="Cambria"/>
                <a:cs typeface="Cambria"/>
              </a:rPr>
              <a:t>file</a:t>
            </a:r>
            <a:r>
              <a:rPr sz="2400" spc="114" dirty="0">
                <a:latin typeface="Cambria"/>
                <a:cs typeface="Cambria"/>
              </a:rPr>
              <a:t> </a:t>
            </a:r>
            <a:r>
              <a:rPr sz="2400" spc="85" dirty="0">
                <a:latin typeface="Cambria"/>
                <a:cs typeface="Cambria"/>
              </a:rPr>
              <a:t>structure</a:t>
            </a:r>
            <a:r>
              <a:rPr sz="2400" spc="105" dirty="0">
                <a:latin typeface="Cambria"/>
                <a:cs typeface="Cambria"/>
              </a:rPr>
              <a:t> </a:t>
            </a:r>
            <a:r>
              <a:rPr sz="2400" spc="185" dirty="0">
                <a:latin typeface="Cambria"/>
                <a:cs typeface="Cambria"/>
              </a:rPr>
              <a:t>etc…</a:t>
            </a:r>
            <a:endParaRPr sz="2400">
              <a:latin typeface="Cambria"/>
              <a:cs typeface="Cambria"/>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6858000" cy="848360"/>
          </a:xfrm>
          <a:prstGeom prst="rect">
            <a:avLst/>
          </a:prstGeom>
        </p:spPr>
        <p:txBody>
          <a:bodyPr vert="horz" wrap="square" lIns="0" tIns="12700" rIns="0" bIns="0" rtlCol="0">
            <a:spAutoFit/>
          </a:bodyPr>
          <a:lstStyle/>
          <a:p>
            <a:pPr marL="247015" marR="5080" indent="-234950">
              <a:lnSpc>
                <a:spcPct val="100000"/>
              </a:lnSpc>
              <a:spcBef>
                <a:spcPts val="100"/>
              </a:spcBef>
            </a:pPr>
            <a:r>
              <a:rPr sz="2700" b="1" spc="409">
                <a:solidFill>
                  <a:srgbClr val="002060"/>
                </a:solidFill>
                <a:latin typeface="Cambria"/>
                <a:cs typeface="Cambria"/>
              </a:rPr>
              <a:t>SELECTIVE</a:t>
            </a:r>
            <a:r>
              <a:rPr sz="2700" b="1" spc="145">
                <a:solidFill>
                  <a:srgbClr val="002060"/>
                </a:solidFill>
                <a:latin typeface="Cambria"/>
                <a:cs typeface="Cambria"/>
              </a:rPr>
              <a:t> </a:t>
            </a:r>
            <a:r>
              <a:rPr sz="2700" b="1" spc="325" smtClean="0">
                <a:solidFill>
                  <a:srgbClr val="002060"/>
                </a:solidFill>
                <a:latin typeface="Cambria"/>
                <a:cs typeface="Cambria"/>
              </a:rPr>
              <a:t>DISS</a:t>
            </a:r>
            <a:r>
              <a:rPr lang="en-IN" sz="2700" b="1" spc="325" dirty="0" smtClean="0">
                <a:solidFill>
                  <a:srgbClr val="002060"/>
                </a:solidFill>
                <a:latin typeface="Cambria"/>
                <a:cs typeface="Cambria"/>
              </a:rPr>
              <a:t>E</a:t>
            </a:r>
            <a:r>
              <a:rPr sz="2700" b="1" spc="325" smtClean="0">
                <a:solidFill>
                  <a:srgbClr val="002060"/>
                </a:solidFill>
                <a:latin typeface="Cambria"/>
                <a:cs typeface="Cambria"/>
              </a:rPr>
              <a:t>MINATION</a:t>
            </a:r>
            <a:r>
              <a:rPr sz="2700" b="1" spc="165" smtClean="0">
                <a:solidFill>
                  <a:srgbClr val="002060"/>
                </a:solidFill>
                <a:latin typeface="Cambria"/>
                <a:cs typeface="Cambria"/>
              </a:rPr>
              <a:t> </a:t>
            </a:r>
            <a:r>
              <a:rPr sz="2700" b="1" spc="409" dirty="0">
                <a:solidFill>
                  <a:srgbClr val="002060"/>
                </a:solidFill>
                <a:latin typeface="Cambria"/>
                <a:cs typeface="Cambria"/>
              </a:rPr>
              <a:t>OF </a:t>
            </a:r>
            <a:r>
              <a:rPr sz="2700" b="1" spc="-580" dirty="0">
                <a:solidFill>
                  <a:srgbClr val="002060"/>
                </a:solidFill>
                <a:latin typeface="Cambria"/>
                <a:cs typeface="Cambria"/>
              </a:rPr>
              <a:t> </a:t>
            </a:r>
            <a:r>
              <a:rPr sz="2700" b="1" spc="305" dirty="0">
                <a:solidFill>
                  <a:srgbClr val="002060"/>
                </a:solidFill>
                <a:latin typeface="Cambria"/>
                <a:cs typeface="Cambria"/>
              </a:rPr>
              <a:t>INFORMATION(M</a:t>
            </a:r>
            <a:r>
              <a:rPr sz="2150" b="1" spc="305" dirty="0">
                <a:solidFill>
                  <a:srgbClr val="002060"/>
                </a:solidFill>
                <a:latin typeface="Cambria"/>
                <a:cs typeface="Cambria"/>
              </a:rPr>
              <a:t>AIL</a:t>
            </a:r>
            <a:r>
              <a:rPr sz="2150" b="1" spc="310" dirty="0">
                <a:solidFill>
                  <a:srgbClr val="002060"/>
                </a:solidFill>
                <a:latin typeface="Cambria"/>
                <a:cs typeface="Cambria"/>
              </a:rPr>
              <a:t> </a:t>
            </a:r>
            <a:r>
              <a:rPr sz="2150" b="1" spc="300" dirty="0">
                <a:solidFill>
                  <a:srgbClr val="002060"/>
                </a:solidFill>
                <a:latin typeface="Cambria"/>
                <a:cs typeface="Cambria"/>
              </a:rPr>
              <a:t>PROCESS</a:t>
            </a:r>
            <a:r>
              <a:rPr sz="2700" b="1" spc="300" dirty="0">
                <a:solidFill>
                  <a:srgbClr val="002060"/>
                </a:solidFill>
                <a:latin typeface="Cambria"/>
                <a:cs typeface="Cambria"/>
              </a:rPr>
              <a:t>)</a:t>
            </a:r>
            <a:endParaRPr sz="2700">
              <a:solidFill>
                <a:srgbClr val="002060"/>
              </a:solidFill>
              <a:latin typeface="Cambria"/>
              <a:cs typeface="Cambria"/>
            </a:endParaRPr>
          </a:p>
        </p:txBody>
      </p:sp>
      <p:sp>
        <p:nvSpPr>
          <p:cNvPr id="3" name="object 3"/>
          <p:cNvSpPr txBox="1"/>
          <p:nvPr/>
        </p:nvSpPr>
        <p:spPr>
          <a:xfrm>
            <a:off x="533400" y="1524000"/>
            <a:ext cx="7920355" cy="5476499"/>
          </a:xfrm>
          <a:prstGeom prst="rect">
            <a:avLst/>
          </a:prstGeom>
        </p:spPr>
        <p:txBody>
          <a:bodyPr vert="horz" wrap="square" lIns="0" tIns="76835" rIns="0" bIns="0" rtlCol="0">
            <a:spAutoFit/>
          </a:bodyPr>
          <a:lstStyle/>
          <a:p>
            <a:pPr marL="287020" marR="5080" indent="-274955" algn="just">
              <a:lnSpc>
                <a:spcPts val="2110"/>
              </a:lnSpc>
              <a:spcBef>
                <a:spcPts val="605"/>
              </a:spcBef>
              <a:buClr>
                <a:srgbClr val="FE8637"/>
              </a:buClr>
              <a:buSzPct val="68181"/>
              <a:buFont typeface="Wingdings"/>
              <a:buChar char=""/>
              <a:tabLst>
                <a:tab pos="287020" algn="l"/>
              </a:tabLst>
            </a:pPr>
            <a:r>
              <a:rPr sz="2200" spc="145" dirty="0">
                <a:latin typeface="Cambria"/>
                <a:cs typeface="Cambria"/>
              </a:rPr>
              <a:t>It </a:t>
            </a:r>
            <a:r>
              <a:rPr sz="2200" spc="35" dirty="0">
                <a:latin typeface="Cambria"/>
                <a:cs typeface="Cambria"/>
              </a:rPr>
              <a:t>provides </a:t>
            </a:r>
            <a:r>
              <a:rPr sz="2200" spc="85" dirty="0">
                <a:latin typeface="Cambria"/>
                <a:cs typeface="Cambria"/>
              </a:rPr>
              <a:t>the </a:t>
            </a:r>
            <a:r>
              <a:rPr sz="2200" spc="75" dirty="0">
                <a:latin typeface="Cambria"/>
                <a:cs typeface="Cambria"/>
              </a:rPr>
              <a:t>capability </a:t>
            </a:r>
            <a:r>
              <a:rPr sz="2200" spc="15" dirty="0">
                <a:latin typeface="Cambria"/>
                <a:cs typeface="Cambria"/>
              </a:rPr>
              <a:t>to </a:t>
            </a:r>
            <a:r>
              <a:rPr sz="2200" spc="90" dirty="0">
                <a:latin typeface="Cambria"/>
                <a:cs typeface="Cambria"/>
              </a:rPr>
              <a:t>dynamically </a:t>
            </a:r>
            <a:r>
              <a:rPr sz="2200" b="1" spc="135" dirty="0">
                <a:latin typeface="Cambria"/>
                <a:cs typeface="Cambria"/>
              </a:rPr>
              <a:t>compare </a:t>
            </a:r>
            <a:r>
              <a:rPr sz="2200" b="1" spc="145" dirty="0">
                <a:latin typeface="Cambria"/>
                <a:cs typeface="Cambria"/>
              </a:rPr>
              <a:t>newly </a:t>
            </a:r>
            <a:r>
              <a:rPr sz="2200" b="1" spc="150" dirty="0">
                <a:latin typeface="Cambria"/>
                <a:cs typeface="Cambria"/>
              </a:rPr>
              <a:t> </a:t>
            </a:r>
            <a:r>
              <a:rPr sz="2200" b="1" spc="125" dirty="0">
                <a:latin typeface="Cambria"/>
                <a:cs typeface="Cambria"/>
              </a:rPr>
              <a:t>received</a:t>
            </a:r>
            <a:r>
              <a:rPr sz="2200" b="1" spc="130" dirty="0">
                <a:latin typeface="Cambria"/>
                <a:cs typeface="Cambria"/>
              </a:rPr>
              <a:t> </a:t>
            </a:r>
            <a:r>
              <a:rPr sz="2200" b="1" spc="114" dirty="0">
                <a:latin typeface="Cambria"/>
                <a:cs typeface="Cambria"/>
              </a:rPr>
              <a:t>items</a:t>
            </a:r>
            <a:r>
              <a:rPr sz="2200" b="1" spc="120" dirty="0">
                <a:solidFill>
                  <a:srgbClr val="C00000"/>
                </a:solidFill>
                <a:latin typeface="Cambria"/>
                <a:cs typeface="Cambria"/>
              </a:rPr>
              <a:t> </a:t>
            </a:r>
            <a:r>
              <a:rPr sz="2200" spc="95" dirty="0">
                <a:latin typeface="Cambria"/>
                <a:cs typeface="Cambria"/>
              </a:rPr>
              <a:t>in</a:t>
            </a:r>
            <a:r>
              <a:rPr sz="2200" spc="100" dirty="0">
                <a:latin typeface="Cambria"/>
                <a:cs typeface="Cambria"/>
              </a:rPr>
              <a:t> </a:t>
            </a:r>
            <a:r>
              <a:rPr sz="2200" spc="85" dirty="0">
                <a:latin typeface="Cambria"/>
                <a:cs typeface="Cambria"/>
              </a:rPr>
              <a:t>the</a:t>
            </a:r>
            <a:r>
              <a:rPr sz="2200" spc="655" dirty="0">
                <a:latin typeface="Cambria"/>
                <a:cs typeface="Cambria"/>
              </a:rPr>
              <a:t> </a:t>
            </a:r>
            <a:r>
              <a:rPr sz="2200" spc="65" dirty="0">
                <a:latin typeface="Cambria"/>
                <a:cs typeface="Cambria"/>
              </a:rPr>
              <a:t>information</a:t>
            </a:r>
            <a:r>
              <a:rPr sz="2200" spc="70" dirty="0">
                <a:latin typeface="Cambria"/>
                <a:cs typeface="Cambria"/>
              </a:rPr>
              <a:t> </a:t>
            </a:r>
            <a:r>
              <a:rPr sz="2200" spc="75" dirty="0">
                <a:latin typeface="Cambria"/>
                <a:cs typeface="Cambria"/>
              </a:rPr>
              <a:t>system</a:t>
            </a:r>
            <a:r>
              <a:rPr sz="2200" spc="80" dirty="0">
                <a:latin typeface="Cambria"/>
                <a:cs typeface="Cambria"/>
              </a:rPr>
              <a:t> </a:t>
            </a:r>
            <a:r>
              <a:rPr sz="2200" spc="105" dirty="0">
                <a:latin typeface="Cambria"/>
                <a:cs typeface="Cambria"/>
              </a:rPr>
              <a:t>against </a:t>
            </a:r>
            <a:r>
              <a:rPr sz="2200" spc="110" dirty="0">
                <a:latin typeface="Cambria"/>
                <a:cs typeface="Cambria"/>
              </a:rPr>
              <a:t> </a:t>
            </a:r>
            <a:r>
              <a:rPr sz="2200" b="1" spc="150" dirty="0">
                <a:latin typeface="Cambria"/>
                <a:cs typeface="Cambria"/>
              </a:rPr>
              <a:t>standing </a:t>
            </a:r>
            <a:r>
              <a:rPr sz="2200" b="1" spc="130" dirty="0">
                <a:latin typeface="Cambria"/>
                <a:cs typeface="Cambria"/>
              </a:rPr>
              <a:t>statement </a:t>
            </a:r>
            <a:r>
              <a:rPr sz="2200" b="1" spc="110" dirty="0">
                <a:latin typeface="Cambria"/>
                <a:cs typeface="Cambria"/>
              </a:rPr>
              <a:t>of </a:t>
            </a:r>
            <a:r>
              <a:rPr sz="2200" b="1" spc="120" dirty="0">
                <a:latin typeface="Cambria"/>
                <a:cs typeface="Cambria"/>
              </a:rPr>
              <a:t>interest </a:t>
            </a:r>
            <a:r>
              <a:rPr sz="2200" b="1" spc="110" dirty="0">
                <a:latin typeface="Cambria"/>
                <a:cs typeface="Cambria"/>
              </a:rPr>
              <a:t>of </a:t>
            </a:r>
            <a:r>
              <a:rPr sz="2200" b="1" spc="114">
                <a:latin typeface="Cambria"/>
                <a:cs typeface="Cambria"/>
              </a:rPr>
              <a:t>users </a:t>
            </a:r>
            <a:r>
              <a:rPr lang="en-IN" sz="2200" b="1" spc="275" dirty="0" smtClean="0">
                <a:latin typeface="Cambria"/>
                <a:cs typeface="Cambria"/>
              </a:rPr>
              <a:t>and</a:t>
            </a:r>
            <a:r>
              <a:rPr sz="2200" spc="275" smtClean="0">
                <a:latin typeface="Cambria"/>
                <a:cs typeface="Cambria"/>
              </a:rPr>
              <a:t> </a:t>
            </a:r>
            <a:r>
              <a:rPr sz="2200" spc="55" dirty="0">
                <a:latin typeface="Cambria"/>
                <a:cs typeface="Cambria"/>
              </a:rPr>
              <a:t>deliver </a:t>
            </a:r>
            <a:r>
              <a:rPr sz="2200" spc="85" dirty="0">
                <a:latin typeface="Cambria"/>
                <a:cs typeface="Cambria"/>
              </a:rPr>
              <a:t>the </a:t>
            </a:r>
            <a:r>
              <a:rPr sz="2200" spc="90" dirty="0">
                <a:latin typeface="Cambria"/>
                <a:cs typeface="Cambria"/>
              </a:rPr>
              <a:t> </a:t>
            </a:r>
            <a:r>
              <a:rPr sz="2200" spc="80" dirty="0">
                <a:latin typeface="Cambria"/>
                <a:cs typeface="Cambria"/>
              </a:rPr>
              <a:t>item </a:t>
            </a:r>
            <a:r>
              <a:rPr sz="2200" spc="15" dirty="0">
                <a:latin typeface="Cambria"/>
                <a:cs typeface="Cambria"/>
              </a:rPr>
              <a:t>to  </a:t>
            </a:r>
            <a:r>
              <a:rPr sz="2200" spc="45" dirty="0">
                <a:latin typeface="Cambria"/>
                <a:cs typeface="Cambria"/>
              </a:rPr>
              <a:t>those </a:t>
            </a:r>
            <a:r>
              <a:rPr sz="2200" spc="65" dirty="0">
                <a:latin typeface="Cambria"/>
                <a:cs typeface="Cambria"/>
              </a:rPr>
              <a:t>users </a:t>
            </a:r>
            <a:r>
              <a:rPr sz="2200" spc="30" dirty="0">
                <a:latin typeface="Cambria"/>
                <a:cs typeface="Cambria"/>
              </a:rPr>
              <a:t>whose </a:t>
            </a:r>
            <a:r>
              <a:rPr sz="2200" spc="85" dirty="0">
                <a:latin typeface="Cambria"/>
                <a:cs typeface="Cambria"/>
              </a:rPr>
              <a:t>statement </a:t>
            </a:r>
            <a:r>
              <a:rPr sz="2200" dirty="0">
                <a:latin typeface="Cambria"/>
                <a:cs typeface="Cambria"/>
              </a:rPr>
              <a:t>of</a:t>
            </a:r>
            <a:r>
              <a:rPr sz="2200" spc="480" dirty="0">
                <a:latin typeface="Cambria"/>
                <a:cs typeface="Cambria"/>
              </a:rPr>
              <a:t> </a:t>
            </a:r>
            <a:r>
              <a:rPr sz="2200" spc="75" dirty="0">
                <a:latin typeface="Cambria"/>
                <a:cs typeface="Cambria"/>
              </a:rPr>
              <a:t>interest </a:t>
            </a:r>
            <a:r>
              <a:rPr sz="2200" spc="80" dirty="0">
                <a:latin typeface="Cambria"/>
                <a:cs typeface="Cambria"/>
              </a:rPr>
              <a:t>matches </a:t>
            </a:r>
            <a:r>
              <a:rPr sz="2200" spc="85" dirty="0">
                <a:latin typeface="Cambria"/>
                <a:cs typeface="Cambria"/>
              </a:rPr>
              <a:t> the</a:t>
            </a:r>
            <a:r>
              <a:rPr sz="2200" spc="130" dirty="0">
                <a:latin typeface="Cambria"/>
                <a:cs typeface="Cambria"/>
              </a:rPr>
              <a:t> </a:t>
            </a:r>
            <a:r>
              <a:rPr sz="2200" spc="55" dirty="0">
                <a:latin typeface="Cambria"/>
                <a:cs typeface="Cambria"/>
              </a:rPr>
              <a:t>contexts</a:t>
            </a:r>
            <a:r>
              <a:rPr sz="2200" spc="125" dirty="0">
                <a:latin typeface="Cambria"/>
                <a:cs typeface="Cambria"/>
              </a:rPr>
              <a:t> </a:t>
            </a:r>
            <a:r>
              <a:rPr sz="2200" dirty="0">
                <a:latin typeface="Cambria"/>
                <a:cs typeface="Cambria"/>
              </a:rPr>
              <a:t>of</a:t>
            </a:r>
            <a:r>
              <a:rPr sz="2200" spc="125" dirty="0">
                <a:latin typeface="Cambria"/>
                <a:cs typeface="Cambria"/>
              </a:rPr>
              <a:t> </a:t>
            </a:r>
            <a:r>
              <a:rPr sz="2200" spc="85" dirty="0">
                <a:latin typeface="Cambria"/>
                <a:cs typeface="Cambria"/>
              </a:rPr>
              <a:t>the</a:t>
            </a:r>
            <a:r>
              <a:rPr sz="2200" spc="135" dirty="0">
                <a:latin typeface="Cambria"/>
                <a:cs typeface="Cambria"/>
              </a:rPr>
              <a:t> </a:t>
            </a:r>
            <a:r>
              <a:rPr sz="2200" spc="95" dirty="0">
                <a:latin typeface="Cambria"/>
                <a:cs typeface="Cambria"/>
              </a:rPr>
              <a:t>item.</a:t>
            </a:r>
            <a:endParaRPr sz="2200">
              <a:latin typeface="Cambria"/>
              <a:cs typeface="Cambria"/>
            </a:endParaRPr>
          </a:p>
          <a:p>
            <a:pPr marL="286385" marR="7620" indent="-274320" algn="just">
              <a:lnSpc>
                <a:spcPts val="2110"/>
              </a:lnSpc>
              <a:spcBef>
                <a:spcPts val="610"/>
              </a:spcBef>
              <a:buClr>
                <a:srgbClr val="FE8637"/>
              </a:buClr>
              <a:buSzPct val="68181"/>
              <a:buFont typeface="Wingdings"/>
              <a:buChar char=""/>
              <a:tabLst>
                <a:tab pos="287020" algn="l"/>
              </a:tabLst>
            </a:pPr>
            <a:r>
              <a:rPr sz="2200" spc="150" dirty="0">
                <a:latin typeface="Cambria"/>
                <a:cs typeface="Cambria"/>
              </a:rPr>
              <a:t>Mail</a:t>
            </a:r>
            <a:r>
              <a:rPr sz="2200" spc="155" dirty="0">
                <a:latin typeface="Cambria"/>
                <a:cs typeface="Cambria"/>
              </a:rPr>
              <a:t> </a:t>
            </a:r>
            <a:r>
              <a:rPr sz="2200" spc="25" dirty="0">
                <a:latin typeface="Cambria"/>
                <a:cs typeface="Cambria"/>
              </a:rPr>
              <a:t>process</a:t>
            </a:r>
            <a:r>
              <a:rPr sz="2200" spc="30" dirty="0">
                <a:latin typeface="Cambria"/>
                <a:cs typeface="Cambria"/>
              </a:rPr>
              <a:t> </a:t>
            </a:r>
            <a:r>
              <a:rPr sz="2200" spc="70" dirty="0">
                <a:latin typeface="Cambria"/>
                <a:cs typeface="Cambria"/>
              </a:rPr>
              <a:t>is</a:t>
            </a:r>
            <a:r>
              <a:rPr sz="2200" spc="75" dirty="0">
                <a:latin typeface="Cambria"/>
                <a:cs typeface="Cambria"/>
              </a:rPr>
              <a:t> </a:t>
            </a:r>
            <a:r>
              <a:rPr sz="2200" spc="15" dirty="0">
                <a:latin typeface="Cambria"/>
                <a:cs typeface="Cambria"/>
              </a:rPr>
              <a:t>composed</a:t>
            </a:r>
            <a:r>
              <a:rPr sz="2200" spc="20" dirty="0">
                <a:latin typeface="Cambria"/>
                <a:cs typeface="Cambria"/>
              </a:rPr>
              <a:t> </a:t>
            </a:r>
            <a:r>
              <a:rPr sz="2200">
                <a:latin typeface="Cambria"/>
                <a:cs typeface="Cambria"/>
              </a:rPr>
              <a:t>of</a:t>
            </a:r>
            <a:r>
              <a:rPr sz="2200" spc="5">
                <a:latin typeface="Cambria"/>
                <a:cs typeface="Cambria"/>
              </a:rPr>
              <a:t> </a:t>
            </a:r>
            <a:endParaRPr lang="en-IN" sz="2200" spc="5" dirty="0" smtClean="0">
              <a:latin typeface="Cambria"/>
              <a:cs typeface="Cambria"/>
            </a:endParaRPr>
          </a:p>
          <a:p>
            <a:pPr marL="286385" marR="7620" indent="-274320" algn="just">
              <a:lnSpc>
                <a:spcPts val="2110"/>
              </a:lnSpc>
              <a:spcBef>
                <a:spcPts val="610"/>
              </a:spcBef>
              <a:buClr>
                <a:srgbClr val="FE8637"/>
              </a:buClr>
              <a:buSzPct val="68181"/>
              <a:tabLst>
                <a:tab pos="287020" algn="l"/>
              </a:tabLst>
            </a:pPr>
            <a:r>
              <a:rPr lang="en-IN" sz="2200" spc="100" dirty="0" smtClean="0">
                <a:latin typeface="Cambria"/>
                <a:cs typeface="Cambria"/>
              </a:rPr>
              <a:t>    ---</a:t>
            </a:r>
            <a:r>
              <a:rPr sz="2200" spc="100" smtClean="0">
                <a:latin typeface="Cambria"/>
                <a:cs typeface="Cambria"/>
              </a:rPr>
              <a:t>Search</a:t>
            </a:r>
            <a:r>
              <a:rPr sz="2200" spc="105" smtClean="0">
                <a:latin typeface="Cambria"/>
                <a:cs typeface="Cambria"/>
              </a:rPr>
              <a:t> </a:t>
            </a:r>
            <a:r>
              <a:rPr sz="2200" spc="25">
                <a:latin typeface="Cambria"/>
                <a:cs typeface="Cambria"/>
              </a:rPr>
              <a:t>process</a:t>
            </a:r>
            <a:r>
              <a:rPr sz="2200" spc="30">
                <a:latin typeface="Cambria"/>
                <a:cs typeface="Cambria"/>
              </a:rPr>
              <a:t> </a:t>
            </a:r>
            <a:endParaRPr lang="en-IN" sz="2200" spc="30" dirty="0" smtClean="0">
              <a:latin typeface="Cambria"/>
              <a:cs typeface="Cambria"/>
            </a:endParaRPr>
          </a:p>
          <a:p>
            <a:pPr marL="286385" marR="7620" indent="-274320" algn="just">
              <a:lnSpc>
                <a:spcPts val="2110"/>
              </a:lnSpc>
              <a:spcBef>
                <a:spcPts val="610"/>
              </a:spcBef>
              <a:buClr>
                <a:srgbClr val="FE8637"/>
              </a:buClr>
              <a:buSzPct val="68181"/>
              <a:tabLst>
                <a:tab pos="287020" algn="l"/>
              </a:tabLst>
            </a:pPr>
            <a:r>
              <a:rPr lang="en-IN" sz="2200" spc="110" dirty="0" smtClean="0">
                <a:latin typeface="Cambria"/>
                <a:cs typeface="Cambria"/>
              </a:rPr>
              <a:t>    ---</a:t>
            </a:r>
            <a:r>
              <a:rPr sz="2200" spc="110" smtClean="0">
                <a:latin typeface="Cambria"/>
                <a:cs typeface="Cambria"/>
              </a:rPr>
              <a:t>User </a:t>
            </a:r>
            <a:r>
              <a:rPr sz="2200" spc="114" smtClean="0">
                <a:latin typeface="Cambria"/>
                <a:cs typeface="Cambria"/>
              </a:rPr>
              <a:t> </a:t>
            </a:r>
            <a:r>
              <a:rPr sz="2200" spc="90" smtClean="0">
                <a:latin typeface="Cambria"/>
                <a:cs typeface="Cambria"/>
              </a:rPr>
              <a:t>statement</a:t>
            </a:r>
            <a:r>
              <a:rPr sz="2200" spc="95" smtClean="0">
                <a:latin typeface="Cambria"/>
                <a:cs typeface="Cambria"/>
              </a:rPr>
              <a:t> </a:t>
            </a:r>
            <a:r>
              <a:rPr sz="2200" smtClean="0">
                <a:latin typeface="Cambria"/>
                <a:cs typeface="Cambria"/>
              </a:rPr>
              <a:t>of</a:t>
            </a:r>
            <a:r>
              <a:rPr sz="2200" spc="135" smtClean="0">
                <a:latin typeface="Cambria"/>
                <a:cs typeface="Cambria"/>
              </a:rPr>
              <a:t> </a:t>
            </a:r>
            <a:r>
              <a:rPr sz="2200" spc="75" smtClean="0">
                <a:latin typeface="Cambria"/>
                <a:cs typeface="Cambria"/>
              </a:rPr>
              <a:t>interest</a:t>
            </a:r>
            <a:r>
              <a:rPr sz="2200" spc="95" smtClean="0">
                <a:latin typeface="Cambria"/>
                <a:cs typeface="Cambria"/>
              </a:rPr>
              <a:t> </a:t>
            </a:r>
            <a:r>
              <a:rPr sz="2200" spc="15" smtClean="0">
                <a:latin typeface="Cambria"/>
                <a:cs typeface="Cambria"/>
              </a:rPr>
              <a:t>(profiles)</a:t>
            </a:r>
            <a:r>
              <a:rPr sz="2200" spc="225" smtClean="0">
                <a:latin typeface="Cambria"/>
                <a:cs typeface="Cambria"/>
              </a:rPr>
              <a:t> </a:t>
            </a:r>
            <a:endParaRPr lang="en-IN" sz="2200" spc="225" dirty="0" smtClean="0">
              <a:latin typeface="Cambria"/>
              <a:cs typeface="Cambria"/>
            </a:endParaRPr>
          </a:p>
          <a:p>
            <a:pPr marL="286385" marR="7620" indent="-274320" algn="just">
              <a:lnSpc>
                <a:spcPts val="2110"/>
              </a:lnSpc>
              <a:spcBef>
                <a:spcPts val="610"/>
              </a:spcBef>
              <a:buClr>
                <a:srgbClr val="FE8637"/>
              </a:buClr>
              <a:buSzPct val="68181"/>
              <a:tabLst>
                <a:tab pos="287020" algn="l"/>
              </a:tabLst>
            </a:pPr>
            <a:r>
              <a:rPr lang="en-IN" sz="2200" spc="110" dirty="0" smtClean="0">
                <a:latin typeface="Cambria"/>
                <a:cs typeface="Cambria"/>
              </a:rPr>
              <a:t>    ---</a:t>
            </a:r>
            <a:r>
              <a:rPr sz="2200" spc="110" smtClean="0">
                <a:latin typeface="Cambria"/>
                <a:cs typeface="Cambria"/>
              </a:rPr>
              <a:t>User</a:t>
            </a:r>
            <a:r>
              <a:rPr sz="2200" spc="125" smtClean="0">
                <a:latin typeface="Cambria"/>
                <a:cs typeface="Cambria"/>
              </a:rPr>
              <a:t> </a:t>
            </a:r>
            <a:r>
              <a:rPr sz="2200" spc="150" dirty="0">
                <a:latin typeface="Cambria"/>
                <a:cs typeface="Cambria"/>
              </a:rPr>
              <a:t>Mail</a:t>
            </a:r>
            <a:r>
              <a:rPr sz="2200" spc="105" dirty="0">
                <a:latin typeface="Cambria"/>
                <a:cs typeface="Cambria"/>
              </a:rPr>
              <a:t> </a:t>
            </a:r>
            <a:r>
              <a:rPr sz="2200" spc="80" dirty="0">
                <a:latin typeface="Cambria"/>
                <a:cs typeface="Cambria"/>
              </a:rPr>
              <a:t>files.</a:t>
            </a:r>
            <a:endParaRPr sz="2200">
              <a:latin typeface="Cambria"/>
              <a:cs typeface="Cambria"/>
            </a:endParaRPr>
          </a:p>
          <a:p>
            <a:pPr marL="286385" marR="6350" indent="-274320" algn="just">
              <a:lnSpc>
                <a:spcPts val="2110"/>
              </a:lnSpc>
              <a:spcBef>
                <a:spcPts val="605"/>
              </a:spcBef>
              <a:buClr>
                <a:srgbClr val="FE8637"/>
              </a:buClr>
              <a:buSzPct val="68181"/>
              <a:buFont typeface="Wingdings"/>
              <a:buChar char=""/>
              <a:tabLst>
                <a:tab pos="287020" algn="l"/>
              </a:tabLst>
            </a:pPr>
            <a:r>
              <a:rPr sz="2200" spc="140" dirty="0">
                <a:latin typeface="Cambria"/>
                <a:cs typeface="Cambria"/>
              </a:rPr>
              <a:t>As </a:t>
            </a:r>
            <a:r>
              <a:rPr sz="2200" spc="80" dirty="0">
                <a:latin typeface="Cambria"/>
                <a:cs typeface="Cambria"/>
              </a:rPr>
              <a:t>item</a:t>
            </a:r>
            <a:r>
              <a:rPr sz="2200" spc="85" dirty="0">
                <a:latin typeface="Cambria"/>
                <a:cs typeface="Cambria"/>
              </a:rPr>
              <a:t> </a:t>
            </a:r>
            <a:r>
              <a:rPr sz="2200" spc="70" dirty="0">
                <a:latin typeface="Cambria"/>
                <a:cs typeface="Cambria"/>
              </a:rPr>
              <a:t>is</a:t>
            </a:r>
            <a:r>
              <a:rPr sz="2200" spc="75" dirty="0">
                <a:latin typeface="Cambria"/>
                <a:cs typeface="Cambria"/>
              </a:rPr>
              <a:t> </a:t>
            </a:r>
            <a:r>
              <a:rPr sz="2200" spc="55" dirty="0">
                <a:latin typeface="Cambria"/>
                <a:cs typeface="Cambria"/>
              </a:rPr>
              <a:t>retrieved</a:t>
            </a:r>
            <a:r>
              <a:rPr sz="2200" spc="60" dirty="0">
                <a:latin typeface="Cambria"/>
                <a:cs typeface="Cambria"/>
              </a:rPr>
              <a:t> </a:t>
            </a:r>
            <a:r>
              <a:rPr sz="2200" spc="95" dirty="0">
                <a:latin typeface="Cambria"/>
                <a:cs typeface="Cambria"/>
              </a:rPr>
              <a:t>it</a:t>
            </a:r>
            <a:r>
              <a:rPr sz="2200" spc="100" dirty="0">
                <a:latin typeface="Cambria"/>
                <a:cs typeface="Cambria"/>
              </a:rPr>
              <a:t> </a:t>
            </a:r>
            <a:r>
              <a:rPr sz="2200" spc="75" dirty="0">
                <a:latin typeface="Cambria"/>
                <a:cs typeface="Cambria"/>
              </a:rPr>
              <a:t>is</a:t>
            </a:r>
            <a:r>
              <a:rPr sz="2200" spc="80" dirty="0">
                <a:latin typeface="Cambria"/>
                <a:cs typeface="Cambria"/>
              </a:rPr>
              <a:t> </a:t>
            </a:r>
            <a:r>
              <a:rPr sz="2200" spc="25" dirty="0">
                <a:latin typeface="Cambria"/>
                <a:cs typeface="Cambria"/>
              </a:rPr>
              <a:t>processed</a:t>
            </a:r>
            <a:r>
              <a:rPr sz="2200" spc="30" dirty="0">
                <a:latin typeface="Cambria"/>
                <a:cs typeface="Cambria"/>
              </a:rPr>
              <a:t> </a:t>
            </a:r>
            <a:r>
              <a:rPr sz="2200" spc="105" dirty="0">
                <a:latin typeface="Cambria"/>
                <a:cs typeface="Cambria"/>
              </a:rPr>
              <a:t>against </a:t>
            </a:r>
            <a:r>
              <a:rPr sz="2200" spc="50" dirty="0">
                <a:latin typeface="Cambria"/>
                <a:cs typeface="Cambria"/>
              </a:rPr>
              <a:t>every</a:t>
            </a:r>
            <a:r>
              <a:rPr sz="2200" spc="55" dirty="0">
                <a:latin typeface="Cambria"/>
                <a:cs typeface="Cambria"/>
              </a:rPr>
              <a:t> </a:t>
            </a:r>
            <a:r>
              <a:rPr sz="2200" spc="70" dirty="0">
                <a:latin typeface="Cambria"/>
                <a:cs typeface="Cambria"/>
              </a:rPr>
              <a:t>users </a:t>
            </a:r>
            <a:r>
              <a:rPr sz="2200" spc="75" dirty="0">
                <a:latin typeface="Cambria"/>
                <a:cs typeface="Cambria"/>
              </a:rPr>
              <a:t> </a:t>
            </a:r>
            <a:r>
              <a:rPr sz="2200" b="1" spc="110" dirty="0">
                <a:latin typeface="Cambria"/>
                <a:cs typeface="Cambria"/>
              </a:rPr>
              <a:t>profile.</a:t>
            </a:r>
            <a:r>
              <a:rPr sz="2200" b="1" spc="705" dirty="0">
                <a:latin typeface="Cambria"/>
                <a:cs typeface="Cambria"/>
              </a:rPr>
              <a:t> </a:t>
            </a:r>
            <a:r>
              <a:rPr sz="2200" spc="65" dirty="0">
                <a:latin typeface="Cambria"/>
                <a:cs typeface="Cambria"/>
              </a:rPr>
              <a:t>Profile</a:t>
            </a:r>
            <a:r>
              <a:rPr sz="2200" spc="70" dirty="0">
                <a:latin typeface="Cambria"/>
                <a:cs typeface="Cambria"/>
              </a:rPr>
              <a:t> </a:t>
            </a:r>
            <a:r>
              <a:rPr sz="2200" spc="50" dirty="0">
                <a:latin typeface="Cambria"/>
                <a:cs typeface="Cambria"/>
              </a:rPr>
              <a:t>consists</a:t>
            </a:r>
            <a:r>
              <a:rPr sz="2200" spc="55" dirty="0">
                <a:latin typeface="Cambria"/>
                <a:cs typeface="Cambria"/>
              </a:rPr>
              <a:t> </a:t>
            </a:r>
            <a:r>
              <a:rPr sz="2200" dirty="0">
                <a:latin typeface="Cambria"/>
                <a:cs typeface="Cambria"/>
              </a:rPr>
              <a:t>of</a:t>
            </a:r>
            <a:r>
              <a:rPr sz="2200" spc="5" dirty="0">
                <a:latin typeface="Cambria"/>
                <a:cs typeface="Cambria"/>
              </a:rPr>
              <a:t> </a:t>
            </a:r>
            <a:r>
              <a:rPr sz="2200" spc="145" dirty="0">
                <a:latin typeface="Cambria"/>
                <a:cs typeface="Cambria"/>
              </a:rPr>
              <a:t>a</a:t>
            </a:r>
            <a:r>
              <a:rPr sz="2200" spc="150" dirty="0">
                <a:latin typeface="Cambria"/>
                <a:cs typeface="Cambria"/>
              </a:rPr>
              <a:t> </a:t>
            </a:r>
            <a:r>
              <a:rPr sz="2200" spc="75" dirty="0">
                <a:latin typeface="Cambria"/>
                <a:cs typeface="Cambria"/>
              </a:rPr>
              <a:t>typically</a:t>
            </a:r>
            <a:r>
              <a:rPr sz="2200" spc="80" dirty="0">
                <a:latin typeface="Cambria"/>
                <a:cs typeface="Cambria"/>
              </a:rPr>
              <a:t> </a:t>
            </a:r>
            <a:r>
              <a:rPr sz="2200" spc="40" dirty="0">
                <a:latin typeface="Cambria"/>
                <a:cs typeface="Cambria"/>
              </a:rPr>
              <a:t>broad</a:t>
            </a:r>
            <a:r>
              <a:rPr sz="2200" spc="45" dirty="0">
                <a:latin typeface="Cambria"/>
                <a:cs typeface="Cambria"/>
              </a:rPr>
              <a:t> </a:t>
            </a:r>
            <a:r>
              <a:rPr sz="2200" spc="70" dirty="0">
                <a:latin typeface="Cambria"/>
                <a:cs typeface="Cambria"/>
              </a:rPr>
              <a:t>search </a:t>
            </a:r>
            <a:r>
              <a:rPr sz="2200" spc="75" dirty="0">
                <a:latin typeface="Cambria"/>
                <a:cs typeface="Cambria"/>
              </a:rPr>
              <a:t> </a:t>
            </a:r>
            <a:r>
              <a:rPr sz="2200" spc="90" dirty="0">
                <a:latin typeface="Cambria"/>
                <a:cs typeface="Cambria"/>
              </a:rPr>
              <a:t>statement</a:t>
            </a:r>
            <a:r>
              <a:rPr sz="2200" spc="95" dirty="0">
                <a:latin typeface="Cambria"/>
                <a:cs typeface="Cambria"/>
              </a:rPr>
              <a:t> </a:t>
            </a:r>
            <a:r>
              <a:rPr sz="2200" spc="75" dirty="0">
                <a:latin typeface="Cambria"/>
                <a:cs typeface="Cambria"/>
              </a:rPr>
              <a:t>along</a:t>
            </a:r>
            <a:r>
              <a:rPr sz="2200" spc="80" dirty="0">
                <a:latin typeface="Cambria"/>
                <a:cs typeface="Cambria"/>
              </a:rPr>
              <a:t> </a:t>
            </a:r>
            <a:r>
              <a:rPr sz="2200" spc="75" dirty="0">
                <a:latin typeface="Cambria"/>
                <a:cs typeface="Cambria"/>
              </a:rPr>
              <a:t>with</a:t>
            </a:r>
            <a:r>
              <a:rPr sz="2200" spc="80" dirty="0">
                <a:latin typeface="Cambria"/>
                <a:cs typeface="Cambria"/>
              </a:rPr>
              <a:t> </a:t>
            </a:r>
            <a:r>
              <a:rPr sz="2200" spc="145" dirty="0">
                <a:latin typeface="Cambria"/>
                <a:cs typeface="Cambria"/>
              </a:rPr>
              <a:t>a </a:t>
            </a:r>
            <a:r>
              <a:rPr sz="2200" spc="85" dirty="0">
                <a:latin typeface="Cambria"/>
                <a:cs typeface="Cambria"/>
              </a:rPr>
              <a:t>list</a:t>
            </a:r>
            <a:r>
              <a:rPr sz="2200" spc="90" dirty="0">
                <a:latin typeface="Cambria"/>
                <a:cs typeface="Cambria"/>
              </a:rPr>
              <a:t> </a:t>
            </a:r>
            <a:r>
              <a:rPr sz="2200" dirty="0">
                <a:latin typeface="Cambria"/>
                <a:cs typeface="Cambria"/>
              </a:rPr>
              <a:t>of</a:t>
            </a:r>
            <a:r>
              <a:rPr sz="2200" spc="5" dirty="0">
                <a:latin typeface="Cambria"/>
                <a:cs typeface="Cambria"/>
              </a:rPr>
              <a:t> </a:t>
            </a:r>
            <a:r>
              <a:rPr sz="2200" spc="70" dirty="0">
                <a:latin typeface="Cambria"/>
                <a:cs typeface="Cambria"/>
              </a:rPr>
              <a:t>user</a:t>
            </a:r>
            <a:r>
              <a:rPr sz="2200" spc="75" dirty="0">
                <a:latin typeface="Cambria"/>
                <a:cs typeface="Cambria"/>
              </a:rPr>
              <a:t> </a:t>
            </a:r>
            <a:r>
              <a:rPr sz="2200" spc="105" dirty="0">
                <a:latin typeface="Cambria"/>
                <a:cs typeface="Cambria"/>
              </a:rPr>
              <a:t>mail</a:t>
            </a:r>
            <a:r>
              <a:rPr sz="2200" spc="110" dirty="0">
                <a:latin typeface="Cambria"/>
                <a:cs typeface="Cambria"/>
              </a:rPr>
              <a:t> </a:t>
            </a:r>
            <a:r>
              <a:rPr sz="2200" spc="60" dirty="0">
                <a:latin typeface="Cambria"/>
                <a:cs typeface="Cambria"/>
              </a:rPr>
              <a:t>files</a:t>
            </a:r>
            <a:r>
              <a:rPr sz="2200" spc="65" dirty="0">
                <a:latin typeface="Cambria"/>
                <a:cs typeface="Cambria"/>
              </a:rPr>
              <a:t> </a:t>
            </a:r>
            <a:r>
              <a:rPr sz="2200" spc="120" dirty="0">
                <a:latin typeface="Cambria"/>
                <a:cs typeface="Cambria"/>
              </a:rPr>
              <a:t>that</a:t>
            </a:r>
            <a:r>
              <a:rPr sz="2200" spc="125" dirty="0">
                <a:latin typeface="Cambria"/>
                <a:cs typeface="Cambria"/>
              </a:rPr>
              <a:t> </a:t>
            </a:r>
            <a:r>
              <a:rPr sz="2200" spc="60" dirty="0">
                <a:latin typeface="Cambria"/>
                <a:cs typeface="Cambria"/>
              </a:rPr>
              <a:t>will </a:t>
            </a:r>
            <a:r>
              <a:rPr sz="2200" spc="65" dirty="0">
                <a:latin typeface="Cambria"/>
                <a:cs typeface="Cambria"/>
              </a:rPr>
              <a:t> </a:t>
            </a:r>
            <a:r>
              <a:rPr sz="2200" spc="40" dirty="0">
                <a:latin typeface="Cambria"/>
                <a:cs typeface="Cambria"/>
              </a:rPr>
              <a:t>receive </a:t>
            </a:r>
            <a:r>
              <a:rPr sz="2200" spc="85" dirty="0">
                <a:latin typeface="Cambria"/>
                <a:cs typeface="Cambria"/>
              </a:rPr>
              <a:t>the </a:t>
            </a:r>
            <a:r>
              <a:rPr sz="2200" spc="55" dirty="0">
                <a:latin typeface="Cambria"/>
                <a:cs typeface="Cambria"/>
              </a:rPr>
              <a:t>document </a:t>
            </a:r>
            <a:r>
              <a:rPr sz="2200" spc="70" dirty="0">
                <a:latin typeface="Cambria"/>
                <a:cs typeface="Cambria"/>
              </a:rPr>
              <a:t>if </a:t>
            </a:r>
            <a:r>
              <a:rPr sz="2200" spc="85" dirty="0">
                <a:latin typeface="Cambria"/>
                <a:cs typeface="Cambria"/>
              </a:rPr>
              <a:t>the </a:t>
            </a:r>
            <a:r>
              <a:rPr sz="2200" spc="70" dirty="0">
                <a:latin typeface="Cambria"/>
                <a:cs typeface="Cambria"/>
              </a:rPr>
              <a:t>search </a:t>
            </a:r>
            <a:r>
              <a:rPr sz="2200" spc="90" dirty="0">
                <a:latin typeface="Cambria"/>
                <a:cs typeface="Cambria"/>
              </a:rPr>
              <a:t>statement in </a:t>
            </a:r>
            <a:r>
              <a:rPr sz="2200" spc="85" dirty="0">
                <a:latin typeface="Cambria"/>
                <a:cs typeface="Cambria"/>
              </a:rPr>
              <a:t>the </a:t>
            </a:r>
            <a:r>
              <a:rPr sz="2200" spc="40" dirty="0">
                <a:latin typeface="Cambria"/>
                <a:cs typeface="Cambria"/>
              </a:rPr>
              <a:t>profile </a:t>
            </a:r>
            <a:r>
              <a:rPr sz="2200" spc="45" dirty="0">
                <a:latin typeface="Cambria"/>
                <a:cs typeface="Cambria"/>
              </a:rPr>
              <a:t> </a:t>
            </a:r>
            <a:r>
              <a:rPr sz="2200" spc="75" dirty="0">
                <a:latin typeface="Cambria"/>
                <a:cs typeface="Cambria"/>
              </a:rPr>
              <a:t>is</a:t>
            </a:r>
            <a:r>
              <a:rPr sz="2200" spc="110" dirty="0">
                <a:latin typeface="Cambria"/>
                <a:cs typeface="Cambria"/>
              </a:rPr>
              <a:t> </a:t>
            </a:r>
            <a:r>
              <a:rPr sz="2200" spc="85" dirty="0">
                <a:latin typeface="Cambria"/>
                <a:cs typeface="Cambria"/>
              </a:rPr>
              <a:t>satisfied.</a:t>
            </a:r>
            <a:endParaRPr sz="2200">
              <a:latin typeface="Cambria"/>
              <a:cs typeface="Cambria"/>
            </a:endParaRPr>
          </a:p>
          <a:p>
            <a:pPr marL="287020" indent="-274320" algn="just">
              <a:lnSpc>
                <a:spcPts val="2375"/>
              </a:lnSpc>
              <a:spcBef>
                <a:spcPts val="100"/>
              </a:spcBef>
              <a:buClr>
                <a:srgbClr val="FE8637"/>
              </a:buClr>
              <a:buSzPct val="68181"/>
              <a:buFont typeface="Wingdings"/>
              <a:buChar char=""/>
              <a:tabLst>
                <a:tab pos="287020" algn="l"/>
              </a:tabLst>
            </a:pPr>
            <a:r>
              <a:rPr sz="2200" spc="100" dirty="0">
                <a:latin typeface="Cambria"/>
                <a:cs typeface="Cambria"/>
              </a:rPr>
              <a:t>When</a:t>
            </a:r>
            <a:r>
              <a:rPr sz="2200" spc="120" dirty="0">
                <a:latin typeface="Cambria"/>
                <a:cs typeface="Cambria"/>
              </a:rPr>
              <a:t> </a:t>
            </a:r>
            <a:r>
              <a:rPr sz="2200" spc="85" dirty="0">
                <a:latin typeface="Cambria"/>
                <a:cs typeface="Cambria"/>
              </a:rPr>
              <a:t>the</a:t>
            </a:r>
            <a:r>
              <a:rPr sz="2200" spc="145" dirty="0">
                <a:latin typeface="Cambria"/>
                <a:cs typeface="Cambria"/>
              </a:rPr>
              <a:t> </a:t>
            </a:r>
            <a:r>
              <a:rPr sz="2200" spc="75" dirty="0">
                <a:latin typeface="Cambria"/>
                <a:cs typeface="Cambria"/>
              </a:rPr>
              <a:t>user</a:t>
            </a:r>
            <a:r>
              <a:rPr sz="2200" spc="125" dirty="0">
                <a:latin typeface="Cambria"/>
                <a:cs typeface="Cambria"/>
              </a:rPr>
              <a:t> </a:t>
            </a:r>
            <a:r>
              <a:rPr sz="2200" spc="75" dirty="0">
                <a:latin typeface="Cambria"/>
                <a:cs typeface="Cambria"/>
              </a:rPr>
              <a:t>items</a:t>
            </a:r>
            <a:r>
              <a:rPr sz="2200" spc="130" dirty="0">
                <a:latin typeface="Cambria"/>
                <a:cs typeface="Cambria"/>
              </a:rPr>
              <a:t> </a:t>
            </a:r>
            <a:r>
              <a:rPr sz="2200" spc="75" dirty="0">
                <a:latin typeface="Cambria"/>
                <a:cs typeface="Cambria"/>
              </a:rPr>
              <a:t>are</a:t>
            </a:r>
            <a:r>
              <a:rPr sz="2200" spc="130" dirty="0">
                <a:latin typeface="Cambria"/>
                <a:cs typeface="Cambria"/>
              </a:rPr>
              <a:t> </a:t>
            </a:r>
            <a:r>
              <a:rPr sz="2200" spc="80" dirty="0">
                <a:latin typeface="Cambria"/>
                <a:cs typeface="Cambria"/>
              </a:rPr>
              <a:t>satisfied,</a:t>
            </a:r>
            <a:r>
              <a:rPr sz="2200" spc="135" dirty="0">
                <a:latin typeface="Cambria"/>
                <a:cs typeface="Cambria"/>
              </a:rPr>
              <a:t> </a:t>
            </a:r>
            <a:r>
              <a:rPr sz="2200" spc="85" dirty="0">
                <a:latin typeface="Cambria"/>
                <a:cs typeface="Cambria"/>
              </a:rPr>
              <a:t>the</a:t>
            </a:r>
            <a:r>
              <a:rPr sz="2200" spc="130" dirty="0">
                <a:latin typeface="Cambria"/>
                <a:cs typeface="Cambria"/>
              </a:rPr>
              <a:t> </a:t>
            </a:r>
            <a:r>
              <a:rPr sz="2200" spc="80" dirty="0">
                <a:latin typeface="Cambria"/>
                <a:cs typeface="Cambria"/>
              </a:rPr>
              <a:t>item</a:t>
            </a:r>
            <a:r>
              <a:rPr sz="2200" spc="114" dirty="0">
                <a:latin typeface="Cambria"/>
                <a:cs typeface="Cambria"/>
              </a:rPr>
              <a:t> </a:t>
            </a:r>
            <a:r>
              <a:rPr sz="2200" spc="70" dirty="0">
                <a:latin typeface="Cambria"/>
                <a:cs typeface="Cambria"/>
              </a:rPr>
              <a:t>is</a:t>
            </a:r>
            <a:r>
              <a:rPr sz="2200" spc="130" dirty="0">
                <a:latin typeface="Cambria"/>
                <a:cs typeface="Cambria"/>
              </a:rPr>
              <a:t> </a:t>
            </a:r>
            <a:r>
              <a:rPr sz="2200" spc="55" dirty="0">
                <a:latin typeface="Cambria"/>
                <a:cs typeface="Cambria"/>
              </a:rPr>
              <a:t>placed</a:t>
            </a:r>
            <a:r>
              <a:rPr sz="2200" spc="125" dirty="0">
                <a:latin typeface="Cambria"/>
                <a:cs typeface="Cambria"/>
              </a:rPr>
              <a:t> </a:t>
            </a:r>
            <a:r>
              <a:rPr sz="2200" spc="95" dirty="0">
                <a:latin typeface="Cambria"/>
                <a:cs typeface="Cambria"/>
              </a:rPr>
              <a:t>in</a:t>
            </a:r>
            <a:r>
              <a:rPr sz="2200" spc="130" dirty="0">
                <a:latin typeface="Cambria"/>
                <a:cs typeface="Cambria"/>
              </a:rPr>
              <a:t> </a:t>
            </a:r>
            <a:r>
              <a:rPr sz="2200" spc="85" dirty="0">
                <a:latin typeface="Cambria"/>
                <a:cs typeface="Cambria"/>
              </a:rPr>
              <a:t>the</a:t>
            </a:r>
            <a:endParaRPr sz="2200">
              <a:latin typeface="Cambria"/>
              <a:cs typeface="Cambria"/>
            </a:endParaRPr>
          </a:p>
          <a:p>
            <a:pPr marL="287020" algn="just">
              <a:lnSpc>
                <a:spcPts val="2375"/>
              </a:lnSpc>
            </a:pPr>
            <a:r>
              <a:rPr sz="2200" b="1" spc="130" dirty="0">
                <a:latin typeface="Cambria"/>
                <a:cs typeface="Cambria"/>
              </a:rPr>
              <a:t>mail</a:t>
            </a:r>
            <a:r>
              <a:rPr sz="2200" b="1" spc="150" dirty="0">
                <a:latin typeface="Cambria"/>
                <a:cs typeface="Cambria"/>
              </a:rPr>
              <a:t> </a:t>
            </a:r>
            <a:r>
              <a:rPr sz="2200" b="1" spc="100" dirty="0">
                <a:latin typeface="Cambria"/>
                <a:cs typeface="Cambria"/>
              </a:rPr>
              <a:t>files</a:t>
            </a:r>
            <a:r>
              <a:rPr sz="2200" b="1" spc="130" dirty="0">
                <a:latin typeface="Cambria"/>
                <a:cs typeface="Cambria"/>
              </a:rPr>
              <a:t> </a:t>
            </a:r>
            <a:r>
              <a:rPr sz="2200" spc="60" dirty="0">
                <a:latin typeface="Cambria"/>
                <a:cs typeface="Cambria"/>
              </a:rPr>
              <a:t>associated</a:t>
            </a:r>
            <a:r>
              <a:rPr sz="2200" spc="100" dirty="0">
                <a:latin typeface="Cambria"/>
                <a:cs typeface="Cambria"/>
              </a:rPr>
              <a:t> </a:t>
            </a:r>
            <a:r>
              <a:rPr sz="2200" spc="75" dirty="0">
                <a:latin typeface="Cambria"/>
                <a:cs typeface="Cambria"/>
              </a:rPr>
              <a:t>with</a:t>
            </a:r>
            <a:r>
              <a:rPr sz="2200" spc="125" dirty="0">
                <a:latin typeface="Cambria"/>
                <a:cs typeface="Cambria"/>
              </a:rPr>
              <a:t> </a:t>
            </a:r>
            <a:r>
              <a:rPr sz="2200" spc="85" dirty="0">
                <a:latin typeface="Cambria"/>
                <a:cs typeface="Cambria"/>
              </a:rPr>
              <a:t>the</a:t>
            </a:r>
            <a:r>
              <a:rPr sz="2200" spc="135" dirty="0">
                <a:latin typeface="Cambria"/>
                <a:cs typeface="Cambria"/>
              </a:rPr>
              <a:t> </a:t>
            </a:r>
            <a:r>
              <a:rPr sz="2200" spc="55" dirty="0">
                <a:latin typeface="Cambria"/>
                <a:cs typeface="Cambria"/>
              </a:rPr>
              <a:t>profile.</a:t>
            </a:r>
            <a:endParaRPr sz="2200">
              <a:latin typeface="Cambria"/>
              <a:cs typeface="Cambria"/>
            </a:endParaRPr>
          </a:p>
          <a:p>
            <a:pPr marL="285115" marR="6985" indent="-273050" algn="just">
              <a:lnSpc>
                <a:spcPts val="2110"/>
              </a:lnSpc>
              <a:spcBef>
                <a:spcPts val="580"/>
              </a:spcBef>
              <a:buClr>
                <a:srgbClr val="FE8637"/>
              </a:buClr>
              <a:buSzPct val="68181"/>
              <a:buFont typeface="Wingdings"/>
              <a:buChar char=""/>
              <a:tabLst>
                <a:tab pos="287020" algn="l"/>
              </a:tabLst>
            </a:pPr>
            <a:r>
              <a:rPr sz="2200" spc="100" dirty="0">
                <a:latin typeface="Cambria"/>
                <a:cs typeface="Cambria"/>
              </a:rPr>
              <a:t>Items </a:t>
            </a:r>
            <a:r>
              <a:rPr sz="2200" spc="95" dirty="0">
                <a:latin typeface="Cambria"/>
                <a:cs typeface="Cambria"/>
              </a:rPr>
              <a:t>in </a:t>
            </a:r>
            <a:r>
              <a:rPr sz="2200" spc="105" dirty="0">
                <a:latin typeface="Cambria"/>
                <a:cs typeface="Cambria"/>
              </a:rPr>
              <a:t>mail </a:t>
            </a:r>
            <a:r>
              <a:rPr sz="2200" spc="60" dirty="0">
                <a:latin typeface="Cambria"/>
                <a:cs typeface="Cambria"/>
              </a:rPr>
              <a:t>files </a:t>
            </a:r>
            <a:r>
              <a:rPr sz="2200" spc="75" dirty="0">
                <a:latin typeface="Cambria"/>
                <a:cs typeface="Cambria"/>
              </a:rPr>
              <a:t>are typically </a:t>
            </a:r>
            <a:r>
              <a:rPr sz="2200" spc="40" dirty="0">
                <a:latin typeface="Cambria"/>
                <a:cs typeface="Cambria"/>
              </a:rPr>
              <a:t>viewed </a:t>
            </a:r>
            <a:r>
              <a:rPr sz="2200" spc="95" dirty="0">
                <a:latin typeface="Cambria"/>
                <a:cs typeface="Cambria"/>
              </a:rPr>
              <a:t>in </a:t>
            </a:r>
            <a:r>
              <a:rPr sz="2200" spc="75" dirty="0">
                <a:latin typeface="Cambria"/>
                <a:cs typeface="Cambria"/>
              </a:rPr>
              <a:t>time </a:t>
            </a:r>
            <a:r>
              <a:rPr sz="2200" dirty="0">
                <a:latin typeface="Cambria"/>
                <a:cs typeface="Cambria"/>
              </a:rPr>
              <a:t>of </a:t>
            </a:r>
            <a:r>
              <a:rPr sz="2200" spc="45" dirty="0">
                <a:latin typeface="Cambria"/>
                <a:cs typeface="Cambria"/>
              </a:rPr>
              <a:t>receipt </a:t>
            </a:r>
            <a:r>
              <a:rPr sz="2200" spc="50" dirty="0">
                <a:latin typeface="Cambria"/>
                <a:cs typeface="Cambria"/>
              </a:rPr>
              <a:t> </a:t>
            </a:r>
            <a:r>
              <a:rPr sz="2200" spc="25" dirty="0">
                <a:latin typeface="Cambria"/>
                <a:cs typeface="Cambria"/>
              </a:rPr>
              <a:t>order</a:t>
            </a:r>
            <a:r>
              <a:rPr sz="2200" spc="114" dirty="0">
                <a:latin typeface="Cambria"/>
                <a:cs typeface="Cambria"/>
              </a:rPr>
              <a:t> </a:t>
            </a:r>
            <a:r>
              <a:rPr sz="2200" spc="275" dirty="0">
                <a:latin typeface="Cambria"/>
                <a:cs typeface="Cambria"/>
              </a:rPr>
              <a:t>&amp;</a:t>
            </a:r>
            <a:r>
              <a:rPr sz="2200" spc="125" dirty="0">
                <a:latin typeface="Cambria"/>
                <a:cs typeface="Cambria"/>
              </a:rPr>
              <a:t> </a:t>
            </a:r>
            <a:r>
              <a:rPr sz="2200" spc="90" dirty="0">
                <a:latin typeface="Cambria"/>
                <a:cs typeface="Cambria"/>
              </a:rPr>
              <a:t>automatically</a:t>
            </a:r>
            <a:r>
              <a:rPr sz="2200" spc="110" dirty="0">
                <a:latin typeface="Cambria"/>
                <a:cs typeface="Cambria"/>
              </a:rPr>
              <a:t> </a:t>
            </a:r>
            <a:r>
              <a:rPr sz="2200" b="1" spc="110" dirty="0">
                <a:latin typeface="Cambria"/>
                <a:cs typeface="Cambria"/>
              </a:rPr>
              <a:t>deleted</a:t>
            </a:r>
            <a:r>
              <a:rPr sz="2200" b="1" spc="155" dirty="0">
                <a:latin typeface="Cambria"/>
                <a:cs typeface="Cambria"/>
              </a:rPr>
              <a:t> </a:t>
            </a:r>
            <a:r>
              <a:rPr sz="2200" b="1" spc="125" dirty="0">
                <a:latin typeface="Cambria"/>
                <a:cs typeface="Cambria"/>
              </a:rPr>
              <a:t>after</a:t>
            </a:r>
            <a:r>
              <a:rPr sz="2200" b="1" spc="160" dirty="0">
                <a:latin typeface="Cambria"/>
                <a:cs typeface="Cambria"/>
              </a:rPr>
              <a:t> a</a:t>
            </a:r>
            <a:r>
              <a:rPr sz="2200" b="1" spc="150" dirty="0">
                <a:latin typeface="Cambria"/>
                <a:cs typeface="Cambria"/>
              </a:rPr>
              <a:t> </a:t>
            </a:r>
            <a:r>
              <a:rPr sz="2200" b="1" spc="135" dirty="0">
                <a:latin typeface="Cambria"/>
                <a:cs typeface="Cambria"/>
              </a:rPr>
              <a:t>specific</a:t>
            </a:r>
            <a:r>
              <a:rPr sz="2200" b="1" spc="145" dirty="0">
                <a:latin typeface="Cambria"/>
                <a:cs typeface="Cambria"/>
              </a:rPr>
              <a:t> </a:t>
            </a:r>
            <a:r>
              <a:rPr sz="2200" b="1" spc="114">
                <a:latin typeface="Cambria"/>
                <a:cs typeface="Cambria"/>
              </a:rPr>
              <a:t>period</a:t>
            </a:r>
            <a:r>
              <a:rPr sz="2200" b="1" spc="114" smtClean="0">
                <a:latin typeface="Cambria"/>
                <a:cs typeface="Cambria"/>
              </a:rPr>
              <a:t>.</a:t>
            </a:r>
            <a:endParaRPr sz="2200">
              <a:latin typeface="Cambria"/>
              <a:cs typeface="Cambria"/>
            </a:endParaRPr>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37197"/>
            <a:ext cx="6158896" cy="482600"/>
          </a:xfrm>
          <a:prstGeom prst="rect">
            <a:avLst/>
          </a:prstGeom>
        </p:spPr>
        <p:txBody>
          <a:bodyPr vert="horz" wrap="square" lIns="0" tIns="12700" rIns="0" bIns="0" rtlCol="0">
            <a:spAutoFit/>
          </a:bodyPr>
          <a:lstStyle/>
          <a:p>
            <a:pPr marL="12700">
              <a:lnSpc>
                <a:spcPct val="100000"/>
              </a:lnSpc>
              <a:spcBef>
                <a:spcPts val="100"/>
              </a:spcBef>
              <a:tabLst>
                <a:tab pos="2843530" algn="l"/>
                <a:tab pos="3677285" algn="l"/>
              </a:tabLst>
            </a:pPr>
            <a:r>
              <a:rPr sz="3000" b="1" spc="495" dirty="0">
                <a:solidFill>
                  <a:srgbClr val="002060"/>
                </a:solidFill>
                <a:latin typeface="Cambria"/>
                <a:cs typeface="Cambria"/>
              </a:rPr>
              <a:t>DO</a:t>
            </a:r>
            <a:r>
              <a:rPr sz="3000" b="1" spc="400" dirty="0">
                <a:solidFill>
                  <a:srgbClr val="002060"/>
                </a:solidFill>
                <a:latin typeface="Cambria"/>
                <a:cs typeface="Cambria"/>
              </a:rPr>
              <a:t>C</a:t>
            </a:r>
            <a:r>
              <a:rPr sz="3000" b="1" spc="505" dirty="0">
                <a:solidFill>
                  <a:srgbClr val="002060"/>
                </a:solidFill>
                <a:latin typeface="Cambria"/>
                <a:cs typeface="Cambria"/>
              </a:rPr>
              <a:t>UM</a:t>
            </a:r>
            <a:r>
              <a:rPr sz="3000" b="1" spc="390" dirty="0">
                <a:solidFill>
                  <a:srgbClr val="002060"/>
                </a:solidFill>
                <a:latin typeface="Cambria"/>
                <a:cs typeface="Cambria"/>
              </a:rPr>
              <a:t>E</a:t>
            </a:r>
            <a:r>
              <a:rPr sz="3000" b="1" spc="360" dirty="0">
                <a:solidFill>
                  <a:srgbClr val="002060"/>
                </a:solidFill>
                <a:latin typeface="Cambria"/>
                <a:cs typeface="Cambria"/>
              </a:rPr>
              <a:t>N</a:t>
            </a:r>
            <a:r>
              <a:rPr sz="3000" b="1" spc="340" dirty="0">
                <a:solidFill>
                  <a:srgbClr val="002060"/>
                </a:solidFill>
                <a:latin typeface="Cambria"/>
                <a:cs typeface="Cambria"/>
              </a:rPr>
              <a:t>T</a:t>
            </a:r>
            <a:r>
              <a:rPr sz="3000" b="1" dirty="0">
                <a:solidFill>
                  <a:srgbClr val="002060"/>
                </a:solidFill>
                <a:latin typeface="Cambria"/>
                <a:cs typeface="Cambria"/>
              </a:rPr>
              <a:t>	</a:t>
            </a:r>
            <a:r>
              <a:rPr sz="3000" b="1" spc="390" dirty="0">
                <a:solidFill>
                  <a:srgbClr val="002060"/>
                </a:solidFill>
                <a:latin typeface="Cambria"/>
                <a:cs typeface="Cambria"/>
              </a:rPr>
              <a:t>D</a:t>
            </a:r>
            <a:r>
              <a:rPr sz="3000" b="1" spc="365" dirty="0">
                <a:solidFill>
                  <a:srgbClr val="002060"/>
                </a:solidFill>
                <a:latin typeface="Cambria"/>
                <a:cs typeface="Cambria"/>
              </a:rPr>
              <a:t>B</a:t>
            </a:r>
            <a:r>
              <a:rPr sz="3000" b="1" dirty="0">
                <a:solidFill>
                  <a:srgbClr val="002060"/>
                </a:solidFill>
                <a:latin typeface="Cambria"/>
                <a:cs typeface="Cambria"/>
              </a:rPr>
              <a:t>	</a:t>
            </a:r>
            <a:r>
              <a:rPr sz="3000" b="1" spc="459" dirty="0">
                <a:solidFill>
                  <a:srgbClr val="002060"/>
                </a:solidFill>
                <a:latin typeface="Cambria"/>
                <a:cs typeface="Cambria"/>
              </a:rPr>
              <a:t>S</a:t>
            </a:r>
            <a:r>
              <a:rPr sz="3000" b="1" spc="540" dirty="0">
                <a:solidFill>
                  <a:srgbClr val="002060"/>
                </a:solidFill>
                <a:latin typeface="Cambria"/>
                <a:cs typeface="Cambria"/>
              </a:rPr>
              <a:t>E</a:t>
            </a:r>
            <a:r>
              <a:rPr sz="3000" b="1" spc="320" dirty="0">
                <a:solidFill>
                  <a:srgbClr val="002060"/>
                </a:solidFill>
                <a:latin typeface="Cambria"/>
                <a:cs typeface="Cambria"/>
              </a:rPr>
              <a:t>A</a:t>
            </a:r>
            <a:r>
              <a:rPr sz="3000" b="1" spc="459" dirty="0">
                <a:solidFill>
                  <a:srgbClr val="002060"/>
                </a:solidFill>
                <a:latin typeface="Cambria"/>
                <a:cs typeface="Cambria"/>
              </a:rPr>
              <a:t>R</a:t>
            </a:r>
            <a:r>
              <a:rPr sz="3000" b="1" spc="600" dirty="0">
                <a:solidFill>
                  <a:srgbClr val="002060"/>
                </a:solidFill>
                <a:latin typeface="Cambria"/>
                <a:cs typeface="Cambria"/>
              </a:rPr>
              <a:t>C</a:t>
            </a:r>
            <a:r>
              <a:rPr sz="3000" b="1" spc="445" dirty="0">
                <a:solidFill>
                  <a:srgbClr val="002060"/>
                </a:solidFill>
                <a:latin typeface="Cambria"/>
                <a:cs typeface="Cambria"/>
              </a:rPr>
              <a:t>H</a:t>
            </a:r>
            <a:endParaRPr sz="3000">
              <a:solidFill>
                <a:srgbClr val="002060"/>
              </a:solidFill>
              <a:latin typeface="Cambria"/>
              <a:cs typeface="Cambria"/>
            </a:endParaRPr>
          </a:p>
        </p:txBody>
      </p:sp>
      <p:sp>
        <p:nvSpPr>
          <p:cNvPr id="3" name="object 3"/>
          <p:cNvSpPr txBox="1"/>
          <p:nvPr/>
        </p:nvSpPr>
        <p:spPr>
          <a:xfrm>
            <a:off x="459740" y="1247647"/>
            <a:ext cx="7615555" cy="6096541"/>
          </a:xfrm>
          <a:prstGeom prst="rect">
            <a:avLst/>
          </a:prstGeom>
        </p:spPr>
        <p:txBody>
          <a:bodyPr vert="horz" wrap="square" lIns="0" tIns="12700" rIns="0" bIns="0" rtlCol="0">
            <a:spAutoFit/>
          </a:bodyPr>
          <a:lstStyle/>
          <a:p>
            <a:pPr marL="287020" indent="-274320">
              <a:lnSpc>
                <a:spcPts val="2875"/>
              </a:lnSpc>
              <a:spcBef>
                <a:spcPts val="100"/>
              </a:spcBef>
              <a:buClr>
                <a:srgbClr val="FE8637"/>
              </a:buClr>
              <a:buSzPct val="68750"/>
              <a:buFont typeface="Wingdings"/>
              <a:buChar char=""/>
              <a:tabLst>
                <a:tab pos="287020" algn="l"/>
                <a:tab pos="715010" algn="l"/>
                <a:tab pos="2089785" algn="l"/>
                <a:tab pos="2731135" algn="l"/>
                <a:tab pos="4304030" algn="l"/>
                <a:tab pos="4878705" algn="l"/>
                <a:tab pos="5233670" algn="l"/>
                <a:tab pos="6224270" algn="l"/>
                <a:tab pos="6681470" algn="l"/>
              </a:tabLst>
            </a:pPr>
            <a:r>
              <a:rPr sz="2400" spc="145" dirty="0">
                <a:latin typeface="Cambria"/>
                <a:cs typeface="Cambria"/>
              </a:rPr>
              <a:t>I</a:t>
            </a:r>
            <a:r>
              <a:rPr sz="2400" spc="160" dirty="0">
                <a:latin typeface="Cambria"/>
                <a:cs typeface="Cambria"/>
              </a:rPr>
              <a:t>t</a:t>
            </a:r>
            <a:r>
              <a:rPr sz="2400" dirty="0">
                <a:latin typeface="Cambria"/>
                <a:cs typeface="Cambria"/>
              </a:rPr>
              <a:t>	</a:t>
            </a:r>
            <a:r>
              <a:rPr sz="2400" spc="10" dirty="0">
                <a:latin typeface="Cambria"/>
                <a:cs typeface="Cambria"/>
              </a:rPr>
              <a:t>pr</a:t>
            </a:r>
            <a:r>
              <a:rPr sz="2400" spc="5" dirty="0">
                <a:latin typeface="Cambria"/>
                <a:cs typeface="Cambria"/>
              </a:rPr>
              <a:t>o</a:t>
            </a:r>
            <a:r>
              <a:rPr sz="2400" spc="65" dirty="0">
                <a:latin typeface="Cambria"/>
                <a:cs typeface="Cambria"/>
              </a:rPr>
              <a:t>v</a:t>
            </a:r>
            <a:r>
              <a:rPr sz="2400" spc="70" dirty="0">
                <a:latin typeface="Cambria"/>
                <a:cs typeface="Cambria"/>
              </a:rPr>
              <a:t>i</a:t>
            </a:r>
            <a:r>
              <a:rPr sz="2400" spc="40" dirty="0">
                <a:latin typeface="Cambria"/>
                <a:cs typeface="Cambria"/>
              </a:rPr>
              <a:t>d</a:t>
            </a:r>
            <a:r>
              <a:rPr sz="2400" spc="20" dirty="0">
                <a:latin typeface="Cambria"/>
                <a:cs typeface="Cambria"/>
              </a:rPr>
              <a:t>e</a:t>
            </a:r>
            <a:r>
              <a:rPr sz="2400" spc="75" dirty="0">
                <a:latin typeface="Cambria"/>
                <a:cs typeface="Cambria"/>
              </a:rPr>
              <a:t>s</a:t>
            </a:r>
            <a:r>
              <a:rPr sz="2400" dirty="0">
                <a:latin typeface="Cambria"/>
                <a:cs typeface="Cambria"/>
              </a:rPr>
              <a:t>	</a:t>
            </a:r>
            <a:r>
              <a:rPr sz="2400" spc="120" dirty="0">
                <a:latin typeface="Cambria"/>
                <a:cs typeface="Cambria"/>
              </a:rPr>
              <a:t>t</a:t>
            </a:r>
            <a:r>
              <a:rPr sz="2400" spc="85" dirty="0">
                <a:latin typeface="Cambria"/>
                <a:cs typeface="Cambria"/>
              </a:rPr>
              <a:t>h</a:t>
            </a:r>
            <a:r>
              <a:rPr sz="2400" spc="80" dirty="0">
                <a:latin typeface="Cambria"/>
                <a:cs typeface="Cambria"/>
              </a:rPr>
              <a:t>e</a:t>
            </a:r>
            <a:r>
              <a:rPr sz="2400" dirty="0">
                <a:latin typeface="Cambria"/>
                <a:cs typeface="Cambria"/>
              </a:rPr>
              <a:t>	</a:t>
            </a:r>
            <a:r>
              <a:rPr sz="2400" spc="5" dirty="0">
                <a:latin typeface="Cambria"/>
                <a:cs typeface="Cambria"/>
              </a:rPr>
              <a:t>c</a:t>
            </a:r>
            <a:r>
              <a:rPr sz="2400" spc="90" dirty="0">
                <a:latin typeface="Cambria"/>
                <a:cs typeface="Cambria"/>
              </a:rPr>
              <a:t>a</a:t>
            </a:r>
            <a:r>
              <a:rPr sz="2400" spc="95" dirty="0">
                <a:latin typeface="Cambria"/>
                <a:cs typeface="Cambria"/>
              </a:rPr>
              <a:t>p</a:t>
            </a:r>
            <a:r>
              <a:rPr sz="2400" spc="85" dirty="0">
                <a:latin typeface="Cambria"/>
                <a:cs typeface="Cambria"/>
              </a:rPr>
              <a:t>abi</a:t>
            </a:r>
            <a:r>
              <a:rPr sz="2400" spc="100" dirty="0">
                <a:latin typeface="Cambria"/>
                <a:cs typeface="Cambria"/>
              </a:rPr>
              <a:t>l</a:t>
            </a:r>
            <a:r>
              <a:rPr sz="2400" spc="85" dirty="0">
                <a:latin typeface="Cambria"/>
                <a:cs typeface="Cambria"/>
              </a:rPr>
              <a:t>i</a:t>
            </a:r>
            <a:r>
              <a:rPr sz="2400" spc="120" dirty="0">
                <a:latin typeface="Cambria"/>
                <a:cs typeface="Cambria"/>
              </a:rPr>
              <a:t>t</a:t>
            </a:r>
            <a:r>
              <a:rPr sz="2400" spc="75" dirty="0">
                <a:latin typeface="Cambria"/>
                <a:cs typeface="Cambria"/>
              </a:rPr>
              <a:t>y</a:t>
            </a:r>
            <a:r>
              <a:rPr sz="2400" dirty="0">
                <a:latin typeface="Cambria"/>
                <a:cs typeface="Cambria"/>
              </a:rPr>
              <a:t>	</a:t>
            </a:r>
            <a:r>
              <a:rPr sz="2400" spc="70" dirty="0">
                <a:latin typeface="Cambria"/>
                <a:cs typeface="Cambria"/>
              </a:rPr>
              <a:t>f</a:t>
            </a:r>
            <a:r>
              <a:rPr sz="2400" spc="-5" dirty="0">
                <a:latin typeface="Cambria"/>
                <a:cs typeface="Cambria"/>
              </a:rPr>
              <a:t>or</a:t>
            </a:r>
            <a:r>
              <a:rPr sz="2400" dirty="0">
                <a:latin typeface="Cambria"/>
                <a:cs typeface="Cambria"/>
              </a:rPr>
              <a:t>	</a:t>
            </a:r>
            <a:r>
              <a:rPr sz="2400" spc="160" dirty="0">
                <a:latin typeface="Cambria"/>
                <a:cs typeface="Cambria"/>
              </a:rPr>
              <a:t>a</a:t>
            </a:r>
            <a:r>
              <a:rPr sz="2400" dirty="0">
                <a:latin typeface="Cambria"/>
                <a:cs typeface="Cambria"/>
              </a:rPr>
              <a:t>	</a:t>
            </a:r>
            <a:r>
              <a:rPr sz="2400" spc="55" dirty="0">
                <a:latin typeface="Cambria"/>
                <a:cs typeface="Cambria"/>
              </a:rPr>
              <a:t>que</a:t>
            </a:r>
            <a:r>
              <a:rPr sz="2400" spc="70" dirty="0">
                <a:latin typeface="Cambria"/>
                <a:cs typeface="Cambria"/>
              </a:rPr>
              <a:t>r</a:t>
            </a:r>
            <a:r>
              <a:rPr sz="2400" spc="75" dirty="0">
                <a:latin typeface="Cambria"/>
                <a:cs typeface="Cambria"/>
              </a:rPr>
              <a:t>y</a:t>
            </a:r>
            <a:r>
              <a:rPr sz="2400" dirty="0">
                <a:latin typeface="Cambria"/>
                <a:cs typeface="Cambria"/>
              </a:rPr>
              <a:t>	</a:t>
            </a:r>
            <a:r>
              <a:rPr sz="2400" spc="20" dirty="0">
                <a:latin typeface="Cambria"/>
                <a:cs typeface="Cambria"/>
              </a:rPr>
              <a:t>to</a:t>
            </a:r>
            <a:r>
              <a:rPr sz="2400" dirty="0">
                <a:latin typeface="Cambria"/>
                <a:cs typeface="Cambria"/>
              </a:rPr>
              <a:t>	</a:t>
            </a:r>
            <a:r>
              <a:rPr sz="2400" spc="80" dirty="0">
                <a:latin typeface="Cambria"/>
                <a:cs typeface="Cambria"/>
              </a:rPr>
              <a:t>s</a:t>
            </a:r>
            <a:r>
              <a:rPr sz="2400" spc="25" dirty="0">
                <a:latin typeface="Cambria"/>
                <a:cs typeface="Cambria"/>
              </a:rPr>
              <a:t>e</a:t>
            </a:r>
            <a:r>
              <a:rPr sz="2400" spc="155" dirty="0">
                <a:latin typeface="Cambria"/>
                <a:cs typeface="Cambria"/>
              </a:rPr>
              <a:t>a</a:t>
            </a:r>
            <a:r>
              <a:rPr sz="2400" spc="70" dirty="0">
                <a:latin typeface="Cambria"/>
                <a:cs typeface="Cambria"/>
              </a:rPr>
              <a:t>rch</a:t>
            </a:r>
            <a:endParaRPr sz="2400">
              <a:latin typeface="Cambria"/>
              <a:cs typeface="Cambria"/>
            </a:endParaRPr>
          </a:p>
          <a:p>
            <a:pPr marL="287020">
              <a:lnSpc>
                <a:spcPts val="2875"/>
              </a:lnSpc>
            </a:pPr>
            <a:r>
              <a:rPr sz="2400" b="1" spc="160" dirty="0">
                <a:latin typeface="Cambria"/>
                <a:cs typeface="Cambria"/>
              </a:rPr>
              <a:t>against</a:t>
            </a:r>
            <a:r>
              <a:rPr sz="2400" b="1" spc="155" dirty="0">
                <a:latin typeface="Cambria"/>
                <a:cs typeface="Cambria"/>
              </a:rPr>
              <a:t> </a:t>
            </a:r>
            <a:r>
              <a:rPr sz="2400" b="1" spc="125" dirty="0">
                <a:latin typeface="Cambria"/>
                <a:cs typeface="Cambria"/>
              </a:rPr>
              <a:t>all</a:t>
            </a:r>
            <a:r>
              <a:rPr sz="2400" b="1" spc="165" dirty="0">
                <a:latin typeface="Cambria"/>
                <a:cs typeface="Cambria"/>
              </a:rPr>
              <a:t> </a:t>
            </a:r>
            <a:r>
              <a:rPr sz="2400" b="1" spc="130" dirty="0">
                <a:latin typeface="Cambria"/>
                <a:cs typeface="Cambria"/>
              </a:rPr>
              <a:t>items</a:t>
            </a:r>
            <a:r>
              <a:rPr sz="2400" b="1" spc="150" dirty="0">
                <a:latin typeface="Cambria"/>
                <a:cs typeface="Cambria"/>
              </a:rPr>
              <a:t> </a:t>
            </a:r>
            <a:r>
              <a:rPr sz="2400" spc="60" dirty="0">
                <a:latin typeface="Cambria"/>
                <a:cs typeface="Cambria"/>
              </a:rPr>
              <a:t>retrieved</a:t>
            </a:r>
            <a:r>
              <a:rPr sz="2400" spc="100" dirty="0">
                <a:latin typeface="Cambria"/>
                <a:cs typeface="Cambria"/>
              </a:rPr>
              <a:t> </a:t>
            </a:r>
            <a:r>
              <a:rPr sz="2400" spc="45" dirty="0">
                <a:latin typeface="Cambria"/>
                <a:cs typeface="Cambria"/>
              </a:rPr>
              <a:t>by</a:t>
            </a:r>
            <a:r>
              <a:rPr sz="2400" spc="135" dirty="0">
                <a:latin typeface="Cambria"/>
                <a:cs typeface="Cambria"/>
              </a:rPr>
              <a:t> </a:t>
            </a:r>
            <a:r>
              <a:rPr sz="2400" spc="95" dirty="0">
                <a:latin typeface="Cambria"/>
                <a:cs typeface="Cambria"/>
              </a:rPr>
              <a:t>the</a:t>
            </a:r>
            <a:r>
              <a:rPr sz="2400" spc="135" dirty="0">
                <a:latin typeface="Cambria"/>
                <a:cs typeface="Cambria"/>
              </a:rPr>
              <a:t> </a:t>
            </a:r>
            <a:r>
              <a:rPr sz="2400" spc="85" dirty="0">
                <a:latin typeface="Cambria"/>
                <a:cs typeface="Cambria"/>
              </a:rPr>
              <a:t>system</a:t>
            </a:r>
            <a:endParaRPr sz="2400">
              <a:latin typeface="Cambria"/>
              <a:cs typeface="Cambria"/>
            </a:endParaRPr>
          </a:p>
          <a:p>
            <a:pPr marL="287020" indent="-274320">
              <a:lnSpc>
                <a:spcPct val="100000"/>
              </a:lnSpc>
              <a:spcBef>
                <a:spcPts val="610"/>
              </a:spcBef>
              <a:buClr>
                <a:srgbClr val="FE8637"/>
              </a:buClr>
              <a:buSzPct val="68750"/>
              <a:buFont typeface="Wingdings"/>
              <a:buChar char=""/>
              <a:tabLst>
                <a:tab pos="287020" algn="l"/>
              </a:tabLst>
            </a:pPr>
            <a:r>
              <a:rPr sz="2400" spc="110" dirty="0">
                <a:latin typeface="Cambria"/>
                <a:cs typeface="Cambria"/>
              </a:rPr>
              <a:t>The</a:t>
            </a:r>
            <a:r>
              <a:rPr sz="2400" spc="125" dirty="0">
                <a:latin typeface="Cambria"/>
                <a:cs typeface="Cambria"/>
              </a:rPr>
              <a:t> </a:t>
            </a:r>
            <a:r>
              <a:rPr sz="2400" spc="95" dirty="0">
                <a:latin typeface="Cambria"/>
                <a:cs typeface="Cambria"/>
              </a:rPr>
              <a:t>Document</a:t>
            </a:r>
            <a:r>
              <a:rPr sz="2400" spc="120" dirty="0">
                <a:latin typeface="Cambria"/>
                <a:cs typeface="Cambria"/>
              </a:rPr>
              <a:t> data</a:t>
            </a:r>
            <a:r>
              <a:rPr sz="2400" spc="140" dirty="0">
                <a:latin typeface="Cambria"/>
                <a:cs typeface="Cambria"/>
              </a:rPr>
              <a:t> </a:t>
            </a:r>
            <a:r>
              <a:rPr sz="2400" spc="70" dirty="0">
                <a:latin typeface="Cambria"/>
                <a:cs typeface="Cambria"/>
              </a:rPr>
              <a:t>base</a:t>
            </a:r>
            <a:r>
              <a:rPr sz="2400" spc="140" dirty="0">
                <a:latin typeface="Cambria"/>
                <a:cs typeface="Cambria"/>
              </a:rPr>
              <a:t> </a:t>
            </a:r>
            <a:r>
              <a:rPr sz="2400" spc="80" dirty="0">
                <a:latin typeface="Cambria"/>
                <a:cs typeface="Cambria"/>
              </a:rPr>
              <a:t>search</a:t>
            </a:r>
            <a:r>
              <a:rPr sz="2400" spc="110" dirty="0">
                <a:latin typeface="Cambria"/>
                <a:cs typeface="Cambria"/>
              </a:rPr>
              <a:t> </a:t>
            </a:r>
            <a:r>
              <a:rPr sz="2400" spc="80" dirty="0">
                <a:latin typeface="Cambria"/>
                <a:cs typeface="Cambria"/>
              </a:rPr>
              <a:t>is</a:t>
            </a:r>
            <a:r>
              <a:rPr sz="2400" spc="135" dirty="0">
                <a:latin typeface="Cambria"/>
                <a:cs typeface="Cambria"/>
              </a:rPr>
              <a:t> </a:t>
            </a:r>
            <a:r>
              <a:rPr sz="2400" spc="20" dirty="0">
                <a:latin typeface="Cambria"/>
                <a:cs typeface="Cambria"/>
              </a:rPr>
              <a:t>composed</a:t>
            </a:r>
            <a:r>
              <a:rPr sz="2400" spc="120" dirty="0">
                <a:latin typeface="Cambria"/>
                <a:cs typeface="Cambria"/>
              </a:rPr>
              <a:t> </a:t>
            </a:r>
            <a:r>
              <a:rPr sz="2400" spc="-5" dirty="0">
                <a:latin typeface="Cambria"/>
                <a:cs typeface="Cambria"/>
              </a:rPr>
              <a:t>of</a:t>
            </a:r>
            <a:endParaRPr sz="2400">
              <a:latin typeface="Cambria"/>
              <a:cs typeface="Cambria"/>
            </a:endParaRPr>
          </a:p>
          <a:p>
            <a:pPr marL="265430">
              <a:lnSpc>
                <a:spcPct val="100000"/>
              </a:lnSpc>
              <a:spcBef>
                <a:spcPts val="600"/>
              </a:spcBef>
            </a:pPr>
            <a:r>
              <a:rPr sz="2400" dirty="0">
                <a:latin typeface="Cambria"/>
                <a:cs typeface="Cambria"/>
              </a:rPr>
              <a:t>---</a:t>
            </a:r>
            <a:r>
              <a:rPr sz="2400" spc="100" dirty="0">
                <a:latin typeface="Cambria"/>
                <a:cs typeface="Cambria"/>
              </a:rPr>
              <a:t> </a:t>
            </a:r>
            <a:r>
              <a:rPr sz="2400" spc="120" dirty="0">
                <a:latin typeface="Cambria"/>
                <a:cs typeface="Cambria"/>
              </a:rPr>
              <a:t>Search</a:t>
            </a:r>
            <a:r>
              <a:rPr sz="2400" spc="110" dirty="0">
                <a:latin typeface="Cambria"/>
                <a:cs typeface="Cambria"/>
              </a:rPr>
              <a:t> </a:t>
            </a:r>
            <a:r>
              <a:rPr sz="2400" spc="30" dirty="0">
                <a:latin typeface="Cambria"/>
                <a:cs typeface="Cambria"/>
              </a:rPr>
              <a:t>process</a:t>
            </a:r>
            <a:endParaRPr sz="2400">
              <a:latin typeface="Cambria"/>
              <a:cs typeface="Cambria"/>
            </a:endParaRPr>
          </a:p>
          <a:p>
            <a:pPr marL="265430">
              <a:lnSpc>
                <a:spcPct val="100000"/>
              </a:lnSpc>
              <a:spcBef>
                <a:spcPts val="600"/>
              </a:spcBef>
            </a:pPr>
            <a:r>
              <a:rPr sz="2400" dirty="0">
                <a:latin typeface="Cambria"/>
                <a:cs typeface="Cambria"/>
              </a:rPr>
              <a:t>---</a:t>
            </a:r>
            <a:r>
              <a:rPr sz="2400" spc="120" dirty="0">
                <a:latin typeface="Cambria"/>
                <a:cs typeface="Cambria"/>
              </a:rPr>
              <a:t> </a:t>
            </a:r>
            <a:r>
              <a:rPr sz="2400" spc="145" dirty="0">
                <a:latin typeface="Cambria"/>
                <a:cs typeface="Cambria"/>
              </a:rPr>
              <a:t>User</a:t>
            </a:r>
            <a:r>
              <a:rPr sz="2400" spc="120" dirty="0">
                <a:latin typeface="Cambria"/>
                <a:cs typeface="Cambria"/>
              </a:rPr>
              <a:t> </a:t>
            </a:r>
            <a:r>
              <a:rPr sz="2400" spc="60" dirty="0">
                <a:latin typeface="Cambria"/>
                <a:cs typeface="Cambria"/>
              </a:rPr>
              <a:t>entered</a:t>
            </a:r>
            <a:r>
              <a:rPr sz="2400" spc="120" dirty="0">
                <a:latin typeface="Cambria"/>
                <a:cs typeface="Cambria"/>
              </a:rPr>
              <a:t> </a:t>
            </a:r>
            <a:r>
              <a:rPr sz="2400" spc="60" dirty="0">
                <a:latin typeface="Cambria"/>
                <a:cs typeface="Cambria"/>
              </a:rPr>
              <a:t>queries</a:t>
            </a:r>
            <a:r>
              <a:rPr sz="2400" spc="120" dirty="0">
                <a:latin typeface="Cambria"/>
                <a:cs typeface="Cambria"/>
              </a:rPr>
              <a:t> </a:t>
            </a:r>
            <a:r>
              <a:rPr sz="2400" spc="65" dirty="0">
                <a:latin typeface="Cambria"/>
                <a:cs typeface="Cambria"/>
              </a:rPr>
              <a:t>(typically</a:t>
            </a:r>
            <a:r>
              <a:rPr sz="2400" spc="110" dirty="0">
                <a:latin typeface="Cambria"/>
                <a:cs typeface="Cambria"/>
              </a:rPr>
              <a:t> </a:t>
            </a:r>
            <a:r>
              <a:rPr sz="2400" spc="55" dirty="0">
                <a:latin typeface="Cambria"/>
                <a:cs typeface="Cambria"/>
              </a:rPr>
              <a:t>adhoc</a:t>
            </a:r>
            <a:r>
              <a:rPr sz="2400" spc="130" dirty="0">
                <a:latin typeface="Cambria"/>
                <a:cs typeface="Cambria"/>
              </a:rPr>
              <a:t> </a:t>
            </a:r>
            <a:r>
              <a:rPr sz="2400" spc="75" dirty="0">
                <a:latin typeface="Cambria"/>
                <a:cs typeface="Cambria"/>
              </a:rPr>
              <a:t>Queries)</a:t>
            </a:r>
            <a:endParaRPr sz="2400">
              <a:latin typeface="Cambria"/>
              <a:cs typeface="Cambria"/>
            </a:endParaRPr>
          </a:p>
          <a:p>
            <a:pPr marL="286385" marR="6985" indent="-21590">
              <a:lnSpc>
                <a:spcPct val="100000"/>
              </a:lnSpc>
              <a:spcBef>
                <a:spcPts val="600"/>
              </a:spcBef>
            </a:pPr>
            <a:r>
              <a:rPr sz="2400" dirty="0">
                <a:latin typeface="Cambria"/>
                <a:cs typeface="Cambria"/>
              </a:rPr>
              <a:t>---</a:t>
            </a:r>
            <a:r>
              <a:rPr sz="2400" spc="5" dirty="0">
                <a:latin typeface="Cambria"/>
                <a:cs typeface="Cambria"/>
              </a:rPr>
              <a:t> </a:t>
            </a:r>
            <a:r>
              <a:rPr sz="2400" spc="90" dirty="0">
                <a:latin typeface="Cambria"/>
                <a:cs typeface="Cambria"/>
              </a:rPr>
              <a:t>Document </a:t>
            </a:r>
            <a:r>
              <a:rPr sz="2400" spc="275" dirty="0">
                <a:latin typeface="Cambria"/>
                <a:cs typeface="Cambria"/>
              </a:rPr>
              <a:t>DB </a:t>
            </a:r>
            <a:r>
              <a:rPr sz="2400" spc="70" dirty="0">
                <a:latin typeface="Cambria"/>
                <a:cs typeface="Cambria"/>
              </a:rPr>
              <a:t>which </a:t>
            </a:r>
            <a:r>
              <a:rPr sz="2400" spc="75" dirty="0">
                <a:latin typeface="Cambria"/>
                <a:cs typeface="Cambria"/>
              </a:rPr>
              <a:t>contains </a:t>
            </a:r>
            <a:r>
              <a:rPr sz="2400" spc="114" dirty="0">
                <a:latin typeface="Cambria"/>
                <a:cs typeface="Cambria"/>
              </a:rPr>
              <a:t>all </a:t>
            </a:r>
            <a:r>
              <a:rPr sz="2400" spc="85" dirty="0">
                <a:latin typeface="Cambria"/>
                <a:cs typeface="Cambria"/>
              </a:rPr>
              <a:t>items </a:t>
            </a:r>
            <a:r>
              <a:rPr sz="2400" spc="130" dirty="0">
                <a:latin typeface="Cambria"/>
                <a:cs typeface="Cambria"/>
              </a:rPr>
              <a:t>that </a:t>
            </a:r>
            <a:r>
              <a:rPr sz="2400" spc="95" dirty="0">
                <a:latin typeface="Cambria"/>
                <a:cs typeface="Cambria"/>
              </a:rPr>
              <a:t>have </a:t>
            </a:r>
            <a:r>
              <a:rPr sz="2400" spc="-515" dirty="0">
                <a:latin typeface="Cambria"/>
                <a:cs typeface="Cambria"/>
              </a:rPr>
              <a:t> </a:t>
            </a:r>
            <a:r>
              <a:rPr sz="2400" spc="50" dirty="0">
                <a:latin typeface="Cambria"/>
                <a:cs typeface="Cambria"/>
              </a:rPr>
              <a:t>been</a:t>
            </a:r>
            <a:r>
              <a:rPr sz="2400" spc="135" dirty="0">
                <a:latin typeface="Cambria"/>
                <a:cs typeface="Cambria"/>
              </a:rPr>
              <a:t> </a:t>
            </a:r>
            <a:r>
              <a:rPr sz="2400" spc="45" dirty="0">
                <a:latin typeface="Cambria"/>
                <a:cs typeface="Cambria"/>
              </a:rPr>
              <a:t>received</a:t>
            </a:r>
            <a:r>
              <a:rPr sz="2400" spc="105" dirty="0">
                <a:latin typeface="Cambria"/>
                <a:cs typeface="Cambria"/>
              </a:rPr>
              <a:t> </a:t>
            </a:r>
            <a:r>
              <a:rPr sz="2400" spc="170" dirty="0">
                <a:latin typeface="Cambria"/>
                <a:cs typeface="Cambria"/>
              </a:rPr>
              <a:t>,</a:t>
            </a:r>
            <a:r>
              <a:rPr sz="2400" spc="130" dirty="0">
                <a:latin typeface="Cambria"/>
                <a:cs typeface="Cambria"/>
              </a:rPr>
              <a:t> </a:t>
            </a:r>
            <a:r>
              <a:rPr sz="2400" spc="55" dirty="0">
                <a:latin typeface="Cambria"/>
                <a:cs typeface="Cambria"/>
              </a:rPr>
              <a:t>Processed</a:t>
            </a:r>
            <a:r>
              <a:rPr sz="2400" spc="110" dirty="0">
                <a:latin typeface="Cambria"/>
                <a:cs typeface="Cambria"/>
              </a:rPr>
              <a:t> </a:t>
            </a:r>
            <a:r>
              <a:rPr sz="2400" spc="305" dirty="0">
                <a:latin typeface="Cambria"/>
                <a:cs typeface="Cambria"/>
              </a:rPr>
              <a:t>&amp;</a:t>
            </a:r>
            <a:r>
              <a:rPr sz="2400" spc="125" dirty="0">
                <a:latin typeface="Cambria"/>
                <a:cs typeface="Cambria"/>
              </a:rPr>
              <a:t> </a:t>
            </a:r>
            <a:r>
              <a:rPr sz="2400" spc="45" dirty="0">
                <a:latin typeface="Cambria"/>
                <a:cs typeface="Cambria"/>
              </a:rPr>
              <a:t>stored</a:t>
            </a:r>
            <a:r>
              <a:rPr sz="2400" spc="120" dirty="0">
                <a:latin typeface="Cambria"/>
                <a:cs typeface="Cambria"/>
              </a:rPr>
              <a:t> </a:t>
            </a:r>
            <a:r>
              <a:rPr sz="2400" spc="45" dirty="0">
                <a:latin typeface="Cambria"/>
                <a:cs typeface="Cambria"/>
              </a:rPr>
              <a:t>by</a:t>
            </a:r>
            <a:r>
              <a:rPr sz="2400" spc="135" dirty="0">
                <a:latin typeface="Cambria"/>
                <a:cs typeface="Cambria"/>
              </a:rPr>
              <a:t> </a:t>
            </a:r>
            <a:r>
              <a:rPr sz="2400" spc="100" dirty="0">
                <a:latin typeface="Cambria"/>
                <a:cs typeface="Cambria"/>
              </a:rPr>
              <a:t>system.</a:t>
            </a:r>
            <a:endParaRPr sz="2400">
              <a:latin typeface="Cambria"/>
              <a:cs typeface="Cambria"/>
            </a:endParaRPr>
          </a:p>
          <a:p>
            <a:pPr marL="286385" marR="7620" indent="-274320" algn="just">
              <a:lnSpc>
                <a:spcPct val="100000"/>
              </a:lnSpc>
              <a:spcBef>
                <a:spcPts val="600"/>
              </a:spcBef>
              <a:buClr>
                <a:srgbClr val="FE8637"/>
              </a:buClr>
              <a:buSzPct val="68750"/>
              <a:buFont typeface="Wingdings"/>
              <a:buChar char=""/>
              <a:tabLst>
                <a:tab pos="287020" algn="l"/>
              </a:tabLst>
            </a:pPr>
            <a:r>
              <a:rPr sz="2400" spc="95" dirty="0">
                <a:latin typeface="Cambria"/>
                <a:cs typeface="Cambria"/>
              </a:rPr>
              <a:t>Document</a:t>
            </a:r>
            <a:r>
              <a:rPr sz="2400" spc="100" dirty="0">
                <a:latin typeface="Cambria"/>
                <a:cs typeface="Cambria"/>
              </a:rPr>
              <a:t> </a:t>
            </a:r>
            <a:r>
              <a:rPr sz="2400" spc="275" dirty="0">
                <a:latin typeface="Cambria"/>
                <a:cs typeface="Cambria"/>
              </a:rPr>
              <a:t>DB</a:t>
            </a:r>
            <a:r>
              <a:rPr sz="2400" spc="280" dirty="0">
                <a:latin typeface="Cambria"/>
                <a:cs typeface="Cambria"/>
              </a:rPr>
              <a:t> </a:t>
            </a:r>
            <a:r>
              <a:rPr sz="2400" spc="95" dirty="0">
                <a:latin typeface="Cambria"/>
                <a:cs typeface="Cambria"/>
              </a:rPr>
              <a:t>can</a:t>
            </a:r>
            <a:r>
              <a:rPr sz="2400" spc="100" dirty="0">
                <a:latin typeface="Cambria"/>
                <a:cs typeface="Cambria"/>
              </a:rPr>
              <a:t> </a:t>
            </a:r>
            <a:r>
              <a:rPr sz="2400" spc="20" dirty="0">
                <a:latin typeface="Cambria"/>
                <a:cs typeface="Cambria"/>
              </a:rPr>
              <a:t>be</a:t>
            </a:r>
            <a:r>
              <a:rPr sz="2400" spc="25" dirty="0">
                <a:latin typeface="Cambria"/>
                <a:cs typeface="Cambria"/>
              </a:rPr>
              <a:t> </a:t>
            </a:r>
            <a:r>
              <a:rPr sz="2400" spc="55" dirty="0">
                <a:latin typeface="Cambria"/>
                <a:cs typeface="Cambria"/>
              </a:rPr>
              <a:t>very</a:t>
            </a:r>
            <a:r>
              <a:rPr sz="2400" spc="60" dirty="0">
                <a:latin typeface="Cambria"/>
                <a:cs typeface="Cambria"/>
              </a:rPr>
              <a:t> </a:t>
            </a:r>
            <a:r>
              <a:rPr sz="2400" spc="90" dirty="0">
                <a:latin typeface="Cambria"/>
                <a:cs typeface="Cambria"/>
              </a:rPr>
              <a:t>large</a:t>
            </a:r>
            <a:r>
              <a:rPr sz="2400" spc="95" dirty="0">
                <a:latin typeface="Cambria"/>
                <a:cs typeface="Cambria"/>
              </a:rPr>
              <a:t> </a:t>
            </a:r>
            <a:r>
              <a:rPr sz="2400" spc="80" dirty="0">
                <a:latin typeface="Cambria"/>
                <a:cs typeface="Cambria"/>
              </a:rPr>
              <a:t>hundreds</a:t>
            </a:r>
            <a:r>
              <a:rPr sz="2400" spc="690" dirty="0">
                <a:latin typeface="Cambria"/>
                <a:cs typeface="Cambria"/>
              </a:rPr>
              <a:t> </a:t>
            </a:r>
            <a:r>
              <a:rPr sz="2400" spc="-20" dirty="0">
                <a:latin typeface="Cambria"/>
                <a:cs typeface="Cambria"/>
              </a:rPr>
              <a:t>of </a:t>
            </a:r>
            <a:r>
              <a:rPr sz="2400" spc="-15" dirty="0">
                <a:latin typeface="Cambria"/>
                <a:cs typeface="Cambria"/>
              </a:rPr>
              <a:t> </a:t>
            </a:r>
            <a:r>
              <a:rPr sz="2400" spc="75" dirty="0">
                <a:latin typeface="Cambria"/>
                <a:cs typeface="Cambria"/>
              </a:rPr>
              <a:t>millions </a:t>
            </a:r>
            <a:r>
              <a:rPr sz="2400" spc="-10" dirty="0">
                <a:latin typeface="Cambria"/>
                <a:cs typeface="Cambria"/>
              </a:rPr>
              <a:t>of</a:t>
            </a:r>
            <a:r>
              <a:rPr sz="2400" spc="-5" dirty="0">
                <a:latin typeface="Cambria"/>
                <a:cs typeface="Cambria"/>
              </a:rPr>
              <a:t> </a:t>
            </a:r>
            <a:r>
              <a:rPr sz="2400" spc="90" dirty="0">
                <a:latin typeface="Cambria"/>
                <a:cs typeface="Cambria"/>
              </a:rPr>
              <a:t>items </a:t>
            </a:r>
            <a:r>
              <a:rPr sz="2400" spc="-10" dirty="0">
                <a:latin typeface="Cambria"/>
                <a:cs typeface="Cambria"/>
              </a:rPr>
              <a:t>or </a:t>
            </a:r>
            <a:r>
              <a:rPr sz="2400" spc="65" dirty="0">
                <a:latin typeface="Cambria"/>
                <a:cs typeface="Cambria"/>
              </a:rPr>
              <a:t>more. </a:t>
            </a:r>
            <a:r>
              <a:rPr sz="2400" spc="110" dirty="0">
                <a:latin typeface="Cambria"/>
                <a:cs typeface="Cambria"/>
              </a:rPr>
              <a:t>The </a:t>
            </a:r>
            <a:r>
              <a:rPr sz="2400" spc="90" dirty="0">
                <a:latin typeface="Cambria"/>
                <a:cs typeface="Cambria"/>
              </a:rPr>
              <a:t>items </a:t>
            </a:r>
            <a:r>
              <a:rPr sz="2400" spc="105" dirty="0">
                <a:latin typeface="Cambria"/>
                <a:cs typeface="Cambria"/>
              </a:rPr>
              <a:t>in </a:t>
            </a:r>
            <a:r>
              <a:rPr sz="2400" spc="90" dirty="0">
                <a:latin typeface="Cambria"/>
                <a:cs typeface="Cambria"/>
              </a:rPr>
              <a:t>Document </a:t>
            </a:r>
            <a:r>
              <a:rPr sz="2400" spc="95" dirty="0">
                <a:latin typeface="Cambria"/>
                <a:cs typeface="Cambria"/>
              </a:rPr>
              <a:t> </a:t>
            </a:r>
            <a:r>
              <a:rPr sz="2400" spc="275" dirty="0">
                <a:latin typeface="Cambria"/>
                <a:cs typeface="Cambria"/>
              </a:rPr>
              <a:t>DB</a:t>
            </a:r>
            <a:r>
              <a:rPr sz="2400" spc="120" dirty="0">
                <a:latin typeface="Cambria"/>
                <a:cs typeface="Cambria"/>
              </a:rPr>
              <a:t> </a:t>
            </a:r>
            <a:r>
              <a:rPr sz="2400" spc="-15" dirty="0">
                <a:latin typeface="Cambria"/>
                <a:cs typeface="Cambria"/>
              </a:rPr>
              <a:t>do</a:t>
            </a:r>
            <a:r>
              <a:rPr sz="2400" spc="130" dirty="0">
                <a:latin typeface="Cambria"/>
                <a:cs typeface="Cambria"/>
              </a:rPr>
              <a:t> </a:t>
            </a:r>
            <a:r>
              <a:rPr sz="2400" spc="55" dirty="0">
                <a:latin typeface="Cambria"/>
                <a:cs typeface="Cambria"/>
              </a:rPr>
              <a:t>not</a:t>
            </a:r>
            <a:r>
              <a:rPr sz="2400" spc="125" dirty="0">
                <a:latin typeface="Cambria"/>
                <a:cs typeface="Cambria"/>
              </a:rPr>
              <a:t> </a:t>
            </a:r>
            <a:r>
              <a:rPr sz="2400" spc="90" dirty="0">
                <a:latin typeface="Cambria"/>
                <a:cs typeface="Cambria"/>
              </a:rPr>
              <a:t>change</a:t>
            </a:r>
            <a:r>
              <a:rPr sz="2400" spc="130" dirty="0">
                <a:latin typeface="Cambria"/>
                <a:cs typeface="Cambria"/>
              </a:rPr>
              <a:t> </a:t>
            </a:r>
            <a:r>
              <a:rPr sz="2400" spc="20" dirty="0">
                <a:latin typeface="Cambria"/>
                <a:cs typeface="Cambria"/>
              </a:rPr>
              <a:t>once</a:t>
            </a:r>
            <a:r>
              <a:rPr sz="2400" spc="125" dirty="0">
                <a:latin typeface="Cambria"/>
                <a:cs typeface="Cambria"/>
              </a:rPr>
              <a:t> </a:t>
            </a:r>
            <a:r>
              <a:rPr sz="2400" spc="90" dirty="0">
                <a:latin typeface="Cambria"/>
                <a:cs typeface="Cambria"/>
              </a:rPr>
              <a:t>Retrieved.</a:t>
            </a:r>
            <a:endParaRPr sz="2400">
              <a:latin typeface="Cambria"/>
              <a:cs typeface="Cambria"/>
            </a:endParaRPr>
          </a:p>
          <a:p>
            <a:pPr marL="287020" indent="-274320" algn="just">
              <a:lnSpc>
                <a:spcPct val="100000"/>
              </a:lnSpc>
              <a:spcBef>
                <a:spcPts val="600"/>
              </a:spcBef>
              <a:buClr>
                <a:srgbClr val="FE8637"/>
              </a:buClr>
              <a:buSzPct val="68750"/>
              <a:buFont typeface="Wingdings"/>
              <a:buChar char=""/>
              <a:tabLst>
                <a:tab pos="287020" algn="l"/>
              </a:tabLst>
            </a:pPr>
            <a:r>
              <a:rPr sz="2400" spc="110" dirty="0">
                <a:latin typeface="Cambria"/>
                <a:cs typeface="Cambria"/>
              </a:rPr>
              <a:t>The</a:t>
            </a:r>
            <a:r>
              <a:rPr sz="2400" spc="130" dirty="0">
                <a:latin typeface="Cambria"/>
                <a:cs typeface="Cambria"/>
              </a:rPr>
              <a:t> </a:t>
            </a:r>
            <a:r>
              <a:rPr sz="2400" spc="95">
                <a:latin typeface="Cambria"/>
                <a:cs typeface="Cambria"/>
              </a:rPr>
              <a:t>value</a:t>
            </a:r>
            <a:r>
              <a:rPr sz="2400" spc="140">
                <a:latin typeface="Cambria"/>
                <a:cs typeface="Cambria"/>
              </a:rPr>
              <a:t> </a:t>
            </a:r>
            <a:r>
              <a:rPr sz="2400" spc="-5" smtClean="0">
                <a:latin typeface="Cambria"/>
                <a:cs typeface="Cambria"/>
              </a:rPr>
              <a:t>o</a:t>
            </a:r>
            <a:r>
              <a:rPr lang="en-IN" sz="2400" spc="-5" dirty="0" smtClean="0">
                <a:latin typeface="Cambria"/>
                <a:cs typeface="Cambria"/>
              </a:rPr>
              <a:t> </a:t>
            </a:r>
            <a:r>
              <a:rPr sz="2400" spc="-5" smtClean="0">
                <a:latin typeface="Cambria"/>
                <a:cs typeface="Cambria"/>
              </a:rPr>
              <a:t>f</a:t>
            </a:r>
            <a:r>
              <a:rPr sz="2400" spc="140" smtClean="0">
                <a:latin typeface="Cambria"/>
                <a:cs typeface="Cambria"/>
              </a:rPr>
              <a:t> </a:t>
            </a:r>
            <a:r>
              <a:rPr sz="2400" spc="105" dirty="0">
                <a:latin typeface="Cambria"/>
                <a:cs typeface="Cambria"/>
              </a:rPr>
              <a:t>much</a:t>
            </a:r>
            <a:r>
              <a:rPr sz="2400" spc="114" dirty="0">
                <a:latin typeface="Cambria"/>
                <a:cs typeface="Cambria"/>
              </a:rPr>
              <a:t> </a:t>
            </a:r>
            <a:r>
              <a:rPr sz="2400" spc="75">
                <a:latin typeface="Cambria"/>
                <a:cs typeface="Cambria"/>
              </a:rPr>
              <a:t>information</a:t>
            </a:r>
            <a:r>
              <a:rPr sz="2400" spc="120">
                <a:latin typeface="Cambria"/>
                <a:cs typeface="Cambria"/>
              </a:rPr>
              <a:t> </a:t>
            </a:r>
            <a:r>
              <a:rPr lang="en-IN" sz="2400" spc="120" dirty="0" smtClean="0">
                <a:latin typeface="Cambria"/>
                <a:cs typeface="Cambria"/>
              </a:rPr>
              <a:t>quickly </a:t>
            </a:r>
            <a:r>
              <a:rPr sz="2400" spc="55" smtClean="0">
                <a:latin typeface="Cambria"/>
                <a:cs typeface="Cambria"/>
              </a:rPr>
              <a:t>decreases</a:t>
            </a:r>
            <a:r>
              <a:rPr sz="2400" spc="120" smtClean="0">
                <a:latin typeface="Cambria"/>
                <a:cs typeface="Cambria"/>
              </a:rPr>
              <a:t> </a:t>
            </a:r>
            <a:r>
              <a:rPr sz="2400" spc="25" dirty="0">
                <a:latin typeface="Cambria"/>
                <a:cs typeface="Cambria"/>
              </a:rPr>
              <a:t>over</a:t>
            </a:r>
            <a:r>
              <a:rPr sz="2400" spc="135" dirty="0">
                <a:latin typeface="Cambria"/>
                <a:cs typeface="Cambria"/>
              </a:rPr>
              <a:t> </a:t>
            </a:r>
            <a:r>
              <a:rPr sz="2400" spc="105">
                <a:latin typeface="Cambria"/>
                <a:cs typeface="Cambria"/>
              </a:rPr>
              <a:t>time</a:t>
            </a:r>
            <a:r>
              <a:rPr sz="2400" spc="105" smtClean="0">
                <a:latin typeface="Cambria"/>
                <a:cs typeface="Cambria"/>
              </a:rPr>
              <a:t>.</a:t>
            </a:r>
            <a:endParaRPr lang="en-IN" sz="2400" spc="105" dirty="0" smtClean="0">
              <a:latin typeface="Cambria"/>
              <a:cs typeface="Cambria"/>
            </a:endParaRPr>
          </a:p>
          <a:p>
            <a:pPr marL="287020" indent="-274320" algn="just">
              <a:lnSpc>
                <a:spcPct val="100000"/>
              </a:lnSpc>
              <a:spcBef>
                <a:spcPts val="600"/>
              </a:spcBef>
              <a:buClr>
                <a:srgbClr val="FE8637"/>
              </a:buClr>
              <a:buSzPct val="68750"/>
              <a:buFont typeface="Wingdings"/>
              <a:buChar char=""/>
              <a:tabLst>
                <a:tab pos="287020" algn="l"/>
              </a:tabLst>
            </a:pPr>
            <a:r>
              <a:rPr lang="en-IN" sz="2400" spc="105" dirty="0" smtClean="0">
                <a:latin typeface="Cambria"/>
                <a:cs typeface="Cambria"/>
              </a:rPr>
              <a:t>The documents in the Mail files are also in the document database, since they logically are input to both processes.</a:t>
            </a:r>
            <a:endParaRPr sz="2400">
              <a:latin typeface="Cambria"/>
              <a:cs typeface="Cambria"/>
            </a:endParaRPr>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94397"/>
            <a:ext cx="6543706" cy="482600"/>
          </a:xfrm>
          <a:prstGeom prst="rect">
            <a:avLst/>
          </a:prstGeom>
        </p:spPr>
        <p:txBody>
          <a:bodyPr vert="horz" wrap="square" lIns="0" tIns="12700" rIns="0" bIns="0" rtlCol="0">
            <a:spAutoFit/>
          </a:bodyPr>
          <a:lstStyle/>
          <a:p>
            <a:pPr marL="12700">
              <a:lnSpc>
                <a:spcPct val="100000"/>
              </a:lnSpc>
              <a:spcBef>
                <a:spcPts val="100"/>
              </a:spcBef>
              <a:tabLst>
                <a:tab pos="1600200" algn="l"/>
                <a:tab pos="2988945" algn="l"/>
                <a:tab pos="4336415" algn="l"/>
              </a:tabLst>
            </a:pPr>
            <a:r>
              <a:rPr sz="3000" b="1" spc="280" dirty="0">
                <a:solidFill>
                  <a:srgbClr val="002060"/>
                </a:solidFill>
                <a:latin typeface="Cambria"/>
                <a:cs typeface="Cambria"/>
              </a:rPr>
              <a:t>I</a:t>
            </a:r>
            <a:r>
              <a:rPr sz="3000" b="1" spc="455" dirty="0">
                <a:solidFill>
                  <a:srgbClr val="002060"/>
                </a:solidFill>
                <a:latin typeface="Cambria"/>
                <a:cs typeface="Cambria"/>
              </a:rPr>
              <a:t>N</a:t>
            </a:r>
            <a:r>
              <a:rPr sz="3000" b="1" spc="380" dirty="0">
                <a:solidFill>
                  <a:srgbClr val="002060"/>
                </a:solidFill>
                <a:latin typeface="Cambria"/>
                <a:cs typeface="Cambria"/>
              </a:rPr>
              <a:t>D</a:t>
            </a:r>
            <a:r>
              <a:rPr sz="3000" b="1" spc="425" dirty="0">
                <a:solidFill>
                  <a:srgbClr val="002060"/>
                </a:solidFill>
                <a:latin typeface="Cambria"/>
                <a:cs typeface="Cambria"/>
              </a:rPr>
              <a:t>EX</a:t>
            </a:r>
            <a:r>
              <a:rPr sz="3000" b="1" dirty="0">
                <a:solidFill>
                  <a:srgbClr val="002060"/>
                </a:solidFill>
                <a:latin typeface="Cambria"/>
                <a:cs typeface="Cambria"/>
              </a:rPr>
              <a:t>	</a:t>
            </a:r>
            <a:r>
              <a:rPr sz="3000" b="1" spc="380" dirty="0">
                <a:solidFill>
                  <a:srgbClr val="002060"/>
                </a:solidFill>
                <a:latin typeface="Cambria"/>
                <a:cs typeface="Cambria"/>
              </a:rPr>
              <a:t>D</a:t>
            </a:r>
            <a:r>
              <a:rPr sz="3000" b="1" spc="285" dirty="0">
                <a:solidFill>
                  <a:srgbClr val="002060"/>
                </a:solidFill>
                <a:latin typeface="Cambria"/>
                <a:cs typeface="Cambria"/>
              </a:rPr>
              <a:t>AT</a:t>
            </a:r>
            <a:r>
              <a:rPr sz="3000" b="1" spc="320" dirty="0">
                <a:solidFill>
                  <a:srgbClr val="002060"/>
                </a:solidFill>
                <a:latin typeface="Cambria"/>
                <a:cs typeface="Cambria"/>
              </a:rPr>
              <a:t>A</a:t>
            </a:r>
            <a:r>
              <a:rPr sz="3000" b="1" dirty="0">
                <a:solidFill>
                  <a:srgbClr val="002060"/>
                </a:solidFill>
                <a:latin typeface="Cambria"/>
                <a:cs typeface="Cambria"/>
              </a:rPr>
              <a:t>	</a:t>
            </a:r>
            <a:r>
              <a:rPr sz="3000" b="1" spc="365" dirty="0">
                <a:solidFill>
                  <a:srgbClr val="002060"/>
                </a:solidFill>
                <a:latin typeface="Cambria"/>
                <a:cs typeface="Cambria"/>
              </a:rPr>
              <a:t>B</a:t>
            </a:r>
            <a:r>
              <a:rPr sz="3000" b="1" spc="440" dirty="0">
                <a:solidFill>
                  <a:srgbClr val="002060"/>
                </a:solidFill>
                <a:latin typeface="Cambria"/>
                <a:cs typeface="Cambria"/>
              </a:rPr>
              <a:t>ASE</a:t>
            </a:r>
            <a:r>
              <a:rPr sz="3000" b="1" dirty="0">
                <a:solidFill>
                  <a:srgbClr val="002060"/>
                </a:solidFill>
                <a:latin typeface="Cambria"/>
                <a:cs typeface="Cambria"/>
              </a:rPr>
              <a:t>	</a:t>
            </a:r>
            <a:r>
              <a:rPr sz="3000" b="1" spc="480" dirty="0">
                <a:solidFill>
                  <a:srgbClr val="002060"/>
                </a:solidFill>
                <a:latin typeface="Cambria"/>
                <a:cs typeface="Cambria"/>
              </a:rPr>
              <a:t>SEAR</a:t>
            </a:r>
            <a:r>
              <a:rPr sz="3000" b="1" spc="450" dirty="0">
                <a:solidFill>
                  <a:srgbClr val="002060"/>
                </a:solidFill>
                <a:latin typeface="Cambria"/>
                <a:cs typeface="Cambria"/>
              </a:rPr>
              <a:t>C</a:t>
            </a:r>
            <a:r>
              <a:rPr sz="3000" b="1" spc="445" dirty="0">
                <a:solidFill>
                  <a:srgbClr val="002060"/>
                </a:solidFill>
                <a:latin typeface="Cambria"/>
                <a:cs typeface="Cambria"/>
              </a:rPr>
              <a:t>H</a:t>
            </a:r>
            <a:endParaRPr sz="3000">
              <a:solidFill>
                <a:srgbClr val="002060"/>
              </a:solidFill>
              <a:latin typeface="Cambria"/>
              <a:cs typeface="Cambria"/>
            </a:endParaRPr>
          </a:p>
        </p:txBody>
      </p:sp>
      <p:sp>
        <p:nvSpPr>
          <p:cNvPr id="3" name="object 3"/>
          <p:cNvSpPr txBox="1"/>
          <p:nvPr/>
        </p:nvSpPr>
        <p:spPr>
          <a:xfrm>
            <a:off x="535940" y="1628647"/>
            <a:ext cx="7615555" cy="630685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E8637"/>
              </a:buClr>
              <a:buSzPct val="68750"/>
              <a:buFont typeface="Wingdings"/>
              <a:buChar char=""/>
              <a:tabLst>
                <a:tab pos="287020" algn="l"/>
              </a:tabLst>
            </a:pPr>
            <a:r>
              <a:rPr sz="2400" spc="105" dirty="0">
                <a:latin typeface="Cambria"/>
                <a:cs typeface="Cambria"/>
              </a:rPr>
              <a:t>When</a:t>
            </a:r>
            <a:r>
              <a:rPr sz="2400" spc="110" dirty="0">
                <a:latin typeface="Cambria"/>
                <a:cs typeface="Cambria"/>
              </a:rPr>
              <a:t> </a:t>
            </a:r>
            <a:r>
              <a:rPr sz="2400" spc="140" dirty="0">
                <a:latin typeface="Cambria"/>
                <a:cs typeface="Cambria"/>
              </a:rPr>
              <a:t>an </a:t>
            </a:r>
            <a:r>
              <a:rPr sz="2400" spc="90" dirty="0">
                <a:latin typeface="Cambria"/>
                <a:cs typeface="Cambria"/>
              </a:rPr>
              <a:t>item</a:t>
            </a:r>
            <a:r>
              <a:rPr sz="2400" spc="95" dirty="0">
                <a:latin typeface="Cambria"/>
                <a:cs typeface="Cambria"/>
              </a:rPr>
              <a:t> </a:t>
            </a:r>
            <a:r>
              <a:rPr sz="2400" spc="75" dirty="0">
                <a:latin typeface="Cambria"/>
                <a:cs typeface="Cambria"/>
              </a:rPr>
              <a:t>is</a:t>
            </a:r>
            <a:r>
              <a:rPr sz="2400" spc="80" dirty="0">
                <a:latin typeface="Cambria"/>
                <a:cs typeface="Cambria"/>
              </a:rPr>
              <a:t> </a:t>
            </a:r>
            <a:r>
              <a:rPr sz="2400" spc="70" dirty="0">
                <a:latin typeface="Cambria"/>
                <a:cs typeface="Cambria"/>
              </a:rPr>
              <a:t>determined</a:t>
            </a:r>
            <a:r>
              <a:rPr sz="2400" spc="75" dirty="0">
                <a:latin typeface="Cambria"/>
                <a:cs typeface="Cambria"/>
              </a:rPr>
              <a:t> </a:t>
            </a:r>
            <a:r>
              <a:rPr sz="2400" spc="20" dirty="0">
                <a:latin typeface="Cambria"/>
                <a:cs typeface="Cambria"/>
              </a:rPr>
              <a:t>to</a:t>
            </a:r>
            <a:r>
              <a:rPr sz="2400" spc="25" dirty="0">
                <a:latin typeface="Cambria"/>
                <a:cs typeface="Cambria"/>
              </a:rPr>
              <a:t> </a:t>
            </a:r>
            <a:r>
              <a:rPr sz="2400" spc="20" dirty="0">
                <a:latin typeface="Cambria"/>
                <a:cs typeface="Cambria"/>
              </a:rPr>
              <a:t>be  </a:t>
            </a:r>
            <a:r>
              <a:rPr sz="2400" spc="-5" dirty="0">
                <a:latin typeface="Cambria"/>
                <a:cs typeface="Cambria"/>
              </a:rPr>
              <a:t>of</a:t>
            </a:r>
            <a:r>
              <a:rPr sz="2400" spc="515" dirty="0">
                <a:latin typeface="Cambria"/>
                <a:cs typeface="Cambria"/>
              </a:rPr>
              <a:t> </a:t>
            </a:r>
            <a:r>
              <a:rPr sz="2400" spc="90" dirty="0">
                <a:latin typeface="Cambria"/>
                <a:cs typeface="Cambria"/>
              </a:rPr>
              <a:t>interest,  </a:t>
            </a:r>
            <a:r>
              <a:rPr sz="2400" spc="160" dirty="0">
                <a:latin typeface="Cambria"/>
                <a:cs typeface="Cambria"/>
              </a:rPr>
              <a:t>a </a:t>
            </a:r>
            <a:r>
              <a:rPr sz="2400" spc="165" dirty="0">
                <a:latin typeface="Cambria"/>
                <a:cs typeface="Cambria"/>
              </a:rPr>
              <a:t> </a:t>
            </a:r>
            <a:r>
              <a:rPr sz="2400" spc="80" dirty="0">
                <a:latin typeface="Cambria"/>
                <a:cs typeface="Cambria"/>
              </a:rPr>
              <a:t>user </a:t>
            </a:r>
            <a:r>
              <a:rPr sz="2400" spc="120" dirty="0">
                <a:latin typeface="Cambria"/>
                <a:cs typeface="Cambria"/>
              </a:rPr>
              <a:t>may </a:t>
            </a:r>
            <a:r>
              <a:rPr sz="2400" spc="100" dirty="0">
                <a:latin typeface="Cambria"/>
                <a:cs typeface="Cambria"/>
              </a:rPr>
              <a:t>want </a:t>
            </a:r>
            <a:r>
              <a:rPr sz="2400" spc="20" dirty="0">
                <a:latin typeface="Cambria"/>
                <a:cs typeface="Cambria"/>
              </a:rPr>
              <a:t>to </a:t>
            </a:r>
            <a:r>
              <a:rPr sz="2400" b="1" spc="135" dirty="0">
                <a:latin typeface="Cambria"/>
                <a:cs typeface="Cambria"/>
              </a:rPr>
              <a:t>save it </a:t>
            </a:r>
            <a:r>
              <a:rPr sz="2400" b="1" spc="125" dirty="0">
                <a:latin typeface="Cambria"/>
                <a:cs typeface="Cambria"/>
              </a:rPr>
              <a:t>for </a:t>
            </a:r>
            <a:r>
              <a:rPr sz="2400" b="1" spc="160" dirty="0">
                <a:latin typeface="Cambria"/>
                <a:cs typeface="Cambria"/>
              </a:rPr>
              <a:t>future </a:t>
            </a:r>
            <a:r>
              <a:rPr sz="2400" b="1" spc="135" dirty="0">
                <a:latin typeface="Cambria"/>
                <a:cs typeface="Cambria"/>
              </a:rPr>
              <a:t>reference </a:t>
            </a:r>
            <a:r>
              <a:rPr sz="2400" spc="105" dirty="0">
                <a:latin typeface="Cambria"/>
                <a:cs typeface="Cambria"/>
              </a:rPr>
              <a:t>i.e. </a:t>
            </a:r>
            <a:r>
              <a:rPr sz="2400" spc="-515" dirty="0">
                <a:latin typeface="Cambria"/>
                <a:cs typeface="Cambria"/>
              </a:rPr>
              <a:t> </a:t>
            </a:r>
            <a:r>
              <a:rPr sz="2400" spc="90" dirty="0">
                <a:latin typeface="Cambria"/>
                <a:cs typeface="Cambria"/>
              </a:rPr>
              <a:t>filing </a:t>
            </a:r>
            <a:r>
              <a:rPr sz="2400" spc="105" dirty="0">
                <a:latin typeface="Cambria"/>
                <a:cs typeface="Cambria"/>
              </a:rPr>
              <a:t>it in </a:t>
            </a:r>
            <a:r>
              <a:rPr sz="2400" spc="140" dirty="0">
                <a:latin typeface="Cambria"/>
                <a:cs typeface="Cambria"/>
              </a:rPr>
              <a:t>an </a:t>
            </a:r>
            <a:r>
              <a:rPr sz="2400" spc="70" dirty="0">
                <a:latin typeface="Cambria"/>
                <a:cs typeface="Cambria"/>
              </a:rPr>
              <a:t>information </a:t>
            </a:r>
            <a:r>
              <a:rPr sz="2400" spc="85" dirty="0">
                <a:latin typeface="Cambria"/>
                <a:cs typeface="Cambria"/>
              </a:rPr>
              <a:t>system </a:t>
            </a:r>
            <a:r>
              <a:rPr sz="2400" spc="100" dirty="0">
                <a:latin typeface="Cambria"/>
                <a:cs typeface="Cambria"/>
              </a:rPr>
              <a:t>this </a:t>
            </a:r>
            <a:r>
              <a:rPr sz="2400" spc="60" dirty="0">
                <a:latin typeface="Cambria"/>
                <a:cs typeface="Cambria"/>
              </a:rPr>
              <a:t>accomplished </a:t>
            </a:r>
            <a:r>
              <a:rPr sz="2400" spc="65" dirty="0">
                <a:latin typeface="Cambria"/>
                <a:cs typeface="Cambria"/>
              </a:rPr>
              <a:t> </a:t>
            </a:r>
            <a:r>
              <a:rPr sz="2400" spc="105" dirty="0">
                <a:latin typeface="Cambria"/>
                <a:cs typeface="Cambria"/>
              </a:rPr>
              <a:t>via</a:t>
            </a:r>
            <a:r>
              <a:rPr sz="2400" spc="120" dirty="0">
                <a:latin typeface="Cambria"/>
                <a:cs typeface="Cambria"/>
              </a:rPr>
              <a:t> </a:t>
            </a:r>
            <a:r>
              <a:rPr sz="2400" spc="100" dirty="0">
                <a:latin typeface="Cambria"/>
                <a:cs typeface="Cambria"/>
              </a:rPr>
              <a:t>Index</a:t>
            </a:r>
            <a:r>
              <a:rPr sz="2400" spc="135" dirty="0">
                <a:latin typeface="Cambria"/>
                <a:cs typeface="Cambria"/>
              </a:rPr>
              <a:t> </a:t>
            </a:r>
            <a:r>
              <a:rPr sz="2400" spc="50" dirty="0">
                <a:latin typeface="Cambria"/>
                <a:cs typeface="Cambria"/>
              </a:rPr>
              <a:t>process.</a:t>
            </a:r>
            <a:endParaRPr sz="2400">
              <a:latin typeface="Cambria"/>
              <a:cs typeface="Cambria"/>
            </a:endParaRPr>
          </a:p>
          <a:p>
            <a:pPr marL="286385" marR="5080" indent="-274320" algn="just">
              <a:lnSpc>
                <a:spcPct val="100099"/>
              </a:lnSpc>
              <a:spcBef>
                <a:spcPts val="585"/>
              </a:spcBef>
              <a:buClr>
                <a:srgbClr val="FE8637"/>
              </a:buClr>
              <a:buSzPct val="68750"/>
              <a:buFont typeface="Wingdings"/>
              <a:buChar char=""/>
              <a:tabLst>
                <a:tab pos="287020" algn="l"/>
              </a:tabLst>
            </a:pPr>
            <a:r>
              <a:rPr sz="2400" spc="145" dirty="0">
                <a:latin typeface="Cambria"/>
                <a:cs typeface="Cambria"/>
              </a:rPr>
              <a:t>User </a:t>
            </a:r>
            <a:r>
              <a:rPr sz="2400" spc="95" dirty="0">
                <a:latin typeface="Cambria"/>
                <a:cs typeface="Cambria"/>
              </a:rPr>
              <a:t>can </a:t>
            </a:r>
            <a:r>
              <a:rPr sz="2400" b="1" spc="145" dirty="0">
                <a:latin typeface="Cambria"/>
                <a:cs typeface="Cambria"/>
              </a:rPr>
              <a:t>logically </a:t>
            </a:r>
            <a:r>
              <a:rPr sz="2400" b="1" spc="114" dirty="0">
                <a:latin typeface="Cambria"/>
                <a:cs typeface="Cambria"/>
              </a:rPr>
              <a:t>store </a:t>
            </a:r>
            <a:r>
              <a:rPr sz="2400" spc="140" dirty="0">
                <a:latin typeface="Cambria"/>
                <a:cs typeface="Cambria"/>
              </a:rPr>
              <a:t>an </a:t>
            </a:r>
            <a:r>
              <a:rPr sz="2400" spc="90" dirty="0">
                <a:latin typeface="Cambria"/>
                <a:cs typeface="Cambria"/>
              </a:rPr>
              <a:t>items </a:t>
            </a:r>
            <a:r>
              <a:rPr sz="2400" spc="105" dirty="0">
                <a:latin typeface="Cambria"/>
                <a:cs typeface="Cambria"/>
              </a:rPr>
              <a:t>in </a:t>
            </a:r>
            <a:r>
              <a:rPr sz="2400" spc="160" dirty="0">
                <a:latin typeface="Cambria"/>
                <a:cs typeface="Cambria"/>
              </a:rPr>
              <a:t>a </a:t>
            </a:r>
            <a:r>
              <a:rPr sz="2400" spc="70" dirty="0">
                <a:latin typeface="Cambria"/>
                <a:cs typeface="Cambria"/>
              </a:rPr>
              <a:t>file </a:t>
            </a:r>
            <a:r>
              <a:rPr sz="2400" spc="80" dirty="0">
                <a:latin typeface="Cambria"/>
                <a:cs typeface="Cambria"/>
              </a:rPr>
              <a:t>along </a:t>
            </a:r>
            <a:r>
              <a:rPr sz="2400" spc="85" dirty="0">
                <a:latin typeface="Cambria"/>
                <a:cs typeface="Cambria"/>
              </a:rPr>
              <a:t> </a:t>
            </a:r>
            <a:r>
              <a:rPr sz="2400" spc="90" dirty="0">
                <a:latin typeface="Cambria"/>
                <a:cs typeface="Cambria"/>
              </a:rPr>
              <a:t>with </a:t>
            </a:r>
            <a:r>
              <a:rPr sz="2400" b="1" spc="145" dirty="0">
                <a:latin typeface="Cambria"/>
                <a:cs typeface="Cambria"/>
              </a:rPr>
              <a:t>additional </a:t>
            </a:r>
            <a:r>
              <a:rPr sz="2400" b="1" spc="160" dirty="0">
                <a:latin typeface="Cambria"/>
                <a:cs typeface="Cambria"/>
              </a:rPr>
              <a:t>index </a:t>
            </a:r>
            <a:r>
              <a:rPr sz="2400" b="1" spc="130" dirty="0">
                <a:latin typeface="Cambria"/>
                <a:cs typeface="Cambria"/>
              </a:rPr>
              <a:t>terms </a:t>
            </a:r>
            <a:r>
              <a:rPr sz="2400" b="1" spc="265" dirty="0">
                <a:latin typeface="Cambria"/>
                <a:cs typeface="Cambria"/>
              </a:rPr>
              <a:t>&amp; </a:t>
            </a:r>
            <a:r>
              <a:rPr sz="2400" b="1" spc="140" dirty="0">
                <a:latin typeface="Cambria"/>
                <a:cs typeface="Cambria"/>
              </a:rPr>
              <a:t>descriptive </a:t>
            </a:r>
            <a:r>
              <a:rPr sz="2400" spc="130" dirty="0">
                <a:latin typeface="Cambria"/>
                <a:cs typeface="Cambria"/>
              </a:rPr>
              <a:t>that </a:t>
            </a:r>
            <a:r>
              <a:rPr sz="2400" spc="135" dirty="0">
                <a:latin typeface="Cambria"/>
                <a:cs typeface="Cambria"/>
              </a:rPr>
              <a:t> </a:t>
            </a:r>
            <a:r>
              <a:rPr sz="2400" spc="95" dirty="0">
                <a:latin typeface="Cambria"/>
                <a:cs typeface="Cambria"/>
              </a:rPr>
              <a:t>the</a:t>
            </a:r>
            <a:r>
              <a:rPr sz="2400" spc="100" dirty="0">
                <a:latin typeface="Cambria"/>
                <a:cs typeface="Cambria"/>
              </a:rPr>
              <a:t> </a:t>
            </a:r>
            <a:r>
              <a:rPr sz="2400" spc="75" dirty="0">
                <a:latin typeface="Cambria"/>
                <a:cs typeface="Cambria"/>
              </a:rPr>
              <a:t>user</a:t>
            </a:r>
            <a:r>
              <a:rPr sz="2400" spc="80" dirty="0">
                <a:latin typeface="Cambria"/>
                <a:cs typeface="Cambria"/>
              </a:rPr>
              <a:t> </a:t>
            </a:r>
            <a:r>
              <a:rPr sz="2400" spc="95" dirty="0">
                <a:latin typeface="Cambria"/>
                <a:cs typeface="Cambria"/>
              </a:rPr>
              <a:t>wants</a:t>
            </a:r>
            <a:r>
              <a:rPr sz="2400" spc="100" dirty="0">
                <a:latin typeface="Cambria"/>
                <a:cs typeface="Cambria"/>
              </a:rPr>
              <a:t> </a:t>
            </a:r>
            <a:r>
              <a:rPr sz="2400" spc="20" dirty="0">
                <a:latin typeface="Cambria"/>
                <a:cs typeface="Cambria"/>
              </a:rPr>
              <a:t>to</a:t>
            </a:r>
            <a:r>
              <a:rPr sz="2400" spc="25" dirty="0">
                <a:latin typeface="Cambria"/>
                <a:cs typeface="Cambria"/>
              </a:rPr>
              <a:t> </a:t>
            </a:r>
            <a:r>
              <a:rPr sz="2400" spc="70" dirty="0">
                <a:latin typeface="Cambria"/>
                <a:cs typeface="Cambria"/>
              </a:rPr>
              <a:t>associate</a:t>
            </a:r>
            <a:r>
              <a:rPr sz="2400" spc="75" dirty="0">
                <a:latin typeface="Cambria"/>
                <a:cs typeface="Cambria"/>
              </a:rPr>
              <a:t> </a:t>
            </a:r>
            <a:r>
              <a:rPr sz="2400" spc="90" dirty="0">
                <a:latin typeface="Cambria"/>
                <a:cs typeface="Cambria"/>
              </a:rPr>
              <a:t>with</a:t>
            </a:r>
            <a:r>
              <a:rPr sz="2400" spc="95" dirty="0">
                <a:latin typeface="Cambria"/>
                <a:cs typeface="Cambria"/>
              </a:rPr>
              <a:t> the</a:t>
            </a:r>
            <a:r>
              <a:rPr sz="2400" spc="100" dirty="0">
                <a:latin typeface="Cambria"/>
                <a:cs typeface="Cambria"/>
              </a:rPr>
              <a:t> </a:t>
            </a:r>
            <a:r>
              <a:rPr sz="2400" spc="105">
                <a:latin typeface="Cambria"/>
                <a:cs typeface="Cambria"/>
              </a:rPr>
              <a:t>item</a:t>
            </a:r>
            <a:r>
              <a:rPr sz="2400" spc="105" smtClean="0">
                <a:latin typeface="Cambria"/>
                <a:cs typeface="Cambria"/>
              </a:rPr>
              <a:t>.</a:t>
            </a:r>
            <a:endParaRPr sz="2400">
              <a:latin typeface="Cambria"/>
              <a:cs typeface="Cambria"/>
            </a:endParaRPr>
          </a:p>
          <a:p>
            <a:pPr marL="12700" algn="just">
              <a:lnSpc>
                <a:spcPct val="100000"/>
              </a:lnSpc>
              <a:spcBef>
                <a:spcPts val="585"/>
              </a:spcBef>
            </a:pPr>
            <a:r>
              <a:rPr sz="2400" b="1" spc="165" dirty="0">
                <a:latin typeface="Cambria"/>
                <a:cs typeface="Cambria"/>
              </a:rPr>
              <a:t>Ex</a:t>
            </a:r>
            <a:r>
              <a:rPr sz="2400" spc="165" dirty="0">
                <a:latin typeface="Cambria"/>
                <a:cs typeface="Cambria"/>
              </a:rPr>
              <a:t>:-</a:t>
            </a:r>
            <a:r>
              <a:rPr sz="2400" spc="114" dirty="0">
                <a:latin typeface="Cambria"/>
                <a:cs typeface="Cambria"/>
              </a:rPr>
              <a:t> </a:t>
            </a:r>
            <a:r>
              <a:rPr sz="2400" spc="100" dirty="0">
                <a:latin typeface="Cambria"/>
                <a:cs typeface="Cambria"/>
              </a:rPr>
              <a:t>Index</a:t>
            </a:r>
            <a:r>
              <a:rPr sz="2400" spc="125" dirty="0">
                <a:latin typeface="Cambria"/>
                <a:cs typeface="Cambria"/>
              </a:rPr>
              <a:t> </a:t>
            </a:r>
            <a:r>
              <a:rPr sz="2400" spc="70" dirty="0">
                <a:latin typeface="Cambria"/>
                <a:cs typeface="Cambria"/>
              </a:rPr>
              <a:t>file</a:t>
            </a:r>
            <a:r>
              <a:rPr sz="2400" spc="110" dirty="0">
                <a:latin typeface="Cambria"/>
                <a:cs typeface="Cambria"/>
              </a:rPr>
              <a:t> </a:t>
            </a:r>
            <a:r>
              <a:rPr sz="2400" spc="80" dirty="0">
                <a:latin typeface="Cambria"/>
                <a:cs typeface="Cambria"/>
              </a:rPr>
              <a:t>is</a:t>
            </a:r>
            <a:r>
              <a:rPr sz="2400" spc="135" dirty="0">
                <a:latin typeface="Cambria"/>
                <a:cs typeface="Cambria"/>
              </a:rPr>
              <a:t> </a:t>
            </a:r>
            <a:r>
              <a:rPr sz="2400" spc="70" dirty="0">
                <a:latin typeface="Cambria"/>
                <a:cs typeface="Cambria"/>
              </a:rPr>
              <a:t>card</a:t>
            </a:r>
            <a:r>
              <a:rPr sz="2400" spc="120" dirty="0">
                <a:latin typeface="Cambria"/>
                <a:cs typeface="Cambria"/>
              </a:rPr>
              <a:t> </a:t>
            </a:r>
            <a:r>
              <a:rPr sz="2400" spc="80" dirty="0">
                <a:latin typeface="Cambria"/>
                <a:cs typeface="Cambria"/>
              </a:rPr>
              <a:t>catalog</a:t>
            </a:r>
            <a:r>
              <a:rPr sz="2400" spc="120" dirty="0">
                <a:latin typeface="Cambria"/>
                <a:cs typeface="Cambria"/>
              </a:rPr>
              <a:t> </a:t>
            </a:r>
            <a:r>
              <a:rPr sz="2400" spc="105" dirty="0">
                <a:latin typeface="Cambria"/>
                <a:cs typeface="Cambria"/>
              </a:rPr>
              <a:t>in</a:t>
            </a:r>
            <a:r>
              <a:rPr sz="2400" spc="125" dirty="0">
                <a:latin typeface="Cambria"/>
                <a:cs typeface="Cambria"/>
              </a:rPr>
              <a:t> </a:t>
            </a:r>
            <a:r>
              <a:rPr sz="2400" spc="160" dirty="0">
                <a:latin typeface="Cambria"/>
                <a:cs typeface="Cambria"/>
              </a:rPr>
              <a:t>a</a:t>
            </a:r>
            <a:r>
              <a:rPr sz="2400" spc="140" dirty="0">
                <a:latin typeface="Cambria"/>
                <a:cs typeface="Cambria"/>
              </a:rPr>
              <a:t> </a:t>
            </a:r>
            <a:r>
              <a:rPr sz="2400" spc="95">
                <a:latin typeface="Cambria"/>
                <a:cs typeface="Cambria"/>
              </a:rPr>
              <a:t>library</a:t>
            </a:r>
            <a:r>
              <a:rPr sz="2400" spc="95" smtClean="0">
                <a:latin typeface="Cambria"/>
                <a:cs typeface="Cambria"/>
              </a:rPr>
              <a:t>.</a:t>
            </a:r>
            <a:endParaRPr sz="2400">
              <a:latin typeface="Cambria"/>
              <a:cs typeface="Cambria"/>
            </a:endParaRPr>
          </a:p>
          <a:p>
            <a:pPr marL="287020" marR="5080" indent="-274320" algn="just">
              <a:lnSpc>
                <a:spcPct val="100000"/>
              </a:lnSpc>
              <a:spcBef>
                <a:spcPts val="615"/>
              </a:spcBef>
              <a:buClr>
                <a:srgbClr val="FE8637"/>
              </a:buClr>
              <a:buSzPct val="68750"/>
              <a:buFont typeface="Wingdings"/>
              <a:buChar char=""/>
              <a:tabLst>
                <a:tab pos="372745" algn="l"/>
              </a:tabLst>
            </a:pPr>
            <a:r>
              <a:rPr dirty="0"/>
              <a:t>	</a:t>
            </a:r>
            <a:r>
              <a:rPr sz="2400" spc="110" dirty="0">
                <a:latin typeface="Cambria"/>
                <a:cs typeface="Cambria"/>
              </a:rPr>
              <a:t>The</a:t>
            </a:r>
            <a:r>
              <a:rPr sz="2400" spc="750" dirty="0">
                <a:latin typeface="Cambria"/>
                <a:cs typeface="Cambria"/>
              </a:rPr>
              <a:t> </a:t>
            </a:r>
            <a:r>
              <a:rPr sz="2400" spc="75" dirty="0">
                <a:latin typeface="Cambria"/>
                <a:cs typeface="Cambria"/>
              </a:rPr>
              <a:t>index</a:t>
            </a:r>
            <a:r>
              <a:rPr sz="2400" spc="80" dirty="0">
                <a:latin typeface="Cambria"/>
                <a:cs typeface="Cambria"/>
              </a:rPr>
              <a:t> </a:t>
            </a:r>
            <a:r>
              <a:rPr sz="2400" spc="275" dirty="0">
                <a:latin typeface="Cambria"/>
                <a:cs typeface="Cambria"/>
              </a:rPr>
              <a:t>DB</a:t>
            </a:r>
            <a:r>
              <a:rPr sz="2400" spc="280" dirty="0">
                <a:latin typeface="Cambria"/>
                <a:cs typeface="Cambria"/>
              </a:rPr>
              <a:t> </a:t>
            </a:r>
            <a:r>
              <a:rPr sz="2400" spc="75" dirty="0">
                <a:latin typeface="Cambria"/>
                <a:cs typeface="Cambria"/>
              </a:rPr>
              <a:t>search</a:t>
            </a:r>
            <a:r>
              <a:rPr sz="2400" spc="80" dirty="0">
                <a:latin typeface="Cambria"/>
                <a:cs typeface="Cambria"/>
              </a:rPr>
              <a:t> </a:t>
            </a:r>
            <a:r>
              <a:rPr sz="2400" spc="30" dirty="0">
                <a:latin typeface="Cambria"/>
                <a:cs typeface="Cambria"/>
              </a:rPr>
              <a:t>process</a:t>
            </a:r>
            <a:r>
              <a:rPr sz="2400" spc="35" dirty="0">
                <a:latin typeface="Cambria"/>
                <a:cs typeface="Cambria"/>
              </a:rPr>
              <a:t> </a:t>
            </a:r>
            <a:r>
              <a:rPr sz="2400" spc="40" dirty="0">
                <a:latin typeface="Cambria"/>
                <a:cs typeface="Cambria"/>
              </a:rPr>
              <a:t>provides</a:t>
            </a:r>
            <a:r>
              <a:rPr sz="2400" spc="45" dirty="0">
                <a:latin typeface="Cambria"/>
                <a:cs typeface="Cambria"/>
              </a:rPr>
              <a:t> </a:t>
            </a:r>
            <a:r>
              <a:rPr sz="2400" spc="90" dirty="0">
                <a:latin typeface="Cambria"/>
                <a:cs typeface="Cambria"/>
              </a:rPr>
              <a:t>the </a:t>
            </a:r>
            <a:r>
              <a:rPr sz="2400" spc="95" dirty="0">
                <a:latin typeface="Cambria"/>
                <a:cs typeface="Cambria"/>
              </a:rPr>
              <a:t> </a:t>
            </a:r>
            <a:r>
              <a:rPr sz="2400" spc="85" dirty="0">
                <a:latin typeface="Cambria"/>
                <a:cs typeface="Cambria"/>
              </a:rPr>
              <a:t>capability</a:t>
            </a:r>
            <a:r>
              <a:rPr sz="2400" spc="125" dirty="0">
                <a:latin typeface="Cambria"/>
                <a:cs typeface="Cambria"/>
              </a:rPr>
              <a:t> </a:t>
            </a:r>
            <a:r>
              <a:rPr sz="2400" spc="20" dirty="0">
                <a:latin typeface="Cambria"/>
                <a:cs typeface="Cambria"/>
              </a:rPr>
              <a:t>to</a:t>
            </a:r>
            <a:r>
              <a:rPr sz="2400" spc="130" dirty="0">
                <a:latin typeface="Cambria"/>
                <a:cs typeface="Cambria"/>
              </a:rPr>
              <a:t> </a:t>
            </a:r>
            <a:r>
              <a:rPr sz="2400" spc="65" dirty="0">
                <a:latin typeface="Cambria"/>
                <a:cs typeface="Cambria"/>
              </a:rPr>
              <a:t>create</a:t>
            </a:r>
            <a:r>
              <a:rPr sz="2400" spc="130" dirty="0">
                <a:latin typeface="Cambria"/>
                <a:cs typeface="Cambria"/>
              </a:rPr>
              <a:t> </a:t>
            </a:r>
            <a:r>
              <a:rPr sz="2400" spc="70">
                <a:latin typeface="Cambria"/>
                <a:cs typeface="Cambria"/>
              </a:rPr>
              <a:t>indexes</a:t>
            </a:r>
            <a:r>
              <a:rPr sz="2400" spc="120">
                <a:latin typeface="Cambria"/>
                <a:cs typeface="Cambria"/>
              </a:rPr>
              <a:t> </a:t>
            </a:r>
            <a:r>
              <a:rPr lang="en-IN" sz="2400" spc="305" dirty="0" smtClean="0">
                <a:latin typeface="Cambria"/>
                <a:cs typeface="Cambria"/>
              </a:rPr>
              <a:t>and</a:t>
            </a:r>
            <a:r>
              <a:rPr sz="2400" spc="130" smtClean="0">
                <a:latin typeface="Cambria"/>
                <a:cs typeface="Cambria"/>
              </a:rPr>
              <a:t> </a:t>
            </a:r>
            <a:r>
              <a:rPr sz="2400" spc="80" dirty="0">
                <a:latin typeface="Cambria"/>
                <a:cs typeface="Cambria"/>
              </a:rPr>
              <a:t>search</a:t>
            </a:r>
            <a:r>
              <a:rPr sz="2400" spc="114" dirty="0">
                <a:latin typeface="Cambria"/>
                <a:cs typeface="Cambria"/>
              </a:rPr>
              <a:t> </a:t>
            </a:r>
            <a:r>
              <a:rPr sz="2400" spc="114">
                <a:latin typeface="Cambria"/>
                <a:cs typeface="Cambria"/>
              </a:rPr>
              <a:t>them</a:t>
            </a:r>
            <a:r>
              <a:rPr sz="2400" spc="114" smtClean="0">
                <a:latin typeface="Cambria"/>
                <a:cs typeface="Cambria"/>
              </a:rPr>
              <a:t>.</a:t>
            </a:r>
            <a:endParaRPr lang="en-IN" sz="2400" spc="114" dirty="0" smtClean="0">
              <a:latin typeface="Cambria"/>
              <a:cs typeface="Cambria"/>
            </a:endParaRPr>
          </a:p>
          <a:p>
            <a:pPr marL="287020" marR="5080" indent="-274320" algn="just">
              <a:lnSpc>
                <a:spcPct val="100000"/>
              </a:lnSpc>
              <a:spcBef>
                <a:spcPts val="615"/>
              </a:spcBef>
              <a:buClr>
                <a:srgbClr val="FE8637"/>
              </a:buClr>
              <a:buSzPct val="68750"/>
              <a:buFont typeface="Wingdings"/>
              <a:buChar char=""/>
              <a:tabLst>
                <a:tab pos="372745" algn="l"/>
              </a:tabLst>
            </a:pPr>
            <a:r>
              <a:rPr lang="en-IN" sz="2400" spc="114" dirty="0" smtClean="0">
                <a:latin typeface="Cambria"/>
                <a:cs typeface="Cambria"/>
              </a:rPr>
              <a:t>The user may search the index and retrieve the index and/or the document it references.</a:t>
            </a:r>
          </a:p>
          <a:p>
            <a:pPr marL="287020" marR="5080" indent="-274320" algn="just">
              <a:lnSpc>
                <a:spcPct val="100000"/>
              </a:lnSpc>
              <a:spcBef>
                <a:spcPts val="615"/>
              </a:spcBef>
              <a:buClr>
                <a:srgbClr val="FE8637"/>
              </a:buClr>
              <a:buSzPct val="68750"/>
              <a:buFont typeface="Wingdings"/>
              <a:buChar char=""/>
              <a:tabLst>
                <a:tab pos="372745" algn="l"/>
              </a:tabLst>
            </a:pPr>
            <a:r>
              <a:rPr lang="en-IN" sz="2400" spc="114" dirty="0" smtClean="0">
                <a:latin typeface="Cambria"/>
                <a:cs typeface="Cambria"/>
              </a:rPr>
              <a:t>It is also provides the capability to search the index and then search the items referenced by the index records that satisfied the index portion of the query.</a:t>
            </a:r>
            <a:endParaRPr sz="2400">
              <a:latin typeface="Cambria"/>
              <a:cs typeface="Cambria"/>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752600"/>
            <a:ext cx="7924800" cy="5007461"/>
          </a:xfrm>
          <a:prstGeom prst="rect">
            <a:avLst/>
          </a:prstGeom>
        </p:spPr>
        <p:txBody>
          <a:bodyPr vert="horz" wrap="square" lIns="0" tIns="88900" rIns="0" bIns="0" rtlCol="0">
            <a:spAutoFit/>
          </a:bodyPr>
          <a:lstStyle/>
          <a:p>
            <a:pPr marL="245745">
              <a:lnSpc>
                <a:spcPct val="100000"/>
              </a:lnSpc>
              <a:spcBef>
                <a:spcPts val="700"/>
              </a:spcBef>
            </a:pPr>
            <a:r>
              <a:rPr sz="2400" spc="80" dirty="0">
                <a:latin typeface="Cambria"/>
                <a:cs typeface="Cambria"/>
              </a:rPr>
              <a:t>There</a:t>
            </a:r>
            <a:r>
              <a:rPr sz="2400" spc="120" dirty="0">
                <a:latin typeface="Cambria"/>
                <a:cs typeface="Cambria"/>
              </a:rPr>
              <a:t> </a:t>
            </a:r>
            <a:r>
              <a:rPr sz="2400" spc="75" dirty="0">
                <a:latin typeface="Cambria"/>
                <a:cs typeface="Cambria"/>
              </a:rPr>
              <a:t>are</a:t>
            </a:r>
            <a:r>
              <a:rPr sz="2400" spc="125" dirty="0">
                <a:latin typeface="Cambria"/>
                <a:cs typeface="Cambria"/>
              </a:rPr>
              <a:t> </a:t>
            </a:r>
            <a:r>
              <a:rPr sz="2400" dirty="0">
                <a:latin typeface="Cambria"/>
                <a:cs typeface="Cambria"/>
              </a:rPr>
              <a:t>2</a:t>
            </a:r>
            <a:r>
              <a:rPr sz="2400" spc="120" dirty="0">
                <a:latin typeface="Cambria"/>
                <a:cs typeface="Cambria"/>
              </a:rPr>
              <a:t> </a:t>
            </a:r>
            <a:r>
              <a:rPr sz="2400" spc="65" dirty="0">
                <a:latin typeface="Cambria"/>
                <a:cs typeface="Cambria"/>
              </a:rPr>
              <a:t>classes</a:t>
            </a:r>
            <a:r>
              <a:rPr sz="2400" spc="100" dirty="0">
                <a:latin typeface="Cambria"/>
                <a:cs typeface="Cambria"/>
              </a:rPr>
              <a:t> </a:t>
            </a:r>
            <a:r>
              <a:rPr sz="2400" dirty="0">
                <a:latin typeface="Cambria"/>
                <a:cs typeface="Cambria"/>
              </a:rPr>
              <a:t>of</a:t>
            </a:r>
            <a:r>
              <a:rPr sz="2400" spc="114" dirty="0">
                <a:latin typeface="Cambria"/>
                <a:cs typeface="Cambria"/>
              </a:rPr>
              <a:t> </a:t>
            </a:r>
            <a:r>
              <a:rPr sz="2400" spc="95" dirty="0">
                <a:latin typeface="Cambria"/>
                <a:cs typeface="Cambria"/>
              </a:rPr>
              <a:t>Index</a:t>
            </a:r>
            <a:r>
              <a:rPr sz="2400" spc="125" dirty="0">
                <a:latin typeface="Cambria"/>
                <a:cs typeface="Cambria"/>
              </a:rPr>
              <a:t> </a:t>
            </a:r>
            <a:r>
              <a:rPr sz="2400" spc="85" dirty="0">
                <a:latin typeface="Cambria"/>
                <a:cs typeface="Cambria"/>
              </a:rPr>
              <a:t>file.</a:t>
            </a:r>
            <a:endParaRPr sz="2400">
              <a:latin typeface="Cambria"/>
              <a:cs typeface="Cambria"/>
            </a:endParaRPr>
          </a:p>
          <a:p>
            <a:pPr marL="12700" marR="43180">
              <a:lnSpc>
                <a:spcPct val="122700"/>
              </a:lnSpc>
              <a:tabLst>
                <a:tab pos="4272280" algn="l"/>
                <a:tab pos="5262880" algn="l"/>
              </a:tabLst>
            </a:pPr>
            <a:r>
              <a:rPr sz="2400" spc="-75" dirty="0">
                <a:latin typeface="Cambria"/>
                <a:cs typeface="Cambria"/>
              </a:rPr>
              <a:t>(1)</a:t>
            </a:r>
            <a:r>
              <a:rPr sz="2400" spc="140" dirty="0">
                <a:latin typeface="Cambria"/>
                <a:cs typeface="Cambria"/>
              </a:rPr>
              <a:t> </a:t>
            </a:r>
            <a:r>
              <a:rPr sz="2400" spc="85" dirty="0">
                <a:latin typeface="Cambria"/>
                <a:cs typeface="Cambria"/>
              </a:rPr>
              <a:t>Public</a:t>
            </a:r>
            <a:r>
              <a:rPr sz="2400" spc="120" dirty="0">
                <a:latin typeface="Cambria"/>
                <a:cs typeface="Cambria"/>
              </a:rPr>
              <a:t> </a:t>
            </a:r>
            <a:r>
              <a:rPr sz="2400" spc="95">
                <a:latin typeface="Cambria"/>
                <a:cs typeface="Cambria"/>
              </a:rPr>
              <a:t>Index</a:t>
            </a:r>
            <a:r>
              <a:rPr sz="2400" spc="155">
                <a:latin typeface="Cambria"/>
                <a:cs typeface="Cambria"/>
              </a:rPr>
              <a:t> </a:t>
            </a:r>
            <a:r>
              <a:rPr sz="2400" spc="120" smtClean="0">
                <a:latin typeface="Cambria"/>
                <a:cs typeface="Cambria"/>
              </a:rPr>
              <a:t>File</a:t>
            </a:r>
            <a:r>
              <a:rPr lang="en-IN" sz="2400" spc="120" dirty="0" smtClean="0">
                <a:latin typeface="Cambria"/>
                <a:cs typeface="Cambria"/>
              </a:rPr>
              <a:t>       </a:t>
            </a:r>
            <a:r>
              <a:rPr lang="en-IN" sz="2400" spc="110" dirty="0" smtClean="0">
                <a:latin typeface="Cambria"/>
                <a:cs typeface="Cambria"/>
              </a:rPr>
              <a:t> Maintained</a:t>
            </a:r>
            <a:r>
              <a:rPr lang="en-IN" sz="2400" spc="135" dirty="0" smtClean="0">
                <a:latin typeface="Cambria"/>
                <a:cs typeface="Cambria"/>
              </a:rPr>
              <a:t> </a:t>
            </a:r>
            <a:r>
              <a:rPr lang="en-IN" sz="2400" spc="40" dirty="0" smtClean="0">
                <a:latin typeface="Cambria"/>
                <a:cs typeface="Cambria"/>
              </a:rPr>
              <a:t>by</a:t>
            </a:r>
            <a:r>
              <a:rPr lang="en-IN" sz="2400" spc="170" dirty="0" smtClean="0">
                <a:latin typeface="Cambria"/>
                <a:cs typeface="Cambria"/>
              </a:rPr>
              <a:t> </a:t>
            </a:r>
            <a:r>
              <a:rPr lang="en-IN" sz="2400" spc="50" dirty="0" smtClean="0">
                <a:latin typeface="Cambria"/>
                <a:cs typeface="Cambria"/>
              </a:rPr>
              <a:t>professional</a:t>
            </a:r>
            <a:r>
              <a:rPr lang="en-IN" sz="2400" spc="125" dirty="0" smtClean="0">
                <a:latin typeface="Cambria"/>
                <a:cs typeface="Cambria"/>
              </a:rPr>
              <a:t> </a:t>
            </a:r>
            <a:r>
              <a:rPr lang="en-IN" sz="2400" spc="90" dirty="0" smtClean="0">
                <a:latin typeface="Cambria"/>
                <a:cs typeface="Cambria"/>
              </a:rPr>
              <a:t>Libraries </a:t>
            </a:r>
            <a:r>
              <a:rPr sz="2400" spc="120">
                <a:latin typeface="Cambria"/>
                <a:cs typeface="Cambria"/>
              </a:rPr>
              <a:t>	</a:t>
            </a:r>
            <a:endParaRPr lang="en-IN" sz="2400" spc="120" dirty="0" smtClean="0">
              <a:latin typeface="Cambria"/>
              <a:cs typeface="Cambria"/>
            </a:endParaRPr>
          </a:p>
          <a:p>
            <a:pPr marL="12700" marR="43180">
              <a:lnSpc>
                <a:spcPct val="122700"/>
              </a:lnSpc>
              <a:tabLst>
                <a:tab pos="4272280" algn="l"/>
                <a:tab pos="5262880" algn="l"/>
              </a:tabLst>
            </a:pPr>
            <a:r>
              <a:rPr sz="2400" spc="-75" smtClean="0">
                <a:latin typeface="Cambria"/>
                <a:cs typeface="Cambria"/>
              </a:rPr>
              <a:t>(</a:t>
            </a:r>
            <a:r>
              <a:rPr sz="2400" spc="-75" dirty="0">
                <a:latin typeface="Cambria"/>
                <a:cs typeface="Cambria"/>
              </a:rPr>
              <a:t>2)</a:t>
            </a:r>
            <a:r>
              <a:rPr sz="2400" spc="-70" dirty="0">
                <a:latin typeface="Cambria"/>
                <a:cs typeface="Cambria"/>
              </a:rPr>
              <a:t> </a:t>
            </a:r>
            <a:r>
              <a:rPr sz="2400" spc="95" dirty="0">
                <a:latin typeface="Cambria"/>
                <a:cs typeface="Cambria"/>
              </a:rPr>
              <a:t>Private Index </a:t>
            </a:r>
            <a:r>
              <a:rPr sz="2400" spc="120">
                <a:latin typeface="Cambria"/>
                <a:cs typeface="Cambria"/>
              </a:rPr>
              <a:t>File </a:t>
            </a:r>
            <a:r>
              <a:rPr lang="en-IN" sz="2400" spc="90" dirty="0" smtClean="0">
                <a:latin typeface="Cambria"/>
                <a:cs typeface="Cambria"/>
              </a:rPr>
              <a:t>        </a:t>
            </a:r>
            <a:r>
              <a:rPr sz="2400" spc="105" smtClean="0">
                <a:latin typeface="Cambria"/>
                <a:cs typeface="Cambria"/>
              </a:rPr>
              <a:t>Limited</a:t>
            </a:r>
            <a:r>
              <a:rPr sz="2400" spc="30" smtClean="0">
                <a:latin typeface="Cambria"/>
                <a:cs typeface="Cambria"/>
              </a:rPr>
              <a:t> </a:t>
            </a:r>
            <a:r>
              <a:rPr sz="2400" spc="50" smtClean="0">
                <a:latin typeface="Cambria"/>
                <a:cs typeface="Cambria"/>
              </a:rPr>
              <a:t>access</a:t>
            </a:r>
            <a:r>
              <a:rPr lang="en-IN" sz="2400" spc="50" dirty="0" smtClean="0">
                <a:latin typeface="Cambria"/>
                <a:cs typeface="Cambria"/>
              </a:rPr>
              <a:t> </a:t>
            </a:r>
            <a:r>
              <a:rPr sz="2400" spc="85" smtClean="0">
                <a:latin typeface="Cambria"/>
                <a:cs typeface="Cambria"/>
              </a:rPr>
              <a:t>list</a:t>
            </a:r>
            <a:endParaRPr sz="2400">
              <a:latin typeface="Cambria"/>
              <a:cs typeface="Cambria"/>
            </a:endParaRPr>
          </a:p>
          <a:p>
            <a:pPr marL="287020" marR="5080" indent="-274320">
              <a:lnSpc>
                <a:spcPct val="100000"/>
              </a:lnSpc>
              <a:spcBef>
                <a:spcPts val="600"/>
              </a:spcBef>
              <a:buClr>
                <a:srgbClr val="FE8637"/>
              </a:buClr>
              <a:buSzPct val="68181"/>
              <a:buFont typeface="Wingdings"/>
              <a:buChar char=""/>
              <a:tabLst>
                <a:tab pos="287020" algn="l"/>
              </a:tabLst>
            </a:pPr>
            <a:r>
              <a:rPr sz="2400" spc="100" smtClean="0">
                <a:latin typeface="Cambria"/>
                <a:cs typeface="Cambria"/>
              </a:rPr>
              <a:t>T</a:t>
            </a:r>
            <a:r>
              <a:rPr lang="en-IN" sz="2400" spc="100" dirty="0" smtClean="0">
                <a:latin typeface="Cambria"/>
                <a:cs typeface="Cambria"/>
              </a:rPr>
              <a:t>o assist the users in generating indexes the system provides a process called Automatic File Build. This capability processes selected incoming documents and automatically determine potential indexing for the item. </a:t>
            </a:r>
            <a:endParaRPr lang="en-IN" sz="2400" spc="240" dirty="0" smtClean="0">
              <a:latin typeface="Cambria"/>
              <a:cs typeface="Cambria"/>
            </a:endParaRPr>
          </a:p>
          <a:p>
            <a:pPr marL="287020" marR="5080" indent="-274320">
              <a:spcBef>
                <a:spcPts val="600"/>
              </a:spcBef>
              <a:buClr>
                <a:srgbClr val="FE8637"/>
              </a:buClr>
              <a:buSzPct val="68181"/>
              <a:buFont typeface="Wingdings"/>
              <a:buChar char=""/>
              <a:tabLst>
                <a:tab pos="287020" algn="l"/>
              </a:tabLst>
            </a:pPr>
            <a:r>
              <a:rPr lang="en-IN" sz="2400" spc="100" dirty="0" smtClean="0">
                <a:latin typeface="Cambria"/>
                <a:cs typeface="Cambria"/>
              </a:rPr>
              <a:t>The</a:t>
            </a:r>
            <a:r>
              <a:rPr lang="en-IN" sz="2400" spc="130" dirty="0" smtClean="0">
                <a:latin typeface="Cambria"/>
                <a:cs typeface="Cambria"/>
              </a:rPr>
              <a:t> </a:t>
            </a:r>
            <a:r>
              <a:rPr lang="en-IN" sz="2400" spc="75" dirty="0" smtClean="0">
                <a:latin typeface="Cambria"/>
                <a:cs typeface="Cambria"/>
              </a:rPr>
              <a:t>capability</a:t>
            </a:r>
            <a:r>
              <a:rPr lang="en-IN" sz="2400" spc="120" dirty="0" smtClean="0">
                <a:latin typeface="Cambria"/>
                <a:cs typeface="Cambria"/>
              </a:rPr>
              <a:t> </a:t>
            </a:r>
            <a:r>
              <a:rPr lang="en-IN" sz="2400" spc="15" dirty="0" smtClean="0">
                <a:latin typeface="Cambria"/>
                <a:cs typeface="Cambria"/>
              </a:rPr>
              <a:t>to</a:t>
            </a:r>
            <a:r>
              <a:rPr lang="en-IN" sz="2400" spc="125" dirty="0" smtClean="0">
                <a:latin typeface="Cambria"/>
                <a:cs typeface="Cambria"/>
              </a:rPr>
              <a:t> </a:t>
            </a:r>
            <a:r>
              <a:rPr lang="en-IN" sz="2400" spc="60" dirty="0" smtClean="0">
                <a:latin typeface="Cambria"/>
                <a:cs typeface="Cambria"/>
              </a:rPr>
              <a:t>create</a:t>
            </a:r>
            <a:r>
              <a:rPr lang="en-IN" sz="2400" spc="130" dirty="0" smtClean="0">
                <a:latin typeface="Cambria"/>
                <a:cs typeface="Cambria"/>
              </a:rPr>
              <a:t> </a:t>
            </a:r>
            <a:r>
              <a:rPr lang="en-IN" sz="2400" spc="70" dirty="0" smtClean="0">
                <a:latin typeface="Cambria"/>
                <a:cs typeface="Cambria"/>
              </a:rPr>
              <a:t>private</a:t>
            </a:r>
            <a:r>
              <a:rPr lang="en-IN" sz="2400" spc="135" dirty="0" smtClean="0">
                <a:latin typeface="Cambria"/>
                <a:cs typeface="Cambria"/>
              </a:rPr>
              <a:t> </a:t>
            </a:r>
            <a:r>
              <a:rPr lang="en-IN" sz="2400" spc="275" dirty="0" smtClean="0">
                <a:latin typeface="Cambria"/>
                <a:cs typeface="Cambria"/>
              </a:rPr>
              <a:t>&amp;</a:t>
            </a:r>
            <a:r>
              <a:rPr lang="en-IN" sz="2400" spc="125" dirty="0" smtClean="0">
                <a:latin typeface="Cambria"/>
                <a:cs typeface="Cambria"/>
              </a:rPr>
              <a:t> </a:t>
            </a:r>
            <a:r>
              <a:rPr lang="en-IN" sz="2400" spc="55" dirty="0" smtClean="0">
                <a:latin typeface="Cambria"/>
                <a:cs typeface="Cambria"/>
              </a:rPr>
              <a:t>public</a:t>
            </a:r>
            <a:r>
              <a:rPr lang="en-IN" sz="2400" spc="130" dirty="0" smtClean="0">
                <a:latin typeface="Cambria"/>
                <a:cs typeface="Cambria"/>
              </a:rPr>
              <a:t> </a:t>
            </a:r>
            <a:r>
              <a:rPr lang="en-IN" sz="2400" spc="75" dirty="0" smtClean="0">
                <a:latin typeface="Cambria"/>
                <a:cs typeface="Cambria"/>
              </a:rPr>
              <a:t>index</a:t>
            </a:r>
            <a:r>
              <a:rPr lang="en-IN" sz="2400" spc="130" dirty="0" smtClean="0">
                <a:latin typeface="Cambria"/>
                <a:cs typeface="Cambria"/>
              </a:rPr>
              <a:t> </a:t>
            </a:r>
            <a:r>
              <a:rPr lang="en-IN" sz="2400" spc="65" dirty="0" smtClean="0">
                <a:latin typeface="Cambria"/>
                <a:cs typeface="Cambria"/>
              </a:rPr>
              <a:t>files</a:t>
            </a:r>
            <a:r>
              <a:rPr lang="en-IN" sz="2400" spc="110" dirty="0" smtClean="0">
                <a:latin typeface="Cambria"/>
                <a:cs typeface="Cambria"/>
              </a:rPr>
              <a:t> </a:t>
            </a:r>
            <a:r>
              <a:rPr lang="en-IN" sz="2400" spc="75" dirty="0" smtClean="0">
                <a:latin typeface="Cambria"/>
                <a:cs typeface="Cambria"/>
              </a:rPr>
              <a:t>is </a:t>
            </a:r>
            <a:r>
              <a:rPr lang="en-IN" sz="2400" spc="-470" dirty="0" smtClean="0">
                <a:latin typeface="Cambria"/>
                <a:cs typeface="Cambria"/>
              </a:rPr>
              <a:t> </a:t>
            </a:r>
            <a:r>
              <a:rPr lang="en-IN" sz="2400" spc="70" dirty="0" smtClean="0">
                <a:latin typeface="Cambria"/>
                <a:cs typeface="Cambria"/>
              </a:rPr>
              <a:t>frequently</a:t>
            </a:r>
            <a:r>
              <a:rPr lang="en-IN" sz="2400" spc="130" dirty="0" smtClean="0">
                <a:latin typeface="Cambria"/>
                <a:cs typeface="Cambria"/>
              </a:rPr>
              <a:t> </a:t>
            </a:r>
            <a:r>
              <a:rPr lang="en-IN" sz="2400" spc="70" dirty="0" smtClean="0">
                <a:latin typeface="Cambria"/>
                <a:cs typeface="Cambria"/>
              </a:rPr>
              <a:t>implemented</a:t>
            </a:r>
            <a:r>
              <a:rPr lang="en-IN" sz="2400" spc="100" dirty="0" smtClean="0">
                <a:latin typeface="Cambria"/>
                <a:cs typeface="Cambria"/>
              </a:rPr>
              <a:t> </a:t>
            </a:r>
            <a:r>
              <a:rPr lang="en-IN" sz="2400" spc="95" dirty="0" smtClean="0">
                <a:latin typeface="Cambria"/>
                <a:cs typeface="Cambria"/>
              </a:rPr>
              <a:t>via</a:t>
            </a:r>
            <a:r>
              <a:rPr lang="en-IN" sz="2400" spc="130" dirty="0" smtClean="0">
                <a:latin typeface="Cambria"/>
                <a:cs typeface="Cambria"/>
              </a:rPr>
              <a:t> </a:t>
            </a:r>
            <a:r>
              <a:rPr lang="en-IN" sz="2400" spc="70" dirty="0" smtClean="0">
                <a:latin typeface="Cambria"/>
                <a:cs typeface="Cambria"/>
              </a:rPr>
              <a:t>structured</a:t>
            </a:r>
            <a:r>
              <a:rPr lang="en-IN" sz="2400" spc="135" dirty="0" smtClean="0">
                <a:latin typeface="Cambria"/>
                <a:cs typeface="Cambria"/>
              </a:rPr>
              <a:t> </a:t>
            </a:r>
            <a:r>
              <a:rPr lang="en-IN" sz="2400" spc="240" dirty="0" smtClean="0">
                <a:latin typeface="Cambria"/>
                <a:cs typeface="Cambria"/>
              </a:rPr>
              <a:t>DBMS.</a:t>
            </a:r>
          </a:p>
          <a:p>
            <a:pPr marL="287020" marR="5080" indent="-274320">
              <a:lnSpc>
                <a:spcPct val="100000"/>
              </a:lnSpc>
              <a:spcBef>
                <a:spcPts val="600"/>
              </a:spcBef>
              <a:buClr>
                <a:srgbClr val="FE8637"/>
              </a:buClr>
              <a:buSzPct val="68181"/>
              <a:buFont typeface="Wingdings"/>
              <a:buChar char=""/>
              <a:tabLst>
                <a:tab pos="287020" algn="l"/>
              </a:tabLst>
            </a:pPr>
            <a:endParaRPr sz="2400">
              <a:latin typeface="Cambria"/>
              <a:cs typeface="Cambria"/>
            </a:endParaRPr>
          </a:p>
        </p:txBody>
      </p:sp>
      <p:sp>
        <p:nvSpPr>
          <p:cNvPr id="3" name="object 3"/>
          <p:cNvSpPr txBox="1">
            <a:spLocks noGrp="1"/>
          </p:cNvSpPr>
          <p:nvPr>
            <p:ph type="title"/>
          </p:nvPr>
        </p:nvSpPr>
        <p:spPr>
          <a:xfrm>
            <a:off x="685800" y="914400"/>
            <a:ext cx="6772306" cy="474489"/>
          </a:xfrm>
          <a:prstGeom prst="rect">
            <a:avLst/>
          </a:prstGeom>
        </p:spPr>
        <p:txBody>
          <a:bodyPr vert="horz" wrap="square" lIns="0" tIns="12700" rIns="0" bIns="0" rtlCol="0">
            <a:spAutoFit/>
          </a:bodyPr>
          <a:lstStyle/>
          <a:p>
            <a:pPr marL="12700">
              <a:lnSpc>
                <a:spcPct val="100000"/>
              </a:lnSpc>
              <a:spcBef>
                <a:spcPts val="100"/>
              </a:spcBef>
              <a:tabLst>
                <a:tab pos="1600200" algn="l"/>
                <a:tab pos="2988945" algn="l"/>
                <a:tab pos="4336415" algn="l"/>
              </a:tabLst>
            </a:pPr>
            <a:r>
              <a:rPr sz="3000" b="1" spc="280" dirty="0">
                <a:solidFill>
                  <a:srgbClr val="002060"/>
                </a:solidFill>
                <a:latin typeface="Cambria"/>
                <a:cs typeface="Cambria"/>
              </a:rPr>
              <a:t>I</a:t>
            </a:r>
            <a:r>
              <a:rPr sz="3000" b="1" spc="455" dirty="0">
                <a:solidFill>
                  <a:srgbClr val="002060"/>
                </a:solidFill>
                <a:latin typeface="Cambria"/>
                <a:cs typeface="Cambria"/>
              </a:rPr>
              <a:t>N</a:t>
            </a:r>
            <a:r>
              <a:rPr sz="3000" b="1" spc="380" dirty="0">
                <a:solidFill>
                  <a:srgbClr val="002060"/>
                </a:solidFill>
                <a:latin typeface="Cambria"/>
                <a:cs typeface="Cambria"/>
              </a:rPr>
              <a:t>D</a:t>
            </a:r>
            <a:r>
              <a:rPr sz="3000" b="1" spc="425" dirty="0">
                <a:solidFill>
                  <a:srgbClr val="002060"/>
                </a:solidFill>
                <a:latin typeface="Cambria"/>
                <a:cs typeface="Cambria"/>
              </a:rPr>
              <a:t>EX</a:t>
            </a:r>
            <a:r>
              <a:rPr sz="3000" b="1" dirty="0">
                <a:solidFill>
                  <a:srgbClr val="002060"/>
                </a:solidFill>
                <a:latin typeface="Cambria"/>
                <a:cs typeface="Cambria"/>
              </a:rPr>
              <a:t>	</a:t>
            </a:r>
            <a:r>
              <a:rPr sz="3000" b="1" spc="380" dirty="0">
                <a:solidFill>
                  <a:srgbClr val="002060"/>
                </a:solidFill>
                <a:latin typeface="Cambria"/>
                <a:cs typeface="Cambria"/>
              </a:rPr>
              <a:t>D</a:t>
            </a:r>
            <a:r>
              <a:rPr sz="3000" b="1" spc="285" dirty="0">
                <a:solidFill>
                  <a:srgbClr val="002060"/>
                </a:solidFill>
                <a:latin typeface="Cambria"/>
                <a:cs typeface="Cambria"/>
              </a:rPr>
              <a:t>AT</a:t>
            </a:r>
            <a:r>
              <a:rPr sz="3000" b="1" spc="320" dirty="0">
                <a:solidFill>
                  <a:srgbClr val="002060"/>
                </a:solidFill>
                <a:latin typeface="Cambria"/>
                <a:cs typeface="Cambria"/>
              </a:rPr>
              <a:t>A</a:t>
            </a:r>
            <a:r>
              <a:rPr sz="3000" b="1" dirty="0">
                <a:solidFill>
                  <a:srgbClr val="002060"/>
                </a:solidFill>
                <a:latin typeface="Cambria"/>
                <a:cs typeface="Cambria"/>
              </a:rPr>
              <a:t>	</a:t>
            </a:r>
            <a:r>
              <a:rPr sz="3000" b="1" spc="365" dirty="0">
                <a:solidFill>
                  <a:srgbClr val="002060"/>
                </a:solidFill>
                <a:latin typeface="Cambria"/>
                <a:cs typeface="Cambria"/>
              </a:rPr>
              <a:t>B</a:t>
            </a:r>
            <a:r>
              <a:rPr sz="3000" b="1" spc="440" dirty="0">
                <a:solidFill>
                  <a:srgbClr val="002060"/>
                </a:solidFill>
                <a:latin typeface="Cambria"/>
                <a:cs typeface="Cambria"/>
              </a:rPr>
              <a:t>ASE</a:t>
            </a:r>
            <a:r>
              <a:rPr sz="3000" b="1" dirty="0">
                <a:solidFill>
                  <a:srgbClr val="002060"/>
                </a:solidFill>
                <a:latin typeface="Cambria"/>
                <a:cs typeface="Cambria"/>
              </a:rPr>
              <a:t>	</a:t>
            </a:r>
            <a:r>
              <a:rPr sz="3000" b="1" spc="480" dirty="0">
                <a:solidFill>
                  <a:srgbClr val="002060"/>
                </a:solidFill>
                <a:latin typeface="Cambria"/>
                <a:cs typeface="Cambria"/>
              </a:rPr>
              <a:t>SEAR</a:t>
            </a:r>
            <a:r>
              <a:rPr sz="3000" b="1" spc="450" dirty="0">
                <a:solidFill>
                  <a:srgbClr val="002060"/>
                </a:solidFill>
                <a:latin typeface="Cambria"/>
                <a:cs typeface="Cambria"/>
              </a:rPr>
              <a:t>C</a:t>
            </a:r>
            <a:r>
              <a:rPr sz="3000" b="1" spc="445" dirty="0">
                <a:solidFill>
                  <a:srgbClr val="002060"/>
                </a:solidFill>
                <a:latin typeface="Cambria"/>
                <a:cs typeface="Cambria"/>
              </a:rPr>
              <a:t>H</a:t>
            </a:r>
            <a:endParaRPr sz="3000">
              <a:solidFill>
                <a:srgbClr val="002060"/>
              </a:solidFill>
              <a:latin typeface="Cambria"/>
              <a:cs typeface="Cambria"/>
            </a:endParaRPr>
          </a:p>
        </p:txBody>
      </p:sp>
      <p:cxnSp>
        <p:nvCxnSpPr>
          <p:cNvPr id="7" name="Straight Arrow Connector 6"/>
          <p:cNvCxnSpPr/>
          <p:nvPr/>
        </p:nvCxnSpPr>
        <p:spPr>
          <a:xfrm>
            <a:off x="3429000" y="243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00" y="3352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09600"/>
            <a:ext cx="7696200" cy="936154"/>
          </a:xfrm>
          <a:prstGeom prst="rect">
            <a:avLst/>
          </a:prstGeom>
        </p:spPr>
        <p:txBody>
          <a:bodyPr vert="horz" wrap="square" lIns="0" tIns="12700" rIns="0" bIns="0" rtlCol="0">
            <a:spAutoFit/>
          </a:bodyPr>
          <a:lstStyle/>
          <a:p>
            <a:pPr marL="12700">
              <a:lnSpc>
                <a:spcPct val="100000"/>
              </a:lnSpc>
              <a:spcBef>
                <a:spcPts val="100"/>
              </a:spcBef>
            </a:pPr>
            <a:r>
              <a:rPr lang="en-IN" b="1" spc="315" dirty="0" smtClean="0">
                <a:solidFill>
                  <a:srgbClr val="002060"/>
                </a:solidFill>
              </a:rPr>
              <a:t>RELATIONSHIP TO DATABASE MANAGEMENT SYSTEMS</a:t>
            </a:r>
            <a:endParaRPr sz="3000" b="1">
              <a:solidFill>
                <a:srgbClr val="002060"/>
              </a:solidFill>
            </a:endParaRPr>
          </a:p>
        </p:txBody>
      </p:sp>
      <p:sp>
        <p:nvSpPr>
          <p:cNvPr id="3" name="object 3"/>
          <p:cNvSpPr txBox="1"/>
          <p:nvPr/>
        </p:nvSpPr>
        <p:spPr>
          <a:xfrm>
            <a:off x="533400" y="1981200"/>
            <a:ext cx="7308215" cy="4648708"/>
          </a:xfrm>
          <a:prstGeom prst="rect">
            <a:avLst/>
          </a:prstGeom>
        </p:spPr>
        <p:txBody>
          <a:bodyPr vert="horz" wrap="square" lIns="0" tIns="87630" rIns="0" bIns="0" rtlCol="0">
            <a:spAutoFit/>
          </a:bodyPr>
          <a:lstStyle/>
          <a:p>
            <a:pPr marL="287020" indent="-274320">
              <a:lnSpc>
                <a:spcPct val="100000"/>
              </a:lnSpc>
              <a:spcBef>
                <a:spcPts val="690"/>
              </a:spcBef>
              <a:buClr>
                <a:srgbClr val="FE8637"/>
              </a:buClr>
              <a:buSzPct val="68750"/>
              <a:buFont typeface="Wingdings"/>
              <a:buChar char=""/>
              <a:tabLst>
                <a:tab pos="287020" algn="l"/>
              </a:tabLst>
            </a:pPr>
            <a:r>
              <a:rPr sz="2400" spc="290" dirty="0">
                <a:latin typeface="Cambria"/>
                <a:cs typeface="Cambria"/>
              </a:rPr>
              <a:t>DBMS</a:t>
            </a:r>
            <a:endParaRPr sz="2400">
              <a:latin typeface="Cambria"/>
              <a:cs typeface="Cambria"/>
            </a:endParaRPr>
          </a:p>
          <a:p>
            <a:pPr marL="927100" lvl="1" indent="-183515">
              <a:lnSpc>
                <a:spcPct val="100000"/>
              </a:lnSpc>
              <a:spcBef>
                <a:spcPts val="445"/>
              </a:spcBef>
              <a:buClr>
                <a:srgbClr val="E0752F"/>
              </a:buClr>
              <a:buSzPct val="58333"/>
              <a:buFont typeface="Wingdings"/>
              <a:buChar char=""/>
              <a:tabLst>
                <a:tab pos="927100" algn="l"/>
              </a:tabLst>
            </a:pPr>
            <a:r>
              <a:rPr sz="2000" spc="70" dirty="0">
                <a:latin typeface="Cambria"/>
                <a:cs typeface="Cambria"/>
              </a:rPr>
              <a:t>Optimized</a:t>
            </a:r>
            <a:r>
              <a:rPr sz="2000" spc="120" dirty="0">
                <a:latin typeface="Cambria"/>
                <a:cs typeface="Cambria"/>
              </a:rPr>
              <a:t> </a:t>
            </a:r>
            <a:r>
              <a:rPr sz="2000" spc="15" dirty="0">
                <a:latin typeface="Cambria"/>
                <a:cs typeface="Cambria"/>
              </a:rPr>
              <a:t>to</a:t>
            </a:r>
            <a:r>
              <a:rPr sz="2000" spc="110" dirty="0">
                <a:latin typeface="Cambria"/>
                <a:cs typeface="Cambria"/>
              </a:rPr>
              <a:t> </a:t>
            </a:r>
            <a:r>
              <a:rPr sz="2000" spc="70" dirty="0">
                <a:latin typeface="Cambria"/>
                <a:cs typeface="Cambria"/>
              </a:rPr>
              <a:t>handle</a:t>
            </a:r>
            <a:r>
              <a:rPr sz="2000" spc="100" dirty="0">
                <a:latin typeface="Cambria"/>
                <a:cs typeface="Cambria"/>
              </a:rPr>
              <a:t> </a:t>
            </a:r>
            <a:r>
              <a:rPr sz="2000" spc="50" dirty="0">
                <a:latin typeface="Cambria"/>
                <a:cs typeface="Cambria"/>
              </a:rPr>
              <a:t>“structured”</a:t>
            </a:r>
            <a:r>
              <a:rPr sz="2000" spc="110" dirty="0">
                <a:latin typeface="Cambria"/>
                <a:cs typeface="Cambria"/>
              </a:rPr>
              <a:t> </a:t>
            </a:r>
            <a:r>
              <a:rPr sz="2000" spc="85" dirty="0">
                <a:latin typeface="Cambria"/>
                <a:cs typeface="Cambria"/>
              </a:rPr>
              <a:t>data</a:t>
            </a:r>
            <a:endParaRPr sz="2000">
              <a:latin typeface="Cambria"/>
              <a:cs typeface="Cambria"/>
            </a:endParaRPr>
          </a:p>
          <a:p>
            <a:pPr marL="926465" marR="5715" lvl="1" indent="-182880">
              <a:lnSpc>
                <a:spcPct val="100000"/>
              </a:lnSpc>
              <a:spcBef>
                <a:spcPts val="430"/>
              </a:spcBef>
              <a:buClr>
                <a:srgbClr val="E0752F"/>
              </a:buClr>
              <a:buSzPct val="58333"/>
              <a:buFont typeface="Wingdings"/>
              <a:buChar char=""/>
              <a:tabLst>
                <a:tab pos="927100" algn="l"/>
              </a:tabLst>
            </a:pPr>
            <a:r>
              <a:rPr sz="2000" spc="80" dirty="0">
                <a:latin typeface="Cambria"/>
                <a:cs typeface="Cambria"/>
              </a:rPr>
              <a:t>Structured</a:t>
            </a:r>
            <a:r>
              <a:rPr sz="2000" spc="400" dirty="0">
                <a:latin typeface="Cambria"/>
                <a:cs typeface="Cambria"/>
              </a:rPr>
              <a:t> </a:t>
            </a:r>
            <a:r>
              <a:rPr sz="2000" spc="85" dirty="0">
                <a:latin typeface="Cambria"/>
                <a:cs typeface="Cambria"/>
              </a:rPr>
              <a:t>data</a:t>
            </a:r>
            <a:r>
              <a:rPr sz="2000" spc="405" dirty="0">
                <a:latin typeface="Cambria"/>
                <a:cs typeface="Cambria"/>
              </a:rPr>
              <a:t> </a:t>
            </a:r>
            <a:r>
              <a:rPr sz="2000" spc="60" dirty="0">
                <a:latin typeface="Cambria"/>
                <a:cs typeface="Cambria"/>
              </a:rPr>
              <a:t>is</a:t>
            </a:r>
            <a:r>
              <a:rPr sz="2000" spc="400" dirty="0">
                <a:latin typeface="Cambria"/>
                <a:cs typeface="Cambria"/>
              </a:rPr>
              <a:t> </a:t>
            </a:r>
            <a:r>
              <a:rPr sz="2000" spc="40" dirty="0">
                <a:latin typeface="Cambria"/>
                <a:cs typeface="Cambria"/>
              </a:rPr>
              <a:t>well</a:t>
            </a:r>
            <a:r>
              <a:rPr sz="2000" spc="405" dirty="0">
                <a:latin typeface="Cambria"/>
                <a:cs typeface="Cambria"/>
              </a:rPr>
              <a:t> </a:t>
            </a:r>
            <a:r>
              <a:rPr sz="2000" spc="40" dirty="0">
                <a:latin typeface="Cambria"/>
                <a:cs typeface="Cambria"/>
              </a:rPr>
              <a:t>defined</a:t>
            </a:r>
            <a:r>
              <a:rPr sz="2000" spc="405" dirty="0">
                <a:latin typeface="Cambria"/>
                <a:cs typeface="Cambria"/>
              </a:rPr>
              <a:t> </a:t>
            </a:r>
            <a:r>
              <a:rPr sz="2000" spc="85" dirty="0">
                <a:latin typeface="Cambria"/>
                <a:cs typeface="Cambria"/>
              </a:rPr>
              <a:t>data</a:t>
            </a:r>
            <a:r>
              <a:rPr sz="2000" spc="405" dirty="0">
                <a:latin typeface="Cambria"/>
                <a:cs typeface="Cambria"/>
              </a:rPr>
              <a:t> </a:t>
            </a:r>
            <a:r>
              <a:rPr sz="2000" spc="60" dirty="0">
                <a:latin typeface="Cambria"/>
                <a:cs typeface="Cambria"/>
              </a:rPr>
              <a:t>typically</a:t>
            </a:r>
            <a:r>
              <a:rPr sz="2000" spc="400" dirty="0">
                <a:latin typeface="Cambria"/>
                <a:cs typeface="Cambria"/>
              </a:rPr>
              <a:t> </a:t>
            </a:r>
            <a:r>
              <a:rPr sz="2000" spc="45" dirty="0">
                <a:latin typeface="Cambria"/>
                <a:cs typeface="Cambria"/>
              </a:rPr>
              <a:t>represented </a:t>
            </a:r>
            <a:r>
              <a:rPr sz="2000" spc="-380" dirty="0">
                <a:latin typeface="Cambria"/>
                <a:cs typeface="Cambria"/>
              </a:rPr>
              <a:t> </a:t>
            </a:r>
            <a:r>
              <a:rPr sz="2000" spc="30" dirty="0">
                <a:latin typeface="Cambria"/>
                <a:cs typeface="Cambria"/>
              </a:rPr>
              <a:t>by</a:t>
            </a:r>
            <a:r>
              <a:rPr sz="2000" spc="95" dirty="0">
                <a:latin typeface="Cambria"/>
                <a:cs typeface="Cambria"/>
              </a:rPr>
              <a:t> </a:t>
            </a:r>
            <a:r>
              <a:rPr sz="2000" spc="55" dirty="0">
                <a:latin typeface="Cambria"/>
                <a:cs typeface="Cambria"/>
              </a:rPr>
              <a:t>table</a:t>
            </a:r>
            <a:endParaRPr sz="2000">
              <a:latin typeface="Cambria"/>
              <a:cs typeface="Cambria"/>
            </a:endParaRPr>
          </a:p>
          <a:p>
            <a:pPr marL="927100" lvl="1" indent="-183515">
              <a:lnSpc>
                <a:spcPct val="100000"/>
              </a:lnSpc>
              <a:spcBef>
                <a:spcPts val="434"/>
              </a:spcBef>
              <a:buClr>
                <a:srgbClr val="E0752F"/>
              </a:buClr>
              <a:buSzPct val="58333"/>
              <a:buFont typeface="Wingdings"/>
              <a:buChar char=""/>
              <a:tabLst>
                <a:tab pos="927100" algn="l"/>
              </a:tabLst>
            </a:pPr>
            <a:r>
              <a:rPr sz="2000" spc="55" dirty="0">
                <a:latin typeface="Cambria"/>
                <a:cs typeface="Cambria"/>
              </a:rPr>
              <a:t>Specific</a:t>
            </a:r>
            <a:r>
              <a:rPr sz="2000" spc="95" dirty="0">
                <a:latin typeface="Cambria"/>
                <a:cs typeface="Cambria"/>
              </a:rPr>
              <a:t> </a:t>
            </a:r>
            <a:r>
              <a:rPr sz="2000" spc="60" dirty="0">
                <a:latin typeface="Cambria"/>
                <a:cs typeface="Cambria"/>
              </a:rPr>
              <a:t>request,</a:t>
            </a:r>
            <a:r>
              <a:rPr sz="2000" spc="100" dirty="0">
                <a:latin typeface="Cambria"/>
                <a:cs typeface="Cambria"/>
              </a:rPr>
              <a:t> </a:t>
            </a:r>
            <a:r>
              <a:rPr sz="2000" spc="70" dirty="0">
                <a:latin typeface="Cambria"/>
                <a:cs typeface="Cambria"/>
              </a:rPr>
              <a:t>return</a:t>
            </a:r>
            <a:r>
              <a:rPr sz="2000" spc="90" dirty="0">
                <a:latin typeface="Cambria"/>
                <a:cs typeface="Cambria"/>
              </a:rPr>
              <a:t> </a:t>
            </a:r>
            <a:r>
              <a:rPr sz="2000" spc="40" dirty="0">
                <a:latin typeface="Cambria"/>
                <a:cs typeface="Cambria"/>
              </a:rPr>
              <a:t>desired</a:t>
            </a:r>
            <a:r>
              <a:rPr sz="2000" spc="105" dirty="0">
                <a:latin typeface="Cambria"/>
                <a:cs typeface="Cambria"/>
              </a:rPr>
              <a:t> </a:t>
            </a:r>
            <a:r>
              <a:rPr sz="2000" spc="55" dirty="0">
                <a:latin typeface="Cambria"/>
                <a:cs typeface="Cambria"/>
              </a:rPr>
              <a:t>information</a:t>
            </a:r>
            <a:endParaRPr sz="2000">
              <a:latin typeface="Cambria"/>
              <a:cs typeface="Cambria"/>
            </a:endParaRPr>
          </a:p>
          <a:p>
            <a:pPr marL="287020" indent="-274320">
              <a:lnSpc>
                <a:spcPct val="100000"/>
              </a:lnSpc>
              <a:spcBef>
                <a:spcPts val="585"/>
              </a:spcBef>
              <a:buClr>
                <a:srgbClr val="FE8637"/>
              </a:buClr>
              <a:buSzPct val="68750"/>
              <a:buFont typeface="Wingdings"/>
              <a:buChar char=""/>
              <a:tabLst>
                <a:tab pos="287020" algn="l"/>
              </a:tabLst>
            </a:pPr>
            <a:r>
              <a:rPr sz="2400" spc="215" dirty="0">
                <a:latin typeface="Cambria"/>
                <a:cs typeface="Cambria"/>
              </a:rPr>
              <a:t>IR</a:t>
            </a:r>
            <a:r>
              <a:rPr sz="2400" spc="95" dirty="0">
                <a:latin typeface="Cambria"/>
                <a:cs typeface="Cambria"/>
              </a:rPr>
              <a:t> </a:t>
            </a:r>
            <a:r>
              <a:rPr sz="2400" spc="125" dirty="0">
                <a:latin typeface="Cambria"/>
                <a:cs typeface="Cambria"/>
              </a:rPr>
              <a:t>System</a:t>
            </a:r>
            <a:endParaRPr sz="2400">
              <a:latin typeface="Cambria"/>
              <a:cs typeface="Cambria"/>
            </a:endParaRPr>
          </a:p>
          <a:p>
            <a:pPr marL="927100" marR="5715" lvl="1" indent="-183515">
              <a:lnSpc>
                <a:spcPct val="100000"/>
              </a:lnSpc>
              <a:spcBef>
                <a:spcPts val="445"/>
              </a:spcBef>
              <a:buClr>
                <a:srgbClr val="E0752F"/>
              </a:buClr>
              <a:buSzPct val="58333"/>
              <a:buFont typeface="Wingdings"/>
              <a:buChar char=""/>
              <a:tabLst>
                <a:tab pos="927100" algn="l"/>
              </a:tabLst>
            </a:pPr>
            <a:r>
              <a:rPr sz="2000" spc="60" dirty="0">
                <a:latin typeface="Cambria"/>
                <a:cs typeface="Cambria"/>
              </a:rPr>
              <a:t>Software</a:t>
            </a:r>
            <a:r>
              <a:rPr sz="2000" spc="500" dirty="0">
                <a:latin typeface="Cambria"/>
                <a:cs typeface="Cambria"/>
              </a:rPr>
              <a:t> </a:t>
            </a:r>
            <a:r>
              <a:rPr sz="2000" spc="95" dirty="0">
                <a:latin typeface="Cambria"/>
                <a:cs typeface="Cambria"/>
              </a:rPr>
              <a:t>that</a:t>
            </a:r>
            <a:r>
              <a:rPr sz="2000" spc="515" dirty="0">
                <a:latin typeface="Cambria"/>
                <a:cs typeface="Cambria"/>
              </a:rPr>
              <a:t> </a:t>
            </a:r>
            <a:r>
              <a:rPr sz="2000" spc="90" dirty="0">
                <a:latin typeface="Cambria"/>
                <a:cs typeface="Cambria"/>
              </a:rPr>
              <a:t>has</a:t>
            </a:r>
            <a:r>
              <a:rPr sz="2000" spc="495" dirty="0">
                <a:latin typeface="Cambria"/>
                <a:cs typeface="Cambria"/>
              </a:rPr>
              <a:t> </a:t>
            </a:r>
            <a:r>
              <a:rPr sz="2000" spc="70" dirty="0">
                <a:latin typeface="Cambria"/>
                <a:cs typeface="Cambria"/>
              </a:rPr>
              <a:t>the</a:t>
            </a:r>
            <a:r>
              <a:rPr sz="2000" spc="505" dirty="0">
                <a:latin typeface="Cambria"/>
                <a:cs typeface="Cambria"/>
              </a:rPr>
              <a:t> </a:t>
            </a:r>
            <a:r>
              <a:rPr sz="2000" spc="65" dirty="0">
                <a:latin typeface="Cambria"/>
                <a:cs typeface="Cambria"/>
              </a:rPr>
              <a:t>features</a:t>
            </a:r>
            <a:r>
              <a:rPr sz="2000" spc="500" dirty="0">
                <a:latin typeface="Cambria"/>
                <a:cs typeface="Cambria"/>
              </a:rPr>
              <a:t> </a:t>
            </a:r>
            <a:r>
              <a:rPr sz="2000" spc="80" dirty="0">
                <a:latin typeface="Cambria"/>
                <a:cs typeface="Cambria"/>
              </a:rPr>
              <a:t>and</a:t>
            </a:r>
            <a:r>
              <a:rPr sz="2000" spc="500" dirty="0">
                <a:latin typeface="Cambria"/>
                <a:cs typeface="Cambria"/>
              </a:rPr>
              <a:t> </a:t>
            </a:r>
            <a:r>
              <a:rPr sz="2000" spc="55" dirty="0">
                <a:latin typeface="Cambria"/>
                <a:cs typeface="Cambria"/>
              </a:rPr>
              <a:t>functions</a:t>
            </a:r>
            <a:r>
              <a:rPr sz="2000" spc="500" dirty="0">
                <a:latin typeface="Cambria"/>
                <a:cs typeface="Cambria"/>
              </a:rPr>
              <a:t> </a:t>
            </a:r>
            <a:r>
              <a:rPr sz="2000" spc="45" dirty="0">
                <a:latin typeface="Cambria"/>
                <a:cs typeface="Cambria"/>
              </a:rPr>
              <a:t>required</a:t>
            </a:r>
            <a:r>
              <a:rPr sz="2000" spc="65" dirty="0">
                <a:latin typeface="Cambria"/>
                <a:cs typeface="Cambria"/>
              </a:rPr>
              <a:t> </a:t>
            </a:r>
            <a:r>
              <a:rPr sz="2000" spc="10" dirty="0">
                <a:latin typeface="Cambria"/>
                <a:cs typeface="Cambria"/>
              </a:rPr>
              <a:t>to </a:t>
            </a:r>
            <a:r>
              <a:rPr sz="2000" spc="-385" dirty="0">
                <a:latin typeface="Cambria"/>
                <a:cs typeface="Cambria"/>
              </a:rPr>
              <a:t> </a:t>
            </a:r>
            <a:r>
              <a:rPr sz="2000" spc="75" dirty="0">
                <a:latin typeface="Cambria"/>
                <a:cs typeface="Cambria"/>
              </a:rPr>
              <a:t>manipulate</a:t>
            </a:r>
            <a:r>
              <a:rPr sz="2000" spc="114" dirty="0">
                <a:latin typeface="Cambria"/>
                <a:cs typeface="Cambria"/>
              </a:rPr>
              <a:t> </a:t>
            </a:r>
            <a:r>
              <a:rPr sz="2000" spc="50" dirty="0">
                <a:latin typeface="Cambria"/>
                <a:cs typeface="Cambria"/>
              </a:rPr>
              <a:t>“information”</a:t>
            </a:r>
            <a:r>
              <a:rPr sz="2000" spc="105" dirty="0">
                <a:latin typeface="Cambria"/>
                <a:cs typeface="Cambria"/>
              </a:rPr>
              <a:t> </a:t>
            </a:r>
            <a:r>
              <a:rPr sz="2000" spc="60" dirty="0">
                <a:latin typeface="Cambria"/>
                <a:cs typeface="Cambria"/>
              </a:rPr>
              <a:t>items</a:t>
            </a:r>
            <a:endParaRPr sz="2000">
              <a:latin typeface="Cambria"/>
              <a:cs typeface="Cambria"/>
            </a:endParaRPr>
          </a:p>
          <a:p>
            <a:pPr marL="927100" lvl="1" indent="-183515">
              <a:lnSpc>
                <a:spcPct val="100000"/>
              </a:lnSpc>
              <a:spcBef>
                <a:spcPts val="434"/>
              </a:spcBef>
              <a:buClr>
                <a:srgbClr val="E0752F"/>
              </a:buClr>
              <a:buSzPct val="58333"/>
              <a:buFont typeface="Wingdings"/>
              <a:buChar char=""/>
              <a:tabLst>
                <a:tab pos="927100" algn="l"/>
              </a:tabLst>
            </a:pPr>
            <a:r>
              <a:rPr sz="2000" spc="60" dirty="0">
                <a:latin typeface="Cambria"/>
                <a:cs typeface="Cambria"/>
              </a:rPr>
              <a:t>Information</a:t>
            </a:r>
            <a:r>
              <a:rPr sz="2000" spc="95" dirty="0">
                <a:latin typeface="Cambria"/>
                <a:cs typeface="Cambria"/>
              </a:rPr>
              <a:t> </a:t>
            </a:r>
            <a:r>
              <a:rPr sz="2000" spc="60" dirty="0">
                <a:latin typeface="Cambria"/>
                <a:cs typeface="Cambria"/>
              </a:rPr>
              <a:t>is</a:t>
            </a:r>
            <a:r>
              <a:rPr sz="2000" spc="90" dirty="0">
                <a:latin typeface="Cambria"/>
                <a:cs typeface="Cambria"/>
              </a:rPr>
              <a:t> </a:t>
            </a:r>
            <a:r>
              <a:rPr sz="2000" spc="60" dirty="0">
                <a:latin typeface="Cambria"/>
                <a:cs typeface="Cambria"/>
              </a:rPr>
              <a:t>fuzzy</a:t>
            </a:r>
            <a:r>
              <a:rPr sz="2000" spc="90" dirty="0">
                <a:latin typeface="Cambria"/>
                <a:cs typeface="Cambria"/>
              </a:rPr>
              <a:t> </a:t>
            </a:r>
            <a:r>
              <a:rPr sz="2000" spc="70" dirty="0">
                <a:latin typeface="Cambria"/>
                <a:cs typeface="Cambria"/>
              </a:rPr>
              <a:t>text</a:t>
            </a:r>
            <a:endParaRPr sz="2000">
              <a:latin typeface="Cambria"/>
              <a:cs typeface="Cambria"/>
            </a:endParaRPr>
          </a:p>
          <a:p>
            <a:pPr marL="927735" marR="5080" lvl="1" indent="-184150">
              <a:lnSpc>
                <a:spcPct val="100000"/>
              </a:lnSpc>
              <a:spcBef>
                <a:spcPts val="430"/>
              </a:spcBef>
              <a:buClr>
                <a:srgbClr val="E0752F"/>
              </a:buClr>
              <a:buSzPct val="58333"/>
              <a:buFont typeface="Wingdings"/>
              <a:buChar char=""/>
              <a:tabLst>
                <a:tab pos="927100" algn="l"/>
              </a:tabLst>
            </a:pPr>
            <a:r>
              <a:rPr sz="2000" spc="175" dirty="0">
                <a:latin typeface="Cambria"/>
                <a:cs typeface="Cambria"/>
              </a:rPr>
              <a:t>A</a:t>
            </a:r>
            <a:r>
              <a:rPr sz="2000" spc="545" dirty="0">
                <a:latin typeface="Cambria"/>
                <a:cs typeface="Cambria"/>
              </a:rPr>
              <a:t> </a:t>
            </a:r>
            <a:r>
              <a:rPr sz="2000" spc="85" dirty="0">
                <a:latin typeface="Cambria"/>
                <a:cs typeface="Cambria"/>
              </a:rPr>
              <a:t>high</a:t>
            </a:r>
            <a:r>
              <a:rPr sz="2000" spc="555" dirty="0">
                <a:latin typeface="Cambria"/>
                <a:cs typeface="Cambria"/>
              </a:rPr>
              <a:t> </a:t>
            </a:r>
            <a:r>
              <a:rPr sz="2000" spc="45" dirty="0">
                <a:latin typeface="Cambria"/>
                <a:cs typeface="Cambria"/>
              </a:rPr>
              <a:t>probability</a:t>
            </a:r>
            <a:r>
              <a:rPr sz="2000" spc="120" dirty="0">
                <a:latin typeface="Cambria"/>
                <a:cs typeface="Cambria"/>
              </a:rPr>
              <a:t> </a:t>
            </a:r>
            <a:r>
              <a:rPr sz="2000" spc="-5" dirty="0">
                <a:latin typeface="Cambria"/>
                <a:cs typeface="Cambria"/>
              </a:rPr>
              <a:t>of</a:t>
            </a:r>
            <a:r>
              <a:rPr sz="2000" spc="160" dirty="0">
                <a:latin typeface="Cambria"/>
                <a:cs typeface="Cambria"/>
              </a:rPr>
              <a:t> </a:t>
            </a:r>
            <a:r>
              <a:rPr sz="2000" spc="40" dirty="0">
                <a:latin typeface="Cambria"/>
                <a:cs typeface="Cambria"/>
              </a:rPr>
              <a:t>not</a:t>
            </a:r>
            <a:r>
              <a:rPr sz="2000" spc="110" dirty="0">
                <a:latin typeface="Cambria"/>
                <a:cs typeface="Cambria"/>
              </a:rPr>
              <a:t> </a:t>
            </a:r>
            <a:r>
              <a:rPr sz="2000" spc="65" dirty="0">
                <a:latin typeface="Cambria"/>
                <a:cs typeface="Cambria"/>
              </a:rPr>
              <a:t>finding</a:t>
            </a:r>
            <a:r>
              <a:rPr sz="2000" spc="100" dirty="0">
                <a:latin typeface="Cambria"/>
                <a:cs typeface="Cambria"/>
              </a:rPr>
              <a:t> </a:t>
            </a:r>
            <a:r>
              <a:rPr sz="2000" spc="85" dirty="0">
                <a:latin typeface="Cambria"/>
                <a:cs typeface="Cambria"/>
              </a:rPr>
              <a:t>all</a:t>
            </a:r>
            <a:r>
              <a:rPr sz="2000" spc="545" dirty="0">
                <a:latin typeface="Cambria"/>
                <a:cs typeface="Cambria"/>
              </a:rPr>
              <a:t> </a:t>
            </a:r>
            <a:r>
              <a:rPr sz="2000" spc="70" dirty="0">
                <a:latin typeface="Cambria"/>
                <a:cs typeface="Cambria"/>
              </a:rPr>
              <a:t>the  </a:t>
            </a:r>
            <a:r>
              <a:rPr sz="2000" spc="65" dirty="0">
                <a:latin typeface="Cambria"/>
                <a:cs typeface="Cambria"/>
              </a:rPr>
              <a:t>items</a:t>
            </a:r>
            <a:r>
              <a:rPr sz="2000" spc="95" dirty="0">
                <a:latin typeface="Cambria"/>
                <a:cs typeface="Cambria"/>
              </a:rPr>
              <a:t> </a:t>
            </a:r>
            <a:r>
              <a:rPr sz="2000" spc="120" dirty="0">
                <a:latin typeface="Cambria"/>
                <a:cs typeface="Cambria"/>
              </a:rPr>
              <a:t>a</a:t>
            </a:r>
            <a:r>
              <a:rPr sz="2000" spc="545" dirty="0">
                <a:latin typeface="Cambria"/>
                <a:cs typeface="Cambria"/>
              </a:rPr>
              <a:t> </a:t>
            </a:r>
            <a:r>
              <a:rPr sz="2000" spc="60" dirty="0">
                <a:latin typeface="Cambria"/>
                <a:cs typeface="Cambria"/>
              </a:rPr>
              <a:t>user</a:t>
            </a:r>
            <a:r>
              <a:rPr sz="2000" spc="100" dirty="0">
                <a:latin typeface="Cambria"/>
                <a:cs typeface="Cambria"/>
              </a:rPr>
              <a:t> </a:t>
            </a:r>
            <a:r>
              <a:rPr sz="2000" spc="55" dirty="0">
                <a:latin typeface="Cambria"/>
                <a:cs typeface="Cambria"/>
              </a:rPr>
              <a:t>is </a:t>
            </a:r>
            <a:r>
              <a:rPr sz="2000" spc="-385" dirty="0">
                <a:latin typeface="Cambria"/>
                <a:cs typeface="Cambria"/>
              </a:rPr>
              <a:t> </a:t>
            </a:r>
            <a:r>
              <a:rPr sz="2000" spc="45" dirty="0">
                <a:latin typeface="Cambria"/>
                <a:cs typeface="Cambria"/>
              </a:rPr>
              <a:t>looking</a:t>
            </a:r>
            <a:r>
              <a:rPr sz="2000" spc="85" dirty="0">
                <a:latin typeface="Cambria"/>
                <a:cs typeface="Cambria"/>
              </a:rPr>
              <a:t> </a:t>
            </a:r>
            <a:r>
              <a:rPr sz="2000" spc="15" dirty="0">
                <a:latin typeface="Cambria"/>
                <a:cs typeface="Cambria"/>
              </a:rPr>
              <a:t>for</a:t>
            </a:r>
            <a:endParaRPr sz="2000">
              <a:latin typeface="Cambria"/>
              <a:cs typeface="Cambria"/>
            </a:endParaRPr>
          </a:p>
          <a:p>
            <a:pPr marL="927100" marR="5080" lvl="1" indent="-183515">
              <a:lnSpc>
                <a:spcPct val="100000"/>
              </a:lnSpc>
              <a:spcBef>
                <a:spcPts val="430"/>
              </a:spcBef>
              <a:buClr>
                <a:srgbClr val="E0752F"/>
              </a:buClr>
              <a:buSzPct val="58333"/>
              <a:buFont typeface="Wingdings"/>
              <a:buChar char=""/>
              <a:tabLst>
                <a:tab pos="927100" algn="l"/>
              </a:tabLst>
            </a:pPr>
            <a:r>
              <a:rPr sz="2000" spc="85" dirty="0">
                <a:latin typeface="Cambria"/>
                <a:cs typeface="Cambria"/>
              </a:rPr>
              <a:t>The</a:t>
            </a:r>
            <a:r>
              <a:rPr sz="2000" spc="250" dirty="0">
                <a:latin typeface="Cambria"/>
                <a:cs typeface="Cambria"/>
              </a:rPr>
              <a:t> </a:t>
            </a:r>
            <a:r>
              <a:rPr sz="2000" spc="55" dirty="0">
                <a:latin typeface="Cambria"/>
                <a:cs typeface="Cambria"/>
              </a:rPr>
              <a:t>user</a:t>
            </a:r>
            <a:r>
              <a:rPr sz="2000" spc="254" dirty="0">
                <a:latin typeface="Cambria"/>
                <a:cs typeface="Cambria"/>
              </a:rPr>
              <a:t> </a:t>
            </a:r>
            <a:r>
              <a:rPr sz="2000" spc="90" dirty="0">
                <a:latin typeface="Cambria"/>
                <a:cs typeface="Cambria"/>
              </a:rPr>
              <a:t>has</a:t>
            </a:r>
            <a:r>
              <a:rPr sz="2000" spc="245" dirty="0">
                <a:latin typeface="Cambria"/>
                <a:cs typeface="Cambria"/>
              </a:rPr>
              <a:t> </a:t>
            </a:r>
            <a:r>
              <a:rPr sz="2000" spc="15" dirty="0">
                <a:latin typeface="Cambria"/>
                <a:cs typeface="Cambria"/>
              </a:rPr>
              <a:t>to</a:t>
            </a:r>
            <a:r>
              <a:rPr sz="2000" spc="250" dirty="0">
                <a:latin typeface="Cambria"/>
                <a:cs typeface="Cambria"/>
              </a:rPr>
              <a:t> </a:t>
            </a:r>
            <a:r>
              <a:rPr sz="2000" spc="50" dirty="0">
                <a:latin typeface="Cambria"/>
                <a:cs typeface="Cambria"/>
              </a:rPr>
              <a:t>refine</a:t>
            </a:r>
            <a:r>
              <a:rPr sz="2000" spc="250" dirty="0">
                <a:latin typeface="Cambria"/>
                <a:cs typeface="Cambria"/>
              </a:rPr>
              <a:t> </a:t>
            </a:r>
            <a:r>
              <a:rPr sz="2000" spc="75" dirty="0">
                <a:latin typeface="Cambria"/>
                <a:cs typeface="Cambria"/>
              </a:rPr>
              <a:t>his</a:t>
            </a:r>
            <a:r>
              <a:rPr sz="2000" spc="245" dirty="0">
                <a:latin typeface="Cambria"/>
                <a:cs typeface="Cambria"/>
              </a:rPr>
              <a:t> </a:t>
            </a:r>
            <a:r>
              <a:rPr sz="2000" spc="60" dirty="0">
                <a:latin typeface="Cambria"/>
                <a:cs typeface="Cambria"/>
              </a:rPr>
              <a:t>search</a:t>
            </a:r>
            <a:r>
              <a:rPr sz="2000" spc="250" dirty="0">
                <a:latin typeface="Cambria"/>
                <a:cs typeface="Cambria"/>
              </a:rPr>
              <a:t> </a:t>
            </a:r>
            <a:r>
              <a:rPr sz="2000" spc="15" dirty="0">
                <a:latin typeface="Cambria"/>
                <a:cs typeface="Cambria"/>
              </a:rPr>
              <a:t>to</a:t>
            </a:r>
            <a:r>
              <a:rPr sz="2000" spc="250" dirty="0">
                <a:latin typeface="Cambria"/>
                <a:cs typeface="Cambria"/>
              </a:rPr>
              <a:t> </a:t>
            </a:r>
            <a:r>
              <a:rPr sz="2000" spc="35" dirty="0">
                <a:latin typeface="Cambria"/>
                <a:cs typeface="Cambria"/>
              </a:rPr>
              <a:t>locate</a:t>
            </a:r>
            <a:r>
              <a:rPr sz="2000" spc="250" dirty="0">
                <a:latin typeface="Cambria"/>
                <a:cs typeface="Cambria"/>
              </a:rPr>
              <a:t> </a:t>
            </a:r>
            <a:r>
              <a:rPr sz="2000" spc="60" dirty="0">
                <a:latin typeface="Cambria"/>
                <a:cs typeface="Cambria"/>
              </a:rPr>
              <a:t>additional</a:t>
            </a:r>
            <a:r>
              <a:rPr sz="2000" spc="245" dirty="0">
                <a:latin typeface="Cambria"/>
                <a:cs typeface="Cambria"/>
              </a:rPr>
              <a:t> </a:t>
            </a:r>
            <a:r>
              <a:rPr sz="2000" spc="65" dirty="0">
                <a:latin typeface="Cambria"/>
                <a:cs typeface="Cambria"/>
              </a:rPr>
              <a:t>items </a:t>
            </a:r>
            <a:r>
              <a:rPr sz="2000" spc="-380" dirty="0">
                <a:latin typeface="Cambria"/>
                <a:cs typeface="Cambria"/>
              </a:rPr>
              <a:t> </a:t>
            </a:r>
            <a:r>
              <a:rPr sz="2000" spc="-5" dirty="0">
                <a:latin typeface="Cambria"/>
                <a:cs typeface="Cambria"/>
              </a:rPr>
              <a:t>of</a:t>
            </a:r>
            <a:r>
              <a:rPr sz="2000" spc="100" dirty="0">
                <a:latin typeface="Cambria"/>
                <a:cs typeface="Cambria"/>
              </a:rPr>
              <a:t> </a:t>
            </a:r>
            <a:r>
              <a:rPr sz="2000" spc="60" dirty="0">
                <a:latin typeface="Cambria"/>
                <a:cs typeface="Cambria"/>
              </a:rPr>
              <a:t>interest</a:t>
            </a:r>
            <a:r>
              <a:rPr sz="2000" spc="100" dirty="0">
                <a:latin typeface="Cambria"/>
                <a:cs typeface="Cambria"/>
              </a:rPr>
              <a:t> </a:t>
            </a:r>
            <a:r>
              <a:rPr sz="2000" spc="45" dirty="0">
                <a:latin typeface="Cambria"/>
                <a:cs typeface="Cambria"/>
              </a:rPr>
              <a:t>(iterative</a:t>
            </a:r>
            <a:r>
              <a:rPr sz="2000" spc="95" dirty="0">
                <a:latin typeface="Cambria"/>
                <a:cs typeface="Cambria"/>
              </a:rPr>
              <a:t> </a:t>
            </a:r>
            <a:r>
              <a:rPr sz="2000" spc="35" dirty="0">
                <a:latin typeface="Cambria"/>
                <a:cs typeface="Cambria"/>
              </a:rPr>
              <a:t>search)</a:t>
            </a:r>
            <a:endParaRPr sz="2000">
              <a:latin typeface="Cambria"/>
              <a:cs typeface="Cambria"/>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4264660" cy="474489"/>
          </a:xfrm>
          <a:prstGeom prst="rect">
            <a:avLst/>
          </a:prstGeom>
        </p:spPr>
        <p:txBody>
          <a:bodyPr vert="horz" wrap="square" lIns="0" tIns="12700" rIns="0" bIns="0" rtlCol="0">
            <a:spAutoFit/>
          </a:bodyPr>
          <a:lstStyle/>
          <a:p>
            <a:pPr marL="12700">
              <a:lnSpc>
                <a:spcPct val="100000"/>
              </a:lnSpc>
              <a:spcBef>
                <a:spcPts val="100"/>
              </a:spcBef>
            </a:pPr>
            <a:r>
              <a:rPr sz="3000" b="1" spc="340" dirty="0">
                <a:solidFill>
                  <a:srgbClr val="002060"/>
                </a:solidFill>
              </a:rPr>
              <a:t>INTRODUCTION</a:t>
            </a:r>
            <a:endParaRPr sz="3000" b="1">
              <a:solidFill>
                <a:srgbClr val="002060"/>
              </a:solidFill>
            </a:endParaRPr>
          </a:p>
        </p:txBody>
      </p:sp>
      <p:sp>
        <p:nvSpPr>
          <p:cNvPr id="3" name="object 3"/>
          <p:cNvSpPr txBox="1"/>
          <p:nvPr/>
        </p:nvSpPr>
        <p:spPr>
          <a:xfrm>
            <a:off x="535940" y="1552447"/>
            <a:ext cx="6180455" cy="2677160"/>
          </a:xfrm>
          <a:prstGeom prst="rect">
            <a:avLst/>
          </a:prstGeom>
        </p:spPr>
        <p:txBody>
          <a:bodyPr vert="horz" wrap="square" lIns="0" tIns="88900" rIns="0" bIns="0" rtlCol="0">
            <a:spAutoFit/>
          </a:bodyPr>
          <a:lstStyle/>
          <a:p>
            <a:pPr marL="287020" indent="-274320">
              <a:lnSpc>
                <a:spcPct val="100000"/>
              </a:lnSpc>
              <a:spcBef>
                <a:spcPts val="700"/>
              </a:spcBef>
              <a:buClr>
                <a:srgbClr val="FE8637"/>
              </a:buClr>
              <a:buSzPct val="68750"/>
              <a:buFont typeface="Wingdings"/>
              <a:buChar char=""/>
              <a:tabLst>
                <a:tab pos="287020" algn="l"/>
              </a:tabLst>
            </a:pPr>
            <a:r>
              <a:rPr sz="2400" spc="254" smtClean="0">
                <a:latin typeface="Cambria"/>
                <a:cs typeface="Cambria"/>
              </a:rPr>
              <a:t>DATA</a:t>
            </a:r>
            <a:r>
              <a:rPr lang="en-US" sz="2400" spc="254" dirty="0" smtClean="0">
                <a:latin typeface="Cambria"/>
                <a:cs typeface="Cambria"/>
              </a:rPr>
              <a:t> STRUCTURES</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225" dirty="0">
                <a:latin typeface="Cambria"/>
                <a:cs typeface="Cambria"/>
              </a:rPr>
              <a:t>DATA</a:t>
            </a:r>
            <a:r>
              <a:rPr sz="2400" spc="120" dirty="0">
                <a:latin typeface="Cambria"/>
                <a:cs typeface="Cambria"/>
              </a:rPr>
              <a:t> </a:t>
            </a:r>
            <a:r>
              <a:rPr sz="2400" spc="285" dirty="0">
                <a:latin typeface="Cambria"/>
                <a:cs typeface="Cambria"/>
              </a:rPr>
              <a:t>BASE</a:t>
            </a:r>
            <a:r>
              <a:rPr sz="2400" spc="150" dirty="0">
                <a:latin typeface="Cambria"/>
                <a:cs typeface="Cambria"/>
              </a:rPr>
              <a:t> </a:t>
            </a:r>
            <a:r>
              <a:rPr sz="2400" spc="295" dirty="0">
                <a:latin typeface="Cambria"/>
                <a:cs typeface="Cambria"/>
              </a:rPr>
              <a:t>MANAGEMENT</a:t>
            </a:r>
            <a:r>
              <a:rPr sz="2400" spc="125" dirty="0">
                <a:latin typeface="Cambria"/>
                <a:cs typeface="Cambria"/>
              </a:rPr>
              <a:t> </a:t>
            </a:r>
            <a:r>
              <a:rPr sz="2400" spc="300" dirty="0">
                <a:latin typeface="Cambria"/>
                <a:cs typeface="Cambria"/>
              </a:rPr>
              <a:t>SYSTEMS</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225">
                <a:latin typeface="Cambria"/>
                <a:cs typeface="Cambria"/>
              </a:rPr>
              <a:t>DATA</a:t>
            </a:r>
            <a:r>
              <a:rPr sz="2400" spc="110">
                <a:latin typeface="Cambria"/>
                <a:cs typeface="Cambria"/>
              </a:rPr>
              <a:t> </a:t>
            </a:r>
            <a:r>
              <a:rPr sz="2400" spc="290" smtClean="0">
                <a:latin typeface="Cambria"/>
                <a:cs typeface="Cambria"/>
              </a:rPr>
              <a:t>WAREHOUS</a:t>
            </a:r>
            <a:r>
              <a:rPr lang="en-US" sz="2400" spc="290" dirty="0" smtClean="0">
                <a:latin typeface="Cambria"/>
                <a:cs typeface="Cambria"/>
              </a:rPr>
              <a:t>E</a:t>
            </a:r>
            <a:endParaRPr sz="24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225" dirty="0">
                <a:latin typeface="Cambria"/>
                <a:cs typeface="Cambria"/>
              </a:rPr>
              <a:t>DATA</a:t>
            </a:r>
            <a:r>
              <a:rPr sz="2400" spc="100" dirty="0">
                <a:latin typeface="Cambria"/>
                <a:cs typeface="Cambria"/>
              </a:rPr>
              <a:t> </a:t>
            </a:r>
            <a:r>
              <a:rPr sz="2400" spc="285" dirty="0">
                <a:latin typeface="Cambria"/>
                <a:cs typeface="Cambria"/>
              </a:rPr>
              <a:t>MINING</a:t>
            </a:r>
            <a:endParaRPr sz="2400">
              <a:latin typeface="Cambria"/>
              <a:cs typeface="Cambria"/>
            </a:endParaRPr>
          </a:p>
          <a:p>
            <a:pPr>
              <a:lnSpc>
                <a:spcPct val="100000"/>
              </a:lnSpc>
              <a:spcBef>
                <a:spcPts val="35"/>
              </a:spcBef>
              <a:buClr>
                <a:srgbClr val="FE8637"/>
              </a:buClr>
              <a:buFont typeface="Wingdings"/>
              <a:buChar char=""/>
            </a:pPr>
            <a:endParaRPr sz="3450">
              <a:latin typeface="Cambria"/>
              <a:cs typeface="Cambria"/>
            </a:endParaRPr>
          </a:p>
          <a:p>
            <a:pPr marL="287020" indent="-274320">
              <a:lnSpc>
                <a:spcPct val="100000"/>
              </a:lnSpc>
              <a:buClr>
                <a:srgbClr val="FE8637"/>
              </a:buClr>
              <a:buSzPct val="68750"/>
              <a:buFont typeface="Wingdings"/>
              <a:buChar char=""/>
              <a:tabLst>
                <a:tab pos="287020" algn="l"/>
              </a:tabLst>
            </a:pPr>
            <a:r>
              <a:rPr sz="2400" spc="260" dirty="0">
                <a:latin typeface="Cambria"/>
                <a:cs typeface="Cambria"/>
              </a:rPr>
              <a:t>INFORMATION</a:t>
            </a:r>
            <a:r>
              <a:rPr sz="2400" spc="114" dirty="0">
                <a:latin typeface="Cambria"/>
                <a:cs typeface="Cambria"/>
              </a:rPr>
              <a:t> </a:t>
            </a:r>
            <a:r>
              <a:rPr sz="2400" spc="254" dirty="0">
                <a:latin typeface="Cambria"/>
                <a:cs typeface="Cambria"/>
              </a:rPr>
              <a:t>RETRIEVAL</a:t>
            </a:r>
            <a:r>
              <a:rPr sz="2400" spc="175" dirty="0">
                <a:latin typeface="Cambria"/>
                <a:cs typeface="Cambria"/>
              </a:rPr>
              <a:t> </a:t>
            </a:r>
            <a:r>
              <a:rPr sz="2400" spc="295" dirty="0">
                <a:latin typeface="Cambria"/>
                <a:cs typeface="Cambria"/>
              </a:rPr>
              <a:t>SYSTEM</a:t>
            </a:r>
            <a:endParaRPr sz="2400">
              <a:latin typeface="Cambria"/>
              <a:cs typeface="Cambria"/>
            </a:endParaRP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47800" y="8517890"/>
            <a:ext cx="6858000" cy="626110"/>
            <a:chOff x="0" y="361950"/>
            <a:chExt cx="6858000" cy="626110"/>
          </a:xfrm>
        </p:grpSpPr>
        <p:sp>
          <p:nvSpPr>
            <p:cNvPr id="3" name="object 3"/>
            <p:cNvSpPr/>
            <p:nvPr/>
          </p:nvSpPr>
          <p:spPr>
            <a:xfrm>
              <a:off x="0" y="381000"/>
              <a:ext cx="6858000" cy="0"/>
            </a:xfrm>
            <a:custGeom>
              <a:avLst/>
              <a:gdLst/>
              <a:ahLst/>
              <a:cxnLst/>
              <a:rect l="l" t="t" r="r" b="b"/>
              <a:pathLst>
                <a:path w="6858000">
                  <a:moveTo>
                    <a:pt x="0" y="0"/>
                  </a:moveTo>
                  <a:lnTo>
                    <a:pt x="6858000" y="0"/>
                  </a:lnTo>
                </a:path>
              </a:pathLst>
            </a:custGeom>
            <a:ln w="38100">
              <a:solidFill>
                <a:srgbClr val="FEC3AE"/>
              </a:solidFill>
            </a:ln>
          </p:spPr>
          <p:txBody>
            <a:bodyPr wrap="square" lIns="0" tIns="0" rIns="0" bIns="0" rtlCol="0"/>
            <a:lstStyle/>
            <a:p>
              <a:endParaRPr/>
            </a:p>
          </p:txBody>
        </p:sp>
        <p:sp>
          <p:nvSpPr>
            <p:cNvPr id="4" name="object 4"/>
            <p:cNvSpPr/>
            <p:nvPr/>
          </p:nvSpPr>
          <p:spPr>
            <a:xfrm>
              <a:off x="5715000" y="438911"/>
              <a:ext cx="548640" cy="548640"/>
            </a:xfrm>
            <a:custGeom>
              <a:avLst/>
              <a:gdLst/>
              <a:ahLst/>
              <a:cxnLst/>
              <a:rect l="l" t="t" r="r" b="b"/>
              <a:pathLst>
                <a:path w="548639" h="548640">
                  <a:moveTo>
                    <a:pt x="0" y="274320"/>
                  </a:move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20"/>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lnTo>
                    <a:pt x="225011" y="4419"/>
                  </a:lnTo>
                  <a:lnTo>
                    <a:pt x="178602" y="17162"/>
                  </a:lnTo>
                  <a:lnTo>
                    <a:pt x="135867" y="37453"/>
                  </a:lnTo>
                  <a:lnTo>
                    <a:pt x="97580" y="64518"/>
                  </a:lnTo>
                  <a:lnTo>
                    <a:pt x="64518" y="97580"/>
                  </a:lnTo>
                  <a:lnTo>
                    <a:pt x="37453" y="135867"/>
                  </a:lnTo>
                  <a:lnTo>
                    <a:pt x="17162" y="178602"/>
                  </a:lnTo>
                  <a:lnTo>
                    <a:pt x="4419" y="225011"/>
                  </a:lnTo>
                  <a:lnTo>
                    <a:pt x="0" y="274320"/>
                  </a:lnTo>
                  <a:close/>
                </a:path>
              </a:pathLst>
            </a:custGeom>
            <a:solidFill>
              <a:srgbClr val="FE8637"/>
            </a:solidFill>
          </p:spPr>
          <p:txBody>
            <a:bodyPr wrap="square" lIns="0" tIns="0" rIns="0" bIns="0" rtlCol="0"/>
            <a:lstStyle/>
            <a:p>
              <a:endParaRPr/>
            </a:p>
          </p:txBody>
        </p:sp>
      </p:grpSp>
      <p:sp>
        <p:nvSpPr>
          <p:cNvPr id="5" name="object 5"/>
          <p:cNvSpPr/>
          <p:nvPr/>
        </p:nvSpPr>
        <p:spPr>
          <a:xfrm>
            <a:off x="0" y="9039225"/>
            <a:ext cx="6858000" cy="57150"/>
          </a:xfrm>
          <a:custGeom>
            <a:avLst/>
            <a:gdLst/>
            <a:ahLst/>
            <a:cxnLst/>
            <a:rect l="l" t="t" r="r" b="b"/>
            <a:pathLst>
              <a:path w="6858000" h="57150">
                <a:moveTo>
                  <a:pt x="6858000" y="45720"/>
                </a:moveTo>
                <a:lnTo>
                  <a:pt x="0" y="45720"/>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0" y="8839200"/>
            <a:ext cx="6858000" cy="304800"/>
            <a:chOff x="0" y="0"/>
            <a:chExt cx="6858000" cy="304800"/>
          </a:xfrm>
        </p:grpSpPr>
        <p:sp>
          <p:nvSpPr>
            <p:cNvPr id="7" name="object 7"/>
            <p:cNvSpPr/>
            <p:nvPr/>
          </p:nvSpPr>
          <p:spPr>
            <a:xfrm>
              <a:off x="0" y="0"/>
              <a:ext cx="6858000" cy="304800"/>
            </a:xfrm>
            <a:custGeom>
              <a:avLst/>
              <a:gdLst/>
              <a:ahLst/>
              <a:cxnLst/>
              <a:rect l="l" t="t" r="r" b="b"/>
              <a:pathLst>
                <a:path w="6858000" h="304800">
                  <a:moveTo>
                    <a:pt x="0" y="0"/>
                  </a:moveTo>
                  <a:lnTo>
                    <a:pt x="0" y="304800"/>
                  </a:lnTo>
                  <a:lnTo>
                    <a:pt x="6858000" y="304800"/>
                  </a:lnTo>
                  <a:lnTo>
                    <a:pt x="6858000" y="0"/>
                  </a:lnTo>
                  <a:lnTo>
                    <a:pt x="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0" y="228600"/>
              <a:ext cx="6858000" cy="0"/>
            </a:xfrm>
            <a:custGeom>
              <a:avLst/>
              <a:gdLst/>
              <a:ahLst/>
              <a:cxnLst/>
              <a:rect l="l" t="t" r="r" b="b"/>
              <a:pathLst>
                <a:path w="6858000">
                  <a:moveTo>
                    <a:pt x="0" y="0"/>
                  </a:moveTo>
                  <a:lnTo>
                    <a:pt x="6858000" y="0"/>
                  </a:lnTo>
                </a:path>
              </a:pathLst>
            </a:custGeom>
            <a:ln w="9525">
              <a:solidFill>
                <a:srgbClr val="FE8637"/>
              </a:solidFill>
            </a:ln>
          </p:spPr>
          <p:txBody>
            <a:bodyPr wrap="square" lIns="0" tIns="0" rIns="0" bIns="0" rtlCol="0"/>
            <a:lstStyle/>
            <a:p>
              <a:endParaRPr/>
            </a:p>
          </p:txBody>
        </p:sp>
      </p:grpSp>
      <p:pic>
        <p:nvPicPr>
          <p:cNvPr id="9" name="object 9"/>
          <p:cNvPicPr/>
          <p:nvPr/>
        </p:nvPicPr>
        <p:blipFill>
          <a:blip r:embed="rId3" cstate="print"/>
          <a:stretch>
            <a:fillRect/>
          </a:stretch>
        </p:blipFill>
        <p:spPr>
          <a:xfrm rot="5400000">
            <a:off x="1705101" y="809499"/>
            <a:ext cx="5512556" cy="7246359"/>
          </a:xfrm>
          <a:prstGeom prst="rect">
            <a:avLst/>
          </a:prstGeom>
        </p:spPr>
      </p:pic>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6858000" cy="0"/>
          </a:xfrm>
          <a:custGeom>
            <a:avLst/>
            <a:gdLst/>
            <a:ahLst/>
            <a:cxnLst/>
            <a:rect l="l" t="t" r="r" b="b"/>
            <a:pathLst>
              <a:path w="6858000">
                <a:moveTo>
                  <a:pt x="0" y="0"/>
                </a:moveTo>
                <a:lnTo>
                  <a:pt x="6858000" y="0"/>
                </a:lnTo>
              </a:path>
            </a:pathLst>
          </a:custGeom>
          <a:ln w="38100">
            <a:solidFill>
              <a:srgbClr val="FEC3AE"/>
            </a:solidFill>
          </a:ln>
        </p:spPr>
        <p:txBody>
          <a:bodyPr wrap="square" lIns="0" tIns="0" rIns="0" bIns="0" rtlCol="0"/>
          <a:lstStyle/>
          <a:p>
            <a:endParaRPr/>
          </a:p>
        </p:txBody>
      </p:sp>
      <p:sp>
        <p:nvSpPr>
          <p:cNvPr id="3" name="object 3"/>
          <p:cNvSpPr/>
          <p:nvPr/>
        </p:nvSpPr>
        <p:spPr>
          <a:xfrm>
            <a:off x="0" y="9039225"/>
            <a:ext cx="6858000" cy="57150"/>
          </a:xfrm>
          <a:custGeom>
            <a:avLst/>
            <a:gdLst/>
            <a:ahLst/>
            <a:cxnLst/>
            <a:rect l="l" t="t" r="r" b="b"/>
            <a:pathLst>
              <a:path w="6858000" h="57150">
                <a:moveTo>
                  <a:pt x="6858000" y="45720"/>
                </a:moveTo>
                <a:lnTo>
                  <a:pt x="0" y="45720"/>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grpSp>
        <p:nvGrpSpPr>
          <p:cNvPr id="4" name="object 4"/>
          <p:cNvGrpSpPr/>
          <p:nvPr/>
        </p:nvGrpSpPr>
        <p:grpSpPr>
          <a:xfrm>
            <a:off x="0" y="0"/>
            <a:ext cx="6858000" cy="304800"/>
            <a:chOff x="0" y="0"/>
            <a:chExt cx="6858000" cy="304800"/>
          </a:xfrm>
        </p:grpSpPr>
        <p:sp>
          <p:nvSpPr>
            <p:cNvPr id="5" name="object 5"/>
            <p:cNvSpPr/>
            <p:nvPr/>
          </p:nvSpPr>
          <p:spPr>
            <a:xfrm>
              <a:off x="0" y="0"/>
              <a:ext cx="6858000" cy="304800"/>
            </a:xfrm>
            <a:custGeom>
              <a:avLst/>
              <a:gdLst/>
              <a:ahLst/>
              <a:cxnLst/>
              <a:rect l="l" t="t" r="r" b="b"/>
              <a:pathLst>
                <a:path w="6858000" h="304800">
                  <a:moveTo>
                    <a:pt x="0" y="0"/>
                  </a:moveTo>
                  <a:lnTo>
                    <a:pt x="0" y="304800"/>
                  </a:lnTo>
                  <a:lnTo>
                    <a:pt x="6858000" y="304800"/>
                  </a:lnTo>
                  <a:lnTo>
                    <a:pt x="6858000" y="0"/>
                  </a:lnTo>
                  <a:lnTo>
                    <a:pt x="0" y="0"/>
                  </a:lnTo>
                  <a:close/>
                </a:path>
              </a:pathLst>
            </a:custGeom>
            <a:solidFill>
              <a:srgbClr val="FEC3AE">
                <a:alpha val="87057"/>
              </a:srgbClr>
            </a:solidFill>
          </p:spPr>
          <p:txBody>
            <a:bodyPr wrap="square" lIns="0" tIns="0" rIns="0" bIns="0" rtlCol="0"/>
            <a:lstStyle/>
            <a:p>
              <a:endParaRPr/>
            </a:p>
          </p:txBody>
        </p:sp>
        <p:sp>
          <p:nvSpPr>
            <p:cNvPr id="6" name="object 6"/>
            <p:cNvSpPr/>
            <p:nvPr/>
          </p:nvSpPr>
          <p:spPr>
            <a:xfrm>
              <a:off x="0" y="228600"/>
              <a:ext cx="6858000" cy="0"/>
            </a:xfrm>
            <a:custGeom>
              <a:avLst/>
              <a:gdLst/>
              <a:ahLst/>
              <a:cxnLst/>
              <a:rect l="l" t="t" r="r" b="b"/>
              <a:pathLst>
                <a:path w="6858000">
                  <a:moveTo>
                    <a:pt x="0" y="0"/>
                  </a:moveTo>
                  <a:lnTo>
                    <a:pt x="6858000" y="0"/>
                  </a:lnTo>
                </a:path>
              </a:pathLst>
            </a:custGeom>
            <a:ln w="9525">
              <a:solidFill>
                <a:srgbClr val="FE8637"/>
              </a:solidFill>
            </a:ln>
          </p:spPr>
          <p:txBody>
            <a:bodyPr wrap="square" lIns="0" tIns="0" rIns="0" bIns="0" rtlCol="0"/>
            <a:lstStyle/>
            <a:p>
              <a:endParaRPr/>
            </a:p>
          </p:txBody>
        </p:sp>
      </p:grpSp>
      <p:grpSp>
        <p:nvGrpSpPr>
          <p:cNvPr id="7" name="object 7"/>
          <p:cNvGrpSpPr/>
          <p:nvPr/>
        </p:nvGrpSpPr>
        <p:grpSpPr>
          <a:xfrm rot="5400000">
            <a:off x="1666558" y="-8572"/>
            <a:ext cx="6325870" cy="8629015"/>
            <a:chOff x="228600" y="438912"/>
            <a:chExt cx="6325870" cy="8629015"/>
          </a:xfrm>
        </p:grpSpPr>
        <p:sp>
          <p:nvSpPr>
            <p:cNvPr id="8" name="object 8"/>
            <p:cNvSpPr/>
            <p:nvPr/>
          </p:nvSpPr>
          <p:spPr>
            <a:xfrm>
              <a:off x="5715000" y="438912"/>
              <a:ext cx="548640" cy="548640"/>
            </a:xfrm>
            <a:custGeom>
              <a:avLst/>
              <a:gdLst/>
              <a:ahLst/>
              <a:cxnLst/>
              <a:rect l="l" t="t" r="r" b="b"/>
              <a:pathLst>
                <a:path w="548639" h="548640">
                  <a:moveTo>
                    <a:pt x="0" y="274320"/>
                  </a:move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20"/>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lnTo>
                    <a:pt x="225011" y="4419"/>
                  </a:lnTo>
                  <a:lnTo>
                    <a:pt x="178602" y="17162"/>
                  </a:lnTo>
                  <a:lnTo>
                    <a:pt x="135867" y="37453"/>
                  </a:lnTo>
                  <a:lnTo>
                    <a:pt x="97580" y="64518"/>
                  </a:lnTo>
                  <a:lnTo>
                    <a:pt x="64518" y="97580"/>
                  </a:lnTo>
                  <a:lnTo>
                    <a:pt x="37453" y="135867"/>
                  </a:lnTo>
                  <a:lnTo>
                    <a:pt x="17162" y="178602"/>
                  </a:lnTo>
                  <a:lnTo>
                    <a:pt x="4419" y="225011"/>
                  </a:lnTo>
                  <a:lnTo>
                    <a:pt x="0" y="274320"/>
                  </a:lnTo>
                  <a:close/>
                </a:path>
              </a:pathLst>
            </a:custGeom>
            <a:solidFill>
              <a:srgbClr val="FE8637"/>
            </a:solidFill>
          </p:spPr>
          <p:txBody>
            <a:bodyPr wrap="square" lIns="0" tIns="0" rIns="0" bIns="0" rtlCol="0"/>
            <a:lstStyle/>
            <a:p>
              <a:endParaRPr/>
            </a:p>
          </p:txBody>
        </p:sp>
        <p:pic>
          <p:nvPicPr>
            <p:cNvPr id="9" name="object 9"/>
            <p:cNvPicPr/>
            <p:nvPr/>
          </p:nvPicPr>
          <p:blipFill>
            <a:blip r:embed="rId3" cstate="print"/>
            <a:stretch>
              <a:fillRect/>
            </a:stretch>
          </p:blipFill>
          <p:spPr>
            <a:xfrm>
              <a:off x="228600" y="603645"/>
              <a:ext cx="6325362" cy="8464154"/>
            </a:xfrm>
            <a:prstGeom prst="rect">
              <a:avLst/>
            </a:prstGeom>
          </p:spPr>
        </p:pic>
      </p:gr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62000"/>
            <a:ext cx="7467600" cy="936154"/>
          </a:xfrm>
          <a:prstGeom prst="rect">
            <a:avLst/>
          </a:prstGeom>
        </p:spPr>
        <p:txBody>
          <a:bodyPr vert="horz" wrap="square" lIns="0" tIns="12700" rIns="0" bIns="0" rtlCol="0">
            <a:spAutoFit/>
          </a:bodyPr>
          <a:lstStyle/>
          <a:p>
            <a:pPr marL="2405380" marR="5080" indent="-1515110">
              <a:lnSpc>
                <a:spcPct val="100000"/>
              </a:lnSpc>
              <a:spcBef>
                <a:spcPts val="100"/>
              </a:spcBef>
            </a:pPr>
            <a:r>
              <a:rPr sz="3000" b="1" spc="305" dirty="0">
                <a:solidFill>
                  <a:srgbClr val="002060"/>
                </a:solidFill>
                <a:latin typeface="Cambria"/>
                <a:cs typeface="Cambria"/>
              </a:rPr>
              <a:t>D</a:t>
            </a:r>
            <a:r>
              <a:rPr b="1" spc="305" dirty="0">
                <a:solidFill>
                  <a:srgbClr val="002060"/>
                </a:solidFill>
                <a:latin typeface="Cambria"/>
                <a:cs typeface="Cambria"/>
              </a:rPr>
              <a:t>IGITAL </a:t>
            </a:r>
            <a:r>
              <a:rPr sz="3000" b="1" spc="340" dirty="0">
                <a:solidFill>
                  <a:srgbClr val="002060"/>
                </a:solidFill>
                <a:latin typeface="Cambria"/>
                <a:cs typeface="Cambria"/>
              </a:rPr>
              <a:t>L</a:t>
            </a:r>
            <a:r>
              <a:rPr b="1" spc="340" dirty="0">
                <a:solidFill>
                  <a:srgbClr val="002060"/>
                </a:solidFill>
                <a:latin typeface="Cambria"/>
                <a:cs typeface="Cambria"/>
              </a:rPr>
              <a:t>IBRARIES </a:t>
            </a:r>
            <a:r>
              <a:rPr b="1" spc="310">
                <a:solidFill>
                  <a:srgbClr val="002060"/>
                </a:solidFill>
                <a:latin typeface="Cambria"/>
                <a:cs typeface="Cambria"/>
              </a:rPr>
              <a:t>AND </a:t>
            </a:r>
            <a:r>
              <a:rPr sz="3000" b="1" spc="265" smtClean="0">
                <a:solidFill>
                  <a:srgbClr val="002060"/>
                </a:solidFill>
                <a:latin typeface="Cambria"/>
                <a:cs typeface="Cambria"/>
              </a:rPr>
              <a:t>D</a:t>
            </a:r>
            <a:r>
              <a:rPr b="1" spc="265" smtClean="0">
                <a:solidFill>
                  <a:srgbClr val="002060"/>
                </a:solidFill>
                <a:latin typeface="Cambria"/>
                <a:cs typeface="Cambria"/>
              </a:rPr>
              <a:t>ATA</a:t>
            </a:r>
            <a:r>
              <a:rPr lang="en-IN" b="1" spc="265" dirty="0" smtClean="0">
                <a:solidFill>
                  <a:srgbClr val="002060"/>
                </a:solidFill>
                <a:latin typeface="Cambria"/>
                <a:cs typeface="Cambria"/>
              </a:rPr>
              <a:t> </a:t>
            </a:r>
            <a:r>
              <a:rPr sz="3000" b="1" spc="330" smtClean="0">
                <a:solidFill>
                  <a:srgbClr val="002060"/>
                </a:solidFill>
                <a:latin typeface="Cambria"/>
                <a:cs typeface="Cambria"/>
              </a:rPr>
              <a:t>W</a:t>
            </a:r>
            <a:r>
              <a:rPr b="1" spc="330" smtClean="0">
                <a:solidFill>
                  <a:srgbClr val="002060"/>
                </a:solidFill>
                <a:latin typeface="Cambria"/>
                <a:cs typeface="Cambria"/>
              </a:rPr>
              <a:t>AREHOUSES</a:t>
            </a:r>
            <a:endParaRPr sz="3000">
              <a:solidFill>
                <a:srgbClr val="002060"/>
              </a:solidFill>
              <a:latin typeface="Cambria"/>
              <a:cs typeface="Cambria"/>
            </a:endParaRPr>
          </a:p>
        </p:txBody>
      </p:sp>
      <p:sp>
        <p:nvSpPr>
          <p:cNvPr id="3" name="object 3"/>
          <p:cNvSpPr txBox="1"/>
          <p:nvPr/>
        </p:nvSpPr>
        <p:spPr>
          <a:xfrm>
            <a:off x="533400" y="1905000"/>
            <a:ext cx="7843520" cy="4230645"/>
          </a:xfrm>
          <a:prstGeom prst="rect">
            <a:avLst/>
          </a:prstGeom>
        </p:spPr>
        <p:txBody>
          <a:bodyPr vert="horz" wrap="square" lIns="0" tIns="49530" rIns="0" bIns="0" rtlCol="0">
            <a:spAutoFit/>
          </a:bodyPr>
          <a:lstStyle/>
          <a:p>
            <a:pPr marL="286385" marR="5080" indent="-274320" algn="just">
              <a:lnSpc>
                <a:spcPts val="2380"/>
              </a:lnSpc>
              <a:spcBef>
                <a:spcPts val="390"/>
              </a:spcBef>
              <a:buClr>
                <a:srgbClr val="FE8637"/>
              </a:buClr>
              <a:buSzPct val="68181"/>
              <a:buFont typeface="Wingdings"/>
              <a:buChar char=""/>
              <a:tabLst>
                <a:tab pos="287020" algn="l"/>
              </a:tabLst>
            </a:pPr>
            <a:r>
              <a:rPr lang="en-IN" sz="2200" spc="75" dirty="0" smtClean="0">
                <a:latin typeface="Cambria"/>
                <a:cs typeface="Cambria"/>
              </a:rPr>
              <a:t>Two other systems frequently described in the context of information retrieval are Digital Libraries and Data Warehouses(or Data marts).</a:t>
            </a:r>
          </a:p>
          <a:p>
            <a:pPr marL="286385" marR="5080" indent="-274320" algn="just">
              <a:lnSpc>
                <a:spcPts val="2380"/>
              </a:lnSpc>
              <a:spcBef>
                <a:spcPts val="390"/>
              </a:spcBef>
              <a:buClr>
                <a:srgbClr val="FE8637"/>
              </a:buClr>
              <a:buSzPct val="68181"/>
              <a:buFont typeface="Wingdings"/>
              <a:buChar char=""/>
              <a:tabLst>
                <a:tab pos="287020" algn="l"/>
              </a:tabLst>
            </a:pPr>
            <a:r>
              <a:rPr sz="2200" spc="75" smtClean="0">
                <a:latin typeface="Cambria"/>
                <a:cs typeface="Cambria"/>
              </a:rPr>
              <a:t>Information</a:t>
            </a:r>
            <a:r>
              <a:rPr sz="2200" spc="80" smtClean="0">
                <a:latin typeface="Cambria"/>
                <a:cs typeface="Cambria"/>
              </a:rPr>
              <a:t> </a:t>
            </a:r>
            <a:r>
              <a:rPr sz="2200" spc="90" dirty="0">
                <a:latin typeface="Cambria"/>
                <a:cs typeface="Cambria"/>
              </a:rPr>
              <a:t>Storage</a:t>
            </a:r>
            <a:r>
              <a:rPr sz="2200" spc="95" dirty="0">
                <a:latin typeface="Cambria"/>
                <a:cs typeface="Cambria"/>
              </a:rPr>
              <a:t> </a:t>
            </a:r>
            <a:r>
              <a:rPr sz="2200" spc="100" dirty="0">
                <a:latin typeface="Cambria"/>
                <a:cs typeface="Cambria"/>
              </a:rPr>
              <a:t>and</a:t>
            </a:r>
            <a:r>
              <a:rPr sz="2200" spc="105" dirty="0">
                <a:latin typeface="Cambria"/>
                <a:cs typeface="Cambria"/>
              </a:rPr>
              <a:t> </a:t>
            </a:r>
            <a:r>
              <a:rPr sz="2200" spc="90" dirty="0">
                <a:latin typeface="Cambria"/>
                <a:cs typeface="Cambria"/>
              </a:rPr>
              <a:t>Retrieval</a:t>
            </a:r>
            <a:r>
              <a:rPr sz="2200" spc="95" dirty="0">
                <a:latin typeface="Cambria"/>
                <a:cs typeface="Cambria"/>
              </a:rPr>
              <a:t> </a:t>
            </a:r>
            <a:r>
              <a:rPr sz="2200" spc="45" dirty="0">
                <a:latin typeface="Cambria"/>
                <a:cs typeface="Cambria"/>
              </a:rPr>
              <a:t>technology</a:t>
            </a:r>
            <a:r>
              <a:rPr sz="2200" spc="50" dirty="0">
                <a:latin typeface="Cambria"/>
                <a:cs typeface="Cambria"/>
              </a:rPr>
              <a:t> </a:t>
            </a:r>
            <a:r>
              <a:rPr sz="2200" spc="114" dirty="0">
                <a:latin typeface="Cambria"/>
                <a:cs typeface="Cambria"/>
              </a:rPr>
              <a:t>has </a:t>
            </a:r>
            <a:r>
              <a:rPr sz="2200" spc="-470" dirty="0">
                <a:latin typeface="Cambria"/>
                <a:cs typeface="Cambria"/>
              </a:rPr>
              <a:t> </a:t>
            </a:r>
            <a:r>
              <a:rPr sz="2200" spc="55" dirty="0">
                <a:latin typeface="Cambria"/>
                <a:cs typeface="Cambria"/>
              </a:rPr>
              <a:t>addressed</a:t>
            </a:r>
            <a:r>
              <a:rPr sz="2200" spc="60" dirty="0">
                <a:latin typeface="Cambria"/>
                <a:cs typeface="Cambria"/>
              </a:rPr>
              <a:t> </a:t>
            </a:r>
            <a:r>
              <a:rPr sz="2200" spc="145" dirty="0">
                <a:latin typeface="Cambria"/>
                <a:cs typeface="Cambria"/>
              </a:rPr>
              <a:t>a </a:t>
            </a:r>
            <a:r>
              <a:rPr sz="2200" spc="100" dirty="0">
                <a:latin typeface="Cambria"/>
                <a:cs typeface="Cambria"/>
              </a:rPr>
              <a:t>small</a:t>
            </a:r>
            <a:r>
              <a:rPr sz="2200" spc="105" dirty="0">
                <a:latin typeface="Cambria"/>
                <a:cs typeface="Cambria"/>
              </a:rPr>
              <a:t> </a:t>
            </a:r>
            <a:r>
              <a:rPr sz="2200" spc="70" dirty="0">
                <a:latin typeface="Cambria"/>
                <a:cs typeface="Cambria"/>
              </a:rPr>
              <a:t>subset</a:t>
            </a:r>
            <a:r>
              <a:rPr sz="2200" spc="75" dirty="0">
                <a:latin typeface="Cambria"/>
                <a:cs typeface="Cambria"/>
              </a:rPr>
              <a:t> </a:t>
            </a:r>
            <a:r>
              <a:rPr sz="2200" dirty="0">
                <a:latin typeface="Cambria"/>
                <a:cs typeface="Cambria"/>
              </a:rPr>
              <a:t>of</a:t>
            </a:r>
            <a:r>
              <a:rPr sz="2200" spc="5" dirty="0">
                <a:latin typeface="Cambria"/>
                <a:cs typeface="Cambria"/>
              </a:rPr>
              <a:t> </a:t>
            </a:r>
            <a:r>
              <a:rPr sz="2200" spc="85" dirty="0">
                <a:latin typeface="Cambria"/>
                <a:cs typeface="Cambria"/>
              </a:rPr>
              <a:t>the</a:t>
            </a:r>
            <a:r>
              <a:rPr sz="2200" spc="90" dirty="0">
                <a:latin typeface="Cambria"/>
                <a:cs typeface="Cambria"/>
              </a:rPr>
              <a:t> </a:t>
            </a:r>
            <a:r>
              <a:rPr sz="2200" spc="70" dirty="0">
                <a:latin typeface="Cambria"/>
                <a:cs typeface="Cambria"/>
              </a:rPr>
              <a:t>issues</a:t>
            </a:r>
            <a:r>
              <a:rPr sz="2200" spc="75" dirty="0">
                <a:latin typeface="Cambria"/>
                <a:cs typeface="Cambria"/>
              </a:rPr>
              <a:t> </a:t>
            </a:r>
            <a:r>
              <a:rPr sz="2200" spc="60" dirty="0">
                <a:latin typeface="Cambria"/>
                <a:cs typeface="Cambria"/>
              </a:rPr>
              <a:t>associated</a:t>
            </a:r>
            <a:r>
              <a:rPr sz="2200" spc="65" dirty="0">
                <a:latin typeface="Cambria"/>
                <a:cs typeface="Cambria"/>
              </a:rPr>
              <a:t> with </a:t>
            </a:r>
            <a:r>
              <a:rPr sz="2200" spc="70" dirty="0">
                <a:latin typeface="Cambria"/>
                <a:cs typeface="Cambria"/>
              </a:rPr>
              <a:t> </a:t>
            </a:r>
            <a:r>
              <a:rPr sz="2200" b="1" i="1" spc="185" dirty="0">
                <a:latin typeface="Cambria"/>
                <a:cs typeface="Cambria"/>
              </a:rPr>
              <a:t>Digital</a:t>
            </a:r>
            <a:r>
              <a:rPr sz="2200" b="1" i="1" spc="150" dirty="0">
                <a:latin typeface="Cambria"/>
                <a:cs typeface="Cambria"/>
              </a:rPr>
              <a:t> </a:t>
            </a:r>
            <a:r>
              <a:rPr sz="2200" b="1" i="1" spc="155">
                <a:latin typeface="Cambria"/>
                <a:cs typeface="Cambria"/>
              </a:rPr>
              <a:t>Libraries</a:t>
            </a:r>
            <a:r>
              <a:rPr sz="2200" b="1" i="1" spc="155" smtClean="0">
                <a:latin typeface="Cambria"/>
                <a:cs typeface="Cambria"/>
              </a:rPr>
              <a:t>.</a:t>
            </a:r>
            <a:endParaRPr lang="en-IN" sz="2200" b="1" i="1" spc="155" dirty="0" smtClean="0">
              <a:latin typeface="Cambria"/>
              <a:cs typeface="Cambria"/>
            </a:endParaRPr>
          </a:p>
          <a:p>
            <a:pPr marL="286385" marR="5080" indent="-274320" algn="just">
              <a:lnSpc>
                <a:spcPts val="2380"/>
              </a:lnSpc>
              <a:spcBef>
                <a:spcPts val="390"/>
              </a:spcBef>
              <a:buClr>
                <a:srgbClr val="FE8637"/>
              </a:buClr>
              <a:buSzPct val="68181"/>
              <a:buFont typeface="Wingdings"/>
              <a:buChar char=""/>
              <a:tabLst>
                <a:tab pos="287020" algn="l"/>
              </a:tabLst>
            </a:pPr>
            <a:r>
              <a:rPr lang="en-IN" sz="2200" spc="155" dirty="0" smtClean="0">
                <a:latin typeface="Cambria"/>
                <a:cs typeface="Cambria"/>
              </a:rPr>
              <a:t>The storage and retrieval of the digital version is a major concern to digital libraries.</a:t>
            </a:r>
            <a:endParaRPr sz="2200">
              <a:latin typeface="Cambria"/>
              <a:cs typeface="Cambria"/>
            </a:endParaRPr>
          </a:p>
          <a:p>
            <a:pPr marL="284480" marR="5715" indent="-272415" algn="just">
              <a:lnSpc>
                <a:spcPts val="2380"/>
              </a:lnSpc>
              <a:spcBef>
                <a:spcPts val="590"/>
              </a:spcBef>
              <a:buClr>
                <a:srgbClr val="FE8637"/>
              </a:buClr>
              <a:buSzPct val="68181"/>
              <a:buFont typeface="Wingdings"/>
              <a:buChar char=""/>
              <a:tabLst>
                <a:tab pos="287020" algn="l"/>
              </a:tabLst>
            </a:pPr>
            <a:r>
              <a:rPr lang="en-IN" sz="2200" spc="100" dirty="0" smtClean="0">
                <a:latin typeface="Cambria"/>
                <a:cs typeface="Cambria"/>
              </a:rPr>
              <a:t>Digital Libraries were forced to make maximum use of electronic tools to facilitate the storage and retrieval process with the help of World Wide Web(WWW) and information sources(ex. Publishers, News agencies, Wire services, Ratio broadcasts) via Internet.</a:t>
            </a:r>
            <a:endParaRPr sz="2200">
              <a:latin typeface="Cambria"/>
              <a:cs typeface="Cambria"/>
            </a:endParaRP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0"/>
            <a:ext cx="626110" cy="6858000"/>
            <a:chOff x="8156447" y="0"/>
            <a:chExt cx="626110" cy="6858000"/>
          </a:xfrm>
        </p:grpSpPr>
        <p:sp>
          <p:nvSpPr>
            <p:cNvPr id="3" name="object 3"/>
            <p:cNvSpPr/>
            <p:nvPr/>
          </p:nvSpPr>
          <p:spPr>
            <a:xfrm>
              <a:off x="8762999" y="0"/>
              <a:ext cx="0" cy="6858000"/>
            </a:xfrm>
            <a:custGeom>
              <a:avLst/>
              <a:gdLst/>
              <a:ahLst/>
              <a:cxnLst/>
              <a:rect l="l" t="t" r="r" b="b"/>
              <a:pathLst>
                <a:path h="6858000">
                  <a:moveTo>
                    <a:pt x="0" y="0"/>
                  </a:moveTo>
                  <a:lnTo>
                    <a:pt x="0" y="6858000"/>
                  </a:lnTo>
                </a:path>
              </a:pathLst>
            </a:custGeom>
            <a:ln w="38100">
              <a:solidFill>
                <a:srgbClr val="FEC3AE"/>
              </a:solidFill>
            </a:ln>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11" y="4419"/>
                  </a:lnTo>
                  <a:lnTo>
                    <a:pt x="178602" y="17162"/>
                  </a:lnTo>
                  <a:lnTo>
                    <a:pt x="135867" y="37453"/>
                  </a:lnTo>
                  <a:lnTo>
                    <a:pt x="97580" y="64518"/>
                  </a:lnTo>
                  <a:lnTo>
                    <a:pt x="64518" y="97580"/>
                  </a:lnTo>
                  <a:lnTo>
                    <a:pt x="37453" y="135867"/>
                  </a:lnTo>
                  <a:lnTo>
                    <a:pt x="17162" y="178602"/>
                  </a:lnTo>
                  <a:lnTo>
                    <a:pt x="4419" y="225011"/>
                  </a:lnTo>
                  <a:lnTo>
                    <a:pt x="0" y="274319"/>
                  </a:ln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19"/>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close/>
                </a:path>
              </a:pathLst>
            </a:custGeom>
            <a:solidFill>
              <a:srgbClr val="FE8637"/>
            </a:solid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8000"/>
                  </a:lnTo>
                </a:path>
              </a:pathLst>
            </a:custGeom>
            <a:ln w="9525">
              <a:solidFill>
                <a:srgbClr val="FE8637"/>
              </a:solidFill>
            </a:ln>
          </p:spPr>
          <p:txBody>
            <a:bodyPr wrap="square" lIns="0" tIns="0" rIns="0" bIns="0" rtlCol="0"/>
            <a:lstStyle/>
            <a:p>
              <a:endParaRPr/>
            </a:p>
          </p:txBody>
        </p:sp>
      </p:grpSp>
      <p:sp>
        <p:nvSpPr>
          <p:cNvPr id="9" name="object 9"/>
          <p:cNvSpPr txBox="1"/>
          <p:nvPr/>
        </p:nvSpPr>
        <p:spPr>
          <a:xfrm>
            <a:off x="381000" y="1981200"/>
            <a:ext cx="8073390" cy="4908138"/>
          </a:xfrm>
          <a:prstGeom prst="rect">
            <a:avLst/>
          </a:prstGeom>
        </p:spPr>
        <p:txBody>
          <a:bodyPr vert="horz" wrap="square" lIns="0" tIns="48895" rIns="0" bIns="0" rtlCol="0">
            <a:spAutoFit/>
          </a:bodyPr>
          <a:lstStyle/>
          <a:p>
            <a:pPr marL="286385" marR="5080" indent="-274320" algn="just">
              <a:lnSpc>
                <a:spcPct val="90100"/>
              </a:lnSpc>
              <a:spcBef>
                <a:spcPts val="385"/>
              </a:spcBef>
              <a:buClr>
                <a:srgbClr val="FE8637"/>
              </a:buClr>
              <a:buSzPct val="68750"/>
              <a:buFont typeface="Wingdings"/>
              <a:buChar char=""/>
              <a:tabLst>
                <a:tab pos="287020" algn="l"/>
              </a:tabLst>
            </a:pPr>
            <a:r>
              <a:rPr sz="2400" spc="235" dirty="0">
                <a:latin typeface="Cambria" pitchFamily="18" charset="0"/>
                <a:ea typeface="Cambria" pitchFamily="18" charset="0"/>
                <a:cs typeface="Cambria"/>
              </a:rPr>
              <a:t>A </a:t>
            </a:r>
            <a:r>
              <a:rPr sz="2400" spc="120" dirty="0">
                <a:latin typeface="Cambria" pitchFamily="18" charset="0"/>
                <a:ea typeface="Cambria" pitchFamily="18" charset="0"/>
                <a:cs typeface="Cambria"/>
              </a:rPr>
              <a:t>data </a:t>
            </a:r>
            <a:r>
              <a:rPr sz="2400" spc="65" dirty="0">
                <a:latin typeface="Cambria" pitchFamily="18" charset="0"/>
                <a:ea typeface="Cambria" pitchFamily="18" charset="0"/>
                <a:cs typeface="Cambria"/>
              </a:rPr>
              <a:t>warehouse </a:t>
            </a:r>
            <a:r>
              <a:rPr sz="2400" spc="60" dirty="0">
                <a:latin typeface="Cambria" pitchFamily="18" charset="0"/>
                <a:ea typeface="Cambria" pitchFamily="18" charset="0"/>
                <a:cs typeface="Cambria"/>
              </a:rPr>
              <a:t>consists </a:t>
            </a:r>
            <a:r>
              <a:rPr sz="2400" spc="-5" dirty="0">
                <a:latin typeface="Cambria" pitchFamily="18" charset="0"/>
                <a:ea typeface="Cambria" pitchFamily="18" charset="0"/>
                <a:cs typeface="Cambria"/>
              </a:rPr>
              <a:t>of </a:t>
            </a:r>
            <a:r>
              <a:rPr sz="2400" b="1" spc="90" dirty="0">
                <a:latin typeface="Cambria" pitchFamily="18" charset="0"/>
                <a:ea typeface="Cambria" pitchFamily="18" charset="0"/>
                <a:cs typeface="Cambria"/>
              </a:rPr>
              <a:t>the </a:t>
            </a:r>
            <a:r>
              <a:rPr sz="2400" b="1" i="1" spc="125" dirty="0">
                <a:latin typeface="Cambria" pitchFamily="18" charset="0"/>
                <a:ea typeface="Cambria" pitchFamily="18" charset="0"/>
                <a:cs typeface="Cambria"/>
              </a:rPr>
              <a:t>data, </a:t>
            </a:r>
            <a:r>
              <a:rPr sz="2400" b="1" i="1" spc="140" dirty="0">
                <a:latin typeface="Cambria" pitchFamily="18" charset="0"/>
                <a:ea typeface="Cambria" pitchFamily="18" charset="0"/>
                <a:cs typeface="Cambria"/>
              </a:rPr>
              <a:t>an </a:t>
            </a:r>
            <a:r>
              <a:rPr sz="2400" b="1" i="1" spc="100" dirty="0">
                <a:latin typeface="Cambria" pitchFamily="18" charset="0"/>
                <a:ea typeface="Cambria" pitchFamily="18" charset="0"/>
                <a:cs typeface="Cambria"/>
              </a:rPr>
              <a:t>information </a:t>
            </a:r>
            <a:r>
              <a:rPr sz="2400" b="1" i="1" spc="105" dirty="0">
                <a:latin typeface="Cambria" pitchFamily="18" charset="0"/>
                <a:ea typeface="Cambria" pitchFamily="18" charset="0"/>
                <a:cs typeface="Cambria"/>
              </a:rPr>
              <a:t> </a:t>
            </a:r>
            <a:r>
              <a:rPr sz="2400" b="1" i="1" spc="65" dirty="0">
                <a:latin typeface="Cambria" pitchFamily="18" charset="0"/>
                <a:ea typeface="Cambria" pitchFamily="18" charset="0"/>
                <a:cs typeface="Cambria"/>
              </a:rPr>
              <a:t>directory </a:t>
            </a:r>
            <a:r>
              <a:rPr sz="2400" spc="130" dirty="0">
                <a:latin typeface="Cambria" pitchFamily="18" charset="0"/>
                <a:ea typeface="Cambria" pitchFamily="18" charset="0"/>
                <a:cs typeface="Cambria"/>
              </a:rPr>
              <a:t>that </a:t>
            </a:r>
            <a:r>
              <a:rPr sz="2400" spc="45" dirty="0">
                <a:latin typeface="Cambria" pitchFamily="18" charset="0"/>
                <a:ea typeface="Cambria" pitchFamily="18" charset="0"/>
                <a:cs typeface="Cambria"/>
              </a:rPr>
              <a:t>describes  </a:t>
            </a:r>
            <a:r>
              <a:rPr sz="2400" spc="95" dirty="0">
                <a:latin typeface="Cambria" pitchFamily="18" charset="0"/>
                <a:ea typeface="Cambria" pitchFamily="18" charset="0"/>
                <a:cs typeface="Cambria"/>
              </a:rPr>
              <a:t>the </a:t>
            </a:r>
            <a:r>
              <a:rPr sz="2400" spc="60" dirty="0">
                <a:latin typeface="Cambria" pitchFamily="18" charset="0"/>
                <a:ea typeface="Cambria" pitchFamily="18" charset="0"/>
                <a:cs typeface="Cambria"/>
              </a:rPr>
              <a:t>contents </a:t>
            </a:r>
            <a:r>
              <a:rPr sz="2400" spc="105" dirty="0">
                <a:latin typeface="Cambria" pitchFamily="18" charset="0"/>
                <a:ea typeface="Cambria" pitchFamily="18" charset="0"/>
                <a:cs typeface="Cambria"/>
              </a:rPr>
              <a:t>and meaning </a:t>
            </a:r>
            <a:r>
              <a:rPr sz="2400" spc="-5" dirty="0">
                <a:latin typeface="Cambria" pitchFamily="18" charset="0"/>
                <a:ea typeface="Cambria" pitchFamily="18" charset="0"/>
                <a:cs typeface="Cambria"/>
              </a:rPr>
              <a:t>of </a:t>
            </a:r>
            <a:r>
              <a:rPr sz="2400" dirty="0">
                <a:latin typeface="Cambria" pitchFamily="18" charset="0"/>
                <a:ea typeface="Cambria" pitchFamily="18" charset="0"/>
                <a:cs typeface="Cambria"/>
              </a:rPr>
              <a:t> </a:t>
            </a:r>
            <a:r>
              <a:rPr sz="2400" spc="95" dirty="0">
                <a:latin typeface="Cambria" pitchFamily="18" charset="0"/>
                <a:ea typeface="Cambria" pitchFamily="18" charset="0"/>
                <a:cs typeface="Cambria"/>
              </a:rPr>
              <a:t>the </a:t>
            </a:r>
            <a:r>
              <a:rPr sz="2400" spc="120" dirty="0">
                <a:latin typeface="Cambria" pitchFamily="18" charset="0"/>
                <a:ea typeface="Cambria" pitchFamily="18" charset="0"/>
                <a:cs typeface="Cambria"/>
              </a:rPr>
              <a:t>data </a:t>
            </a:r>
            <a:r>
              <a:rPr sz="2400" spc="70">
                <a:latin typeface="Cambria" pitchFamily="18" charset="0"/>
                <a:ea typeface="Cambria" pitchFamily="18" charset="0"/>
                <a:cs typeface="Cambria"/>
              </a:rPr>
              <a:t>being </a:t>
            </a:r>
            <a:r>
              <a:rPr sz="2400" spc="60" smtClean="0">
                <a:latin typeface="Cambria" pitchFamily="18" charset="0"/>
                <a:ea typeface="Cambria" pitchFamily="18" charset="0"/>
                <a:cs typeface="Cambria"/>
              </a:rPr>
              <a:t>stored</a:t>
            </a:r>
            <a:r>
              <a:rPr lang="en-IN" sz="2400" spc="60" dirty="0" smtClean="0">
                <a:latin typeface="Cambria" pitchFamily="18" charset="0"/>
                <a:ea typeface="Cambria" pitchFamily="18" charset="0"/>
                <a:cs typeface="Cambria"/>
              </a:rPr>
              <a:t>.</a:t>
            </a:r>
            <a:r>
              <a:rPr sz="2400" spc="60" smtClean="0">
                <a:latin typeface="Cambria" pitchFamily="18" charset="0"/>
                <a:ea typeface="Cambria" pitchFamily="18" charset="0"/>
                <a:cs typeface="Cambria"/>
              </a:rPr>
              <a:t> </a:t>
            </a:r>
            <a:endParaRPr lang="en-IN" sz="2400" spc="60" dirty="0" smtClean="0">
              <a:latin typeface="Cambria" pitchFamily="18" charset="0"/>
              <a:ea typeface="Cambria" pitchFamily="18" charset="0"/>
              <a:cs typeface="Cambria"/>
            </a:endParaRPr>
          </a:p>
          <a:p>
            <a:pPr marL="286385" marR="5080" indent="-274320" algn="just">
              <a:lnSpc>
                <a:spcPct val="90100"/>
              </a:lnSpc>
              <a:spcBef>
                <a:spcPts val="385"/>
              </a:spcBef>
              <a:buClr>
                <a:srgbClr val="FE8637"/>
              </a:buClr>
              <a:buSzPct val="68750"/>
              <a:buFont typeface="Wingdings"/>
              <a:buChar char=""/>
              <a:tabLst>
                <a:tab pos="287020" algn="l"/>
              </a:tabLst>
            </a:pPr>
            <a:r>
              <a:rPr lang="en-IN" sz="2400" spc="140" dirty="0" smtClean="0">
                <a:latin typeface="Cambria" pitchFamily="18" charset="0"/>
                <a:ea typeface="Cambria" pitchFamily="18" charset="0"/>
                <a:cs typeface="Cambria"/>
              </a:rPr>
              <a:t>A</a:t>
            </a:r>
            <a:r>
              <a:rPr sz="2400" spc="140" smtClean="0">
                <a:latin typeface="Cambria" pitchFamily="18" charset="0"/>
                <a:ea typeface="Cambria" pitchFamily="18" charset="0"/>
                <a:cs typeface="Cambria"/>
              </a:rPr>
              <a:t>n </a:t>
            </a:r>
            <a:r>
              <a:rPr sz="2400" spc="95" dirty="0">
                <a:latin typeface="Cambria" pitchFamily="18" charset="0"/>
                <a:ea typeface="Cambria" pitchFamily="18" charset="0"/>
                <a:cs typeface="Cambria"/>
              </a:rPr>
              <a:t>input </a:t>
            </a:r>
            <a:r>
              <a:rPr sz="2400" spc="70" dirty="0">
                <a:latin typeface="Cambria" pitchFamily="18" charset="0"/>
                <a:ea typeface="Cambria" pitchFamily="18" charset="0"/>
                <a:cs typeface="Cambria"/>
              </a:rPr>
              <a:t>function </a:t>
            </a:r>
            <a:r>
              <a:rPr sz="2400" spc="130" dirty="0">
                <a:latin typeface="Cambria" pitchFamily="18" charset="0"/>
                <a:ea typeface="Cambria" pitchFamily="18" charset="0"/>
                <a:cs typeface="Cambria"/>
              </a:rPr>
              <a:t>that </a:t>
            </a:r>
            <a:r>
              <a:rPr sz="2400" spc="75" dirty="0">
                <a:latin typeface="Cambria" pitchFamily="18" charset="0"/>
                <a:ea typeface="Cambria" pitchFamily="18" charset="0"/>
                <a:cs typeface="Cambria"/>
              </a:rPr>
              <a:t>captures </a:t>
            </a:r>
            <a:r>
              <a:rPr sz="2400" spc="80" dirty="0">
                <a:latin typeface="Cambria" pitchFamily="18" charset="0"/>
                <a:ea typeface="Cambria" pitchFamily="18" charset="0"/>
                <a:cs typeface="Cambria"/>
              </a:rPr>
              <a:t> </a:t>
            </a:r>
            <a:r>
              <a:rPr sz="2400" spc="120" dirty="0">
                <a:latin typeface="Cambria" pitchFamily="18" charset="0"/>
                <a:ea typeface="Cambria" pitchFamily="18" charset="0"/>
                <a:cs typeface="Cambria"/>
              </a:rPr>
              <a:t>data </a:t>
            </a:r>
            <a:r>
              <a:rPr sz="2400" spc="105" dirty="0">
                <a:latin typeface="Cambria" pitchFamily="18" charset="0"/>
                <a:ea typeface="Cambria" pitchFamily="18" charset="0"/>
                <a:cs typeface="Cambria"/>
              </a:rPr>
              <a:t>and </a:t>
            </a:r>
            <a:r>
              <a:rPr sz="2400" spc="45" dirty="0">
                <a:latin typeface="Cambria" pitchFamily="18" charset="0"/>
                <a:ea typeface="Cambria" pitchFamily="18" charset="0"/>
                <a:cs typeface="Cambria"/>
              </a:rPr>
              <a:t>moves </a:t>
            </a:r>
            <a:r>
              <a:rPr sz="2400" spc="105" dirty="0">
                <a:latin typeface="Cambria" pitchFamily="18" charset="0"/>
                <a:ea typeface="Cambria" pitchFamily="18" charset="0"/>
                <a:cs typeface="Cambria"/>
              </a:rPr>
              <a:t>it </a:t>
            </a:r>
            <a:r>
              <a:rPr sz="2400" spc="15" dirty="0">
                <a:latin typeface="Cambria" pitchFamily="18" charset="0"/>
                <a:ea typeface="Cambria" pitchFamily="18" charset="0"/>
                <a:cs typeface="Cambria"/>
              </a:rPr>
              <a:t>to </a:t>
            </a:r>
            <a:r>
              <a:rPr sz="2400" spc="95" dirty="0">
                <a:latin typeface="Cambria" pitchFamily="18" charset="0"/>
                <a:ea typeface="Cambria" pitchFamily="18" charset="0"/>
                <a:cs typeface="Cambria"/>
              </a:rPr>
              <a:t>the </a:t>
            </a:r>
            <a:r>
              <a:rPr sz="2400" spc="120" dirty="0">
                <a:latin typeface="Cambria" pitchFamily="18" charset="0"/>
                <a:ea typeface="Cambria" pitchFamily="18" charset="0"/>
                <a:cs typeface="Cambria"/>
              </a:rPr>
              <a:t>data </a:t>
            </a:r>
            <a:r>
              <a:rPr sz="2400" spc="70" dirty="0">
                <a:latin typeface="Cambria" pitchFamily="18" charset="0"/>
                <a:ea typeface="Cambria" pitchFamily="18" charset="0"/>
                <a:cs typeface="Cambria"/>
              </a:rPr>
              <a:t>warehouse, </a:t>
            </a:r>
            <a:r>
              <a:rPr sz="2400" spc="120" dirty="0">
                <a:latin typeface="Cambria" pitchFamily="18" charset="0"/>
                <a:ea typeface="Cambria" pitchFamily="18" charset="0"/>
                <a:cs typeface="Cambria"/>
              </a:rPr>
              <a:t>data </a:t>
            </a:r>
            <a:r>
              <a:rPr sz="2400" spc="75" dirty="0">
                <a:latin typeface="Cambria" pitchFamily="18" charset="0"/>
                <a:ea typeface="Cambria" pitchFamily="18" charset="0"/>
                <a:cs typeface="Cambria"/>
              </a:rPr>
              <a:t>search </a:t>
            </a:r>
            <a:r>
              <a:rPr sz="2400" spc="80" dirty="0">
                <a:latin typeface="Cambria" pitchFamily="18" charset="0"/>
                <a:ea typeface="Cambria" pitchFamily="18" charset="0"/>
                <a:cs typeface="Cambria"/>
              </a:rPr>
              <a:t> </a:t>
            </a:r>
            <a:r>
              <a:rPr sz="2400" spc="105" dirty="0">
                <a:latin typeface="Cambria" pitchFamily="18" charset="0"/>
                <a:ea typeface="Cambria" pitchFamily="18" charset="0"/>
                <a:cs typeface="Cambria"/>
              </a:rPr>
              <a:t>and </a:t>
            </a:r>
            <a:r>
              <a:rPr sz="2400" spc="95" dirty="0">
                <a:latin typeface="Cambria" pitchFamily="18" charset="0"/>
                <a:ea typeface="Cambria" pitchFamily="18" charset="0"/>
                <a:cs typeface="Cambria"/>
              </a:rPr>
              <a:t>manipulation </a:t>
            </a:r>
            <a:r>
              <a:rPr sz="2400" spc="25" dirty="0">
                <a:latin typeface="Cambria" pitchFamily="18" charset="0"/>
                <a:ea typeface="Cambria" pitchFamily="18" charset="0"/>
                <a:cs typeface="Cambria"/>
              </a:rPr>
              <a:t>tools </a:t>
            </a:r>
            <a:r>
              <a:rPr sz="2400" spc="130" dirty="0">
                <a:latin typeface="Cambria" pitchFamily="18" charset="0"/>
                <a:ea typeface="Cambria" pitchFamily="18" charset="0"/>
                <a:cs typeface="Cambria"/>
              </a:rPr>
              <a:t>that </a:t>
            </a:r>
            <a:r>
              <a:rPr sz="2400" spc="50" dirty="0">
                <a:latin typeface="Cambria" pitchFamily="18" charset="0"/>
                <a:ea typeface="Cambria" pitchFamily="18" charset="0"/>
                <a:cs typeface="Cambria"/>
              </a:rPr>
              <a:t>allow </a:t>
            </a:r>
            <a:r>
              <a:rPr sz="2400" spc="75" dirty="0">
                <a:latin typeface="Cambria" pitchFamily="18" charset="0"/>
                <a:ea typeface="Cambria" pitchFamily="18" charset="0"/>
                <a:cs typeface="Cambria"/>
              </a:rPr>
              <a:t>users </a:t>
            </a:r>
            <a:r>
              <a:rPr sz="2400" spc="90" dirty="0">
                <a:latin typeface="Cambria" pitchFamily="18" charset="0"/>
                <a:ea typeface="Cambria" pitchFamily="18" charset="0"/>
                <a:cs typeface="Cambria"/>
              </a:rPr>
              <a:t>the </a:t>
            </a:r>
            <a:r>
              <a:rPr sz="2400" spc="105" dirty="0">
                <a:latin typeface="Cambria" pitchFamily="18" charset="0"/>
                <a:ea typeface="Cambria" pitchFamily="18" charset="0"/>
                <a:cs typeface="Cambria"/>
              </a:rPr>
              <a:t>means </a:t>
            </a:r>
            <a:r>
              <a:rPr sz="2400" spc="20" dirty="0">
                <a:latin typeface="Cambria" pitchFamily="18" charset="0"/>
                <a:ea typeface="Cambria" pitchFamily="18" charset="0"/>
                <a:cs typeface="Cambria"/>
              </a:rPr>
              <a:t>to </a:t>
            </a:r>
            <a:r>
              <a:rPr sz="2400" spc="25" dirty="0">
                <a:latin typeface="Cambria" pitchFamily="18" charset="0"/>
                <a:ea typeface="Cambria" pitchFamily="18" charset="0"/>
                <a:cs typeface="Cambria"/>
              </a:rPr>
              <a:t> </a:t>
            </a:r>
            <a:r>
              <a:rPr sz="2400" spc="60" dirty="0">
                <a:latin typeface="Cambria" pitchFamily="18" charset="0"/>
                <a:ea typeface="Cambria" pitchFamily="18" charset="0"/>
                <a:cs typeface="Cambria"/>
              </a:rPr>
              <a:t>access </a:t>
            </a:r>
            <a:r>
              <a:rPr sz="2400" spc="105" dirty="0">
                <a:latin typeface="Cambria" pitchFamily="18" charset="0"/>
                <a:ea typeface="Cambria" pitchFamily="18" charset="0"/>
                <a:cs typeface="Cambria"/>
              </a:rPr>
              <a:t>and </a:t>
            </a:r>
            <a:r>
              <a:rPr sz="2400" spc="95" dirty="0">
                <a:latin typeface="Cambria" pitchFamily="18" charset="0"/>
                <a:ea typeface="Cambria" pitchFamily="18" charset="0"/>
                <a:cs typeface="Cambria"/>
              </a:rPr>
              <a:t>analyze the </a:t>
            </a:r>
            <a:r>
              <a:rPr sz="2400" spc="60">
                <a:latin typeface="Cambria" pitchFamily="18" charset="0"/>
                <a:ea typeface="Cambria" pitchFamily="18" charset="0"/>
                <a:cs typeface="Cambria"/>
              </a:rPr>
              <a:t>warehouse </a:t>
            </a:r>
            <a:r>
              <a:rPr sz="2400" spc="120" smtClean="0">
                <a:latin typeface="Cambria" pitchFamily="18" charset="0"/>
                <a:ea typeface="Cambria" pitchFamily="18" charset="0"/>
                <a:cs typeface="Cambria"/>
              </a:rPr>
              <a:t>data</a:t>
            </a:r>
            <a:r>
              <a:rPr lang="en-IN" sz="2400" spc="120" dirty="0" smtClean="0">
                <a:latin typeface="Cambria" pitchFamily="18" charset="0"/>
                <a:ea typeface="Cambria" pitchFamily="18" charset="0"/>
                <a:cs typeface="Cambria"/>
              </a:rPr>
              <a:t>.</a:t>
            </a:r>
            <a:endParaRPr sz="2400">
              <a:latin typeface="Cambria" pitchFamily="18" charset="0"/>
              <a:ea typeface="Cambria" pitchFamily="18" charset="0"/>
              <a:cs typeface="Cambria"/>
            </a:endParaRPr>
          </a:p>
          <a:p>
            <a:pPr marL="286385" marR="5715" indent="-274320" algn="just">
              <a:lnSpc>
                <a:spcPct val="89900"/>
              </a:lnSpc>
              <a:spcBef>
                <a:spcPts val="600"/>
              </a:spcBef>
              <a:buClr>
                <a:srgbClr val="FE8637"/>
              </a:buClr>
              <a:buSzPct val="68750"/>
              <a:buFont typeface="Wingdings"/>
              <a:buChar char=""/>
              <a:tabLst>
                <a:tab pos="287020" algn="l"/>
              </a:tabLst>
            </a:pPr>
            <a:r>
              <a:rPr sz="2400" spc="180" dirty="0">
                <a:latin typeface="Cambria" pitchFamily="18" charset="0"/>
                <a:ea typeface="Cambria" pitchFamily="18" charset="0"/>
                <a:cs typeface="Cambria"/>
              </a:rPr>
              <a:t>Data </a:t>
            </a:r>
            <a:r>
              <a:rPr sz="2400" spc="65" dirty="0">
                <a:latin typeface="Cambria" pitchFamily="18" charset="0"/>
                <a:ea typeface="Cambria" pitchFamily="18" charset="0"/>
                <a:cs typeface="Cambria"/>
              </a:rPr>
              <a:t>warehouses</a:t>
            </a:r>
            <a:r>
              <a:rPr sz="2400" spc="70" dirty="0">
                <a:latin typeface="Cambria" pitchFamily="18" charset="0"/>
                <a:ea typeface="Cambria" pitchFamily="18" charset="0"/>
                <a:cs typeface="Cambria"/>
              </a:rPr>
              <a:t> </a:t>
            </a:r>
            <a:r>
              <a:rPr sz="2400" spc="80" dirty="0">
                <a:latin typeface="Cambria" pitchFamily="18" charset="0"/>
                <a:ea typeface="Cambria" pitchFamily="18" charset="0"/>
                <a:cs typeface="Cambria"/>
              </a:rPr>
              <a:t>are</a:t>
            </a:r>
            <a:r>
              <a:rPr sz="2400" spc="85" dirty="0">
                <a:latin typeface="Cambria" pitchFamily="18" charset="0"/>
                <a:ea typeface="Cambria" pitchFamily="18" charset="0"/>
                <a:cs typeface="Cambria"/>
              </a:rPr>
              <a:t> </a:t>
            </a:r>
            <a:r>
              <a:rPr sz="2400" spc="100" dirty="0">
                <a:latin typeface="Cambria" pitchFamily="18" charset="0"/>
                <a:ea typeface="Cambria" pitchFamily="18" charset="0"/>
                <a:cs typeface="Cambria"/>
              </a:rPr>
              <a:t>similar</a:t>
            </a:r>
            <a:r>
              <a:rPr sz="2400" spc="105" dirty="0">
                <a:latin typeface="Cambria" pitchFamily="18" charset="0"/>
                <a:ea typeface="Cambria" pitchFamily="18" charset="0"/>
                <a:cs typeface="Cambria"/>
              </a:rPr>
              <a:t> </a:t>
            </a:r>
            <a:r>
              <a:rPr sz="2400" spc="20" dirty="0">
                <a:latin typeface="Cambria" pitchFamily="18" charset="0"/>
                <a:ea typeface="Cambria" pitchFamily="18" charset="0"/>
                <a:cs typeface="Cambria"/>
              </a:rPr>
              <a:t>to</a:t>
            </a:r>
            <a:r>
              <a:rPr sz="2400" spc="25" dirty="0">
                <a:latin typeface="Cambria" pitchFamily="18" charset="0"/>
                <a:ea typeface="Cambria" pitchFamily="18" charset="0"/>
                <a:cs typeface="Cambria"/>
              </a:rPr>
              <a:t> </a:t>
            </a:r>
            <a:r>
              <a:rPr sz="2400" spc="75" dirty="0">
                <a:latin typeface="Cambria" pitchFamily="18" charset="0"/>
                <a:ea typeface="Cambria" pitchFamily="18" charset="0"/>
                <a:cs typeface="Cambria"/>
              </a:rPr>
              <a:t>information  </a:t>
            </a:r>
            <a:r>
              <a:rPr sz="2400" spc="65" dirty="0">
                <a:latin typeface="Cambria" pitchFamily="18" charset="0"/>
                <a:ea typeface="Cambria" pitchFamily="18" charset="0"/>
                <a:cs typeface="Cambria"/>
              </a:rPr>
              <a:t>storage </a:t>
            </a:r>
            <a:r>
              <a:rPr sz="2400" spc="70" dirty="0">
                <a:latin typeface="Cambria" pitchFamily="18" charset="0"/>
                <a:ea typeface="Cambria" pitchFamily="18" charset="0"/>
                <a:cs typeface="Cambria"/>
              </a:rPr>
              <a:t> </a:t>
            </a:r>
            <a:r>
              <a:rPr sz="2400" spc="105" dirty="0">
                <a:latin typeface="Cambria" pitchFamily="18" charset="0"/>
                <a:ea typeface="Cambria" pitchFamily="18" charset="0"/>
                <a:cs typeface="Cambria"/>
              </a:rPr>
              <a:t>and </a:t>
            </a:r>
            <a:r>
              <a:rPr sz="2400" spc="80" dirty="0">
                <a:latin typeface="Cambria" pitchFamily="18" charset="0"/>
                <a:ea typeface="Cambria" pitchFamily="18" charset="0"/>
                <a:cs typeface="Cambria"/>
              </a:rPr>
              <a:t>retrieval </a:t>
            </a:r>
            <a:r>
              <a:rPr sz="2400" spc="85" dirty="0">
                <a:latin typeface="Cambria" pitchFamily="18" charset="0"/>
                <a:ea typeface="Cambria" pitchFamily="18" charset="0"/>
                <a:cs typeface="Cambria"/>
              </a:rPr>
              <a:t>systems </a:t>
            </a:r>
            <a:r>
              <a:rPr sz="2400" spc="100" dirty="0">
                <a:latin typeface="Cambria" pitchFamily="18" charset="0"/>
                <a:ea typeface="Cambria" pitchFamily="18" charset="0"/>
                <a:cs typeface="Cambria"/>
              </a:rPr>
              <a:t>in </a:t>
            </a:r>
            <a:r>
              <a:rPr sz="2400" spc="130" dirty="0">
                <a:latin typeface="Cambria" pitchFamily="18" charset="0"/>
                <a:ea typeface="Cambria" pitchFamily="18" charset="0"/>
                <a:cs typeface="Cambria"/>
              </a:rPr>
              <a:t>that </a:t>
            </a:r>
            <a:r>
              <a:rPr sz="2400" spc="85" dirty="0">
                <a:latin typeface="Cambria" pitchFamily="18" charset="0"/>
                <a:ea typeface="Cambria" pitchFamily="18" charset="0"/>
                <a:cs typeface="Cambria"/>
              </a:rPr>
              <a:t>they </a:t>
            </a:r>
            <a:r>
              <a:rPr sz="2400" spc="50" dirty="0">
                <a:latin typeface="Cambria" pitchFamily="18" charset="0"/>
                <a:ea typeface="Cambria" pitchFamily="18" charset="0"/>
                <a:cs typeface="Cambria"/>
              </a:rPr>
              <a:t>both </a:t>
            </a:r>
            <a:r>
              <a:rPr sz="2400" spc="95" dirty="0">
                <a:latin typeface="Cambria" pitchFamily="18" charset="0"/>
                <a:ea typeface="Cambria" pitchFamily="18" charset="0"/>
                <a:cs typeface="Cambria"/>
              </a:rPr>
              <a:t>have </a:t>
            </a:r>
            <a:r>
              <a:rPr sz="2400" spc="160" dirty="0">
                <a:latin typeface="Cambria" pitchFamily="18" charset="0"/>
                <a:ea typeface="Cambria" pitchFamily="18" charset="0"/>
                <a:cs typeface="Cambria"/>
              </a:rPr>
              <a:t>a </a:t>
            </a:r>
            <a:r>
              <a:rPr sz="2400" spc="55" dirty="0">
                <a:latin typeface="Cambria" pitchFamily="18" charset="0"/>
                <a:ea typeface="Cambria" pitchFamily="18" charset="0"/>
                <a:cs typeface="Cambria"/>
              </a:rPr>
              <a:t>need </a:t>
            </a:r>
            <a:r>
              <a:rPr sz="2400" spc="20" dirty="0">
                <a:latin typeface="Cambria" pitchFamily="18" charset="0"/>
                <a:ea typeface="Cambria" pitchFamily="18" charset="0"/>
                <a:cs typeface="Cambria"/>
              </a:rPr>
              <a:t>for </a:t>
            </a:r>
            <a:r>
              <a:rPr sz="2400" spc="25" dirty="0">
                <a:latin typeface="Cambria" pitchFamily="18" charset="0"/>
                <a:ea typeface="Cambria" pitchFamily="18" charset="0"/>
                <a:cs typeface="Cambria"/>
              </a:rPr>
              <a:t> </a:t>
            </a:r>
            <a:r>
              <a:rPr sz="2400" b="1" i="1" spc="85" dirty="0">
                <a:latin typeface="Cambria" pitchFamily="18" charset="0"/>
                <a:ea typeface="Cambria" pitchFamily="18" charset="0"/>
                <a:cs typeface="Cambria"/>
              </a:rPr>
              <a:t>search</a:t>
            </a:r>
            <a:r>
              <a:rPr sz="2400" b="1" i="1" spc="700" dirty="0">
                <a:latin typeface="Cambria" pitchFamily="18" charset="0"/>
                <a:ea typeface="Cambria" pitchFamily="18" charset="0"/>
                <a:cs typeface="Cambria"/>
              </a:rPr>
              <a:t> </a:t>
            </a:r>
            <a:r>
              <a:rPr sz="2400" b="1" i="1" spc="160" dirty="0">
                <a:latin typeface="Cambria" pitchFamily="18" charset="0"/>
                <a:ea typeface="Cambria" pitchFamily="18" charset="0"/>
                <a:cs typeface="Cambria"/>
              </a:rPr>
              <a:t>and</a:t>
            </a:r>
            <a:r>
              <a:rPr sz="2400" b="1" i="1" spc="850" dirty="0">
                <a:latin typeface="Cambria" pitchFamily="18" charset="0"/>
                <a:ea typeface="Cambria" pitchFamily="18" charset="0"/>
                <a:cs typeface="Cambria"/>
              </a:rPr>
              <a:t> </a:t>
            </a:r>
            <a:r>
              <a:rPr sz="2400" b="1" i="1" spc="70" dirty="0">
                <a:latin typeface="Cambria" pitchFamily="18" charset="0"/>
                <a:ea typeface="Cambria" pitchFamily="18" charset="0"/>
                <a:cs typeface="Cambria"/>
              </a:rPr>
              <a:t>retrieval</a:t>
            </a:r>
            <a:r>
              <a:rPr sz="2400" b="1" i="1" spc="75" dirty="0">
                <a:latin typeface="Cambria" pitchFamily="18" charset="0"/>
                <a:ea typeface="Cambria" pitchFamily="18" charset="0"/>
                <a:cs typeface="Cambria"/>
              </a:rPr>
              <a:t> </a:t>
            </a:r>
            <a:r>
              <a:rPr sz="2400" b="1" i="1" spc="30" dirty="0">
                <a:latin typeface="Cambria" pitchFamily="18" charset="0"/>
                <a:ea typeface="Cambria" pitchFamily="18" charset="0"/>
                <a:cs typeface="Cambria"/>
              </a:rPr>
              <a:t>of</a:t>
            </a:r>
            <a:r>
              <a:rPr sz="2400" b="1" i="1" spc="35" dirty="0">
                <a:latin typeface="Cambria" pitchFamily="18" charset="0"/>
                <a:ea typeface="Cambria" pitchFamily="18" charset="0"/>
                <a:cs typeface="Cambria"/>
              </a:rPr>
              <a:t> </a:t>
            </a:r>
            <a:r>
              <a:rPr sz="2400" b="1" i="1" spc="105" dirty="0">
                <a:latin typeface="Cambria" pitchFamily="18" charset="0"/>
                <a:ea typeface="Cambria" pitchFamily="18" charset="0"/>
                <a:cs typeface="Cambria"/>
              </a:rPr>
              <a:t>information</a:t>
            </a:r>
            <a:r>
              <a:rPr sz="2400" spc="105" dirty="0">
                <a:latin typeface="Cambria" pitchFamily="18" charset="0"/>
                <a:ea typeface="Cambria" pitchFamily="18" charset="0"/>
                <a:cs typeface="Cambria"/>
              </a:rPr>
              <a:t>.</a:t>
            </a:r>
            <a:r>
              <a:rPr sz="2400" spc="110" dirty="0">
                <a:latin typeface="Cambria" pitchFamily="18" charset="0"/>
                <a:ea typeface="Cambria" pitchFamily="18" charset="0"/>
                <a:cs typeface="Cambria"/>
              </a:rPr>
              <a:t> </a:t>
            </a:r>
            <a:r>
              <a:rPr sz="2400" spc="170" dirty="0">
                <a:latin typeface="Cambria" pitchFamily="18" charset="0"/>
                <a:ea typeface="Cambria" pitchFamily="18" charset="0"/>
                <a:cs typeface="Cambria"/>
              </a:rPr>
              <a:t>But</a:t>
            </a:r>
            <a:r>
              <a:rPr sz="2400" spc="175" dirty="0">
                <a:latin typeface="Cambria" pitchFamily="18" charset="0"/>
                <a:ea typeface="Cambria" pitchFamily="18" charset="0"/>
                <a:cs typeface="Cambria"/>
              </a:rPr>
              <a:t> </a:t>
            </a:r>
            <a:r>
              <a:rPr sz="2400" spc="160" dirty="0">
                <a:latin typeface="Cambria" pitchFamily="18" charset="0"/>
                <a:ea typeface="Cambria" pitchFamily="18" charset="0"/>
                <a:cs typeface="Cambria"/>
              </a:rPr>
              <a:t>a</a:t>
            </a:r>
            <a:r>
              <a:rPr sz="2400" spc="850" dirty="0">
                <a:latin typeface="Cambria" pitchFamily="18" charset="0"/>
                <a:ea typeface="Cambria" pitchFamily="18" charset="0"/>
                <a:cs typeface="Cambria"/>
              </a:rPr>
              <a:t> </a:t>
            </a:r>
            <a:r>
              <a:rPr sz="2400" spc="120" dirty="0">
                <a:latin typeface="Cambria" pitchFamily="18" charset="0"/>
                <a:ea typeface="Cambria" pitchFamily="18" charset="0"/>
                <a:cs typeface="Cambria"/>
              </a:rPr>
              <a:t>data </a:t>
            </a:r>
            <a:r>
              <a:rPr sz="2400" spc="125" dirty="0">
                <a:latin typeface="Cambria" pitchFamily="18" charset="0"/>
                <a:ea typeface="Cambria" pitchFamily="18" charset="0"/>
                <a:cs typeface="Cambria"/>
              </a:rPr>
              <a:t> </a:t>
            </a:r>
            <a:r>
              <a:rPr sz="2400" spc="65" dirty="0">
                <a:latin typeface="Cambria" pitchFamily="18" charset="0"/>
                <a:ea typeface="Cambria" pitchFamily="18" charset="0"/>
                <a:cs typeface="Cambria"/>
              </a:rPr>
              <a:t>warehouse</a:t>
            </a:r>
            <a:r>
              <a:rPr sz="2400" spc="70" dirty="0">
                <a:latin typeface="Cambria" pitchFamily="18" charset="0"/>
                <a:ea typeface="Cambria" pitchFamily="18" charset="0"/>
                <a:cs typeface="Cambria"/>
              </a:rPr>
              <a:t> </a:t>
            </a:r>
            <a:r>
              <a:rPr sz="2400" spc="80" dirty="0">
                <a:latin typeface="Cambria" pitchFamily="18" charset="0"/>
                <a:ea typeface="Cambria" pitchFamily="18" charset="0"/>
                <a:cs typeface="Cambria"/>
              </a:rPr>
              <a:t>is</a:t>
            </a:r>
            <a:r>
              <a:rPr sz="2400" spc="85" dirty="0">
                <a:latin typeface="Cambria" pitchFamily="18" charset="0"/>
                <a:ea typeface="Cambria" pitchFamily="18" charset="0"/>
                <a:cs typeface="Cambria"/>
              </a:rPr>
              <a:t> </a:t>
            </a:r>
            <a:r>
              <a:rPr sz="2400" spc="40" dirty="0">
                <a:latin typeface="Cambria" pitchFamily="18" charset="0"/>
                <a:ea typeface="Cambria" pitchFamily="18" charset="0"/>
                <a:cs typeface="Cambria"/>
              </a:rPr>
              <a:t>more</a:t>
            </a:r>
            <a:r>
              <a:rPr sz="2400" spc="45" dirty="0">
                <a:latin typeface="Cambria" pitchFamily="18" charset="0"/>
                <a:ea typeface="Cambria" pitchFamily="18" charset="0"/>
                <a:cs typeface="Cambria"/>
              </a:rPr>
              <a:t> </a:t>
            </a:r>
            <a:r>
              <a:rPr sz="2400" spc="40" dirty="0">
                <a:latin typeface="Cambria" pitchFamily="18" charset="0"/>
                <a:ea typeface="Cambria" pitchFamily="18" charset="0"/>
                <a:cs typeface="Cambria"/>
              </a:rPr>
              <a:t>focused</a:t>
            </a:r>
            <a:r>
              <a:rPr sz="2400" spc="45" dirty="0">
                <a:latin typeface="Cambria" pitchFamily="18" charset="0"/>
                <a:ea typeface="Cambria" pitchFamily="18" charset="0"/>
                <a:cs typeface="Cambria"/>
              </a:rPr>
              <a:t> </a:t>
            </a:r>
            <a:r>
              <a:rPr sz="2400" spc="15" dirty="0">
                <a:latin typeface="Cambria" pitchFamily="18" charset="0"/>
                <a:ea typeface="Cambria" pitchFamily="18" charset="0"/>
                <a:cs typeface="Cambria"/>
              </a:rPr>
              <a:t>on</a:t>
            </a:r>
            <a:r>
              <a:rPr sz="2400" spc="20" dirty="0">
                <a:latin typeface="Cambria" pitchFamily="18" charset="0"/>
                <a:ea typeface="Cambria" pitchFamily="18" charset="0"/>
                <a:cs typeface="Cambria"/>
              </a:rPr>
              <a:t> </a:t>
            </a:r>
            <a:r>
              <a:rPr sz="2400" spc="80" dirty="0">
                <a:latin typeface="Cambria" pitchFamily="18" charset="0"/>
                <a:ea typeface="Cambria" pitchFamily="18" charset="0"/>
                <a:cs typeface="Cambria"/>
              </a:rPr>
              <a:t>structured</a:t>
            </a:r>
            <a:r>
              <a:rPr sz="2400" spc="85" dirty="0">
                <a:latin typeface="Cambria" pitchFamily="18" charset="0"/>
                <a:ea typeface="Cambria" pitchFamily="18" charset="0"/>
                <a:cs typeface="Cambria"/>
              </a:rPr>
              <a:t> </a:t>
            </a:r>
            <a:r>
              <a:rPr sz="2400" spc="120">
                <a:latin typeface="Cambria" pitchFamily="18" charset="0"/>
                <a:ea typeface="Cambria" pitchFamily="18" charset="0"/>
                <a:cs typeface="Cambria"/>
              </a:rPr>
              <a:t>data</a:t>
            </a:r>
            <a:r>
              <a:rPr sz="2400" spc="125">
                <a:latin typeface="Cambria" pitchFamily="18" charset="0"/>
                <a:ea typeface="Cambria" pitchFamily="18" charset="0"/>
                <a:cs typeface="Cambria"/>
              </a:rPr>
              <a:t> </a:t>
            </a:r>
            <a:r>
              <a:rPr sz="2400" spc="105" smtClean="0">
                <a:latin typeface="Cambria" pitchFamily="18" charset="0"/>
                <a:ea typeface="Cambria" pitchFamily="18" charset="0"/>
                <a:cs typeface="Cambria"/>
              </a:rPr>
              <a:t>and</a:t>
            </a:r>
            <a:r>
              <a:rPr lang="en-IN" sz="2400" spc="105" dirty="0" smtClean="0">
                <a:latin typeface="Cambria" pitchFamily="18" charset="0"/>
                <a:ea typeface="Cambria" pitchFamily="18" charset="0"/>
                <a:cs typeface="Cambria"/>
              </a:rPr>
              <a:t> decision support technologies.</a:t>
            </a:r>
          </a:p>
          <a:p>
            <a:pPr marL="286385" marR="5715" indent="-274320" algn="just">
              <a:lnSpc>
                <a:spcPct val="89900"/>
              </a:lnSpc>
              <a:spcBef>
                <a:spcPts val="600"/>
              </a:spcBef>
              <a:buClr>
                <a:srgbClr val="FE8637"/>
              </a:buClr>
              <a:buSzPct val="68750"/>
              <a:buFont typeface="Wingdings"/>
              <a:buChar char=""/>
              <a:tabLst>
                <a:tab pos="287020" algn="l"/>
              </a:tabLst>
            </a:pPr>
            <a:r>
              <a:rPr sz="2400" spc="105" smtClean="0">
                <a:latin typeface="Cambria" pitchFamily="18" charset="0"/>
                <a:ea typeface="Cambria" pitchFamily="18" charset="0"/>
                <a:cs typeface="Cambria"/>
              </a:rPr>
              <a:t> </a:t>
            </a:r>
            <a:r>
              <a:rPr sz="2400" spc="110" smtClean="0">
                <a:latin typeface="Cambria" pitchFamily="18" charset="0"/>
                <a:ea typeface="Cambria" pitchFamily="18" charset="0"/>
                <a:cs typeface="Cambria"/>
              </a:rPr>
              <a:t> </a:t>
            </a:r>
            <a:r>
              <a:rPr lang="en-IN" sz="2400" spc="100" dirty="0" smtClean="0">
                <a:latin typeface="Cambria" pitchFamily="18" charset="0"/>
                <a:ea typeface="Cambria" pitchFamily="18" charset="0"/>
                <a:cs typeface="Cambria"/>
              </a:rPr>
              <a:t>Data mining </a:t>
            </a:r>
            <a:r>
              <a:rPr sz="2400" spc="95" smtClean="0">
                <a:latin typeface="Cambria" pitchFamily="18" charset="0"/>
                <a:ea typeface="Cambria" pitchFamily="18" charset="0"/>
                <a:cs typeface="Cambria"/>
              </a:rPr>
              <a:t>(</a:t>
            </a:r>
            <a:r>
              <a:rPr lang="en-IN" sz="2400" spc="95" dirty="0" smtClean="0">
                <a:latin typeface="Cambria" pitchFamily="18" charset="0"/>
                <a:ea typeface="Cambria" pitchFamily="18" charset="0"/>
                <a:cs typeface="Cambria"/>
              </a:rPr>
              <a:t>Originally called </a:t>
            </a:r>
            <a:r>
              <a:rPr sz="2400" b="1" spc="95" smtClean="0">
                <a:latin typeface="Cambria" pitchFamily="18" charset="0"/>
                <a:ea typeface="Cambria" pitchFamily="18" charset="0"/>
                <a:cs typeface="Cambria"/>
              </a:rPr>
              <a:t>KDD</a:t>
            </a:r>
            <a:r>
              <a:rPr sz="2400" spc="95" smtClean="0">
                <a:latin typeface="Cambria" pitchFamily="18" charset="0"/>
                <a:ea typeface="Cambria" pitchFamily="18" charset="0"/>
                <a:cs typeface="Cambria"/>
              </a:rPr>
              <a:t>)</a:t>
            </a:r>
            <a:r>
              <a:rPr lang="en-IN" sz="2400" spc="95" dirty="0" smtClean="0">
                <a:latin typeface="Cambria" pitchFamily="18" charset="0"/>
                <a:ea typeface="Cambria" pitchFamily="18" charset="0"/>
                <a:cs typeface="Cambria"/>
              </a:rPr>
              <a:t>is a search process that automatically analyzes and extract data </a:t>
            </a:r>
            <a:r>
              <a:rPr sz="2400" spc="95" smtClean="0">
                <a:latin typeface="Cambria" pitchFamily="18" charset="0"/>
                <a:ea typeface="Cambria" pitchFamily="18" charset="0"/>
                <a:cs typeface="Cambria"/>
              </a:rPr>
              <a:t>.</a:t>
            </a:r>
            <a:endParaRPr sz="2400">
              <a:latin typeface="Cambria" pitchFamily="18" charset="0"/>
              <a:ea typeface="Cambria" pitchFamily="18" charset="0"/>
              <a:cs typeface="Cambria"/>
            </a:endParaRPr>
          </a:p>
        </p:txBody>
      </p:sp>
      <p:sp>
        <p:nvSpPr>
          <p:cNvPr id="10" name="object 2"/>
          <p:cNvSpPr txBox="1">
            <a:spLocks/>
          </p:cNvSpPr>
          <p:nvPr/>
        </p:nvSpPr>
        <p:spPr>
          <a:xfrm>
            <a:off x="457200" y="762000"/>
            <a:ext cx="7467600" cy="936154"/>
          </a:xfrm>
          <a:prstGeom prst="rect">
            <a:avLst/>
          </a:prstGeom>
        </p:spPr>
        <p:txBody>
          <a:bodyPr vert="horz" wrap="square" lIns="0" tIns="12700" rIns="0" bIns="0" rtlCol="0">
            <a:spAutoFit/>
          </a:bodyPr>
          <a:lstStyle/>
          <a:p>
            <a:pPr marL="2405380" marR="5080" lvl="0" indent="-1515110" algn="l" defTabSz="914400" rtl="0" eaLnBrk="1" fontAlgn="auto" latinLnBrk="0" hangingPunct="1">
              <a:lnSpc>
                <a:spcPct val="100000"/>
              </a:lnSpc>
              <a:spcBef>
                <a:spcPts val="100"/>
              </a:spcBef>
              <a:spcAft>
                <a:spcPts val="0"/>
              </a:spcAft>
              <a:buClrTx/>
              <a:buSzTx/>
              <a:buFontTx/>
              <a:buNone/>
              <a:tabLst/>
              <a:defRPr/>
            </a:pPr>
            <a:r>
              <a:rPr kumimoji="0" lang="en-IN" sz="3000" b="1" i="0" u="none" strike="noStrike" kern="1200" cap="small" spc="305" normalizeH="0" baseline="0" noProof="0" smtClean="0">
                <a:ln>
                  <a:noFill/>
                </a:ln>
                <a:solidFill>
                  <a:srgbClr val="002060"/>
                </a:solidFill>
                <a:effectLst/>
                <a:uLnTx/>
                <a:uFillTx/>
                <a:latin typeface="Cambria"/>
                <a:ea typeface="+mj-ea"/>
                <a:cs typeface="Cambria"/>
              </a:rPr>
              <a:t>DIGITAL </a:t>
            </a:r>
            <a:r>
              <a:rPr kumimoji="0" lang="en-IN" sz="3000" b="1" i="0" u="none" strike="noStrike" kern="1200" cap="small" spc="340" normalizeH="0" baseline="0" noProof="0" smtClean="0">
                <a:ln>
                  <a:noFill/>
                </a:ln>
                <a:solidFill>
                  <a:srgbClr val="002060"/>
                </a:solidFill>
                <a:effectLst/>
                <a:uLnTx/>
                <a:uFillTx/>
                <a:latin typeface="Cambria"/>
                <a:ea typeface="+mj-ea"/>
                <a:cs typeface="Cambria"/>
              </a:rPr>
              <a:t>LIBRARIES </a:t>
            </a:r>
            <a:r>
              <a:rPr kumimoji="0" lang="en-IN" sz="3000" b="1" i="0" u="none" strike="noStrike" kern="1200" cap="small" spc="310" normalizeH="0" baseline="0" noProof="0" smtClean="0">
                <a:ln>
                  <a:noFill/>
                </a:ln>
                <a:solidFill>
                  <a:srgbClr val="002060"/>
                </a:solidFill>
                <a:effectLst/>
                <a:uLnTx/>
                <a:uFillTx/>
                <a:latin typeface="Cambria"/>
                <a:ea typeface="+mj-ea"/>
                <a:cs typeface="Cambria"/>
              </a:rPr>
              <a:t>AND </a:t>
            </a:r>
            <a:r>
              <a:rPr kumimoji="0" lang="en-IN" sz="3000" b="1" i="0" u="none" strike="noStrike" kern="1200" cap="small" spc="265" normalizeH="0" baseline="0" noProof="0" smtClean="0">
                <a:ln>
                  <a:noFill/>
                </a:ln>
                <a:solidFill>
                  <a:srgbClr val="002060"/>
                </a:solidFill>
                <a:effectLst/>
                <a:uLnTx/>
                <a:uFillTx/>
                <a:latin typeface="Cambria"/>
                <a:ea typeface="+mj-ea"/>
                <a:cs typeface="Cambria"/>
              </a:rPr>
              <a:t>DATA </a:t>
            </a:r>
            <a:r>
              <a:rPr kumimoji="0" lang="en-IN" sz="3000" b="1" i="0" u="none" strike="noStrike" kern="1200" cap="small" spc="330" normalizeH="0" baseline="0" noProof="0" smtClean="0">
                <a:ln>
                  <a:noFill/>
                </a:ln>
                <a:solidFill>
                  <a:srgbClr val="002060"/>
                </a:solidFill>
                <a:effectLst/>
                <a:uLnTx/>
                <a:uFillTx/>
                <a:latin typeface="Cambria"/>
                <a:ea typeface="+mj-ea"/>
                <a:cs typeface="Cambria"/>
              </a:rPr>
              <a:t>WAREHOUSES</a:t>
            </a:r>
            <a:endParaRPr kumimoji="0" lang="en-IN" sz="3000" b="0" i="0" u="none" strike="noStrike" kern="1200" cap="small" spc="0" normalizeH="0" baseline="0" noProof="0">
              <a:ln>
                <a:noFill/>
              </a:ln>
              <a:solidFill>
                <a:srgbClr val="002060"/>
              </a:solidFill>
              <a:effectLst/>
              <a:uLnTx/>
              <a:uFillTx/>
              <a:latin typeface="Cambria"/>
              <a:ea typeface="+mj-ea"/>
              <a:cs typeface="Cambria"/>
            </a:endParaRPr>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8000"/>
                </a:moveTo>
                <a:lnTo>
                  <a:pt x="444536" y="6858000"/>
                </a:lnTo>
                <a:lnTo>
                  <a:pt x="444536"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882686" y="0"/>
            <a:ext cx="3175" cy="6858000"/>
          </a:xfrm>
          <a:custGeom>
            <a:avLst/>
            <a:gdLst/>
            <a:ahLst/>
            <a:cxnLst/>
            <a:rect l="l" t="t" r="r" b="b"/>
            <a:pathLst>
              <a:path w="3175" h="6858000">
                <a:moveTo>
                  <a:pt x="0" y="6858000"/>
                </a:moveTo>
                <a:lnTo>
                  <a:pt x="3138" y="6858000"/>
                </a:lnTo>
                <a:lnTo>
                  <a:pt x="3138"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942975" y="0"/>
            <a:ext cx="48260" cy="6858000"/>
          </a:xfrm>
          <a:custGeom>
            <a:avLst/>
            <a:gdLst/>
            <a:ahLst/>
            <a:cxnLst/>
            <a:rect l="l" t="t" r="r" b="b"/>
            <a:pathLst>
              <a:path w="48259" h="6858000">
                <a:moveTo>
                  <a:pt x="0" y="6858000"/>
                </a:moveTo>
                <a:lnTo>
                  <a:pt x="47637" y="6858000"/>
                </a:lnTo>
                <a:lnTo>
                  <a:pt x="47637"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276326" y="0"/>
            <a:ext cx="104775" cy="6858000"/>
          </a:xfrm>
          <a:custGeom>
            <a:avLst/>
            <a:gdLst/>
            <a:ahLst/>
            <a:cxnLst/>
            <a:rect l="l" t="t" r="r" b="b"/>
            <a:pathLst>
              <a:path w="104775" h="6858000">
                <a:moveTo>
                  <a:pt x="104660" y="0"/>
                </a:moveTo>
                <a:lnTo>
                  <a:pt x="0" y="0"/>
                </a:lnTo>
                <a:lnTo>
                  <a:pt x="0" y="6858000"/>
                </a:lnTo>
                <a:lnTo>
                  <a:pt x="104660" y="6858000"/>
                </a:lnTo>
                <a:lnTo>
                  <a:pt x="10466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63" y="0"/>
                  </a:moveTo>
                  <a:lnTo>
                    <a:pt x="0" y="0"/>
                  </a:lnTo>
                  <a:lnTo>
                    <a:pt x="0" y="6858000"/>
                  </a:lnTo>
                  <a:lnTo>
                    <a:pt x="181863" y="6858000"/>
                  </a:lnTo>
                  <a:lnTo>
                    <a:pt x="181863"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3" y="0"/>
              <a:ext cx="230504" cy="6858000"/>
            </a:xfrm>
            <a:custGeom>
              <a:avLst/>
              <a:gdLst/>
              <a:ahLst/>
              <a:cxnLst/>
              <a:rect l="l" t="t" r="r" b="b"/>
              <a:pathLst>
                <a:path w="230505" h="6858000">
                  <a:moveTo>
                    <a:pt x="230276" y="0"/>
                  </a:moveTo>
                  <a:lnTo>
                    <a:pt x="0" y="0"/>
                  </a:lnTo>
                  <a:lnTo>
                    <a:pt x="0" y="6858000"/>
                  </a:lnTo>
                  <a:lnTo>
                    <a:pt x="230276" y="6858000"/>
                  </a:lnTo>
                  <a:lnTo>
                    <a:pt x="230276"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06343"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825536" y="0"/>
            <a:ext cx="117475" cy="6858000"/>
            <a:chOff x="825536" y="0"/>
            <a:chExt cx="117475" cy="6858000"/>
          </a:xfrm>
        </p:grpSpPr>
        <p:sp>
          <p:nvSpPr>
            <p:cNvPr id="11" name="object 11"/>
            <p:cNvSpPr/>
            <p:nvPr/>
          </p:nvSpPr>
          <p:spPr>
            <a:xfrm>
              <a:off x="914399" y="0"/>
              <a:ext cx="0" cy="6858000"/>
            </a:xfrm>
            <a:custGeom>
              <a:avLst/>
              <a:gdLst/>
              <a:ahLst/>
              <a:cxnLst/>
              <a:rect l="l" t="t" r="r" b="b"/>
              <a:pathLst>
                <a:path h="6858000">
                  <a:moveTo>
                    <a:pt x="0" y="0"/>
                  </a:moveTo>
                  <a:lnTo>
                    <a:pt x="0" y="6858000"/>
                  </a:lnTo>
                </a:path>
              </a:pathLst>
            </a:custGeom>
            <a:ln w="57150">
              <a:solidFill>
                <a:srgbClr val="FFEDE8"/>
              </a:solidFill>
            </a:ln>
          </p:spPr>
          <p:txBody>
            <a:bodyPr wrap="square" lIns="0" tIns="0" rIns="0" bIns="0" rtlCol="0"/>
            <a:lstStyle/>
            <a:p>
              <a:endParaRPr/>
            </a:p>
          </p:txBody>
        </p:sp>
        <p:sp>
          <p:nvSpPr>
            <p:cNvPr id="12" name="object 12"/>
            <p:cNvSpPr/>
            <p:nvPr/>
          </p:nvSpPr>
          <p:spPr>
            <a:xfrm>
              <a:off x="854111"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8000"/>
                </a:lnTo>
              </a:path>
            </a:pathLst>
          </a:custGeom>
          <a:ln w="28575">
            <a:solidFill>
              <a:srgbClr val="FEC3AE"/>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8000"/>
                </a:lnTo>
              </a:path>
            </a:pathLst>
          </a:custGeom>
          <a:ln w="9525">
            <a:solidFill>
              <a:srgbClr val="FEC3AE"/>
            </a:solidFill>
          </a:ln>
        </p:spPr>
        <p:txBody>
          <a:bodyPr wrap="square" lIns="0" tIns="0" rIns="0" bIns="0" rtlCol="0"/>
          <a:lstStyle/>
          <a:p>
            <a:endParaRPr/>
          </a:p>
        </p:txBody>
      </p:sp>
      <p:sp>
        <p:nvSpPr>
          <p:cNvPr id="15" name="object 15"/>
          <p:cNvSpPr/>
          <p:nvPr/>
        </p:nvSpPr>
        <p:spPr>
          <a:xfrm>
            <a:off x="9085288" y="0"/>
            <a:ext cx="57150" cy="6858000"/>
          </a:xfrm>
          <a:custGeom>
            <a:avLst/>
            <a:gdLst/>
            <a:ahLst/>
            <a:cxnLst/>
            <a:rect l="l" t="t" r="r" b="b"/>
            <a:pathLst>
              <a:path w="57150" h="6858000">
                <a:moveTo>
                  <a:pt x="11417" y="0"/>
                </a:moveTo>
                <a:lnTo>
                  <a:pt x="0" y="0"/>
                </a:lnTo>
                <a:lnTo>
                  <a:pt x="0" y="6858000"/>
                </a:lnTo>
                <a:lnTo>
                  <a:pt x="11417" y="6858000"/>
                </a:lnTo>
                <a:lnTo>
                  <a:pt x="11417"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16" name="object 16"/>
          <p:cNvGrpSpPr/>
          <p:nvPr/>
        </p:nvGrpSpPr>
        <p:grpSpPr>
          <a:xfrm>
            <a:off x="609600" y="0"/>
            <a:ext cx="1661160" cy="6858000"/>
            <a:chOff x="609600" y="0"/>
            <a:chExt cx="1661160" cy="6858000"/>
          </a:xfrm>
        </p:grpSpPr>
        <p:sp>
          <p:nvSpPr>
            <p:cNvPr id="17" name="object 17"/>
            <p:cNvSpPr/>
            <p:nvPr/>
          </p:nvSpPr>
          <p:spPr>
            <a:xfrm>
              <a:off x="1219200" y="0"/>
              <a:ext cx="76200" cy="6858000"/>
            </a:xfrm>
            <a:custGeom>
              <a:avLst/>
              <a:gdLst/>
              <a:ahLst/>
              <a:cxnLst/>
              <a:rect l="l" t="t" r="r" b="b"/>
              <a:pathLst>
                <a:path w="76200" h="6858000">
                  <a:moveTo>
                    <a:pt x="76187" y="0"/>
                  </a:moveTo>
                  <a:lnTo>
                    <a:pt x="0" y="0"/>
                  </a:lnTo>
                  <a:lnTo>
                    <a:pt x="0" y="6858000"/>
                  </a:lnTo>
                  <a:lnTo>
                    <a:pt x="76187" y="6858000"/>
                  </a:lnTo>
                  <a:lnTo>
                    <a:pt x="76187"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609600" y="3429000"/>
              <a:ext cx="1341755" cy="2079625"/>
            </a:xfrm>
            <a:custGeom>
              <a:avLst/>
              <a:gdLst/>
              <a:ahLst/>
              <a:cxnLst/>
              <a:rect l="l" t="t" r="r" b="b"/>
              <a:pathLst>
                <a:path w="1341755" h="2079625">
                  <a:moveTo>
                    <a:pt x="1295400" y="647700"/>
                  </a:moveTo>
                  <a:lnTo>
                    <a:pt x="1293622" y="599363"/>
                  </a:lnTo>
                  <a:lnTo>
                    <a:pt x="1288376" y="551992"/>
                  </a:lnTo>
                  <a:lnTo>
                    <a:pt x="1279779" y="505714"/>
                  </a:lnTo>
                  <a:lnTo>
                    <a:pt x="1267968" y="460641"/>
                  </a:lnTo>
                  <a:lnTo>
                    <a:pt x="1253070" y="416915"/>
                  </a:lnTo>
                  <a:lnTo>
                    <a:pt x="1235202" y="374650"/>
                  </a:lnTo>
                  <a:lnTo>
                    <a:pt x="1214475" y="333984"/>
                  </a:lnTo>
                  <a:lnTo>
                    <a:pt x="1191044" y="295021"/>
                  </a:lnTo>
                  <a:lnTo>
                    <a:pt x="1165021" y="257911"/>
                  </a:lnTo>
                  <a:lnTo>
                    <a:pt x="1136523" y="222770"/>
                  </a:lnTo>
                  <a:lnTo>
                    <a:pt x="1105687" y="189712"/>
                  </a:lnTo>
                  <a:lnTo>
                    <a:pt x="1072629" y="158877"/>
                  </a:lnTo>
                  <a:lnTo>
                    <a:pt x="1037488" y="130378"/>
                  </a:lnTo>
                  <a:lnTo>
                    <a:pt x="1000379" y="104355"/>
                  </a:lnTo>
                  <a:lnTo>
                    <a:pt x="961415" y="80924"/>
                  </a:lnTo>
                  <a:lnTo>
                    <a:pt x="920750" y="60198"/>
                  </a:lnTo>
                  <a:lnTo>
                    <a:pt x="878484" y="42329"/>
                  </a:lnTo>
                  <a:lnTo>
                    <a:pt x="834758" y="27432"/>
                  </a:lnTo>
                  <a:lnTo>
                    <a:pt x="789686" y="15621"/>
                  </a:lnTo>
                  <a:lnTo>
                    <a:pt x="743407" y="7023"/>
                  </a:lnTo>
                  <a:lnTo>
                    <a:pt x="696036" y="1778"/>
                  </a:lnTo>
                  <a:lnTo>
                    <a:pt x="647700" y="0"/>
                  </a:lnTo>
                  <a:lnTo>
                    <a:pt x="599351" y="1778"/>
                  </a:lnTo>
                  <a:lnTo>
                    <a:pt x="551980" y="7023"/>
                  </a:lnTo>
                  <a:lnTo>
                    <a:pt x="505701" y="15621"/>
                  </a:lnTo>
                  <a:lnTo>
                    <a:pt x="460629" y="27432"/>
                  </a:lnTo>
                  <a:lnTo>
                    <a:pt x="416902" y="42329"/>
                  </a:lnTo>
                  <a:lnTo>
                    <a:pt x="374637" y="60198"/>
                  </a:lnTo>
                  <a:lnTo>
                    <a:pt x="333971" y="80924"/>
                  </a:lnTo>
                  <a:lnTo>
                    <a:pt x="295008" y="104355"/>
                  </a:lnTo>
                  <a:lnTo>
                    <a:pt x="257898" y="130378"/>
                  </a:lnTo>
                  <a:lnTo>
                    <a:pt x="222758" y="158877"/>
                  </a:lnTo>
                  <a:lnTo>
                    <a:pt x="189699" y="189712"/>
                  </a:lnTo>
                  <a:lnTo>
                    <a:pt x="158864" y="222770"/>
                  </a:lnTo>
                  <a:lnTo>
                    <a:pt x="130365" y="257911"/>
                  </a:lnTo>
                  <a:lnTo>
                    <a:pt x="104343" y="295021"/>
                  </a:lnTo>
                  <a:lnTo>
                    <a:pt x="80911" y="333984"/>
                  </a:lnTo>
                  <a:lnTo>
                    <a:pt x="60185" y="374650"/>
                  </a:lnTo>
                  <a:lnTo>
                    <a:pt x="42316" y="416915"/>
                  </a:lnTo>
                  <a:lnTo>
                    <a:pt x="27419" y="460641"/>
                  </a:lnTo>
                  <a:lnTo>
                    <a:pt x="15608" y="505714"/>
                  </a:lnTo>
                  <a:lnTo>
                    <a:pt x="7010" y="551992"/>
                  </a:lnTo>
                  <a:lnTo>
                    <a:pt x="1765" y="599363"/>
                  </a:lnTo>
                  <a:lnTo>
                    <a:pt x="0" y="647700"/>
                  </a:lnTo>
                  <a:lnTo>
                    <a:pt x="1765" y="696048"/>
                  </a:lnTo>
                  <a:lnTo>
                    <a:pt x="7010" y="743419"/>
                  </a:lnTo>
                  <a:lnTo>
                    <a:pt x="15608" y="789698"/>
                  </a:lnTo>
                  <a:lnTo>
                    <a:pt x="27419" y="834771"/>
                  </a:lnTo>
                  <a:lnTo>
                    <a:pt x="42316" y="878497"/>
                  </a:lnTo>
                  <a:lnTo>
                    <a:pt x="60185" y="920762"/>
                  </a:lnTo>
                  <a:lnTo>
                    <a:pt x="80911" y="961428"/>
                  </a:lnTo>
                  <a:lnTo>
                    <a:pt x="104343" y="1000391"/>
                  </a:lnTo>
                  <a:lnTo>
                    <a:pt x="130365" y="1037501"/>
                  </a:lnTo>
                  <a:lnTo>
                    <a:pt x="158864" y="1072642"/>
                  </a:lnTo>
                  <a:lnTo>
                    <a:pt x="189699" y="1105700"/>
                  </a:lnTo>
                  <a:lnTo>
                    <a:pt x="222758" y="1136535"/>
                  </a:lnTo>
                  <a:lnTo>
                    <a:pt x="257898" y="1165034"/>
                  </a:lnTo>
                  <a:lnTo>
                    <a:pt x="295008" y="1191056"/>
                  </a:lnTo>
                  <a:lnTo>
                    <a:pt x="333971" y="1214488"/>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07" y="1288389"/>
                  </a:lnTo>
                  <a:lnTo>
                    <a:pt x="789686" y="1279791"/>
                  </a:lnTo>
                  <a:lnTo>
                    <a:pt x="834758" y="1267980"/>
                  </a:lnTo>
                  <a:lnTo>
                    <a:pt x="878484" y="1253083"/>
                  </a:lnTo>
                  <a:lnTo>
                    <a:pt x="920750" y="1235214"/>
                  </a:lnTo>
                  <a:lnTo>
                    <a:pt x="961415" y="1214488"/>
                  </a:lnTo>
                  <a:lnTo>
                    <a:pt x="1000379" y="1191056"/>
                  </a:lnTo>
                  <a:lnTo>
                    <a:pt x="1037488" y="1165034"/>
                  </a:lnTo>
                  <a:lnTo>
                    <a:pt x="1072629" y="1136535"/>
                  </a:lnTo>
                  <a:lnTo>
                    <a:pt x="1105687" y="1105700"/>
                  </a:lnTo>
                  <a:lnTo>
                    <a:pt x="1136523" y="1072642"/>
                  </a:lnTo>
                  <a:lnTo>
                    <a:pt x="1165021" y="1037501"/>
                  </a:lnTo>
                  <a:lnTo>
                    <a:pt x="1191044" y="1000391"/>
                  </a:lnTo>
                  <a:lnTo>
                    <a:pt x="1214475" y="961428"/>
                  </a:lnTo>
                  <a:lnTo>
                    <a:pt x="1235202" y="920762"/>
                  </a:lnTo>
                  <a:lnTo>
                    <a:pt x="1253070" y="878497"/>
                  </a:lnTo>
                  <a:lnTo>
                    <a:pt x="1267968" y="834771"/>
                  </a:lnTo>
                  <a:lnTo>
                    <a:pt x="1279779" y="789698"/>
                  </a:lnTo>
                  <a:lnTo>
                    <a:pt x="1288376" y="743419"/>
                  </a:lnTo>
                  <a:lnTo>
                    <a:pt x="1293622" y="696048"/>
                  </a:lnTo>
                  <a:lnTo>
                    <a:pt x="1295400" y="647700"/>
                  </a:lnTo>
                  <a:close/>
                </a:path>
                <a:path w="1341755" h="2079625">
                  <a:moveTo>
                    <a:pt x="1341450" y="1758467"/>
                  </a:moveTo>
                  <a:lnTo>
                    <a:pt x="1337970" y="1711071"/>
                  </a:lnTo>
                  <a:lnTo>
                    <a:pt x="1327873" y="1665846"/>
                  </a:lnTo>
                  <a:lnTo>
                    <a:pt x="1311643" y="1623263"/>
                  </a:lnTo>
                  <a:lnTo>
                    <a:pt x="1289786" y="1583842"/>
                  </a:lnTo>
                  <a:lnTo>
                    <a:pt x="1262786" y="1548053"/>
                  </a:lnTo>
                  <a:lnTo>
                    <a:pt x="1231150" y="1516418"/>
                  </a:lnTo>
                  <a:lnTo>
                    <a:pt x="1195374" y="1489430"/>
                  </a:lnTo>
                  <a:lnTo>
                    <a:pt x="1155941" y="1467561"/>
                  </a:lnTo>
                  <a:lnTo>
                    <a:pt x="1113370" y="1451330"/>
                  </a:lnTo>
                  <a:lnTo>
                    <a:pt x="1068133" y="1441234"/>
                  </a:lnTo>
                  <a:lnTo>
                    <a:pt x="1020737" y="1437754"/>
                  </a:lnTo>
                  <a:lnTo>
                    <a:pt x="973340" y="1441234"/>
                  </a:lnTo>
                  <a:lnTo>
                    <a:pt x="928116" y="1451330"/>
                  </a:lnTo>
                  <a:lnTo>
                    <a:pt x="885532" y="1467561"/>
                  </a:lnTo>
                  <a:lnTo>
                    <a:pt x="846112" y="1489430"/>
                  </a:lnTo>
                  <a:lnTo>
                    <a:pt x="810323" y="1516418"/>
                  </a:lnTo>
                  <a:lnTo>
                    <a:pt x="778687" y="1548053"/>
                  </a:lnTo>
                  <a:lnTo>
                    <a:pt x="751687" y="1583842"/>
                  </a:lnTo>
                  <a:lnTo>
                    <a:pt x="729830" y="1623263"/>
                  </a:lnTo>
                  <a:lnTo>
                    <a:pt x="713600" y="1665846"/>
                  </a:lnTo>
                  <a:lnTo>
                    <a:pt x="703503" y="1711071"/>
                  </a:lnTo>
                  <a:lnTo>
                    <a:pt x="700024" y="1758467"/>
                  </a:lnTo>
                  <a:lnTo>
                    <a:pt x="703503" y="1805863"/>
                  </a:lnTo>
                  <a:lnTo>
                    <a:pt x="713600" y="1851101"/>
                  </a:lnTo>
                  <a:lnTo>
                    <a:pt x="729830" y="1893671"/>
                  </a:lnTo>
                  <a:lnTo>
                    <a:pt x="751687" y="1933105"/>
                  </a:lnTo>
                  <a:lnTo>
                    <a:pt x="778687" y="1968881"/>
                  </a:lnTo>
                  <a:lnTo>
                    <a:pt x="810323" y="2000516"/>
                  </a:lnTo>
                  <a:lnTo>
                    <a:pt x="846112" y="2027516"/>
                  </a:lnTo>
                  <a:lnTo>
                    <a:pt x="885532" y="2049373"/>
                  </a:lnTo>
                  <a:lnTo>
                    <a:pt x="928116" y="2065604"/>
                  </a:lnTo>
                  <a:lnTo>
                    <a:pt x="973340" y="2075700"/>
                  </a:lnTo>
                  <a:lnTo>
                    <a:pt x="1020737" y="2079180"/>
                  </a:lnTo>
                  <a:lnTo>
                    <a:pt x="1068133" y="2075700"/>
                  </a:lnTo>
                  <a:lnTo>
                    <a:pt x="1113370" y="2065604"/>
                  </a:lnTo>
                  <a:lnTo>
                    <a:pt x="1155941" y="2049373"/>
                  </a:lnTo>
                  <a:lnTo>
                    <a:pt x="1195374" y="2027516"/>
                  </a:lnTo>
                  <a:lnTo>
                    <a:pt x="1231150" y="2000516"/>
                  </a:lnTo>
                  <a:lnTo>
                    <a:pt x="1262786" y="1968881"/>
                  </a:lnTo>
                  <a:lnTo>
                    <a:pt x="1289786" y="1933105"/>
                  </a:lnTo>
                  <a:lnTo>
                    <a:pt x="1311643" y="1893671"/>
                  </a:lnTo>
                  <a:lnTo>
                    <a:pt x="1327873" y="1851101"/>
                  </a:lnTo>
                  <a:lnTo>
                    <a:pt x="1337970" y="1805863"/>
                  </a:lnTo>
                  <a:lnTo>
                    <a:pt x="1341450" y="1758467"/>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1091079" y="5500631"/>
              <a:ext cx="137159" cy="137160"/>
            </a:xfrm>
            <a:prstGeom prst="rect">
              <a:avLst/>
            </a:prstGeom>
          </p:spPr>
        </p:pic>
        <p:sp>
          <p:nvSpPr>
            <p:cNvPr id="20" name="object 20"/>
            <p:cNvSpPr/>
            <p:nvPr/>
          </p:nvSpPr>
          <p:spPr>
            <a:xfrm>
              <a:off x="1664195" y="4495800"/>
              <a:ext cx="607060" cy="1567180"/>
            </a:xfrm>
            <a:custGeom>
              <a:avLst/>
              <a:gdLst/>
              <a:ahLst/>
              <a:cxnLst/>
              <a:rect l="l" t="t" r="r" b="b"/>
              <a:pathLst>
                <a:path w="607060" h="1567179">
                  <a:moveTo>
                    <a:pt x="274332" y="1429512"/>
                  </a:moveTo>
                  <a:lnTo>
                    <a:pt x="267335" y="1386166"/>
                  </a:lnTo>
                  <a:lnTo>
                    <a:pt x="247865" y="1348511"/>
                  </a:lnTo>
                  <a:lnTo>
                    <a:pt x="218173" y="1318818"/>
                  </a:lnTo>
                  <a:lnTo>
                    <a:pt x="180517" y="1299349"/>
                  </a:lnTo>
                  <a:lnTo>
                    <a:pt x="137172" y="1292352"/>
                  </a:lnTo>
                  <a:lnTo>
                    <a:pt x="93814" y="1299349"/>
                  </a:lnTo>
                  <a:lnTo>
                    <a:pt x="56159" y="1318818"/>
                  </a:lnTo>
                  <a:lnTo>
                    <a:pt x="26466" y="1348511"/>
                  </a:lnTo>
                  <a:lnTo>
                    <a:pt x="6997" y="1386166"/>
                  </a:lnTo>
                  <a:lnTo>
                    <a:pt x="0" y="1429512"/>
                  </a:lnTo>
                  <a:lnTo>
                    <a:pt x="6997" y="1472869"/>
                  </a:lnTo>
                  <a:lnTo>
                    <a:pt x="26466" y="1510525"/>
                  </a:lnTo>
                  <a:lnTo>
                    <a:pt x="56159" y="1540217"/>
                  </a:lnTo>
                  <a:lnTo>
                    <a:pt x="93814" y="1559687"/>
                  </a:lnTo>
                  <a:lnTo>
                    <a:pt x="137172" y="1566672"/>
                  </a:lnTo>
                  <a:lnTo>
                    <a:pt x="180517" y="1559687"/>
                  </a:lnTo>
                  <a:lnTo>
                    <a:pt x="218173" y="1540217"/>
                  </a:lnTo>
                  <a:lnTo>
                    <a:pt x="247865" y="1510525"/>
                  </a:lnTo>
                  <a:lnTo>
                    <a:pt x="267335" y="1472869"/>
                  </a:lnTo>
                  <a:lnTo>
                    <a:pt x="274332" y="1429512"/>
                  </a:lnTo>
                  <a:close/>
                </a:path>
                <a:path w="607060" h="1567179">
                  <a:moveTo>
                    <a:pt x="606564" y="182880"/>
                  </a:moveTo>
                  <a:lnTo>
                    <a:pt x="600024" y="134264"/>
                  </a:lnTo>
                  <a:lnTo>
                    <a:pt x="581596" y="90576"/>
                  </a:lnTo>
                  <a:lnTo>
                    <a:pt x="552996" y="53568"/>
                  </a:lnTo>
                  <a:lnTo>
                    <a:pt x="515988" y="24968"/>
                  </a:lnTo>
                  <a:lnTo>
                    <a:pt x="472300" y="6540"/>
                  </a:lnTo>
                  <a:lnTo>
                    <a:pt x="423684" y="0"/>
                  </a:lnTo>
                  <a:lnTo>
                    <a:pt x="375056" y="6540"/>
                  </a:lnTo>
                  <a:lnTo>
                    <a:pt x="331381" y="24968"/>
                  </a:lnTo>
                  <a:lnTo>
                    <a:pt x="294360" y="53568"/>
                  </a:lnTo>
                  <a:lnTo>
                    <a:pt x="265772" y="90576"/>
                  </a:lnTo>
                  <a:lnTo>
                    <a:pt x="247332" y="134264"/>
                  </a:lnTo>
                  <a:lnTo>
                    <a:pt x="240804" y="182880"/>
                  </a:lnTo>
                  <a:lnTo>
                    <a:pt x="247332" y="231508"/>
                  </a:lnTo>
                  <a:lnTo>
                    <a:pt x="265772" y="275183"/>
                  </a:lnTo>
                  <a:lnTo>
                    <a:pt x="294360" y="312204"/>
                  </a:lnTo>
                  <a:lnTo>
                    <a:pt x="331381" y="340791"/>
                  </a:lnTo>
                  <a:lnTo>
                    <a:pt x="375056" y="359232"/>
                  </a:lnTo>
                  <a:lnTo>
                    <a:pt x="423684" y="365760"/>
                  </a:lnTo>
                  <a:lnTo>
                    <a:pt x="472300" y="359232"/>
                  </a:lnTo>
                  <a:lnTo>
                    <a:pt x="515988" y="340791"/>
                  </a:lnTo>
                  <a:lnTo>
                    <a:pt x="552996" y="312204"/>
                  </a:lnTo>
                  <a:lnTo>
                    <a:pt x="581596" y="275183"/>
                  </a:lnTo>
                  <a:lnTo>
                    <a:pt x="600024" y="231508"/>
                  </a:lnTo>
                  <a:lnTo>
                    <a:pt x="606564" y="182880"/>
                  </a:lnTo>
                  <a:close/>
                </a:path>
              </a:pathLst>
            </a:custGeom>
            <a:solidFill>
              <a:srgbClr val="FE8637"/>
            </a:solidFill>
          </p:spPr>
          <p:txBody>
            <a:bodyPr wrap="square" lIns="0" tIns="0" rIns="0" bIns="0" rtlCol="0"/>
            <a:lstStyle/>
            <a:p>
              <a:endParaRPr/>
            </a:p>
          </p:txBody>
        </p:sp>
      </p:grpSp>
      <p:sp>
        <p:nvSpPr>
          <p:cNvPr id="21" name="object 21"/>
          <p:cNvSpPr txBox="1">
            <a:spLocks noGrp="1"/>
          </p:cNvSpPr>
          <p:nvPr>
            <p:ph type="title"/>
          </p:nvPr>
        </p:nvSpPr>
        <p:spPr>
          <a:xfrm>
            <a:off x="1260475" y="2018792"/>
            <a:ext cx="6927850" cy="696595"/>
          </a:xfrm>
          <a:prstGeom prst="rect">
            <a:avLst/>
          </a:prstGeom>
        </p:spPr>
        <p:txBody>
          <a:bodyPr vert="horz" wrap="square" lIns="0" tIns="13335" rIns="0" bIns="0" rtlCol="0">
            <a:spAutoFit/>
          </a:bodyPr>
          <a:lstStyle/>
          <a:p>
            <a:pPr marL="12700">
              <a:lnSpc>
                <a:spcPct val="100000"/>
              </a:lnSpc>
              <a:spcBef>
                <a:spcPts val="105"/>
              </a:spcBef>
              <a:tabLst>
                <a:tab pos="3896995" algn="l"/>
              </a:tabLst>
            </a:pPr>
            <a:r>
              <a:rPr sz="4400" b="1" spc="465" dirty="0">
                <a:latin typeface="Cambria"/>
                <a:cs typeface="Cambria"/>
              </a:rPr>
              <a:t>I</a:t>
            </a:r>
            <a:r>
              <a:rPr sz="3500" b="1" spc="465" dirty="0">
                <a:latin typeface="Cambria"/>
                <a:cs typeface="Cambria"/>
              </a:rPr>
              <a:t>NFORMATION	</a:t>
            </a:r>
            <a:r>
              <a:rPr sz="4400" b="1" spc="505" dirty="0">
                <a:latin typeface="Cambria"/>
                <a:cs typeface="Cambria"/>
              </a:rPr>
              <a:t>R</a:t>
            </a:r>
            <a:r>
              <a:rPr sz="3500" b="1" spc="505" dirty="0">
                <a:latin typeface="Cambria"/>
                <a:cs typeface="Cambria"/>
              </a:rPr>
              <a:t>ETRIEVAL</a:t>
            </a:r>
            <a:endParaRPr sz="3500">
              <a:latin typeface="Cambria"/>
              <a:cs typeface="Cambria"/>
            </a:endParaRPr>
          </a:p>
        </p:txBody>
      </p:sp>
      <p:sp>
        <p:nvSpPr>
          <p:cNvPr id="22" name="object 22"/>
          <p:cNvSpPr txBox="1"/>
          <p:nvPr/>
        </p:nvSpPr>
        <p:spPr>
          <a:xfrm>
            <a:off x="1598631" y="2689402"/>
            <a:ext cx="6252845" cy="696595"/>
          </a:xfrm>
          <a:prstGeom prst="rect">
            <a:avLst/>
          </a:prstGeom>
        </p:spPr>
        <p:txBody>
          <a:bodyPr vert="horz" wrap="square" lIns="0" tIns="13335" rIns="0" bIns="0" rtlCol="0">
            <a:spAutoFit/>
          </a:bodyPr>
          <a:lstStyle/>
          <a:p>
            <a:pPr marL="12700">
              <a:lnSpc>
                <a:spcPct val="100000"/>
              </a:lnSpc>
              <a:spcBef>
                <a:spcPts val="105"/>
              </a:spcBef>
              <a:tabLst>
                <a:tab pos="2565400" algn="l"/>
              </a:tabLst>
            </a:pPr>
            <a:r>
              <a:rPr sz="4400" b="1" spc="515" dirty="0">
                <a:solidFill>
                  <a:srgbClr val="575F6D"/>
                </a:solidFill>
                <a:latin typeface="Cambria"/>
                <a:cs typeface="Cambria"/>
              </a:rPr>
              <a:t>S</a:t>
            </a:r>
            <a:r>
              <a:rPr sz="3500" b="1" spc="515" dirty="0">
                <a:solidFill>
                  <a:srgbClr val="575F6D"/>
                </a:solidFill>
                <a:latin typeface="Cambria"/>
                <a:cs typeface="Cambria"/>
              </a:rPr>
              <a:t>YSTEMS	</a:t>
            </a:r>
            <a:r>
              <a:rPr sz="4400" b="1" spc="475" dirty="0">
                <a:solidFill>
                  <a:srgbClr val="575F6D"/>
                </a:solidFill>
                <a:latin typeface="Cambria"/>
                <a:cs typeface="Cambria"/>
              </a:rPr>
              <a:t>C</a:t>
            </a:r>
            <a:r>
              <a:rPr sz="3500" b="1" spc="475" dirty="0">
                <a:solidFill>
                  <a:srgbClr val="575F6D"/>
                </a:solidFill>
                <a:latin typeface="Cambria"/>
                <a:cs typeface="Cambria"/>
              </a:rPr>
              <a:t>APABILITIES</a:t>
            </a:r>
            <a:endParaRPr sz="3500">
              <a:latin typeface="Cambria"/>
              <a:cs typeface="Cambria"/>
            </a:endParaRP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8721"/>
            <a:ext cx="8150860" cy="936154"/>
          </a:xfrm>
          <a:prstGeom prst="rect">
            <a:avLst/>
          </a:prstGeom>
        </p:spPr>
        <p:txBody>
          <a:bodyPr vert="horz" wrap="square" lIns="0" tIns="12700" rIns="0" bIns="0" rtlCol="0">
            <a:spAutoFit/>
          </a:bodyPr>
          <a:lstStyle/>
          <a:p>
            <a:pPr marL="12700" marR="5080">
              <a:lnSpc>
                <a:spcPct val="100000"/>
              </a:lnSpc>
              <a:spcBef>
                <a:spcPts val="100"/>
              </a:spcBef>
            </a:pPr>
            <a:r>
              <a:rPr sz="3000" b="1" spc="265" smtClean="0">
                <a:solidFill>
                  <a:srgbClr val="002060"/>
                </a:solidFill>
              </a:rPr>
              <a:t>I</a:t>
            </a:r>
            <a:r>
              <a:rPr b="1" spc="265" smtClean="0">
                <a:solidFill>
                  <a:srgbClr val="002060"/>
                </a:solidFill>
              </a:rPr>
              <a:t>NFORMATION</a:t>
            </a:r>
            <a:r>
              <a:rPr lang="en-IN" b="1" spc="265" dirty="0" smtClean="0">
                <a:solidFill>
                  <a:srgbClr val="002060"/>
                </a:solidFill>
              </a:rPr>
              <a:t> </a:t>
            </a:r>
            <a:r>
              <a:rPr sz="3000" b="1" spc="265" smtClean="0">
                <a:solidFill>
                  <a:srgbClr val="002060"/>
                </a:solidFill>
              </a:rPr>
              <a:t>R</a:t>
            </a:r>
            <a:r>
              <a:rPr b="1" spc="265" smtClean="0">
                <a:solidFill>
                  <a:srgbClr val="002060"/>
                </a:solidFill>
              </a:rPr>
              <a:t>ETRIEVAL </a:t>
            </a:r>
            <a:r>
              <a:rPr b="1" spc="-515" smtClean="0">
                <a:solidFill>
                  <a:srgbClr val="002060"/>
                </a:solidFill>
              </a:rPr>
              <a:t> </a:t>
            </a:r>
            <a:r>
              <a:rPr sz="3000" b="1" spc="310" dirty="0">
                <a:solidFill>
                  <a:srgbClr val="002060"/>
                </a:solidFill>
              </a:rPr>
              <a:t>S</a:t>
            </a:r>
            <a:r>
              <a:rPr b="1" spc="310" dirty="0">
                <a:solidFill>
                  <a:srgbClr val="002060"/>
                </a:solidFill>
              </a:rPr>
              <a:t>YSTEMS</a:t>
            </a:r>
            <a:r>
              <a:rPr b="1" spc="305" dirty="0">
                <a:solidFill>
                  <a:srgbClr val="002060"/>
                </a:solidFill>
              </a:rPr>
              <a:t> </a:t>
            </a:r>
            <a:r>
              <a:rPr sz="3000" b="1" spc="254" dirty="0">
                <a:solidFill>
                  <a:srgbClr val="002060"/>
                </a:solidFill>
              </a:rPr>
              <a:t>C</a:t>
            </a:r>
            <a:r>
              <a:rPr b="1" spc="254" dirty="0">
                <a:solidFill>
                  <a:srgbClr val="002060"/>
                </a:solidFill>
              </a:rPr>
              <a:t>APABILITIES</a:t>
            </a:r>
            <a:endParaRPr sz="3000" b="1">
              <a:solidFill>
                <a:srgbClr val="002060"/>
              </a:solidFill>
            </a:endParaRPr>
          </a:p>
        </p:txBody>
      </p:sp>
      <p:sp>
        <p:nvSpPr>
          <p:cNvPr id="3" name="object 3"/>
          <p:cNvSpPr txBox="1"/>
          <p:nvPr/>
        </p:nvSpPr>
        <p:spPr>
          <a:xfrm>
            <a:off x="535940" y="1739900"/>
            <a:ext cx="7310755" cy="2198038"/>
          </a:xfrm>
          <a:prstGeom prst="rect">
            <a:avLst/>
          </a:prstGeom>
        </p:spPr>
        <p:txBody>
          <a:bodyPr vert="horz" wrap="square" lIns="0" tIns="12700" rIns="0" bIns="0" rtlCol="0">
            <a:spAutoFit/>
          </a:bodyPr>
          <a:lstStyle/>
          <a:p>
            <a:pPr marL="287020" indent="-274320">
              <a:lnSpc>
                <a:spcPct val="100000"/>
              </a:lnSpc>
              <a:spcBef>
                <a:spcPts val="100"/>
              </a:spcBef>
              <a:buClr>
                <a:srgbClr val="FE8637"/>
              </a:buClr>
              <a:buSzPct val="68750"/>
              <a:buFont typeface="Wingdings"/>
              <a:buChar char=""/>
              <a:tabLst>
                <a:tab pos="287020" algn="l"/>
              </a:tabLst>
            </a:pPr>
            <a:r>
              <a:rPr sz="2400" b="1" spc="200" dirty="0">
                <a:latin typeface="Cambria"/>
                <a:cs typeface="Cambria"/>
              </a:rPr>
              <a:t>Search</a:t>
            </a:r>
            <a:r>
              <a:rPr sz="2400" b="1" spc="150" dirty="0">
                <a:latin typeface="Cambria"/>
                <a:cs typeface="Cambria"/>
              </a:rPr>
              <a:t> </a:t>
            </a:r>
            <a:r>
              <a:rPr sz="2400" b="1" spc="165" dirty="0">
                <a:latin typeface="Cambria"/>
                <a:cs typeface="Cambria"/>
              </a:rPr>
              <a:t>Capabilities</a:t>
            </a:r>
            <a:r>
              <a:rPr sz="2400" b="1" spc="140" dirty="0">
                <a:latin typeface="Cambria"/>
                <a:cs typeface="Cambria"/>
              </a:rPr>
              <a:t> </a:t>
            </a:r>
            <a:r>
              <a:rPr sz="2400" spc="30" dirty="0">
                <a:latin typeface="Cambria"/>
                <a:cs typeface="Cambria"/>
              </a:rPr>
              <a:t>:</a:t>
            </a:r>
            <a:r>
              <a:rPr sz="2400" spc="110" dirty="0">
                <a:latin typeface="Cambria"/>
                <a:cs typeface="Cambria"/>
              </a:rPr>
              <a:t> </a:t>
            </a:r>
            <a:r>
              <a:rPr sz="2400" spc="114" dirty="0">
                <a:latin typeface="Cambria"/>
                <a:cs typeface="Cambria"/>
              </a:rPr>
              <a:t>Querying</a:t>
            </a:r>
            <a:r>
              <a:rPr sz="2400" spc="100" dirty="0">
                <a:latin typeface="Cambria"/>
                <a:cs typeface="Cambria"/>
              </a:rPr>
              <a:t> </a:t>
            </a:r>
            <a:r>
              <a:rPr sz="2400" spc="20" dirty="0">
                <a:latin typeface="Cambria"/>
                <a:cs typeface="Cambria"/>
              </a:rPr>
              <a:t>for</a:t>
            </a:r>
            <a:r>
              <a:rPr sz="2400" spc="110" dirty="0">
                <a:latin typeface="Cambria"/>
                <a:cs typeface="Cambria"/>
              </a:rPr>
              <a:t> </a:t>
            </a:r>
            <a:r>
              <a:rPr sz="2400" spc="120" dirty="0">
                <a:latin typeface="Cambria"/>
                <a:cs typeface="Cambria"/>
              </a:rPr>
              <a:t>data</a:t>
            </a:r>
            <a:endParaRPr sz="2400">
              <a:latin typeface="Cambria"/>
              <a:cs typeface="Cambria"/>
            </a:endParaRPr>
          </a:p>
          <a:p>
            <a:pPr marL="286385" marR="5080" indent="-274320">
              <a:lnSpc>
                <a:spcPct val="150000"/>
              </a:lnSpc>
              <a:spcBef>
                <a:spcPts val="600"/>
              </a:spcBef>
              <a:buClr>
                <a:srgbClr val="FE8637"/>
              </a:buClr>
              <a:buSzPct val="68750"/>
              <a:buFont typeface="Wingdings"/>
              <a:buChar char=""/>
              <a:tabLst>
                <a:tab pos="287020" algn="l"/>
                <a:tab pos="1645920" algn="l"/>
                <a:tab pos="3668395" algn="l"/>
                <a:tab pos="3832860" algn="l"/>
                <a:tab pos="3935095" algn="l"/>
                <a:tab pos="5443855" algn="l"/>
                <a:tab pos="5911850" algn="l"/>
              </a:tabLst>
            </a:pPr>
            <a:r>
              <a:rPr sz="2400" b="1" spc="305" dirty="0">
                <a:latin typeface="Cambria"/>
                <a:cs typeface="Cambria"/>
              </a:rPr>
              <a:t>B</a:t>
            </a:r>
            <a:r>
              <a:rPr sz="2400" b="1" spc="105" dirty="0">
                <a:latin typeface="Cambria"/>
                <a:cs typeface="Cambria"/>
              </a:rPr>
              <a:t>r</a:t>
            </a:r>
            <a:r>
              <a:rPr sz="2400" b="1" spc="125" dirty="0">
                <a:latin typeface="Cambria"/>
                <a:cs typeface="Cambria"/>
              </a:rPr>
              <a:t>o</a:t>
            </a:r>
            <a:r>
              <a:rPr sz="2400" b="1" spc="200" dirty="0">
                <a:latin typeface="Cambria"/>
                <a:cs typeface="Cambria"/>
              </a:rPr>
              <a:t>w</a:t>
            </a:r>
            <a:r>
              <a:rPr sz="2400" b="1" spc="110" dirty="0">
                <a:latin typeface="Cambria"/>
                <a:cs typeface="Cambria"/>
              </a:rPr>
              <a:t>s</a:t>
            </a:r>
            <a:r>
              <a:rPr sz="2400" b="1" spc="100" dirty="0">
                <a:latin typeface="Cambria"/>
                <a:cs typeface="Cambria"/>
              </a:rPr>
              <a:t>e</a:t>
            </a:r>
            <a:r>
              <a:rPr sz="2400" b="1" dirty="0">
                <a:latin typeface="Cambria"/>
                <a:cs typeface="Cambria"/>
              </a:rPr>
              <a:t>	</a:t>
            </a:r>
            <a:r>
              <a:rPr sz="2400" b="1" spc="170" dirty="0">
                <a:latin typeface="Cambria"/>
                <a:cs typeface="Cambria"/>
              </a:rPr>
              <a:t>ca</a:t>
            </a:r>
            <a:r>
              <a:rPr sz="2400" b="1" spc="195" dirty="0">
                <a:latin typeface="Cambria"/>
                <a:cs typeface="Cambria"/>
              </a:rPr>
              <a:t>p</a:t>
            </a:r>
            <a:r>
              <a:rPr sz="2400" b="1" spc="145" dirty="0">
                <a:latin typeface="Cambria"/>
                <a:cs typeface="Cambria"/>
              </a:rPr>
              <a:t>a</a:t>
            </a:r>
            <a:r>
              <a:rPr sz="2400" b="1" spc="170" dirty="0">
                <a:latin typeface="Cambria"/>
                <a:cs typeface="Cambria"/>
              </a:rPr>
              <a:t>b</a:t>
            </a:r>
            <a:r>
              <a:rPr sz="2400" b="1" spc="125" dirty="0">
                <a:latin typeface="Cambria"/>
                <a:cs typeface="Cambria"/>
              </a:rPr>
              <a:t>i</a:t>
            </a:r>
            <a:r>
              <a:rPr sz="2400" b="1" spc="100" dirty="0">
                <a:latin typeface="Cambria"/>
                <a:cs typeface="Cambria"/>
              </a:rPr>
              <a:t>l</a:t>
            </a:r>
            <a:r>
              <a:rPr sz="2400" b="1" spc="125" dirty="0">
                <a:latin typeface="Cambria"/>
                <a:cs typeface="Cambria"/>
              </a:rPr>
              <a:t>i</a:t>
            </a:r>
            <a:r>
              <a:rPr sz="2400" b="1" spc="140" dirty="0">
                <a:latin typeface="Cambria"/>
                <a:cs typeface="Cambria"/>
              </a:rPr>
              <a:t>t</a:t>
            </a:r>
            <a:r>
              <a:rPr sz="2400" b="1" spc="125" dirty="0">
                <a:latin typeface="Cambria"/>
                <a:cs typeface="Cambria"/>
              </a:rPr>
              <a:t>i</a:t>
            </a:r>
            <a:r>
              <a:rPr sz="2400" b="1" spc="100" dirty="0">
                <a:latin typeface="Cambria"/>
                <a:cs typeface="Cambria"/>
              </a:rPr>
              <a:t>e</a:t>
            </a:r>
            <a:r>
              <a:rPr sz="2400" b="1" spc="95" dirty="0">
                <a:latin typeface="Cambria"/>
                <a:cs typeface="Cambria"/>
              </a:rPr>
              <a:t>s</a:t>
            </a:r>
            <a:r>
              <a:rPr sz="2400" b="1" dirty="0">
                <a:solidFill>
                  <a:srgbClr val="FF0000"/>
                </a:solidFill>
                <a:latin typeface="Cambria"/>
                <a:cs typeface="Cambria"/>
              </a:rPr>
              <a:t>	</a:t>
            </a:r>
            <a:r>
              <a:rPr sz="2400" spc="30" dirty="0">
                <a:latin typeface="Cambria"/>
                <a:cs typeface="Cambria"/>
              </a:rPr>
              <a:t>:</a:t>
            </a:r>
            <a:r>
              <a:rPr sz="2400" dirty="0">
                <a:latin typeface="Cambria"/>
                <a:cs typeface="Cambria"/>
              </a:rPr>
              <a:t>		</a:t>
            </a:r>
            <a:r>
              <a:rPr sz="2400" spc="254" dirty="0">
                <a:latin typeface="Cambria"/>
                <a:cs typeface="Cambria"/>
              </a:rPr>
              <a:t>B</a:t>
            </a:r>
            <a:r>
              <a:rPr sz="2400" spc="70" dirty="0">
                <a:latin typeface="Cambria"/>
                <a:cs typeface="Cambria"/>
              </a:rPr>
              <a:t>r</a:t>
            </a:r>
            <a:r>
              <a:rPr sz="2400" spc="-45" dirty="0">
                <a:latin typeface="Cambria"/>
                <a:cs typeface="Cambria"/>
              </a:rPr>
              <a:t>o</a:t>
            </a:r>
            <a:r>
              <a:rPr sz="2400" spc="-40" dirty="0">
                <a:latin typeface="Cambria"/>
                <a:cs typeface="Cambria"/>
              </a:rPr>
              <a:t>w</a:t>
            </a:r>
            <a:r>
              <a:rPr sz="2400" spc="65" dirty="0">
                <a:latin typeface="Cambria"/>
                <a:cs typeface="Cambria"/>
              </a:rPr>
              <a:t>s</a:t>
            </a:r>
            <a:r>
              <a:rPr sz="2400" spc="85" dirty="0">
                <a:latin typeface="Cambria"/>
                <a:cs typeface="Cambria"/>
              </a:rPr>
              <a:t>i</a:t>
            </a:r>
            <a:r>
              <a:rPr sz="2400" spc="120" dirty="0">
                <a:latin typeface="Cambria"/>
                <a:cs typeface="Cambria"/>
              </a:rPr>
              <a:t>n</a:t>
            </a:r>
            <a:r>
              <a:rPr sz="2400" spc="100" dirty="0">
                <a:latin typeface="Cambria"/>
                <a:cs typeface="Cambria"/>
              </a:rPr>
              <a:t>g</a:t>
            </a:r>
            <a:r>
              <a:rPr sz="2400" dirty="0">
                <a:latin typeface="Cambria"/>
                <a:cs typeface="Cambria"/>
              </a:rPr>
              <a:t>	</a:t>
            </a:r>
            <a:r>
              <a:rPr sz="2400" spc="-5" dirty="0">
                <a:latin typeface="Cambria"/>
                <a:cs typeface="Cambria"/>
              </a:rPr>
              <a:t>or</a:t>
            </a:r>
            <a:r>
              <a:rPr sz="2400" dirty="0">
                <a:latin typeface="Cambria"/>
                <a:cs typeface="Cambria"/>
              </a:rPr>
              <a:t>	</a:t>
            </a:r>
            <a:r>
              <a:rPr sz="2400" spc="225" dirty="0">
                <a:latin typeface="Cambria"/>
                <a:cs typeface="Cambria"/>
              </a:rPr>
              <a:t>A</a:t>
            </a:r>
            <a:r>
              <a:rPr sz="2400" spc="-5" dirty="0">
                <a:latin typeface="Cambria"/>
                <a:cs typeface="Cambria"/>
              </a:rPr>
              <a:t>c</a:t>
            </a:r>
            <a:r>
              <a:rPr sz="2400" spc="75" dirty="0">
                <a:latin typeface="Cambria"/>
                <a:cs typeface="Cambria"/>
              </a:rPr>
              <a:t>qui</a:t>
            </a:r>
            <a:r>
              <a:rPr sz="2400" spc="70" dirty="0">
                <a:latin typeface="Cambria"/>
                <a:cs typeface="Cambria"/>
              </a:rPr>
              <a:t>r</a:t>
            </a:r>
            <a:r>
              <a:rPr sz="2400" spc="85" dirty="0">
                <a:latin typeface="Cambria"/>
                <a:cs typeface="Cambria"/>
              </a:rPr>
              <a:t>i</a:t>
            </a:r>
            <a:r>
              <a:rPr sz="2400" spc="75" dirty="0">
                <a:latin typeface="Cambria"/>
                <a:cs typeface="Cambria"/>
              </a:rPr>
              <a:t>ng  </a:t>
            </a:r>
            <a:r>
              <a:rPr sz="2400" spc="95" dirty="0">
                <a:latin typeface="Cambria"/>
                <a:cs typeface="Cambria"/>
              </a:rPr>
              <a:t>the</a:t>
            </a:r>
            <a:r>
              <a:rPr sz="2400" spc="135" dirty="0">
                <a:latin typeface="Cambria"/>
                <a:cs typeface="Cambria"/>
              </a:rPr>
              <a:t> </a:t>
            </a:r>
            <a:r>
              <a:rPr sz="2400" spc="80" dirty="0">
                <a:latin typeface="Cambria"/>
                <a:cs typeface="Cambria"/>
              </a:rPr>
              <a:t>Knowledge</a:t>
            </a:r>
            <a:r>
              <a:rPr sz="2400" spc="110" dirty="0">
                <a:latin typeface="Cambria"/>
                <a:cs typeface="Cambria"/>
              </a:rPr>
              <a:t> </a:t>
            </a:r>
            <a:r>
              <a:rPr sz="2400" spc="50" dirty="0">
                <a:latin typeface="Cambria"/>
                <a:cs typeface="Cambria"/>
              </a:rPr>
              <a:t>from</a:t>
            </a:r>
            <a:r>
              <a:rPr sz="2400" spc="135" dirty="0">
                <a:latin typeface="Cambria"/>
                <a:cs typeface="Cambria"/>
              </a:rPr>
              <a:t> </a:t>
            </a:r>
            <a:r>
              <a:rPr sz="2400" spc="95" dirty="0">
                <a:latin typeface="Cambria"/>
                <a:cs typeface="Cambria"/>
              </a:rPr>
              <a:t>the		</a:t>
            </a:r>
            <a:r>
              <a:rPr sz="2400" spc="120">
                <a:latin typeface="Cambria"/>
                <a:cs typeface="Cambria"/>
              </a:rPr>
              <a:t>Search</a:t>
            </a:r>
            <a:r>
              <a:rPr sz="2400" spc="110">
                <a:latin typeface="Cambria"/>
                <a:cs typeface="Cambria"/>
              </a:rPr>
              <a:t> </a:t>
            </a:r>
            <a:r>
              <a:rPr sz="2400" spc="110" smtClean="0">
                <a:latin typeface="Cambria"/>
                <a:cs typeface="Cambria"/>
              </a:rPr>
              <a:t>Results</a:t>
            </a:r>
            <a:endParaRPr lang="en-IN" sz="2400" spc="110" dirty="0" smtClean="0">
              <a:latin typeface="Cambria"/>
              <a:cs typeface="Cambria"/>
            </a:endParaRPr>
          </a:p>
          <a:p>
            <a:pPr marL="286385" marR="5080" indent="-274320">
              <a:lnSpc>
                <a:spcPct val="150000"/>
              </a:lnSpc>
              <a:spcBef>
                <a:spcPts val="600"/>
              </a:spcBef>
              <a:buClr>
                <a:srgbClr val="FE8637"/>
              </a:buClr>
              <a:buSzPct val="68750"/>
              <a:buFont typeface="Wingdings"/>
              <a:buChar char=""/>
              <a:tabLst>
                <a:tab pos="287020" algn="l"/>
                <a:tab pos="1645920" algn="l"/>
                <a:tab pos="3668395" algn="l"/>
                <a:tab pos="3832860" algn="l"/>
                <a:tab pos="3935095" algn="l"/>
                <a:tab pos="5443855" algn="l"/>
                <a:tab pos="5911850" algn="l"/>
              </a:tabLst>
            </a:pPr>
            <a:r>
              <a:rPr sz="2400" b="1" spc="145" smtClean="0">
                <a:latin typeface="Cambria"/>
                <a:cs typeface="Cambria"/>
              </a:rPr>
              <a:t>Miscellaneous</a:t>
            </a:r>
            <a:r>
              <a:rPr sz="2400" b="1" spc="175" smtClean="0">
                <a:latin typeface="Cambria"/>
                <a:cs typeface="Cambria"/>
              </a:rPr>
              <a:t> </a:t>
            </a:r>
            <a:r>
              <a:rPr sz="2400" b="1" spc="140" dirty="0">
                <a:latin typeface="Cambria"/>
                <a:cs typeface="Cambria"/>
              </a:rPr>
              <a:t>capabilities</a:t>
            </a:r>
            <a:r>
              <a:rPr sz="2400" b="1" spc="165" dirty="0">
                <a:latin typeface="Cambria"/>
                <a:cs typeface="Cambria"/>
              </a:rPr>
              <a:t> </a:t>
            </a:r>
            <a:r>
              <a:rPr sz="2400" spc="30" dirty="0">
                <a:latin typeface="Cambria"/>
                <a:cs typeface="Cambria"/>
              </a:rPr>
              <a:t>:</a:t>
            </a:r>
            <a:r>
              <a:rPr sz="2400" spc="120" dirty="0">
                <a:latin typeface="Cambria"/>
                <a:cs typeface="Cambria"/>
              </a:rPr>
              <a:t> </a:t>
            </a:r>
            <a:r>
              <a:rPr sz="2400" spc="130" dirty="0">
                <a:latin typeface="Cambria"/>
                <a:cs typeface="Cambria"/>
              </a:rPr>
              <a:t>Other</a:t>
            </a:r>
            <a:r>
              <a:rPr sz="2400" spc="120" dirty="0">
                <a:latin typeface="Cambria"/>
                <a:cs typeface="Cambria"/>
              </a:rPr>
              <a:t> </a:t>
            </a:r>
            <a:r>
              <a:rPr sz="2400" spc="90" dirty="0">
                <a:latin typeface="Cambria"/>
                <a:cs typeface="Cambria"/>
              </a:rPr>
              <a:t>Methods</a:t>
            </a:r>
            <a:endParaRPr sz="2400">
              <a:latin typeface="Cambria"/>
              <a:cs typeface="Cambria"/>
            </a:endParaRPr>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95921"/>
            <a:ext cx="6781800" cy="474489"/>
          </a:xfrm>
          <a:prstGeom prst="rect">
            <a:avLst/>
          </a:prstGeom>
        </p:spPr>
        <p:txBody>
          <a:bodyPr vert="horz" wrap="square" lIns="0" tIns="12700" rIns="0" bIns="0" rtlCol="0">
            <a:spAutoFit/>
          </a:bodyPr>
          <a:lstStyle/>
          <a:p>
            <a:pPr marL="12700">
              <a:lnSpc>
                <a:spcPct val="100000"/>
              </a:lnSpc>
              <a:spcBef>
                <a:spcPts val="100"/>
              </a:spcBef>
            </a:pPr>
            <a:r>
              <a:rPr sz="3000" b="1" spc="315" smtClean="0">
                <a:solidFill>
                  <a:srgbClr val="002060"/>
                </a:solidFill>
                <a:latin typeface="Cambria" pitchFamily="18" charset="0"/>
                <a:ea typeface="Cambria" pitchFamily="18" charset="0"/>
              </a:rPr>
              <a:t>S</a:t>
            </a:r>
            <a:r>
              <a:rPr b="1" spc="315" smtClean="0">
                <a:solidFill>
                  <a:srgbClr val="002060"/>
                </a:solidFill>
                <a:latin typeface="Cambria" pitchFamily="18" charset="0"/>
                <a:ea typeface="Cambria" pitchFamily="18" charset="0"/>
              </a:rPr>
              <a:t>EARCH</a:t>
            </a:r>
            <a:r>
              <a:rPr lang="en-IN" b="1" spc="330" dirty="0" smtClean="0">
                <a:solidFill>
                  <a:srgbClr val="002060"/>
                </a:solidFill>
                <a:latin typeface="Cambria" pitchFamily="18" charset="0"/>
                <a:ea typeface="Cambria" pitchFamily="18" charset="0"/>
              </a:rPr>
              <a:t> </a:t>
            </a:r>
            <a:r>
              <a:rPr sz="3000" b="1" spc="254" smtClean="0">
                <a:solidFill>
                  <a:srgbClr val="002060"/>
                </a:solidFill>
                <a:latin typeface="Cambria" pitchFamily="18" charset="0"/>
                <a:ea typeface="Cambria" pitchFamily="18" charset="0"/>
              </a:rPr>
              <a:t>C</a:t>
            </a:r>
            <a:r>
              <a:rPr b="1" spc="254" smtClean="0">
                <a:solidFill>
                  <a:srgbClr val="002060"/>
                </a:solidFill>
                <a:latin typeface="Cambria" pitchFamily="18" charset="0"/>
                <a:ea typeface="Cambria" pitchFamily="18" charset="0"/>
              </a:rPr>
              <a:t>APABILITIES</a:t>
            </a:r>
            <a:endParaRPr sz="3000" b="1">
              <a:solidFill>
                <a:srgbClr val="002060"/>
              </a:solidFill>
              <a:latin typeface="Cambria" pitchFamily="18" charset="0"/>
              <a:ea typeface="Cambria" pitchFamily="18" charset="0"/>
            </a:endParaRPr>
          </a:p>
        </p:txBody>
      </p:sp>
      <p:sp>
        <p:nvSpPr>
          <p:cNvPr id="3" name="object 3"/>
          <p:cNvSpPr txBox="1"/>
          <p:nvPr/>
        </p:nvSpPr>
        <p:spPr>
          <a:xfrm>
            <a:off x="535940" y="1627123"/>
            <a:ext cx="7310755" cy="4546758"/>
          </a:xfrm>
          <a:prstGeom prst="rect">
            <a:avLst/>
          </a:prstGeom>
        </p:spPr>
        <p:txBody>
          <a:bodyPr vert="horz" wrap="square" lIns="0" tIns="12065" rIns="0" bIns="0" rtlCol="0">
            <a:spAutoFit/>
          </a:bodyPr>
          <a:lstStyle/>
          <a:p>
            <a:pPr marL="286385" marR="5080" indent="-274320" algn="just">
              <a:lnSpc>
                <a:spcPct val="100099"/>
              </a:lnSpc>
              <a:spcBef>
                <a:spcPts val="95"/>
              </a:spcBef>
              <a:buClr>
                <a:srgbClr val="FE8637"/>
              </a:buClr>
              <a:buSzPct val="68750"/>
              <a:buFont typeface="Wingdings"/>
              <a:buChar char=""/>
              <a:tabLst>
                <a:tab pos="287020" algn="l"/>
              </a:tabLst>
            </a:pPr>
            <a:r>
              <a:rPr lang="en-IN" sz="2400" spc="110" dirty="0" smtClean="0">
                <a:latin typeface="Cambria" pitchFamily="18" charset="0"/>
                <a:ea typeface="Cambria" pitchFamily="18" charset="0"/>
                <a:cs typeface="Cambria"/>
              </a:rPr>
              <a:t>The objective of the search capability is to allow for a mapping between a user’s specified need and the items in the information database that will answer that need.</a:t>
            </a:r>
          </a:p>
          <a:p>
            <a:pPr marL="286385" marR="5080" indent="-274320" algn="just">
              <a:lnSpc>
                <a:spcPct val="100099"/>
              </a:lnSpc>
              <a:spcBef>
                <a:spcPts val="95"/>
              </a:spcBef>
              <a:buClr>
                <a:srgbClr val="FE8637"/>
              </a:buClr>
              <a:buSzPct val="68750"/>
              <a:buFont typeface="Wingdings"/>
              <a:buChar char=""/>
              <a:tabLst>
                <a:tab pos="287020" algn="l"/>
              </a:tabLst>
            </a:pPr>
            <a:r>
              <a:rPr lang="en-IN" sz="2400" spc="100" dirty="0" smtClean="0">
                <a:latin typeface="Cambria" pitchFamily="18" charset="0"/>
                <a:ea typeface="Cambria" pitchFamily="18" charset="0"/>
                <a:cs typeface="Cambria"/>
              </a:rPr>
              <a:t>The </a:t>
            </a:r>
            <a:r>
              <a:rPr lang="en-IN" sz="2400" spc="70" dirty="0" smtClean="0">
                <a:latin typeface="Cambria" pitchFamily="18" charset="0"/>
                <a:ea typeface="Cambria" pitchFamily="18" charset="0"/>
                <a:cs typeface="Cambria"/>
              </a:rPr>
              <a:t>search</a:t>
            </a:r>
            <a:r>
              <a:rPr lang="en-IN" sz="2400" spc="75" dirty="0" smtClean="0">
                <a:latin typeface="Cambria" pitchFamily="18" charset="0"/>
                <a:ea typeface="Cambria" pitchFamily="18" charset="0"/>
                <a:cs typeface="Cambria"/>
              </a:rPr>
              <a:t> </a:t>
            </a:r>
            <a:r>
              <a:rPr lang="en-IN" sz="2400" spc="60" dirty="0" smtClean="0">
                <a:latin typeface="Cambria" pitchFamily="18" charset="0"/>
                <a:ea typeface="Cambria" pitchFamily="18" charset="0"/>
                <a:cs typeface="Cambria"/>
              </a:rPr>
              <a:t>query</a:t>
            </a:r>
            <a:r>
              <a:rPr lang="en-IN" sz="2400" spc="65" dirty="0" smtClean="0">
                <a:latin typeface="Cambria" pitchFamily="18" charset="0"/>
                <a:ea typeface="Cambria" pitchFamily="18" charset="0"/>
                <a:cs typeface="Cambria"/>
              </a:rPr>
              <a:t> </a:t>
            </a:r>
            <a:r>
              <a:rPr lang="en-IN" sz="2400" spc="90" dirty="0" smtClean="0">
                <a:latin typeface="Cambria" pitchFamily="18" charset="0"/>
                <a:ea typeface="Cambria" pitchFamily="18" charset="0"/>
                <a:cs typeface="Cambria"/>
              </a:rPr>
              <a:t>statement </a:t>
            </a:r>
            <a:r>
              <a:rPr lang="en-IN" sz="2400" spc="70" dirty="0" smtClean="0">
                <a:latin typeface="Cambria" pitchFamily="18" charset="0"/>
                <a:ea typeface="Cambria" pitchFamily="18" charset="0"/>
                <a:cs typeface="Cambria"/>
              </a:rPr>
              <a:t>is</a:t>
            </a:r>
            <a:r>
              <a:rPr lang="en-IN" sz="2400" spc="75"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the </a:t>
            </a:r>
            <a:r>
              <a:rPr lang="en-IN" sz="2400" spc="95" dirty="0" smtClean="0">
                <a:latin typeface="Cambria" pitchFamily="18" charset="0"/>
                <a:ea typeface="Cambria" pitchFamily="18" charset="0"/>
                <a:cs typeface="Cambria"/>
              </a:rPr>
              <a:t>means </a:t>
            </a:r>
            <a:r>
              <a:rPr lang="en-IN" sz="2400" spc="120" dirty="0" smtClean="0">
                <a:latin typeface="Cambria" pitchFamily="18" charset="0"/>
                <a:ea typeface="Cambria" pitchFamily="18" charset="0"/>
                <a:cs typeface="Cambria"/>
              </a:rPr>
              <a:t>that </a:t>
            </a:r>
            <a:r>
              <a:rPr lang="en-IN" sz="2400" spc="85" dirty="0" smtClean="0">
                <a:latin typeface="Cambria" pitchFamily="18" charset="0"/>
                <a:ea typeface="Cambria" pitchFamily="18" charset="0"/>
                <a:cs typeface="Cambria"/>
              </a:rPr>
              <a:t>the </a:t>
            </a:r>
            <a:r>
              <a:rPr lang="en-IN" sz="2400" spc="70" dirty="0" smtClean="0">
                <a:latin typeface="Cambria" pitchFamily="18" charset="0"/>
                <a:ea typeface="Cambria" pitchFamily="18" charset="0"/>
                <a:cs typeface="Cambria"/>
              </a:rPr>
              <a:t>user </a:t>
            </a:r>
            <a:r>
              <a:rPr lang="en-IN" sz="2400" spc="75" dirty="0" smtClean="0">
                <a:latin typeface="Cambria" pitchFamily="18" charset="0"/>
                <a:ea typeface="Cambria" pitchFamily="18" charset="0"/>
                <a:cs typeface="Cambria"/>
              </a:rPr>
              <a:t> </a:t>
            </a:r>
            <a:r>
              <a:rPr lang="en-IN" sz="2400" spc="45" dirty="0" smtClean="0">
                <a:latin typeface="Cambria" pitchFamily="18" charset="0"/>
                <a:ea typeface="Cambria" pitchFamily="18" charset="0"/>
                <a:cs typeface="Cambria"/>
              </a:rPr>
              <a:t>employs</a:t>
            </a:r>
            <a:r>
              <a:rPr lang="en-IN" sz="2400" spc="50" dirty="0" smtClean="0">
                <a:latin typeface="Cambria" pitchFamily="18" charset="0"/>
                <a:ea typeface="Cambria" pitchFamily="18" charset="0"/>
                <a:cs typeface="Cambria"/>
              </a:rPr>
              <a:t> </a:t>
            </a:r>
            <a:r>
              <a:rPr lang="en-IN" sz="2400" spc="15" dirty="0" smtClean="0">
                <a:latin typeface="Cambria" pitchFamily="18" charset="0"/>
                <a:ea typeface="Cambria" pitchFamily="18" charset="0"/>
                <a:cs typeface="Cambria"/>
              </a:rPr>
              <a:t>to</a:t>
            </a:r>
            <a:r>
              <a:rPr lang="en-IN" sz="2400" spc="20" dirty="0" smtClean="0">
                <a:latin typeface="Cambria" pitchFamily="18" charset="0"/>
                <a:ea typeface="Cambria" pitchFamily="18" charset="0"/>
                <a:cs typeface="Cambria"/>
              </a:rPr>
              <a:t> </a:t>
            </a:r>
            <a:r>
              <a:rPr lang="en-IN" sz="2400" spc="65" dirty="0" smtClean="0">
                <a:latin typeface="Cambria" pitchFamily="18" charset="0"/>
                <a:ea typeface="Cambria" pitchFamily="18" charset="0"/>
                <a:cs typeface="Cambria"/>
              </a:rPr>
              <a:t>communicate</a:t>
            </a:r>
            <a:r>
              <a:rPr lang="en-IN" sz="2400" spc="70" dirty="0" smtClean="0">
                <a:latin typeface="Cambria" pitchFamily="18" charset="0"/>
                <a:ea typeface="Cambria" pitchFamily="18" charset="0"/>
                <a:cs typeface="Cambria"/>
              </a:rPr>
              <a:t> </a:t>
            </a:r>
            <a:r>
              <a:rPr lang="en-IN" sz="2400" spc="145" dirty="0" smtClean="0">
                <a:latin typeface="Cambria" pitchFamily="18" charset="0"/>
                <a:ea typeface="Cambria" pitchFamily="18" charset="0"/>
                <a:cs typeface="Cambria"/>
              </a:rPr>
              <a:t>a</a:t>
            </a:r>
            <a:r>
              <a:rPr lang="en-IN" sz="2400" spc="150" dirty="0" smtClean="0">
                <a:latin typeface="Cambria" pitchFamily="18" charset="0"/>
                <a:ea typeface="Cambria" pitchFamily="18" charset="0"/>
                <a:cs typeface="Cambria"/>
              </a:rPr>
              <a:t> </a:t>
            </a:r>
            <a:r>
              <a:rPr lang="en-IN" sz="2400" spc="45" dirty="0" smtClean="0">
                <a:latin typeface="Cambria" pitchFamily="18" charset="0"/>
                <a:ea typeface="Cambria" pitchFamily="18" charset="0"/>
                <a:cs typeface="Cambria"/>
              </a:rPr>
              <a:t>description</a:t>
            </a:r>
            <a:r>
              <a:rPr lang="en-IN" sz="2400" spc="50" dirty="0" smtClean="0">
                <a:latin typeface="Cambria" pitchFamily="18" charset="0"/>
                <a:ea typeface="Cambria" pitchFamily="18" charset="0"/>
                <a:cs typeface="Cambria"/>
              </a:rPr>
              <a:t> </a:t>
            </a:r>
            <a:r>
              <a:rPr lang="en-IN" sz="2400" dirty="0" smtClean="0">
                <a:latin typeface="Cambria" pitchFamily="18" charset="0"/>
                <a:ea typeface="Cambria" pitchFamily="18" charset="0"/>
                <a:cs typeface="Cambria"/>
              </a:rPr>
              <a:t>of</a:t>
            </a:r>
            <a:r>
              <a:rPr lang="en-IN" sz="2400" spc="5"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the</a:t>
            </a:r>
            <a:r>
              <a:rPr lang="en-IN" sz="2400" spc="90" dirty="0" smtClean="0">
                <a:latin typeface="Cambria" pitchFamily="18" charset="0"/>
                <a:ea typeface="Cambria" pitchFamily="18" charset="0"/>
                <a:cs typeface="Cambria"/>
              </a:rPr>
              <a:t> </a:t>
            </a:r>
            <a:r>
              <a:rPr lang="en-IN" sz="2400" spc="45" dirty="0" smtClean="0">
                <a:latin typeface="Cambria" pitchFamily="18" charset="0"/>
                <a:ea typeface="Cambria" pitchFamily="18" charset="0"/>
                <a:cs typeface="Cambria"/>
              </a:rPr>
              <a:t>needed </a:t>
            </a:r>
            <a:r>
              <a:rPr lang="en-IN" sz="2400" spc="50" dirty="0" smtClean="0">
                <a:latin typeface="Cambria" pitchFamily="18" charset="0"/>
                <a:ea typeface="Cambria" pitchFamily="18" charset="0"/>
                <a:cs typeface="Cambria"/>
              </a:rPr>
              <a:t> </a:t>
            </a:r>
            <a:r>
              <a:rPr lang="en-IN" sz="2400" spc="65" dirty="0" smtClean="0">
                <a:latin typeface="Cambria" pitchFamily="18" charset="0"/>
                <a:ea typeface="Cambria" pitchFamily="18" charset="0"/>
                <a:cs typeface="Cambria"/>
              </a:rPr>
              <a:t>information</a:t>
            </a:r>
            <a:r>
              <a:rPr lang="en-IN" sz="2400" spc="110" dirty="0" smtClean="0">
                <a:latin typeface="Cambria" pitchFamily="18" charset="0"/>
                <a:ea typeface="Cambria" pitchFamily="18" charset="0"/>
                <a:cs typeface="Cambria"/>
              </a:rPr>
              <a:t> </a:t>
            </a:r>
            <a:r>
              <a:rPr lang="en-IN" sz="2400" spc="15" dirty="0" smtClean="0">
                <a:latin typeface="Cambria" pitchFamily="18" charset="0"/>
                <a:ea typeface="Cambria" pitchFamily="18" charset="0"/>
                <a:cs typeface="Cambria"/>
              </a:rPr>
              <a:t>to</a:t>
            </a:r>
            <a:r>
              <a:rPr lang="en-IN" sz="2400" spc="130"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the</a:t>
            </a:r>
            <a:r>
              <a:rPr lang="en-IN" sz="2400" spc="135"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system.</a:t>
            </a:r>
            <a:endParaRPr lang="en-IN" sz="2400" spc="110" dirty="0" smtClean="0">
              <a:latin typeface="Cambria" pitchFamily="18" charset="0"/>
              <a:ea typeface="Cambria" pitchFamily="18" charset="0"/>
              <a:cs typeface="Cambria"/>
            </a:endParaRPr>
          </a:p>
          <a:p>
            <a:pPr marL="286385" marR="5080" indent="-274320" algn="just">
              <a:lnSpc>
                <a:spcPct val="100099"/>
              </a:lnSpc>
              <a:spcBef>
                <a:spcPts val="95"/>
              </a:spcBef>
              <a:buClr>
                <a:srgbClr val="FE8637"/>
              </a:buClr>
              <a:buSzPct val="68750"/>
              <a:buFont typeface="Wingdings"/>
              <a:buChar char=""/>
              <a:tabLst>
                <a:tab pos="287020" algn="l"/>
              </a:tabLst>
            </a:pPr>
            <a:r>
              <a:rPr sz="2400" spc="110" smtClean="0">
                <a:latin typeface="Cambria" pitchFamily="18" charset="0"/>
                <a:ea typeface="Cambria" pitchFamily="18" charset="0"/>
                <a:cs typeface="Cambria"/>
              </a:rPr>
              <a:t>The</a:t>
            </a:r>
            <a:r>
              <a:rPr sz="2400" spc="114" smtClean="0">
                <a:latin typeface="Cambria" pitchFamily="18" charset="0"/>
                <a:ea typeface="Cambria" pitchFamily="18" charset="0"/>
                <a:cs typeface="Cambria"/>
              </a:rPr>
              <a:t> </a:t>
            </a:r>
            <a:r>
              <a:rPr sz="2400" spc="80" dirty="0">
                <a:latin typeface="Cambria" pitchFamily="18" charset="0"/>
                <a:ea typeface="Cambria" pitchFamily="18" charset="0"/>
                <a:cs typeface="Cambria"/>
              </a:rPr>
              <a:t>search</a:t>
            </a:r>
            <a:r>
              <a:rPr sz="2400" spc="85" dirty="0">
                <a:latin typeface="Cambria" pitchFamily="18" charset="0"/>
                <a:ea typeface="Cambria" pitchFamily="18" charset="0"/>
                <a:cs typeface="Cambria"/>
              </a:rPr>
              <a:t> </a:t>
            </a:r>
            <a:r>
              <a:rPr sz="2400" spc="75" dirty="0">
                <a:latin typeface="Cambria" pitchFamily="18" charset="0"/>
                <a:ea typeface="Cambria" pitchFamily="18" charset="0"/>
                <a:cs typeface="Cambria"/>
              </a:rPr>
              <a:t>capabilities</a:t>
            </a:r>
            <a:r>
              <a:rPr sz="2400" spc="80" dirty="0">
                <a:latin typeface="Cambria" pitchFamily="18" charset="0"/>
                <a:ea typeface="Cambria" pitchFamily="18" charset="0"/>
                <a:cs typeface="Cambria"/>
              </a:rPr>
              <a:t> </a:t>
            </a:r>
            <a:r>
              <a:rPr sz="2400" spc="65">
                <a:latin typeface="Cambria" pitchFamily="18" charset="0"/>
                <a:ea typeface="Cambria" pitchFamily="18" charset="0"/>
                <a:cs typeface="Cambria"/>
              </a:rPr>
              <a:t>address</a:t>
            </a:r>
            <a:r>
              <a:rPr sz="2400" spc="70">
                <a:latin typeface="Cambria" pitchFamily="18" charset="0"/>
                <a:ea typeface="Cambria" pitchFamily="18" charset="0"/>
                <a:cs typeface="Cambria"/>
              </a:rPr>
              <a:t> </a:t>
            </a:r>
            <a:r>
              <a:rPr sz="2400" spc="50" smtClean="0">
                <a:latin typeface="Cambria" pitchFamily="18" charset="0"/>
                <a:ea typeface="Cambria" pitchFamily="18" charset="0"/>
                <a:cs typeface="Cambria"/>
              </a:rPr>
              <a:t>bo</a:t>
            </a:r>
            <a:r>
              <a:rPr lang="en-IN" sz="2400" spc="50" dirty="0" err="1" smtClean="0">
                <a:latin typeface="Cambria" pitchFamily="18" charset="0"/>
                <a:ea typeface="Cambria" pitchFamily="18" charset="0"/>
                <a:cs typeface="Cambria"/>
              </a:rPr>
              <a:t>th</a:t>
            </a:r>
            <a:r>
              <a:rPr lang="en-IN" sz="2400" b="1" spc="185" dirty="0" smtClean="0">
                <a:latin typeface="Cambria" pitchFamily="18" charset="0"/>
                <a:ea typeface="Cambria" pitchFamily="18" charset="0"/>
                <a:cs typeface="Cambria"/>
              </a:rPr>
              <a:t> </a:t>
            </a:r>
            <a:r>
              <a:rPr sz="2400" b="1" spc="190" smtClean="0">
                <a:latin typeface="Cambria" pitchFamily="18" charset="0"/>
                <a:ea typeface="Cambria" pitchFamily="18" charset="0"/>
                <a:cs typeface="Cambria"/>
              </a:rPr>
              <a:t>Natural</a:t>
            </a:r>
            <a:r>
              <a:rPr sz="2400" b="1" spc="195" smtClean="0">
                <a:latin typeface="Cambria" pitchFamily="18" charset="0"/>
                <a:ea typeface="Cambria" pitchFamily="18" charset="0"/>
                <a:cs typeface="Cambria"/>
              </a:rPr>
              <a:t> </a:t>
            </a:r>
            <a:r>
              <a:rPr sz="2400" b="1" spc="210" smtClean="0">
                <a:latin typeface="Cambria" pitchFamily="18" charset="0"/>
                <a:ea typeface="Cambria" pitchFamily="18" charset="0"/>
                <a:cs typeface="Cambria"/>
              </a:rPr>
              <a:t>Language</a:t>
            </a:r>
            <a:r>
              <a:rPr lang="en-IN" sz="2400" b="1" spc="215" dirty="0" smtClean="0">
                <a:latin typeface="Cambria" pitchFamily="18" charset="0"/>
                <a:ea typeface="Cambria" pitchFamily="18" charset="0"/>
                <a:cs typeface="Cambria"/>
              </a:rPr>
              <a:t>(Ranked) and Boolean logic queries</a:t>
            </a:r>
            <a:r>
              <a:rPr sz="2400" spc="135" smtClean="0">
                <a:latin typeface="Cambria" pitchFamily="18" charset="0"/>
                <a:ea typeface="Cambria" pitchFamily="18" charset="0"/>
                <a:cs typeface="Cambria"/>
              </a:rPr>
              <a:t>.</a:t>
            </a:r>
            <a:r>
              <a:rPr sz="2400" spc="140" smtClean="0">
                <a:latin typeface="Cambria" pitchFamily="18" charset="0"/>
                <a:ea typeface="Cambria" pitchFamily="18" charset="0"/>
                <a:cs typeface="Cambria"/>
              </a:rPr>
              <a:t> </a:t>
            </a:r>
            <a:r>
              <a:rPr sz="2400" spc="110" dirty="0">
                <a:latin typeface="Cambria" pitchFamily="18" charset="0"/>
                <a:ea typeface="Cambria" pitchFamily="18" charset="0"/>
                <a:cs typeface="Cambria"/>
              </a:rPr>
              <a:t>The </a:t>
            </a:r>
            <a:r>
              <a:rPr sz="2400" spc="114" dirty="0">
                <a:latin typeface="Cambria" pitchFamily="18" charset="0"/>
                <a:ea typeface="Cambria" pitchFamily="18" charset="0"/>
                <a:cs typeface="Cambria"/>
              </a:rPr>
              <a:t> </a:t>
            </a:r>
            <a:r>
              <a:rPr sz="2400" spc="90" dirty="0">
                <a:latin typeface="Cambria" pitchFamily="18" charset="0"/>
                <a:ea typeface="Cambria" pitchFamily="18" charset="0"/>
                <a:cs typeface="Cambria"/>
              </a:rPr>
              <a:t>algorithms </a:t>
            </a:r>
            <a:r>
              <a:rPr sz="2400" spc="70" dirty="0">
                <a:latin typeface="Cambria" pitchFamily="18" charset="0"/>
                <a:ea typeface="Cambria" pitchFamily="18" charset="0"/>
                <a:cs typeface="Cambria"/>
              </a:rPr>
              <a:t>used </a:t>
            </a:r>
            <a:r>
              <a:rPr sz="2400" spc="15" dirty="0">
                <a:latin typeface="Cambria" pitchFamily="18" charset="0"/>
                <a:ea typeface="Cambria" pitchFamily="18" charset="0"/>
                <a:cs typeface="Cambria"/>
              </a:rPr>
              <a:t>for </a:t>
            </a:r>
            <a:r>
              <a:rPr sz="2400" spc="85" dirty="0">
                <a:latin typeface="Cambria" pitchFamily="18" charset="0"/>
                <a:ea typeface="Cambria" pitchFamily="18" charset="0"/>
                <a:cs typeface="Cambria"/>
              </a:rPr>
              <a:t>searching </a:t>
            </a:r>
            <a:r>
              <a:rPr sz="2400" spc="80">
                <a:latin typeface="Cambria" pitchFamily="18" charset="0"/>
                <a:ea typeface="Cambria" pitchFamily="18" charset="0"/>
                <a:cs typeface="Cambria"/>
              </a:rPr>
              <a:t>are </a:t>
            </a:r>
            <a:r>
              <a:rPr sz="2400" spc="70" smtClean="0">
                <a:latin typeface="Cambria" pitchFamily="18" charset="0"/>
                <a:ea typeface="Cambria" pitchFamily="18" charset="0"/>
                <a:cs typeface="Cambria"/>
              </a:rPr>
              <a:t>called</a:t>
            </a:r>
            <a:r>
              <a:rPr lang="en-IN" sz="2400" spc="70" dirty="0" smtClean="0">
                <a:latin typeface="Cambria" pitchFamily="18" charset="0"/>
                <a:ea typeface="Cambria" pitchFamily="18" charset="0"/>
                <a:cs typeface="Cambria"/>
              </a:rPr>
              <a:t> </a:t>
            </a:r>
            <a:r>
              <a:rPr lang="en-IN" sz="2400" spc="120" dirty="0" smtClean="0">
                <a:latin typeface="Cambria" pitchFamily="18" charset="0"/>
                <a:ea typeface="Cambria" pitchFamily="18" charset="0"/>
                <a:cs typeface="Cambria"/>
              </a:rPr>
              <a:t>N</a:t>
            </a:r>
            <a:r>
              <a:rPr sz="2400" spc="120" smtClean="0">
                <a:latin typeface="Cambria" pitchFamily="18" charset="0"/>
                <a:ea typeface="Cambria" pitchFamily="18" charset="0"/>
                <a:cs typeface="Cambria"/>
              </a:rPr>
              <a:t>atural</a:t>
            </a:r>
            <a:r>
              <a:rPr sz="2400" spc="125" smtClean="0">
                <a:latin typeface="Cambria" pitchFamily="18" charset="0"/>
                <a:ea typeface="Cambria" pitchFamily="18" charset="0"/>
                <a:cs typeface="Cambria"/>
              </a:rPr>
              <a:t> </a:t>
            </a:r>
            <a:r>
              <a:rPr sz="2400" spc="110" smtClean="0">
                <a:latin typeface="Cambria" pitchFamily="18" charset="0"/>
                <a:ea typeface="Cambria" pitchFamily="18" charset="0"/>
                <a:cs typeface="Cambria"/>
              </a:rPr>
              <a:t>language</a:t>
            </a:r>
            <a:r>
              <a:rPr lang="en-IN" sz="2400" spc="110" dirty="0" smtClean="0">
                <a:latin typeface="Cambria" pitchFamily="18" charset="0"/>
                <a:ea typeface="Cambria" pitchFamily="18" charset="0"/>
                <a:cs typeface="Cambria"/>
              </a:rPr>
              <a:t>, Boolean</a:t>
            </a:r>
            <a:r>
              <a:rPr sz="2400" spc="135" smtClean="0">
                <a:latin typeface="Cambria" pitchFamily="18" charset="0"/>
                <a:ea typeface="Cambria" pitchFamily="18" charset="0"/>
                <a:cs typeface="Cambria"/>
              </a:rPr>
              <a:t> </a:t>
            </a:r>
            <a:r>
              <a:rPr lang="en-IN" sz="2400" spc="55" dirty="0" smtClean="0">
                <a:latin typeface="Cambria" pitchFamily="18" charset="0"/>
                <a:ea typeface="Cambria" pitchFamily="18" charset="0"/>
                <a:cs typeface="Cambria"/>
              </a:rPr>
              <a:t>logic processing</a:t>
            </a:r>
            <a:r>
              <a:rPr sz="2400" spc="70" smtClean="0">
                <a:latin typeface="Cambria" pitchFamily="18" charset="0"/>
                <a:ea typeface="Cambria" pitchFamily="18" charset="0"/>
                <a:cs typeface="Cambria"/>
              </a:rPr>
              <a:t>.</a:t>
            </a:r>
            <a:endParaRPr sz="2400">
              <a:latin typeface="Cambria" pitchFamily="18" charset="0"/>
              <a:ea typeface="Cambria" pitchFamily="18" charset="0"/>
              <a:cs typeface="Cambria"/>
            </a:endParaRPr>
          </a:p>
          <a:p>
            <a:pPr marL="286385" marR="5080" indent="-274320" algn="just">
              <a:lnSpc>
                <a:spcPct val="100000"/>
              </a:lnSpc>
              <a:spcBef>
                <a:spcPts val="590"/>
              </a:spcBef>
              <a:buClr>
                <a:srgbClr val="FE8637"/>
              </a:buClr>
              <a:buSzPct val="68750"/>
              <a:buFont typeface="Wingdings"/>
              <a:buChar char=""/>
              <a:tabLst>
                <a:tab pos="372745" algn="l"/>
              </a:tabLst>
            </a:pPr>
            <a:endParaRPr sz="2400">
              <a:latin typeface="Cambria" pitchFamily="18" charset="0"/>
              <a:ea typeface="Cambria" pitchFamily="18" charset="0"/>
              <a:cs typeface="Cambria"/>
            </a:endParaRPr>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85392"/>
            <a:ext cx="7919720" cy="372218"/>
          </a:xfrm>
          <a:prstGeom prst="rect">
            <a:avLst/>
          </a:prstGeom>
        </p:spPr>
        <p:txBody>
          <a:bodyPr vert="horz" wrap="square" lIns="0" tIns="76835" rIns="0" bIns="0" rtlCol="0">
            <a:spAutoFit/>
          </a:bodyPr>
          <a:lstStyle/>
          <a:p>
            <a:pPr marL="287020" marR="5080" indent="-274955" algn="just">
              <a:lnSpc>
                <a:spcPts val="2110"/>
              </a:lnSpc>
              <a:spcBef>
                <a:spcPts val="605"/>
              </a:spcBef>
            </a:pPr>
            <a:r>
              <a:rPr lang="en-IN" sz="3200" b="1" spc="315" dirty="0" smtClean="0">
                <a:solidFill>
                  <a:srgbClr val="002060"/>
                </a:solidFill>
              </a:rPr>
              <a:t>SEARCH</a:t>
            </a:r>
            <a:r>
              <a:rPr lang="en-IN" sz="3200" b="1" spc="330" dirty="0" smtClean="0">
                <a:solidFill>
                  <a:srgbClr val="002060"/>
                </a:solidFill>
              </a:rPr>
              <a:t> </a:t>
            </a:r>
            <a:r>
              <a:rPr lang="en-IN" sz="3200" b="1" spc="254" dirty="0" smtClean="0">
                <a:solidFill>
                  <a:srgbClr val="002060"/>
                </a:solidFill>
              </a:rPr>
              <a:t>CAPABILITIES</a:t>
            </a:r>
            <a:endParaRPr sz="3200">
              <a:latin typeface="Cambria"/>
              <a:cs typeface="Cambria"/>
            </a:endParaRPr>
          </a:p>
        </p:txBody>
      </p:sp>
      <p:sp>
        <p:nvSpPr>
          <p:cNvPr id="3" name="object 3"/>
          <p:cNvSpPr txBox="1"/>
          <p:nvPr/>
        </p:nvSpPr>
        <p:spPr>
          <a:xfrm>
            <a:off x="534714" y="2376931"/>
            <a:ext cx="7920990" cy="5164875"/>
          </a:xfrm>
          <a:prstGeom prst="rect">
            <a:avLst/>
          </a:prstGeom>
        </p:spPr>
        <p:txBody>
          <a:bodyPr vert="horz" wrap="square" lIns="0" tIns="12065" rIns="0" bIns="0" rtlCol="0">
            <a:spAutoFit/>
          </a:bodyPr>
          <a:lstStyle/>
          <a:p>
            <a:pPr marL="927735" algn="just">
              <a:lnSpc>
                <a:spcPct val="100000"/>
              </a:lnSpc>
              <a:spcBef>
                <a:spcPts val="95"/>
              </a:spcBef>
            </a:pPr>
            <a:endParaRPr sz="2200">
              <a:latin typeface="Cambria" pitchFamily="18" charset="0"/>
              <a:ea typeface="Cambria" pitchFamily="18" charset="0"/>
              <a:cs typeface="Cambria"/>
            </a:endParaRPr>
          </a:p>
          <a:p>
            <a:pPr marL="12700">
              <a:lnSpc>
                <a:spcPct val="100000"/>
              </a:lnSpc>
              <a:spcBef>
                <a:spcPts val="95"/>
              </a:spcBef>
            </a:pPr>
            <a:r>
              <a:rPr lang="en-IN" sz="2200" spc="175" dirty="0" smtClean="0">
                <a:latin typeface="Cambria" pitchFamily="18" charset="0"/>
                <a:ea typeface="Cambria" pitchFamily="18" charset="0"/>
                <a:cs typeface="Cambria"/>
              </a:rPr>
              <a:t>Given the following natural language query statement where the importance of a particular search term is indicated by a value in parenthesis between 0.0 and 1.0 with 1.0 being the most important.</a:t>
            </a:r>
          </a:p>
          <a:p>
            <a:pPr marL="12700">
              <a:lnSpc>
                <a:spcPct val="100000"/>
              </a:lnSpc>
              <a:spcBef>
                <a:spcPts val="95"/>
              </a:spcBef>
            </a:pPr>
            <a:endParaRPr lang="en-IN" sz="2200" spc="175" dirty="0" smtClean="0">
              <a:latin typeface="Cambria" pitchFamily="18" charset="0"/>
              <a:ea typeface="Cambria" pitchFamily="18" charset="0"/>
              <a:cs typeface="Cambria"/>
            </a:endParaRPr>
          </a:p>
          <a:p>
            <a:pPr marL="12700">
              <a:lnSpc>
                <a:spcPct val="100000"/>
              </a:lnSpc>
              <a:spcBef>
                <a:spcPts val="95"/>
              </a:spcBef>
            </a:pPr>
            <a:r>
              <a:rPr sz="2200" b="1" spc="175" smtClean="0">
                <a:latin typeface="Cambria" pitchFamily="18" charset="0"/>
                <a:ea typeface="Cambria" pitchFamily="18" charset="0"/>
                <a:cs typeface="Cambria"/>
              </a:rPr>
              <a:t>Example</a:t>
            </a:r>
            <a:r>
              <a:rPr lang="en-IN" sz="2200" b="1" spc="175" dirty="0" smtClean="0">
                <a:latin typeface="Cambria" pitchFamily="18" charset="0"/>
                <a:ea typeface="Cambria" pitchFamily="18" charset="0"/>
                <a:cs typeface="Cambria"/>
              </a:rPr>
              <a:t>:</a:t>
            </a:r>
            <a:r>
              <a:rPr sz="2200" spc="135" smtClean="0">
                <a:latin typeface="Cambria" pitchFamily="18" charset="0"/>
                <a:ea typeface="Cambria" pitchFamily="18" charset="0"/>
                <a:cs typeface="Cambria"/>
              </a:rPr>
              <a:t>Weighting</a:t>
            </a:r>
            <a:r>
              <a:rPr sz="2200" spc="175" smtClean="0">
                <a:latin typeface="Cambria" pitchFamily="18" charset="0"/>
                <a:ea typeface="Cambria" pitchFamily="18" charset="0"/>
                <a:cs typeface="Cambria"/>
              </a:rPr>
              <a:t> </a:t>
            </a:r>
            <a:r>
              <a:rPr sz="2200" spc="110" dirty="0">
                <a:latin typeface="Cambria" pitchFamily="18" charset="0"/>
                <a:ea typeface="Cambria" pitchFamily="18" charset="0"/>
                <a:cs typeface="Cambria"/>
              </a:rPr>
              <a:t>of</a:t>
            </a:r>
            <a:r>
              <a:rPr sz="2200" spc="150" dirty="0">
                <a:latin typeface="Cambria" pitchFamily="18" charset="0"/>
                <a:ea typeface="Cambria" pitchFamily="18" charset="0"/>
                <a:cs typeface="Cambria"/>
              </a:rPr>
              <a:t> </a:t>
            </a:r>
            <a:r>
              <a:rPr sz="2200" spc="140">
                <a:latin typeface="Cambria" pitchFamily="18" charset="0"/>
                <a:ea typeface="Cambria" pitchFamily="18" charset="0"/>
                <a:cs typeface="Cambria"/>
              </a:rPr>
              <a:t>search</a:t>
            </a:r>
            <a:r>
              <a:rPr sz="2200" spc="150">
                <a:latin typeface="Cambria" pitchFamily="18" charset="0"/>
                <a:ea typeface="Cambria" pitchFamily="18" charset="0"/>
                <a:cs typeface="Cambria"/>
              </a:rPr>
              <a:t> </a:t>
            </a:r>
            <a:r>
              <a:rPr sz="2200" spc="114" smtClean="0">
                <a:latin typeface="Cambria" pitchFamily="18" charset="0"/>
                <a:ea typeface="Cambria" pitchFamily="18" charset="0"/>
                <a:cs typeface="Cambria"/>
              </a:rPr>
              <a:t>terms</a:t>
            </a:r>
            <a:endParaRPr lang="en-IN" sz="2200" spc="114" dirty="0" smtClean="0">
              <a:latin typeface="Cambria" pitchFamily="18" charset="0"/>
              <a:ea typeface="Cambria" pitchFamily="18" charset="0"/>
              <a:cs typeface="Cambria"/>
            </a:endParaRPr>
          </a:p>
          <a:p>
            <a:pPr marL="12700">
              <a:lnSpc>
                <a:spcPct val="100000"/>
              </a:lnSpc>
              <a:spcBef>
                <a:spcPts val="95"/>
              </a:spcBef>
            </a:pPr>
            <a:endParaRPr sz="2200">
              <a:latin typeface="Cambria" pitchFamily="18" charset="0"/>
              <a:ea typeface="Cambria" pitchFamily="18" charset="0"/>
              <a:cs typeface="Cambria"/>
            </a:endParaRPr>
          </a:p>
          <a:p>
            <a:pPr marL="287655" marR="6350" indent="-275590" algn="just">
              <a:lnSpc>
                <a:spcPts val="2110"/>
              </a:lnSpc>
              <a:spcBef>
                <a:spcPts val="585"/>
              </a:spcBef>
            </a:pPr>
            <a:r>
              <a:rPr sz="2200" b="1" i="1" spc="240" dirty="0">
                <a:latin typeface="Cambria" pitchFamily="18" charset="0"/>
                <a:ea typeface="Cambria" pitchFamily="18" charset="0"/>
                <a:cs typeface="Cambria"/>
              </a:rPr>
              <a:t>Find </a:t>
            </a:r>
            <a:r>
              <a:rPr sz="2200" b="1" i="1" spc="140" dirty="0">
                <a:latin typeface="Cambria" pitchFamily="18" charset="0"/>
                <a:ea typeface="Cambria" pitchFamily="18" charset="0"/>
                <a:cs typeface="Cambria"/>
              </a:rPr>
              <a:t>articles </a:t>
            </a:r>
            <a:r>
              <a:rPr sz="2200" b="1" i="1" spc="155" dirty="0">
                <a:latin typeface="Cambria" pitchFamily="18" charset="0"/>
                <a:ea typeface="Cambria" pitchFamily="18" charset="0"/>
                <a:cs typeface="Cambria"/>
              </a:rPr>
              <a:t>that </a:t>
            </a:r>
            <a:r>
              <a:rPr sz="2200" b="1" i="1" spc="150" dirty="0">
                <a:latin typeface="Cambria" pitchFamily="18" charset="0"/>
                <a:ea typeface="Cambria" pitchFamily="18" charset="0"/>
                <a:cs typeface="Cambria"/>
              </a:rPr>
              <a:t>discuss </a:t>
            </a:r>
            <a:r>
              <a:rPr sz="2200" b="1" i="1" spc="135" dirty="0">
                <a:latin typeface="Cambria" pitchFamily="18" charset="0"/>
                <a:ea typeface="Cambria" pitchFamily="18" charset="0"/>
                <a:cs typeface="Cambria"/>
              </a:rPr>
              <a:t>automobile </a:t>
            </a:r>
            <a:r>
              <a:rPr sz="2200" b="1" i="1" spc="100" dirty="0">
                <a:latin typeface="Cambria" pitchFamily="18" charset="0"/>
                <a:ea typeface="Cambria" pitchFamily="18" charset="0"/>
                <a:cs typeface="Cambria"/>
              </a:rPr>
              <a:t>emissions(.9) </a:t>
            </a:r>
            <a:r>
              <a:rPr sz="2200" b="1" i="1" spc="95" dirty="0">
                <a:latin typeface="Cambria" pitchFamily="18" charset="0"/>
                <a:ea typeface="Cambria" pitchFamily="18" charset="0"/>
                <a:cs typeface="Cambria"/>
              </a:rPr>
              <a:t>or </a:t>
            </a:r>
            <a:r>
              <a:rPr sz="2200" b="1" i="1" spc="100" dirty="0">
                <a:latin typeface="Cambria" pitchFamily="18" charset="0"/>
                <a:ea typeface="Cambria" pitchFamily="18" charset="0"/>
                <a:cs typeface="Cambria"/>
              </a:rPr>
              <a:t> </a:t>
            </a:r>
            <a:r>
              <a:rPr sz="2200" b="1" i="1" spc="160" dirty="0">
                <a:latin typeface="Cambria" pitchFamily="18" charset="0"/>
                <a:ea typeface="Cambria" pitchFamily="18" charset="0"/>
                <a:cs typeface="Cambria"/>
              </a:rPr>
              <a:t>sulfur</a:t>
            </a:r>
            <a:r>
              <a:rPr sz="2200" b="1" i="1" spc="175" dirty="0">
                <a:latin typeface="Cambria" pitchFamily="18" charset="0"/>
                <a:ea typeface="Cambria" pitchFamily="18" charset="0"/>
                <a:cs typeface="Cambria"/>
              </a:rPr>
              <a:t> </a:t>
            </a:r>
            <a:r>
              <a:rPr sz="2200" b="1" i="1" spc="114" dirty="0">
                <a:latin typeface="Cambria" pitchFamily="18" charset="0"/>
                <a:ea typeface="Cambria" pitchFamily="18" charset="0"/>
                <a:cs typeface="Cambria"/>
              </a:rPr>
              <a:t>dioxide(.3)</a:t>
            </a:r>
            <a:r>
              <a:rPr sz="2200" b="1" i="1" spc="155" dirty="0">
                <a:latin typeface="Cambria" pitchFamily="18" charset="0"/>
                <a:ea typeface="Cambria" pitchFamily="18" charset="0"/>
                <a:cs typeface="Cambria"/>
              </a:rPr>
              <a:t> </a:t>
            </a:r>
            <a:r>
              <a:rPr sz="2200" b="1" i="1" spc="140" dirty="0">
                <a:latin typeface="Cambria" pitchFamily="18" charset="0"/>
                <a:ea typeface="Cambria" pitchFamily="18" charset="0"/>
                <a:cs typeface="Cambria"/>
              </a:rPr>
              <a:t>on</a:t>
            </a:r>
            <a:r>
              <a:rPr sz="2200" b="1" i="1" spc="170" dirty="0">
                <a:latin typeface="Cambria" pitchFamily="18" charset="0"/>
                <a:ea typeface="Cambria" pitchFamily="18" charset="0"/>
                <a:cs typeface="Cambria"/>
              </a:rPr>
              <a:t> </a:t>
            </a:r>
            <a:r>
              <a:rPr sz="2200" b="1" i="1" spc="120" dirty="0">
                <a:latin typeface="Cambria" pitchFamily="18" charset="0"/>
                <a:ea typeface="Cambria" pitchFamily="18" charset="0"/>
                <a:cs typeface="Cambria"/>
              </a:rPr>
              <a:t>the</a:t>
            </a:r>
            <a:r>
              <a:rPr sz="2200" b="1" i="1" spc="160" dirty="0">
                <a:latin typeface="Cambria" pitchFamily="18" charset="0"/>
                <a:ea typeface="Cambria" pitchFamily="18" charset="0"/>
                <a:cs typeface="Cambria"/>
              </a:rPr>
              <a:t> farming</a:t>
            </a:r>
            <a:r>
              <a:rPr sz="2200" b="1" i="1" spc="165" dirty="0">
                <a:latin typeface="Cambria" pitchFamily="18" charset="0"/>
                <a:ea typeface="Cambria" pitchFamily="18" charset="0"/>
                <a:cs typeface="Cambria"/>
              </a:rPr>
              <a:t> </a:t>
            </a:r>
            <a:r>
              <a:rPr sz="2200" b="1" i="1" spc="140">
                <a:latin typeface="Cambria" pitchFamily="18" charset="0"/>
                <a:ea typeface="Cambria" pitchFamily="18" charset="0"/>
                <a:cs typeface="Cambria"/>
              </a:rPr>
              <a:t>industry</a:t>
            </a:r>
            <a:r>
              <a:rPr sz="2200" b="1" i="1" spc="140" smtClean="0">
                <a:latin typeface="Cambria" pitchFamily="18" charset="0"/>
                <a:ea typeface="Cambria" pitchFamily="18" charset="0"/>
                <a:cs typeface="Cambria"/>
              </a:rPr>
              <a:t>.</a:t>
            </a:r>
            <a:endParaRPr lang="en-IN" sz="2200" b="1" i="1" spc="140" dirty="0" smtClean="0">
              <a:latin typeface="Cambria" pitchFamily="18" charset="0"/>
              <a:ea typeface="Cambria" pitchFamily="18" charset="0"/>
              <a:cs typeface="Cambria"/>
            </a:endParaRPr>
          </a:p>
          <a:p>
            <a:pPr marL="287655" marR="6350" indent="-275590" algn="just">
              <a:lnSpc>
                <a:spcPts val="2110"/>
              </a:lnSpc>
              <a:spcBef>
                <a:spcPts val="585"/>
              </a:spcBef>
            </a:pPr>
            <a:endParaRPr sz="2200">
              <a:latin typeface="Cambria" pitchFamily="18" charset="0"/>
              <a:ea typeface="Cambria" pitchFamily="18" charset="0"/>
              <a:cs typeface="Cambria"/>
            </a:endParaRPr>
          </a:p>
          <a:p>
            <a:pPr marL="287020" marR="5715" indent="-273685" algn="just">
              <a:spcBef>
                <a:spcPts val="600"/>
              </a:spcBef>
              <a:buClr>
                <a:srgbClr val="FE8637"/>
              </a:buClr>
              <a:buSzPct val="68181"/>
              <a:tabLst>
                <a:tab pos="288290" algn="l"/>
              </a:tabLst>
            </a:pPr>
            <a:r>
              <a:rPr lang="en-IN" sz="2200" spc="100" dirty="0" smtClean="0">
                <a:latin typeface="Cambria" pitchFamily="18" charset="0"/>
                <a:ea typeface="Cambria" pitchFamily="18" charset="0"/>
                <a:cs typeface="Cambria"/>
              </a:rPr>
              <a:t>   </a:t>
            </a:r>
            <a:r>
              <a:rPr sz="2200" spc="100" smtClean="0">
                <a:latin typeface="Cambria" pitchFamily="18" charset="0"/>
                <a:ea typeface="Cambria" pitchFamily="18" charset="0"/>
                <a:cs typeface="Cambria"/>
              </a:rPr>
              <a:t>The </a:t>
            </a:r>
            <a:r>
              <a:rPr sz="2200" spc="75" dirty="0">
                <a:latin typeface="Cambria" pitchFamily="18" charset="0"/>
                <a:ea typeface="Cambria" pitchFamily="18" charset="0"/>
                <a:cs typeface="Cambria"/>
              </a:rPr>
              <a:t>system </a:t>
            </a:r>
            <a:r>
              <a:rPr sz="2200" spc="35" dirty="0">
                <a:latin typeface="Cambria" pitchFamily="18" charset="0"/>
                <a:ea typeface="Cambria" pitchFamily="18" charset="0"/>
                <a:cs typeface="Cambria"/>
              </a:rPr>
              <a:t>would </a:t>
            </a:r>
            <a:r>
              <a:rPr sz="2200" spc="40" dirty="0">
                <a:latin typeface="Cambria" pitchFamily="18" charset="0"/>
                <a:ea typeface="Cambria" pitchFamily="18" charset="0"/>
                <a:cs typeface="Cambria"/>
              </a:rPr>
              <a:t>recognize </a:t>
            </a:r>
            <a:r>
              <a:rPr sz="2200" spc="95" dirty="0">
                <a:latin typeface="Cambria" pitchFamily="18" charset="0"/>
                <a:ea typeface="Cambria" pitchFamily="18" charset="0"/>
                <a:cs typeface="Cambria"/>
              </a:rPr>
              <a:t>in </a:t>
            </a:r>
            <a:r>
              <a:rPr sz="2200" spc="80" dirty="0">
                <a:latin typeface="Cambria" pitchFamily="18" charset="0"/>
                <a:ea typeface="Cambria" pitchFamily="18" charset="0"/>
                <a:cs typeface="Cambria"/>
              </a:rPr>
              <a:t>its </a:t>
            </a:r>
            <a:r>
              <a:rPr sz="2200" spc="60" dirty="0">
                <a:latin typeface="Cambria" pitchFamily="18" charset="0"/>
                <a:ea typeface="Cambria" pitchFamily="18" charset="0"/>
                <a:cs typeface="Cambria"/>
              </a:rPr>
              <a:t>importance </a:t>
            </a:r>
            <a:r>
              <a:rPr sz="2200" spc="105">
                <a:latin typeface="Cambria" pitchFamily="18" charset="0"/>
                <a:ea typeface="Cambria" pitchFamily="18" charset="0"/>
                <a:cs typeface="Cambria"/>
              </a:rPr>
              <a:t>ranking </a:t>
            </a:r>
            <a:r>
              <a:rPr sz="2200" spc="100" smtClean="0">
                <a:latin typeface="Cambria" pitchFamily="18" charset="0"/>
                <a:ea typeface="Cambria" pitchFamily="18" charset="0"/>
                <a:cs typeface="Cambria"/>
              </a:rPr>
              <a:t>and</a:t>
            </a:r>
            <a:r>
              <a:rPr lang="en-IN" sz="2200" spc="100" dirty="0" smtClean="0">
                <a:latin typeface="Cambria" pitchFamily="18" charset="0"/>
                <a:ea typeface="Cambria" pitchFamily="18" charset="0"/>
                <a:cs typeface="Cambria"/>
              </a:rPr>
              <a:t> </a:t>
            </a:r>
            <a:r>
              <a:rPr sz="2200" spc="80" smtClean="0">
                <a:latin typeface="Cambria" pitchFamily="18" charset="0"/>
                <a:ea typeface="Cambria" pitchFamily="18" charset="0"/>
                <a:cs typeface="Cambria"/>
              </a:rPr>
              <a:t>item </a:t>
            </a:r>
            <a:r>
              <a:rPr sz="2200" spc="45" dirty="0">
                <a:latin typeface="Cambria" pitchFamily="18" charset="0"/>
                <a:ea typeface="Cambria" pitchFamily="18" charset="0"/>
                <a:cs typeface="Cambria"/>
              </a:rPr>
              <a:t>selection</a:t>
            </a:r>
            <a:r>
              <a:rPr sz="2200" spc="50" dirty="0">
                <a:latin typeface="Cambria" pitchFamily="18" charset="0"/>
                <a:ea typeface="Cambria" pitchFamily="18" charset="0"/>
                <a:cs typeface="Cambria"/>
              </a:rPr>
              <a:t> </a:t>
            </a:r>
            <a:r>
              <a:rPr sz="2200" spc="25" dirty="0">
                <a:latin typeface="Cambria" pitchFamily="18" charset="0"/>
                <a:ea typeface="Cambria" pitchFamily="18" charset="0"/>
                <a:cs typeface="Cambria"/>
              </a:rPr>
              <a:t>process</a:t>
            </a:r>
            <a:r>
              <a:rPr sz="2200" spc="30" dirty="0">
                <a:latin typeface="Cambria" pitchFamily="18" charset="0"/>
                <a:ea typeface="Cambria" pitchFamily="18" charset="0"/>
                <a:cs typeface="Cambria"/>
              </a:rPr>
              <a:t> </a:t>
            </a:r>
            <a:r>
              <a:rPr sz="2200" spc="120" dirty="0">
                <a:latin typeface="Cambria" pitchFamily="18" charset="0"/>
                <a:ea typeface="Cambria" pitchFamily="18" charset="0"/>
                <a:cs typeface="Cambria"/>
              </a:rPr>
              <a:t>that </a:t>
            </a:r>
            <a:r>
              <a:rPr sz="2200" spc="55" dirty="0">
                <a:latin typeface="Cambria" pitchFamily="18" charset="0"/>
                <a:ea typeface="Cambria" pitchFamily="18" charset="0"/>
                <a:cs typeface="Cambria"/>
              </a:rPr>
              <a:t>automobile</a:t>
            </a:r>
            <a:r>
              <a:rPr sz="2200" spc="60" dirty="0">
                <a:latin typeface="Cambria" pitchFamily="18" charset="0"/>
                <a:ea typeface="Cambria" pitchFamily="18" charset="0"/>
                <a:cs typeface="Cambria"/>
              </a:rPr>
              <a:t> </a:t>
            </a:r>
            <a:r>
              <a:rPr sz="2200" spc="55" dirty="0">
                <a:latin typeface="Cambria" pitchFamily="18" charset="0"/>
                <a:ea typeface="Cambria" pitchFamily="18" charset="0"/>
                <a:cs typeface="Cambria"/>
              </a:rPr>
              <a:t>emissions</a:t>
            </a:r>
            <a:r>
              <a:rPr sz="2200" spc="60" dirty="0">
                <a:latin typeface="Cambria" pitchFamily="18" charset="0"/>
                <a:ea typeface="Cambria" pitchFamily="18" charset="0"/>
                <a:cs typeface="Cambria"/>
              </a:rPr>
              <a:t> </a:t>
            </a:r>
            <a:r>
              <a:rPr sz="2200" spc="75" dirty="0">
                <a:latin typeface="Cambria" pitchFamily="18" charset="0"/>
                <a:ea typeface="Cambria" pitchFamily="18" charset="0"/>
                <a:cs typeface="Cambria"/>
              </a:rPr>
              <a:t>are </a:t>
            </a:r>
            <a:r>
              <a:rPr sz="2200" spc="90" dirty="0">
                <a:latin typeface="Cambria" pitchFamily="18" charset="0"/>
                <a:ea typeface="Cambria" pitchFamily="18" charset="0"/>
                <a:cs typeface="Cambria"/>
              </a:rPr>
              <a:t>far </a:t>
            </a:r>
            <a:r>
              <a:rPr sz="2200" spc="95" dirty="0">
                <a:latin typeface="Cambria" pitchFamily="18" charset="0"/>
                <a:ea typeface="Cambria" pitchFamily="18" charset="0"/>
                <a:cs typeface="Cambria"/>
              </a:rPr>
              <a:t> </a:t>
            </a:r>
            <a:r>
              <a:rPr sz="2200" spc="35" dirty="0">
                <a:latin typeface="Cambria" pitchFamily="18" charset="0"/>
                <a:ea typeface="Cambria" pitchFamily="18" charset="0"/>
                <a:cs typeface="Cambria"/>
              </a:rPr>
              <a:t>more</a:t>
            </a:r>
            <a:r>
              <a:rPr sz="2200" spc="40" dirty="0">
                <a:latin typeface="Cambria" pitchFamily="18" charset="0"/>
                <a:ea typeface="Cambria" pitchFamily="18" charset="0"/>
                <a:cs typeface="Cambria"/>
              </a:rPr>
              <a:t> </a:t>
            </a:r>
            <a:r>
              <a:rPr sz="2200" spc="75" dirty="0">
                <a:latin typeface="Cambria" pitchFamily="18" charset="0"/>
                <a:ea typeface="Cambria" pitchFamily="18" charset="0"/>
                <a:cs typeface="Cambria"/>
              </a:rPr>
              <a:t>important</a:t>
            </a:r>
            <a:r>
              <a:rPr sz="2200" spc="80" dirty="0">
                <a:latin typeface="Cambria" pitchFamily="18" charset="0"/>
                <a:ea typeface="Cambria" pitchFamily="18" charset="0"/>
                <a:cs typeface="Cambria"/>
              </a:rPr>
              <a:t> </a:t>
            </a:r>
            <a:r>
              <a:rPr sz="2200" spc="120" dirty="0">
                <a:latin typeface="Cambria" pitchFamily="18" charset="0"/>
                <a:ea typeface="Cambria" pitchFamily="18" charset="0"/>
                <a:cs typeface="Cambria"/>
              </a:rPr>
              <a:t>than</a:t>
            </a:r>
            <a:r>
              <a:rPr sz="2200" spc="125" dirty="0">
                <a:latin typeface="Cambria" pitchFamily="18" charset="0"/>
                <a:ea typeface="Cambria" pitchFamily="18" charset="0"/>
                <a:cs typeface="Cambria"/>
              </a:rPr>
              <a:t> </a:t>
            </a:r>
            <a:r>
              <a:rPr sz="2200" spc="75" dirty="0">
                <a:latin typeface="Cambria" pitchFamily="18" charset="0"/>
                <a:ea typeface="Cambria" pitchFamily="18" charset="0"/>
                <a:cs typeface="Cambria"/>
              </a:rPr>
              <a:t>items</a:t>
            </a:r>
            <a:r>
              <a:rPr sz="2200" spc="80" dirty="0">
                <a:latin typeface="Cambria" pitchFamily="18" charset="0"/>
                <a:ea typeface="Cambria" pitchFamily="18" charset="0"/>
                <a:cs typeface="Cambria"/>
              </a:rPr>
              <a:t> </a:t>
            </a:r>
            <a:r>
              <a:rPr sz="2200" spc="70" dirty="0">
                <a:latin typeface="Cambria" pitchFamily="18" charset="0"/>
                <a:ea typeface="Cambria" pitchFamily="18" charset="0"/>
                <a:cs typeface="Cambria"/>
              </a:rPr>
              <a:t>discussing</a:t>
            </a:r>
            <a:r>
              <a:rPr sz="2200" spc="75" dirty="0">
                <a:latin typeface="Cambria" pitchFamily="18" charset="0"/>
                <a:ea typeface="Cambria" pitchFamily="18" charset="0"/>
                <a:cs typeface="Cambria"/>
              </a:rPr>
              <a:t> </a:t>
            </a:r>
            <a:r>
              <a:rPr sz="2200" spc="90" dirty="0">
                <a:latin typeface="Cambria" pitchFamily="18" charset="0"/>
                <a:ea typeface="Cambria" pitchFamily="18" charset="0"/>
                <a:cs typeface="Cambria"/>
              </a:rPr>
              <a:t>sulfur</a:t>
            </a:r>
            <a:r>
              <a:rPr sz="2200" spc="95" dirty="0">
                <a:latin typeface="Cambria" pitchFamily="18" charset="0"/>
                <a:ea typeface="Cambria" pitchFamily="18" charset="0"/>
                <a:cs typeface="Cambria"/>
              </a:rPr>
              <a:t> </a:t>
            </a:r>
            <a:r>
              <a:rPr sz="2200" spc="40">
                <a:latin typeface="Cambria" pitchFamily="18" charset="0"/>
                <a:ea typeface="Cambria" pitchFamily="18" charset="0"/>
                <a:cs typeface="Cambria"/>
              </a:rPr>
              <a:t>dioxide </a:t>
            </a:r>
            <a:r>
              <a:rPr sz="2200" spc="45">
                <a:latin typeface="Cambria" pitchFamily="18" charset="0"/>
                <a:ea typeface="Cambria" pitchFamily="18" charset="0"/>
                <a:cs typeface="Cambria"/>
              </a:rPr>
              <a:t> </a:t>
            </a:r>
            <a:r>
              <a:rPr sz="2200" spc="55" smtClean="0">
                <a:latin typeface="Cambria" pitchFamily="18" charset="0"/>
                <a:ea typeface="Cambria" pitchFamily="18" charset="0"/>
                <a:cs typeface="Cambria"/>
              </a:rPr>
              <a:t>problems</a:t>
            </a:r>
            <a:r>
              <a:rPr lang="en-IN" sz="2200" spc="55" dirty="0" smtClean="0">
                <a:latin typeface="Cambria" pitchFamily="18" charset="0"/>
                <a:ea typeface="Cambria" pitchFamily="18" charset="0"/>
                <a:cs typeface="Cambria"/>
              </a:rPr>
              <a:t>.</a:t>
            </a:r>
            <a:endParaRPr sz="2200">
              <a:latin typeface="Cambria" pitchFamily="18" charset="0"/>
              <a:ea typeface="Cambria" pitchFamily="18" charset="0"/>
              <a:cs typeface="Cambria"/>
            </a:endParaRP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81000"/>
            <a:ext cx="5715000" cy="474489"/>
          </a:xfrm>
          <a:prstGeom prst="rect">
            <a:avLst/>
          </a:prstGeom>
        </p:spPr>
        <p:txBody>
          <a:bodyPr vert="horz" wrap="square" lIns="0" tIns="12700" rIns="0" bIns="0" rtlCol="0">
            <a:spAutoFit/>
          </a:bodyPr>
          <a:lstStyle/>
          <a:p>
            <a:pPr marL="12700">
              <a:lnSpc>
                <a:spcPct val="100000"/>
              </a:lnSpc>
              <a:spcBef>
                <a:spcPts val="100"/>
              </a:spcBef>
            </a:pPr>
            <a:r>
              <a:rPr sz="3000" b="1" spc="315" smtClean="0">
                <a:solidFill>
                  <a:srgbClr val="002060"/>
                </a:solidFill>
                <a:latin typeface="Cambria" pitchFamily="18" charset="0"/>
                <a:ea typeface="Cambria" pitchFamily="18" charset="0"/>
              </a:rPr>
              <a:t>S</a:t>
            </a:r>
            <a:r>
              <a:rPr b="1" spc="315" smtClean="0">
                <a:solidFill>
                  <a:srgbClr val="002060"/>
                </a:solidFill>
                <a:latin typeface="Cambria" pitchFamily="18" charset="0"/>
                <a:ea typeface="Cambria" pitchFamily="18" charset="0"/>
              </a:rPr>
              <a:t>EARCH</a:t>
            </a:r>
            <a:r>
              <a:rPr lang="en-IN" b="1" spc="315" dirty="0" smtClean="0">
                <a:solidFill>
                  <a:srgbClr val="002060"/>
                </a:solidFill>
                <a:latin typeface="Cambria" pitchFamily="18" charset="0"/>
                <a:ea typeface="Cambria" pitchFamily="18" charset="0"/>
              </a:rPr>
              <a:t> </a:t>
            </a:r>
            <a:r>
              <a:rPr b="1" spc="300" smtClean="0">
                <a:solidFill>
                  <a:srgbClr val="002060"/>
                </a:solidFill>
                <a:latin typeface="Cambria" pitchFamily="18" charset="0"/>
                <a:ea typeface="Cambria" pitchFamily="18" charset="0"/>
              </a:rPr>
              <a:t>FUNCTIONS</a:t>
            </a:r>
            <a:endParaRPr sz="3000" b="1">
              <a:solidFill>
                <a:srgbClr val="002060"/>
              </a:solidFill>
              <a:latin typeface="Cambria" pitchFamily="18" charset="0"/>
              <a:ea typeface="Cambria" pitchFamily="18" charset="0"/>
            </a:endParaRPr>
          </a:p>
        </p:txBody>
      </p:sp>
      <p:sp>
        <p:nvSpPr>
          <p:cNvPr id="3" name="object 3"/>
          <p:cNvSpPr txBox="1"/>
          <p:nvPr/>
        </p:nvSpPr>
        <p:spPr>
          <a:xfrm>
            <a:off x="673100" y="1171447"/>
            <a:ext cx="7785100" cy="6106800"/>
          </a:xfrm>
          <a:prstGeom prst="rect">
            <a:avLst/>
          </a:prstGeom>
        </p:spPr>
        <p:txBody>
          <a:bodyPr vert="horz" wrap="square" lIns="0" tIns="12700" rIns="0" bIns="0" rtlCol="0">
            <a:spAutoFit/>
          </a:bodyPr>
          <a:lstStyle/>
          <a:p>
            <a:pPr marL="286385" marR="5080" indent="-274320">
              <a:lnSpc>
                <a:spcPct val="100000"/>
              </a:lnSpc>
              <a:spcBef>
                <a:spcPts val="100"/>
              </a:spcBef>
              <a:buClr>
                <a:srgbClr val="FE8637"/>
              </a:buClr>
              <a:buSzPct val="79166"/>
              <a:buFont typeface="Segoe UI Symbol"/>
              <a:buChar char="⚫"/>
              <a:tabLst>
                <a:tab pos="286385" algn="l"/>
                <a:tab pos="287020" algn="l"/>
              </a:tabLst>
            </a:pPr>
            <a:r>
              <a:rPr lang="en-IN" sz="2400" spc="229" dirty="0" smtClean="0">
                <a:latin typeface="Cambria" pitchFamily="18" charset="0"/>
                <a:ea typeface="Cambria" pitchFamily="18" charset="0"/>
                <a:cs typeface="Cambria"/>
              </a:rPr>
              <a:t>The functions define the r</a:t>
            </a:r>
            <a:r>
              <a:rPr sz="2400" spc="90" smtClean="0">
                <a:latin typeface="Cambria" pitchFamily="18" charset="0"/>
                <a:ea typeface="Cambria" pitchFamily="18" charset="0"/>
                <a:cs typeface="Cambria"/>
              </a:rPr>
              <a:t>el</a:t>
            </a:r>
            <a:r>
              <a:rPr sz="2400" spc="110" smtClean="0">
                <a:latin typeface="Cambria" pitchFamily="18" charset="0"/>
                <a:ea typeface="Cambria" pitchFamily="18" charset="0"/>
                <a:cs typeface="Cambria"/>
              </a:rPr>
              <a:t>a</a:t>
            </a:r>
            <a:r>
              <a:rPr sz="2400" spc="120" smtClean="0">
                <a:latin typeface="Cambria" pitchFamily="18" charset="0"/>
                <a:ea typeface="Cambria" pitchFamily="18" charset="0"/>
                <a:cs typeface="Cambria"/>
              </a:rPr>
              <a:t>t</a:t>
            </a:r>
            <a:r>
              <a:rPr sz="2400" spc="40" smtClean="0">
                <a:latin typeface="Cambria" pitchFamily="18" charset="0"/>
                <a:ea typeface="Cambria" pitchFamily="18" charset="0"/>
                <a:cs typeface="Cambria"/>
              </a:rPr>
              <a:t>io</a:t>
            </a:r>
            <a:r>
              <a:rPr sz="2400" spc="50" smtClean="0">
                <a:latin typeface="Cambria" pitchFamily="18" charset="0"/>
                <a:ea typeface="Cambria" pitchFamily="18" charset="0"/>
                <a:cs typeface="Cambria"/>
              </a:rPr>
              <a:t>n</a:t>
            </a:r>
            <a:r>
              <a:rPr sz="2400" spc="80" smtClean="0">
                <a:latin typeface="Cambria" pitchFamily="18" charset="0"/>
                <a:ea typeface="Cambria" pitchFamily="18" charset="0"/>
                <a:cs typeface="Cambria"/>
              </a:rPr>
              <a:t>s</a:t>
            </a:r>
            <a:r>
              <a:rPr sz="2400" spc="135" smtClean="0">
                <a:latin typeface="Cambria" pitchFamily="18" charset="0"/>
                <a:ea typeface="Cambria" pitchFamily="18" charset="0"/>
                <a:cs typeface="Cambria"/>
              </a:rPr>
              <a:t>h</a:t>
            </a:r>
            <a:r>
              <a:rPr sz="2400" spc="50" smtClean="0">
                <a:latin typeface="Cambria" pitchFamily="18" charset="0"/>
                <a:ea typeface="Cambria" pitchFamily="18" charset="0"/>
                <a:cs typeface="Cambria"/>
              </a:rPr>
              <a:t>ip</a:t>
            </a:r>
            <a:r>
              <a:rPr lang="en-IN" sz="2400" spc="50" dirty="0" smtClean="0">
                <a:latin typeface="Cambria" pitchFamily="18" charset="0"/>
                <a:ea typeface="Cambria" pitchFamily="18" charset="0"/>
                <a:cs typeface="Cambria"/>
              </a:rPr>
              <a:t>s between the terms in the search </a:t>
            </a:r>
            <a:r>
              <a:rPr sz="2400" spc="100" smtClean="0">
                <a:latin typeface="Cambria" pitchFamily="18" charset="0"/>
                <a:ea typeface="Cambria" pitchFamily="18" charset="0"/>
                <a:cs typeface="Cambria"/>
              </a:rPr>
              <a:t>statement</a:t>
            </a:r>
            <a:endParaRPr sz="240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r>
              <a:rPr sz="2400" spc="75" smtClean="0">
                <a:latin typeface="Cambria" pitchFamily="18" charset="0"/>
                <a:ea typeface="Cambria" pitchFamily="18" charset="0"/>
                <a:cs typeface="Cambria"/>
              </a:rPr>
              <a:t>Boolean</a:t>
            </a:r>
            <a:endParaRPr lang="en-IN" sz="2400" spc="75"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r>
              <a:rPr lang="en-IN" sz="2400" spc="75" dirty="0" smtClean="0">
                <a:latin typeface="Cambria" pitchFamily="18" charset="0"/>
                <a:ea typeface="Cambria" pitchFamily="18" charset="0"/>
                <a:cs typeface="Cambria"/>
              </a:rPr>
              <a:t>Natural Language </a:t>
            </a:r>
          </a:p>
          <a:p>
            <a:pPr marL="561340" indent="-183515">
              <a:lnSpc>
                <a:spcPct val="100000"/>
              </a:lnSpc>
              <a:spcBef>
                <a:spcPts val="575"/>
              </a:spcBef>
              <a:buClr>
                <a:srgbClr val="E0752F"/>
              </a:buClr>
              <a:buSzPct val="60416"/>
              <a:buFont typeface="Wingdings"/>
              <a:buChar char=""/>
              <a:tabLst>
                <a:tab pos="561340" algn="l"/>
              </a:tabLst>
            </a:pPr>
            <a:r>
              <a:rPr lang="en-IN" sz="2400" spc="95" dirty="0" smtClean="0">
                <a:latin typeface="Cambria" pitchFamily="18" charset="0"/>
                <a:ea typeface="Cambria" pitchFamily="18" charset="0"/>
                <a:cs typeface="Cambria"/>
              </a:rPr>
              <a:t>Proximity</a:t>
            </a:r>
            <a:endParaRPr lang="en-IN" sz="2400" dirty="0" smtClean="0">
              <a:latin typeface="Cambria" pitchFamily="18" charset="0"/>
              <a:ea typeface="Cambria" pitchFamily="18" charset="0"/>
              <a:cs typeface="Cambria"/>
            </a:endParaRPr>
          </a:p>
          <a:p>
            <a:pPr marL="561340" indent="-183515">
              <a:lnSpc>
                <a:spcPct val="100000"/>
              </a:lnSpc>
              <a:spcBef>
                <a:spcPts val="575"/>
              </a:spcBef>
              <a:buClr>
                <a:srgbClr val="E0752F"/>
              </a:buClr>
              <a:buSzPct val="60416"/>
              <a:buFont typeface="Wingdings"/>
              <a:buChar char=""/>
              <a:tabLst>
                <a:tab pos="561340" algn="l"/>
              </a:tabLst>
            </a:pPr>
            <a:r>
              <a:rPr lang="en-IN" sz="2400" spc="100" dirty="0" smtClean="0">
                <a:latin typeface="Cambria" pitchFamily="18" charset="0"/>
                <a:ea typeface="Cambria" pitchFamily="18" charset="0"/>
                <a:cs typeface="Cambria"/>
              </a:rPr>
              <a:t>Contiguous</a:t>
            </a:r>
            <a:r>
              <a:rPr lang="en-IN" sz="2400" spc="114" dirty="0" smtClean="0">
                <a:latin typeface="Cambria" pitchFamily="18" charset="0"/>
                <a:ea typeface="Cambria" pitchFamily="18" charset="0"/>
                <a:cs typeface="Cambria"/>
              </a:rPr>
              <a:t> </a:t>
            </a:r>
            <a:r>
              <a:rPr lang="en-IN" sz="2400" spc="10" dirty="0" smtClean="0">
                <a:latin typeface="Cambria" pitchFamily="18" charset="0"/>
                <a:ea typeface="Cambria" pitchFamily="18" charset="0"/>
                <a:cs typeface="Cambria"/>
              </a:rPr>
              <a:t>word</a:t>
            </a:r>
            <a:r>
              <a:rPr lang="en-IN" sz="2400" spc="100"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phrases</a:t>
            </a:r>
            <a:r>
              <a:rPr lang="en-IN" sz="2400" spc="105" dirty="0" smtClean="0">
                <a:latin typeface="Cambria" pitchFamily="18" charset="0"/>
                <a:ea typeface="Cambria" pitchFamily="18" charset="0"/>
                <a:cs typeface="Cambria"/>
              </a:rPr>
              <a:t> </a:t>
            </a:r>
            <a:r>
              <a:rPr lang="en-IN" sz="2400" spc="100" dirty="0" smtClean="0">
                <a:latin typeface="Cambria" pitchFamily="18" charset="0"/>
                <a:ea typeface="Cambria" pitchFamily="18" charset="0"/>
                <a:cs typeface="Cambria"/>
              </a:rPr>
              <a:t>(CWP)</a:t>
            </a:r>
            <a:endParaRPr lang="en-IN" sz="2400" dirty="0" smtClean="0">
              <a:latin typeface="Cambria" pitchFamily="18" charset="0"/>
              <a:ea typeface="Cambria" pitchFamily="18" charset="0"/>
              <a:cs typeface="Cambria"/>
            </a:endParaRPr>
          </a:p>
          <a:p>
            <a:pPr marL="561340" indent="-183515">
              <a:lnSpc>
                <a:spcPct val="100000"/>
              </a:lnSpc>
              <a:spcBef>
                <a:spcPts val="575"/>
              </a:spcBef>
              <a:buClr>
                <a:srgbClr val="E0752F"/>
              </a:buClr>
              <a:buSzPct val="60416"/>
              <a:buFont typeface="Wingdings"/>
              <a:buChar char=""/>
              <a:tabLst>
                <a:tab pos="561340" algn="l"/>
              </a:tabLst>
            </a:pPr>
            <a:r>
              <a:rPr lang="en-IN" sz="2400" spc="125" dirty="0" smtClean="0">
                <a:latin typeface="Cambria" pitchFamily="18" charset="0"/>
                <a:ea typeface="Cambria" pitchFamily="18" charset="0"/>
                <a:cs typeface="Cambria"/>
              </a:rPr>
              <a:t>Fuzzy</a:t>
            </a:r>
            <a:r>
              <a:rPr lang="en-IN" sz="2400" spc="100" dirty="0" smtClean="0">
                <a:latin typeface="Cambria" pitchFamily="18" charset="0"/>
                <a:ea typeface="Cambria" pitchFamily="18" charset="0"/>
                <a:cs typeface="Cambria"/>
              </a:rPr>
              <a:t> </a:t>
            </a:r>
            <a:r>
              <a:rPr lang="en-IN" sz="2400" spc="70" dirty="0" smtClean="0">
                <a:latin typeface="Cambria" pitchFamily="18" charset="0"/>
                <a:ea typeface="Cambria" pitchFamily="18" charset="0"/>
                <a:cs typeface="Cambria"/>
              </a:rPr>
              <a:t>searches</a:t>
            </a:r>
          </a:p>
          <a:p>
            <a:pPr marL="287020" indent="-274320">
              <a:lnSpc>
                <a:spcPct val="100000"/>
              </a:lnSpc>
              <a:spcBef>
                <a:spcPts val="580"/>
              </a:spcBef>
              <a:buClr>
                <a:srgbClr val="FE8637"/>
              </a:buClr>
              <a:buSzPct val="79166"/>
              <a:buFont typeface="Segoe UI Symbol"/>
              <a:buChar char="⚫"/>
              <a:tabLst>
                <a:tab pos="286385" algn="l"/>
                <a:tab pos="287020" algn="l"/>
              </a:tabLst>
            </a:pPr>
            <a:r>
              <a:rPr lang="en-IN" sz="2400" spc="85" dirty="0" smtClean="0">
                <a:latin typeface="Cambria" pitchFamily="18" charset="0"/>
                <a:ea typeface="Cambria" pitchFamily="18" charset="0"/>
                <a:cs typeface="Cambria"/>
              </a:rPr>
              <a:t>Interpretation</a:t>
            </a:r>
            <a:r>
              <a:rPr lang="en-IN" sz="2400" spc="105" dirty="0" smtClean="0">
                <a:latin typeface="Cambria" pitchFamily="18" charset="0"/>
                <a:ea typeface="Cambria" pitchFamily="18" charset="0"/>
                <a:cs typeface="Cambria"/>
              </a:rPr>
              <a:t> </a:t>
            </a:r>
            <a:r>
              <a:rPr lang="en-IN" sz="2400" spc="-5" dirty="0" smtClean="0">
                <a:latin typeface="Cambria" pitchFamily="18" charset="0"/>
                <a:ea typeface="Cambria" pitchFamily="18" charset="0"/>
                <a:cs typeface="Cambria"/>
              </a:rPr>
              <a:t>of</a:t>
            </a:r>
            <a:r>
              <a:rPr lang="en-IN" sz="2400" spc="125" dirty="0" smtClean="0">
                <a:latin typeface="Cambria" pitchFamily="18" charset="0"/>
                <a:ea typeface="Cambria" pitchFamily="18" charset="0"/>
                <a:cs typeface="Cambria"/>
              </a:rPr>
              <a:t> </a:t>
            </a:r>
            <a:r>
              <a:rPr lang="en-IN" sz="2400" spc="160" dirty="0" smtClean="0">
                <a:latin typeface="Cambria" pitchFamily="18" charset="0"/>
                <a:ea typeface="Cambria" pitchFamily="18" charset="0"/>
                <a:cs typeface="Cambria"/>
              </a:rPr>
              <a:t>a</a:t>
            </a:r>
            <a:r>
              <a:rPr lang="en-IN" sz="2400" spc="135" dirty="0" smtClean="0">
                <a:latin typeface="Cambria" pitchFamily="18" charset="0"/>
                <a:ea typeface="Cambria" pitchFamily="18" charset="0"/>
                <a:cs typeface="Cambria"/>
              </a:rPr>
              <a:t> </a:t>
            </a:r>
            <a:r>
              <a:rPr lang="en-IN" sz="2400" spc="95" dirty="0" smtClean="0">
                <a:latin typeface="Cambria" pitchFamily="18" charset="0"/>
                <a:ea typeface="Cambria" pitchFamily="18" charset="0"/>
                <a:cs typeface="Cambria"/>
              </a:rPr>
              <a:t>particular </a:t>
            </a:r>
            <a:r>
              <a:rPr lang="en-IN" sz="2400" spc="10" dirty="0" smtClean="0">
                <a:latin typeface="Cambria" pitchFamily="18" charset="0"/>
                <a:ea typeface="Cambria" pitchFamily="18" charset="0"/>
                <a:cs typeface="Cambria"/>
              </a:rPr>
              <a:t>word</a:t>
            </a:r>
            <a:endParaRPr lang="en-IN" sz="2400"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r>
              <a:rPr lang="en-IN" sz="2400" spc="100" dirty="0" smtClean="0">
                <a:latin typeface="Cambria" pitchFamily="18" charset="0"/>
                <a:ea typeface="Cambria" pitchFamily="18" charset="0"/>
                <a:cs typeface="Cambria"/>
              </a:rPr>
              <a:t>Term</a:t>
            </a:r>
            <a:r>
              <a:rPr lang="en-IN" sz="2400" spc="95" dirty="0" smtClean="0">
                <a:latin typeface="Cambria" pitchFamily="18" charset="0"/>
                <a:ea typeface="Cambria" pitchFamily="18" charset="0"/>
                <a:cs typeface="Cambria"/>
              </a:rPr>
              <a:t> </a:t>
            </a:r>
            <a:r>
              <a:rPr lang="en-IN" sz="2400" spc="120" dirty="0" smtClean="0">
                <a:latin typeface="Cambria" pitchFamily="18" charset="0"/>
                <a:ea typeface="Cambria" pitchFamily="18" charset="0"/>
                <a:cs typeface="Cambria"/>
              </a:rPr>
              <a:t>masking</a:t>
            </a:r>
            <a:endParaRPr lang="en-IN" sz="2400"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r>
              <a:rPr lang="en-IN" sz="2400" spc="110" dirty="0" smtClean="0">
                <a:latin typeface="Cambria" pitchFamily="18" charset="0"/>
                <a:ea typeface="Cambria" pitchFamily="18" charset="0"/>
                <a:cs typeface="Cambria"/>
              </a:rPr>
              <a:t>Numeric</a:t>
            </a:r>
            <a:r>
              <a:rPr lang="en-IN" sz="2400" spc="100" dirty="0" smtClean="0">
                <a:latin typeface="Cambria" pitchFamily="18" charset="0"/>
                <a:ea typeface="Cambria" pitchFamily="18" charset="0"/>
                <a:cs typeface="Cambria"/>
              </a:rPr>
              <a:t> </a:t>
            </a:r>
            <a:r>
              <a:rPr lang="en-IN" sz="2400" spc="105" dirty="0" smtClean="0">
                <a:latin typeface="Cambria" pitchFamily="18" charset="0"/>
                <a:ea typeface="Cambria" pitchFamily="18" charset="0"/>
                <a:cs typeface="Cambria"/>
              </a:rPr>
              <a:t>and</a:t>
            </a:r>
            <a:r>
              <a:rPr lang="en-IN" sz="2400" spc="125" dirty="0" smtClean="0">
                <a:latin typeface="Cambria" pitchFamily="18" charset="0"/>
                <a:ea typeface="Cambria" pitchFamily="18" charset="0"/>
                <a:cs typeface="Cambria"/>
              </a:rPr>
              <a:t> </a:t>
            </a:r>
            <a:r>
              <a:rPr lang="en-IN" sz="2400" spc="85" dirty="0" smtClean="0">
                <a:latin typeface="Cambria" pitchFamily="18" charset="0"/>
                <a:ea typeface="Cambria" pitchFamily="18" charset="0"/>
                <a:cs typeface="Cambria"/>
              </a:rPr>
              <a:t>date</a:t>
            </a:r>
            <a:r>
              <a:rPr lang="en-IN" sz="2400" spc="135" dirty="0" smtClean="0">
                <a:latin typeface="Cambria" pitchFamily="18" charset="0"/>
                <a:ea typeface="Cambria" pitchFamily="18" charset="0"/>
                <a:cs typeface="Cambria"/>
              </a:rPr>
              <a:t> </a:t>
            </a:r>
            <a:r>
              <a:rPr lang="en-IN" sz="2400" spc="90" dirty="0" smtClean="0">
                <a:latin typeface="Cambria" pitchFamily="18" charset="0"/>
                <a:ea typeface="Cambria" pitchFamily="18" charset="0"/>
                <a:cs typeface="Cambria"/>
              </a:rPr>
              <a:t>range</a:t>
            </a:r>
            <a:endParaRPr lang="en-IN" sz="2400"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r>
              <a:rPr lang="en-IN" sz="2400" spc="60" dirty="0" smtClean="0">
                <a:latin typeface="Cambria" pitchFamily="18" charset="0"/>
                <a:ea typeface="Cambria" pitchFamily="18" charset="0"/>
                <a:cs typeface="Cambria"/>
              </a:rPr>
              <a:t>Concept/Thesaurus</a:t>
            </a:r>
            <a:r>
              <a:rPr lang="en-IN" sz="2400" spc="114" dirty="0" smtClean="0">
                <a:latin typeface="Cambria" pitchFamily="18" charset="0"/>
                <a:ea typeface="Cambria" pitchFamily="18" charset="0"/>
                <a:cs typeface="Cambria"/>
              </a:rPr>
              <a:t> </a:t>
            </a:r>
            <a:r>
              <a:rPr lang="en-IN" sz="2400" spc="75" dirty="0" smtClean="0">
                <a:latin typeface="Cambria" pitchFamily="18" charset="0"/>
                <a:ea typeface="Cambria" pitchFamily="18" charset="0"/>
                <a:cs typeface="Cambria"/>
              </a:rPr>
              <a:t>expansion</a:t>
            </a:r>
            <a:endParaRPr lang="en-IN" sz="2400" dirty="0" smtClean="0">
              <a:latin typeface="Cambria" pitchFamily="18" charset="0"/>
              <a:ea typeface="Cambria" pitchFamily="18" charset="0"/>
              <a:cs typeface="Cambria"/>
            </a:endParaRPr>
          </a:p>
          <a:p>
            <a:pPr marL="561340" indent="-183515">
              <a:lnSpc>
                <a:spcPct val="100000"/>
              </a:lnSpc>
              <a:spcBef>
                <a:spcPts val="575"/>
              </a:spcBef>
              <a:buClr>
                <a:srgbClr val="E0752F"/>
              </a:buClr>
              <a:buSzPct val="60416"/>
              <a:tabLst>
                <a:tab pos="561340" algn="l"/>
              </a:tabLst>
            </a:pPr>
            <a:endParaRPr lang="en-IN" sz="2400"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endParaRPr lang="en-IN" sz="2400" spc="75" dirty="0" smtClean="0">
              <a:latin typeface="Cambria" pitchFamily="18" charset="0"/>
              <a:ea typeface="Cambria" pitchFamily="18" charset="0"/>
              <a:cs typeface="Cambria"/>
            </a:endParaRPr>
          </a:p>
          <a:p>
            <a:pPr marL="561340" lvl="1" indent="-183515">
              <a:lnSpc>
                <a:spcPct val="100000"/>
              </a:lnSpc>
              <a:spcBef>
                <a:spcPts val="575"/>
              </a:spcBef>
              <a:buClr>
                <a:srgbClr val="E0752F"/>
              </a:buClr>
              <a:buSzPct val="60416"/>
              <a:buFont typeface="Wingdings"/>
              <a:buChar char=""/>
              <a:tabLst>
                <a:tab pos="561340" algn="l"/>
              </a:tabLst>
            </a:pPr>
            <a:endParaRPr sz="2400">
              <a:latin typeface="Cambria" pitchFamily="18" charset="0"/>
              <a:ea typeface="Cambria" pitchFamily="18" charset="0"/>
              <a:cs typeface="Cambria"/>
            </a:endParaRP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5483860" cy="474489"/>
          </a:xfrm>
          <a:prstGeom prst="rect">
            <a:avLst/>
          </a:prstGeom>
        </p:spPr>
        <p:txBody>
          <a:bodyPr vert="horz" wrap="square" lIns="0" tIns="12700" rIns="0" bIns="0" rtlCol="0">
            <a:spAutoFit/>
          </a:bodyPr>
          <a:lstStyle/>
          <a:p>
            <a:pPr marL="12700">
              <a:lnSpc>
                <a:spcPct val="100000"/>
              </a:lnSpc>
              <a:spcBef>
                <a:spcPts val="100"/>
              </a:spcBef>
            </a:pPr>
            <a:r>
              <a:rPr sz="3000" b="1" spc="130" smtClean="0">
                <a:solidFill>
                  <a:srgbClr val="002060"/>
                </a:solidFill>
                <a:latin typeface="Cambria" pitchFamily="18" charset="0"/>
                <a:ea typeface="Cambria" pitchFamily="18" charset="0"/>
              </a:rPr>
              <a:t> </a:t>
            </a:r>
            <a:r>
              <a:rPr sz="3000" b="1" spc="305" smtClean="0">
                <a:solidFill>
                  <a:srgbClr val="002060"/>
                </a:solidFill>
                <a:latin typeface="Cambria" pitchFamily="18" charset="0"/>
                <a:ea typeface="Cambria" pitchFamily="18" charset="0"/>
              </a:rPr>
              <a:t>B</a:t>
            </a:r>
            <a:r>
              <a:rPr b="1" spc="305" smtClean="0">
                <a:solidFill>
                  <a:srgbClr val="002060"/>
                </a:solidFill>
                <a:latin typeface="Cambria" pitchFamily="18" charset="0"/>
                <a:ea typeface="Cambria" pitchFamily="18" charset="0"/>
              </a:rPr>
              <a:t>OOLEAN</a:t>
            </a:r>
            <a:r>
              <a:rPr lang="en-IN" b="1" spc="260" dirty="0" smtClean="0">
                <a:solidFill>
                  <a:srgbClr val="002060"/>
                </a:solidFill>
                <a:latin typeface="Cambria" pitchFamily="18" charset="0"/>
                <a:ea typeface="Cambria" pitchFamily="18" charset="0"/>
              </a:rPr>
              <a:t> </a:t>
            </a:r>
            <a:r>
              <a:rPr sz="3000" b="1" spc="335" smtClean="0">
                <a:solidFill>
                  <a:srgbClr val="002060"/>
                </a:solidFill>
                <a:latin typeface="Cambria" pitchFamily="18" charset="0"/>
                <a:ea typeface="Cambria" pitchFamily="18" charset="0"/>
              </a:rPr>
              <a:t>L</a:t>
            </a:r>
            <a:r>
              <a:rPr b="1" spc="335" smtClean="0">
                <a:solidFill>
                  <a:srgbClr val="002060"/>
                </a:solidFill>
                <a:latin typeface="Cambria" pitchFamily="18" charset="0"/>
                <a:ea typeface="Cambria" pitchFamily="18" charset="0"/>
              </a:rPr>
              <a:t>OGIC</a:t>
            </a:r>
            <a:endParaRPr sz="3000" b="1">
              <a:solidFill>
                <a:srgbClr val="002060"/>
              </a:solidFill>
              <a:latin typeface="Cambria" pitchFamily="18" charset="0"/>
              <a:ea typeface="Cambria" pitchFamily="18" charset="0"/>
            </a:endParaRPr>
          </a:p>
        </p:txBody>
      </p:sp>
      <p:sp>
        <p:nvSpPr>
          <p:cNvPr id="3" name="object 3"/>
          <p:cNvSpPr txBox="1"/>
          <p:nvPr/>
        </p:nvSpPr>
        <p:spPr>
          <a:xfrm>
            <a:off x="535940" y="1628647"/>
            <a:ext cx="3463290" cy="391160"/>
          </a:xfrm>
          <a:prstGeom prst="rect">
            <a:avLst/>
          </a:prstGeom>
        </p:spPr>
        <p:txBody>
          <a:bodyPr vert="horz" wrap="square" lIns="0" tIns="12700" rIns="0" bIns="0" rtlCol="0">
            <a:spAutoFit/>
          </a:bodyPr>
          <a:lstStyle/>
          <a:p>
            <a:pPr marL="287020" indent="-274320">
              <a:lnSpc>
                <a:spcPct val="100000"/>
              </a:lnSpc>
              <a:spcBef>
                <a:spcPts val="100"/>
              </a:spcBef>
              <a:buClr>
                <a:srgbClr val="FE8637"/>
              </a:buClr>
              <a:buSzPct val="68750"/>
              <a:buFont typeface="Wingdings"/>
              <a:buChar char=""/>
              <a:tabLst>
                <a:tab pos="287020" algn="l"/>
                <a:tab pos="1667510" algn="l"/>
                <a:tab pos="2560320" algn="l"/>
              </a:tabLst>
            </a:pPr>
            <a:r>
              <a:rPr sz="2400" spc="75" dirty="0">
                <a:latin typeface="Cambria" pitchFamily="18" charset="0"/>
                <a:ea typeface="Cambria" pitchFamily="18" charset="0"/>
                <a:cs typeface="Cambria"/>
              </a:rPr>
              <a:t>Boolean	</a:t>
            </a:r>
            <a:r>
              <a:rPr sz="2400" spc="40" dirty="0">
                <a:latin typeface="Cambria" pitchFamily="18" charset="0"/>
                <a:ea typeface="Cambria" pitchFamily="18" charset="0"/>
                <a:cs typeface="Cambria"/>
              </a:rPr>
              <a:t>logic	</a:t>
            </a:r>
            <a:r>
              <a:rPr sz="2400" spc="55" dirty="0">
                <a:latin typeface="Cambria" pitchFamily="18" charset="0"/>
                <a:ea typeface="Cambria" pitchFamily="18" charset="0"/>
                <a:cs typeface="Cambria"/>
              </a:rPr>
              <a:t>allows</a:t>
            </a:r>
            <a:endParaRPr sz="2400">
              <a:latin typeface="Cambria" pitchFamily="18" charset="0"/>
              <a:ea typeface="Cambria" pitchFamily="18" charset="0"/>
              <a:cs typeface="Cambria"/>
            </a:endParaRPr>
          </a:p>
        </p:txBody>
      </p:sp>
      <p:sp>
        <p:nvSpPr>
          <p:cNvPr id="4" name="object 4"/>
          <p:cNvSpPr txBox="1"/>
          <p:nvPr/>
        </p:nvSpPr>
        <p:spPr>
          <a:xfrm>
            <a:off x="4019803" y="1628647"/>
            <a:ext cx="1266190" cy="756920"/>
          </a:xfrm>
          <a:prstGeom prst="rect">
            <a:avLst/>
          </a:prstGeom>
        </p:spPr>
        <p:txBody>
          <a:bodyPr vert="horz" wrap="square" lIns="0" tIns="12700" rIns="0" bIns="0" rtlCol="0">
            <a:spAutoFit/>
          </a:bodyPr>
          <a:lstStyle/>
          <a:p>
            <a:pPr marL="12700" marR="5080" indent="207010">
              <a:lnSpc>
                <a:spcPct val="100000"/>
              </a:lnSpc>
              <a:spcBef>
                <a:spcPts val="100"/>
              </a:spcBef>
              <a:tabLst>
                <a:tab pos="640080" algn="l"/>
              </a:tabLst>
            </a:pPr>
            <a:r>
              <a:rPr sz="2400" spc="160" dirty="0">
                <a:latin typeface="Cambria" pitchFamily="18" charset="0"/>
                <a:ea typeface="Cambria" pitchFamily="18" charset="0"/>
                <a:cs typeface="Cambria"/>
              </a:rPr>
              <a:t>a	</a:t>
            </a:r>
            <a:r>
              <a:rPr sz="2400" spc="135" dirty="0">
                <a:latin typeface="Cambria" pitchFamily="18" charset="0"/>
                <a:ea typeface="Cambria" pitchFamily="18" charset="0"/>
                <a:cs typeface="Cambria"/>
              </a:rPr>
              <a:t>u</a:t>
            </a:r>
            <a:r>
              <a:rPr sz="2400" spc="80" dirty="0">
                <a:latin typeface="Cambria" pitchFamily="18" charset="0"/>
                <a:ea typeface="Cambria" pitchFamily="18" charset="0"/>
                <a:cs typeface="Cambria"/>
              </a:rPr>
              <a:t>s</a:t>
            </a:r>
            <a:r>
              <a:rPr sz="2400" spc="20" dirty="0">
                <a:latin typeface="Cambria" pitchFamily="18" charset="0"/>
                <a:ea typeface="Cambria" pitchFamily="18" charset="0"/>
                <a:cs typeface="Cambria"/>
              </a:rPr>
              <a:t>er  </a:t>
            </a:r>
            <a:r>
              <a:rPr sz="2400" spc="65" dirty="0">
                <a:latin typeface="Cambria" pitchFamily="18" charset="0"/>
                <a:ea typeface="Cambria" pitchFamily="18" charset="0"/>
                <a:cs typeface="Cambria"/>
              </a:rPr>
              <a:t>together</a:t>
            </a:r>
            <a:endParaRPr sz="2400">
              <a:latin typeface="Cambria" pitchFamily="18" charset="0"/>
              <a:ea typeface="Cambria" pitchFamily="18" charset="0"/>
              <a:cs typeface="Cambria"/>
            </a:endParaRPr>
          </a:p>
        </p:txBody>
      </p:sp>
      <p:sp>
        <p:nvSpPr>
          <p:cNvPr id="5" name="object 5"/>
          <p:cNvSpPr txBox="1"/>
          <p:nvPr/>
        </p:nvSpPr>
        <p:spPr>
          <a:xfrm>
            <a:off x="5513323" y="1628647"/>
            <a:ext cx="1713230" cy="756920"/>
          </a:xfrm>
          <a:prstGeom prst="rect">
            <a:avLst/>
          </a:prstGeom>
        </p:spPr>
        <p:txBody>
          <a:bodyPr vert="horz" wrap="square" lIns="0" tIns="12700" rIns="0" bIns="0" rtlCol="0">
            <a:spAutoFit/>
          </a:bodyPr>
          <a:lstStyle/>
          <a:p>
            <a:pPr marL="109855" marR="5080" indent="-97790">
              <a:lnSpc>
                <a:spcPct val="100000"/>
              </a:lnSpc>
              <a:spcBef>
                <a:spcPts val="100"/>
              </a:spcBef>
              <a:tabLst>
                <a:tab pos="535305" algn="l"/>
                <a:tab pos="791210" algn="l"/>
              </a:tabLst>
            </a:pPr>
            <a:r>
              <a:rPr sz="2400" spc="20" dirty="0">
                <a:latin typeface="Cambria" pitchFamily="18" charset="0"/>
                <a:ea typeface="Cambria" pitchFamily="18" charset="0"/>
                <a:cs typeface="Cambria"/>
              </a:rPr>
              <a:t>to	</a:t>
            </a:r>
            <a:r>
              <a:rPr sz="2400" spc="40" dirty="0">
                <a:latin typeface="Cambria" pitchFamily="18" charset="0"/>
                <a:ea typeface="Cambria" pitchFamily="18" charset="0"/>
                <a:cs typeface="Cambria"/>
              </a:rPr>
              <a:t>lo</a:t>
            </a:r>
            <a:r>
              <a:rPr sz="2400" spc="30" dirty="0">
                <a:latin typeface="Cambria" pitchFamily="18" charset="0"/>
                <a:ea typeface="Cambria" pitchFamily="18" charset="0"/>
                <a:cs typeface="Cambria"/>
              </a:rPr>
              <a:t>g</a:t>
            </a:r>
            <a:r>
              <a:rPr sz="2400" spc="35" dirty="0">
                <a:latin typeface="Cambria" pitchFamily="18" charset="0"/>
                <a:ea typeface="Cambria" pitchFamily="18" charset="0"/>
                <a:cs typeface="Cambria"/>
              </a:rPr>
              <a:t>i</a:t>
            </a:r>
            <a:r>
              <a:rPr sz="2400" spc="45" dirty="0">
                <a:latin typeface="Cambria" pitchFamily="18" charset="0"/>
                <a:ea typeface="Cambria" pitchFamily="18" charset="0"/>
                <a:cs typeface="Cambria"/>
              </a:rPr>
              <a:t>c</a:t>
            </a:r>
            <a:r>
              <a:rPr sz="2400" spc="155" dirty="0">
                <a:latin typeface="Cambria" pitchFamily="18" charset="0"/>
                <a:ea typeface="Cambria" pitchFamily="18" charset="0"/>
                <a:cs typeface="Cambria"/>
              </a:rPr>
              <a:t>a</a:t>
            </a:r>
            <a:r>
              <a:rPr sz="2400" spc="80" dirty="0">
                <a:latin typeface="Cambria" pitchFamily="18" charset="0"/>
                <a:ea typeface="Cambria" pitchFamily="18" charset="0"/>
                <a:cs typeface="Cambria"/>
              </a:rPr>
              <a:t>lly  </a:t>
            </a:r>
            <a:r>
              <a:rPr sz="2400" spc="20" dirty="0">
                <a:latin typeface="Cambria" pitchFamily="18" charset="0"/>
                <a:ea typeface="Cambria" pitchFamily="18" charset="0"/>
                <a:cs typeface="Cambria"/>
              </a:rPr>
              <a:t>to		</a:t>
            </a:r>
            <a:r>
              <a:rPr sz="2400" spc="60" dirty="0">
                <a:latin typeface="Cambria" pitchFamily="18" charset="0"/>
                <a:ea typeface="Cambria" pitchFamily="18" charset="0"/>
                <a:cs typeface="Cambria"/>
              </a:rPr>
              <a:t>define</a:t>
            </a:r>
            <a:endParaRPr sz="2400">
              <a:latin typeface="Cambria" pitchFamily="18" charset="0"/>
              <a:ea typeface="Cambria" pitchFamily="18" charset="0"/>
              <a:cs typeface="Cambria"/>
            </a:endParaRPr>
          </a:p>
        </p:txBody>
      </p:sp>
      <p:sp>
        <p:nvSpPr>
          <p:cNvPr id="6" name="object 6"/>
          <p:cNvSpPr txBox="1"/>
          <p:nvPr/>
        </p:nvSpPr>
        <p:spPr>
          <a:xfrm>
            <a:off x="7451852" y="1628647"/>
            <a:ext cx="848994" cy="756920"/>
          </a:xfrm>
          <a:prstGeom prst="rect">
            <a:avLst/>
          </a:prstGeom>
        </p:spPr>
        <p:txBody>
          <a:bodyPr vert="horz" wrap="square" lIns="0" tIns="12700" rIns="0" bIns="0" rtlCol="0">
            <a:spAutoFit/>
          </a:bodyPr>
          <a:lstStyle/>
          <a:p>
            <a:pPr marL="125095" marR="5080" indent="-113030">
              <a:lnSpc>
                <a:spcPct val="100000"/>
              </a:lnSpc>
              <a:spcBef>
                <a:spcPts val="100"/>
              </a:spcBef>
            </a:pPr>
            <a:r>
              <a:rPr sz="2400" spc="70" dirty="0">
                <a:latin typeface="Cambria" pitchFamily="18" charset="0"/>
                <a:ea typeface="Cambria" pitchFamily="18" charset="0"/>
                <a:cs typeface="Cambria"/>
              </a:rPr>
              <a:t>r</a:t>
            </a:r>
            <a:r>
              <a:rPr sz="2400" spc="90" dirty="0">
                <a:latin typeface="Cambria" pitchFamily="18" charset="0"/>
                <a:ea typeface="Cambria" pitchFamily="18" charset="0"/>
                <a:cs typeface="Cambria"/>
              </a:rPr>
              <a:t>el</a:t>
            </a:r>
            <a:r>
              <a:rPr sz="2400" spc="110" dirty="0">
                <a:latin typeface="Cambria" pitchFamily="18" charset="0"/>
                <a:ea typeface="Cambria" pitchFamily="18" charset="0"/>
                <a:cs typeface="Cambria"/>
              </a:rPr>
              <a:t>at</a:t>
            </a:r>
            <a:r>
              <a:rPr sz="2400" spc="15" dirty="0">
                <a:latin typeface="Cambria" pitchFamily="18" charset="0"/>
                <a:ea typeface="Cambria" pitchFamily="18" charset="0"/>
                <a:cs typeface="Cambria"/>
              </a:rPr>
              <a:t>e  </a:t>
            </a:r>
            <a:r>
              <a:rPr sz="2400" spc="10" dirty="0">
                <a:latin typeface="Cambria" pitchFamily="18" charset="0"/>
                <a:ea typeface="Cambria" pitchFamily="18" charset="0"/>
                <a:cs typeface="Cambria"/>
              </a:rPr>
              <a:t>w</a:t>
            </a:r>
            <a:r>
              <a:rPr sz="2400" spc="145" dirty="0">
                <a:latin typeface="Cambria" pitchFamily="18" charset="0"/>
                <a:ea typeface="Cambria" pitchFamily="18" charset="0"/>
                <a:cs typeface="Cambria"/>
              </a:rPr>
              <a:t>h</a:t>
            </a:r>
            <a:r>
              <a:rPr sz="2400" spc="135" dirty="0">
                <a:latin typeface="Cambria" pitchFamily="18" charset="0"/>
                <a:ea typeface="Cambria" pitchFamily="18" charset="0"/>
                <a:cs typeface="Cambria"/>
              </a:rPr>
              <a:t>a</a:t>
            </a:r>
            <a:r>
              <a:rPr sz="2400" spc="120" dirty="0">
                <a:latin typeface="Cambria" pitchFamily="18" charset="0"/>
                <a:ea typeface="Cambria" pitchFamily="18" charset="0"/>
                <a:cs typeface="Cambria"/>
              </a:rPr>
              <a:t>t</a:t>
            </a:r>
            <a:endParaRPr sz="2400">
              <a:latin typeface="Cambria" pitchFamily="18" charset="0"/>
              <a:ea typeface="Cambria" pitchFamily="18" charset="0"/>
              <a:cs typeface="Cambria"/>
            </a:endParaRPr>
          </a:p>
        </p:txBody>
      </p:sp>
      <p:sp>
        <p:nvSpPr>
          <p:cNvPr id="7" name="object 7"/>
          <p:cNvSpPr txBox="1"/>
          <p:nvPr/>
        </p:nvSpPr>
        <p:spPr>
          <a:xfrm>
            <a:off x="810259" y="1994408"/>
            <a:ext cx="3171825" cy="756920"/>
          </a:xfrm>
          <a:prstGeom prst="rect">
            <a:avLst/>
          </a:prstGeom>
        </p:spPr>
        <p:txBody>
          <a:bodyPr vert="horz" wrap="square" lIns="0" tIns="12700" rIns="0" bIns="0" rtlCol="0">
            <a:spAutoFit/>
          </a:bodyPr>
          <a:lstStyle/>
          <a:p>
            <a:pPr marL="12700" marR="5080">
              <a:lnSpc>
                <a:spcPct val="100000"/>
              </a:lnSpc>
              <a:spcBef>
                <a:spcPts val="100"/>
              </a:spcBef>
              <a:tabLst>
                <a:tab pos="1614170" algn="l"/>
              </a:tabLst>
            </a:pPr>
            <a:r>
              <a:rPr sz="2400" spc="90" dirty="0">
                <a:latin typeface="Cambria" pitchFamily="18" charset="0"/>
                <a:ea typeface="Cambria" pitchFamily="18" charset="0"/>
                <a:cs typeface="Cambria"/>
              </a:rPr>
              <a:t>multiple	</a:t>
            </a:r>
            <a:r>
              <a:rPr sz="2400" spc="35" dirty="0">
                <a:latin typeface="Cambria" pitchFamily="18" charset="0"/>
                <a:ea typeface="Cambria" pitchFamily="18" charset="0"/>
                <a:cs typeface="Cambria"/>
              </a:rPr>
              <a:t>concepts </a:t>
            </a:r>
            <a:r>
              <a:rPr sz="2400" spc="40" dirty="0">
                <a:latin typeface="Cambria" pitchFamily="18" charset="0"/>
                <a:ea typeface="Cambria" pitchFamily="18" charset="0"/>
                <a:cs typeface="Cambria"/>
              </a:rPr>
              <a:t> </a:t>
            </a:r>
            <a:r>
              <a:rPr sz="2400" spc="75" dirty="0">
                <a:latin typeface="Cambria" pitchFamily="18" charset="0"/>
                <a:ea typeface="Cambria" pitchFamily="18" charset="0"/>
                <a:cs typeface="Cambria"/>
              </a:rPr>
              <a:t>information</a:t>
            </a:r>
            <a:r>
              <a:rPr sz="2400" spc="85" dirty="0">
                <a:latin typeface="Cambria" pitchFamily="18" charset="0"/>
                <a:ea typeface="Cambria" pitchFamily="18" charset="0"/>
                <a:cs typeface="Cambria"/>
              </a:rPr>
              <a:t> </a:t>
            </a:r>
            <a:r>
              <a:rPr sz="2400" spc="80" dirty="0">
                <a:latin typeface="Cambria" pitchFamily="18" charset="0"/>
                <a:ea typeface="Cambria" pitchFamily="18" charset="0"/>
                <a:cs typeface="Cambria"/>
              </a:rPr>
              <a:t>is</a:t>
            </a:r>
            <a:r>
              <a:rPr sz="2400" spc="95" dirty="0">
                <a:latin typeface="Cambria" pitchFamily="18" charset="0"/>
                <a:ea typeface="Cambria" pitchFamily="18" charset="0"/>
                <a:cs typeface="Cambria"/>
              </a:rPr>
              <a:t> </a:t>
            </a:r>
            <a:r>
              <a:rPr sz="2400" spc="65" dirty="0">
                <a:latin typeface="Cambria" pitchFamily="18" charset="0"/>
                <a:ea typeface="Cambria" pitchFamily="18" charset="0"/>
                <a:cs typeface="Cambria"/>
              </a:rPr>
              <a:t>needed.</a:t>
            </a:r>
            <a:endParaRPr sz="2400">
              <a:latin typeface="Cambria" pitchFamily="18" charset="0"/>
              <a:ea typeface="Cambria" pitchFamily="18" charset="0"/>
              <a:cs typeface="Cambria"/>
            </a:endParaRPr>
          </a:p>
        </p:txBody>
      </p:sp>
      <p:sp>
        <p:nvSpPr>
          <p:cNvPr id="8" name="object 8"/>
          <p:cNvSpPr txBox="1"/>
          <p:nvPr/>
        </p:nvSpPr>
        <p:spPr>
          <a:xfrm>
            <a:off x="535940" y="2802128"/>
            <a:ext cx="7765415" cy="5337359"/>
          </a:xfrm>
          <a:prstGeom prst="rect">
            <a:avLst/>
          </a:prstGeom>
        </p:spPr>
        <p:txBody>
          <a:bodyPr vert="horz" wrap="square" lIns="0" tIns="12700" rIns="0" bIns="0" rtlCol="0">
            <a:spAutoFit/>
          </a:bodyPr>
          <a:lstStyle/>
          <a:p>
            <a:pPr marL="286385" marR="5080" indent="-274320">
              <a:lnSpc>
                <a:spcPct val="100000"/>
              </a:lnSpc>
              <a:spcBef>
                <a:spcPts val="100"/>
              </a:spcBef>
              <a:buClr>
                <a:srgbClr val="FE8637"/>
              </a:buClr>
              <a:buSzPct val="68750"/>
              <a:buFont typeface="Wingdings"/>
              <a:buChar char=""/>
              <a:tabLst>
                <a:tab pos="287020" algn="l"/>
                <a:tab pos="2293620" algn="l"/>
                <a:tab pos="4975860" algn="l"/>
              </a:tabLst>
            </a:pPr>
            <a:r>
              <a:rPr sz="2400" spc="90" dirty="0">
                <a:latin typeface="Cambria" pitchFamily="18" charset="0"/>
                <a:ea typeface="Cambria" pitchFamily="18" charset="0"/>
                <a:cs typeface="Cambria"/>
              </a:rPr>
              <a:t>Typically</a:t>
            </a:r>
            <a:r>
              <a:rPr sz="2400" spc="470" dirty="0">
                <a:latin typeface="Cambria" pitchFamily="18" charset="0"/>
                <a:ea typeface="Cambria" pitchFamily="18" charset="0"/>
                <a:cs typeface="Cambria"/>
              </a:rPr>
              <a:t> </a:t>
            </a:r>
            <a:r>
              <a:rPr sz="2400" spc="90" dirty="0">
                <a:latin typeface="Cambria" pitchFamily="18" charset="0"/>
                <a:ea typeface="Cambria" pitchFamily="18" charset="0"/>
                <a:cs typeface="Cambria"/>
              </a:rPr>
              <a:t>the	</a:t>
            </a:r>
            <a:r>
              <a:rPr sz="2400" spc="70" dirty="0">
                <a:latin typeface="Cambria" pitchFamily="18" charset="0"/>
                <a:ea typeface="Cambria" pitchFamily="18" charset="0"/>
                <a:cs typeface="Cambria"/>
              </a:rPr>
              <a:t>Boolean</a:t>
            </a:r>
            <a:r>
              <a:rPr sz="2400" spc="490" dirty="0">
                <a:latin typeface="Cambria" pitchFamily="18" charset="0"/>
                <a:ea typeface="Cambria" pitchFamily="18" charset="0"/>
                <a:cs typeface="Cambria"/>
              </a:rPr>
              <a:t> </a:t>
            </a:r>
            <a:r>
              <a:rPr sz="2400" spc="70" dirty="0">
                <a:latin typeface="Cambria" pitchFamily="18" charset="0"/>
                <a:ea typeface="Cambria" pitchFamily="18" charset="0"/>
                <a:cs typeface="Cambria"/>
              </a:rPr>
              <a:t>functions	</a:t>
            </a:r>
            <a:r>
              <a:rPr sz="2400" spc="80" dirty="0">
                <a:latin typeface="Cambria" pitchFamily="18" charset="0"/>
                <a:ea typeface="Cambria" pitchFamily="18" charset="0"/>
                <a:cs typeface="Cambria"/>
              </a:rPr>
              <a:t>apply</a:t>
            </a:r>
            <a:r>
              <a:rPr sz="2400" spc="425" dirty="0">
                <a:latin typeface="Cambria" pitchFamily="18" charset="0"/>
                <a:ea typeface="Cambria" pitchFamily="18" charset="0"/>
                <a:cs typeface="Cambria"/>
              </a:rPr>
              <a:t> </a:t>
            </a:r>
            <a:r>
              <a:rPr sz="2400" spc="20" dirty="0">
                <a:latin typeface="Cambria" pitchFamily="18" charset="0"/>
                <a:ea typeface="Cambria" pitchFamily="18" charset="0"/>
                <a:cs typeface="Cambria"/>
              </a:rPr>
              <a:t>to</a:t>
            </a:r>
            <a:r>
              <a:rPr sz="2400" spc="425" dirty="0">
                <a:latin typeface="Cambria" pitchFamily="18" charset="0"/>
                <a:ea typeface="Cambria" pitchFamily="18" charset="0"/>
                <a:cs typeface="Cambria"/>
              </a:rPr>
              <a:t> </a:t>
            </a:r>
            <a:r>
              <a:rPr sz="2400" spc="50" dirty="0">
                <a:latin typeface="Cambria" pitchFamily="18" charset="0"/>
                <a:ea typeface="Cambria" pitchFamily="18" charset="0"/>
                <a:cs typeface="Cambria"/>
              </a:rPr>
              <a:t>processing </a:t>
            </a:r>
            <a:r>
              <a:rPr sz="2400" spc="-515" dirty="0">
                <a:latin typeface="Cambria" pitchFamily="18" charset="0"/>
                <a:ea typeface="Cambria" pitchFamily="18" charset="0"/>
                <a:cs typeface="Cambria"/>
              </a:rPr>
              <a:t> </a:t>
            </a:r>
            <a:r>
              <a:rPr sz="2400" spc="70" dirty="0">
                <a:latin typeface="Cambria" pitchFamily="18" charset="0"/>
                <a:ea typeface="Cambria" pitchFamily="18" charset="0"/>
                <a:cs typeface="Cambria"/>
              </a:rPr>
              <a:t>tokens</a:t>
            </a:r>
            <a:r>
              <a:rPr sz="2400" spc="135" dirty="0">
                <a:latin typeface="Cambria" pitchFamily="18" charset="0"/>
                <a:ea typeface="Cambria" pitchFamily="18" charset="0"/>
                <a:cs typeface="Cambria"/>
              </a:rPr>
              <a:t> </a:t>
            </a:r>
            <a:r>
              <a:rPr sz="2400" spc="70" dirty="0">
                <a:latin typeface="Cambria" pitchFamily="18" charset="0"/>
                <a:ea typeface="Cambria" pitchFamily="18" charset="0"/>
                <a:cs typeface="Cambria"/>
              </a:rPr>
              <a:t>identified</a:t>
            </a:r>
            <a:r>
              <a:rPr sz="2400" spc="95" dirty="0">
                <a:latin typeface="Cambria" pitchFamily="18" charset="0"/>
                <a:ea typeface="Cambria" pitchFamily="18" charset="0"/>
                <a:cs typeface="Cambria"/>
              </a:rPr>
              <a:t> </a:t>
            </a:r>
            <a:r>
              <a:rPr sz="2400" spc="75" dirty="0">
                <a:latin typeface="Cambria" pitchFamily="18" charset="0"/>
                <a:ea typeface="Cambria" pitchFamily="18" charset="0"/>
                <a:cs typeface="Cambria"/>
              </a:rPr>
              <a:t>anywhere</a:t>
            </a:r>
            <a:r>
              <a:rPr sz="2400" spc="130" dirty="0">
                <a:latin typeface="Cambria" pitchFamily="18" charset="0"/>
                <a:ea typeface="Cambria" pitchFamily="18" charset="0"/>
                <a:cs typeface="Cambria"/>
              </a:rPr>
              <a:t> </a:t>
            </a:r>
            <a:r>
              <a:rPr sz="2400" spc="95" dirty="0">
                <a:latin typeface="Cambria" pitchFamily="18" charset="0"/>
                <a:ea typeface="Cambria" pitchFamily="18" charset="0"/>
                <a:cs typeface="Cambria"/>
              </a:rPr>
              <a:t>within</a:t>
            </a:r>
            <a:r>
              <a:rPr sz="2400" spc="100" dirty="0">
                <a:latin typeface="Cambria" pitchFamily="18" charset="0"/>
                <a:ea typeface="Cambria" pitchFamily="18" charset="0"/>
                <a:cs typeface="Cambria"/>
              </a:rPr>
              <a:t> </a:t>
            </a:r>
            <a:r>
              <a:rPr sz="2400" spc="140" dirty="0">
                <a:latin typeface="Cambria" pitchFamily="18" charset="0"/>
                <a:ea typeface="Cambria" pitchFamily="18" charset="0"/>
                <a:cs typeface="Cambria"/>
              </a:rPr>
              <a:t>an </a:t>
            </a:r>
            <a:r>
              <a:rPr sz="2400" spc="110" dirty="0">
                <a:latin typeface="Cambria" pitchFamily="18" charset="0"/>
                <a:ea typeface="Cambria" pitchFamily="18" charset="0"/>
                <a:cs typeface="Cambria"/>
              </a:rPr>
              <a:t>item.</a:t>
            </a:r>
            <a:endParaRPr sz="2400">
              <a:latin typeface="Cambria" pitchFamily="18" charset="0"/>
              <a:ea typeface="Cambria" pitchFamily="18" charset="0"/>
              <a:cs typeface="Cambria"/>
            </a:endParaRPr>
          </a:p>
          <a:p>
            <a:pPr marL="286385" marR="5080" indent="-274320">
              <a:lnSpc>
                <a:spcPct val="100000"/>
              </a:lnSpc>
              <a:spcBef>
                <a:spcPts val="600"/>
              </a:spcBef>
              <a:buClr>
                <a:srgbClr val="FE8637"/>
              </a:buClr>
              <a:buSzPct val="68750"/>
              <a:buFont typeface="Wingdings"/>
              <a:buChar char=""/>
              <a:tabLst>
                <a:tab pos="287020" algn="l"/>
                <a:tab pos="1000125" algn="l"/>
                <a:tab pos="2122805" algn="l"/>
                <a:tab pos="3423285" algn="l"/>
                <a:tab pos="4925695" algn="l"/>
                <a:tab pos="5553710" algn="l"/>
                <a:tab pos="6511925" algn="l"/>
                <a:tab pos="7225665" algn="l"/>
              </a:tabLst>
            </a:pPr>
            <a:r>
              <a:rPr sz="2400" spc="155" dirty="0">
                <a:latin typeface="Cambria" pitchFamily="18" charset="0"/>
                <a:ea typeface="Cambria" pitchFamily="18" charset="0"/>
                <a:cs typeface="Cambria"/>
              </a:rPr>
              <a:t>Th</a:t>
            </a:r>
            <a:r>
              <a:rPr sz="2400" spc="25" dirty="0">
                <a:latin typeface="Cambria" pitchFamily="18" charset="0"/>
                <a:ea typeface="Cambria" pitchFamily="18" charset="0"/>
                <a:cs typeface="Cambria"/>
              </a:rPr>
              <a:t>e</a:t>
            </a:r>
            <a:r>
              <a:rPr sz="2400" dirty="0">
                <a:latin typeface="Cambria" pitchFamily="18" charset="0"/>
                <a:ea typeface="Cambria" pitchFamily="18" charset="0"/>
                <a:cs typeface="Cambria"/>
              </a:rPr>
              <a:t>	</a:t>
            </a:r>
            <a:r>
              <a:rPr sz="2400" spc="80" dirty="0">
                <a:latin typeface="Cambria" pitchFamily="18" charset="0"/>
                <a:ea typeface="Cambria" pitchFamily="18" charset="0"/>
                <a:cs typeface="Cambria"/>
              </a:rPr>
              <a:t>t</a:t>
            </a:r>
            <a:r>
              <a:rPr sz="2400" spc="110" dirty="0">
                <a:latin typeface="Cambria" pitchFamily="18" charset="0"/>
                <a:ea typeface="Cambria" pitchFamily="18" charset="0"/>
                <a:cs typeface="Cambria"/>
              </a:rPr>
              <a:t>y</a:t>
            </a:r>
            <a:r>
              <a:rPr sz="2400" spc="85" dirty="0">
                <a:latin typeface="Cambria" pitchFamily="18" charset="0"/>
                <a:ea typeface="Cambria" pitchFamily="18" charset="0"/>
                <a:cs typeface="Cambria"/>
              </a:rPr>
              <a:t>p</a:t>
            </a:r>
            <a:r>
              <a:rPr sz="2400" spc="25" dirty="0">
                <a:latin typeface="Cambria" pitchFamily="18" charset="0"/>
                <a:ea typeface="Cambria" pitchFamily="18" charset="0"/>
                <a:cs typeface="Cambria"/>
              </a:rPr>
              <a:t>i</a:t>
            </a:r>
            <a:r>
              <a:rPr sz="2400" spc="-5" dirty="0">
                <a:latin typeface="Cambria" pitchFamily="18" charset="0"/>
                <a:ea typeface="Cambria" pitchFamily="18" charset="0"/>
                <a:cs typeface="Cambria"/>
              </a:rPr>
              <a:t>c</a:t>
            </a:r>
            <a:r>
              <a:rPr sz="2400" spc="155" dirty="0">
                <a:latin typeface="Cambria" pitchFamily="18" charset="0"/>
                <a:ea typeface="Cambria" pitchFamily="18" charset="0"/>
                <a:cs typeface="Cambria"/>
              </a:rPr>
              <a:t>a</a:t>
            </a:r>
            <a:r>
              <a:rPr sz="2400" spc="100" dirty="0">
                <a:latin typeface="Cambria" pitchFamily="18" charset="0"/>
                <a:ea typeface="Cambria" pitchFamily="18" charset="0"/>
                <a:cs typeface="Cambria"/>
              </a:rPr>
              <a:t>l</a:t>
            </a:r>
            <a:r>
              <a:rPr sz="2400" dirty="0">
                <a:latin typeface="Cambria" pitchFamily="18" charset="0"/>
                <a:ea typeface="Cambria" pitchFamily="18" charset="0"/>
                <a:cs typeface="Cambria"/>
              </a:rPr>
              <a:t>	</a:t>
            </a:r>
            <a:r>
              <a:rPr sz="2400" spc="254" dirty="0">
                <a:latin typeface="Cambria" pitchFamily="18" charset="0"/>
                <a:ea typeface="Cambria" pitchFamily="18" charset="0"/>
                <a:cs typeface="Cambria"/>
              </a:rPr>
              <a:t>B</a:t>
            </a:r>
            <a:r>
              <a:rPr sz="2400" spc="25" dirty="0">
                <a:latin typeface="Cambria" pitchFamily="18" charset="0"/>
                <a:ea typeface="Cambria" pitchFamily="18" charset="0"/>
                <a:cs typeface="Cambria"/>
              </a:rPr>
              <a:t>oolea</a:t>
            </a:r>
            <a:r>
              <a:rPr sz="2400" spc="125" dirty="0">
                <a:latin typeface="Cambria" pitchFamily="18" charset="0"/>
                <a:ea typeface="Cambria" pitchFamily="18" charset="0"/>
                <a:cs typeface="Cambria"/>
              </a:rPr>
              <a:t>n</a:t>
            </a:r>
            <a:r>
              <a:rPr sz="2400" dirty="0">
                <a:latin typeface="Cambria" pitchFamily="18" charset="0"/>
                <a:ea typeface="Cambria" pitchFamily="18" charset="0"/>
                <a:cs typeface="Cambria"/>
              </a:rPr>
              <a:t>	</a:t>
            </a:r>
            <a:r>
              <a:rPr sz="2400" spc="-90" dirty="0">
                <a:latin typeface="Cambria" pitchFamily="18" charset="0"/>
                <a:ea typeface="Cambria" pitchFamily="18" charset="0"/>
                <a:cs typeface="Cambria"/>
              </a:rPr>
              <a:t>o</a:t>
            </a:r>
            <a:r>
              <a:rPr sz="2400" spc="35" dirty="0">
                <a:latin typeface="Cambria" pitchFamily="18" charset="0"/>
                <a:ea typeface="Cambria" pitchFamily="18" charset="0"/>
                <a:cs typeface="Cambria"/>
              </a:rPr>
              <a:t>p</a:t>
            </a:r>
            <a:r>
              <a:rPr sz="2400" spc="25" dirty="0">
                <a:latin typeface="Cambria" pitchFamily="18" charset="0"/>
                <a:ea typeface="Cambria" pitchFamily="18" charset="0"/>
                <a:cs typeface="Cambria"/>
              </a:rPr>
              <a:t>e</a:t>
            </a:r>
            <a:r>
              <a:rPr sz="2400" spc="105" dirty="0">
                <a:latin typeface="Cambria" pitchFamily="18" charset="0"/>
                <a:ea typeface="Cambria" pitchFamily="18" charset="0"/>
                <a:cs typeface="Cambria"/>
              </a:rPr>
              <a:t>r</a:t>
            </a:r>
            <a:r>
              <a:rPr sz="2400" spc="120" dirty="0">
                <a:latin typeface="Cambria" pitchFamily="18" charset="0"/>
                <a:ea typeface="Cambria" pitchFamily="18" charset="0"/>
                <a:cs typeface="Cambria"/>
              </a:rPr>
              <a:t>a</a:t>
            </a:r>
            <a:r>
              <a:rPr sz="2400" spc="15" dirty="0">
                <a:latin typeface="Cambria" pitchFamily="18" charset="0"/>
                <a:ea typeface="Cambria" pitchFamily="18" charset="0"/>
                <a:cs typeface="Cambria"/>
              </a:rPr>
              <a:t>t</a:t>
            </a:r>
            <a:r>
              <a:rPr sz="2400" spc="20" dirty="0">
                <a:latin typeface="Cambria" pitchFamily="18" charset="0"/>
                <a:ea typeface="Cambria" pitchFamily="18" charset="0"/>
                <a:cs typeface="Cambria"/>
              </a:rPr>
              <a:t>o</a:t>
            </a:r>
            <a:r>
              <a:rPr sz="2400" spc="60" dirty="0">
                <a:latin typeface="Cambria" pitchFamily="18" charset="0"/>
                <a:ea typeface="Cambria" pitchFamily="18" charset="0"/>
                <a:cs typeface="Cambria"/>
              </a:rPr>
              <a:t>r</a:t>
            </a:r>
            <a:r>
              <a:rPr sz="2400" spc="75" dirty="0">
                <a:latin typeface="Cambria" pitchFamily="18" charset="0"/>
                <a:ea typeface="Cambria" pitchFamily="18" charset="0"/>
                <a:cs typeface="Cambria"/>
              </a:rPr>
              <a:t>s</a:t>
            </a:r>
            <a:r>
              <a:rPr sz="2400" dirty="0">
                <a:latin typeface="Cambria" pitchFamily="18" charset="0"/>
                <a:ea typeface="Cambria" pitchFamily="18" charset="0"/>
                <a:cs typeface="Cambria"/>
              </a:rPr>
              <a:t>	</a:t>
            </a:r>
            <a:r>
              <a:rPr sz="2400" spc="120" dirty="0">
                <a:latin typeface="Cambria" pitchFamily="18" charset="0"/>
                <a:ea typeface="Cambria" pitchFamily="18" charset="0"/>
                <a:cs typeface="Cambria"/>
              </a:rPr>
              <a:t>a</a:t>
            </a:r>
            <a:r>
              <a:rPr sz="2400" spc="105" dirty="0">
                <a:latin typeface="Cambria" pitchFamily="18" charset="0"/>
                <a:ea typeface="Cambria" pitchFamily="18" charset="0"/>
                <a:cs typeface="Cambria"/>
              </a:rPr>
              <a:t>r</a:t>
            </a:r>
            <a:r>
              <a:rPr sz="2400" spc="25" dirty="0">
                <a:latin typeface="Cambria" pitchFamily="18" charset="0"/>
                <a:ea typeface="Cambria" pitchFamily="18" charset="0"/>
                <a:cs typeface="Cambria"/>
              </a:rPr>
              <a:t>e</a:t>
            </a:r>
            <a:r>
              <a:rPr sz="2400" dirty="0">
                <a:latin typeface="Cambria" pitchFamily="18" charset="0"/>
                <a:ea typeface="Cambria" pitchFamily="18" charset="0"/>
                <a:cs typeface="Cambria"/>
              </a:rPr>
              <a:t>	</a:t>
            </a:r>
            <a:r>
              <a:rPr sz="2400" spc="225" dirty="0">
                <a:latin typeface="Cambria" pitchFamily="18" charset="0"/>
                <a:ea typeface="Cambria" pitchFamily="18" charset="0"/>
                <a:cs typeface="Cambria"/>
              </a:rPr>
              <a:t>A</a:t>
            </a:r>
            <a:r>
              <a:rPr sz="2400" spc="285" dirty="0">
                <a:latin typeface="Cambria" pitchFamily="18" charset="0"/>
                <a:ea typeface="Cambria" pitchFamily="18" charset="0"/>
                <a:cs typeface="Cambria"/>
              </a:rPr>
              <a:t>ND</a:t>
            </a:r>
            <a:r>
              <a:rPr sz="2400" spc="170" dirty="0">
                <a:latin typeface="Cambria" pitchFamily="18" charset="0"/>
                <a:ea typeface="Cambria" pitchFamily="18" charset="0"/>
                <a:cs typeface="Cambria"/>
              </a:rPr>
              <a:t>,</a:t>
            </a:r>
            <a:r>
              <a:rPr sz="2400" dirty="0">
                <a:latin typeface="Cambria" pitchFamily="18" charset="0"/>
                <a:ea typeface="Cambria" pitchFamily="18" charset="0"/>
                <a:cs typeface="Cambria"/>
              </a:rPr>
              <a:t>	</a:t>
            </a:r>
            <a:r>
              <a:rPr sz="2400" spc="300" dirty="0">
                <a:latin typeface="Cambria" pitchFamily="18" charset="0"/>
                <a:ea typeface="Cambria" pitchFamily="18" charset="0"/>
                <a:cs typeface="Cambria"/>
              </a:rPr>
              <a:t>OR</a:t>
            </a:r>
            <a:r>
              <a:rPr sz="2400" spc="100" dirty="0">
                <a:latin typeface="Cambria" pitchFamily="18" charset="0"/>
                <a:ea typeface="Cambria" pitchFamily="18" charset="0"/>
                <a:cs typeface="Cambria"/>
              </a:rPr>
              <a:t>,</a:t>
            </a:r>
            <a:r>
              <a:rPr sz="2400" dirty="0">
                <a:latin typeface="Cambria" pitchFamily="18" charset="0"/>
                <a:ea typeface="Cambria" pitchFamily="18" charset="0"/>
                <a:cs typeface="Cambria"/>
              </a:rPr>
              <a:t>	</a:t>
            </a:r>
            <a:r>
              <a:rPr sz="2400" spc="155" dirty="0">
                <a:latin typeface="Cambria" pitchFamily="18" charset="0"/>
                <a:ea typeface="Cambria" pitchFamily="18" charset="0"/>
                <a:cs typeface="Cambria"/>
              </a:rPr>
              <a:t>a</a:t>
            </a:r>
            <a:r>
              <a:rPr sz="2400" spc="45" dirty="0">
                <a:latin typeface="Cambria" pitchFamily="18" charset="0"/>
                <a:ea typeface="Cambria" pitchFamily="18" charset="0"/>
                <a:cs typeface="Cambria"/>
              </a:rPr>
              <a:t>nd  </a:t>
            </a:r>
            <a:r>
              <a:rPr sz="2400" spc="240">
                <a:latin typeface="Cambria" pitchFamily="18" charset="0"/>
                <a:ea typeface="Cambria" pitchFamily="18" charset="0"/>
                <a:cs typeface="Cambria"/>
              </a:rPr>
              <a:t>NOT</a:t>
            </a:r>
            <a:r>
              <a:rPr sz="2400" spc="240" smtClean="0">
                <a:latin typeface="Cambria" pitchFamily="18" charset="0"/>
                <a:ea typeface="Cambria" pitchFamily="18" charset="0"/>
                <a:cs typeface="Cambria"/>
              </a:rPr>
              <a:t>.</a:t>
            </a:r>
            <a:endParaRPr lang="en-IN" sz="2400" spc="240" dirty="0" smtClean="0">
              <a:latin typeface="Cambria" pitchFamily="18" charset="0"/>
              <a:ea typeface="Cambria" pitchFamily="18" charset="0"/>
              <a:cs typeface="Cambria"/>
            </a:endParaRPr>
          </a:p>
          <a:p>
            <a:pPr marL="286385" marR="5080" indent="-274320">
              <a:lnSpc>
                <a:spcPct val="100000"/>
              </a:lnSpc>
              <a:spcBef>
                <a:spcPts val="600"/>
              </a:spcBef>
              <a:buClr>
                <a:srgbClr val="FE8637"/>
              </a:buClr>
              <a:buSzPct val="68750"/>
              <a:buFont typeface="Wingdings"/>
              <a:buChar char=""/>
              <a:tabLst>
                <a:tab pos="287020" algn="l"/>
                <a:tab pos="1000125" algn="l"/>
                <a:tab pos="2122805" algn="l"/>
                <a:tab pos="3423285" algn="l"/>
                <a:tab pos="4925695" algn="l"/>
                <a:tab pos="5553710" algn="l"/>
                <a:tab pos="6511925" algn="l"/>
                <a:tab pos="7225665" algn="l"/>
              </a:tabLst>
            </a:pPr>
            <a:r>
              <a:rPr lang="en-IN" sz="2400" spc="240" dirty="0" smtClean="0">
                <a:latin typeface="Cambria" pitchFamily="18" charset="0"/>
                <a:ea typeface="Cambria" pitchFamily="18" charset="0"/>
                <a:cs typeface="Cambria"/>
              </a:rPr>
              <a:t>These are implemented using set Intersection, set Union, set Difference Procedures.</a:t>
            </a:r>
          </a:p>
          <a:p>
            <a:pPr marL="286385" marR="5080" indent="-274320">
              <a:lnSpc>
                <a:spcPct val="100000"/>
              </a:lnSpc>
              <a:spcBef>
                <a:spcPts val="600"/>
              </a:spcBef>
              <a:buClr>
                <a:srgbClr val="FE8637"/>
              </a:buClr>
              <a:buSzPct val="68750"/>
              <a:buFont typeface="Wingdings"/>
              <a:buChar char=""/>
              <a:tabLst>
                <a:tab pos="287020" algn="l"/>
                <a:tab pos="1000125" algn="l"/>
                <a:tab pos="2122805" algn="l"/>
                <a:tab pos="3423285" algn="l"/>
                <a:tab pos="4925695" algn="l"/>
                <a:tab pos="5553710" algn="l"/>
                <a:tab pos="6511925" algn="l"/>
                <a:tab pos="7225665" algn="l"/>
              </a:tabLst>
            </a:pPr>
            <a:r>
              <a:rPr lang="en-IN" sz="2400" spc="240" dirty="0" smtClean="0">
                <a:latin typeface="Cambria" pitchFamily="18" charset="0"/>
                <a:ea typeface="Cambria" pitchFamily="18" charset="0"/>
                <a:cs typeface="Cambria"/>
              </a:rPr>
              <a:t>A special type of Boolean search is called </a:t>
            </a:r>
            <a:r>
              <a:rPr lang="en-IN" sz="2400" b="1" spc="240" dirty="0" smtClean="0">
                <a:latin typeface="Cambria" pitchFamily="18" charset="0"/>
                <a:ea typeface="Cambria" pitchFamily="18" charset="0"/>
                <a:cs typeface="Cambria"/>
              </a:rPr>
              <a:t>“M of N”</a:t>
            </a:r>
            <a:endParaRPr lang="en-IN" sz="2400" b="1" spc="240" dirty="0">
              <a:latin typeface="Cambria" pitchFamily="18" charset="0"/>
              <a:ea typeface="Cambria" pitchFamily="18" charset="0"/>
              <a:cs typeface="Cambria"/>
            </a:endParaRPr>
          </a:p>
          <a:p>
            <a:pPr marL="286385" marR="5080" indent="-274320">
              <a:lnSpc>
                <a:spcPct val="100000"/>
              </a:lnSpc>
              <a:spcBef>
                <a:spcPts val="600"/>
              </a:spcBef>
              <a:buClr>
                <a:srgbClr val="FE8637"/>
              </a:buClr>
              <a:buSzPct val="68750"/>
              <a:tabLst>
                <a:tab pos="287020" algn="l"/>
                <a:tab pos="1000125" algn="l"/>
                <a:tab pos="2122805" algn="l"/>
                <a:tab pos="3423285" algn="l"/>
                <a:tab pos="4925695" algn="l"/>
                <a:tab pos="5553710" algn="l"/>
                <a:tab pos="6511925" algn="l"/>
                <a:tab pos="7225665" algn="l"/>
              </a:tabLst>
            </a:pPr>
            <a:r>
              <a:rPr lang="en-IN" sz="2400" b="1" spc="240" dirty="0" smtClean="0">
                <a:latin typeface="Cambria" pitchFamily="18" charset="0"/>
                <a:ea typeface="Cambria" pitchFamily="18" charset="0"/>
                <a:cs typeface="Cambria"/>
              </a:rPr>
              <a:t>EX:</a:t>
            </a:r>
            <a:r>
              <a:rPr sz="2100" spc="120" smtClean="0">
                <a:latin typeface="Cambria" pitchFamily="18" charset="0"/>
                <a:ea typeface="Cambria" pitchFamily="18" charset="0"/>
                <a:cs typeface="Cambria"/>
              </a:rPr>
              <a:t>Find</a:t>
            </a:r>
            <a:r>
              <a:rPr sz="2100" spc="114" smtClean="0">
                <a:latin typeface="Cambria" pitchFamily="18" charset="0"/>
                <a:ea typeface="Cambria" pitchFamily="18" charset="0"/>
                <a:cs typeface="Cambria"/>
              </a:rPr>
              <a:t> </a:t>
            </a:r>
            <a:r>
              <a:rPr sz="2100" spc="105" dirty="0">
                <a:latin typeface="Cambria" pitchFamily="18" charset="0"/>
                <a:ea typeface="Cambria" pitchFamily="18" charset="0"/>
                <a:cs typeface="Cambria"/>
              </a:rPr>
              <a:t>any</a:t>
            </a:r>
            <a:r>
              <a:rPr sz="2100" spc="125" dirty="0">
                <a:latin typeface="Cambria" pitchFamily="18" charset="0"/>
                <a:ea typeface="Cambria" pitchFamily="18" charset="0"/>
                <a:cs typeface="Cambria"/>
              </a:rPr>
              <a:t> </a:t>
            </a:r>
            <a:r>
              <a:rPr sz="2100" spc="80" dirty="0">
                <a:latin typeface="Cambria" pitchFamily="18" charset="0"/>
                <a:ea typeface="Cambria" pitchFamily="18" charset="0"/>
                <a:cs typeface="Cambria"/>
              </a:rPr>
              <a:t>item</a:t>
            </a:r>
            <a:r>
              <a:rPr sz="2100" spc="120" dirty="0">
                <a:latin typeface="Cambria" pitchFamily="18" charset="0"/>
                <a:ea typeface="Cambria" pitchFamily="18" charset="0"/>
                <a:cs typeface="Cambria"/>
              </a:rPr>
              <a:t> </a:t>
            </a:r>
            <a:r>
              <a:rPr sz="2100" spc="75" dirty="0">
                <a:latin typeface="Cambria" pitchFamily="18" charset="0"/>
                <a:ea typeface="Cambria" pitchFamily="18" charset="0"/>
                <a:cs typeface="Cambria"/>
              </a:rPr>
              <a:t>containing</a:t>
            </a:r>
            <a:r>
              <a:rPr sz="2100" spc="125" dirty="0">
                <a:latin typeface="Cambria" pitchFamily="18" charset="0"/>
                <a:ea typeface="Cambria" pitchFamily="18" charset="0"/>
                <a:cs typeface="Cambria"/>
              </a:rPr>
              <a:t> </a:t>
            </a:r>
            <a:r>
              <a:rPr sz="2100" spc="105" dirty="0">
                <a:latin typeface="Cambria" pitchFamily="18" charset="0"/>
                <a:ea typeface="Cambria" pitchFamily="18" charset="0"/>
                <a:cs typeface="Cambria"/>
              </a:rPr>
              <a:t>any</a:t>
            </a:r>
            <a:r>
              <a:rPr sz="2100" spc="125" dirty="0">
                <a:latin typeface="Cambria" pitchFamily="18" charset="0"/>
                <a:ea typeface="Cambria" pitchFamily="18" charset="0"/>
                <a:cs typeface="Cambria"/>
              </a:rPr>
              <a:t> </a:t>
            </a:r>
            <a:r>
              <a:rPr sz="2100" spc="10" dirty="0">
                <a:latin typeface="Cambria" pitchFamily="18" charset="0"/>
                <a:ea typeface="Cambria" pitchFamily="18" charset="0"/>
                <a:cs typeface="Cambria"/>
              </a:rPr>
              <a:t>two</a:t>
            </a:r>
            <a:r>
              <a:rPr sz="2100" spc="120" dirty="0">
                <a:latin typeface="Cambria" pitchFamily="18" charset="0"/>
                <a:ea typeface="Cambria" pitchFamily="18" charset="0"/>
                <a:cs typeface="Cambria"/>
              </a:rPr>
              <a:t> </a:t>
            </a:r>
            <a:r>
              <a:rPr sz="2100" dirty="0">
                <a:latin typeface="Cambria" pitchFamily="18" charset="0"/>
                <a:ea typeface="Cambria" pitchFamily="18" charset="0"/>
                <a:cs typeface="Cambria"/>
              </a:rPr>
              <a:t>of</a:t>
            </a:r>
            <a:r>
              <a:rPr sz="2100" spc="120" dirty="0">
                <a:latin typeface="Cambria" pitchFamily="18" charset="0"/>
                <a:ea typeface="Cambria" pitchFamily="18" charset="0"/>
                <a:cs typeface="Cambria"/>
              </a:rPr>
              <a:t> </a:t>
            </a:r>
            <a:r>
              <a:rPr sz="2100" spc="80" dirty="0">
                <a:latin typeface="Cambria" pitchFamily="18" charset="0"/>
                <a:ea typeface="Cambria" pitchFamily="18" charset="0"/>
                <a:cs typeface="Cambria"/>
              </a:rPr>
              <a:t>the</a:t>
            </a:r>
            <a:r>
              <a:rPr sz="2100" spc="130" dirty="0">
                <a:latin typeface="Cambria" pitchFamily="18" charset="0"/>
                <a:ea typeface="Cambria" pitchFamily="18" charset="0"/>
                <a:cs typeface="Cambria"/>
              </a:rPr>
              <a:t> </a:t>
            </a:r>
            <a:r>
              <a:rPr sz="2100" spc="40" dirty="0">
                <a:latin typeface="Cambria" pitchFamily="18" charset="0"/>
                <a:ea typeface="Cambria" pitchFamily="18" charset="0"/>
                <a:cs typeface="Cambria"/>
              </a:rPr>
              <a:t>following</a:t>
            </a:r>
            <a:r>
              <a:rPr sz="2100" spc="130" dirty="0">
                <a:latin typeface="Cambria" pitchFamily="18" charset="0"/>
                <a:ea typeface="Cambria" pitchFamily="18" charset="0"/>
                <a:cs typeface="Cambria"/>
              </a:rPr>
              <a:t> </a:t>
            </a:r>
            <a:r>
              <a:rPr sz="2100" spc="65" dirty="0">
                <a:latin typeface="Cambria" pitchFamily="18" charset="0"/>
                <a:ea typeface="Cambria" pitchFamily="18" charset="0"/>
                <a:cs typeface="Cambria"/>
              </a:rPr>
              <a:t>terms: </a:t>
            </a:r>
            <a:r>
              <a:rPr sz="2100" spc="-450" dirty="0">
                <a:latin typeface="Cambria" pitchFamily="18" charset="0"/>
                <a:ea typeface="Cambria" pitchFamily="18" charset="0"/>
                <a:cs typeface="Cambria"/>
              </a:rPr>
              <a:t> </a:t>
            </a:r>
            <a:r>
              <a:rPr sz="2100" spc="100">
                <a:latin typeface="Cambria" pitchFamily="18" charset="0"/>
                <a:ea typeface="Cambria" pitchFamily="18" charset="0"/>
                <a:cs typeface="Cambria"/>
              </a:rPr>
              <a:t>“</a:t>
            </a:r>
            <a:r>
              <a:rPr sz="2100" spc="100" smtClean="0">
                <a:latin typeface="Cambria" pitchFamily="18" charset="0"/>
                <a:ea typeface="Cambria" pitchFamily="18" charset="0"/>
                <a:cs typeface="Cambria"/>
              </a:rPr>
              <a:t>A</a:t>
            </a:r>
            <a:r>
              <a:rPr lang="en-IN" sz="2100" spc="100" dirty="0" smtClean="0">
                <a:latin typeface="Cambria" pitchFamily="18" charset="0"/>
                <a:ea typeface="Cambria" pitchFamily="18" charset="0"/>
                <a:cs typeface="Cambria"/>
              </a:rPr>
              <a:t>A</a:t>
            </a:r>
            <a:r>
              <a:rPr sz="2100" spc="100" smtClean="0">
                <a:latin typeface="Cambria" pitchFamily="18" charset="0"/>
                <a:ea typeface="Cambria" pitchFamily="18" charset="0"/>
                <a:cs typeface="Cambria"/>
              </a:rPr>
              <a:t>”,</a:t>
            </a:r>
            <a:r>
              <a:rPr sz="2100" spc="110" smtClean="0">
                <a:latin typeface="Cambria" pitchFamily="18" charset="0"/>
                <a:ea typeface="Cambria" pitchFamily="18" charset="0"/>
                <a:cs typeface="Cambria"/>
              </a:rPr>
              <a:t> </a:t>
            </a:r>
            <a:r>
              <a:rPr sz="2100" spc="105">
                <a:latin typeface="Cambria" pitchFamily="18" charset="0"/>
                <a:ea typeface="Cambria" pitchFamily="18" charset="0"/>
                <a:cs typeface="Cambria"/>
              </a:rPr>
              <a:t>“</a:t>
            </a:r>
            <a:r>
              <a:rPr sz="2100" spc="105" smtClean="0">
                <a:latin typeface="Cambria" pitchFamily="18" charset="0"/>
                <a:ea typeface="Cambria" pitchFamily="18" charset="0"/>
                <a:cs typeface="Cambria"/>
              </a:rPr>
              <a:t>B</a:t>
            </a:r>
            <a:r>
              <a:rPr lang="en-IN" sz="2100" spc="105" dirty="0" smtClean="0">
                <a:latin typeface="Cambria" pitchFamily="18" charset="0"/>
                <a:ea typeface="Cambria" pitchFamily="18" charset="0"/>
                <a:cs typeface="Cambria"/>
              </a:rPr>
              <a:t>B</a:t>
            </a:r>
            <a:r>
              <a:rPr sz="2100" spc="105" smtClean="0">
                <a:latin typeface="Cambria" pitchFamily="18" charset="0"/>
                <a:ea typeface="Cambria" pitchFamily="18" charset="0"/>
                <a:cs typeface="Cambria"/>
              </a:rPr>
              <a:t>”,</a:t>
            </a:r>
            <a:r>
              <a:rPr sz="2100" spc="130" smtClean="0">
                <a:latin typeface="Cambria" pitchFamily="18" charset="0"/>
                <a:ea typeface="Cambria" pitchFamily="18" charset="0"/>
                <a:cs typeface="Cambria"/>
              </a:rPr>
              <a:t> </a:t>
            </a:r>
            <a:r>
              <a:rPr sz="2100" spc="125" smtClean="0">
                <a:latin typeface="Cambria" pitchFamily="18" charset="0"/>
                <a:ea typeface="Cambria" pitchFamily="18" charset="0"/>
                <a:cs typeface="Cambria"/>
              </a:rPr>
              <a:t>“</a:t>
            </a:r>
            <a:r>
              <a:rPr lang="en-IN" sz="2100" spc="125" dirty="0" smtClean="0">
                <a:latin typeface="Cambria" pitchFamily="18" charset="0"/>
                <a:ea typeface="Cambria" pitchFamily="18" charset="0"/>
                <a:cs typeface="Cambria"/>
              </a:rPr>
              <a:t>C</a:t>
            </a:r>
            <a:r>
              <a:rPr sz="2100" spc="125" smtClean="0">
                <a:latin typeface="Cambria" pitchFamily="18" charset="0"/>
                <a:ea typeface="Cambria" pitchFamily="18" charset="0"/>
                <a:cs typeface="Cambria"/>
              </a:rPr>
              <a:t>C”</a:t>
            </a:r>
            <a:r>
              <a:rPr lang="en-IN" sz="2100" spc="125" dirty="0" smtClean="0">
                <a:latin typeface="Cambria" pitchFamily="18" charset="0"/>
                <a:ea typeface="Cambria" pitchFamily="18" charset="0"/>
                <a:cs typeface="Cambria"/>
              </a:rPr>
              <a:t>.</a:t>
            </a:r>
          </a:p>
          <a:p>
            <a:pPr marL="286385" marR="5080" indent="-274320">
              <a:lnSpc>
                <a:spcPct val="100000"/>
              </a:lnSpc>
              <a:spcBef>
                <a:spcPts val="600"/>
              </a:spcBef>
              <a:buClr>
                <a:srgbClr val="FE8637"/>
              </a:buClr>
              <a:buSzPct val="68750"/>
              <a:tabLst>
                <a:tab pos="287020" algn="l"/>
                <a:tab pos="1000125" algn="l"/>
                <a:tab pos="2122805" algn="l"/>
                <a:tab pos="3423285" algn="l"/>
                <a:tab pos="4925695" algn="l"/>
                <a:tab pos="5553710" algn="l"/>
                <a:tab pos="6511925" algn="l"/>
                <a:tab pos="7225665" algn="l"/>
              </a:tabLst>
            </a:pPr>
            <a:r>
              <a:rPr lang="en-IN" sz="2100" spc="125" dirty="0" smtClean="0">
                <a:latin typeface="Cambria" pitchFamily="18" charset="0"/>
                <a:ea typeface="Cambria" pitchFamily="18" charset="0"/>
                <a:cs typeface="Cambria"/>
              </a:rPr>
              <a:t>This can be expanded into a Boolean search that performs an AND between all combinations of two terms and “OR”s the results together ((AA AND BB)or(AA AND CC)or(BB AND CC)).</a:t>
            </a:r>
            <a:endParaRPr sz="2100">
              <a:latin typeface="Cambria" pitchFamily="18" charset="0"/>
              <a:ea typeface="Cambria" pitchFamily="18" charset="0"/>
              <a:cs typeface="Cambria"/>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09600"/>
            <a:ext cx="7086600" cy="474489"/>
          </a:xfrm>
          <a:prstGeom prst="rect">
            <a:avLst/>
          </a:prstGeom>
        </p:spPr>
        <p:txBody>
          <a:bodyPr vert="horz" wrap="square" lIns="0" tIns="12700" rIns="0" bIns="0" rtlCol="0">
            <a:spAutoFit/>
          </a:bodyPr>
          <a:lstStyle/>
          <a:p>
            <a:pPr marL="12700">
              <a:lnSpc>
                <a:spcPct val="100000"/>
              </a:lnSpc>
              <a:spcBef>
                <a:spcPts val="100"/>
              </a:spcBef>
            </a:pPr>
            <a:r>
              <a:rPr b="1" spc="275" dirty="0">
                <a:solidFill>
                  <a:srgbClr val="002060"/>
                </a:solidFill>
              </a:rPr>
              <a:t>TYPES</a:t>
            </a:r>
            <a:r>
              <a:rPr b="1" spc="285" dirty="0">
                <a:solidFill>
                  <a:srgbClr val="002060"/>
                </a:solidFill>
              </a:rPr>
              <a:t> </a:t>
            </a:r>
            <a:r>
              <a:rPr b="1" spc="305" dirty="0">
                <a:solidFill>
                  <a:srgbClr val="002060"/>
                </a:solidFill>
              </a:rPr>
              <a:t>OF</a:t>
            </a:r>
            <a:r>
              <a:rPr b="1" spc="260" dirty="0">
                <a:solidFill>
                  <a:srgbClr val="002060"/>
                </a:solidFill>
              </a:rPr>
              <a:t> </a:t>
            </a:r>
            <a:r>
              <a:rPr sz="3000" b="1" spc="265" dirty="0">
                <a:solidFill>
                  <a:srgbClr val="002060"/>
                </a:solidFill>
              </a:rPr>
              <a:t>I</a:t>
            </a:r>
            <a:r>
              <a:rPr b="1" spc="265" dirty="0">
                <a:solidFill>
                  <a:srgbClr val="002060"/>
                </a:solidFill>
              </a:rPr>
              <a:t>NFORMATION</a:t>
            </a:r>
            <a:endParaRPr sz="3000" b="1">
              <a:solidFill>
                <a:srgbClr val="002060"/>
              </a:solidFill>
            </a:endParaRPr>
          </a:p>
        </p:txBody>
      </p:sp>
      <p:sp>
        <p:nvSpPr>
          <p:cNvPr id="3" name="object 3"/>
          <p:cNvSpPr txBox="1"/>
          <p:nvPr/>
        </p:nvSpPr>
        <p:spPr>
          <a:xfrm>
            <a:off x="535940" y="1552447"/>
            <a:ext cx="6931660" cy="2298706"/>
          </a:xfrm>
          <a:prstGeom prst="rect">
            <a:avLst/>
          </a:prstGeom>
        </p:spPr>
        <p:txBody>
          <a:bodyPr vert="horz" wrap="square" lIns="0" tIns="12700" rIns="0" bIns="0" rtlCol="0">
            <a:spAutoFit/>
          </a:bodyPr>
          <a:lstStyle/>
          <a:p>
            <a:pPr marL="12700" marR="2583180">
              <a:lnSpc>
                <a:spcPct val="120800"/>
              </a:lnSpc>
              <a:spcBef>
                <a:spcPts val="100"/>
              </a:spcBef>
              <a:buFont typeface="Wingdings" pitchFamily="2" charset="2"/>
              <a:buChar char="Ø"/>
            </a:pPr>
            <a:r>
              <a:rPr sz="2400" spc="105" smtClean="0">
                <a:latin typeface="Cambria"/>
                <a:cs typeface="Cambria"/>
              </a:rPr>
              <a:t>Text</a:t>
            </a:r>
            <a:endParaRPr lang="en-US" sz="2400" spc="105" dirty="0" smtClean="0">
              <a:latin typeface="Cambria"/>
              <a:cs typeface="Cambria"/>
            </a:endParaRPr>
          </a:p>
          <a:p>
            <a:pPr marL="12700" marR="2583180">
              <a:lnSpc>
                <a:spcPct val="120800"/>
              </a:lnSpc>
              <a:spcBef>
                <a:spcPts val="100"/>
              </a:spcBef>
              <a:buFont typeface="Wingdings" pitchFamily="2" charset="2"/>
              <a:buChar char="Ø"/>
            </a:pPr>
            <a:r>
              <a:rPr lang="en-US" sz="2400" spc="105" dirty="0" smtClean="0">
                <a:latin typeface="Cambria"/>
                <a:cs typeface="Cambria"/>
              </a:rPr>
              <a:t>Image</a:t>
            </a:r>
          </a:p>
          <a:p>
            <a:pPr marL="12700" marR="2583180">
              <a:lnSpc>
                <a:spcPct val="120800"/>
              </a:lnSpc>
              <a:spcBef>
                <a:spcPts val="100"/>
              </a:spcBef>
              <a:buFont typeface="Wingdings" pitchFamily="2" charset="2"/>
              <a:buChar char="Ø"/>
            </a:pPr>
            <a:r>
              <a:rPr lang="en-US" sz="2400" spc="105" dirty="0" smtClean="0">
                <a:latin typeface="Cambria"/>
                <a:cs typeface="Cambria"/>
              </a:rPr>
              <a:t>Audio</a:t>
            </a:r>
          </a:p>
          <a:p>
            <a:pPr marL="12700" marR="2583180">
              <a:lnSpc>
                <a:spcPct val="120800"/>
              </a:lnSpc>
              <a:spcBef>
                <a:spcPts val="100"/>
              </a:spcBef>
              <a:buFont typeface="Wingdings" pitchFamily="2" charset="2"/>
              <a:buChar char="Ø"/>
            </a:pPr>
            <a:r>
              <a:rPr lang="en-US" sz="2400" spc="105" dirty="0" smtClean="0">
                <a:latin typeface="Cambria"/>
                <a:cs typeface="Cambria"/>
              </a:rPr>
              <a:t>Video</a:t>
            </a:r>
          </a:p>
          <a:p>
            <a:pPr marL="12700" marR="2583180">
              <a:lnSpc>
                <a:spcPct val="120800"/>
              </a:lnSpc>
              <a:spcBef>
                <a:spcPts val="100"/>
              </a:spcBef>
              <a:buFont typeface="Wingdings" pitchFamily="2" charset="2"/>
              <a:buChar char="Ø"/>
            </a:pPr>
            <a:r>
              <a:rPr lang="en-US" sz="2400" spc="105" dirty="0" smtClean="0">
                <a:latin typeface="Cambria"/>
                <a:cs typeface="Cambria"/>
              </a:rPr>
              <a:t>Other Multimedia objects</a:t>
            </a:r>
            <a:r>
              <a:rPr sz="2400" spc="105" smtClean="0">
                <a:latin typeface="Cambria"/>
                <a:cs typeface="Cambria"/>
              </a:rPr>
              <a:t> </a:t>
            </a:r>
            <a:endParaRPr sz="2400">
              <a:latin typeface="Cambria"/>
              <a:cs typeface="Cambria"/>
            </a:endParaRPr>
          </a:p>
        </p:txBody>
      </p:sp>
      <p:sp>
        <p:nvSpPr>
          <p:cNvPr id="5" name="object 5"/>
          <p:cNvSpPr txBox="1"/>
          <p:nvPr/>
        </p:nvSpPr>
        <p:spPr>
          <a:xfrm>
            <a:off x="810259" y="4343400"/>
            <a:ext cx="7721600" cy="1120820"/>
          </a:xfrm>
          <a:prstGeom prst="rect">
            <a:avLst/>
          </a:prstGeom>
        </p:spPr>
        <p:txBody>
          <a:bodyPr vert="horz" wrap="square" lIns="0" tIns="12700" rIns="0" bIns="0" rtlCol="0">
            <a:spAutoFit/>
          </a:bodyPr>
          <a:lstStyle/>
          <a:p>
            <a:pPr marL="12700" marR="5080" algn="just">
              <a:lnSpc>
                <a:spcPct val="100000"/>
              </a:lnSpc>
              <a:spcBef>
                <a:spcPts val="100"/>
              </a:spcBef>
            </a:pPr>
            <a:r>
              <a:rPr lang="en-US" sz="2400" b="1" spc="75" dirty="0" smtClean="0">
                <a:latin typeface="Cambria"/>
                <a:cs typeface="Cambria"/>
              </a:rPr>
              <a:t>Information retrieval </a:t>
            </a:r>
            <a:r>
              <a:rPr lang="en-US" sz="2400" spc="75" dirty="0" smtClean="0">
                <a:latin typeface="Cambria"/>
                <a:cs typeface="Cambria"/>
              </a:rPr>
              <a:t>is the activity of obtaining </a:t>
            </a:r>
            <a:r>
              <a:rPr sz="2400" spc="75" smtClean="0">
                <a:latin typeface="Cambria"/>
                <a:cs typeface="Cambria"/>
              </a:rPr>
              <a:t>information </a:t>
            </a:r>
            <a:r>
              <a:rPr sz="2400" spc="45" dirty="0">
                <a:latin typeface="Cambria"/>
                <a:cs typeface="Cambria"/>
              </a:rPr>
              <a:t>resources </a:t>
            </a:r>
            <a:r>
              <a:rPr sz="2400" spc="85" dirty="0">
                <a:latin typeface="Cambria"/>
                <a:cs typeface="Cambria"/>
              </a:rPr>
              <a:t>relevant </a:t>
            </a:r>
            <a:r>
              <a:rPr sz="2400" spc="20" dirty="0">
                <a:latin typeface="Cambria"/>
                <a:cs typeface="Cambria"/>
              </a:rPr>
              <a:t>to </a:t>
            </a:r>
            <a:r>
              <a:rPr sz="2400" spc="140" dirty="0">
                <a:latin typeface="Cambria"/>
                <a:cs typeface="Cambria"/>
              </a:rPr>
              <a:t>an </a:t>
            </a:r>
            <a:r>
              <a:rPr sz="2400" spc="70" dirty="0">
                <a:latin typeface="Cambria"/>
                <a:cs typeface="Cambria"/>
              </a:rPr>
              <a:t>information </a:t>
            </a:r>
            <a:r>
              <a:rPr sz="2400" spc="50" dirty="0">
                <a:latin typeface="Cambria"/>
                <a:cs typeface="Cambria"/>
              </a:rPr>
              <a:t>need </a:t>
            </a:r>
            <a:r>
              <a:rPr sz="2400" spc="55" dirty="0">
                <a:latin typeface="Cambria"/>
                <a:cs typeface="Cambria"/>
              </a:rPr>
              <a:t> </a:t>
            </a:r>
            <a:r>
              <a:rPr sz="2400" spc="50" dirty="0">
                <a:latin typeface="Cambria"/>
                <a:cs typeface="Cambria"/>
              </a:rPr>
              <a:t>from</a:t>
            </a:r>
            <a:r>
              <a:rPr sz="2400" spc="55" dirty="0">
                <a:latin typeface="Cambria"/>
                <a:cs typeface="Cambria"/>
              </a:rPr>
              <a:t> </a:t>
            </a:r>
            <a:r>
              <a:rPr sz="2400" spc="160" dirty="0">
                <a:latin typeface="Cambria"/>
                <a:cs typeface="Cambria"/>
              </a:rPr>
              <a:t>a </a:t>
            </a:r>
            <a:r>
              <a:rPr sz="2400" spc="40" dirty="0">
                <a:latin typeface="Cambria"/>
                <a:cs typeface="Cambria"/>
              </a:rPr>
              <a:t>collection</a:t>
            </a:r>
            <a:r>
              <a:rPr sz="2400" spc="45" dirty="0">
                <a:latin typeface="Cambria"/>
                <a:cs typeface="Cambria"/>
              </a:rPr>
              <a:t> </a:t>
            </a:r>
            <a:r>
              <a:rPr sz="2400" spc="-10" dirty="0">
                <a:latin typeface="Cambria"/>
                <a:cs typeface="Cambria"/>
              </a:rPr>
              <a:t>of</a:t>
            </a:r>
            <a:r>
              <a:rPr sz="2400" spc="-5" dirty="0">
                <a:latin typeface="Cambria"/>
                <a:cs typeface="Cambria"/>
              </a:rPr>
              <a:t> </a:t>
            </a:r>
            <a:r>
              <a:rPr sz="2400" spc="75" dirty="0">
                <a:latin typeface="Cambria"/>
                <a:cs typeface="Cambria"/>
              </a:rPr>
              <a:t>information</a:t>
            </a:r>
            <a:r>
              <a:rPr sz="2400" spc="80" dirty="0">
                <a:latin typeface="Cambria"/>
                <a:cs typeface="Cambria"/>
              </a:rPr>
              <a:t> </a:t>
            </a:r>
            <a:r>
              <a:rPr sz="2400" spc="55">
                <a:latin typeface="Cambria"/>
                <a:cs typeface="Cambria"/>
              </a:rPr>
              <a:t>resources</a:t>
            </a:r>
            <a:r>
              <a:rPr sz="2400" spc="55" smtClean="0">
                <a:latin typeface="Cambria"/>
                <a:cs typeface="Cambria"/>
              </a:rPr>
              <a:t>.</a:t>
            </a:r>
            <a:endParaRPr sz="2400">
              <a:latin typeface="Cambria"/>
              <a:cs typeface="Cambria"/>
            </a:endParaRPr>
          </a:p>
        </p:txBody>
      </p:sp>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5407660" cy="474489"/>
          </a:xfrm>
          <a:prstGeom prst="rect">
            <a:avLst/>
          </a:prstGeom>
        </p:spPr>
        <p:txBody>
          <a:bodyPr vert="horz" wrap="square" lIns="0" tIns="12700" rIns="0" bIns="0" rtlCol="0">
            <a:spAutoFit/>
          </a:bodyPr>
          <a:lstStyle/>
          <a:p>
            <a:pPr marL="12700">
              <a:lnSpc>
                <a:spcPct val="100000"/>
              </a:lnSpc>
              <a:spcBef>
                <a:spcPts val="100"/>
              </a:spcBef>
            </a:pPr>
            <a:r>
              <a:rPr sz="3000" b="1" spc="445" smtClean="0">
                <a:solidFill>
                  <a:srgbClr val="002060"/>
                </a:solidFill>
              </a:rPr>
              <a:t>E</a:t>
            </a:r>
            <a:r>
              <a:rPr b="1" spc="315" smtClean="0">
                <a:solidFill>
                  <a:srgbClr val="002060"/>
                </a:solidFill>
              </a:rPr>
              <a:t>X</a:t>
            </a:r>
            <a:r>
              <a:rPr b="1" spc="225" smtClean="0">
                <a:solidFill>
                  <a:srgbClr val="002060"/>
                </a:solidFill>
              </a:rPr>
              <a:t>A</a:t>
            </a:r>
            <a:r>
              <a:rPr b="1" spc="305" smtClean="0">
                <a:solidFill>
                  <a:srgbClr val="002060"/>
                </a:solidFill>
              </a:rPr>
              <a:t>M</a:t>
            </a:r>
            <a:r>
              <a:rPr lang="en-IN" b="1" spc="305" dirty="0" smtClean="0">
                <a:solidFill>
                  <a:srgbClr val="002060"/>
                </a:solidFill>
              </a:rPr>
              <a:t>P</a:t>
            </a:r>
            <a:r>
              <a:rPr b="1" spc="295" smtClean="0">
                <a:solidFill>
                  <a:srgbClr val="002060"/>
                </a:solidFill>
              </a:rPr>
              <a:t>LE</a:t>
            </a:r>
            <a:endParaRPr sz="3000" b="1">
              <a:solidFill>
                <a:srgbClr val="002060"/>
              </a:solidFill>
            </a:endParaRPr>
          </a:p>
        </p:txBody>
      </p:sp>
      <p:pic>
        <p:nvPicPr>
          <p:cNvPr id="3" name="object 3"/>
          <p:cNvPicPr/>
          <p:nvPr/>
        </p:nvPicPr>
        <p:blipFill>
          <a:blip r:embed="rId3" cstate="print"/>
          <a:stretch>
            <a:fillRect/>
          </a:stretch>
        </p:blipFill>
        <p:spPr>
          <a:xfrm>
            <a:off x="176784" y="1420380"/>
            <a:ext cx="8336279" cy="5288267"/>
          </a:xfrm>
          <a:prstGeom prst="rect">
            <a:avLst/>
          </a:prstGeom>
        </p:spPr>
      </p:pic>
      <p:graphicFrame>
        <p:nvGraphicFramePr>
          <p:cNvPr id="4" name="object 4"/>
          <p:cNvGraphicFramePr>
            <a:graphicFrameLocks noGrp="1"/>
          </p:cNvGraphicFramePr>
          <p:nvPr/>
        </p:nvGraphicFramePr>
        <p:xfrm>
          <a:off x="222250" y="1441448"/>
          <a:ext cx="8229600" cy="5181598"/>
        </p:xfrm>
        <a:graphic>
          <a:graphicData uri="http://schemas.openxmlformats.org/drawingml/2006/table">
            <a:tbl>
              <a:tblPr firstRow="1" bandRow="1">
                <a:tableStyleId>{2D5ABB26-0587-4C30-8999-92F81FD0307C}</a:tableStyleId>
              </a:tblPr>
              <a:tblGrid>
                <a:gridCol w="4114800"/>
                <a:gridCol w="4114800"/>
              </a:tblGrid>
              <a:tr h="559611">
                <a:tc>
                  <a:txBody>
                    <a:bodyPr/>
                    <a:lstStyle/>
                    <a:p>
                      <a:pPr marL="879475">
                        <a:lnSpc>
                          <a:spcPct val="100000"/>
                        </a:lnSpc>
                        <a:spcBef>
                          <a:spcPts val="300"/>
                        </a:spcBef>
                      </a:pPr>
                      <a:r>
                        <a:rPr sz="2000" b="1" spc="165" dirty="0">
                          <a:latin typeface="Cambria"/>
                          <a:cs typeface="Cambria"/>
                        </a:rPr>
                        <a:t>Search</a:t>
                      </a:r>
                      <a:r>
                        <a:rPr sz="2000" b="1" spc="95" dirty="0">
                          <a:latin typeface="Cambria"/>
                          <a:cs typeface="Cambria"/>
                        </a:rPr>
                        <a:t> </a:t>
                      </a:r>
                      <a:r>
                        <a:rPr sz="2000" b="1" spc="145" dirty="0">
                          <a:latin typeface="Cambria"/>
                          <a:cs typeface="Cambria"/>
                        </a:rPr>
                        <a:t>Statement</a:t>
                      </a:r>
                      <a:endParaRPr sz="2000">
                        <a:latin typeface="Cambria"/>
                        <a:cs typeface="Cambria"/>
                      </a:endParaRPr>
                    </a:p>
                  </a:txBody>
                  <a:tcPr marL="0" marR="0" marT="3810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870585">
                        <a:lnSpc>
                          <a:spcPct val="100000"/>
                        </a:lnSpc>
                        <a:spcBef>
                          <a:spcPts val="300"/>
                        </a:spcBef>
                      </a:pPr>
                      <a:r>
                        <a:rPr sz="2000" b="1" spc="150" dirty="0">
                          <a:latin typeface="Cambria"/>
                          <a:cs typeface="Cambria"/>
                        </a:rPr>
                        <a:t>System</a:t>
                      </a:r>
                      <a:r>
                        <a:rPr sz="2000" b="1" spc="95" dirty="0">
                          <a:latin typeface="Cambria"/>
                          <a:cs typeface="Cambria"/>
                        </a:rPr>
                        <a:t> </a:t>
                      </a:r>
                      <a:r>
                        <a:rPr sz="2000" b="1" spc="135" dirty="0">
                          <a:latin typeface="Cambria"/>
                          <a:cs typeface="Cambria"/>
                        </a:rPr>
                        <a:t>Operation</a:t>
                      </a:r>
                      <a:endParaRPr sz="2000">
                        <a:latin typeface="Cambria"/>
                        <a:cs typeface="Cambria"/>
                      </a:endParaRPr>
                    </a:p>
                  </a:txBody>
                  <a:tcPr marL="0" marR="0" marT="3810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399317">
                <a:tc>
                  <a:txBody>
                    <a:bodyPr/>
                    <a:lstStyle/>
                    <a:p>
                      <a:pPr marL="90805" marR="337820">
                        <a:lnSpc>
                          <a:spcPts val="2380"/>
                        </a:lnSpc>
                        <a:spcBef>
                          <a:spcPts val="425"/>
                        </a:spcBef>
                      </a:pPr>
                      <a:r>
                        <a:rPr sz="2000" spc="250" dirty="0">
                          <a:latin typeface="Cambria"/>
                          <a:cs typeface="Cambria"/>
                        </a:rPr>
                        <a:t>COMPUTER</a:t>
                      </a:r>
                      <a:r>
                        <a:rPr sz="2000" spc="65" dirty="0">
                          <a:latin typeface="Cambria"/>
                          <a:cs typeface="Cambria"/>
                        </a:rPr>
                        <a:t> </a:t>
                      </a:r>
                      <a:r>
                        <a:rPr sz="2000" spc="225" dirty="0">
                          <a:latin typeface="Cambria"/>
                          <a:cs typeface="Cambria"/>
                        </a:rPr>
                        <a:t>OR</a:t>
                      </a:r>
                      <a:r>
                        <a:rPr sz="2000" spc="70" dirty="0">
                          <a:latin typeface="Cambria"/>
                          <a:cs typeface="Cambria"/>
                        </a:rPr>
                        <a:t> </a:t>
                      </a:r>
                      <a:r>
                        <a:rPr sz="2000" spc="250" dirty="0">
                          <a:latin typeface="Cambria"/>
                          <a:cs typeface="Cambria"/>
                        </a:rPr>
                        <a:t>PROCESSOR </a:t>
                      </a:r>
                      <a:r>
                        <a:rPr sz="2000" spc="-425" dirty="0">
                          <a:latin typeface="Cambria"/>
                          <a:cs typeface="Cambria"/>
                        </a:rPr>
                        <a:t> </a:t>
                      </a:r>
                      <a:r>
                        <a:rPr sz="2000" spc="220" dirty="0">
                          <a:latin typeface="Cambria"/>
                          <a:cs typeface="Cambria"/>
                        </a:rPr>
                        <a:t>NOT</a:t>
                      </a:r>
                      <a:r>
                        <a:rPr sz="2000" spc="85" dirty="0">
                          <a:latin typeface="Cambria"/>
                          <a:cs typeface="Cambria"/>
                        </a:rPr>
                        <a:t> </a:t>
                      </a:r>
                      <a:r>
                        <a:rPr sz="2000" spc="235" dirty="0">
                          <a:latin typeface="Cambria"/>
                          <a:cs typeface="Cambria"/>
                        </a:rPr>
                        <a:t>MAINFRAME</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83820" algn="just">
                        <a:lnSpc>
                          <a:spcPct val="99500"/>
                        </a:lnSpc>
                        <a:spcBef>
                          <a:spcPts val="340"/>
                        </a:spcBef>
                      </a:pPr>
                      <a:r>
                        <a:rPr sz="2000" spc="80" dirty="0">
                          <a:latin typeface="Cambria"/>
                          <a:cs typeface="Cambria"/>
                        </a:rPr>
                        <a:t>Select</a:t>
                      </a:r>
                      <a:r>
                        <a:rPr sz="2000" spc="85" dirty="0">
                          <a:latin typeface="Cambria"/>
                          <a:cs typeface="Cambria"/>
                        </a:rPr>
                        <a:t> </a:t>
                      </a:r>
                      <a:r>
                        <a:rPr sz="2000" spc="95" dirty="0">
                          <a:latin typeface="Cambria"/>
                          <a:cs typeface="Cambria"/>
                        </a:rPr>
                        <a:t>all</a:t>
                      </a:r>
                      <a:r>
                        <a:rPr sz="2000" spc="100" dirty="0">
                          <a:latin typeface="Cambria"/>
                          <a:cs typeface="Cambria"/>
                        </a:rPr>
                        <a:t> </a:t>
                      </a:r>
                      <a:r>
                        <a:rPr sz="2000" spc="70" dirty="0">
                          <a:latin typeface="Cambria"/>
                          <a:cs typeface="Cambria"/>
                        </a:rPr>
                        <a:t>items</a:t>
                      </a:r>
                      <a:r>
                        <a:rPr sz="2000" spc="75" dirty="0">
                          <a:latin typeface="Cambria"/>
                          <a:cs typeface="Cambria"/>
                        </a:rPr>
                        <a:t> </a:t>
                      </a:r>
                      <a:r>
                        <a:rPr sz="2000" spc="65" dirty="0">
                          <a:latin typeface="Cambria"/>
                          <a:cs typeface="Cambria"/>
                        </a:rPr>
                        <a:t>discussing </a:t>
                      </a:r>
                      <a:r>
                        <a:rPr sz="2000" spc="70" dirty="0">
                          <a:latin typeface="Cambria"/>
                          <a:cs typeface="Cambria"/>
                        </a:rPr>
                        <a:t> </a:t>
                      </a:r>
                      <a:r>
                        <a:rPr sz="2000" spc="85" dirty="0">
                          <a:latin typeface="Cambria"/>
                          <a:cs typeface="Cambria"/>
                        </a:rPr>
                        <a:t>Computers</a:t>
                      </a:r>
                      <a:r>
                        <a:rPr sz="2000" spc="90" dirty="0">
                          <a:latin typeface="Cambria"/>
                          <a:cs typeface="Cambria"/>
                        </a:rPr>
                        <a:t> </a:t>
                      </a:r>
                      <a:r>
                        <a:rPr sz="2000" spc="-25" dirty="0">
                          <a:latin typeface="Cambria"/>
                          <a:cs typeface="Cambria"/>
                        </a:rPr>
                        <a:t>and/or</a:t>
                      </a:r>
                      <a:r>
                        <a:rPr sz="2000" spc="395" dirty="0">
                          <a:latin typeface="Cambria"/>
                          <a:cs typeface="Cambria"/>
                        </a:rPr>
                        <a:t> </a:t>
                      </a:r>
                      <a:r>
                        <a:rPr sz="2000" spc="40" dirty="0">
                          <a:latin typeface="Cambria"/>
                          <a:cs typeface="Cambria"/>
                        </a:rPr>
                        <a:t>Processors </a:t>
                      </a:r>
                      <a:r>
                        <a:rPr sz="2000" spc="-430" dirty="0">
                          <a:latin typeface="Cambria"/>
                          <a:cs typeface="Cambria"/>
                        </a:rPr>
                        <a:t> </a:t>
                      </a:r>
                      <a:r>
                        <a:rPr sz="2000" spc="110" dirty="0">
                          <a:latin typeface="Cambria"/>
                          <a:cs typeface="Cambria"/>
                        </a:rPr>
                        <a:t>that</a:t>
                      </a:r>
                      <a:r>
                        <a:rPr sz="2000" spc="95" dirty="0">
                          <a:latin typeface="Cambria"/>
                          <a:cs typeface="Cambria"/>
                        </a:rPr>
                        <a:t> </a:t>
                      </a:r>
                      <a:r>
                        <a:rPr sz="2000" spc="-10" dirty="0">
                          <a:latin typeface="Cambria"/>
                          <a:cs typeface="Cambria"/>
                        </a:rPr>
                        <a:t>do</a:t>
                      </a:r>
                      <a:r>
                        <a:rPr sz="2000" spc="95" dirty="0">
                          <a:latin typeface="Cambria"/>
                          <a:cs typeface="Cambria"/>
                        </a:rPr>
                        <a:t> </a:t>
                      </a:r>
                      <a:r>
                        <a:rPr sz="2000" spc="50" dirty="0">
                          <a:latin typeface="Cambria"/>
                          <a:cs typeface="Cambria"/>
                        </a:rPr>
                        <a:t>not</a:t>
                      </a:r>
                      <a:r>
                        <a:rPr sz="2000" spc="90" dirty="0">
                          <a:latin typeface="Cambria"/>
                          <a:cs typeface="Cambria"/>
                        </a:rPr>
                        <a:t> </a:t>
                      </a:r>
                      <a:r>
                        <a:rPr sz="2000" spc="60" dirty="0">
                          <a:latin typeface="Cambria"/>
                          <a:cs typeface="Cambria"/>
                        </a:rPr>
                        <a:t>discuss</a:t>
                      </a:r>
                      <a:r>
                        <a:rPr sz="2000" spc="90" dirty="0">
                          <a:latin typeface="Cambria"/>
                          <a:cs typeface="Cambria"/>
                        </a:rPr>
                        <a:t> </a:t>
                      </a:r>
                      <a:r>
                        <a:rPr sz="2000" spc="100" dirty="0">
                          <a:latin typeface="Cambria"/>
                          <a:cs typeface="Cambria"/>
                        </a:rPr>
                        <a:t>Mainframes</a:t>
                      </a:r>
                      <a:endParaRPr sz="2000">
                        <a:latin typeface="Cambria"/>
                        <a:cs typeface="Cambria"/>
                      </a:endParaRPr>
                    </a:p>
                  </a:txBody>
                  <a:tcPr marL="0" marR="0" marT="4318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823354">
                <a:tc>
                  <a:txBody>
                    <a:bodyPr/>
                    <a:lstStyle/>
                    <a:p>
                      <a:pPr marL="90170" marR="253365">
                        <a:lnSpc>
                          <a:spcPts val="2380"/>
                        </a:lnSpc>
                        <a:spcBef>
                          <a:spcPts val="425"/>
                        </a:spcBef>
                      </a:pPr>
                      <a:r>
                        <a:rPr sz="2000" spc="250" dirty="0">
                          <a:latin typeface="Cambria"/>
                          <a:cs typeface="Cambria"/>
                        </a:rPr>
                        <a:t>COMPUTER</a:t>
                      </a:r>
                      <a:r>
                        <a:rPr sz="2000" spc="60" dirty="0">
                          <a:latin typeface="Cambria"/>
                          <a:cs typeface="Cambria"/>
                        </a:rPr>
                        <a:t> </a:t>
                      </a:r>
                      <a:r>
                        <a:rPr sz="2000" spc="225" dirty="0">
                          <a:latin typeface="Cambria"/>
                          <a:cs typeface="Cambria"/>
                        </a:rPr>
                        <a:t>OR</a:t>
                      </a:r>
                      <a:r>
                        <a:rPr sz="2000" spc="70" dirty="0">
                          <a:latin typeface="Cambria"/>
                          <a:cs typeface="Cambria"/>
                        </a:rPr>
                        <a:t> </a:t>
                      </a:r>
                      <a:r>
                        <a:rPr sz="2000" spc="215" dirty="0">
                          <a:latin typeface="Cambria"/>
                          <a:cs typeface="Cambria"/>
                        </a:rPr>
                        <a:t>(PROCESSOR </a:t>
                      </a:r>
                      <a:r>
                        <a:rPr sz="2000" spc="-425" dirty="0">
                          <a:latin typeface="Cambria"/>
                          <a:cs typeface="Cambria"/>
                        </a:rPr>
                        <a:t> </a:t>
                      </a:r>
                      <a:r>
                        <a:rPr sz="2000" spc="220" dirty="0">
                          <a:latin typeface="Cambria"/>
                          <a:cs typeface="Cambria"/>
                        </a:rPr>
                        <a:t>NOT</a:t>
                      </a:r>
                      <a:r>
                        <a:rPr sz="2000" spc="85" dirty="0">
                          <a:latin typeface="Cambria"/>
                          <a:cs typeface="Cambria"/>
                        </a:rPr>
                        <a:t> </a:t>
                      </a:r>
                      <a:r>
                        <a:rPr sz="2000" spc="200" dirty="0">
                          <a:latin typeface="Cambria"/>
                          <a:cs typeface="Cambria"/>
                        </a:rPr>
                        <a:t>MAINFRAME)</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170" marR="83820" algn="just">
                        <a:lnSpc>
                          <a:spcPct val="99700"/>
                        </a:lnSpc>
                        <a:spcBef>
                          <a:spcPts val="335"/>
                        </a:spcBef>
                      </a:pPr>
                      <a:r>
                        <a:rPr sz="2000" spc="80" dirty="0">
                          <a:latin typeface="Cambria"/>
                          <a:cs typeface="Cambria"/>
                        </a:rPr>
                        <a:t>Select</a:t>
                      </a:r>
                      <a:r>
                        <a:rPr sz="2000" spc="85" dirty="0">
                          <a:latin typeface="Cambria"/>
                          <a:cs typeface="Cambria"/>
                        </a:rPr>
                        <a:t> </a:t>
                      </a:r>
                      <a:r>
                        <a:rPr sz="2000" spc="95" dirty="0">
                          <a:latin typeface="Cambria"/>
                          <a:cs typeface="Cambria"/>
                        </a:rPr>
                        <a:t>all</a:t>
                      </a:r>
                      <a:r>
                        <a:rPr sz="2000" spc="100" dirty="0">
                          <a:latin typeface="Cambria"/>
                          <a:cs typeface="Cambria"/>
                        </a:rPr>
                        <a:t> </a:t>
                      </a:r>
                      <a:r>
                        <a:rPr sz="2000" spc="70" dirty="0">
                          <a:latin typeface="Cambria"/>
                          <a:cs typeface="Cambria"/>
                        </a:rPr>
                        <a:t>items</a:t>
                      </a:r>
                      <a:r>
                        <a:rPr sz="2000" spc="75" dirty="0">
                          <a:latin typeface="Cambria"/>
                          <a:cs typeface="Cambria"/>
                        </a:rPr>
                        <a:t> </a:t>
                      </a:r>
                      <a:r>
                        <a:rPr sz="2000" spc="65" dirty="0">
                          <a:latin typeface="Cambria"/>
                          <a:cs typeface="Cambria"/>
                        </a:rPr>
                        <a:t>discussing </a:t>
                      </a:r>
                      <a:r>
                        <a:rPr sz="2000" spc="70" dirty="0">
                          <a:latin typeface="Cambria"/>
                          <a:cs typeface="Cambria"/>
                        </a:rPr>
                        <a:t> </a:t>
                      </a:r>
                      <a:r>
                        <a:rPr sz="2000" spc="85" dirty="0">
                          <a:latin typeface="Cambria"/>
                          <a:cs typeface="Cambria"/>
                        </a:rPr>
                        <a:t>Computers</a:t>
                      </a:r>
                      <a:r>
                        <a:rPr sz="2000" spc="90" dirty="0">
                          <a:latin typeface="Cambria"/>
                          <a:cs typeface="Cambria"/>
                        </a:rPr>
                        <a:t> </a:t>
                      </a:r>
                      <a:r>
                        <a:rPr sz="2000" spc="-25" dirty="0">
                          <a:latin typeface="Cambria"/>
                          <a:cs typeface="Cambria"/>
                        </a:rPr>
                        <a:t>and/or</a:t>
                      </a:r>
                      <a:r>
                        <a:rPr sz="2000" spc="-20" dirty="0">
                          <a:latin typeface="Cambria"/>
                          <a:cs typeface="Cambria"/>
                        </a:rPr>
                        <a:t> </a:t>
                      </a:r>
                      <a:r>
                        <a:rPr sz="2000" spc="70" dirty="0">
                          <a:latin typeface="Cambria"/>
                          <a:cs typeface="Cambria"/>
                        </a:rPr>
                        <a:t>items</a:t>
                      </a:r>
                      <a:r>
                        <a:rPr sz="2000" spc="75" dirty="0">
                          <a:latin typeface="Cambria"/>
                          <a:cs typeface="Cambria"/>
                        </a:rPr>
                        <a:t> </a:t>
                      </a:r>
                      <a:r>
                        <a:rPr sz="2000" spc="110" dirty="0">
                          <a:latin typeface="Cambria"/>
                          <a:cs typeface="Cambria"/>
                        </a:rPr>
                        <a:t>that </a:t>
                      </a:r>
                      <a:r>
                        <a:rPr sz="2000" spc="114" dirty="0">
                          <a:latin typeface="Cambria"/>
                          <a:cs typeface="Cambria"/>
                        </a:rPr>
                        <a:t> </a:t>
                      </a:r>
                      <a:r>
                        <a:rPr sz="2000" spc="60" dirty="0">
                          <a:latin typeface="Cambria"/>
                          <a:cs typeface="Cambria"/>
                        </a:rPr>
                        <a:t>discuss</a:t>
                      </a:r>
                      <a:r>
                        <a:rPr sz="2000" spc="65" dirty="0">
                          <a:latin typeface="Cambria"/>
                          <a:cs typeface="Cambria"/>
                        </a:rPr>
                        <a:t> </a:t>
                      </a:r>
                      <a:r>
                        <a:rPr sz="2000" spc="40" dirty="0">
                          <a:latin typeface="Cambria"/>
                          <a:cs typeface="Cambria"/>
                        </a:rPr>
                        <a:t>Processors</a:t>
                      </a:r>
                      <a:r>
                        <a:rPr sz="2000" spc="45" dirty="0">
                          <a:latin typeface="Cambria"/>
                          <a:cs typeface="Cambria"/>
                        </a:rPr>
                        <a:t> </a:t>
                      </a:r>
                      <a:r>
                        <a:rPr sz="2000" spc="95" dirty="0">
                          <a:latin typeface="Cambria"/>
                          <a:cs typeface="Cambria"/>
                        </a:rPr>
                        <a:t>and</a:t>
                      </a:r>
                      <a:r>
                        <a:rPr sz="2000" spc="100" dirty="0">
                          <a:latin typeface="Cambria"/>
                          <a:cs typeface="Cambria"/>
                        </a:rPr>
                        <a:t> </a:t>
                      </a:r>
                      <a:r>
                        <a:rPr sz="2000" spc="-10" dirty="0">
                          <a:latin typeface="Cambria"/>
                          <a:cs typeface="Cambria"/>
                        </a:rPr>
                        <a:t>do</a:t>
                      </a:r>
                      <a:r>
                        <a:rPr sz="2000" spc="-5" dirty="0">
                          <a:latin typeface="Cambria"/>
                          <a:cs typeface="Cambria"/>
                        </a:rPr>
                        <a:t> </a:t>
                      </a:r>
                      <a:r>
                        <a:rPr sz="2000" spc="45" dirty="0">
                          <a:latin typeface="Cambria"/>
                          <a:cs typeface="Cambria"/>
                        </a:rPr>
                        <a:t>not </a:t>
                      </a:r>
                      <a:r>
                        <a:rPr sz="2000" spc="50" dirty="0">
                          <a:latin typeface="Cambria"/>
                          <a:cs typeface="Cambria"/>
                        </a:rPr>
                        <a:t> </a:t>
                      </a:r>
                      <a:r>
                        <a:rPr sz="2000" spc="60" dirty="0">
                          <a:latin typeface="Cambria"/>
                          <a:cs typeface="Cambria"/>
                        </a:rPr>
                        <a:t>discuss</a:t>
                      </a:r>
                      <a:r>
                        <a:rPr sz="2000" spc="90" dirty="0">
                          <a:latin typeface="Cambria"/>
                          <a:cs typeface="Cambria"/>
                        </a:rPr>
                        <a:t> </a:t>
                      </a:r>
                      <a:r>
                        <a:rPr sz="2000" spc="100" dirty="0">
                          <a:latin typeface="Cambria"/>
                          <a:cs typeface="Cambria"/>
                        </a:rPr>
                        <a:t>Mainframes</a:t>
                      </a:r>
                      <a:endParaRPr sz="2000">
                        <a:latin typeface="Cambria"/>
                        <a:cs typeface="Cambria"/>
                      </a:endParaRPr>
                    </a:p>
                  </a:txBody>
                  <a:tcPr marL="0" marR="0" marT="4254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399316">
                <a:tc>
                  <a:txBody>
                    <a:bodyPr/>
                    <a:lstStyle/>
                    <a:p>
                      <a:pPr marL="90805" marR="175895">
                        <a:lnSpc>
                          <a:spcPts val="2380"/>
                        </a:lnSpc>
                        <a:spcBef>
                          <a:spcPts val="425"/>
                        </a:spcBef>
                      </a:pPr>
                      <a:r>
                        <a:rPr sz="2000" spc="250" dirty="0">
                          <a:latin typeface="Cambria"/>
                          <a:cs typeface="Cambria"/>
                        </a:rPr>
                        <a:t>COMPUTER </a:t>
                      </a:r>
                      <a:r>
                        <a:rPr sz="2000" spc="235" dirty="0">
                          <a:latin typeface="Cambria"/>
                          <a:cs typeface="Cambria"/>
                        </a:rPr>
                        <a:t>AND </a:t>
                      </a:r>
                      <a:r>
                        <a:rPr sz="2000" spc="220" dirty="0">
                          <a:latin typeface="Cambria"/>
                          <a:cs typeface="Cambria"/>
                        </a:rPr>
                        <a:t>NOT </a:t>
                      </a:r>
                      <a:r>
                        <a:rPr sz="2000" spc="225" dirty="0">
                          <a:latin typeface="Cambria"/>
                          <a:cs typeface="Cambria"/>
                        </a:rPr>
                        <a:t> </a:t>
                      </a:r>
                      <a:r>
                        <a:rPr sz="2000" spc="250" dirty="0">
                          <a:latin typeface="Cambria"/>
                          <a:cs typeface="Cambria"/>
                        </a:rPr>
                        <a:t>PROCESSOR</a:t>
                      </a:r>
                      <a:r>
                        <a:rPr sz="2000" spc="55" dirty="0">
                          <a:latin typeface="Cambria"/>
                          <a:cs typeface="Cambria"/>
                        </a:rPr>
                        <a:t> </a:t>
                      </a:r>
                      <a:r>
                        <a:rPr sz="2000" spc="225" dirty="0">
                          <a:latin typeface="Cambria"/>
                          <a:cs typeface="Cambria"/>
                        </a:rPr>
                        <a:t>OR</a:t>
                      </a:r>
                      <a:r>
                        <a:rPr sz="2000" spc="60" dirty="0">
                          <a:latin typeface="Cambria"/>
                          <a:cs typeface="Cambria"/>
                        </a:rPr>
                        <a:t> </a:t>
                      </a:r>
                      <a:r>
                        <a:rPr sz="2000" spc="235" dirty="0">
                          <a:latin typeface="Cambria"/>
                          <a:cs typeface="Cambria"/>
                        </a:rPr>
                        <a:t>MAINFRAME</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83185" algn="just">
                        <a:lnSpc>
                          <a:spcPct val="99500"/>
                        </a:lnSpc>
                        <a:spcBef>
                          <a:spcPts val="340"/>
                        </a:spcBef>
                      </a:pPr>
                      <a:r>
                        <a:rPr sz="2000" spc="80" dirty="0">
                          <a:latin typeface="Cambria"/>
                          <a:cs typeface="Cambria"/>
                        </a:rPr>
                        <a:t>Select</a:t>
                      </a:r>
                      <a:r>
                        <a:rPr sz="2000" spc="85" dirty="0">
                          <a:latin typeface="Cambria"/>
                          <a:cs typeface="Cambria"/>
                        </a:rPr>
                        <a:t> </a:t>
                      </a:r>
                      <a:r>
                        <a:rPr sz="2000" spc="95" dirty="0">
                          <a:latin typeface="Cambria"/>
                          <a:cs typeface="Cambria"/>
                        </a:rPr>
                        <a:t>all</a:t>
                      </a:r>
                      <a:r>
                        <a:rPr sz="2000" spc="100" dirty="0">
                          <a:latin typeface="Cambria"/>
                          <a:cs typeface="Cambria"/>
                        </a:rPr>
                        <a:t> </a:t>
                      </a:r>
                      <a:r>
                        <a:rPr sz="2000" spc="75" dirty="0">
                          <a:latin typeface="Cambria"/>
                          <a:cs typeface="Cambria"/>
                        </a:rPr>
                        <a:t>items</a:t>
                      </a:r>
                      <a:r>
                        <a:rPr sz="2000" spc="80" dirty="0">
                          <a:latin typeface="Cambria"/>
                          <a:cs typeface="Cambria"/>
                        </a:rPr>
                        <a:t> </a:t>
                      </a:r>
                      <a:r>
                        <a:rPr sz="2000" spc="110" dirty="0">
                          <a:latin typeface="Cambria"/>
                          <a:cs typeface="Cambria"/>
                        </a:rPr>
                        <a:t>that</a:t>
                      </a:r>
                      <a:r>
                        <a:rPr sz="2000" spc="665" dirty="0">
                          <a:latin typeface="Cambria"/>
                          <a:cs typeface="Cambria"/>
                        </a:rPr>
                        <a:t> </a:t>
                      </a:r>
                      <a:r>
                        <a:rPr sz="2000" spc="60" dirty="0">
                          <a:latin typeface="Cambria"/>
                          <a:cs typeface="Cambria"/>
                        </a:rPr>
                        <a:t>discuss </a:t>
                      </a:r>
                      <a:r>
                        <a:rPr sz="2000" spc="65" dirty="0">
                          <a:latin typeface="Cambria"/>
                          <a:cs typeface="Cambria"/>
                        </a:rPr>
                        <a:t> </a:t>
                      </a:r>
                      <a:r>
                        <a:rPr sz="2000" spc="85" dirty="0">
                          <a:latin typeface="Cambria"/>
                          <a:cs typeface="Cambria"/>
                        </a:rPr>
                        <a:t>Computers and </a:t>
                      </a:r>
                      <a:r>
                        <a:rPr sz="2000" spc="45" dirty="0">
                          <a:latin typeface="Cambria"/>
                          <a:cs typeface="Cambria"/>
                        </a:rPr>
                        <a:t>not </a:t>
                      </a:r>
                      <a:r>
                        <a:rPr sz="2000" spc="40" dirty="0">
                          <a:latin typeface="Cambria"/>
                          <a:cs typeface="Cambria"/>
                        </a:rPr>
                        <a:t>Processors </a:t>
                      </a:r>
                      <a:r>
                        <a:rPr sz="2000" spc="5" dirty="0">
                          <a:latin typeface="Cambria"/>
                          <a:cs typeface="Cambria"/>
                        </a:rPr>
                        <a:t>or </a:t>
                      </a:r>
                      <a:r>
                        <a:rPr sz="2000" spc="10" dirty="0">
                          <a:latin typeface="Cambria"/>
                          <a:cs typeface="Cambria"/>
                        </a:rPr>
                        <a:t> </a:t>
                      </a:r>
                      <a:r>
                        <a:rPr sz="2000" spc="85" dirty="0">
                          <a:latin typeface="Cambria"/>
                          <a:cs typeface="Cambria"/>
                        </a:rPr>
                        <a:t>mainframes</a:t>
                      </a:r>
                      <a:r>
                        <a:rPr sz="2000" spc="65" dirty="0">
                          <a:latin typeface="Cambria"/>
                          <a:cs typeface="Cambria"/>
                        </a:rPr>
                        <a:t> </a:t>
                      </a:r>
                      <a:r>
                        <a:rPr sz="2000" spc="90" dirty="0">
                          <a:latin typeface="Cambria"/>
                          <a:cs typeface="Cambria"/>
                        </a:rPr>
                        <a:t>in</a:t>
                      </a:r>
                      <a:r>
                        <a:rPr sz="2000" spc="95" dirty="0">
                          <a:latin typeface="Cambria"/>
                          <a:cs typeface="Cambria"/>
                        </a:rPr>
                        <a:t> </a:t>
                      </a:r>
                      <a:r>
                        <a:rPr sz="2000" spc="80" dirty="0">
                          <a:latin typeface="Cambria"/>
                          <a:cs typeface="Cambria"/>
                        </a:rPr>
                        <a:t>the</a:t>
                      </a:r>
                      <a:r>
                        <a:rPr sz="2000" spc="100" dirty="0">
                          <a:latin typeface="Cambria"/>
                          <a:cs typeface="Cambria"/>
                        </a:rPr>
                        <a:t> </a:t>
                      </a:r>
                      <a:r>
                        <a:rPr sz="2000" spc="80" dirty="0">
                          <a:latin typeface="Cambria"/>
                          <a:cs typeface="Cambria"/>
                        </a:rPr>
                        <a:t>item</a:t>
                      </a:r>
                      <a:endParaRPr sz="2000">
                        <a:latin typeface="Cambria"/>
                        <a:cs typeface="Cambria"/>
                      </a:endParaRPr>
                    </a:p>
                  </a:txBody>
                  <a:tcPr marL="0" marR="0" marT="4318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bl>
          </a:graphicData>
        </a:graphic>
      </p:graphicFrame>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38200"/>
            <a:ext cx="4112260" cy="474489"/>
          </a:xfrm>
          <a:prstGeom prst="rect">
            <a:avLst/>
          </a:prstGeom>
        </p:spPr>
        <p:txBody>
          <a:bodyPr vert="horz" wrap="square" lIns="0" tIns="12700" rIns="0" bIns="0" rtlCol="0">
            <a:spAutoFit/>
          </a:bodyPr>
          <a:lstStyle/>
          <a:p>
            <a:pPr marL="12700">
              <a:lnSpc>
                <a:spcPct val="100000"/>
              </a:lnSpc>
              <a:spcBef>
                <a:spcPts val="100"/>
              </a:spcBef>
            </a:pPr>
            <a:r>
              <a:rPr sz="3000" b="1" spc="85" smtClean="0">
                <a:solidFill>
                  <a:srgbClr val="002060"/>
                </a:solidFill>
              </a:rPr>
              <a:t> </a:t>
            </a:r>
            <a:r>
              <a:rPr sz="3000" b="1" spc="254" smtClean="0">
                <a:solidFill>
                  <a:srgbClr val="002060"/>
                </a:solidFill>
              </a:rPr>
              <a:t>P</a:t>
            </a:r>
            <a:r>
              <a:rPr b="1" spc="254" smtClean="0">
                <a:solidFill>
                  <a:srgbClr val="002060"/>
                </a:solidFill>
              </a:rPr>
              <a:t>ROXIMI</a:t>
            </a:r>
            <a:r>
              <a:rPr lang="en-IN" b="1" spc="254" dirty="0" smtClean="0">
                <a:solidFill>
                  <a:srgbClr val="002060"/>
                </a:solidFill>
              </a:rPr>
              <a:t>T</a:t>
            </a:r>
            <a:r>
              <a:rPr b="1" spc="254" smtClean="0">
                <a:solidFill>
                  <a:srgbClr val="002060"/>
                </a:solidFill>
              </a:rPr>
              <a:t>Y</a:t>
            </a:r>
            <a:endParaRPr sz="3000" b="1">
              <a:solidFill>
                <a:srgbClr val="002060"/>
              </a:solidFill>
            </a:endParaRPr>
          </a:p>
        </p:txBody>
      </p:sp>
      <p:sp>
        <p:nvSpPr>
          <p:cNvPr id="3" name="object 3"/>
          <p:cNvSpPr txBox="1"/>
          <p:nvPr/>
        </p:nvSpPr>
        <p:spPr>
          <a:xfrm>
            <a:off x="535940" y="1595119"/>
            <a:ext cx="7845425" cy="6208110"/>
          </a:xfrm>
          <a:prstGeom prst="rect">
            <a:avLst/>
          </a:prstGeom>
        </p:spPr>
        <p:txBody>
          <a:bodyPr vert="horz" wrap="square" lIns="0" tIns="49530" rIns="0" bIns="0" rtlCol="0">
            <a:spAutoFit/>
          </a:bodyPr>
          <a:lstStyle/>
          <a:p>
            <a:pPr marL="287655" marR="5080" indent="-275590" algn="just">
              <a:lnSpc>
                <a:spcPts val="2380"/>
              </a:lnSpc>
              <a:spcBef>
                <a:spcPts val="390"/>
              </a:spcBef>
              <a:buFont typeface="Courier New" pitchFamily="49" charset="0"/>
              <a:buChar char="o"/>
            </a:pPr>
            <a:r>
              <a:rPr lang="en-IN" sz="2200" spc="65" dirty="0" smtClean="0">
                <a:latin typeface="Cambria"/>
                <a:cs typeface="Cambria"/>
              </a:rPr>
              <a:t>    Proximity </a:t>
            </a:r>
            <a:r>
              <a:rPr lang="en-IN" sz="2200" spc="125" dirty="0" smtClean="0">
                <a:latin typeface="Cambria"/>
                <a:cs typeface="Cambria"/>
              </a:rPr>
              <a:t>u</a:t>
            </a:r>
            <a:r>
              <a:rPr sz="2200" spc="125" smtClean="0">
                <a:latin typeface="Cambria"/>
                <a:cs typeface="Cambria"/>
              </a:rPr>
              <a:t>sed </a:t>
            </a:r>
            <a:r>
              <a:rPr sz="2200" spc="10">
                <a:latin typeface="Cambria"/>
                <a:cs typeface="Cambria"/>
              </a:rPr>
              <a:t>to</a:t>
            </a:r>
            <a:r>
              <a:rPr sz="2200" spc="15">
                <a:latin typeface="Cambria"/>
                <a:cs typeface="Cambria"/>
              </a:rPr>
              <a:t> </a:t>
            </a:r>
            <a:r>
              <a:rPr lang="en-IN" sz="2200" spc="80" dirty="0" smtClean="0">
                <a:latin typeface="Cambria"/>
                <a:cs typeface="Cambria"/>
              </a:rPr>
              <a:t>r</a:t>
            </a:r>
            <a:r>
              <a:rPr sz="2200" spc="80" smtClean="0">
                <a:latin typeface="Cambria"/>
                <a:cs typeface="Cambria"/>
              </a:rPr>
              <a:t>estrict </a:t>
            </a:r>
            <a:r>
              <a:rPr sz="2200" spc="85" dirty="0">
                <a:latin typeface="Cambria"/>
                <a:cs typeface="Cambria"/>
              </a:rPr>
              <a:t>the </a:t>
            </a:r>
            <a:r>
              <a:rPr sz="2200" spc="65" dirty="0">
                <a:latin typeface="Cambria"/>
                <a:cs typeface="Cambria"/>
              </a:rPr>
              <a:t>distance </a:t>
            </a:r>
            <a:r>
              <a:rPr sz="2200" spc="45" dirty="0">
                <a:latin typeface="Cambria"/>
                <a:cs typeface="Cambria"/>
              </a:rPr>
              <a:t>allowed </a:t>
            </a:r>
            <a:r>
              <a:rPr sz="2200" spc="80" dirty="0">
                <a:latin typeface="Cambria"/>
                <a:cs typeface="Cambria"/>
              </a:rPr>
              <a:t>within </a:t>
            </a:r>
            <a:r>
              <a:rPr sz="2200" spc="130" dirty="0">
                <a:latin typeface="Cambria"/>
                <a:cs typeface="Cambria"/>
              </a:rPr>
              <a:t>an </a:t>
            </a:r>
            <a:r>
              <a:rPr sz="2200" spc="135" dirty="0">
                <a:latin typeface="Cambria"/>
                <a:cs typeface="Cambria"/>
              </a:rPr>
              <a:t> </a:t>
            </a:r>
            <a:r>
              <a:rPr sz="2200" spc="80" dirty="0">
                <a:latin typeface="Cambria"/>
                <a:cs typeface="Cambria"/>
              </a:rPr>
              <a:t>item </a:t>
            </a:r>
            <a:r>
              <a:rPr sz="2200" spc="40" dirty="0">
                <a:latin typeface="Cambria"/>
                <a:cs typeface="Cambria"/>
              </a:rPr>
              <a:t>between </a:t>
            </a:r>
            <a:r>
              <a:rPr sz="2200" spc="10" dirty="0">
                <a:latin typeface="Cambria"/>
                <a:cs typeface="Cambria"/>
              </a:rPr>
              <a:t>two </a:t>
            </a:r>
            <a:r>
              <a:rPr sz="2200" spc="70">
                <a:latin typeface="Cambria"/>
                <a:cs typeface="Cambria"/>
              </a:rPr>
              <a:t>search </a:t>
            </a:r>
            <a:r>
              <a:rPr sz="2200" spc="75" smtClean="0">
                <a:latin typeface="Cambria"/>
                <a:cs typeface="Cambria"/>
              </a:rPr>
              <a:t>terms</a:t>
            </a:r>
            <a:r>
              <a:rPr lang="en-IN" sz="2200" spc="75" dirty="0" smtClean="0">
                <a:latin typeface="Cambria"/>
                <a:cs typeface="Cambria"/>
              </a:rPr>
              <a:t>.</a:t>
            </a:r>
            <a:r>
              <a:rPr sz="2200" spc="95" smtClean="0">
                <a:latin typeface="Cambria"/>
                <a:cs typeface="Cambria"/>
              </a:rPr>
              <a:t>The </a:t>
            </a:r>
            <a:r>
              <a:rPr lang="en-IN" sz="2200" spc="95" dirty="0" smtClean="0">
                <a:latin typeface="Cambria"/>
                <a:cs typeface="Cambria"/>
              </a:rPr>
              <a:t>semantic concept is that the </a:t>
            </a:r>
            <a:r>
              <a:rPr sz="2200" spc="30" smtClean="0">
                <a:latin typeface="Cambria"/>
                <a:cs typeface="Cambria"/>
              </a:rPr>
              <a:t>closer </a:t>
            </a:r>
            <a:r>
              <a:rPr sz="2200" spc="10" dirty="0">
                <a:latin typeface="Cambria"/>
                <a:cs typeface="Cambria"/>
              </a:rPr>
              <a:t>two </a:t>
            </a:r>
            <a:r>
              <a:rPr sz="2200" spc="75" dirty="0">
                <a:latin typeface="Cambria"/>
                <a:cs typeface="Cambria"/>
              </a:rPr>
              <a:t>terms </a:t>
            </a:r>
            <a:r>
              <a:rPr sz="2200" spc="70" dirty="0">
                <a:latin typeface="Cambria"/>
                <a:cs typeface="Cambria"/>
              </a:rPr>
              <a:t>are </a:t>
            </a:r>
            <a:r>
              <a:rPr sz="2200" spc="75" dirty="0">
                <a:latin typeface="Cambria"/>
                <a:cs typeface="Cambria"/>
              </a:rPr>
              <a:t> </a:t>
            </a:r>
            <a:r>
              <a:rPr sz="2200" spc="55" dirty="0">
                <a:latin typeface="Cambria"/>
                <a:cs typeface="Cambria"/>
              </a:rPr>
              <a:t>found </a:t>
            </a:r>
            <a:r>
              <a:rPr sz="2200" spc="95" dirty="0">
                <a:latin typeface="Cambria"/>
                <a:cs typeface="Cambria"/>
              </a:rPr>
              <a:t>in </a:t>
            </a:r>
            <a:r>
              <a:rPr sz="2200" spc="145" dirty="0">
                <a:latin typeface="Cambria"/>
                <a:cs typeface="Cambria"/>
              </a:rPr>
              <a:t>a </a:t>
            </a:r>
            <a:r>
              <a:rPr sz="2200" spc="100" dirty="0">
                <a:latin typeface="Cambria"/>
                <a:cs typeface="Cambria"/>
              </a:rPr>
              <a:t>text, </a:t>
            </a:r>
            <a:r>
              <a:rPr sz="2200" spc="85" dirty="0">
                <a:latin typeface="Cambria"/>
                <a:cs typeface="Cambria"/>
              </a:rPr>
              <a:t>the </a:t>
            </a:r>
            <a:r>
              <a:rPr sz="2200" spc="30" dirty="0">
                <a:latin typeface="Cambria"/>
                <a:cs typeface="Cambria"/>
              </a:rPr>
              <a:t>more</a:t>
            </a:r>
            <a:r>
              <a:rPr sz="2200" spc="35" dirty="0">
                <a:latin typeface="Cambria"/>
                <a:cs typeface="Cambria"/>
              </a:rPr>
              <a:t> </a:t>
            </a:r>
            <a:r>
              <a:rPr sz="2200" spc="80" dirty="0">
                <a:latin typeface="Cambria"/>
                <a:cs typeface="Cambria"/>
              </a:rPr>
              <a:t>likely they </a:t>
            </a:r>
            <a:r>
              <a:rPr sz="2200" spc="75" dirty="0">
                <a:latin typeface="Cambria"/>
                <a:cs typeface="Cambria"/>
              </a:rPr>
              <a:t>are </a:t>
            </a:r>
            <a:r>
              <a:rPr sz="2200" spc="70" dirty="0">
                <a:latin typeface="Cambria"/>
                <a:cs typeface="Cambria"/>
              </a:rPr>
              <a:t>related </a:t>
            </a:r>
            <a:r>
              <a:rPr sz="2200" spc="95" dirty="0">
                <a:latin typeface="Cambria"/>
                <a:cs typeface="Cambria"/>
              </a:rPr>
              <a:t>in </a:t>
            </a:r>
            <a:r>
              <a:rPr sz="2200" spc="85" dirty="0">
                <a:latin typeface="Cambria"/>
                <a:cs typeface="Cambria"/>
              </a:rPr>
              <a:t>the </a:t>
            </a:r>
            <a:r>
              <a:rPr sz="2200" spc="90" dirty="0">
                <a:latin typeface="Cambria"/>
                <a:cs typeface="Cambria"/>
              </a:rPr>
              <a:t> </a:t>
            </a:r>
            <a:r>
              <a:rPr sz="2200" spc="45" dirty="0">
                <a:latin typeface="Cambria"/>
                <a:cs typeface="Cambria"/>
              </a:rPr>
              <a:t>description</a:t>
            </a:r>
            <a:r>
              <a:rPr sz="2200" spc="110" dirty="0">
                <a:latin typeface="Cambria"/>
                <a:cs typeface="Cambria"/>
              </a:rPr>
              <a:t> </a:t>
            </a:r>
            <a:r>
              <a:rPr sz="2200" dirty="0">
                <a:latin typeface="Cambria"/>
                <a:cs typeface="Cambria"/>
              </a:rPr>
              <a:t>of</a:t>
            </a:r>
            <a:r>
              <a:rPr sz="2200" spc="125" dirty="0">
                <a:latin typeface="Cambria"/>
                <a:cs typeface="Cambria"/>
              </a:rPr>
              <a:t> </a:t>
            </a:r>
            <a:r>
              <a:rPr sz="2200" spc="145" dirty="0">
                <a:latin typeface="Cambria"/>
                <a:cs typeface="Cambria"/>
              </a:rPr>
              <a:t>a</a:t>
            </a:r>
            <a:r>
              <a:rPr sz="2200" spc="130" dirty="0">
                <a:latin typeface="Cambria"/>
                <a:cs typeface="Cambria"/>
              </a:rPr>
              <a:t> </a:t>
            </a:r>
            <a:r>
              <a:rPr sz="2200" spc="85" dirty="0">
                <a:latin typeface="Cambria"/>
                <a:cs typeface="Cambria"/>
              </a:rPr>
              <a:t>particular</a:t>
            </a:r>
            <a:r>
              <a:rPr sz="2200" spc="120" dirty="0">
                <a:latin typeface="Cambria"/>
                <a:cs typeface="Cambria"/>
              </a:rPr>
              <a:t> </a:t>
            </a:r>
            <a:r>
              <a:rPr sz="2200" spc="30" dirty="0">
                <a:latin typeface="Cambria"/>
                <a:cs typeface="Cambria"/>
              </a:rPr>
              <a:t>concept</a:t>
            </a:r>
            <a:endParaRPr sz="2200">
              <a:latin typeface="Cambria"/>
              <a:cs typeface="Cambria"/>
            </a:endParaRPr>
          </a:p>
          <a:p>
            <a:pPr marL="652780" indent="-274955" algn="just">
              <a:lnSpc>
                <a:spcPct val="100000"/>
              </a:lnSpc>
              <a:spcBef>
                <a:spcPts val="195"/>
              </a:spcBef>
              <a:buClr>
                <a:srgbClr val="FE8637"/>
              </a:buClr>
              <a:buSzPct val="78947"/>
              <a:buFont typeface="Courier New" pitchFamily="49" charset="0"/>
              <a:buChar char="o"/>
              <a:tabLst>
                <a:tab pos="652780" algn="l"/>
              </a:tabLst>
            </a:pPr>
            <a:r>
              <a:rPr sz="2200" spc="65" dirty="0">
                <a:latin typeface="Cambria"/>
                <a:cs typeface="Cambria"/>
              </a:rPr>
              <a:t>Increase</a:t>
            </a:r>
            <a:r>
              <a:rPr sz="2200" spc="114" dirty="0">
                <a:latin typeface="Cambria"/>
                <a:cs typeface="Cambria"/>
              </a:rPr>
              <a:t> </a:t>
            </a:r>
            <a:r>
              <a:rPr sz="2200" spc="70" dirty="0">
                <a:latin typeface="Cambria"/>
                <a:cs typeface="Cambria"/>
              </a:rPr>
              <a:t>the</a:t>
            </a:r>
            <a:r>
              <a:rPr sz="2200" spc="100" dirty="0">
                <a:latin typeface="Cambria"/>
                <a:cs typeface="Cambria"/>
              </a:rPr>
              <a:t> </a:t>
            </a:r>
            <a:r>
              <a:rPr sz="2200" spc="35" dirty="0">
                <a:latin typeface="Cambria"/>
                <a:cs typeface="Cambria"/>
              </a:rPr>
              <a:t>precision</a:t>
            </a:r>
            <a:r>
              <a:rPr sz="2200" spc="95" dirty="0">
                <a:latin typeface="Cambria"/>
                <a:cs typeface="Cambria"/>
              </a:rPr>
              <a:t> </a:t>
            </a:r>
            <a:r>
              <a:rPr sz="2200" spc="-5" dirty="0">
                <a:latin typeface="Cambria"/>
                <a:cs typeface="Cambria"/>
              </a:rPr>
              <a:t>of</a:t>
            </a:r>
            <a:r>
              <a:rPr sz="2200" spc="105" dirty="0">
                <a:latin typeface="Cambria"/>
                <a:cs typeface="Cambria"/>
              </a:rPr>
              <a:t> </a:t>
            </a:r>
            <a:r>
              <a:rPr sz="2200" spc="125">
                <a:latin typeface="Cambria"/>
                <a:cs typeface="Cambria"/>
              </a:rPr>
              <a:t>a</a:t>
            </a:r>
            <a:r>
              <a:rPr sz="2200" spc="110">
                <a:latin typeface="Cambria"/>
                <a:cs typeface="Cambria"/>
              </a:rPr>
              <a:t> </a:t>
            </a:r>
            <a:r>
              <a:rPr sz="2200" spc="55" smtClean="0">
                <a:latin typeface="Cambria"/>
                <a:cs typeface="Cambria"/>
              </a:rPr>
              <a:t>search</a:t>
            </a:r>
            <a:endParaRPr lang="en-IN" sz="2200" spc="55" dirty="0" smtClean="0">
              <a:latin typeface="Cambria"/>
              <a:cs typeface="Cambria"/>
            </a:endParaRPr>
          </a:p>
          <a:p>
            <a:pPr marL="652780" indent="-274955" algn="just">
              <a:lnSpc>
                <a:spcPct val="100000"/>
              </a:lnSpc>
              <a:spcBef>
                <a:spcPts val="195"/>
              </a:spcBef>
              <a:buClr>
                <a:srgbClr val="FE8637"/>
              </a:buClr>
              <a:buSzPct val="78947"/>
              <a:buFont typeface="Courier New" pitchFamily="49" charset="0"/>
              <a:buChar char="o"/>
              <a:tabLst>
                <a:tab pos="652780" algn="l"/>
              </a:tabLst>
            </a:pPr>
            <a:r>
              <a:rPr lang="en-IN" sz="2200" dirty="0" smtClean="0">
                <a:latin typeface="Cambria"/>
                <a:cs typeface="Cambria"/>
              </a:rPr>
              <a:t>If the term COMPUTER &amp; DESIGN are found in a few words of each other then the item is more likely to be discussing the design of computer than if the words are paragraphs apart.</a:t>
            </a:r>
            <a:endParaRPr sz="2200">
              <a:latin typeface="Cambria"/>
              <a:cs typeface="Cambria"/>
            </a:endParaRPr>
          </a:p>
          <a:p>
            <a:pPr marL="287020" indent="-274320" algn="just">
              <a:lnSpc>
                <a:spcPct val="100000"/>
              </a:lnSpc>
              <a:spcBef>
                <a:spcPts val="320"/>
              </a:spcBef>
              <a:buClr>
                <a:srgbClr val="FE8637"/>
              </a:buClr>
              <a:buSzPct val="68181"/>
              <a:buFont typeface="Wingdings"/>
              <a:buChar char=""/>
              <a:tabLst>
                <a:tab pos="287020" algn="l"/>
              </a:tabLst>
            </a:pPr>
            <a:r>
              <a:rPr sz="2200" spc="80" dirty="0">
                <a:latin typeface="Cambria"/>
                <a:cs typeface="Cambria"/>
              </a:rPr>
              <a:t>Typical</a:t>
            </a:r>
            <a:r>
              <a:rPr sz="2200" spc="100" dirty="0">
                <a:latin typeface="Cambria"/>
                <a:cs typeface="Cambria"/>
              </a:rPr>
              <a:t> </a:t>
            </a:r>
            <a:r>
              <a:rPr sz="2200" spc="70" dirty="0">
                <a:latin typeface="Cambria"/>
                <a:cs typeface="Cambria"/>
              </a:rPr>
              <a:t>format</a:t>
            </a:r>
            <a:endParaRPr sz="2200">
              <a:latin typeface="Cambria"/>
              <a:cs typeface="Cambria"/>
            </a:endParaRPr>
          </a:p>
          <a:p>
            <a:pPr marL="652780" lvl="1" indent="-274955" algn="just">
              <a:lnSpc>
                <a:spcPct val="100000"/>
              </a:lnSpc>
              <a:spcBef>
                <a:spcPts val="229"/>
              </a:spcBef>
              <a:buClr>
                <a:srgbClr val="FE8637"/>
              </a:buClr>
              <a:buSzPct val="78947"/>
              <a:tabLst>
                <a:tab pos="652780" algn="l"/>
              </a:tabLst>
            </a:pPr>
            <a:r>
              <a:rPr lang="en-IN" sz="2000" b="1" i="1" spc="215" dirty="0" smtClean="0">
                <a:latin typeface="Cambria"/>
                <a:cs typeface="Cambria"/>
              </a:rPr>
              <a:t>             </a:t>
            </a:r>
            <a:r>
              <a:rPr sz="2000" b="1" i="1" spc="215" smtClean="0">
                <a:latin typeface="Cambria"/>
                <a:cs typeface="Cambria"/>
              </a:rPr>
              <a:t>TERM1</a:t>
            </a:r>
            <a:r>
              <a:rPr sz="2000" b="1" i="1" spc="140" smtClean="0">
                <a:latin typeface="Cambria"/>
                <a:cs typeface="Cambria"/>
              </a:rPr>
              <a:t> </a:t>
            </a:r>
            <a:r>
              <a:rPr sz="2000" b="1" i="1" spc="75" smtClean="0">
                <a:latin typeface="Cambria"/>
                <a:cs typeface="Cambria"/>
              </a:rPr>
              <a:t>within</a:t>
            </a:r>
            <a:r>
              <a:rPr lang="en-IN" sz="2000" b="1" i="1" spc="75" dirty="0" smtClean="0">
                <a:latin typeface="Cambria"/>
                <a:cs typeface="Cambria"/>
              </a:rPr>
              <a:t> </a:t>
            </a:r>
            <a:r>
              <a:rPr sz="2000" b="1" i="1" spc="75" smtClean="0">
                <a:latin typeface="Cambria"/>
                <a:cs typeface="Cambria"/>
              </a:rPr>
              <a:t>“m</a:t>
            </a:r>
            <a:r>
              <a:rPr sz="2000" b="1" i="1" spc="75" dirty="0">
                <a:latin typeface="Cambria"/>
                <a:cs typeface="Cambria"/>
              </a:rPr>
              <a:t>”</a:t>
            </a:r>
            <a:r>
              <a:rPr sz="2000" b="1" i="1" spc="130" dirty="0">
                <a:latin typeface="Cambria"/>
                <a:cs typeface="Cambria"/>
              </a:rPr>
              <a:t> </a:t>
            </a:r>
            <a:r>
              <a:rPr sz="2000" b="1" i="1" spc="85" dirty="0">
                <a:latin typeface="Cambria"/>
                <a:cs typeface="Cambria"/>
              </a:rPr>
              <a:t>“units”</a:t>
            </a:r>
            <a:r>
              <a:rPr sz="2000" b="1" i="1" spc="105" dirty="0">
                <a:latin typeface="Cambria"/>
                <a:cs typeface="Cambria"/>
              </a:rPr>
              <a:t> </a:t>
            </a:r>
            <a:r>
              <a:rPr sz="2000" b="1" i="1" spc="30">
                <a:latin typeface="Cambria"/>
                <a:cs typeface="Cambria"/>
              </a:rPr>
              <a:t>of</a:t>
            </a:r>
            <a:r>
              <a:rPr sz="2000" b="1" i="1" spc="120">
                <a:latin typeface="Cambria"/>
                <a:cs typeface="Cambria"/>
              </a:rPr>
              <a:t> </a:t>
            </a:r>
            <a:r>
              <a:rPr sz="2000" b="1" i="1" spc="215" smtClean="0">
                <a:latin typeface="Cambria"/>
                <a:cs typeface="Cambria"/>
              </a:rPr>
              <a:t>TERM2</a:t>
            </a:r>
            <a:endParaRPr lang="en-IN" sz="2000" b="1" i="1" spc="215" dirty="0" smtClean="0">
              <a:latin typeface="Cambria"/>
              <a:cs typeface="Cambria"/>
            </a:endParaRPr>
          </a:p>
          <a:p>
            <a:pPr marL="652780" lvl="1" indent="-274955" algn="just">
              <a:lnSpc>
                <a:spcPct val="100000"/>
              </a:lnSpc>
              <a:spcBef>
                <a:spcPts val="229"/>
              </a:spcBef>
              <a:buClr>
                <a:srgbClr val="FE8637"/>
              </a:buClr>
              <a:buSzPct val="78947"/>
              <a:tabLst>
                <a:tab pos="652780" algn="l"/>
              </a:tabLst>
            </a:pPr>
            <a:r>
              <a:rPr lang="en-IN" sz="2000" spc="215" dirty="0" smtClean="0">
                <a:latin typeface="Cambria"/>
                <a:cs typeface="Cambria"/>
              </a:rPr>
              <a:t>The</a:t>
            </a:r>
            <a:r>
              <a:rPr lang="en-IN" sz="2000" i="1" spc="215" dirty="0" smtClean="0">
                <a:solidFill>
                  <a:srgbClr val="C00000"/>
                </a:solidFill>
                <a:latin typeface="Cambria"/>
                <a:cs typeface="Cambria"/>
              </a:rPr>
              <a:t> </a:t>
            </a:r>
            <a:r>
              <a:rPr lang="en-IN" sz="2000" spc="215" dirty="0" smtClean="0">
                <a:latin typeface="Cambria"/>
                <a:cs typeface="Cambria"/>
              </a:rPr>
              <a:t>distance operator “m” is an integer number and units are in</a:t>
            </a:r>
            <a:r>
              <a:rPr sz="2400" spc="85" smtClean="0">
                <a:latin typeface="Cambria"/>
                <a:cs typeface="Cambria"/>
              </a:rPr>
              <a:t> </a:t>
            </a:r>
            <a:r>
              <a:rPr lang="en-IN" sz="2400" spc="75" dirty="0" smtClean="0">
                <a:latin typeface="Cambria"/>
                <a:cs typeface="Cambria"/>
              </a:rPr>
              <a:t>C</a:t>
            </a:r>
            <a:r>
              <a:rPr sz="2400" spc="75" smtClean="0">
                <a:latin typeface="Cambria"/>
                <a:cs typeface="Cambria"/>
              </a:rPr>
              <a:t>har</a:t>
            </a:r>
            <a:r>
              <a:rPr lang="en-IN" sz="2400" spc="75" dirty="0" err="1" smtClean="0">
                <a:latin typeface="Cambria"/>
                <a:cs typeface="Cambria"/>
              </a:rPr>
              <a:t>acters</a:t>
            </a:r>
            <a:r>
              <a:rPr sz="2400" spc="75" smtClean="0">
                <a:latin typeface="Cambria"/>
                <a:cs typeface="Cambria"/>
              </a:rPr>
              <a:t>, </a:t>
            </a:r>
            <a:r>
              <a:rPr lang="en-IN" sz="2400" spc="35" dirty="0" smtClean="0">
                <a:latin typeface="Cambria"/>
                <a:cs typeface="Cambria"/>
              </a:rPr>
              <a:t>W</a:t>
            </a:r>
            <a:r>
              <a:rPr sz="2400" spc="35" smtClean="0">
                <a:latin typeface="Cambria"/>
                <a:cs typeface="Cambria"/>
              </a:rPr>
              <a:t>ords</a:t>
            </a:r>
            <a:r>
              <a:rPr sz="2400" spc="35">
                <a:latin typeface="Cambria"/>
                <a:cs typeface="Cambria"/>
              </a:rPr>
              <a:t>,</a:t>
            </a:r>
            <a:r>
              <a:rPr sz="2400" spc="90">
                <a:latin typeface="Cambria"/>
                <a:cs typeface="Cambria"/>
              </a:rPr>
              <a:t> </a:t>
            </a:r>
            <a:r>
              <a:rPr lang="en-IN" sz="2400" spc="55" dirty="0" smtClean="0">
                <a:latin typeface="Cambria"/>
                <a:cs typeface="Cambria"/>
              </a:rPr>
              <a:t>S</a:t>
            </a:r>
            <a:r>
              <a:rPr sz="2400" spc="55" smtClean="0">
                <a:latin typeface="Cambria"/>
                <a:cs typeface="Cambria"/>
              </a:rPr>
              <a:t>entences</a:t>
            </a:r>
            <a:r>
              <a:rPr sz="2400" spc="55" dirty="0">
                <a:latin typeface="Cambria"/>
                <a:cs typeface="Cambria"/>
              </a:rPr>
              <a:t>,</a:t>
            </a:r>
            <a:r>
              <a:rPr sz="2400" spc="60" dirty="0">
                <a:latin typeface="Cambria"/>
                <a:cs typeface="Cambria"/>
              </a:rPr>
              <a:t> </a:t>
            </a:r>
            <a:r>
              <a:rPr sz="2400">
                <a:latin typeface="Cambria"/>
                <a:cs typeface="Cambria"/>
              </a:rPr>
              <a:t>or</a:t>
            </a:r>
            <a:r>
              <a:rPr sz="2400" spc="90">
                <a:latin typeface="Cambria"/>
                <a:cs typeface="Cambria"/>
              </a:rPr>
              <a:t> </a:t>
            </a:r>
            <a:r>
              <a:rPr lang="en-IN" sz="2400" spc="70" dirty="0" smtClean="0">
                <a:latin typeface="Cambria"/>
                <a:cs typeface="Cambria"/>
              </a:rPr>
              <a:t>P</a:t>
            </a:r>
            <a:r>
              <a:rPr sz="2400" spc="70" smtClean="0">
                <a:latin typeface="Cambria"/>
                <a:cs typeface="Cambria"/>
              </a:rPr>
              <a:t>aragraphs</a:t>
            </a:r>
            <a:endParaRPr sz="2400">
              <a:latin typeface="Cambria"/>
              <a:cs typeface="Cambria"/>
            </a:endParaRPr>
          </a:p>
          <a:p>
            <a:pPr marL="287020" marR="6985" indent="-274320" algn="just">
              <a:lnSpc>
                <a:spcPct val="100000"/>
              </a:lnSpc>
              <a:spcBef>
                <a:spcPts val="585"/>
              </a:spcBef>
              <a:buClr>
                <a:srgbClr val="FE8637"/>
              </a:buClr>
              <a:buSzPct val="68181"/>
              <a:buFont typeface="Wingdings"/>
              <a:buChar char=""/>
              <a:tabLst>
                <a:tab pos="287020" algn="l"/>
              </a:tabLst>
            </a:pPr>
            <a:r>
              <a:rPr sz="2200" spc="215" smtClean="0">
                <a:latin typeface="Cambria"/>
                <a:cs typeface="Cambria"/>
              </a:rPr>
              <a:t>A </a:t>
            </a:r>
            <a:r>
              <a:rPr sz="2200" spc="60" dirty="0">
                <a:latin typeface="Cambria"/>
                <a:cs typeface="Cambria"/>
              </a:rPr>
              <a:t>special </a:t>
            </a:r>
            <a:r>
              <a:rPr sz="2200" spc="55" dirty="0">
                <a:latin typeface="Cambria"/>
                <a:cs typeface="Cambria"/>
              </a:rPr>
              <a:t>case </a:t>
            </a:r>
            <a:r>
              <a:rPr sz="2200" dirty="0">
                <a:latin typeface="Cambria"/>
                <a:cs typeface="Cambria"/>
              </a:rPr>
              <a:t>of</a:t>
            </a:r>
            <a:r>
              <a:rPr sz="2200" spc="5" dirty="0">
                <a:latin typeface="Cambria"/>
                <a:cs typeface="Cambria"/>
              </a:rPr>
              <a:t> </a:t>
            </a:r>
            <a:r>
              <a:rPr sz="2200" spc="85" dirty="0">
                <a:latin typeface="Cambria"/>
                <a:cs typeface="Cambria"/>
              </a:rPr>
              <a:t>the Proximity </a:t>
            </a:r>
            <a:r>
              <a:rPr sz="2200" spc="35" dirty="0">
                <a:latin typeface="Cambria"/>
                <a:cs typeface="Cambria"/>
              </a:rPr>
              <a:t>operator </a:t>
            </a:r>
            <a:r>
              <a:rPr sz="2200" spc="70" dirty="0">
                <a:latin typeface="Cambria"/>
                <a:cs typeface="Cambria"/>
              </a:rPr>
              <a:t>is </a:t>
            </a:r>
            <a:r>
              <a:rPr sz="2200" spc="80">
                <a:latin typeface="Cambria"/>
                <a:cs typeface="Cambria"/>
              </a:rPr>
              <a:t>the </a:t>
            </a:r>
            <a:r>
              <a:rPr sz="2200" b="1" spc="85" smtClean="0">
                <a:latin typeface="Cambria"/>
                <a:cs typeface="Cambria"/>
              </a:rPr>
              <a:t>Adjacent</a:t>
            </a:r>
            <a:r>
              <a:rPr lang="en-IN" sz="2200" spc="85" dirty="0" smtClean="0">
                <a:solidFill>
                  <a:srgbClr val="C00000"/>
                </a:solidFill>
                <a:latin typeface="Cambria"/>
                <a:cs typeface="Cambria"/>
              </a:rPr>
              <a:t> </a:t>
            </a:r>
            <a:r>
              <a:rPr sz="2200" spc="85" smtClean="0">
                <a:solidFill>
                  <a:srgbClr val="C00000"/>
                </a:solidFill>
                <a:latin typeface="Cambria"/>
                <a:cs typeface="Cambria"/>
              </a:rPr>
              <a:t> </a:t>
            </a:r>
            <a:r>
              <a:rPr sz="2200" spc="90" smtClean="0">
                <a:solidFill>
                  <a:srgbClr val="C00000"/>
                </a:solidFill>
                <a:latin typeface="Cambria"/>
                <a:cs typeface="Cambria"/>
              </a:rPr>
              <a:t> </a:t>
            </a:r>
            <a:r>
              <a:rPr sz="2200" spc="155" dirty="0">
                <a:latin typeface="Cambria"/>
                <a:cs typeface="Cambria"/>
              </a:rPr>
              <a:t>(</a:t>
            </a:r>
            <a:r>
              <a:rPr sz="2200" b="1" spc="155" dirty="0">
                <a:latin typeface="Cambria"/>
                <a:cs typeface="Cambria"/>
              </a:rPr>
              <a:t>ADJ</a:t>
            </a:r>
            <a:r>
              <a:rPr sz="2200" spc="155" dirty="0">
                <a:latin typeface="Cambria"/>
                <a:cs typeface="Cambria"/>
              </a:rPr>
              <a:t>) </a:t>
            </a:r>
            <a:r>
              <a:rPr sz="2200" spc="40" dirty="0">
                <a:latin typeface="Cambria"/>
                <a:cs typeface="Cambria"/>
              </a:rPr>
              <a:t>operator </a:t>
            </a:r>
            <a:r>
              <a:rPr sz="2200" spc="120" dirty="0">
                <a:latin typeface="Cambria"/>
                <a:cs typeface="Cambria"/>
              </a:rPr>
              <a:t>that </a:t>
            </a:r>
            <a:r>
              <a:rPr sz="2200" spc="75" dirty="0">
                <a:latin typeface="Cambria"/>
                <a:cs typeface="Cambria"/>
              </a:rPr>
              <a:t>normally </a:t>
            </a:r>
            <a:r>
              <a:rPr sz="2200" spc="114" dirty="0">
                <a:latin typeface="Cambria"/>
                <a:cs typeface="Cambria"/>
              </a:rPr>
              <a:t>has </a:t>
            </a:r>
            <a:r>
              <a:rPr sz="2200" spc="145" dirty="0">
                <a:latin typeface="Cambria"/>
                <a:cs typeface="Cambria"/>
              </a:rPr>
              <a:t>a </a:t>
            </a:r>
            <a:r>
              <a:rPr sz="2200" spc="70" dirty="0">
                <a:latin typeface="Cambria"/>
                <a:cs typeface="Cambria"/>
              </a:rPr>
              <a:t>distance </a:t>
            </a:r>
            <a:r>
              <a:rPr sz="2200" spc="35" dirty="0">
                <a:latin typeface="Cambria"/>
                <a:cs typeface="Cambria"/>
              </a:rPr>
              <a:t>operator </a:t>
            </a:r>
            <a:r>
              <a:rPr sz="2200" dirty="0">
                <a:latin typeface="Cambria"/>
                <a:cs typeface="Cambria"/>
              </a:rPr>
              <a:t>of </a:t>
            </a:r>
            <a:r>
              <a:rPr sz="2200" spc="5" dirty="0">
                <a:latin typeface="Cambria"/>
                <a:cs typeface="Cambria"/>
              </a:rPr>
              <a:t> </a:t>
            </a:r>
            <a:r>
              <a:rPr sz="2200" spc="20" dirty="0">
                <a:latin typeface="Cambria"/>
                <a:cs typeface="Cambria"/>
              </a:rPr>
              <a:t>one</a:t>
            </a:r>
            <a:r>
              <a:rPr sz="2200" spc="130" dirty="0">
                <a:solidFill>
                  <a:srgbClr val="C00000"/>
                </a:solidFill>
                <a:latin typeface="Cambria"/>
                <a:cs typeface="Cambria"/>
              </a:rPr>
              <a:t> </a:t>
            </a:r>
            <a:r>
              <a:rPr sz="2200" spc="100" dirty="0">
                <a:latin typeface="Cambria"/>
                <a:cs typeface="Cambria"/>
              </a:rPr>
              <a:t>and</a:t>
            </a:r>
            <a:r>
              <a:rPr sz="2200" spc="135" dirty="0">
                <a:latin typeface="Cambria"/>
                <a:cs typeface="Cambria"/>
              </a:rPr>
              <a:t> </a:t>
            </a:r>
            <a:r>
              <a:rPr sz="2200" spc="145" dirty="0">
                <a:latin typeface="Cambria"/>
                <a:cs typeface="Cambria"/>
              </a:rPr>
              <a:t>a</a:t>
            </a:r>
            <a:r>
              <a:rPr sz="2200" spc="135" dirty="0">
                <a:latin typeface="Cambria"/>
                <a:cs typeface="Cambria"/>
              </a:rPr>
              <a:t> </a:t>
            </a:r>
            <a:r>
              <a:rPr sz="2200" spc="40" dirty="0">
                <a:latin typeface="Cambria"/>
                <a:cs typeface="Cambria"/>
              </a:rPr>
              <a:t>forward</a:t>
            </a:r>
            <a:r>
              <a:rPr sz="2200" spc="145" dirty="0">
                <a:solidFill>
                  <a:srgbClr val="C00000"/>
                </a:solidFill>
                <a:latin typeface="Cambria"/>
                <a:cs typeface="Cambria"/>
              </a:rPr>
              <a:t> </a:t>
            </a:r>
            <a:r>
              <a:rPr sz="2200" spc="50">
                <a:latin typeface="Cambria"/>
                <a:cs typeface="Cambria"/>
              </a:rPr>
              <a:t>only</a:t>
            </a:r>
            <a:r>
              <a:rPr sz="2200" spc="120">
                <a:latin typeface="Cambria"/>
                <a:cs typeface="Cambria"/>
              </a:rPr>
              <a:t> </a:t>
            </a:r>
            <a:r>
              <a:rPr sz="2200" spc="45" smtClean="0">
                <a:latin typeface="Cambria"/>
                <a:cs typeface="Cambria"/>
              </a:rPr>
              <a:t>direction</a:t>
            </a:r>
            <a:r>
              <a:rPr sz="2200" spc="140" smtClean="0">
                <a:latin typeface="Cambria"/>
                <a:cs typeface="Cambria"/>
              </a:rPr>
              <a:t>.</a:t>
            </a:r>
            <a:endParaRPr sz="2200">
              <a:latin typeface="Cambria"/>
              <a:cs typeface="Cambria"/>
            </a:endParaRP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3578860" cy="474489"/>
          </a:xfrm>
          <a:prstGeom prst="rect">
            <a:avLst/>
          </a:prstGeom>
        </p:spPr>
        <p:txBody>
          <a:bodyPr vert="horz" wrap="square" lIns="0" tIns="12700" rIns="0" bIns="0" rtlCol="0">
            <a:spAutoFit/>
          </a:bodyPr>
          <a:lstStyle/>
          <a:p>
            <a:pPr marL="12700">
              <a:lnSpc>
                <a:spcPct val="100000"/>
              </a:lnSpc>
              <a:spcBef>
                <a:spcPts val="100"/>
              </a:spcBef>
            </a:pPr>
            <a:r>
              <a:rPr sz="3000" b="1" spc="445" smtClean="0">
                <a:solidFill>
                  <a:srgbClr val="002060"/>
                </a:solidFill>
              </a:rPr>
              <a:t>E</a:t>
            </a:r>
            <a:r>
              <a:rPr b="1" spc="315" smtClean="0">
                <a:solidFill>
                  <a:srgbClr val="002060"/>
                </a:solidFill>
              </a:rPr>
              <a:t>X</a:t>
            </a:r>
            <a:r>
              <a:rPr b="1" spc="225" smtClean="0">
                <a:solidFill>
                  <a:srgbClr val="002060"/>
                </a:solidFill>
              </a:rPr>
              <a:t>A</a:t>
            </a:r>
            <a:r>
              <a:rPr b="1" spc="305" smtClean="0">
                <a:solidFill>
                  <a:srgbClr val="002060"/>
                </a:solidFill>
              </a:rPr>
              <a:t>M</a:t>
            </a:r>
            <a:r>
              <a:rPr lang="en-IN" b="1" spc="305" dirty="0" smtClean="0">
                <a:solidFill>
                  <a:srgbClr val="002060"/>
                </a:solidFill>
              </a:rPr>
              <a:t>P</a:t>
            </a:r>
            <a:r>
              <a:rPr b="1" spc="295" smtClean="0">
                <a:solidFill>
                  <a:srgbClr val="002060"/>
                </a:solidFill>
              </a:rPr>
              <a:t>LE</a:t>
            </a:r>
            <a:endParaRPr sz="3000" b="1">
              <a:solidFill>
                <a:srgbClr val="002060"/>
              </a:solidFill>
            </a:endParaRPr>
          </a:p>
        </p:txBody>
      </p:sp>
      <p:pic>
        <p:nvPicPr>
          <p:cNvPr id="3" name="object 3"/>
          <p:cNvPicPr/>
          <p:nvPr/>
        </p:nvPicPr>
        <p:blipFill>
          <a:blip r:embed="rId3" cstate="print"/>
          <a:stretch>
            <a:fillRect/>
          </a:stretch>
        </p:blipFill>
        <p:spPr>
          <a:xfrm>
            <a:off x="176783" y="1572768"/>
            <a:ext cx="8336279" cy="5266943"/>
          </a:xfrm>
          <a:prstGeom prst="rect">
            <a:avLst/>
          </a:prstGeom>
        </p:spPr>
      </p:pic>
      <p:graphicFrame>
        <p:nvGraphicFramePr>
          <p:cNvPr id="4" name="object 4"/>
          <p:cNvGraphicFramePr>
            <a:graphicFrameLocks noGrp="1"/>
          </p:cNvGraphicFramePr>
          <p:nvPr/>
        </p:nvGraphicFramePr>
        <p:xfrm>
          <a:off x="222250" y="1593850"/>
          <a:ext cx="8229600" cy="5159017"/>
        </p:xfrm>
        <a:graphic>
          <a:graphicData uri="http://schemas.openxmlformats.org/drawingml/2006/table">
            <a:tbl>
              <a:tblPr firstRow="1" bandRow="1">
                <a:tableStyleId>{2D5ABB26-0587-4C30-8999-92F81FD0307C}</a:tableStyleId>
              </a:tblPr>
              <a:tblGrid>
                <a:gridCol w="4114800"/>
                <a:gridCol w="4114800"/>
              </a:tblGrid>
              <a:tr h="595654">
                <a:tc>
                  <a:txBody>
                    <a:bodyPr/>
                    <a:lstStyle/>
                    <a:p>
                      <a:pPr marL="879475">
                        <a:lnSpc>
                          <a:spcPct val="100000"/>
                        </a:lnSpc>
                        <a:spcBef>
                          <a:spcPts val="305"/>
                        </a:spcBef>
                      </a:pPr>
                      <a:r>
                        <a:rPr sz="2000" b="1" spc="165" dirty="0">
                          <a:latin typeface="Cambria"/>
                          <a:cs typeface="Cambria"/>
                        </a:rPr>
                        <a:t>Search</a:t>
                      </a:r>
                      <a:r>
                        <a:rPr sz="2000" b="1" spc="95" dirty="0">
                          <a:latin typeface="Cambria"/>
                          <a:cs typeface="Cambria"/>
                        </a:rPr>
                        <a:t> </a:t>
                      </a:r>
                      <a:r>
                        <a:rPr sz="2000" b="1" spc="145" dirty="0">
                          <a:latin typeface="Cambria"/>
                          <a:cs typeface="Cambria"/>
                        </a:rPr>
                        <a:t>Statement</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870585">
                        <a:lnSpc>
                          <a:spcPct val="100000"/>
                        </a:lnSpc>
                        <a:spcBef>
                          <a:spcPts val="305"/>
                        </a:spcBef>
                      </a:pPr>
                      <a:r>
                        <a:rPr sz="2000" b="1" spc="150" dirty="0">
                          <a:latin typeface="Cambria"/>
                          <a:cs typeface="Cambria"/>
                        </a:rPr>
                        <a:t>System</a:t>
                      </a:r>
                      <a:r>
                        <a:rPr sz="2000" b="1" spc="95" dirty="0">
                          <a:latin typeface="Cambria"/>
                          <a:cs typeface="Cambria"/>
                        </a:rPr>
                        <a:t> </a:t>
                      </a:r>
                      <a:r>
                        <a:rPr sz="2000" b="1" spc="135" dirty="0">
                          <a:latin typeface="Cambria"/>
                          <a:cs typeface="Cambria"/>
                        </a:rPr>
                        <a:t>Operation</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310639">
                <a:tc>
                  <a:txBody>
                    <a:bodyPr/>
                    <a:lstStyle/>
                    <a:p>
                      <a:pPr marL="90805">
                        <a:lnSpc>
                          <a:spcPct val="100000"/>
                        </a:lnSpc>
                        <a:spcBef>
                          <a:spcPts val="300"/>
                        </a:spcBef>
                      </a:pPr>
                      <a:r>
                        <a:rPr sz="2000" spc="85" dirty="0">
                          <a:latin typeface="Cambria"/>
                          <a:cs typeface="Cambria"/>
                        </a:rPr>
                        <a:t>“Venetian”</a:t>
                      </a:r>
                      <a:r>
                        <a:rPr sz="2000" spc="50" dirty="0">
                          <a:latin typeface="Cambria"/>
                          <a:cs typeface="Cambria"/>
                        </a:rPr>
                        <a:t> </a:t>
                      </a:r>
                      <a:r>
                        <a:rPr sz="2000" spc="310" dirty="0">
                          <a:latin typeface="Cambria"/>
                          <a:cs typeface="Cambria"/>
                        </a:rPr>
                        <a:t>ADJ</a:t>
                      </a:r>
                      <a:r>
                        <a:rPr sz="2000" spc="95" dirty="0">
                          <a:latin typeface="Cambria"/>
                          <a:cs typeface="Cambria"/>
                        </a:rPr>
                        <a:t> </a:t>
                      </a:r>
                      <a:r>
                        <a:rPr sz="2000" spc="80" dirty="0">
                          <a:latin typeface="Cambria"/>
                          <a:cs typeface="Cambria"/>
                        </a:rPr>
                        <a:t>“Blind”</a:t>
                      </a:r>
                      <a:endParaRPr sz="2000">
                        <a:latin typeface="Cambria"/>
                        <a:cs typeface="Cambria"/>
                      </a:endParaRPr>
                    </a:p>
                  </a:txBody>
                  <a:tcPr marL="0" marR="0" marT="3810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83820" algn="just">
                        <a:lnSpc>
                          <a:spcPct val="99700"/>
                        </a:lnSpc>
                        <a:spcBef>
                          <a:spcPts val="334"/>
                        </a:spcBef>
                      </a:pPr>
                      <a:r>
                        <a:rPr sz="2000" spc="60" dirty="0">
                          <a:latin typeface="Cambria"/>
                          <a:cs typeface="Cambria"/>
                        </a:rPr>
                        <a:t>Would </a:t>
                      </a:r>
                      <a:r>
                        <a:rPr sz="2000" spc="65" dirty="0">
                          <a:latin typeface="Cambria"/>
                          <a:cs typeface="Cambria"/>
                        </a:rPr>
                        <a:t>find </a:t>
                      </a:r>
                      <a:r>
                        <a:rPr sz="2000" spc="75" dirty="0">
                          <a:latin typeface="Cambria"/>
                          <a:cs typeface="Cambria"/>
                        </a:rPr>
                        <a:t>items </a:t>
                      </a:r>
                      <a:r>
                        <a:rPr sz="2000" spc="110" dirty="0">
                          <a:latin typeface="Cambria"/>
                          <a:cs typeface="Cambria"/>
                        </a:rPr>
                        <a:t>that </a:t>
                      </a:r>
                      <a:r>
                        <a:rPr sz="2000" spc="60" dirty="0">
                          <a:latin typeface="Cambria"/>
                          <a:cs typeface="Cambria"/>
                        </a:rPr>
                        <a:t>mention </a:t>
                      </a:r>
                      <a:r>
                        <a:rPr sz="2000" spc="135" dirty="0">
                          <a:latin typeface="Cambria"/>
                          <a:cs typeface="Cambria"/>
                        </a:rPr>
                        <a:t>a </a:t>
                      </a:r>
                      <a:r>
                        <a:rPr sz="2000" spc="140" dirty="0">
                          <a:latin typeface="Cambria"/>
                          <a:cs typeface="Cambria"/>
                        </a:rPr>
                        <a:t> </a:t>
                      </a:r>
                      <a:r>
                        <a:rPr sz="2000" spc="100" dirty="0">
                          <a:latin typeface="Cambria"/>
                          <a:cs typeface="Cambria"/>
                        </a:rPr>
                        <a:t>Venetian Blind </a:t>
                      </a:r>
                      <a:r>
                        <a:rPr sz="2000" spc="25" dirty="0">
                          <a:latin typeface="Cambria"/>
                          <a:cs typeface="Cambria"/>
                        </a:rPr>
                        <a:t>on </a:t>
                      </a:r>
                      <a:r>
                        <a:rPr sz="2000" spc="135" dirty="0">
                          <a:latin typeface="Cambria"/>
                          <a:cs typeface="Cambria"/>
                        </a:rPr>
                        <a:t>a </a:t>
                      </a:r>
                      <a:r>
                        <a:rPr sz="2000" spc="20" dirty="0">
                          <a:latin typeface="Cambria"/>
                          <a:cs typeface="Cambria"/>
                        </a:rPr>
                        <a:t>window </a:t>
                      </a:r>
                      <a:r>
                        <a:rPr sz="2000" spc="80" dirty="0">
                          <a:latin typeface="Cambria"/>
                          <a:cs typeface="Cambria"/>
                        </a:rPr>
                        <a:t>but </a:t>
                      </a:r>
                      <a:r>
                        <a:rPr sz="2000" spc="85" dirty="0">
                          <a:latin typeface="Cambria"/>
                          <a:cs typeface="Cambria"/>
                        </a:rPr>
                        <a:t> </a:t>
                      </a:r>
                      <a:r>
                        <a:rPr sz="2000" spc="50" dirty="0">
                          <a:latin typeface="Cambria"/>
                          <a:cs typeface="Cambria"/>
                        </a:rPr>
                        <a:t>not</a:t>
                      </a:r>
                      <a:r>
                        <a:rPr sz="2000" spc="55" dirty="0">
                          <a:latin typeface="Cambria"/>
                          <a:cs typeface="Cambria"/>
                        </a:rPr>
                        <a:t> </a:t>
                      </a:r>
                      <a:r>
                        <a:rPr sz="2000" spc="70" dirty="0">
                          <a:latin typeface="Cambria"/>
                          <a:cs typeface="Cambria"/>
                        </a:rPr>
                        <a:t>items</a:t>
                      </a:r>
                      <a:r>
                        <a:rPr sz="2000" spc="75" dirty="0">
                          <a:latin typeface="Cambria"/>
                          <a:cs typeface="Cambria"/>
                        </a:rPr>
                        <a:t> </a:t>
                      </a:r>
                      <a:r>
                        <a:rPr sz="2000" spc="60" dirty="0">
                          <a:latin typeface="Cambria"/>
                          <a:cs typeface="Cambria"/>
                        </a:rPr>
                        <a:t>discuss</a:t>
                      </a:r>
                      <a:r>
                        <a:rPr sz="2000" spc="65" dirty="0">
                          <a:latin typeface="Cambria"/>
                          <a:cs typeface="Cambria"/>
                        </a:rPr>
                        <a:t> </a:t>
                      </a:r>
                      <a:r>
                        <a:rPr sz="2000" spc="135" dirty="0">
                          <a:latin typeface="Cambria"/>
                          <a:cs typeface="Cambria"/>
                        </a:rPr>
                        <a:t>a</a:t>
                      </a:r>
                      <a:r>
                        <a:rPr sz="2000" spc="140" dirty="0">
                          <a:latin typeface="Cambria"/>
                          <a:cs typeface="Cambria"/>
                        </a:rPr>
                        <a:t> </a:t>
                      </a:r>
                      <a:r>
                        <a:rPr sz="2000" spc="105" dirty="0">
                          <a:latin typeface="Cambria"/>
                          <a:cs typeface="Cambria"/>
                        </a:rPr>
                        <a:t>Blind </a:t>
                      </a:r>
                      <a:r>
                        <a:rPr sz="2000" spc="110" dirty="0">
                          <a:latin typeface="Cambria"/>
                          <a:cs typeface="Cambria"/>
                        </a:rPr>
                        <a:t> </a:t>
                      </a:r>
                      <a:r>
                        <a:rPr sz="2000" spc="100" dirty="0">
                          <a:latin typeface="Cambria"/>
                          <a:cs typeface="Cambria"/>
                        </a:rPr>
                        <a:t>Venetian</a:t>
                      </a:r>
                      <a:endParaRPr sz="2000">
                        <a:latin typeface="Cambria"/>
                        <a:cs typeface="Cambria"/>
                      </a:endParaRPr>
                    </a:p>
                  </a:txBody>
                  <a:tcPr marL="0" marR="0" marT="42544"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918158">
                <a:tc>
                  <a:txBody>
                    <a:bodyPr/>
                    <a:lstStyle/>
                    <a:p>
                      <a:pPr marL="90805" marR="621665">
                        <a:lnSpc>
                          <a:spcPts val="2380"/>
                        </a:lnSpc>
                        <a:spcBef>
                          <a:spcPts val="425"/>
                        </a:spcBef>
                      </a:pPr>
                      <a:r>
                        <a:rPr sz="2000" spc="90" dirty="0">
                          <a:latin typeface="Cambria"/>
                          <a:cs typeface="Cambria"/>
                        </a:rPr>
                        <a:t>“United”</a:t>
                      </a:r>
                      <a:r>
                        <a:rPr sz="2000" spc="55" dirty="0">
                          <a:latin typeface="Cambria"/>
                          <a:cs typeface="Cambria"/>
                        </a:rPr>
                        <a:t> </a:t>
                      </a:r>
                      <a:r>
                        <a:rPr sz="2000" spc="80" dirty="0">
                          <a:latin typeface="Cambria"/>
                          <a:cs typeface="Cambria"/>
                        </a:rPr>
                        <a:t>within</a:t>
                      </a:r>
                      <a:r>
                        <a:rPr sz="2000" spc="65" dirty="0">
                          <a:latin typeface="Cambria"/>
                          <a:cs typeface="Cambria"/>
                        </a:rPr>
                        <a:t> </a:t>
                      </a:r>
                      <a:r>
                        <a:rPr sz="2000" spc="55" dirty="0">
                          <a:latin typeface="Cambria"/>
                          <a:cs typeface="Cambria"/>
                        </a:rPr>
                        <a:t>five</a:t>
                      </a:r>
                      <a:r>
                        <a:rPr sz="2000" spc="70" dirty="0">
                          <a:latin typeface="Cambria"/>
                          <a:cs typeface="Cambria"/>
                        </a:rPr>
                        <a:t> </a:t>
                      </a:r>
                      <a:r>
                        <a:rPr sz="2000" spc="20" dirty="0">
                          <a:latin typeface="Cambria"/>
                          <a:cs typeface="Cambria"/>
                        </a:rPr>
                        <a:t>words</a:t>
                      </a:r>
                      <a:r>
                        <a:rPr sz="2000" spc="85" dirty="0">
                          <a:latin typeface="Cambria"/>
                          <a:cs typeface="Cambria"/>
                        </a:rPr>
                        <a:t> </a:t>
                      </a:r>
                      <a:r>
                        <a:rPr sz="2000" dirty="0">
                          <a:latin typeface="Cambria"/>
                          <a:cs typeface="Cambria"/>
                        </a:rPr>
                        <a:t>of </a:t>
                      </a:r>
                      <a:r>
                        <a:rPr sz="2000" spc="-425" dirty="0">
                          <a:latin typeface="Cambria"/>
                          <a:cs typeface="Cambria"/>
                        </a:rPr>
                        <a:t> </a:t>
                      </a:r>
                      <a:r>
                        <a:rPr sz="2000" spc="75" dirty="0">
                          <a:latin typeface="Cambria"/>
                          <a:cs typeface="Cambria"/>
                        </a:rPr>
                        <a:t>“American”</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170" marR="83185" algn="just">
                        <a:lnSpc>
                          <a:spcPct val="99800"/>
                        </a:lnSpc>
                        <a:spcBef>
                          <a:spcPts val="334"/>
                        </a:spcBef>
                      </a:pPr>
                      <a:r>
                        <a:rPr sz="2000" spc="60" dirty="0">
                          <a:latin typeface="Cambria"/>
                          <a:cs typeface="Cambria"/>
                        </a:rPr>
                        <a:t>Would </a:t>
                      </a:r>
                      <a:r>
                        <a:rPr sz="2000" spc="90" dirty="0">
                          <a:latin typeface="Cambria"/>
                          <a:cs typeface="Cambria"/>
                        </a:rPr>
                        <a:t>hit </a:t>
                      </a:r>
                      <a:r>
                        <a:rPr sz="2000" spc="25" dirty="0">
                          <a:latin typeface="Cambria"/>
                          <a:cs typeface="Cambria"/>
                        </a:rPr>
                        <a:t>on </a:t>
                      </a:r>
                      <a:r>
                        <a:rPr sz="2000" spc="95" dirty="0">
                          <a:latin typeface="Cambria"/>
                          <a:cs typeface="Cambria"/>
                        </a:rPr>
                        <a:t>“United </a:t>
                      </a:r>
                      <a:r>
                        <a:rPr sz="2000" spc="110" dirty="0">
                          <a:latin typeface="Cambria"/>
                          <a:cs typeface="Cambria"/>
                        </a:rPr>
                        <a:t>States </a:t>
                      </a:r>
                      <a:r>
                        <a:rPr sz="2000" spc="95" dirty="0">
                          <a:latin typeface="Cambria"/>
                          <a:cs typeface="Cambria"/>
                        </a:rPr>
                        <a:t>and </a:t>
                      </a:r>
                      <a:r>
                        <a:rPr sz="2000" spc="100" dirty="0">
                          <a:latin typeface="Cambria"/>
                          <a:cs typeface="Cambria"/>
                        </a:rPr>
                        <a:t> </a:t>
                      </a:r>
                      <a:r>
                        <a:rPr sz="2000" spc="85" dirty="0">
                          <a:latin typeface="Cambria"/>
                          <a:cs typeface="Cambria"/>
                        </a:rPr>
                        <a:t>American</a:t>
                      </a:r>
                      <a:r>
                        <a:rPr sz="2000" spc="90" dirty="0">
                          <a:latin typeface="Cambria"/>
                          <a:cs typeface="Cambria"/>
                        </a:rPr>
                        <a:t> </a:t>
                      </a:r>
                      <a:r>
                        <a:rPr sz="2000" spc="70" dirty="0">
                          <a:latin typeface="Cambria"/>
                          <a:cs typeface="Cambria"/>
                        </a:rPr>
                        <a:t>interests”,</a:t>
                      </a:r>
                      <a:r>
                        <a:rPr sz="2000" spc="75" dirty="0">
                          <a:latin typeface="Cambria"/>
                          <a:cs typeface="Cambria"/>
                        </a:rPr>
                        <a:t> </a:t>
                      </a:r>
                      <a:r>
                        <a:rPr sz="2000" spc="95" dirty="0">
                          <a:latin typeface="Cambria"/>
                          <a:cs typeface="Cambria"/>
                        </a:rPr>
                        <a:t>“United </a:t>
                      </a:r>
                      <a:r>
                        <a:rPr sz="2000" spc="-430" dirty="0">
                          <a:latin typeface="Cambria"/>
                          <a:cs typeface="Cambria"/>
                        </a:rPr>
                        <a:t> </a:t>
                      </a:r>
                      <a:r>
                        <a:rPr sz="2000" spc="80" dirty="0">
                          <a:latin typeface="Cambria"/>
                          <a:cs typeface="Cambria"/>
                        </a:rPr>
                        <a:t>Airlines </a:t>
                      </a:r>
                      <a:r>
                        <a:rPr sz="2000" spc="95" dirty="0">
                          <a:latin typeface="Cambria"/>
                          <a:cs typeface="Cambria"/>
                        </a:rPr>
                        <a:t>and </a:t>
                      </a:r>
                      <a:r>
                        <a:rPr sz="2000" spc="85" dirty="0">
                          <a:latin typeface="Cambria"/>
                          <a:cs typeface="Cambria"/>
                        </a:rPr>
                        <a:t>American </a:t>
                      </a:r>
                      <a:r>
                        <a:rPr sz="2000" spc="80" dirty="0">
                          <a:latin typeface="Cambria"/>
                          <a:cs typeface="Cambria"/>
                        </a:rPr>
                        <a:t>Airlines”, </a:t>
                      </a:r>
                      <a:r>
                        <a:rPr sz="2000" spc="85" dirty="0">
                          <a:latin typeface="Cambria"/>
                          <a:cs typeface="Cambria"/>
                        </a:rPr>
                        <a:t> </a:t>
                      </a:r>
                      <a:r>
                        <a:rPr sz="2000" spc="50" dirty="0">
                          <a:latin typeface="Cambria"/>
                          <a:cs typeface="Cambria"/>
                        </a:rPr>
                        <a:t>not </a:t>
                      </a:r>
                      <a:r>
                        <a:rPr sz="2000" spc="25" dirty="0">
                          <a:latin typeface="Cambria"/>
                          <a:cs typeface="Cambria"/>
                        </a:rPr>
                        <a:t>on </a:t>
                      </a:r>
                      <a:r>
                        <a:rPr sz="2000" spc="95" dirty="0">
                          <a:latin typeface="Cambria"/>
                          <a:cs typeface="Cambria"/>
                        </a:rPr>
                        <a:t>“United </a:t>
                      </a:r>
                      <a:r>
                        <a:rPr sz="2000" spc="110" dirty="0">
                          <a:latin typeface="Cambria"/>
                          <a:cs typeface="Cambria"/>
                        </a:rPr>
                        <a:t>States </a:t>
                      </a:r>
                      <a:r>
                        <a:rPr sz="2000" spc="-5" dirty="0">
                          <a:latin typeface="Cambria"/>
                          <a:cs typeface="Cambria"/>
                        </a:rPr>
                        <a:t>of </a:t>
                      </a:r>
                      <a:r>
                        <a:rPr sz="2000" spc="85" dirty="0">
                          <a:latin typeface="Cambria"/>
                          <a:cs typeface="Cambria"/>
                        </a:rPr>
                        <a:t>America </a:t>
                      </a:r>
                      <a:r>
                        <a:rPr sz="2000" spc="90" dirty="0">
                          <a:latin typeface="Cambria"/>
                          <a:cs typeface="Cambria"/>
                        </a:rPr>
                        <a:t> </a:t>
                      </a:r>
                      <a:r>
                        <a:rPr sz="2000" spc="95" dirty="0">
                          <a:latin typeface="Cambria"/>
                          <a:cs typeface="Cambria"/>
                        </a:rPr>
                        <a:t>and </a:t>
                      </a:r>
                      <a:r>
                        <a:rPr sz="2000" spc="80" dirty="0">
                          <a:latin typeface="Cambria"/>
                          <a:cs typeface="Cambria"/>
                        </a:rPr>
                        <a:t>the</a:t>
                      </a:r>
                      <a:r>
                        <a:rPr sz="2000" spc="100" dirty="0">
                          <a:latin typeface="Cambria"/>
                          <a:cs typeface="Cambria"/>
                        </a:rPr>
                        <a:t> </a:t>
                      </a:r>
                      <a:r>
                        <a:rPr sz="2000" spc="90" dirty="0">
                          <a:latin typeface="Cambria"/>
                          <a:cs typeface="Cambria"/>
                        </a:rPr>
                        <a:t>American</a:t>
                      </a:r>
                      <a:r>
                        <a:rPr sz="2000" spc="80" dirty="0">
                          <a:latin typeface="Cambria"/>
                          <a:cs typeface="Cambria"/>
                        </a:rPr>
                        <a:t> </a:t>
                      </a:r>
                      <a:r>
                        <a:rPr sz="2000" spc="65" dirty="0">
                          <a:latin typeface="Cambria"/>
                          <a:cs typeface="Cambria"/>
                        </a:rPr>
                        <a:t>dream”</a:t>
                      </a:r>
                      <a:endParaRPr sz="2000">
                        <a:latin typeface="Cambria"/>
                        <a:cs typeface="Cambria"/>
                      </a:endParaRPr>
                    </a:p>
                  </a:txBody>
                  <a:tcPr marL="0" marR="0" marT="42544"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334566">
                <a:tc>
                  <a:txBody>
                    <a:bodyPr/>
                    <a:lstStyle/>
                    <a:p>
                      <a:pPr marL="90170" marR="1109980">
                        <a:lnSpc>
                          <a:spcPts val="2380"/>
                        </a:lnSpc>
                        <a:spcBef>
                          <a:spcPts val="425"/>
                        </a:spcBef>
                      </a:pPr>
                      <a:r>
                        <a:rPr sz="2000" spc="80" dirty="0">
                          <a:latin typeface="Cambria"/>
                          <a:cs typeface="Cambria"/>
                        </a:rPr>
                        <a:t>“Nuclear” within </a:t>
                      </a:r>
                      <a:r>
                        <a:rPr sz="2000" spc="15" dirty="0">
                          <a:latin typeface="Cambria"/>
                          <a:cs typeface="Cambria"/>
                        </a:rPr>
                        <a:t>zero </a:t>
                      </a:r>
                      <a:r>
                        <a:rPr sz="2000" spc="20" dirty="0">
                          <a:latin typeface="Cambria"/>
                          <a:cs typeface="Cambria"/>
                        </a:rPr>
                        <a:t> </a:t>
                      </a:r>
                      <a:r>
                        <a:rPr sz="2000" spc="85" dirty="0">
                          <a:latin typeface="Cambria"/>
                          <a:cs typeface="Cambria"/>
                        </a:rPr>
                        <a:t>paragraphs</a:t>
                      </a:r>
                      <a:r>
                        <a:rPr sz="2000" spc="60" dirty="0">
                          <a:latin typeface="Cambria"/>
                          <a:cs typeface="Cambria"/>
                        </a:rPr>
                        <a:t> </a:t>
                      </a:r>
                      <a:r>
                        <a:rPr sz="2000" dirty="0">
                          <a:latin typeface="Cambria"/>
                          <a:cs typeface="Cambria"/>
                        </a:rPr>
                        <a:t>of</a:t>
                      </a:r>
                      <a:r>
                        <a:rPr sz="2000" spc="85" dirty="0">
                          <a:latin typeface="Cambria"/>
                          <a:cs typeface="Cambria"/>
                        </a:rPr>
                        <a:t> </a:t>
                      </a:r>
                      <a:r>
                        <a:rPr sz="2000" spc="55" dirty="0">
                          <a:latin typeface="Cambria"/>
                          <a:cs typeface="Cambria"/>
                        </a:rPr>
                        <a:t>“clean-up”</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89535" marR="86995" algn="just">
                        <a:lnSpc>
                          <a:spcPct val="99500"/>
                        </a:lnSpc>
                        <a:spcBef>
                          <a:spcPts val="345"/>
                        </a:spcBef>
                      </a:pPr>
                      <a:r>
                        <a:rPr sz="2000" spc="60" dirty="0">
                          <a:latin typeface="Cambria"/>
                          <a:cs typeface="Cambria"/>
                        </a:rPr>
                        <a:t>Would</a:t>
                      </a:r>
                      <a:r>
                        <a:rPr sz="2000" spc="65" dirty="0">
                          <a:latin typeface="Cambria"/>
                          <a:cs typeface="Cambria"/>
                        </a:rPr>
                        <a:t> find</a:t>
                      </a:r>
                      <a:r>
                        <a:rPr sz="2000" spc="70" dirty="0">
                          <a:latin typeface="Cambria"/>
                          <a:cs typeface="Cambria"/>
                        </a:rPr>
                        <a:t> items</a:t>
                      </a:r>
                      <a:r>
                        <a:rPr sz="2000" spc="75" dirty="0">
                          <a:latin typeface="Cambria"/>
                          <a:cs typeface="Cambria"/>
                        </a:rPr>
                        <a:t> </a:t>
                      </a:r>
                      <a:r>
                        <a:rPr sz="2000" spc="110" dirty="0">
                          <a:latin typeface="Cambria"/>
                          <a:cs typeface="Cambria"/>
                        </a:rPr>
                        <a:t>that</a:t>
                      </a:r>
                      <a:r>
                        <a:rPr sz="2000" spc="665" dirty="0">
                          <a:latin typeface="Cambria"/>
                          <a:cs typeface="Cambria"/>
                        </a:rPr>
                        <a:t> </a:t>
                      </a:r>
                      <a:r>
                        <a:rPr sz="2000" spc="80" dirty="0">
                          <a:latin typeface="Cambria"/>
                          <a:cs typeface="Cambria"/>
                        </a:rPr>
                        <a:t>have </a:t>
                      </a:r>
                      <a:r>
                        <a:rPr sz="2000" spc="85" dirty="0">
                          <a:latin typeface="Cambria"/>
                          <a:cs typeface="Cambria"/>
                        </a:rPr>
                        <a:t> </a:t>
                      </a:r>
                      <a:r>
                        <a:rPr sz="2000" spc="60" dirty="0">
                          <a:latin typeface="Cambria"/>
                          <a:cs typeface="Cambria"/>
                        </a:rPr>
                        <a:t>“nuclear”</a:t>
                      </a:r>
                      <a:r>
                        <a:rPr sz="2000" spc="65" dirty="0">
                          <a:latin typeface="Cambria"/>
                          <a:cs typeface="Cambria"/>
                        </a:rPr>
                        <a:t> </a:t>
                      </a:r>
                      <a:r>
                        <a:rPr sz="2000" spc="90" dirty="0">
                          <a:latin typeface="Cambria"/>
                          <a:cs typeface="Cambria"/>
                        </a:rPr>
                        <a:t>and</a:t>
                      </a:r>
                      <a:r>
                        <a:rPr sz="2000" spc="95" dirty="0">
                          <a:latin typeface="Cambria"/>
                          <a:cs typeface="Cambria"/>
                        </a:rPr>
                        <a:t> </a:t>
                      </a:r>
                      <a:r>
                        <a:rPr sz="2000" spc="50" dirty="0">
                          <a:latin typeface="Cambria"/>
                          <a:cs typeface="Cambria"/>
                        </a:rPr>
                        <a:t>“clean-up”</a:t>
                      </a:r>
                      <a:r>
                        <a:rPr sz="2000" spc="55" dirty="0">
                          <a:latin typeface="Cambria"/>
                          <a:cs typeface="Cambria"/>
                        </a:rPr>
                        <a:t> </a:t>
                      </a:r>
                      <a:r>
                        <a:rPr sz="2000" spc="90" dirty="0">
                          <a:latin typeface="Cambria"/>
                          <a:cs typeface="Cambria"/>
                        </a:rPr>
                        <a:t>in</a:t>
                      </a:r>
                      <a:r>
                        <a:rPr sz="2000" spc="95" dirty="0">
                          <a:latin typeface="Cambria"/>
                          <a:cs typeface="Cambria"/>
                        </a:rPr>
                        <a:t> </a:t>
                      </a:r>
                      <a:r>
                        <a:rPr sz="2000" spc="70" dirty="0">
                          <a:latin typeface="Cambria"/>
                          <a:cs typeface="Cambria"/>
                        </a:rPr>
                        <a:t>the </a:t>
                      </a:r>
                      <a:r>
                        <a:rPr sz="2000" spc="75" dirty="0">
                          <a:latin typeface="Cambria"/>
                          <a:cs typeface="Cambria"/>
                        </a:rPr>
                        <a:t> </a:t>
                      </a:r>
                      <a:r>
                        <a:rPr sz="2000" spc="80" dirty="0">
                          <a:latin typeface="Cambria"/>
                          <a:cs typeface="Cambria"/>
                        </a:rPr>
                        <a:t>same</a:t>
                      </a:r>
                      <a:r>
                        <a:rPr sz="2000" spc="95" dirty="0">
                          <a:latin typeface="Cambria"/>
                          <a:cs typeface="Cambria"/>
                        </a:rPr>
                        <a:t> </a:t>
                      </a:r>
                      <a:r>
                        <a:rPr sz="2000" spc="90" dirty="0">
                          <a:latin typeface="Cambria"/>
                          <a:cs typeface="Cambria"/>
                        </a:rPr>
                        <a:t>paragraph</a:t>
                      </a:r>
                      <a:endParaRPr sz="2000">
                        <a:latin typeface="Cambria"/>
                        <a:cs typeface="Cambria"/>
                      </a:endParaRPr>
                    </a:p>
                  </a:txBody>
                  <a:tcPr marL="0" marR="0" marT="4381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bl>
          </a:graphicData>
        </a:graphic>
      </p:graphicFrame>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95921"/>
            <a:ext cx="7543800" cy="474489"/>
          </a:xfrm>
          <a:prstGeom prst="rect">
            <a:avLst/>
          </a:prstGeom>
        </p:spPr>
        <p:txBody>
          <a:bodyPr vert="horz" wrap="square" lIns="0" tIns="12700" rIns="0" bIns="0" rtlCol="0">
            <a:spAutoFit/>
          </a:bodyPr>
          <a:lstStyle/>
          <a:p>
            <a:pPr marL="12700">
              <a:lnSpc>
                <a:spcPct val="100000"/>
              </a:lnSpc>
              <a:spcBef>
                <a:spcPts val="100"/>
              </a:spcBef>
            </a:pPr>
            <a:r>
              <a:rPr sz="3000" b="1" spc="325" smtClean="0">
                <a:solidFill>
                  <a:srgbClr val="002060"/>
                </a:solidFill>
              </a:rPr>
              <a:t>C</a:t>
            </a:r>
            <a:r>
              <a:rPr b="1" spc="325" smtClean="0">
                <a:solidFill>
                  <a:srgbClr val="002060"/>
                </a:solidFill>
              </a:rPr>
              <a:t>ONTIGUOUS</a:t>
            </a:r>
            <a:r>
              <a:rPr b="1" spc="260" smtClean="0">
                <a:solidFill>
                  <a:srgbClr val="002060"/>
                </a:solidFill>
              </a:rPr>
              <a:t> </a:t>
            </a:r>
            <a:r>
              <a:rPr sz="3000" b="1" spc="245" smtClean="0">
                <a:solidFill>
                  <a:srgbClr val="002060"/>
                </a:solidFill>
              </a:rPr>
              <a:t>W</a:t>
            </a:r>
            <a:r>
              <a:rPr b="1" spc="245" smtClean="0">
                <a:solidFill>
                  <a:srgbClr val="002060"/>
                </a:solidFill>
              </a:rPr>
              <a:t>ORD</a:t>
            </a:r>
            <a:r>
              <a:rPr lang="en-IN" b="1" spc="245" dirty="0" smtClean="0">
                <a:solidFill>
                  <a:srgbClr val="002060"/>
                </a:solidFill>
              </a:rPr>
              <a:t> </a:t>
            </a:r>
            <a:r>
              <a:rPr sz="3000" b="1" spc="295" smtClean="0">
                <a:solidFill>
                  <a:srgbClr val="002060"/>
                </a:solidFill>
              </a:rPr>
              <a:t>P</a:t>
            </a:r>
            <a:r>
              <a:rPr b="1" spc="295" smtClean="0">
                <a:solidFill>
                  <a:srgbClr val="002060"/>
                </a:solidFill>
              </a:rPr>
              <a:t>HRASE</a:t>
            </a:r>
            <a:endParaRPr sz="3000" b="1">
              <a:solidFill>
                <a:srgbClr val="002060"/>
              </a:solidFill>
            </a:endParaRPr>
          </a:p>
        </p:txBody>
      </p:sp>
      <p:sp>
        <p:nvSpPr>
          <p:cNvPr id="3" name="object 3"/>
          <p:cNvSpPr txBox="1"/>
          <p:nvPr/>
        </p:nvSpPr>
        <p:spPr>
          <a:xfrm>
            <a:off x="535940" y="1628647"/>
            <a:ext cx="7743190" cy="5044971"/>
          </a:xfrm>
          <a:prstGeom prst="rect">
            <a:avLst/>
          </a:prstGeom>
        </p:spPr>
        <p:txBody>
          <a:bodyPr vert="horz" wrap="square" lIns="0" tIns="12700" rIns="0" bIns="0" rtlCol="0">
            <a:spAutoFit/>
          </a:bodyPr>
          <a:lstStyle/>
          <a:p>
            <a:pPr marL="287020" marR="337185" indent="-274320">
              <a:lnSpc>
                <a:spcPct val="100000"/>
              </a:lnSpc>
              <a:spcBef>
                <a:spcPts val="100"/>
              </a:spcBef>
              <a:buClr>
                <a:srgbClr val="FE8637"/>
              </a:buClr>
              <a:buSzPct val="68750"/>
              <a:buFont typeface="Wingdings"/>
              <a:buChar char=""/>
              <a:tabLst>
                <a:tab pos="287020" algn="l"/>
              </a:tabLst>
            </a:pPr>
            <a:r>
              <a:rPr sz="2400" spc="235" dirty="0">
                <a:latin typeface="Cambria"/>
                <a:cs typeface="Cambria"/>
              </a:rPr>
              <a:t>A</a:t>
            </a:r>
            <a:r>
              <a:rPr sz="2400" spc="130" dirty="0">
                <a:latin typeface="Cambria"/>
                <a:cs typeface="Cambria"/>
              </a:rPr>
              <a:t> </a:t>
            </a:r>
            <a:r>
              <a:rPr sz="2400" spc="100" dirty="0">
                <a:latin typeface="Cambria"/>
                <a:cs typeface="Cambria"/>
              </a:rPr>
              <a:t>Contiguous</a:t>
            </a:r>
            <a:r>
              <a:rPr sz="2400" spc="130" dirty="0">
                <a:latin typeface="Cambria"/>
                <a:cs typeface="Cambria"/>
              </a:rPr>
              <a:t> </a:t>
            </a:r>
            <a:r>
              <a:rPr sz="2400" spc="45" dirty="0">
                <a:latin typeface="Cambria"/>
                <a:cs typeface="Cambria"/>
              </a:rPr>
              <a:t>Word</a:t>
            </a:r>
            <a:r>
              <a:rPr sz="2400" spc="120" dirty="0">
                <a:latin typeface="Cambria"/>
                <a:cs typeface="Cambria"/>
              </a:rPr>
              <a:t> </a:t>
            </a:r>
            <a:r>
              <a:rPr sz="2400" spc="114" dirty="0">
                <a:latin typeface="Cambria"/>
                <a:cs typeface="Cambria"/>
              </a:rPr>
              <a:t>Phrase</a:t>
            </a:r>
            <a:r>
              <a:rPr sz="2400" spc="135" dirty="0">
                <a:latin typeface="Cambria"/>
                <a:cs typeface="Cambria"/>
              </a:rPr>
              <a:t> </a:t>
            </a:r>
            <a:r>
              <a:rPr sz="2400" spc="100" dirty="0">
                <a:latin typeface="Cambria"/>
                <a:cs typeface="Cambria"/>
              </a:rPr>
              <a:t>(CWP)</a:t>
            </a:r>
            <a:r>
              <a:rPr sz="2400" spc="130" dirty="0">
                <a:latin typeface="Cambria"/>
                <a:cs typeface="Cambria"/>
              </a:rPr>
              <a:t> </a:t>
            </a:r>
            <a:r>
              <a:rPr sz="2400" spc="80" dirty="0">
                <a:latin typeface="Cambria"/>
                <a:cs typeface="Cambria"/>
              </a:rPr>
              <a:t>is</a:t>
            </a:r>
            <a:r>
              <a:rPr sz="2400" spc="120" dirty="0">
                <a:latin typeface="Cambria"/>
                <a:cs typeface="Cambria"/>
              </a:rPr>
              <a:t> </a:t>
            </a:r>
            <a:r>
              <a:rPr sz="2400" spc="50" dirty="0">
                <a:latin typeface="Cambria"/>
                <a:cs typeface="Cambria"/>
              </a:rPr>
              <a:t>both</a:t>
            </a:r>
            <a:r>
              <a:rPr sz="2400" spc="135" dirty="0">
                <a:latin typeface="Cambria"/>
                <a:cs typeface="Cambria"/>
              </a:rPr>
              <a:t> </a:t>
            </a:r>
            <a:r>
              <a:rPr sz="2400" spc="160" dirty="0">
                <a:latin typeface="Cambria"/>
                <a:cs typeface="Cambria"/>
              </a:rPr>
              <a:t>a</a:t>
            </a:r>
            <a:r>
              <a:rPr sz="2400" spc="135" dirty="0">
                <a:latin typeface="Cambria"/>
                <a:cs typeface="Cambria"/>
              </a:rPr>
              <a:t> </a:t>
            </a:r>
            <a:r>
              <a:rPr sz="2400" spc="80" dirty="0">
                <a:latin typeface="Cambria"/>
                <a:cs typeface="Cambria"/>
              </a:rPr>
              <a:t>way</a:t>
            </a:r>
            <a:r>
              <a:rPr sz="2400" spc="125" dirty="0">
                <a:latin typeface="Cambria"/>
                <a:cs typeface="Cambria"/>
              </a:rPr>
              <a:t> </a:t>
            </a:r>
            <a:r>
              <a:rPr sz="2400" spc="-5" dirty="0">
                <a:latin typeface="Cambria"/>
                <a:cs typeface="Cambria"/>
              </a:rPr>
              <a:t>of </a:t>
            </a:r>
            <a:r>
              <a:rPr sz="2400" spc="-515" dirty="0">
                <a:latin typeface="Cambria"/>
                <a:cs typeface="Cambria"/>
              </a:rPr>
              <a:t> </a:t>
            </a:r>
            <a:r>
              <a:rPr sz="2400" spc="70" dirty="0">
                <a:latin typeface="Cambria"/>
                <a:cs typeface="Cambria"/>
              </a:rPr>
              <a:t>specifying</a:t>
            </a:r>
            <a:r>
              <a:rPr sz="2400" spc="95" dirty="0">
                <a:latin typeface="Cambria"/>
                <a:cs typeface="Cambria"/>
              </a:rPr>
              <a:t> </a:t>
            </a:r>
            <a:r>
              <a:rPr sz="2400" spc="160" dirty="0">
                <a:latin typeface="Cambria"/>
                <a:cs typeface="Cambria"/>
              </a:rPr>
              <a:t>a</a:t>
            </a:r>
            <a:r>
              <a:rPr sz="2400" spc="140" dirty="0">
                <a:latin typeface="Cambria"/>
                <a:cs typeface="Cambria"/>
              </a:rPr>
              <a:t> </a:t>
            </a:r>
            <a:r>
              <a:rPr sz="2400" spc="65" dirty="0">
                <a:latin typeface="Cambria"/>
                <a:cs typeface="Cambria"/>
              </a:rPr>
              <a:t>query</a:t>
            </a:r>
            <a:r>
              <a:rPr sz="2400" spc="125" dirty="0">
                <a:latin typeface="Cambria"/>
                <a:cs typeface="Cambria"/>
              </a:rPr>
              <a:t> </a:t>
            </a:r>
            <a:r>
              <a:rPr sz="2400" spc="85" dirty="0">
                <a:latin typeface="Cambria"/>
                <a:cs typeface="Cambria"/>
              </a:rPr>
              <a:t>term</a:t>
            </a:r>
            <a:r>
              <a:rPr sz="2400" spc="130" dirty="0">
                <a:latin typeface="Cambria"/>
                <a:cs typeface="Cambria"/>
              </a:rPr>
              <a:t> </a:t>
            </a:r>
            <a:r>
              <a:rPr sz="2400" spc="105" dirty="0">
                <a:latin typeface="Cambria"/>
                <a:cs typeface="Cambria"/>
              </a:rPr>
              <a:t>and</a:t>
            </a:r>
            <a:r>
              <a:rPr sz="2400" spc="125" dirty="0">
                <a:latin typeface="Cambria"/>
                <a:cs typeface="Cambria"/>
              </a:rPr>
              <a:t> </a:t>
            </a:r>
            <a:r>
              <a:rPr sz="2400" spc="160" dirty="0">
                <a:latin typeface="Cambria"/>
                <a:cs typeface="Cambria"/>
              </a:rPr>
              <a:t>a</a:t>
            </a:r>
            <a:r>
              <a:rPr sz="2400" spc="140" dirty="0">
                <a:latin typeface="Cambria"/>
                <a:cs typeface="Cambria"/>
              </a:rPr>
              <a:t> </a:t>
            </a:r>
            <a:r>
              <a:rPr sz="2400" spc="70" dirty="0">
                <a:latin typeface="Cambria"/>
                <a:cs typeface="Cambria"/>
              </a:rPr>
              <a:t>special</a:t>
            </a:r>
            <a:r>
              <a:rPr sz="2400" spc="114" dirty="0">
                <a:latin typeface="Cambria"/>
                <a:cs typeface="Cambria"/>
              </a:rPr>
              <a:t> </a:t>
            </a:r>
            <a:r>
              <a:rPr sz="2400" spc="80">
                <a:latin typeface="Cambria"/>
                <a:cs typeface="Cambria"/>
              </a:rPr>
              <a:t>search </a:t>
            </a:r>
            <a:r>
              <a:rPr sz="2400" spc="85">
                <a:latin typeface="Cambria"/>
                <a:cs typeface="Cambria"/>
              </a:rPr>
              <a:t> </a:t>
            </a:r>
            <a:r>
              <a:rPr sz="2400" spc="55" smtClean="0">
                <a:latin typeface="Cambria"/>
                <a:cs typeface="Cambria"/>
              </a:rPr>
              <a:t>operator.</a:t>
            </a:r>
            <a:r>
              <a:rPr lang="en-IN" sz="2400" spc="55" dirty="0" smtClean="0">
                <a:latin typeface="Cambria"/>
                <a:cs typeface="Cambria"/>
              </a:rPr>
              <a:t> It is a </a:t>
            </a:r>
            <a:r>
              <a:rPr lang="en-IN" sz="2400" spc="35" dirty="0" smtClean="0">
                <a:latin typeface="Cambria"/>
                <a:cs typeface="Cambria"/>
              </a:rPr>
              <a:t>t</a:t>
            </a:r>
            <a:r>
              <a:rPr sz="2400" spc="35" smtClean="0">
                <a:latin typeface="Cambria"/>
                <a:cs typeface="Cambria"/>
              </a:rPr>
              <a:t>wo</a:t>
            </a:r>
            <a:r>
              <a:rPr sz="2400" spc="130" smtClean="0">
                <a:latin typeface="Cambria"/>
                <a:cs typeface="Cambria"/>
              </a:rPr>
              <a:t> </a:t>
            </a:r>
            <a:r>
              <a:rPr sz="2400" spc="5" smtClean="0">
                <a:latin typeface="Cambria"/>
                <a:cs typeface="Cambria"/>
              </a:rPr>
              <a:t>or</a:t>
            </a:r>
            <a:r>
              <a:rPr sz="2400" spc="114" smtClean="0">
                <a:latin typeface="Cambria"/>
                <a:cs typeface="Cambria"/>
              </a:rPr>
              <a:t> </a:t>
            </a:r>
            <a:r>
              <a:rPr sz="2400" spc="40" dirty="0">
                <a:latin typeface="Cambria"/>
                <a:cs typeface="Cambria"/>
              </a:rPr>
              <a:t>more</a:t>
            </a:r>
            <a:r>
              <a:rPr sz="2400" spc="130" dirty="0">
                <a:latin typeface="Cambria"/>
                <a:cs typeface="Cambria"/>
              </a:rPr>
              <a:t> </a:t>
            </a:r>
            <a:r>
              <a:rPr sz="2400" spc="25" dirty="0">
                <a:latin typeface="Cambria"/>
                <a:cs typeface="Cambria"/>
              </a:rPr>
              <a:t>words</a:t>
            </a:r>
            <a:r>
              <a:rPr sz="2400" spc="125" dirty="0">
                <a:latin typeface="Cambria"/>
                <a:cs typeface="Cambria"/>
              </a:rPr>
              <a:t> </a:t>
            </a:r>
            <a:r>
              <a:rPr sz="2400" spc="80" dirty="0">
                <a:latin typeface="Cambria"/>
                <a:cs typeface="Cambria"/>
              </a:rPr>
              <a:t>treated</a:t>
            </a:r>
            <a:r>
              <a:rPr sz="2400" spc="130" dirty="0">
                <a:latin typeface="Cambria"/>
                <a:cs typeface="Cambria"/>
              </a:rPr>
              <a:t> </a:t>
            </a:r>
            <a:r>
              <a:rPr sz="2400" spc="114" dirty="0">
                <a:latin typeface="Cambria"/>
                <a:cs typeface="Cambria"/>
              </a:rPr>
              <a:t>as</a:t>
            </a:r>
            <a:r>
              <a:rPr sz="2400" spc="135" dirty="0">
                <a:latin typeface="Cambria"/>
                <a:cs typeface="Cambria"/>
              </a:rPr>
              <a:t> </a:t>
            </a:r>
            <a:r>
              <a:rPr sz="2400" spc="160" dirty="0">
                <a:latin typeface="Cambria"/>
                <a:cs typeface="Cambria"/>
              </a:rPr>
              <a:t>a</a:t>
            </a:r>
            <a:r>
              <a:rPr sz="2400" spc="140" dirty="0">
                <a:latin typeface="Cambria"/>
                <a:cs typeface="Cambria"/>
              </a:rPr>
              <a:t> </a:t>
            </a:r>
            <a:r>
              <a:rPr sz="2400" spc="85" dirty="0">
                <a:latin typeface="Cambria"/>
                <a:cs typeface="Cambria"/>
              </a:rPr>
              <a:t>single</a:t>
            </a:r>
            <a:r>
              <a:rPr sz="2400" spc="120" dirty="0">
                <a:latin typeface="Cambria"/>
                <a:cs typeface="Cambria"/>
              </a:rPr>
              <a:t> </a:t>
            </a:r>
            <a:r>
              <a:rPr sz="2400" spc="90">
                <a:latin typeface="Cambria"/>
                <a:cs typeface="Cambria"/>
              </a:rPr>
              <a:t>semantic </a:t>
            </a:r>
            <a:r>
              <a:rPr sz="2400" spc="-515">
                <a:latin typeface="Cambria"/>
                <a:cs typeface="Cambria"/>
              </a:rPr>
              <a:t> </a:t>
            </a:r>
            <a:r>
              <a:rPr sz="2400" spc="114" smtClean="0">
                <a:latin typeface="Cambria"/>
                <a:cs typeface="Cambria"/>
              </a:rPr>
              <a:t>unit</a:t>
            </a:r>
            <a:r>
              <a:rPr lang="en-IN" sz="2400" spc="114" dirty="0" smtClean="0">
                <a:latin typeface="Cambria"/>
                <a:cs typeface="Cambria"/>
              </a:rPr>
              <a:t>.</a:t>
            </a:r>
            <a:endParaRPr sz="2400">
              <a:latin typeface="Cambria"/>
              <a:cs typeface="Cambria"/>
            </a:endParaRPr>
          </a:p>
          <a:p>
            <a:pPr marL="12700">
              <a:lnSpc>
                <a:spcPct val="100000"/>
              </a:lnSpc>
              <a:spcBef>
                <a:spcPts val="600"/>
              </a:spcBef>
              <a:tabLst>
                <a:tab pos="1513205" algn="l"/>
              </a:tabLst>
            </a:pPr>
            <a:r>
              <a:rPr sz="2400" spc="120" dirty="0">
                <a:latin typeface="Cambria"/>
                <a:cs typeface="Cambria"/>
              </a:rPr>
              <a:t>Example:	“United</a:t>
            </a:r>
            <a:r>
              <a:rPr sz="2400" spc="95" dirty="0">
                <a:latin typeface="Cambria"/>
                <a:cs typeface="Cambria"/>
              </a:rPr>
              <a:t> </a:t>
            </a:r>
            <a:r>
              <a:rPr sz="2400" spc="135" dirty="0">
                <a:latin typeface="Cambria"/>
                <a:cs typeface="Cambria"/>
              </a:rPr>
              <a:t>States </a:t>
            </a:r>
            <a:r>
              <a:rPr sz="2400" spc="-5" dirty="0">
                <a:latin typeface="Cambria"/>
                <a:cs typeface="Cambria"/>
              </a:rPr>
              <a:t>of</a:t>
            </a:r>
            <a:r>
              <a:rPr sz="2400" spc="130" dirty="0">
                <a:latin typeface="Cambria"/>
                <a:cs typeface="Cambria"/>
              </a:rPr>
              <a:t> </a:t>
            </a:r>
            <a:r>
              <a:rPr sz="2400" spc="90" dirty="0">
                <a:latin typeface="Cambria"/>
                <a:cs typeface="Cambria"/>
              </a:rPr>
              <a:t>America”</a:t>
            </a:r>
            <a:endParaRPr sz="2400">
              <a:latin typeface="Cambria"/>
              <a:cs typeface="Cambria"/>
            </a:endParaRPr>
          </a:p>
          <a:p>
            <a:pPr marL="287020" marR="5080" indent="-274320">
              <a:lnSpc>
                <a:spcPct val="100000"/>
              </a:lnSpc>
              <a:spcBef>
                <a:spcPts val="600"/>
              </a:spcBef>
              <a:buClr>
                <a:srgbClr val="FE8637"/>
              </a:buClr>
              <a:buSzPct val="68750"/>
              <a:buFont typeface="Wingdings"/>
              <a:buChar char=""/>
              <a:tabLst>
                <a:tab pos="287020" algn="l"/>
                <a:tab pos="6718300" algn="l"/>
              </a:tabLst>
            </a:pPr>
            <a:r>
              <a:rPr lang="en-IN" sz="2400" spc="100" dirty="0" smtClean="0">
                <a:latin typeface="Cambria"/>
                <a:cs typeface="Cambria"/>
              </a:rPr>
              <a:t>A CWP also acts like a special search operator that is similar to the proximity(ADJ)operator but allows for additional specificity.</a:t>
            </a:r>
          </a:p>
          <a:p>
            <a:pPr marL="287020" marR="5080" indent="-274320">
              <a:lnSpc>
                <a:spcPct val="100000"/>
              </a:lnSpc>
              <a:spcBef>
                <a:spcPts val="600"/>
              </a:spcBef>
              <a:buClr>
                <a:srgbClr val="FE8637"/>
              </a:buClr>
              <a:buSzPct val="68750"/>
              <a:buFont typeface="Wingdings"/>
              <a:buChar char=""/>
              <a:tabLst>
                <a:tab pos="287020" algn="l"/>
                <a:tab pos="6718300" algn="l"/>
              </a:tabLst>
            </a:pPr>
            <a:r>
              <a:rPr sz="2400" spc="100" smtClean="0">
                <a:latin typeface="Cambria"/>
                <a:cs typeface="Cambria"/>
              </a:rPr>
              <a:t>Contiguous</a:t>
            </a:r>
            <a:r>
              <a:rPr sz="2400" spc="135" smtClean="0">
                <a:latin typeface="Cambria"/>
                <a:cs typeface="Cambria"/>
              </a:rPr>
              <a:t> </a:t>
            </a:r>
            <a:r>
              <a:rPr sz="2400" spc="45" dirty="0">
                <a:latin typeface="Cambria"/>
                <a:cs typeface="Cambria"/>
              </a:rPr>
              <a:t>Word</a:t>
            </a:r>
            <a:r>
              <a:rPr sz="2400" spc="120" dirty="0">
                <a:latin typeface="Cambria"/>
                <a:cs typeface="Cambria"/>
              </a:rPr>
              <a:t> </a:t>
            </a:r>
            <a:r>
              <a:rPr sz="2400" spc="110" dirty="0">
                <a:latin typeface="Cambria"/>
                <a:cs typeface="Cambria"/>
              </a:rPr>
              <a:t>Phrases</a:t>
            </a:r>
            <a:r>
              <a:rPr sz="2400" spc="135" dirty="0">
                <a:latin typeface="Cambria"/>
                <a:cs typeface="Cambria"/>
              </a:rPr>
              <a:t> </a:t>
            </a:r>
            <a:r>
              <a:rPr sz="2400" spc="85" dirty="0">
                <a:latin typeface="Cambria"/>
                <a:cs typeface="Cambria"/>
              </a:rPr>
              <a:t>are</a:t>
            </a:r>
            <a:r>
              <a:rPr sz="2400" spc="130" dirty="0">
                <a:latin typeface="Cambria"/>
                <a:cs typeface="Cambria"/>
              </a:rPr>
              <a:t> </a:t>
            </a:r>
            <a:r>
              <a:rPr sz="2400" spc="70" dirty="0">
                <a:latin typeface="Cambria"/>
                <a:cs typeface="Cambria"/>
              </a:rPr>
              <a:t>called</a:t>
            </a:r>
            <a:r>
              <a:rPr sz="2400" spc="120" dirty="0">
                <a:latin typeface="Cambria"/>
                <a:cs typeface="Cambria"/>
              </a:rPr>
              <a:t> </a:t>
            </a:r>
            <a:r>
              <a:rPr sz="2400" spc="125" dirty="0">
                <a:latin typeface="Cambria"/>
                <a:cs typeface="Cambria"/>
              </a:rPr>
              <a:t>Literal</a:t>
            </a:r>
            <a:r>
              <a:rPr sz="2400" spc="130" dirty="0">
                <a:latin typeface="Cambria"/>
                <a:cs typeface="Cambria"/>
              </a:rPr>
              <a:t> </a:t>
            </a:r>
            <a:r>
              <a:rPr sz="2400" spc="125" dirty="0">
                <a:latin typeface="Cambria"/>
                <a:cs typeface="Cambria"/>
              </a:rPr>
              <a:t>Strings </a:t>
            </a:r>
            <a:r>
              <a:rPr sz="2400" spc="130" dirty="0">
                <a:latin typeface="Cambria"/>
                <a:cs typeface="Cambria"/>
              </a:rPr>
              <a:t> </a:t>
            </a:r>
            <a:r>
              <a:rPr sz="2400" spc="105" dirty="0">
                <a:latin typeface="Cambria"/>
                <a:cs typeface="Cambria"/>
              </a:rPr>
              <a:t>in</a:t>
            </a:r>
            <a:r>
              <a:rPr sz="2400" spc="125" dirty="0">
                <a:latin typeface="Cambria"/>
                <a:cs typeface="Cambria"/>
              </a:rPr>
              <a:t> </a:t>
            </a:r>
            <a:r>
              <a:rPr sz="2400" spc="220" dirty="0">
                <a:latin typeface="Cambria"/>
                <a:cs typeface="Cambria"/>
              </a:rPr>
              <a:t>WAIS</a:t>
            </a:r>
            <a:r>
              <a:rPr sz="2400" spc="140" dirty="0">
                <a:latin typeface="Cambria"/>
                <a:cs typeface="Cambria"/>
              </a:rPr>
              <a:t> </a:t>
            </a:r>
            <a:r>
              <a:rPr sz="2400" spc="105" dirty="0">
                <a:latin typeface="Cambria"/>
                <a:cs typeface="Cambria"/>
              </a:rPr>
              <a:t>and</a:t>
            </a:r>
            <a:r>
              <a:rPr sz="2400" spc="130" dirty="0">
                <a:latin typeface="Cambria"/>
                <a:cs typeface="Cambria"/>
              </a:rPr>
              <a:t> </a:t>
            </a:r>
            <a:r>
              <a:rPr sz="2400" spc="145" dirty="0">
                <a:latin typeface="Cambria"/>
                <a:cs typeface="Cambria"/>
              </a:rPr>
              <a:t>Exact </a:t>
            </a:r>
            <a:r>
              <a:rPr sz="2400" spc="110" dirty="0">
                <a:latin typeface="Cambria"/>
                <a:cs typeface="Cambria"/>
              </a:rPr>
              <a:t>Phrases</a:t>
            </a:r>
            <a:r>
              <a:rPr sz="2400" spc="135" dirty="0">
                <a:latin typeface="Cambria"/>
                <a:cs typeface="Cambria"/>
              </a:rPr>
              <a:t> </a:t>
            </a:r>
            <a:r>
              <a:rPr sz="2400" spc="105" dirty="0">
                <a:latin typeface="Cambria"/>
                <a:cs typeface="Cambria"/>
              </a:rPr>
              <a:t>in</a:t>
            </a:r>
            <a:r>
              <a:rPr sz="2400" spc="125" dirty="0">
                <a:latin typeface="Cambria"/>
                <a:cs typeface="Cambria"/>
              </a:rPr>
              <a:t> </a:t>
            </a:r>
            <a:r>
              <a:rPr sz="2400" spc="100" dirty="0">
                <a:latin typeface="Cambria"/>
                <a:cs typeface="Cambria"/>
              </a:rPr>
              <a:t>Retrieval</a:t>
            </a:r>
            <a:r>
              <a:rPr sz="2400" spc="130" dirty="0">
                <a:latin typeface="Cambria"/>
                <a:cs typeface="Cambria"/>
              </a:rPr>
              <a:t> </a:t>
            </a:r>
            <a:r>
              <a:rPr sz="2400" spc="110" dirty="0">
                <a:latin typeface="Cambria"/>
                <a:cs typeface="Cambria"/>
              </a:rPr>
              <a:t>Ware.</a:t>
            </a:r>
            <a:r>
              <a:rPr sz="2400" spc="120" dirty="0">
                <a:latin typeface="Cambria"/>
                <a:cs typeface="Cambria"/>
              </a:rPr>
              <a:t> </a:t>
            </a:r>
            <a:r>
              <a:rPr sz="2400" spc="155" dirty="0">
                <a:latin typeface="Cambria"/>
                <a:cs typeface="Cambria"/>
              </a:rPr>
              <a:t>In </a:t>
            </a:r>
            <a:r>
              <a:rPr sz="2400" spc="160" dirty="0">
                <a:latin typeface="Cambria"/>
                <a:cs typeface="Cambria"/>
              </a:rPr>
              <a:t> </a:t>
            </a:r>
            <a:r>
              <a:rPr sz="2400" spc="215" dirty="0">
                <a:latin typeface="Cambria"/>
                <a:cs typeface="Cambria"/>
              </a:rPr>
              <a:t>WAIS</a:t>
            </a:r>
            <a:r>
              <a:rPr sz="2400" spc="140" dirty="0">
                <a:latin typeface="Cambria"/>
                <a:cs typeface="Cambria"/>
              </a:rPr>
              <a:t> </a:t>
            </a:r>
            <a:r>
              <a:rPr sz="2400" spc="90" dirty="0">
                <a:latin typeface="Cambria"/>
                <a:cs typeface="Cambria"/>
              </a:rPr>
              <a:t>multiple</a:t>
            </a:r>
            <a:r>
              <a:rPr sz="2400" spc="120" dirty="0">
                <a:latin typeface="Cambria"/>
                <a:cs typeface="Cambria"/>
              </a:rPr>
              <a:t> </a:t>
            </a:r>
            <a:r>
              <a:rPr sz="2400" spc="80" dirty="0">
                <a:latin typeface="Cambria"/>
                <a:cs typeface="Cambria"/>
              </a:rPr>
              <a:t>Adjacency</a:t>
            </a:r>
            <a:r>
              <a:rPr sz="2400" spc="130" dirty="0">
                <a:latin typeface="Cambria"/>
                <a:cs typeface="Cambria"/>
              </a:rPr>
              <a:t> </a:t>
            </a:r>
            <a:r>
              <a:rPr sz="2400" spc="170" dirty="0">
                <a:latin typeface="Cambria"/>
                <a:cs typeface="Cambria"/>
              </a:rPr>
              <a:t>(ADJ)</a:t>
            </a:r>
            <a:r>
              <a:rPr sz="2400" spc="135" dirty="0">
                <a:latin typeface="Cambria"/>
                <a:cs typeface="Cambria"/>
              </a:rPr>
              <a:t> </a:t>
            </a:r>
            <a:r>
              <a:rPr sz="2400" spc="45" dirty="0">
                <a:latin typeface="Cambria"/>
                <a:cs typeface="Cambria"/>
              </a:rPr>
              <a:t>operators</a:t>
            </a:r>
            <a:r>
              <a:rPr sz="2400" spc="125" dirty="0">
                <a:latin typeface="Cambria"/>
                <a:cs typeface="Cambria"/>
              </a:rPr>
              <a:t> </a:t>
            </a:r>
            <a:r>
              <a:rPr sz="2400" spc="85" dirty="0">
                <a:latin typeface="Cambria"/>
                <a:cs typeface="Cambria"/>
              </a:rPr>
              <a:t>are</a:t>
            </a:r>
            <a:r>
              <a:rPr sz="2400" spc="145" dirty="0">
                <a:latin typeface="Cambria"/>
                <a:cs typeface="Cambria"/>
              </a:rPr>
              <a:t> </a:t>
            </a:r>
            <a:r>
              <a:rPr sz="2400" spc="70" dirty="0">
                <a:latin typeface="Cambria"/>
                <a:cs typeface="Cambria"/>
              </a:rPr>
              <a:t>used </a:t>
            </a:r>
            <a:r>
              <a:rPr sz="2400" spc="75" dirty="0">
                <a:latin typeface="Cambria"/>
                <a:cs typeface="Cambria"/>
              </a:rPr>
              <a:t> </a:t>
            </a:r>
            <a:r>
              <a:rPr sz="2400" spc="120" dirty="0">
                <a:latin typeface="Cambria"/>
                <a:cs typeface="Cambria"/>
              </a:rPr>
              <a:t>t</a:t>
            </a:r>
            <a:r>
              <a:rPr sz="2400" spc="-75" dirty="0">
                <a:latin typeface="Cambria"/>
                <a:cs typeface="Cambria"/>
              </a:rPr>
              <a:t>o</a:t>
            </a:r>
            <a:r>
              <a:rPr sz="2400" spc="130" dirty="0">
                <a:latin typeface="Cambria"/>
                <a:cs typeface="Cambria"/>
              </a:rPr>
              <a:t> </a:t>
            </a:r>
            <a:r>
              <a:rPr sz="2400" spc="45" dirty="0">
                <a:latin typeface="Cambria"/>
                <a:cs typeface="Cambria"/>
              </a:rPr>
              <a:t>d</a:t>
            </a:r>
            <a:r>
              <a:rPr sz="2400" spc="50" dirty="0">
                <a:latin typeface="Cambria"/>
                <a:cs typeface="Cambria"/>
              </a:rPr>
              <a:t>ef</a:t>
            </a:r>
            <a:r>
              <a:rPr sz="2400" spc="70" dirty="0">
                <a:latin typeface="Cambria"/>
                <a:cs typeface="Cambria"/>
              </a:rPr>
              <a:t>i</a:t>
            </a:r>
            <a:r>
              <a:rPr sz="2400" spc="135" dirty="0">
                <a:latin typeface="Cambria"/>
                <a:cs typeface="Cambria"/>
              </a:rPr>
              <a:t>n</a:t>
            </a:r>
            <a:r>
              <a:rPr sz="2400" spc="25" dirty="0">
                <a:latin typeface="Cambria"/>
                <a:cs typeface="Cambria"/>
              </a:rPr>
              <a:t>e</a:t>
            </a:r>
            <a:r>
              <a:rPr sz="2400" spc="114" dirty="0">
                <a:latin typeface="Cambria"/>
                <a:cs typeface="Cambria"/>
              </a:rPr>
              <a:t> </a:t>
            </a:r>
            <a:r>
              <a:rPr sz="2400" spc="160" dirty="0">
                <a:latin typeface="Cambria"/>
                <a:cs typeface="Cambria"/>
              </a:rPr>
              <a:t>a</a:t>
            </a:r>
            <a:r>
              <a:rPr sz="2400" spc="140" dirty="0">
                <a:latin typeface="Cambria"/>
                <a:cs typeface="Cambria"/>
              </a:rPr>
              <a:t> </a:t>
            </a:r>
            <a:r>
              <a:rPr sz="2400" spc="305" dirty="0">
                <a:latin typeface="Cambria"/>
                <a:cs typeface="Cambria"/>
              </a:rPr>
              <a:t>L</a:t>
            </a:r>
            <a:r>
              <a:rPr sz="2400" spc="105" dirty="0">
                <a:latin typeface="Cambria"/>
                <a:cs typeface="Cambria"/>
              </a:rPr>
              <a:t>it</a:t>
            </a:r>
            <a:r>
              <a:rPr sz="2400" spc="50" dirty="0">
                <a:latin typeface="Cambria"/>
                <a:cs typeface="Cambria"/>
              </a:rPr>
              <a:t>er</a:t>
            </a:r>
            <a:r>
              <a:rPr sz="2400" spc="155" dirty="0">
                <a:latin typeface="Cambria"/>
                <a:cs typeface="Cambria"/>
              </a:rPr>
              <a:t>a</a:t>
            </a:r>
            <a:r>
              <a:rPr sz="2400" spc="100" dirty="0">
                <a:latin typeface="Cambria"/>
                <a:cs typeface="Cambria"/>
              </a:rPr>
              <a:t>l</a:t>
            </a:r>
            <a:r>
              <a:rPr sz="2400" spc="130" dirty="0">
                <a:latin typeface="Cambria"/>
                <a:cs typeface="Cambria"/>
              </a:rPr>
              <a:t> </a:t>
            </a:r>
            <a:r>
              <a:rPr sz="2400" spc="220" dirty="0">
                <a:latin typeface="Cambria"/>
                <a:cs typeface="Cambria"/>
              </a:rPr>
              <a:t>St</a:t>
            </a:r>
            <a:r>
              <a:rPr sz="2400" spc="70" dirty="0">
                <a:latin typeface="Cambria"/>
                <a:cs typeface="Cambria"/>
              </a:rPr>
              <a:t>ri</a:t>
            </a:r>
            <a:r>
              <a:rPr sz="2400" spc="135" dirty="0">
                <a:latin typeface="Cambria"/>
                <a:cs typeface="Cambria"/>
              </a:rPr>
              <a:t>n</a:t>
            </a:r>
            <a:r>
              <a:rPr sz="2400" spc="100" dirty="0">
                <a:latin typeface="Cambria"/>
                <a:cs typeface="Cambria"/>
              </a:rPr>
              <a:t>g</a:t>
            </a:r>
            <a:r>
              <a:rPr sz="2400" spc="110" dirty="0">
                <a:latin typeface="Cambria"/>
                <a:cs typeface="Cambria"/>
              </a:rPr>
              <a:t> </a:t>
            </a:r>
            <a:r>
              <a:rPr sz="2400" spc="-120" dirty="0">
                <a:latin typeface="Cambria"/>
                <a:cs typeface="Cambria"/>
              </a:rPr>
              <a:t>(</a:t>
            </a:r>
            <a:r>
              <a:rPr sz="2400" spc="100" dirty="0">
                <a:latin typeface="Cambria"/>
                <a:cs typeface="Cambria"/>
              </a:rPr>
              <a:t>e.</a:t>
            </a:r>
            <a:r>
              <a:rPr sz="2400" spc="90" dirty="0">
                <a:latin typeface="Cambria"/>
                <a:cs typeface="Cambria"/>
              </a:rPr>
              <a:t>g</a:t>
            </a:r>
            <a:r>
              <a:rPr sz="2400" spc="175" dirty="0">
                <a:latin typeface="Cambria"/>
                <a:cs typeface="Cambria"/>
              </a:rPr>
              <a:t>.</a:t>
            </a:r>
            <a:r>
              <a:rPr sz="2400" spc="170" dirty="0">
                <a:latin typeface="Cambria"/>
                <a:cs typeface="Cambria"/>
              </a:rPr>
              <a:t>,</a:t>
            </a:r>
            <a:r>
              <a:rPr sz="2400" spc="110" dirty="0">
                <a:latin typeface="Cambria"/>
                <a:cs typeface="Cambria"/>
              </a:rPr>
              <a:t> </a:t>
            </a:r>
            <a:r>
              <a:rPr sz="2400" spc="-10" dirty="0">
                <a:latin typeface="Cambria"/>
                <a:cs typeface="Cambria"/>
              </a:rPr>
              <a:t>"</a:t>
            </a:r>
            <a:r>
              <a:rPr sz="2400" spc="280" dirty="0">
                <a:latin typeface="Cambria"/>
                <a:cs typeface="Cambria"/>
              </a:rPr>
              <a:t>U</a:t>
            </a:r>
            <a:r>
              <a:rPr sz="2400" spc="235" dirty="0">
                <a:latin typeface="Cambria"/>
                <a:cs typeface="Cambria"/>
              </a:rPr>
              <a:t>n</a:t>
            </a:r>
            <a:r>
              <a:rPr sz="2400" spc="105" dirty="0">
                <a:latin typeface="Cambria"/>
                <a:cs typeface="Cambria"/>
              </a:rPr>
              <a:t>it</a:t>
            </a:r>
            <a:r>
              <a:rPr sz="2400" spc="35" dirty="0">
                <a:latin typeface="Cambria"/>
                <a:cs typeface="Cambria"/>
              </a:rPr>
              <a:t>ed</a:t>
            </a:r>
            <a:r>
              <a:rPr sz="2400" spc="-10" dirty="0">
                <a:latin typeface="Cambria"/>
                <a:cs typeface="Cambria"/>
              </a:rPr>
              <a:t>"</a:t>
            </a:r>
            <a:r>
              <a:rPr sz="2400" spc="120" dirty="0">
                <a:latin typeface="Cambria"/>
                <a:cs typeface="Cambria"/>
              </a:rPr>
              <a:t> </a:t>
            </a:r>
            <a:r>
              <a:rPr sz="2400" spc="225" dirty="0">
                <a:latin typeface="Cambria"/>
                <a:cs typeface="Cambria"/>
              </a:rPr>
              <a:t>A</a:t>
            </a:r>
            <a:r>
              <a:rPr sz="2400" spc="280" dirty="0">
                <a:latin typeface="Cambria"/>
                <a:cs typeface="Cambria"/>
              </a:rPr>
              <a:t>D</a:t>
            </a:r>
            <a:r>
              <a:rPr sz="2400" spc="595" dirty="0">
                <a:latin typeface="Cambria"/>
                <a:cs typeface="Cambria"/>
              </a:rPr>
              <a:t>J</a:t>
            </a:r>
            <a:r>
              <a:rPr sz="2400" dirty="0">
                <a:latin typeface="Cambria"/>
                <a:cs typeface="Cambria"/>
              </a:rPr>
              <a:t>	</a:t>
            </a:r>
            <a:r>
              <a:rPr sz="2400" spc="220" dirty="0">
                <a:latin typeface="Cambria"/>
                <a:cs typeface="Cambria"/>
              </a:rPr>
              <a:t>St</a:t>
            </a:r>
            <a:r>
              <a:rPr sz="2400" spc="155" dirty="0">
                <a:latin typeface="Cambria"/>
                <a:cs typeface="Cambria"/>
              </a:rPr>
              <a:t>a</a:t>
            </a:r>
            <a:r>
              <a:rPr sz="2400" spc="120" dirty="0">
                <a:latin typeface="Cambria"/>
                <a:cs typeface="Cambria"/>
              </a:rPr>
              <a:t>t</a:t>
            </a:r>
            <a:r>
              <a:rPr sz="2400" spc="50" dirty="0">
                <a:latin typeface="Cambria"/>
                <a:cs typeface="Cambria"/>
              </a:rPr>
              <a:t>es</a:t>
            </a:r>
            <a:r>
              <a:rPr sz="2400" spc="-10" dirty="0">
                <a:latin typeface="Cambria"/>
                <a:cs typeface="Cambria"/>
              </a:rPr>
              <a:t>"  </a:t>
            </a:r>
            <a:r>
              <a:rPr sz="2400" spc="370" dirty="0">
                <a:latin typeface="Cambria"/>
                <a:cs typeface="Cambria"/>
              </a:rPr>
              <a:t>ADJ</a:t>
            </a:r>
            <a:r>
              <a:rPr sz="2400" spc="135" dirty="0">
                <a:latin typeface="Cambria"/>
                <a:cs typeface="Cambria"/>
              </a:rPr>
              <a:t> </a:t>
            </a:r>
            <a:r>
              <a:rPr sz="2400" spc="-25" dirty="0">
                <a:latin typeface="Cambria"/>
                <a:cs typeface="Cambria"/>
              </a:rPr>
              <a:t>"of'</a:t>
            </a:r>
            <a:r>
              <a:rPr sz="2400" spc="120" dirty="0">
                <a:latin typeface="Cambria"/>
                <a:cs typeface="Cambria"/>
              </a:rPr>
              <a:t> </a:t>
            </a:r>
            <a:r>
              <a:rPr sz="2400" spc="370" dirty="0">
                <a:latin typeface="Cambria"/>
                <a:cs typeface="Cambria"/>
              </a:rPr>
              <a:t>ADJ</a:t>
            </a:r>
            <a:r>
              <a:rPr sz="2400" spc="140" dirty="0">
                <a:latin typeface="Cambria"/>
                <a:cs typeface="Cambria"/>
              </a:rPr>
              <a:t> </a:t>
            </a:r>
            <a:r>
              <a:rPr sz="2400" spc="65" dirty="0">
                <a:latin typeface="Cambria"/>
                <a:cs typeface="Cambria"/>
              </a:rPr>
              <a:t>"America").</a:t>
            </a:r>
            <a:endParaRPr sz="2400">
              <a:latin typeface="Cambria"/>
              <a:cs typeface="Cambria"/>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95921"/>
            <a:ext cx="4881403" cy="474489"/>
          </a:xfrm>
          <a:prstGeom prst="rect">
            <a:avLst/>
          </a:prstGeom>
        </p:spPr>
        <p:txBody>
          <a:bodyPr vert="horz" wrap="square" lIns="0" tIns="12700" rIns="0" bIns="0" rtlCol="0">
            <a:spAutoFit/>
          </a:bodyPr>
          <a:lstStyle/>
          <a:p>
            <a:pPr marL="12700">
              <a:lnSpc>
                <a:spcPct val="100000"/>
              </a:lnSpc>
              <a:spcBef>
                <a:spcPts val="100"/>
              </a:spcBef>
            </a:pPr>
            <a:r>
              <a:rPr sz="3000" b="1" spc="235" smtClean="0">
                <a:solidFill>
                  <a:srgbClr val="002060"/>
                </a:solidFill>
              </a:rPr>
              <a:t>F</a:t>
            </a:r>
            <a:r>
              <a:rPr b="1" spc="235" smtClean="0">
                <a:solidFill>
                  <a:srgbClr val="002060"/>
                </a:solidFill>
              </a:rPr>
              <a:t>UZZY</a:t>
            </a:r>
            <a:r>
              <a:rPr lang="en-IN" b="1" spc="235" dirty="0" smtClean="0">
                <a:solidFill>
                  <a:srgbClr val="002060"/>
                </a:solidFill>
              </a:rPr>
              <a:t> </a:t>
            </a:r>
            <a:r>
              <a:rPr sz="3000" b="1" spc="315" smtClean="0">
                <a:solidFill>
                  <a:srgbClr val="002060"/>
                </a:solidFill>
              </a:rPr>
              <a:t>S</a:t>
            </a:r>
            <a:r>
              <a:rPr b="1" spc="315" smtClean="0">
                <a:solidFill>
                  <a:srgbClr val="002060"/>
                </a:solidFill>
              </a:rPr>
              <a:t>EARCH</a:t>
            </a:r>
            <a:endParaRPr sz="3000" b="1">
              <a:solidFill>
                <a:srgbClr val="002060"/>
              </a:solidFill>
            </a:endParaRPr>
          </a:p>
        </p:txBody>
      </p:sp>
      <p:sp>
        <p:nvSpPr>
          <p:cNvPr id="3" name="object 3"/>
          <p:cNvSpPr txBox="1"/>
          <p:nvPr/>
        </p:nvSpPr>
        <p:spPr>
          <a:xfrm>
            <a:off x="535940" y="1592071"/>
            <a:ext cx="7920355" cy="5119991"/>
          </a:xfrm>
          <a:prstGeom prst="rect">
            <a:avLst/>
          </a:prstGeom>
        </p:spPr>
        <p:txBody>
          <a:bodyPr vert="horz" wrap="square" lIns="0" tIns="53975" rIns="0" bIns="0" rtlCol="0">
            <a:spAutoFit/>
          </a:bodyPr>
          <a:lstStyle/>
          <a:p>
            <a:pPr marL="286385" marR="5080" indent="-274320" algn="just">
              <a:lnSpc>
                <a:spcPts val="2590"/>
              </a:lnSpc>
              <a:spcBef>
                <a:spcPts val="425"/>
              </a:spcBef>
              <a:buClr>
                <a:srgbClr val="FE8637"/>
              </a:buClr>
              <a:buSzPct val="68750"/>
              <a:buFont typeface="Wingdings"/>
              <a:buChar char=""/>
              <a:tabLst>
                <a:tab pos="287020" algn="l"/>
              </a:tabLst>
            </a:pPr>
            <a:r>
              <a:rPr sz="2400" spc="125" dirty="0">
                <a:latin typeface="Cambria"/>
                <a:cs typeface="Cambria"/>
              </a:rPr>
              <a:t>Fuzzy</a:t>
            </a:r>
            <a:r>
              <a:rPr sz="2400" spc="130" dirty="0">
                <a:latin typeface="Cambria"/>
                <a:cs typeface="Cambria"/>
              </a:rPr>
              <a:t> </a:t>
            </a:r>
            <a:r>
              <a:rPr sz="2400" spc="100" dirty="0">
                <a:latin typeface="Cambria"/>
                <a:cs typeface="Cambria"/>
              </a:rPr>
              <a:t>Searches</a:t>
            </a:r>
            <a:r>
              <a:rPr sz="2400" spc="105" dirty="0">
                <a:latin typeface="Cambria"/>
                <a:cs typeface="Cambria"/>
              </a:rPr>
              <a:t> </a:t>
            </a:r>
            <a:r>
              <a:rPr sz="2400" spc="35" dirty="0">
                <a:latin typeface="Cambria"/>
                <a:cs typeface="Cambria"/>
              </a:rPr>
              <a:t>provide</a:t>
            </a:r>
            <a:r>
              <a:rPr sz="2400" spc="600" dirty="0">
                <a:latin typeface="Cambria"/>
                <a:cs typeface="Cambria"/>
              </a:rPr>
              <a:t> </a:t>
            </a:r>
            <a:r>
              <a:rPr sz="2400" spc="95" dirty="0">
                <a:latin typeface="Cambria"/>
                <a:cs typeface="Cambria"/>
              </a:rPr>
              <a:t>the</a:t>
            </a:r>
            <a:r>
              <a:rPr sz="2400" spc="100" dirty="0">
                <a:latin typeface="Cambria"/>
                <a:cs typeface="Cambria"/>
              </a:rPr>
              <a:t> </a:t>
            </a:r>
            <a:r>
              <a:rPr sz="2400" spc="85" dirty="0">
                <a:latin typeface="Cambria"/>
                <a:cs typeface="Cambria"/>
              </a:rPr>
              <a:t>capability</a:t>
            </a:r>
            <a:r>
              <a:rPr sz="2400" spc="700" dirty="0">
                <a:latin typeface="Cambria"/>
                <a:cs typeface="Cambria"/>
              </a:rPr>
              <a:t> </a:t>
            </a:r>
            <a:r>
              <a:rPr sz="2400" spc="20" dirty="0">
                <a:latin typeface="Cambria"/>
                <a:cs typeface="Cambria"/>
              </a:rPr>
              <a:t>to</a:t>
            </a:r>
            <a:r>
              <a:rPr sz="2400" spc="25" dirty="0">
                <a:latin typeface="Cambria"/>
                <a:cs typeface="Cambria"/>
              </a:rPr>
              <a:t> </a:t>
            </a:r>
            <a:r>
              <a:rPr sz="2400" spc="55" dirty="0">
                <a:latin typeface="Cambria"/>
                <a:cs typeface="Cambria"/>
              </a:rPr>
              <a:t>locate </a:t>
            </a:r>
            <a:r>
              <a:rPr sz="2400" spc="60" dirty="0">
                <a:latin typeface="Cambria"/>
                <a:cs typeface="Cambria"/>
              </a:rPr>
              <a:t> </a:t>
            </a:r>
            <a:r>
              <a:rPr sz="2400" spc="80" dirty="0">
                <a:latin typeface="Cambria"/>
                <a:cs typeface="Cambria"/>
              </a:rPr>
              <a:t>spellings</a:t>
            </a:r>
            <a:r>
              <a:rPr sz="2400" spc="85" dirty="0">
                <a:latin typeface="Cambria"/>
                <a:cs typeface="Cambria"/>
              </a:rPr>
              <a:t> </a:t>
            </a:r>
            <a:r>
              <a:rPr sz="2400" spc="-5" dirty="0">
                <a:latin typeface="Cambria"/>
                <a:cs typeface="Cambria"/>
              </a:rPr>
              <a:t>of</a:t>
            </a:r>
            <a:r>
              <a:rPr sz="2400" dirty="0">
                <a:latin typeface="Cambria"/>
                <a:cs typeface="Cambria"/>
              </a:rPr>
              <a:t> </a:t>
            </a:r>
            <a:r>
              <a:rPr sz="2400" spc="20" dirty="0">
                <a:latin typeface="Cambria"/>
                <a:cs typeface="Cambria"/>
              </a:rPr>
              <a:t>words</a:t>
            </a:r>
            <a:r>
              <a:rPr sz="2400" spc="25" dirty="0">
                <a:latin typeface="Cambria"/>
                <a:cs typeface="Cambria"/>
              </a:rPr>
              <a:t> </a:t>
            </a:r>
            <a:r>
              <a:rPr sz="2400" spc="130" dirty="0">
                <a:latin typeface="Cambria"/>
                <a:cs typeface="Cambria"/>
              </a:rPr>
              <a:t>that</a:t>
            </a:r>
            <a:r>
              <a:rPr sz="2400" spc="135" dirty="0">
                <a:latin typeface="Cambria"/>
                <a:cs typeface="Cambria"/>
              </a:rPr>
              <a:t> </a:t>
            </a:r>
            <a:r>
              <a:rPr sz="2400" spc="85" dirty="0">
                <a:latin typeface="Cambria"/>
                <a:cs typeface="Cambria"/>
              </a:rPr>
              <a:t>are</a:t>
            </a:r>
            <a:r>
              <a:rPr sz="2400" spc="90" dirty="0">
                <a:latin typeface="Cambria"/>
                <a:cs typeface="Cambria"/>
              </a:rPr>
              <a:t> </a:t>
            </a:r>
            <a:r>
              <a:rPr sz="2400" spc="100" dirty="0">
                <a:latin typeface="Cambria"/>
                <a:cs typeface="Cambria"/>
              </a:rPr>
              <a:t>similar</a:t>
            </a:r>
            <a:r>
              <a:rPr sz="2400" spc="105" dirty="0">
                <a:latin typeface="Cambria"/>
                <a:cs typeface="Cambria"/>
              </a:rPr>
              <a:t> </a:t>
            </a:r>
            <a:r>
              <a:rPr sz="2400" spc="20" dirty="0">
                <a:latin typeface="Cambria"/>
                <a:cs typeface="Cambria"/>
              </a:rPr>
              <a:t>to</a:t>
            </a:r>
            <a:r>
              <a:rPr sz="2400" spc="25" dirty="0">
                <a:latin typeface="Cambria"/>
                <a:cs typeface="Cambria"/>
              </a:rPr>
              <a:t> </a:t>
            </a:r>
            <a:r>
              <a:rPr sz="2400" spc="95">
                <a:latin typeface="Cambria"/>
                <a:cs typeface="Cambria"/>
              </a:rPr>
              <a:t>the</a:t>
            </a:r>
            <a:r>
              <a:rPr sz="2400" spc="100">
                <a:latin typeface="Cambria"/>
                <a:cs typeface="Cambria"/>
              </a:rPr>
              <a:t> </a:t>
            </a:r>
            <a:r>
              <a:rPr sz="2400" spc="55" smtClean="0">
                <a:latin typeface="Cambria"/>
                <a:cs typeface="Cambria"/>
              </a:rPr>
              <a:t>ent</a:t>
            </a:r>
            <a:r>
              <a:rPr lang="en-IN" sz="2400" spc="55" dirty="0" err="1" smtClean="0">
                <a:latin typeface="Cambria"/>
                <a:cs typeface="Cambria"/>
              </a:rPr>
              <a:t>e</a:t>
            </a:r>
            <a:r>
              <a:rPr sz="2400" spc="55" smtClean="0">
                <a:latin typeface="Cambria"/>
                <a:cs typeface="Cambria"/>
              </a:rPr>
              <a:t>red </a:t>
            </a:r>
            <a:r>
              <a:rPr sz="2400" spc="60" smtClean="0">
                <a:latin typeface="Cambria"/>
                <a:cs typeface="Cambria"/>
              </a:rPr>
              <a:t> </a:t>
            </a:r>
            <a:r>
              <a:rPr sz="2400" spc="80">
                <a:latin typeface="Cambria"/>
                <a:cs typeface="Cambria"/>
              </a:rPr>
              <a:t>search</a:t>
            </a:r>
            <a:r>
              <a:rPr sz="2400" spc="85">
                <a:latin typeface="Cambria"/>
                <a:cs typeface="Cambria"/>
              </a:rPr>
              <a:t> </a:t>
            </a:r>
            <a:r>
              <a:rPr sz="2400" spc="100" smtClean="0">
                <a:latin typeface="Cambria"/>
                <a:cs typeface="Cambria"/>
              </a:rPr>
              <a:t>term</a:t>
            </a:r>
            <a:r>
              <a:rPr lang="en-IN" sz="2400" spc="100" dirty="0" smtClean="0">
                <a:latin typeface="Cambria"/>
                <a:cs typeface="Cambria"/>
              </a:rPr>
              <a:t>s</a:t>
            </a:r>
            <a:r>
              <a:rPr sz="2400" spc="100" smtClean="0">
                <a:latin typeface="Cambria"/>
                <a:cs typeface="Cambria"/>
              </a:rPr>
              <a:t>.</a:t>
            </a:r>
            <a:r>
              <a:rPr sz="2400" spc="105" smtClean="0">
                <a:latin typeface="Cambria"/>
                <a:cs typeface="Cambria"/>
              </a:rPr>
              <a:t> </a:t>
            </a:r>
            <a:r>
              <a:rPr sz="2400" spc="114" dirty="0">
                <a:latin typeface="Cambria"/>
                <a:cs typeface="Cambria"/>
              </a:rPr>
              <a:t>This</a:t>
            </a:r>
            <a:r>
              <a:rPr sz="2400" spc="120" dirty="0">
                <a:latin typeface="Cambria"/>
                <a:cs typeface="Cambria"/>
              </a:rPr>
              <a:t> </a:t>
            </a:r>
            <a:r>
              <a:rPr sz="2400" spc="70" dirty="0">
                <a:latin typeface="Cambria"/>
                <a:cs typeface="Cambria"/>
              </a:rPr>
              <a:t>function</a:t>
            </a:r>
            <a:r>
              <a:rPr sz="2400" spc="75" dirty="0">
                <a:latin typeface="Cambria"/>
                <a:cs typeface="Cambria"/>
              </a:rPr>
              <a:t> is</a:t>
            </a:r>
            <a:r>
              <a:rPr sz="2400" spc="80" dirty="0">
                <a:latin typeface="Cambria"/>
                <a:cs typeface="Cambria"/>
              </a:rPr>
              <a:t> </a:t>
            </a:r>
            <a:r>
              <a:rPr sz="2400" spc="90" dirty="0">
                <a:latin typeface="Cambria"/>
                <a:cs typeface="Cambria"/>
              </a:rPr>
              <a:t>primarily</a:t>
            </a:r>
            <a:r>
              <a:rPr sz="2400" spc="95" dirty="0">
                <a:latin typeface="Cambria"/>
                <a:cs typeface="Cambria"/>
              </a:rPr>
              <a:t> </a:t>
            </a:r>
            <a:r>
              <a:rPr sz="2400" spc="70" dirty="0">
                <a:latin typeface="Cambria"/>
                <a:cs typeface="Cambria"/>
              </a:rPr>
              <a:t>used</a:t>
            </a:r>
            <a:r>
              <a:rPr sz="2400" spc="75" dirty="0">
                <a:latin typeface="Cambria"/>
                <a:cs typeface="Cambria"/>
              </a:rPr>
              <a:t> </a:t>
            </a:r>
            <a:r>
              <a:rPr sz="2400" spc="20" dirty="0">
                <a:latin typeface="Cambria"/>
                <a:cs typeface="Cambria"/>
              </a:rPr>
              <a:t>to </a:t>
            </a:r>
            <a:r>
              <a:rPr sz="2400" spc="25" dirty="0">
                <a:latin typeface="Cambria"/>
                <a:cs typeface="Cambria"/>
              </a:rPr>
              <a:t> </a:t>
            </a:r>
            <a:r>
              <a:rPr sz="2400" spc="65" dirty="0">
                <a:latin typeface="Cambria"/>
                <a:cs typeface="Cambria"/>
              </a:rPr>
              <a:t>compensate</a:t>
            </a:r>
            <a:r>
              <a:rPr sz="2400" spc="125" dirty="0">
                <a:latin typeface="Cambria"/>
                <a:cs typeface="Cambria"/>
              </a:rPr>
              <a:t> </a:t>
            </a:r>
            <a:r>
              <a:rPr sz="2400" spc="20" dirty="0">
                <a:latin typeface="Cambria"/>
                <a:cs typeface="Cambria"/>
              </a:rPr>
              <a:t>for</a:t>
            </a:r>
            <a:r>
              <a:rPr sz="2400" spc="120" dirty="0">
                <a:latin typeface="Cambria"/>
                <a:cs typeface="Cambria"/>
              </a:rPr>
              <a:t> </a:t>
            </a:r>
            <a:r>
              <a:rPr sz="2400" spc="40" dirty="0">
                <a:latin typeface="Cambria"/>
                <a:cs typeface="Cambria"/>
              </a:rPr>
              <a:t>errors</a:t>
            </a:r>
            <a:r>
              <a:rPr sz="2400" spc="114" dirty="0">
                <a:latin typeface="Cambria"/>
                <a:cs typeface="Cambria"/>
              </a:rPr>
              <a:t> </a:t>
            </a:r>
            <a:r>
              <a:rPr sz="2400" spc="105" dirty="0">
                <a:latin typeface="Cambria"/>
                <a:cs typeface="Cambria"/>
              </a:rPr>
              <a:t>in</a:t>
            </a:r>
            <a:r>
              <a:rPr sz="2400" spc="114" dirty="0">
                <a:latin typeface="Cambria"/>
                <a:cs typeface="Cambria"/>
              </a:rPr>
              <a:t> </a:t>
            </a:r>
            <a:r>
              <a:rPr sz="2400" spc="85" dirty="0">
                <a:latin typeface="Cambria"/>
                <a:cs typeface="Cambria"/>
              </a:rPr>
              <a:t>spelling</a:t>
            </a:r>
            <a:r>
              <a:rPr sz="2400" spc="100" dirty="0">
                <a:latin typeface="Cambria"/>
                <a:cs typeface="Cambria"/>
              </a:rPr>
              <a:t> </a:t>
            </a:r>
            <a:r>
              <a:rPr sz="2400" spc="-5" dirty="0">
                <a:latin typeface="Cambria"/>
                <a:cs typeface="Cambria"/>
              </a:rPr>
              <a:t>of</a:t>
            </a:r>
            <a:r>
              <a:rPr sz="2400" spc="130" dirty="0">
                <a:latin typeface="Cambria"/>
                <a:cs typeface="Cambria"/>
              </a:rPr>
              <a:t> </a:t>
            </a:r>
            <a:r>
              <a:rPr sz="2400" spc="50" dirty="0">
                <a:latin typeface="Cambria"/>
                <a:cs typeface="Cambria"/>
              </a:rPr>
              <a:t>words.</a:t>
            </a:r>
            <a:endParaRPr sz="2400">
              <a:latin typeface="Cambria"/>
              <a:cs typeface="Cambria"/>
            </a:endParaRPr>
          </a:p>
          <a:p>
            <a:pPr marL="12700" marR="18415" algn="just">
              <a:lnSpc>
                <a:spcPts val="3190"/>
              </a:lnSpc>
              <a:spcBef>
                <a:spcPts val="130"/>
              </a:spcBef>
              <a:buClr>
                <a:srgbClr val="FE8637"/>
              </a:buClr>
              <a:buSzPct val="68750"/>
              <a:buFont typeface="Wingdings"/>
              <a:buChar char=""/>
              <a:tabLst>
                <a:tab pos="287020" algn="l"/>
              </a:tabLst>
            </a:pPr>
            <a:r>
              <a:rPr lang="en-IN" sz="2400" spc="85" dirty="0" smtClean="0">
                <a:latin typeface="Cambria"/>
                <a:cs typeface="Cambria"/>
              </a:rPr>
              <a:t>It </a:t>
            </a:r>
            <a:r>
              <a:rPr lang="en-IN" sz="2400" spc="85" dirty="0" err="1" smtClean="0">
                <a:latin typeface="Cambria"/>
                <a:cs typeface="Cambria"/>
              </a:rPr>
              <a:t>i</a:t>
            </a:r>
            <a:r>
              <a:rPr sz="2400" spc="85" smtClean="0">
                <a:latin typeface="Cambria"/>
                <a:cs typeface="Cambria"/>
              </a:rPr>
              <a:t>ncreases </a:t>
            </a:r>
            <a:r>
              <a:rPr sz="2400" b="1" spc="75" dirty="0">
                <a:latin typeface="Cambria"/>
                <a:cs typeface="Cambria"/>
              </a:rPr>
              <a:t>recall</a:t>
            </a:r>
            <a:r>
              <a:rPr sz="2400" spc="75" dirty="0">
                <a:solidFill>
                  <a:srgbClr val="C00000"/>
                </a:solidFill>
                <a:latin typeface="Cambria"/>
                <a:cs typeface="Cambria"/>
              </a:rPr>
              <a:t> </a:t>
            </a:r>
            <a:r>
              <a:rPr sz="2400" spc="135" dirty="0">
                <a:latin typeface="Cambria"/>
                <a:cs typeface="Cambria"/>
              </a:rPr>
              <a:t>at </a:t>
            </a:r>
            <a:r>
              <a:rPr sz="2400" spc="95" dirty="0">
                <a:latin typeface="Cambria"/>
                <a:cs typeface="Cambria"/>
              </a:rPr>
              <a:t>the </a:t>
            </a:r>
            <a:r>
              <a:rPr sz="2400" spc="65" dirty="0">
                <a:latin typeface="Cambria"/>
                <a:cs typeface="Cambria"/>
              </a:rPr>
              <a:t>expense </a:t>
            </a:r>
            <a:r>
              <a:rPr sz="2400" spc="-5" dirty="0">
                <a:latin typeface="Cambria"/>
                <a:cs typeface="Cambria"/>
              </a:rPr>
              <a:t>of </a:t>
            </a:r>
            <a:r>
              <a:rPr sz="2400" spc="70">
                <a:latin typeface="Cambria"/>
                <a:cs typeface="Cambria"/>
              </a:rPr>
              <a:t>decreasing </a:t>
            </a:r>
            <a:r>
              <a:rPr sz="2400" b="1" spc="50" smtClean="0">
                <a:latin typeface="Cambria"/>
                <a:cs typeface="Cambria"/>
              </a:rPr>
              <a:t>precision</a:t>
            </a:r>
            <a:r>
              <a:rPr lang="en-IN" sz="2400" b="1" spc="50" dirty="0" smtClean="0">
                <a:latin typeface="Cambria"/>
                <a:cs typeface="Cambria"/>
              </a:rPr>
              <a:t>.</a:t>
            </a:r>
          </a:p>
          <a:p>
            <a:pPr marL="12700" marR="18415" algn="just">
              <a:lnSpc>
                <a:spcPts val="3190"/>
              </a:lnSpc>
              <a:spcBef>
                <a:spcPts val="130"/>
              </a:spcBef>
              <a:buClr>
                <a:srgbClr val="FE8637"/>
              </a:buClr>
              <a:buSzPct val="68750"/>
              <a:tabLst>
                <a:tab pos="287020" algn="l"/>
              </a:tabLst>
            </a:pPr>
            <a:r>
              <a:rPr sz="2400" spc="-515" smtClean="0">
                <a:solidFill>
                  <a:srgbClr val="C00000"/>
                </a:solidFill>
                <a:latin typeface="Cambria"/>
                <a:cs typeface="Cambria"/>
              </a:rPr>
              <a:t> </a:t>
            </a:r>
            <a:r>
              <a:rPr sz="2400" b="1" spc="120" dirty="0">
                <a:latin typeface="Cambria"/>
                <a:cs typeface="Cambria"/>
              </a:rPr>
              <a:t>Example:</a:t>
            </a:r>
            <a:endParaRPr sz="2400" b="1">
              <a:latin typeface="Cambria"/>
              <a:cs typeface="Cambria"/>
            </a:endParaRPr>
          </a:p>
          <a:p>
            <a:pPr marL="287020" marR="5715" indent="-274320" algn="just">
              <a:lnSpc>
                <a:spcPts val="2590"/>
              </a:lnSpc>
              <a:spcBef>
                <a:spcPts val="484"/>
              </a:spcBef>
              <a:tabLst>
                <a:tab pos="6349365" algn="l"/>
              </a:tabLst>
            </a:pPr>
            <a:r>
              <a:rPr sz="2400" spc="235" smtClean="0">
                <a:latin typeface="Cambria"/>
                <a:cs typeface="Cambria"/>
              </a:rPr>
              <a:t>A</a:t>
            </a:r>
            <a:r>
              <a:rPr lang="en-IN" sz="2400" spc="240" dirty="0" smtClean="0">
                <a:latin typeface="Cambria"/>
                <a:cs typeface="Cambria"/>
              </a:rPr>
              <a:t> </a:t>
            </a:r>
            <a:r>
              <a:rPr sz="2400" spc="125" smtClean="0">
                <a:latin typeface="Cambria"/>
                <a:cs typeface="Cambria"/>
              </a:rPr>
              <a:t>Fuzzy</a:t>
            </a:r>
            <a:r>
              <a:rPr sz="2400" spc="130" smtClean="0">
                <a:latin typeface="Cambria"/>
                <a:cs typeface="Cambria"/>
              </a:rPr>
              <a:t> </a:t>
            </a:r>
            <a:r>
              <a:rPr sz="2400" spc="120" dirty="0">
                <a:latin typeface="Cambria"/>
                <a:cs typeface="Cambria"/>
              </a:rPr>
              <a:t>Search</a:t>
            </a:r>
            <a:r>
              <a:rPr sz="2400" spc="125" dirty="0">
                <a:latin typeface="Cambria"/>
                <a:cs typeface="Cambria"/>
              </a:rPr>
              <a:t> </a:t>
            </a:r>
            <a:r>
              <a:rPr sz="2400" spc="25" dirty="0">
                <a:latin typeface="Cambria"/>
                <a:cs typeface="Cambria"/>
              </a:rPr>
              <a:t>on</a:t>
            </a:r>
            <a:r>
              <a:rPr sz="2400" spc="30" dirty="0">
                <a:latin typeface="Cambria"/>
                <a:cs typeface="Cambria"/>
              </a:rPr>
              <a:t> </a:t>
            </a:r>
            <a:r>
              <a:rPr sz="2400" spc="95" dirty="0">
                <a:latin typeface="Cambria"/>
                <a:cs typeface="Cambria"/>
              </a:rPr>
              <a:t>the</a:t>
            </a:r>
            <a:r>
              <a:rPr sz="2400" spc="100" dirty="0">
                <a:latin typeface="Cambria"/>
                <a:cs typeface="Cambria"/>
              </a:rPr>
              <a:t> </a:t>
            </a:r>
            <a:r>
              <a:rPr sz="2400" spc="85" dirty="0">
                <a:latin typeface="Cambria"/>
                <a:cs typeface="Cambria"/>
              </a:rPr>
              <a:t>term</a:t>
            </a:r>
            <a:r>
              <a:rPr sz="2400" spc="700" dirty="0">
                <a:latin typeface="Cambria"/>
                <a:cs typeface="Cambria"/>
              </a:rPr>
              <a:t> </a:t>
            </a:r>
            <a:r>
              <a:rPr sz="2400" b="1" spc="40" dirty="0">
                <a:latin typeface="Cambria"/>
                <a:cs typeface="Cambria"/>
              </a:rPr>
              <a:t>"computer"</a:t>
            </a:r>
            <a:r>
              <a:rPr sz="2400" b="1" spc="45" dirty="0">
                <a:latin typeface="Cambria"/>
                <a:cs typeface="Cambria"/>
              </a:rPr>
              <a:t> </a:t>
            </a:r>
            <a:r>
              <a:rPr sz="2400" spc="40" dirty="0">
                <a:latin typeface="Cambria"/>
                <a:cs typeface="Cambria"/>
              </a:rPr>
              <a:t>would </a:t>
            </a:r>
            <a:r>
              <a:rPr sz="2400" spc="45" dirty="0">
                <a:latin typeface="Cambria"/>
                <a:cs typeface="Cambria"/>
              </a:rPr>
              <a:t> </a:t>
            </a:r>
            <a:r>
              <a:rPr sz="2400" spc="95" dirty="0">
                <a:latin typeface="Cambria"/>
                <a:cs typeface="Cambria"/>
              </a:rPr>
              <a:t>automatically</a:t>
            </a:r>
            <a:r>
              <a:rPr sz="2400" spc="100" dirty="0">
                <a:latin typeface="Cambria"/>
                <a:cs typeface="Cambria"/>
              </a:rPr>
              <a:t> </a:t>
            </a:r>
            <a:r>
              <a:rPr sz="2400" spc="70" dirty="0">
                <a:latin typeface="Cambria"/>
                <a:cs typeface="Cambria"/>
              </a:rPr>
              <a:t>include</a:t>
            </a:r>
            <a:r>
              <a:rPr sz="2400" spc="75" dirty="0">
                <a:latin typeface="Cambria"/>
                <a:cs typeface="Cambria"/>
              </a:rPr>
              <a:t> </a:t>
            </a:r>
            <a:r>
              <a:rPr sz="2400" spc="95" dirty="0">
                <a:latin typeface="Cambria"/>
                <a:cs typeface="Cambria"/>
              </a:rPr>
              <a:t>the</a:t>
            </a:r>
            <a:r>
              <a:rPr sz="2400" spc="100" dirty="0">
                <a:latin typeface="Cambria"/>
                <a:cs typeface="Cambria"/>
              </a:rPr>
              <a:t> </a:t>
            </a:r>
            <a:r>
              <a:rPr sz="2400" spc="45" dirty="0">
                <a:latin typeface="Cambria"/>
                <a:cs typeface="Cambria"/>
              </a:rPr>
              <a:t>following</a:t>
            </a:r>
            <a:r>
              <a:rPr sz="2400" spc="50" dirty="0">
                <a:latin typeface="Cambria"/>
                <a:cs typeface="Cambria"/>
              </a:rPr>
              <a:t> </a:t>
            </a:r>
            <a:r>
              <a:rPr sz="2400" spc="20" dirty="0">
                <a:latin typeface="Cambria"/>
                <a:cs typeface="Cambria"/>
              </a:rPr>
              <a:t>words</a:t>
            </a:r>
            <a:r>
              <a:rPr sz="2400" spc="25" dirty="0">
                <a:latin typeface="Cambria"/>
                <a:cs typeface="Cambria"/>
              </a:rPr>
              <a:t> </a:t>
            </a:r>
            <a:r>
              <a:rPr sz="2400" spc="50" dirty="0">
                <a:latin typeface="Cambria"/>
                <a:cs typeface="Cambria"/>
              </a:rPr>
              <a:t>from</a:t>
            </a:r>
            <a:r>
              <a:rPr sz="2400" spc="55" dirty="0">
                <a:latin typeface="Cambria"/>
                <a:cs typeface="Cambria"/>
              </a:rPr>
              <a:t> </a:t>
            </a:r>
            <a:r>
              <a:rPr sz="2400" spc="85">
                <a:latin typeface="Cambria"/>
                <a:cs typeface="Cambria"/>
              </a:rPr>
              <a:t>the </a:t>
            </a:r>
            <a:r>
              <a:rPr sz="2400" spc="-515">
                <a:latin typeface="Cambria"/>
                <a:cs typeface="Cambria"/>
              </a:rPr>
              <a:t> </a:t>
            </a:r>
            <a:r>
              <a:rPr sz="2400" spc="70" smtClean="0">
                <a:latin typeface="Cambria"/>
                <a:cs typeface="Cambria"/>
              </a:rPr>
              <a:t>i</a:t>
            </a:r>
            <a:r>
              <a:rPr sz="2400" spc="135" smtClean="0">
                <a:latin typeface="Cambria"/>
                <a:cs typeface="Cambria"/>
              </a:rPr>
              <a:t>n</a:t>
            </a:r>
            <a:r>
              <a:rPr sz="2400" spc="70" smtClean="0">
                <a:latin typeface="Cambria"/>
                <a:cs typeface="Cambria"/>
              </a:rPr>
              <a:t>f</a:t>
            </a:r>
            <a:r>
              <a:rPr sz="2400" spc="-5" smtClean="0">
                <a:latin typeface="Cambria"/>
                <a:cs typeface="Cambria"/>
              </a:rPr>
              <a:t>or</a:t>
            </a:r>
            <a:r>
              <a:rPr sz="2400" spc="135" smtClean="0">
                <a:latin typeface="Cambria"/>
                <a:cs typeface="Cambria"/>
              </a:rPr>
              <a:t>m</a:t>
            </a:r>
            <a:r>
              <a:rPr sz="2400" spc="155" smtClean="0">
                <a:latin typeface="Cambria"/>
                <a:cs typeface="Cambria"/>
              </a:rPr>
              <a:t>a</a:t>
            </a:r>
            <a:r>
              <a:rPr sz="2400" spc="120" smtClean="0">
                <a:latin typeface="Cambria"/>
                <a:cs typeface="Cambria"/>
              </a:rPr>
              <a:t>t</a:t>
            </a:r>
            <a:r>
              <a:rPr sz="2400" spc="5" smtClean="0">
                <a:latin typeface="Cambria"/>
                <a:cs typeface="Cambria"/>
              </a:rPr>
              <a:t>i</a:t>
            </a:r>
            <a:r>
              <a:rPr sz="2400" spc="-5" smtClean="0">
                <a:latin typeface="Cambria"/>
                <a:cs typeface="Cambria"/>
              </a:rPr>
              <a:t>o</a:t>
            </a:r>
            <a:r>
              <a:rPr sz="2400" spc="125" smtClean="0">
                <a:latin typeface="Cambria"/>
                <a:cs typeface="Cambria"/>
              </a:rPr>
              <a:t>n</a:t>
            </a:r>
            <a:r>
              <a:rPr lang="en-IN" sz="2400" spc="125" dirty="0" smtClean="0">
                <a:latin typeface="Cambria"/>
                <a:cs typeface="Cambria"/>
              </a:rPr>
              <a:t> </a:t>
            </a:r>
            <a:r>
              <a:rPr sz="2400" spc="45" smtClean="0">
                <a:latin typeface="Cambria"/>
                <a:cs typeface="Cambria"/>
              </a:rPr>
              <a:t>d</a:t>
            </a:r>
            <a:r>
              <a:rPr sz="2400" spc="160" smtClean="0">
                <a:latin typeface="Cambria"/>
                <a:cs typeface="Cambria"/>
              </a:rPr>
              <a:t>a</a:t>
            </a:r>
            <a:r>
              <a:rPr sz="2400" spc="114" smtClean="0">
                <a:latin typeface="Cambria"/>
                <a:cs typeface="Cambria"/>
              </a:rPr>
              <a:t>t</a:t>
            </a:r>
            <a:r>
              <a:rPr sz="2400" spc="110" smtClean="0">
                <a:latin typeface="Cambria"/>
                <a:cs typeface="Cambria"/>
              </a:rPr>
              <a:t>ab</a:t>
            </a:r>
            <a:r>
              <a:rPr sz="2400" spc="114" smtClean="0">
                <a:latin typeface="Cambria"/>
                <a:cs typeface="Cambria"/>
              </a:rPr>
              <a:t>a</a:t>
            </a:r>
            <a:r>
              <a:rPr sz="2400" spc="80" smtClean="0">
                <a:latin typeface="Cambria"/>
                <a:cs typeface="Cambria"/>
              </a:rPr>
              <a:t>s</a:t>
            </a:r>
            <a:r>
              <a:rPr sz="2400" spc="25" smtClean="0">
                <a:latin typeface="Cambria"/>
                <a:cs typeface="Cambria"/>
              </a:rPr>
              <a:t>e</a:t>
            </a:r>
            <a:r>
              <a:rPr sz="2400" b="1" spc="30" smtClean="0">
                <a:latin typeface="Cambria"/>
                <a:cs typeface="Cambria"/>
              </a:rPr>
              <a:t>:</a:t>
            </a:r>
            <a:r>
              <a:rPr sz="2400" b="1" spc="-20" smtClean="0">
                <a:latin typeface="Cambria"/>
                <a:cs typeface="Cambria"/>
              </a:rPr>
              <a:t>"</a:t>
            </a:r>
            <a:r>
              <a:rPr sz="2400" b="1" spc="-35" smtClean="0">
                <a:latin typeface="Cambria"/>
                <a:cs typeface="Cambria"/>
              </a:rPr>
              <a:t>co</a:t>
            </a:r>
            <a:r>
              <a:rPr sz="2400" b="1" spc="105" smtClean="0">
                <a:latin typeface="Cambria"/>
                <a:cs typeface="Cambria"/>
              </a:rPr>
              <a:t>m</a:t>
            </a:r>
            <a:r>
              <a:rPr sz="2400" b="1" spc="60" smtClean="0">
                <a:latin typeface="Cambria"/>
                <a:cs typeface="Cambria"/>
              </a:rPr>
              <a:t>p</a:t>
            </a:r>
            <a:r>
              <a:rPr sz="2400" b="1" spc="135" smtClean="0">
                <a:latin typeface="Cambria"/>
                <a:cs typeface="Cambria"/>
              </a:rPr>
              <a:t>u</a:t>
            </a:r>
            <a:r>
              <a:rPr sz="2400" b="1" spc="60" smtClean="0">
                <a:latin typeface="Cambria"/>
                <a:cs typeface="Cambria"/>
              </a:rPr>
              <a:t>t</a:t>
            </a:r>
            <a:r>
              <a:rPr sz="2400" b="1" spc="80" smtClean="0">
                <a:latin typeface="Cambria"/>
                <a:cs typeface="Cambria"/>
              </a:rPr>
              <a:t>e</a:t>
            </a:r>
            <a:r>
              <a:rPr sz="2400" b="1" spc="50" smtClean="0">
                <a:latin typeface="Cambria"/>
                <a:cs typeface="Cambria"/>
              </a:rPr>
              <a:t>r</a:t>
            </a:r>
            <a:r>
              <a:rPr lang="en-IN" sz="2400" b="1" spc="50" dirty="0" smtClean="0">
                <a:latin typeface="Cambria"/>
                <a:cs typeface="Cambria"/>
              </a:rPr>
              <a:t>,</a:t>
            </a:r>
            <a:r>
              <a:rPr sz="2400" b="1" spc="50" smtClean="0">
                <a:latin typeface="Cambria"/>
                <a:cs typeface="Cambria"/>
              </a:rPr>
              <a:t>”</a:t>
            </a:r>
            <a:r>
              <a:rPr sz="2400" b="1" spc="30" smtClean="0">
                <a:latin typeface="Cambria"/>
                <a:cs typeface="Cambria"/>
              </a:rPr>
              <a:t>“</a:t>
            </a:r>
            <a:r>
              <a:rPr sz="2400" b="1" spc="5" dirty="0">
                <a:latin typeface="Cambria"/>
                <a:cs typeface="Cambria"/>
              </a:rPr>
              <a:t>c</a:t>
            </a:r>
            <a:r>
              <a:rPr sz="2400" b="1" spc="30" dirty="0">
                <a:latin typeface="Cambria"/>
                <a:cs typeface="Cambria"/>
              </a:rPr>
              <a:t>om</a:t>
            </a:r>
            <a:r>
              <a:rPr sz="2400" b="1" spc="25" dirty="0">
                <a:latin typeface="Cambria"/>
                <a:cs typeface="Cambria"/>
              </a:rPr>
              <a:t>p</a:t>
            </a:r>
            <a:r>
              <a:rPr sz="2400" b="1" spc="105" dirty="0">
                <a:latin typeface="Cambria"/>
                <a:cs typeface="Cambria"/>
              </a:rPr>
              <a:t>it</a:t>
            </a:r>
            <a:r>
              <a:rPr sz="2400" b="1" spc="50" dirty="0">
                <a:latin typeface="Cambria"/>
                <a:cs typeface="Cambria"/>
              </a:rPr>
              <a:t>er</a:t>
            </a:r>
            <a:r>
              <a:rPr sz="2400" b="1" spc="60" dirty="0">
                <a:latin typeface="Cambria"/>
                <a:cs typeface="Cambria"/>
              </a:rPr>
              <a:t>,"  </a:t>
            </a:r>
            <a:r>
              <a:rPr sz="2400" b="1" spc="55" dirty="0">
                <a:latin typeface="Cambria"/>
                <a:cs typeface="Cambria"/>
              </a:rPr>
              <a:t>"conputer,"</a:t>
            </a:r>
            <a:r>
              <a:rPr sz="2400" b="1" spc="105" dirty="0">
                <a:latin typeface="Cambria"/>
                <a:cs typeface="Cambria"/>
              </a:rPr>
              <a:t> </a:t>
            </a:r>
            <a:r>
              <a:rPr sz="2400" b="1" spc="60" dirty="0">
                <a:latin typeface="Cambria"/>
                <a:cs typeface="Cambria"/>
              </a:rPr>
              <a:t>"computter,"</a:t>
            </a:r>
            <a:r>
              <a:rPr sz="2400" b="1" spc="120" dirty="0">
                <a:latin typeface="Cambria"/>
                <a:cs typeface="Cambria"/>
              </a:rPr>
              <a:t> </a:t>
            </a:r>
            <a:r>
              <a:rPr sz="2400" b="1" spc="55" dirty="0">
                <a:latin typeface="Cambria"/>
                <a:cs typeface="Cambria"/>
              </a:rPr>
              <a:t>"compute.“</a:t>
            </a:r>
            <a:endParaRPr sz="2400" b="1">
              <a:latin typeface="Cambria"/>
              <a:cs typeface="Cambria"/>
            </a:endParaRPr>
          </a:p>
          <a:p>
            <a:pPr marL="287020" marR="5080" indent="-274320" algn="just">
              <a:lnSpc>
                <a:spcPts val="2590"/>
              </a:lnSpc>
              <a:spcBef>
                <a:spcPts val="605"/>
              </a:spcBef>
              <a:buClr>
                <a:srgbClr val="FE8637"/>
              </a:buClr>
              <a:buSzPct val="68750"/>
              <a:buFont typeface="Wingdings"/>
              <a:buChar char=""/>
              <a:tabLst>
                <a:tab pos="287020" algn="l"/>
              </a:tabLst>
            </a:pPr>
            <a:r>
              <a:rPr lang="en-IN" sz="2400" spc="125" dirty="0" smtClean="0">
                <a:latin typeface="Cambria"/>
                <a:cs typeface="Cambria"/>
              </a:rPr>
              <a:t>An additional enhancement may lookup the proposed alternative spelling and if it is a valid word with a different meaning(</a:t>
            </a:r>
            <a:r>
              <a:rPr lang="en-IN" sz="2400" spc="125" dirty="0" err="1" smtClean="0">
                <a:latin typeface="Cambria"/>
                <a:cs typeface="Cambria"/>
              </a:rPr>
              <a:t>e.g</a:t>
            </a:r>
            <a:r>
              <a:rPr lang="en-IN" sz="2400" spc="125" dirty="0" smtClean="0">
                <a:latin typeface="Cambria"/>
                <a:cs typeface="Cambria"/>
              </a:rPr>
              <a:t> “Commuter”).</a:t>
            </a:r>
            <a:endParaRPr sz="2400">
              <a:latin typeface="Cambria"/>
              <a:cs typeface="Cambria"/>
            </a:endParaRPr>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95921"/>
            <a:ext cx="4877339" cy="482600"/>
          </a:xfrm>
          <a:prstGeom prst="rect">
            <a:avLst/>
          </a:prstGeom>
        </p:spPr>
        <p:txBody>
          <a:bodyPr vert="horz" wrap="square" lIns="0" tIns="12700" rIns="0" bIns="0" rtlCol="0">
            <a:spAutoFit/>
          </a:bodyPr>
          <a:lstStyle/>
          <a:p>
            <a:pPr marL="12700">
              <a:lnSpc>
                <a:spcPct val="100000"/>
              </a:lnSpc>
              <a:spcBef>
                <a:spcPts val="100"/>
              </a:spcBef>
            </a:pPr>
            <a:r>
              <a:rPr sz="3000" b="1" spc="215" smtClean="0">
                <a:solidFill>
                  <a:srgbClr val="002060"/>
                </a:solidFill>
              </a:rPr>
              <a:t>T</a:t>
            </a:r>
            <a:r>
              <a:rPr b="1" spc="215" smtClean="0">
                <a:solidFill>
                  <a:srgbClr val="002060"/>
                </a:solidFill>
              </a:rPr>
              <a:t>ERM</a:t>
            </a:r>
            <a:r>
              <a:rPr b="1" spc="275" smtClean="0">
                <a:solidFill>
                  <a:srgbClr val="002060"/>
                </a:solidFill>
              </a:rPr>
              <a:t> </a:t>
            </a:r>
            <a:r>
              <a:rPr sz="3000" b="1" spc="310" dirty="0">
                <a:solidFill>
                  <a:srgbClr val="002060"/>
                </a:solidFill>
              </a:rPr>
              <a:t>M</a:t>
            </a:r>
            <a:r>
              <a:rPr b="1" spc="310" dirty="0">
                <a:solidFill>
                  <a:srgbClr val="002060"/>
                </a:solidFill>
              </a:rPr>
              <a:t>ASKING</a:t>
            </a:r>
            <a:endParaRPr sz="3000" b="1">
              <a:solidFill>
                <a:srgbClr val="002060"/>
              </a:solidFill>
            </a:endParaRPr>
          </a:p>
        </p:txBody>
      </p:sp>
      <p:sp>
        <p:nvSpPr>
          <p:cNvPr id="3" name="object 3"/>
          <p:cNvSpPr txBox="1"/>
          <p:nvPr/>
        </p:nvSpPr>
        <p:spPr>
          <a:xfrm>
            <a:off x="535900" y="1567688"/>
            <a:ext cx="7922300" cy="3558025"/>
          </a:xfrm>
          <a:prstGeom prst="rect">
            <a:avLst/>
          </a:prstGeom>
        </p:spPr>
        <p:txBody>
          <a:bodyPr vert="horz" wrap="square" lIns="0" tIns="74295" rIns="0" bIns="0" rtlCol="0">
            <a:spAutoFit/>
          </a:bodyPr>
          <a:lstStyle/>
          <a:p>
            <a:pPr marL="285115" marR="6985" indent="-273050" algn="just">
              <a:lnSpc>
                <a:spcPct val="80000"/>
              </a:lnSpc>
              <a:spcBef>
                <a:spcPts val="585"/>
              </a:spcBef>
              <a:buClr>
                <a:srgbClr val="FE8637"/>
              </a:buClr>
              <a:buSzPct val="70000"/>
              <a:buFont typeface="Wingdings"/>
              <a:buChar char=""/>
              <a:tabLst>
                <a:tab pos="287655" algn="l"/>
              </a:tabLst>
            </a:pPr>
            <a:r>
              <a:rPr sz="2000" spc="95" dirty="0">
                <a:latin typeface="Cambria"/>
                <a:cs typeface="Cambria"/>
              </a:rPr>
              <a:t>The </a:t>
            </a:r>
            <a:r>
              <a:rPr sz="2000" spc="75" dirty="0">
                <a:latin typeface="Cambria"/>
                <a:cs typeface="Cambria"/>
              </a:rPr>
              <a:t>ability </a:t>
            </a:r>
            <a:r>
              <a:rPr sz="2000" spc="10" dirty="0">
                <a:latin typeface="Cambria"/>
                <a:cs typeface="Cambria"/>
              </a:rPr>
              <a:t>to </a:t>
            </a:r>
            <a:r>
              <a:rPr sz="2000" spc="75" dirty="0">
                <a:latin typeface="Cambria"/>
                <a:cs typeface="Cambria"/>
              </a:rPr>
              <a:t>expand </a:t>
            </a:r>
            <a:r>
              <a:rPr sz="2000" spc="135" dirty="0">
                <a:latin typeface="Cambria"/>
                <a:cs typeface="Cambria"/>
              </a:rPr>
              <a:t>a </a:t>
            </a:r>
            <a:r>
              <a:rPr sz="2000" spc="55" dirty="0">
                <a:latin typeface="Cambria"/>
                <a:cs typeface="Cambria"/>
              </a:rPr>
              <a:t>query </a:t>
            </a:r>
            <a:r>
              <a:rPr sz="2000" spc="70" dirty="0">
                <a:latin typeface="Cambria"/>
                <a:cs typeface="Cambria"/>
              </a:rPr>
              <a:t>term </a:t>
            </a:r>
            <a:r>
              <a:rPr sz="2000" spc="40" dirty="0">
                <a:latin typeface="Cambria"/>
                <a:cs typeface="Cambria"/>
              </a:rPr>
              <a:t>by </a:t>
            </a:r>
            <a:r>
              <a:rPr sz="2000" spc="100" dirty="0">
                <a:latin typeface="Cambria"/>
                <a:cs typeface="Cambria"/>
              </a:rPr>
              <a:t>masking </a:t>
            </a:r>
            <a:r>
              <a:rPr sz="2000" spc="135" dirty="0">
                <a:latin typeface="Cambria"/>
                <a:cs typeface="Cambria"/>
              </a:rPr>
              <a:t>a </a:t>
            </a:r>
            <a:r>
              <a:rPr sz="2000" spc="30" dirty="0">
                <a:latin typeface="Cambria"/>
                <a:cs typeface="Cambria"/>
              </a:rPr>
              <a:t>portion </a:t>
            </a:r>
            <a:r>
              <a:rPr sz="2000" spc="-5" dirty="0">
                <a:latin typeface="Cambria"/>
                <a:cs typeface="Cambria"/>
              </a:rPr>
              <a:t>of </a:t>
            </a:r>
            <a:r>
              <a:rPr sz="2000" spc="70" dirty="0">
                <a:latin typeface="Cambria"/>
                <a:cs typeface="Cambria"/>
              </a:rPr>
              <a:t>the </a:t>
            </a:r>
            <a:r>
              <a:rPr sz="2000" spc="75" dirty="0">
                <a:latin typeface="Cambria"/>
                <a:cs typeface="Cambria"/>
              </a:rPr>
              <a:t> term </a:t>
            </a:r>
            <a:r>
              <a:rPr sz="2000" spc="95" dirty="0">
                <a:latin typeface="Cambria"/>
                <a:cs typeface="Cambria"/>
              </a:rPr>
              <a:t>and </a:t>
            </a:r>
            <a:r>
              <a:rPr sz="2000" spc="60" dirty="0">
                <a:latin typeface="Cambria"/>
                <a:cs typeface="Cambria"/>
              </a:rPr>
              <a:t>accepting </a:t>
            </a:r>
            <a:r>
              <a:rPr sz="2000" spc="100" dirty="0">
                <a:latin typeface="Cambria"/>
                <a:cs typeface="Cambria"/>
              </a:rPr>
              <a:t>as </a:t>
            </a:r>
            <a:r>
              <a:rPr sz="2000" spc="75" dirty="0">
                <a:latin typeface="Cambria"/>
                <a:cs typeface="Cambria"/>
              </a:rPr>
              <a:t>valid </a:t>
            </a:r>
            <a:r>
              <a:rPr sz="2000" spc="100" dirty="0">
                <a:latin typeface="Cambria"/>
                <a:cs typeface="Cambria"/>
              </a:rPr>
              <a:t>any </a:t>
            </a:r>
            <a:r>
              <a:rPr sz="2000" spc="40" dirty="0">
                <a:latin typeface="Cambria"/>
                <a:cs typeface="Cambria"/>
              </a:rPr>
              <a:t>processing </a:t>
            </a:r>
            <a:r>
              <a:rPr sz="2000" spc="60" dirty="0">
                <a:latin typeface="Cambria"/>
                <a:cs typeface="Cambria"/>
              </a:rPr>
              <a:t>token </a:t>
            </a:r>
            <a:r>
              <a:rPr sz="2000" spc="110" dirty="0">
                <a:latin typeface="Cambria"/>
                <a:cs typeface="Cambria"/>
              </a:rPr>
              <a:t>that </a:t>
            </a:r>
            <a:r>
              <a:rPr sz="2000" spc="85" dirty="0">
                <a:latin typeface="Cambria"/>
                <a:cs typeface="Cambria"/>
              </a:rPr>
              <a:t>maps </a:t>
            </a:r>
            <a:r>
              <a:rPr sz="2000" spc="5" dirty="0">
                <a:latin typeface="Cambria"/>
                <a:cs typeface="Cambria"/>
              </a:rPr>
              <a:t>to </a:t>
            </a:r>
            <a:r>
              <a:rPr sz="2000" spc="10" dirty="0">
                <a:latin typeface="Cambria"/>
                <a:cs typeface="Cambria"/>
              </a:rPr>
              <a:t> </a:t>
            </a:r>
            <a:r>
              <a:rPr sz="2000" spc="80" dirty="0">
                <a:latin typeface="Cambria"/>
                <a:cs typeface="Cambria"/>
              </a:rPr>
              <a:t>the</a:t>
            </a:r>
            <a:r>
              <a:rPr sz="2000" spc="100" dirty="0">
                <a:latin typeface="Cambria"/>
                <a:cs typeface="Cambria"/>
              </a:rPr>
              <a:t> </a:t>
            </a:r>
            <a:r>
              <a:rPr sz="2000" spc="90" dirty="0">
                <a:latin typeface="Cambria"/>
                <a:cs typeface="Cambria"/>
              </a:rPr>
              <a:t>unmasked</a:t>
            </a:r>
            <a:r>
              <a:rPr sz="2000" spc="95" dirty="0">
                <a:latin typeface="Cambria"/>
                <a:cs typeface="Cambria"/>
              </a:rPr>
              <a:t> </a:t>
            </a:r>
            <a:r>
              <a:rPr sz="2000" spc="35" dirty="0">
                <a:latin typeface="Cambria"/>
                <a:cs typeface="Cambria"/>
              </a:rPr>
              <a:t>portion</a:t>
            </a:r>
            <a:r>
              <a:rPr sz="2000" spc="75" dirty="0">
                <a:latin typeface="Cambria"/>
                <a:cs typeface="Cambria"/>
              </a:rPr>
              <a:t> </a:t>
            </a:r>
            <a:r>
              <a:rPr sz="2000" dirty="0">
                <a:latin typeface="Cambria"/>
                <a:cs typeface="Cambria"/>
              </a:rPr>
              <a:t>of</a:t>
            </a:r>
            <a:r>
              <a:rPr sz="2000" spc="90" dirty="0">
                <a:latin typeface="Cambria"/>
                <a:cs typeface="Cambria"/>
              </a:rPr>
              <a:t> </a:t>
            </a:r>
            <a:r>
              <a:rPr sz="2000" spc="80">
                <a:latin typeface="Cambria"/>
                <a:cs typeface="Cambria"/>
              </a:rPr>
              <a:t>the</a:t>
            </a:r>
            <a:r>
              <a:rPr sz="2000" spc="105">
                <a:latin typeface="Cambria"/>
                <a:cs typeface="Cambria"/>
              </a:rPr>
              <a:t> </a:t>
            </a:r>
            <a:r>
              <a:rPr sz="2000" spc="70" smtClean="0">
                <a:latin typeface="Cambria"/>
                <a:cs typeface="Cambria"/>
              </a:rPr>
              <a:t>term</a:t>
            </a:r>
            <a:endParaRPr sz="2000">
              <a:latin typeface="Cambria"/>
              <a:cs typeface="Cambria"/>
            </a:endParaRPr>
          </a:p>
          <a:p>
            <a:pPr marL="287020" indent="-274955" algn="just">
              <a:lnSpc>
                <a:spcPct val="100000"/>
              </a:lnSpc>
              <a:spcBef>
                <a:spcPts val="120"/>
              </a:spcBef>
              <a:buClr>
                <a:srgbClr val="FE8637"/>
              </a:buClr>
              <a:buSzPct val="70000"/>
              <a:buFont typeface="Wingdings"/>
              <a:buChar char=""/>
              <a:tabLst>
                <a:tab pos="287655" algn="l"/>
              </a:tabLst>
            </a:pPr>
            <a:r>
              <a:rPr sz="2000" spc="70" dirty="0">
                <a:latin typeface="Cambria"/>
                <a:cs typeface="Cambria"/>
              </a:rPr>
              <a:t>Types</a:t>
            </a:r>
            <a:r>
              <a:rPr sz="2000" spc="80" dirty="0">
                <a:latin typeface="Cambria"/>
                <a:cs typeface="Cambria"/>
              </a:rPr>
              <a:t> </a:t>
            </a:r>
            <a:r>
              <a:rPr sz="2000" dirty="0">
                <a:latin typeface="Cambria"/>
                <a:cs typeface="Cambria"/>
              </a:rPr>
              <a:t>of</a:t>
            </a:r>
            <a:r>
              <a:rPr sz="2000" spc="80" dirty="0">
                <a:latin typeface="Cambria"/>
                <a:cs typeface="Cambria"/>
              </a:rPr>
              <a:t> </a:t>
            </a:r>
            <a:r>
              <a:rPr sz="2000" spc="65" dirty="0">
                <a:latin typeface="Cambria"/>
                <a:cs typeface="Cambria"/>
              </a:rPr>
              <a:t>search</a:t>
            </a:r>
            <a:r>
              <a:rPr sz="2000" spc="90" dirty="0">
                <a:latin typeface="Cambria"/>
                <a:cs typeface="Cambria"/>
              </a:rPr>
              <a:t> </a:t>
            </a:r>
            <a:r>
              <a:rPr sz="2000" spc="75" dirty="0">
                <a:latin typeface="Cambria"/>
                <a:cs typeface="Cambria"/>
              </a:rPr>
              <a:t>term</a:t>
            </a:r>
            <a:r>
              <a:rPr sz="2000" spc="80" dirty="0">
                <a:latin typeface="Cambria"/>
                <a:cs typeface="Cambria"/>
              </a:rPr>
              <a:t> </a:t>
            </a:r>
            <a:r>
              <a:rPr sz="2000" spc="100" dirty="0">
                <a:latin typeface="Cambria"/>
                <a:cs typeface="Cambria"/>
              </a:rPr>
              <a:t>masking</a:t>
            </a:r>
            <a:endParaRPr sz="2000">
              <a:latin typeface="Cambria"/>
              <a:cs typeface="Cambria"/>
            </a:endParaRPr>
          </a:p>
          <a:p>
            <a:pPr marL="286385" marR="278765" indent="-65405">
              <a:lnSpc>
                <a:spcPts val="2160"/>
              </a:lnSpc>
              <a:spcBef>
                <a:spcPts val="630"/>
              </a:spcBef>
            </a:pPr>
            <a:r>
              <a:rPr sz="2000" b="1" spc="100" dirty="0">
                <a:latin typeface="Cambria"/>
                <a:cs typeface="Cambria"/>
              </a:rPr>
              <a:t>Fixed</a:t>
            </a:r>
            <a:r>
              <a:rPr sz="2000" b="1" spc="105" dirty="0">
                <a:latin typeface="Cambria"/>
                <a:cs typeface="Cambria"/>
              </a:rPr>
              <a:t> </a:t>
            </a:r>
            <a:r>
              <a:rPr sz="2000" b="1" spc="85" dirty="0">
                <a:latin typeface="Cambria"/>
                <a:cs typeface="Cambria"/>
              </a:rPr>
              <a:t>length</a:t>
            </a:r>
            <a:r>
              <a:rPr sz="2000" b="1" spc="75" dirty="0">
                <a:latin typeface="Cambria"/>
                <a:cs typeface="Cambria"/>
              </a:rPr>
              <a:t> </a:t>
            </a:r>
            <a:r>
              <a:rPr sz="2000" b="1" spc="30" dirty="0">
                <a:latin typeface="Cambria"/>
                <a:cs typeface="Cambria"/>
              </a:rPr>
              <a:t>“don’t</a:t>
            </a:r>
            <a:r>
              <a:rPr sz="2000" b="1" spc="100" dirty="0">
                <a:latin typeface="Cambria"/>
                <a:cs typeface="Cambria"/>
              </a:rPr>
              <a:t> </a:t>
            </a:r>
            <a:r>
              <a:rPr sz="2000" b="1" spc="45" dirty="0">
                <a:latin typeface="Cambria"/>
                <a:cs typeface="Cambria"/>
              </a:rPr>
              <a:t>care</a:t>
            </a:r>
            <a:r>
              <a:rPr sz="2000" b="1" spc="45">
                <a:latin typeface="Cambria"/>
                <a:cs typeface="Cambria"/>
              </a:rPr>
              <a:t>”:</a:t>
            </a:r>
            <a:r>
              <a:rPr sz="2000" b="1" spc="90">
                <a:latin typeface="Cambria"/>
                <a:cs typeface="Cambria"/>
              </a:rPr>
              <a:t> </a:t>
            </a:r>
            <a:r>
              <a:rPr lang="en-IN" sz="2000" spc="90" dirty="0" smtClean="0">
                <a:latin typeface="Cambria"/>
                <a:cs typeface="Cambria"/>
              </a:rPr>
              <a:t>It is a </a:t>
            </a:r>
            <a:r>
              <a:rPr sz="2000" spc="70" smtClean="0">
                <a:latin typeface="Cambria"/>
                <a:cs typeface="Cambria"/>
              </a:rPr>
              <a:t>single</a:t>
            </a:r>
            <a:r>
              <a:rPr sz="2000" spc="85" smtClean="0">
                <a:latin typeface="Cambria"/>
                <a:cs typeface="Cambria"/>
              </a:rPr>
              <a:t> </a:t>
            </a:r>
            <a:r>
              <a:rPr sz="2000" spc="40" dirty="0">
                <a:latin typeface="Cambria"/>
                <a:cs typeface="Cambria"/>
              </a:rPr>
              <a:t>position</a:t>
            </a:r>
            <a:r>
              <a:rPr sz="2000" spc="75" dirty="0">
                <a:latin typeface="Cambria"/>
                <a:cs typeface="Cambria"/>
              </a:rPr>
              <a:t> </a:t>
            </a:r>
            <a:r>
              <a:rPr sz="2000" spc="114" dirty="0">
                <a:latin typeface="Cambria"/>
                <a:cs typeface="Cambria"/>
              </a:rPr>
              <a:t>mask</a:t>
            </a:r>
            <a:r>
              <a:rPr sz="2000" spc="114">
                <a:latin typeface="Cambria"/>
                <a:cs typeface="Cambria"/>
              </a:rPr>
              <a:t>.</a:t>
            </a:r>
            <a:r>
              <a:rPr sz="2000" spc="110">
                <a:latin typeface="Cambria"/>
                <a:cs typeface="Cambria"/>
              </a:rPr>
              <a:t> </a:t>
            </a:r>
            <a:r>
              <a:rPr lang="en-IN" sz="2000" spc="110" dirty="0" smtClean="0">
                <a:latin typeface="Cambria"/>
                <a:cs typeface="Cambria"/>
              </a:rPr>
              <a:t>It masks out any symbol in a particular position or the lack of that position in a word</a:t>
            </a:r>
            <a:r>
              <a:rPr sz="2000" spc="80" smtClean="0">
                <a:latin typeface="Cambria"/>
                <a:cs typeface="Cambria"/>
              </a:rPr>
              <a:t>.</a:t>
            </a:r>
            <a:endParaRPr sz="2000">
              <a:latin typeface="Cambria"/>
              <a:cs typeface="Cambria"/>
            </a:endParaRPr>
          </a:p>
          <a:p>
            <a:pPr marL="744220">
              <a:lnSpc>
                <a:spcPts val="1775"/>
              </a:lnSpc>
            </a:pPr>
            <a:r>
              <a:rPr spc="100" dirty="0">
                <a:latin typeface="Cambria"/>
                <a:cs typeface="Cambria"/>
              </a:rPr>
              <a:t>Ex:</a:t>
            </a:r>
            <a:r>
              <a:rPr spc="90" dirty="0">
                <a:latin typeface="Cambria"/>
                <a:cs typeface="Cambria"/>
              </a:rPr>
              <a:t> </a:t>
            </a:r>
            <a:r>
              <a:rPr spc="65" dirty="0">
                <a:latin typeface="Cambria"/>
                <a:cs typeface="Cambria"/>
              </a:rPr>
              <a:t>multi$national</a:t>
            </a:r>
            <a:r>
              <a:rPr spc="105" dirty="0">
                <a:latin typeface="Cambria"/>
                <a:cs typeface="Cambria"/>
              </a:rPr>
              <a:t> </a:t>
            </a:r>
            <a:r>
              <a:rPr spc="55" dirty="0">
                <a:latin typeface="Cambria"/>
                <a:cs typeface="Cambria"/>
              </a:rPr>
              <a:t>matches</a:t>
            </a:r>
            <a:r>
              <a:rPr spc="105" dirty="0">
                <a:latin typeface="Cambria"/>
                <a:cs typeface="Cambria"/>
              </a:rPr>
              <a:t> </a:t>
            </a:r>
            <a:r>
              <a:rPr spc="55" dirty="0">
                <a:latin typeface="Cambria"/>
                <a:cs typeface="Cambria"/>
              </a:rPr>
              <a:t>“multi-national.”</a:t>
            </a:r>
            <a:endParaRPr>
              <a:latin typeface="Cambria"/>
              <a:cs typeface="Cambria"/>
            </a:endParaRPr>
          </a:p>
          <a:p>
            <a:pPr marL="287020" marR="221615" indent="-274320" algn="just">
              <a:lnSpc>
                <a:spcPts val="2160"/>
              </a:lnSpc>
              <a:spcBef>
                <a:spcPts val="625"/>
              </a:spcBef>
              <a:buClr>
                <a:srgbClr val="FE8637"/>
              </a:buClr>
              <a:buSzPct val="70000"/>
              <a:buFont typeface="Wingdings"/>
              <a:buChar char=""/>
              <a:tabLst>
                <a:tab pos="287655" algn="l"/>
              </a:tabLst>
            </a:pPr>
            <a:r>
              <a:rPr sz="2000" b="1" spc="95" dirty="0">
                <a:latin typeface="Cambria"/>
                <a:cs typeface="Cambria"/>
              </a:rPr>
              <a:t>Variable </a:t>
            </a:r>
            <a:r>
              <a:rPr sz="2000" b="1" spc="85" dirty="0">
                <a:latin typeface="Cambria"/>
                <a:cs typeface="Cambria"/>
              </a:rPr>
              <a:t>length </a:t>
            </a:r>
            <a:r>
              <a:rPr sz="2000" b="1" spc="30" dirty="0">
                <a:latin typeface="Cambria"/>
                <a:cs typeface="Cambria"/>
              </a:rPr>
              <a:t>“don’t </a:t>
            </a:r>
            <a:r>
              <a:rPr sz="2000" b="1" spc="45" dirty="0">
                <a:latin typeface="Cambria"/>
                <a:cs typeface="Cambria"/>
              </a:rPr>
              <a:t>care”: </a:t>
            </a:r>
            <a:r>
              <a:rPr sz="2000" spc="50" dirty="0">
                <a:latin typeface="Cambria"/>
                <a:cs typeface="Cambria"/>
              </a:rPr>
              <a:t>allows </a:t>
            </a:r>
            <a:r>
              <a:rPr sz="2000" spc="100" dirty="0">
                <a:latin typeface="Cambria"/>
                <a:cs typeface="Cambria"/>
              </a:rPr>
              <a:t>masking </a:t>
            </a:r>
            <a:r>
              <a:rPr sz="2000" dirty="0">
                <a:latin typeface="Cambria"/>
                <a:cs typeface="Cambria"/>
              </a:rPr>
              <a:t>of </a:t>
            </a:r>
            <a:r>
              <a:rPr sz="2000" spc="100" dirty="0">
                <a:latin typeface="Cambria"/>
                <a:cs typeface="Cambria"/>
              </a:rPr>
              <a:t>any </a:t>
            </a:r>
            <a:r>
              <a:rPr sz="2000" spc="70" dirty="0">
                <a:latin typeface="Cambria"/>
                <a:cs typeface="Cambria"/>
              </a:rPr>
              <a:t>number </a:t>
            </a:r>
            <a:r>
              <a:rPr sz="2000" dirty="0">
                <a:latin typeface="Cambria"/>
                <a:cs typeface="Cambria"/>
              </a:rPr>
              <a:t>of </a:t>
            </a:r>
            <a:r>
              <a:rPr sz="2000" spc="-430" dirty="0">
                <a:latin typeface="Cambria"/>
                <a:cs typeface="Cambria"/>
              </a:rPr>
              <a:t> </a:t>
            </a:r>
            <a:r>
              <a:rPr sz="2000" spc="70" dirty="0">
                <a:latin typeface="Cambria"/>
                <a:cs typeface="Cambria"/>
              </a:rPr>
              <a:t>characters </a:t>
            </a:r>
            <a:r>
              <a:rPr sz="2000" spc="80" dirty="0">
                <a:latin typeface="Cambria"/>
                <a:cs typeface="Cambria"/>
              </a:rPr>
              <a:t>within </a:t>
            </a:r>
            <a:r>
              <a:rPr sz="2000" spc="135" dirty="0">
                <a:latin typeface="Cambria"/>
                <a:cs typeface="Cambria"/>
              </a:rPr>
              <a:t>a </a:t>
            </a:r>
            <a:r>
              <a:rPr sz="2000" spc="45" dirty="0">
                <a:latin typeface="Cambria"/>
                <a:cs typeface="Cambria"/>
              </a:rPr>
              <a:t>processing </a:t>
            </a:r>
            <a:r>
              <a:rPr sz="2000" spc="75" dirty="0">
                <a:latin typeface="Cambria"/>
                <a:cs typeface="Cambria"/>
              </a:rPr>
              <a:t>token. </a:t>
            </a:r>
            <a:r>
              <a:rPr sz="2000" spc="95" dirty="0">
                <a:latin typeface="Cambria"/>
                <a:cs typeface="Cambria"/>
              </a:rPr>
              <a:t>The </a:t>
            </a:r>
            <a:r>
              <a:rPr sz="2000" spc="100" dirty="0">
                <a:latin typeface="Cambria"/>
                <a:cs typeface="Cambria"/>
              </a:rPr>
              <a:t>masking may </a:t>
            </a:r>
            <a:r>
              <a:rPr sz="2000" spc="20" dirty="0">
                <a:latin typeface="Cambria"/>
                <a:cs typeface="Cambria"/>
              </a:rPr>
              <a:t>be </a:t>
            </a:r>
            <a:r>
              <a:rPr sz="2000" spc="90" dirty="0">
                <a:latin typeface="Cambria"/>
                <a:cs typeface="Cambria"/>
              </a:rPr>
              <a:t>in </a:t>
            </a:r>
            <a:r>
              <a:rPr sz="2000" spc="95" dirty="0">
                <a:latin typeface="Cambria"/>
                <a:cs typeface="Cambria"/>
              </a:rPr>
              <a:t> </a:t>
            </a:r>
            <a:r>
              <a:rPr sz="2000" spc="80" dirty="0">
                <a:latin typeface="Cambria"/>
                <a:cs typeface="Cambria"/>
              </a:rPr>
              <a:t>the</a:t>
            </a:r>
            <a:r>
              <a:rPr sz="2000" spc="95" dirty="0">
                <a:latin typeface="Cambria"/>
                <a:cs typeface="Cambria"/>
              </a:rPr>
              <a:t> </a:t>
            </a:r>
            <a:r>
              <a:rPr sz="2000" spc="70" dirty="0">
                <a:latin typeface="Cambria"/>
                <a:cs typeface="Cambria"/>
              </a:rPr>
              <a:t>front,</a:t>
            </a:r>
            <a:r>
              <a:rPr sz="2000" spc="80" dirty="0">
                <a:latin typeface="Cambria"/>
                <a:cs typeface="Cambria"/>
              </a:rPr>
              <a:t> </a:t>
            </a:r>
            <a:r>
              <a:rPr sz="2000" spc="120" dirty="0">
                <a:latin typeface="Cambria"/>
                <a:cs typeface="Cambria"/>
              </a:rPr>
              <a:t>at</a:t>
            </a:r>
            <a:r>
              <a:rPr sz="2000" spc="95" dirty="0">
                <a:latin typeface="Cambria"/>
                <a:cs typeface="Cambria"/>
              </a:rPr>
              <a:t> </a:t>
            </a:r>
            <a:r>
              <a:rPr sz="2000" spc="80" dirty="0">
                <a:latin typeface="Cambria"/>
                <a:cs typeface="Cambria"/>
              </a:rPr>
              <a:t>the</a:t>
            </a:r>
            <a:r>
              <a:rPr sz="2000" spc="100" dirty="0">
                <a:latin typeface="Cambria"/>
                <a:cs typeface="Cambria"/>
              </a:rPr>
              <a:t> </a:t>
            </a:r>
            <a:r>
              <a:rPr sz="2000" spc="80" dirty="0">
                <a:latin typeface="Cambria"/>
                <a:cs typeface="Cambria"/>
              </a:rPr>
              <a:t>end,</a:t>
            </a:r>
            <a:r>
              <a:rPr sz="2000" spc="85" dirty="0">
                <a:latin typeface="Cambria"/>
                <a:cs typeface="Cambria"/>
              </a:rPr>
              <a:t> </a:t>
            </a:r>
            <a:r>
              <a:rPr sz="2000" spc="120" dirty="0">
                <a:latin typeface="Cambria"/>
                <a:cs typeface="Cambria"/>
              </a:rPr>
              <a:t>at</a:t>
            </a:r>
            <a:r>
              <a:rPr sz="2000" spc="95" dirty="0">
                <a:latin typeface="Cambria"/>
                <a:cs typeface="Cambria"/>
              </a:rPr>
              <a:t> </a:t>
            </a:r>
            <a:r>
              <a:rPr sz="2000" spc="45" dirty="0">
                <a:latin typeface="Cambria"/>
                <a:cs typeface="Cambria"/>
              </a:rPr>
              <a:t>both</a:t>
            </a:r>
            <a:r>
              <a:rPr sz="2000" spc="85" dirty="0">
                <a:latin typeface="Cambria"/>
                <a:cs typeface="Cambria"/>
              </a:rPr>
              <a:t> </a:t>
            </a:r>
            <a:r>
              <a:rPr sz="2000" spc="55" dirty="0">
                <a:latin typeface="Cambria"/>
                <a:cs typeface="Cambria"/>
              </a:rPr>
              <a:t>front</a:t>
            </a:r>
            <a:r>
              <a:rPr sz="2000" spc="85" dirty="0">
                <a:latin typeface="Cambria"/>
                <a:cs typeface="Cambria"/>
              </a:rPr>
              <a:t> </a:t>
            </a:r>
            <a:r>
              <a:rPr sz="2000" spc="95" dirty="0">
                <a:latin typeface="Cambria"/>
                <a:cs typeface="Cambria"/>
              </a:rPr>
              <a:t>and</a:t>
            </a:r>
            <a:r>
              <a:rPr sz="2000" spc="105" dirty="0">
                <a:latin typeface="Cambria"/>
                <a:cs typeface="Cambria"/>
              </a:rPr>
              <a:t> </a:t>
            </a:r>
            <a:r>
              <a:rPr sz="2000" spc="80" dirty="0">
                <a:latin typeface="Cambria"/>
                <a:cs typeface="Cambria"/>
              </a:rPr>
              <a:t>end,</a:t>
            </a:r>
            <a:r>
              <a:rPr sz="2000" spc="90" dirty="0">
                <a:latin typeface="Cambria"/>
                <a:cs typeface="Cambria"/>
              </a:rPr>
              <a:t> </a:t>
            </a:r>
            <a:r>
              <a:rPr sz="2000" dirty="0">
                <a:latin typeface="Cambria"/>
                <a:cs typeface="Cambria"/>
              </a:rPr>
              <a:t>or</a:t>
            </a:r>
            <a:r>
              <a:rPr sz="2000" spc="95" dirty="0">
                <a:latin typeface="Cambria"/>
                <a:cs typeface="Cambria"/>
              </a:rPr>
              <a:t> </a:t>
            </a:r>
            <a:r>
              <a:rPr sz="2000" spc="55" dirty="0">
                <a:latin typeface="Cambria"/>
                <a:cs typeface="Cambria"/>
              </a:rPr>
              <a:t>imbedded.</a:t>
            </a:r>
            <a:endParaRPr sz="2000">
              <a:latin typeface="Cambria"/>
              <a:cs typeface="Cambria"/>
            </a:endParaRPr>
          </a:p>
          <a:p>
            <a:pPr marL="12700">
              <a:lnSpc>
                <a:spcPct val="100000"/>
              </a:lnSpc>
              <a:spcBef>
                <a:spcPts val="325"/>
              </a:spcBef>
            </a:pPr>
            <a:r>
              <a:rPr sz="2000" b="1" spc="105" dirty="0">
                <a:latin typeface="Cambria"/>
                <a:cs typeface="Cambria"/>
              </a:rPr>
              <a:t>Example:</a:t>
            </a:r>
            <a:endParaRPr sz="2000" b="1">
              <a:latin typeface="Cambria"/>
              <a:cs typeface="Cambria"/>
            </a:endParaRPr>
          </a:p>
        </p:txBody>
      </p:sp>
      <p:sp>
        <p:nvSpPr>
          <p:cNvPr id="4" name="object 4"/>
          <p:cNvSpPr txBox="1"/>
          <p:nvPr/>
        </p:nvSpPr>
        <p:spPr>
          <a:xfrm>
            <a:off x="1219200" y="5486400"/>
            <a:ext cx="2285365" cy="982320"/>
          </a:xfrm>
          <a:prstGeom prst="rect">
            <a:avLst/>
          </a:prstGeom>
        </p:spPr>
        <p:txBody>
          <a:bodyPr vert="horz" wrap="square" lIns="0" tIns="12700" rIns="0" bIns="0" rtlCol="0">
            <a:spAutoFit/>
          </a:bodyPr>
          <a:lstStyle/>
          <a:p>
            <a:pPr marL="195580" indent="-182880">
              <a:lnSpc>
                <a:spcPct val="100000"/>
              </a:lnSpc>
              <a:spcBef>
                <a:spcPts val="100"/>
              </a:spcBef>
              <a:buClr>
                <a:srgbClr val="E0752F"/>
              </a:buClr>
              <a:buSzPct val="60000"/>
              <a:buFont typeface="Wingdings"/>
              <a:buChar char=""/>
              <a:tabLst>
                <a:tab pos="195580" algn="l"/>
              </a:tabLst>
            </a:pPr>
            <a:r>
              <a:rPr sz="1500" spc="80" dirty="0">
                <a:latin typeface="Cambria"/>
                <a:cs typeface="Cambria"/>
              </a:rPr>
              <a:t>Suffix</a:t>
            </a:r>
            <a:r>
              <a:rPr sz="1500" spc="15" dirty="0">
                <a:latin typeface="Cambria"/>
                <a:cs typeface="Cambria"/>
              </a:rPr>
              <a:t> </a:t>
            </a:r>
            <a:r>
              <a:rPr sz="1500" spc="45" dirty="0">
                <a:latin typeface="Cambria"/>
                <a:cs typeface="Cambria"/>
              </a:rPr>
              <a:t>search</a:t>
            </a:r>
            <a:endParaRPr sz="1500">
              <a:latin typeface="Cambria"/>
              <a:cs typeface="Cambria"/>
            </a:endParaRPr>
          </a:p>
          <a:p>
            <a:pPr marL="195580" indent="-182880">
              <a:lnSpc>
                <a:spcPct val="100000"/>
              </a:lnSpc>
              <a:buClr>
                <a:srgbClr val="E0752F"/>
              </a:buClr>
              <a:buSzPct val="60000"/>
              <a:buFont typeface="Wingdings"/>
              <a:buChar char=""/>
              <a:tabLst>
                <a:tab pos="195580" algn="l"/>
              </a:tabLst>
            </a:pPr>
            <a:r>
              <a:rPr sz="1500" spc="60" dirty="0">
                <a:latin typeface="Cambria"/>
                <a:cs typeface="Cambria"/>
              </a:rPr>
              <a:t>Prefix</a:t>
            </a:r>
            <a:r>
              <a:rPr sz="1500" spc="10" dirty="0">
                <a:latin typeface="Cambria"/>
                <a:cs typeface="Cambria"/>
              </a:rPr>
              <a:t> </a:t>
            </a:r>
            <a:r>
              <a:rPr sz="1500" spc="45" dirty="0">
                <a:latin typeface="Cambria"/>
                <a:cs typeface="Cambria"/>
              </a:rPr>
              <a:t>search</a:t>
            </a:r>
            <a:endParaRPr sz="1500">
              <a:latin typeface="Cambria"/>
              <a:cs typeface="Cambria"/>
            </a:endParaRPr>
          </a:p>
          <a:p>
            <a:pPr marL="195580" indent="-182880">
              <a:lnSpc>
                <a:spcPct val="100000"/>
              </a:lnSpc>
              <a:buClr>
                <a:srgbClr val="E0752F"/>
              </a:buClr>
              <a:buSzPct val="60000"/>
              <a:buFont typeface="Wingdings"/>
              <a:buChar char=""/>
              <a:tabLst>
                <a:tab pos="195580" algn="l"/>
              </a:tabLst>
            </a:pPr>
            <a:r>
              <a:rPr sz="1500" spc="40" dirty="0">
                <a:latin typeface="Cambria"/>
                <a:cs typeface="Cambria"/>
              </a:rPr>
              <a:t>Imbedded</a:t>
            </a:r>
            <a:r>
              <a:rPr sz="1500" spc="55" dirty="0">
                <a:latin typeface="Cambria"/>
                <a:cs typeface="Cambria"/>
              </a:rPr>
              <a:t> string</a:t>
            </a:r>
            <a:r>
              <a:rPr sz="1500" spc="75" dirty="0">
                <a:latin typeface="Cambria"/>
                <a:cs typeface="Cambria"/>
              </a:rPr>
              <a:t> </a:t>
            </a:r>
            <a:r>
              <a:rPr spc="45" dirty="0">
                <a:latin typeface="Cambria"/>
                <a:cs typeface="Cambria"/>
              </a:rPr>
              <a:t>search</a:t>
            </a:r>
            <a:endParaRPr>
              <a:latin typeface="Cambria"/>
              <a:cs typeface="Cambria"/>
            </a:endParaRPr>
          </a:p>
        </p:txBody>
      </p:sp>
      <p:sp>
        <p:nvSpPr>
          <p:cNvPr id="5" name="object 5"/>
          <p:cNvSpPr txBox="1"/>
          <p:nvPr/>
        </p:nvSpPr>
        <p:spPr>
          <a:xfrm>
            <a:off x="4191000" y="5486400"/>
            <a:ext cx="1445260" cy="736099"/>
          </a:xfrm>
          <a:prstGeom prst="rect">
            <a:avLst/>
          </a:prstGeom>
        </p:spPr>
        <p:txBody>
          <a:bodyPr vert="horz" wrap="square" lIns="0" tIns="12700" rIns="0" bIns="0" rtlCol="0">
            <a:spAutoFit/>
          </a:bodyPr>
          <a:lstStyle/>
          <a:p>
            <a:pPr marL="12700" marR="5080" algn="just">
              <a:lnSpc>
                <a:spcPct val="100000"/>
              </a:lnSpc>
              <a:spcBef>
                <a:spcPts val="100"/>
              </a:spcBef>
            </a:pPr>
            <a:r>
              <a:rPr sz="1500" spc="35" dirty="0">
                <a:latin typeface="Cambria"/>
                <a:cs typeface="Cambria"/>
              </a:rPr>
              <a:t>“*computer” </a:t>
            </a:r>
            <a:r>
              <a:rPr sz="1500" spc="40" dirty="0">
                <a:latin typeface="Cambria"/>
                <a:cs typeface="Cambria"/>
              </a:rPr>
              <a:t> </a:t>
            </a:r>
            <a:r>
              <a:rPr sz="1500" spc="35" dirty="0">
                <a:latin typeface="Cambria"/>
                <a:cs typeface="Cambria"/>
              </a:rPr>
              <a:t>“computer</a:t>
            </a:r>
            <a:r>
              <a:rPr sz="1600" spc="35" dirty="0">
                <a:latin typeface="Cambria"/>
                <a:cs typeface="Cambria"/>
              </a:rPr>
              <a:t>*”</a:t>
            </a:r>
            <a:r>
              <a:rPr sz="1500" spc="35" dirty="0">
                <a:latin typeface="Cambria"/>
                <a:cs typeface="Cambria"/>
              </a:rPr>
              <a:t> </a:t>
            </a:r>
            <a:r>
              <a:rPr sz="1500" spc="40" dirty="0">
                <a:latin typeface="Cambria"/>
                <a:cs typeface="Cambria"/>
              </a:rPr>
              <a:t> </a:t>
            </a:r>
            <a:r>
              <a:rPr sz="1500" spc="20">
                <a:latin typeface="Cambria"/>
                <a:cs typeface="Cambria"/>
              </a:rPr>
              <a:t>“</a:t>
            </a:r>
            <a:r>
              <a:rPr sz="1500" spc="60">
                <a:latin typeface="Cambria"/>
                <a:cs typeface="Cambria"/>
              </a:rPr>
              <a:t>*</a:t>
            </a:r>
            <a:r>
              <a:rPr sz="1600" spc="45" smtClean="0">
                <a:latin typeface="Cambria"/>
                <a:cs typeface="Cambria"/>
              </a:rPr>
              <a:t>c</a:t>
            </a:r>
            <a:r>
              <a:rPr sz="1600" spc="20" smtClean="0">
                <a:latin typeface="Cambria"/>
                <a:cs typeface="Cambria"/>
              </a:rPr>
              <a:t>o</a:t>
            </a:r>
            <a:r>
              <a:rPr sz="1600" spc="15" smtClean="0">
                <a:latin typeface="Cambria"/>
                <a:cs typeface="Cambria"/>
              </a:rPr>
              <a:t>m</a:t>
            </a:r>
            <a:r>
              <a:rPr sz="1600" spc="25" smtClean="0">
                <a:latin typeface="Cambria"/>
                <a:cs typeface="Cambria"/>
              </a:rPr>
              <a:t>p</a:t>
            </a:r>
            <a:r>
              <a:rPr sz="1600" spc="80" smtClean="0">
                <a:latin typeface="Cambria"/>
                <a:cs typeface="Cambria"/>
              </a:rPr>
              <a:t>u</a:t>
            </a:r>
            <a:r>
              <a:rPr sz="1600" spc="75" smtClean="0">
                <a:latin typeface="Cambria"/>
                <a:cs typeface="Cambria"/>
              </a:rPr>
              <a:t>t</a:t>
            </a:r>
            <a:r>
              <a:rPr sz="1600" spc="35" smtClean="0">
                <a:latin typeface="Cambria"/>
                <a:cs typeface="Cambria"/>
              </a:rPr>
              <a:t>e</a:t>
            </a:r>
            <a:r>
              <a:rPr lang="en-IN" sz="1600" spc="35" dirty="0" smtClean="0">
                <a:latin typeface="Cambria"/>
                <a:cs typeface="Cambria"/>
              </a:rPr>
              <a:t>r</a:t>
            </a:r>
            <a:r>
              <a:rPr sz="1500" spc="65" smtClean="0">
                <a:latin typeface="Cambria"/>
                <a:cs typeface="Cambria"/>
              </a:rPr>
              <a:t>*”</a:t>
            </a:r>
            <a:endParaRPr sz="1500">
              <a:latin typeface="Cambria"/>
              <a:cs typeface="Cambria"/>
            </a:endParaRPr>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3502660" cy="474489"/>
          </a:xfrm>
          <a:prstGeom prst="rect">
            <a:avLst/>
          </a:prstGeom>
        </p:spPr>
        <p:txBody>
          <a:bodyPr vert="horz" wrap="square" lIns="0" tIns="12700" rIns="0" bIns="0" rtlCol="0">
            <a:spAutoFit/>
          </a:bodyPr>
          <a:lstStyle/>
          <a:p>
            <a:pPr marL="12700">
              <a:lnSpc>
                <a:spcPct val="100000"/>
              </a:lnSpc>
              <a:spcBef>
                <a:spcPts val="100"/>
              </a:spcBef>
            </a:pPr>
            <a:r>
              <a:rPr sz="3000" b="1" spc="445" smtClean="0">
                <a:solidFill>
                  <a:srgbClr val="002060"/>
                </a:solidFill>
              </a:rPr>
              <a:t>E</a:t>
            </a:r>
            <a:r>
              <a:rPr b="1" spc="315" smtClean="0">
                <a:solidFill>
                  <a:srgbClr val="002060"/>
                </a:solidFill>
              </a:rPr>
              <a:t>X</a:t>
            </a:r>
            <a:r>
              <a:rPr b="1" spc="225" smtClean="0">
                <a:solidFill>
                  <a:srgbClr val="002060"/>
                </a:solidFill>
              </a:rPr>
              <a:t>A</a:t>
            </a:r>
            <a:r>
              <a:rPr b="1" spc="305" smtClean="0">
                <a:solidFill>
                  <a:srgbClr val="002060"/>
                </a:solidFill>
              </a:rPr>
              <a:t>M</a:t>
            </a:r>
            <a:r>
              <a:rPr lang="en-IN" b="1" spc="305" dirty="0" smtClean="0">
                <a:solidFill>
                  <a:srgbClr val="002060"/>
                </a:solidFill>
              </a:rPr>
              <a:t>P</a:t>
            </a:r>
            <a:r>
              <a:rPr b="1" spc="295" smtClean="0">
                <a:solidFill>
                  <a:srgbClr val="002060"/>
                </a:solidFill>
              </a:rPr>
              <a:t>LE</a:t>
            </a:r>
            <a:endParaRPr sz="3000" b="1">
              <a:solidFill>
                <a:srgbClr val="002060"/>
              </a:solidFill>
            </a:endParaRPr>
          </a:p>
        </p:txBody>
      </p:sp>
      <p:pic>
        <p:nvPicPr>
          <p:cNvPr id="3" name="object 3"/>
          <p:cNvPicPr/>
          <p:nvPr/>
        </p:nvPicPr>
        <p:blipFill>
          <a:blip r:embed="rId3" cstate="print"/>
          <a:stretch>
            <a:fillRect/>
          </a:stretch>
        </p:blipFill>
        <p:spPr>
          <a:xfrm>
            <a:off x="176783" y="1572768"/>
            <a:ext cx="8336279" cy="5135879"/>
          </a:xfrm>
          <a:prstGeom prst="rect">
            <a:avLst/>
          </a:prstGeom>
        </p:spPr>
      </p:pic>
      <p:graphicFrame>
        <p:nvGraphicFramePr>
          <p:cNvPr id="4" name="object 4"/>
          <p:cNvGraphicFramePr>
            <a:graphicFrameLocks noGrp="1"/>
          </p:cNvGraphicFramePr>
          <p:nvPr/>
        </p:nvGraphicFramePr>
        <p:xfrm>
          <a:off x="222250" y="1593851"/>
          <a:ext cx="8229600" cy="5029196"/>
        </p:xfrm>
        <a:graphic>
          <a:graphicData uri="http://schemas.openxmlformats.org/drawingml/2006/table">
            <a:tbl>
              <a:tblPr firstRow="1" bandRow="1">
                <a:tableStyleId>{2D5ABB26-0587-4C30-8999-92F81FD0307C}</a:tableStyleId>
              </a:tblPr>
              <a:tblGrid>
                <a:gridCol w="4114800"/>
                <a:gridCol w="4114800"/>
              </a:tblGrid>
              <a:tr h="526171">
                <a:tc>
                  <a:txBody>
                    <a:bodyPr/>
                    <a:lstStyle/>
                    <a:p>
                      <a:pPr marL="879475">
                        <a:lnSpc>
                          <a:spcPct val="100000"/>
                        </a:lnSpc>
                        <a:spcBef>
                          <a:spcPts val="305"/>
                        </a:spcBef>
                      </a:pPr>
                      <a:r>
                        <a:rPr sz="2000" b="1" spc="165" dirty="0">
                          <a:latin typeface="Cambria"/>
                          <a:cs typeface="Cambria"/>
                        </a:rPr>
                        <a:t>Search</a:t>
                      </a:r>
                      <a:r>
                        <a:rPr sz="2000" b="1" spc="95" dirty="0">
                          <a:latin typeface="Cambria"/>
                          <a:cs typeface="Cambria"/>
                        </a:rPr>
                        <a:t> </a:t>
                      </a:r>
                      <a:r>
                        <a:rPr sz="2000" b="1" spc="145" dirty="0">
                          <a:latin typeface="Cambria"/>
                          <a:cs typeface="Cambria"/>
                        </a:rPr>
                        <a:t>Statement</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870585">
                        <a:lnSpc>
                          <a:spcPct val="100000"/>
                        </a:lnSpc>
                        <a:spcBef>
                          <a:spcPts val="305"/>
                        </a:spcBef>
                      </a:pPr>
                      <a:r>
                        <a:rPr sz="2000" b="1" spc="150" dirty="0">
                          <a:latin typeface="Cambria"/>
                          <a:cs typeface="Cambria"/>
                        </a:rPr>
                        <a:t>System</a:t>
                      </a:r>
                      <a:r>
                        <a:rPr sz="2000" b="1" spc="95" dirty="0">
                          <a:latin typeface="Cambria"/>
                          <a:cs typeface="Cambria"/>
                        </a:rPr>
                        <a:t> </a:t>
                      </a:r>
                      <a:r>
                        <a:rPr sz="2000" b="1" spc="135" dirty="0">
                          <a:latin typeface="Cambria"/>
                          <a:cs typeface="Cambria"/>
                        </a:rPr>
                        <a:t>Operation</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1717023">
                <a:tc>
                  <a:txBody>
                    <a:bodyPr/>
                    <a:lstStyle/>
                    <a:p>
                      <a:pPr marL="90805">
                        <a:lnSpc>
                          <a:spcPct val="100000"/>
                        </a:lnSpc>
                        <a:spcBef>
                          <a:spcPts val="300"/>
                        </a:spcBef>
                      </a:pPr>
                      <a:r>
                        <a:rPr sz="2000" spc="100" dirty="0">
                          <a:latin typeface="Cambria"/>
                          <a:cs typeface="Cambria"/>
                        </a:rPr>
                        <a:t>Multi$national</a:t>
                      </a:r>
                      <a:endParaRPr sz="2000">
                        <a:latin typeface="Cambria"/>
                        <a:cs typeface="Cambria"/>
                      </a:endParaRPr>
                    </a:p>
                  </a:txBody>
                  <a:tcPr marL="0" marR="0" marT="38100"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108585">
                        <a:lnSpc>
                          <a:spcPct val="99700"/>
                        </a:lnSpc>
                        <a:spcBef>
                          <a:spcPts val="334"/>
                        </a:spcBef>
                      </a:pPr>
                      <a:r>
                        <a:rPr sz="2000" spc="100" dirty="0">
                          <a:latin typeface="Cambria"/>
                          <a:cs typeface="Cambria"/>
                        </a:rPr>
                        <a:t>Matches </a:t>
                      </a:r>
                      <a:r>
                        <a:rPr sz="2000" spc="75" dirty="0">
                          <a:latin typeface="Cambria"/>
                          <a:cs typeface="Cambria"/>
                        </a:rPr>
                        <a:t>“multi-national,” </a:t>
                      </a:r>
                      <a:r>
                        <a:rPr sz="2000" spc="80" dirty="0">
                          <a:latin typeface="Cambria"/>
                          <a:cs typeface="Cambria"/>
                        </a:rPr>
                        <a:t> “multiynational”, “multinational” </a:t>
                      </a:r>
                      <a:r>
                        <a:rPr sz="2000" spc="-430" dirty="0">
                          <a:latin typeface="Cambria"/>
                          <a:cs typeface="Cambria"/>
                        </a:rPr>
                        <a:t> </a:t>
                      </a:r>
                      <a:r>
                        <a:rPr sz="2000" spc="80" dirty="0">
                          <a:latin typeface="Cambria"/>
                          <a:cs typeface="Cambria"/>
                        </a:rPr>
                        <a:t>but</a:t>
                      </a:r>
                      <a:r>
                        <a:rPr sz="2000" spc="90" dirty="0">
                          <a:latin typeface="Cambria"/>
                          <a:cs typeface="Cambria"/>
                        </a:rPr>
                        <a:t> </a:t>
                      </a:r>
                      <a:r>
                        <a:rPr sz="2000" spc="20" dirty="0">
                          <a:latin typeface="Cambria"/>
                          <a:cs typeface="Cambria"/>
                        </a:rPr>
                        <a:t>does</a:t>
                      </a:r>
                      <a:r>
                        <a:rPr sz="2000" spc="90" dirty="0">
                          <a:latin typeface="Cambria"/>
                          <a:cs typeface="Cambria"/>
                        </a:rPr>
                        <a:t> </a:t>
                      </a:r>
                      <a:r>
                        <a:rPr sz="2000" spc="50" dirty="0">
                          <a:latin typeface="Cambria"/>
                          <a:cs typeface="Cambria"/>
                        </a:rPr>
                        <a:t>not</a:t>
                      </a:r>
                      <a:r>
                        <a:rPr sz="2000" spc="80" dirty="0">
                          <a:latin typeface="Cambria"/>
                          <a:cs typeface="Cambria"/>
                        </a:rPr>
                        <a:t> </a:t>
                      </a:r>
                      <a:r>
                        <a:rPr sz="2000" spc="90" dirty="0">
                          <a:latin typeface="Cambria"/>
                          <a:cs typeface="Cambria"/>
                        </a:rPr>
                        <a:t>match</a:t>
                      </a:r>
                      <a:r>
                        <a:rPr sz="2000" spc="110" dirty="0">
                          <a:latin typeface="Cambria"/>
                          <a:cs typeface="Cambria"/>
                        </a:rPr>
                        <a:t> </a:t>
                      </a:r>
                      <a:r>
                        <a:rPr sz="2000" spc="80" dirty="0">
                          <a:latin typeface="Cambria"/>
                          <a:cs typeface="Cambria"/>
                        </a:rPr>
                        <a:t>“multi </a:t>
                      </a:r>
                      <a:r>
                        <a:rPr sz="2000" spc="85" dirty="0">
                          <a:latin typeface="Cambria"/>
                          <a:cs typeface="Cambria"/>
                        </a:rPr>
                        <a:t> </a:t>
                      </a:r>
                      <a:r>
                        <a:rPr sz="2000" spc="80" dirty="0">
                          <a:latin typeface="Cambria"/>
                          <a:cs typeface="Cambria"/>
                        </a:rPr>
                        <a:t>national”</a:t>
                      </a:r>
                      <a:r>
                        <a:rPr sz="2000" spc="55" dirty="0">
                          <a:latin typeface="Cambria"/>
                          <a:cs typeface="Cambria"/>
                        </a:rPr>
                        <a:t> since</a:t>
                      </a:r>
                      <a:r>
                        <a:rPr sz="2000" spc="85" dirty="0">
                          <a:latin typeface="Cambria"/>
                          <a:cs typeface="Cambria"/>
                        </a:rPr>
                        <a:t> it</a:t>
                      </a:r>
                      <a:r>
                        <a:rPr sz="2000" spc="90" dirty="0">
                          <a:latin typeface="Cambria"/>
                          <a:cs typeface="Cambria"/>
                        </a:rPr>
                        <a:t> </a:t>
                      </a:r>
                      <a:r>
                        <a:rPr sz="2000" spc="70" dirty="0">
                          <a:latin typeface="Cambria"/>
                          <a:cs typeface="Cambria"/>
                        </a:rPr>
                        <a:t>is</a:t>
                      </a:r>
                      <a:r>
                        <a:rPr sz="2000" spc="85" dirty="0">
                          <a:latin typeface="Cambria"/>
                          <a:cs typeface="Cambria"/>
                        </a:rPr>
                        <a:t> </a:t>
                      </a:r>
                      <a:r>
                        <a:rPr sz="2000" spc="10" dirty="0">
                          <a:latin typeface="Cambria"/>
                          <a:cs typeface="Cambria"/>
                        </a:rPr>
                        <a:t>two</a:t>
                      </a:r>
                      <a:r>
                        <a:rPr sz="2000" spc="85" dirty="0">
                          <a:latin typeface="Cambria"/>
                          <a:cs typeface="Cambria"/>
                        </a:rPr>
                        <a:t> </a:t>
                      </a:r>
                      <a:r>
                        <a:rPr sz="2000" spc="135" dirty="0">
                          <a:latin typeface="Cambria"/>
                          <a:cs typeface="Cambria"/>
                        </a:rPr>
                        <a:t>PTs</a:t>
                      </a:r>
                      <a:endParaRPr sz="2000">
                        <a:latin typeface="Cambria"/>
                        <a:cs typeface="Cambria"/>
                      </a:endParaRPr>
                    </a:p>
                  </a:txBody>
                  <a:tcPr marL="0" marR="0" marT="42544"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918408">
                <a:tc>
                  <a:txBody>
                    <a:bodyPr/>
                    <a:lstStyle/>
                    <a:p>
                      <a:pPr marL="90805">
                        <a:lnSpc>
                          <a:spcPct val="100000"/>
                        </a:lnSpc>
                        <a:spcBef>
                          <a:spcPts val="305"/>
                        </a:spcBef>
                      </a:pPr>
                      <a:r>
                        <a:rPr sz="2000" spc="60" dirty="0">
                          <a:latin typeface="Cambria"/>
                          <a:cs typeface="Cambria"/>
                        </a:rPr>
                        <a:t>*computer</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372745">
                        <a:lnSpc>
                          <a:spcPts val="2380"/>
                        </a:lnSpc>
                        <a:spcBef>
                          <a:spcPts val="425"/>
                        </a:spcBef>
                      </a:pPr>
                      <a:r>
                        <a:rPr sz="2000" spc="100" dirty="0">
                          <a:latin typeface="Cambria"/>
                          <a:cs typeface="Cambria"/>
                        </a:rPr>
                        <a:t>Matches </a:t>
                      </a:r>
                      <a:r>
                        <a:rPr sz="2000" spc="55" dirty="0">
                          <a:latin typeface="Cambria"/>
                          <a:cs typeface="Cambria"/>
                        </a:rPr>
                        <a:t>“minicomputer” </a:t>
                      </a:r>
                      <a:r>
                        <a:rPr sz="2000" spc="60" dirty="0">
                          <a:latin typeface="Cambria"/>
                          <a:cs typeface="Cambria"/>
                        </a:rPr>
                        <a:t> </a:t>
                      </a:r>
                      <a:r>
                        <a:rPr sz="2000" spc="40" dirty="0">
                          <a:latin typeface="Cambria"/>
                          <a:cs typeface="Cambria"/>
                        </a:rPr>
                        <a:t>“microcomputer”</a:t>
                      </a:r>
                      <a:r>
                        <a:rPr sz="2000" spc="50" dirty="0">
                          <a:latin typeface="Cambria"/>
                          <a:cs typeface="Cambria"/>
                        </a:rPr>
                        <a:t> </a:t>
                      </a:r>
                      <a:r>
                        <a:rPr sz="2000" dirty="0">
                          <a:latin typeface="Cambria"/>
                          <a:cs typeface="Cambria"/>
                        </a:rPr>
                        <a:t>or</a:t>
                      </a:r>
                      <a:r>
                        <a:rPr sz="2000" spc="90" dirty="0">
                          <a:latin typeface="Cambria"/>
                          <a:cs typeface="Cambria"/>
                        </a:rPr>
                        <a:t> </a:t>
                      </a:r>
                      <a:r>
                        <a:rPr sz="2000" spc="40" dirty="0">
                          <a:latin typeface="Cambria"/>
                          <a:cs typeface="Cambria"/>
                        </a:rPr>
                        <a:t>“computer”</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933797">
                <a:tc>
                  <a:txBody>
                    <a:bodyPr/>
                    <a:lstStyle/>
                    <a:p>
                      <a:pPr marL="90805">
                        <a:lnSpc>
                          <a:spcPct val="100000"/>
                        </a:lnSpc>
                        <a:spcBef>
                          <a:spcPts val="305"/>
                        </a:spcBef>
                      </a:pPr>
                      <a:r>
                        <a:rPr sz="2000" spc="65" dirty="0">
                          <a:latin typeface="Cambria"/>
                          <a:cs typeface="Cambria"/>
                        </a:rPr>
                        <a:t>comput*</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805" marR="1020444">
                        <a:lnSpc>
                          <a:spcPts val="2380"/>
                        </a:lnSpc>
                        <a:spcBef>
                          <a:spcPts val="425"/>
                        </a:spcBef>
                      </a:pPr>
                      <a:r>
                        <a:rPr sz="2000" spc="100" dirty="0">
                          <a:latin typeface="Cambria"/>
                          <a:cs typeface="Cambria"/>
                        </a:rPr>
                        <a:t>Matches </a:t>
                      </a:r>
                      <a:r>
                        <a:rPr sz="2000" spc="50" dirty="0">
                          <a:latin typeface="Cambria"/>
                          <a:cs typeface="Cambria"/>
                        </a:rPr>
                        <a:t>“computers,” </a:t>
                      </a:r>
                      <a:r>
                        <a:rPr sz="2000" spc="55" dirty="0">
                          <a:latin typeface="Cambria"/>
                          <a:cs typeface="Cambria"/>
                        </a:rPr>
                        <a:t> </a:t>
                      </a:r>
                      <a:r>
                        <a:rPr sz="2000" spc="60" dirty="0">
                          <a:latin typeface="Cambria"/>
                          <a:cs typeface="Cambria"/>
                        </a:rPr>
                        <a:t>“computing,”</a:t>
                      </a:r>
                      <a:r>
                        <a:rPr sz="2000" spc="45" dirty="0">
                          <a:latin typeface="Cambria"/>
                          <a:cs typeface="Cambria"/>
                        </a:rPr>
                        <a:t> “computers”</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r h="933797">
                <a:tc>
                  <a:txBody>
                    <a:bodyPr/>
                    <a:lstStyle/>
                    <a:p>
                      <a:pPr marL="90170">
                        <a:lnSpc>
                          <a:spcPct val="100000"/>
                        </a:lnSpc>
                        <a:spcBef>
                          <a:spcPts val="305"/>
                        </a:spcBef>
                      </a:pPr>
                      <a:r>
                        <a:rPr sz="2000" spc="75" dirty="0">
                          <a:latin typeface="Cambria"/>
                          <a:cs typeface="Cambria"/>
                        </a:rPr>
                        <a:t>*comput*</a:t>
                      </a:r>
                      <a:endParaRPr sz="2000">
                        <a:latin typeface="Cambria"/>
                        <a:cs typeface="Cambria"/>
                      </a:endParaRPr>
                    </a:p>
                  </a:txBody>
                  <a:tcPr marL="0" marR="0" marT="3873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c>
                  <a:txBody>
                    <a:bodyPr/>
                    <a:lstStyle/>
                    <a:p>
                      <a:pPr marL="90170" marR="368300">
                        <a:lnSpc>
                          <a:spcPts val="2380"/>
                        </a:lnSpc>
                        <a:spcBef>
                          <a:spcPts val="425"/>
                        </a:spcBef>
                      </a:pPr>
                      <a:r>
                        <a:rPr sz="2000" spc="100" dirty="0">
                          <a:latin typeface="Cambria"/>
                          <a:cs typeface="Cambria"/>
                        </a:rPr>
                        <a:t>Matches </a:t>
                      </a:r>
                      <a:r>
                        <a:rPr sz="2000" spc="65" dirty="0">
                          <a:latin typeface="Cambria"/>
                          <a:cs typeface="Cambria"/>
                        </a:rPr>
                        <a:t>“minicomputing” </a:t>
                      </a:r>
                      <a:r>
                        <a:rPr sz="2000" spc="70" dirty="0">
                          <a:latin typeface="Cambria"/>
                          <a:cs typeface="Cambria"/>
                        </a:rPr>
                        <a:t> </a:t>
                      </a:r>
                      <a:r>
                        <a:rPr sz="2000" spc="40" dirty="0">
                          <a:latin typeface="Cambria"/>
                          <a:cs typeface="Cambria"/>
                        </a:rPr>
                        <a:t>“microcomputers”</a:t>
                      </a:r>
                      <a:r>
                        <a:rPr sz="2000" spc="60" dirty="0">
                          <a:latin typeface="Cambria"/>
                          <a:cs typeface="Cambria"/>
                        </a:rPr>
                        <a:t> </a:t>
                      </a:r>
                      <a:r>
                        <a:rPr sz="2000" dirty="0">
                          <a:latin typeface="Cambria"/>
                          <a:cs typeface="Cambria"/>
                        </a:rPr>
                        <a:t>or</a:t>
                      </a:r>
                      <a:r>
                        <a:rPr sz="2000" spc="95" dirty="0">
                          <a:latin typeface="Cambria"/>
                          <a:cs typeface="Cambria"/>
                        </a:rPr>
                        <a:t> </a:t>
                      </a:r>
                      <a:r>
                        <a:rPr sz="2000" spc="40" dirty="0">
                          <a:latin typeface="Cambria"/>
                          <a:cs typeface="Cambria"/>
                        </a:rPr>
                        <a:t>“compute”</a:t>
                      </a:r>
                      <a:endParaRPr sz="2000">
                        <a:latin typeface="Cambria"/>
                        <a:cs typeface="Cambria"/>
                      </a:endParaRPr>
                    </a:p>
                  </a:txBody>
                  <a:tcPr marL="0" marR="0" marT="53975" marB="0">
                    <a:lnL w="12700">
                      <a:solidFill>
                        <a:srgbClr val="4D7BCF"/>
                      </a:solidFill>
                      <a:prstDash val="solid"/>
                    </a:lnL>
                    <a:lnR w="12700">
                      <a:solidFill>
                        <a:srgbClr val="4D7BCF"/>
                      </a:solidFill>
                      <a:prstDash val="solid"/>
                    </a:lnR>
                    <a:lnT w="12700">
                      <a:solidFill>
                        <a:srgbClr val="4D7BCF"/>
                      </a:solidFill>
                      <a:prstDash val="solid"/>
                    </a:lnT>
                    <a:lnB w="12700">
                      <a:solidFill>
                        <a:srgbClr val="4D7BCF"/>
                      </a:solidFill>
                      <a:prstDash val="solid"/>
                    </a:lnB>
                  </a:tcPr>
                </a:tc>
              </a:tr>
            </a:tbl>
          </a:graphicData>
        </a:graphic>
      </p:graphicFrame>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95921"/>
            <a:ext cx="7924800" cy="474489"/>
          </a:xfrm>
          <a:prstGeom prst="rect">
            <a:avLst/>
          </a:prstGeom>
        </p:spPr>
        <p:txBody>
          <a:bodyPr vert="horz" wrap="square" lIns="0" tIns="12700" rIns="0" bIns="0" rtlCol="0">
            <a:spAutoFit/>
          </a:bodyPr>
          <a:lstStyle/>
          <a:p>
            <a:pPr marL="12700">
              <a:lnSpc>
                <a:spcPct val="100000"/>
              </a:lnSpc>
              <a:spcBef>
                <a:spcPts val="100"/>
              </a:spcBef>
            </a:pPr>
            <a:r>
              <a:rPr sz="3000" b="1" spc="270" smtClean="0">
                <a:solidFill>
                  <a:srgbClr val="002060"/>
                </a:solidFill>
              </a:rPr>
              <a:t>N</a:t>
            </a:r>
            <a:r>
              <a:rPr b="1" spc="270" smtClean="0">
                <a:solidFill>
                  <a:srgbClr val="002060"/>
                </a:solidFill>
              </a:rPr>
              <a:t>UMERIC</a:t>
            </a:r>
            <a:r>
              <a:rPr b="1" spc="320" smtClean="0">
                <a:solidFill>
                  <a:srgbClr val="002060"/>
                </a:solidFill>
              </a:rPr>
              <a:t> </a:t>
            </a:r>
            <a:r>
              <a:rPr b="1" spc="270" dirty="0">
                <a:solidFill>
                  <a:srgbClr val="002060"/>
                </a:solidFill>
              </a:rPr>
              <a:t>AND</a:t>
            </a:r>
            <a:r>
              <a:rPr b="1" spc="300" dirty="0">
                <a:solidFill>
                  <a:srgbClr val="002060"/>
                </a:solidFill>
              </a:rPr>
              <a:t> </a:t>
            </a:r>
            <a:r>
              <a:rPr sz="3000" b="1" spc="270" dirty="0">
                <a:solidFill>
                  <a:srgbClr val="002060"/>
                </a:solidFill>
              </a:rPr>
              <a:t>D</a:t>
            </a:r>
            <a:r>
              <a:rPr b="1" spc="270" dirty="0">
                <a:solidFill>
                  <a:srgbClr val="002060"/>
                </a:solidFill>
              </a:rPr>
              <a:t>ATE</a:t>
            </a:r>
            <a:r>
              <a:rPr b="1" spc="335" dirty="0">
                <a:solidFill>
                  <a:srgbClr val="002060"/>
                </a:solidFill>
              </a:rPr>
              <a:t> </a:t>
            </a:r>
            <a:r>
              <a:rPr sz="3000" b="1" spc="315" dirty="0">
                <a:solidFill>
                  <a:srgbClr val="002060"/>
                </a:solidFill>
              </a:rPr>
              <a:t>R</a:t>
            </a:r>
            <a:r>
              <a:rPr b="1" spc="315" dirty="0">
                <a:solidFill>
                  <a:srgbClr val="002060"/>
                </a:solidFill>
              </a:rPr>
              <a:t>ANGES</a:t>
            </a:r>
            <a:endParaRPr sz="3000" b="1">
              <a:solidFill>
                <a:srgbClr val="002060"/>
              </a:solidFill>
            </a:endParaRPr>
          </a:p>
        </p:txBody>
      </p:sp>
      <p:sp>
        <p:nvSpPr>
          <p:cNvPr id="3" name="object 3"/>
          <p:cNvSpPr txBox="1"/>
          <p:nvPr/>
        </p:nvSpPr>
        <p:spPr>
          <a:xfrm>
            <a:off x="535940" y="1628647"/>
            <a:ext cx="7919720" cy="4496103"/>
          </a:xfrm>
          <a:prstGeom prst="rect">
            <a:avLst/>
          </a:prstGeom>
        </p:spPr>
        <p:txBody>
          <a:bodyPr vert="horz" wrap="square" lIns="0" tIns="12700" rIns="0" bIns="0" rtlCol="0">
            <a:spAutoFit/>
          </a:bodyPr>
          <a:lstStyle/>
          <a:p>
            <a:pPr marL="286385" marR="5080" indent="-274320" algn="just">
              <a:lnSpc>
                <a:spcPct val="100000"/>
              </a:lnSpc>
              <a:spcBef>
                <a:spcPts val="100"/>
              </a:spcBef>
              <a:buClr>
                <a:srgbClr val="FE8637"/>
              </a:buClr>
              <a:buSzPct val="68750"/>
              <a:buFont typeface="Wingdings"/>
              <a:buChar char=""/>
              <a:tabLst>
                <a:tab pos="287020" algn="l"/>
              </a:tabLst>
            </a:pPr>
            <a:r>
              <a:rPr sz="2400" spc="100" dirty="0">
                <a:latin typeface="Cambria"/>
                <a:cs typeface="Cambria"/>
              </a:rPr>
              <a:t>Term </a:t>
            </a:r>
            <a:r>
              <a:rPr sz="2400" spc="120" dirty="0">
                <a:latin typeface="Cambria"/>
                <a:cs typeface="Cambria"/>
              </a:rPr>
              <a:t>masking </a:t>
            </a:r>
            <a:r>
              <a:rPr sz="2400" spc="75" dirty="0">
                <a:latin typeface="Cambria"/>
                <a:cs typeface="Cambria"/>
              </a:rPr>
              <a:t>is </a:t>
            </a:r>
            <a:r>
              <a:rPr sz="2400" spc="90" dirty="0">
                <a:latin typeface="Cambria"/>
                <a:cs typeface="Cambria"/>
              </a:rPr>
              <a:t>useful </a:t>
            </a:r>
            <a:r>
              <a:rPr sz="2400" spc="75" dirty="0">
                <a:latin typeface="Cambria"/>
                <a:cs typeface="Cambria"/>
              </a:rPr>
              <a:t>when </a:t>
            </a:r>
            <a:r>
              <a:rPr sz="2400" spc="65" dirty="0">
                <a:latin typeface="Cambria"/>
                <a:cs typeface="Cambria"/>
              </a:rPr>
              <a:t>applied </a:t>
            </a:r>
            <a:r>
              <a:rPr sz="2400" spc="15" dirty="0">
                <a:latin typeface="Cambria"/>
                <a:cs typeface="Cambria"/>
              </a:rPr>
              <a:t>to</a:t>
            </a:r>
            <a:r>
              <a:rPr sz="2400" spc="20" dirty="0">
                <a:latin typeface="Cambria"/>
                <a:cs typeface="Cambria"/>
              </a:rPr>
              <a:t> </a:t>
            </a:r>
            <a:r>
              <a:rPr sz="2400" spc="45" dirty="0">
                <a:latin typeface="Cambria"/>
                <a:cs typeface="Cambria"/>
              </a:rPr>
              <a:t>words, </a:t>
            </a:r>
            <a:r>
              <a:rPr sz="2400" spc="85" dirty="0">
                <a:latin typeface="Cambria"/>
                <a:cs typeface="Cambria"/>
              </a:rPr>
              <a:t>but </a:t>
            </a:r>
            <a:r>
              <a:rPr sz="2400" spc="90" dirty="0">
                <a:latin typeface="Cambria"/>
                <a:cs typeface="Cambria"/>
              </a:rPr>
              <a:t> </a:t>
            </a:r>
            <a:r>
              <a:rPr sz="2400" spc="20" dirty="0">
                <a:latin typeface="Cambria"/>
                <a:cs typeface="Cambria"/>
              </a:rPr>
              <a:t>does</a:t>
            </a:r>
            <a:r>
              <a:rPr sz="2400" spc="25" dirty="0">
                <a:latin typeface="Cambria"/>
                <a:cs typeface="Cambria"/>
              </a:rPr>
              <a:t> </a:t>
            </a:r>
            <a:r>
              <a:rPr sz="2400" spc="55" dirty="0">
                <a:latin typeface="Cambria"/>
                <a:cs typeface="Cambria"/>
              </a:rPr>
              <a:t>not</a:t>
            </a:r>
            <a:r>
              <a:rPr sz="2400" spc="60" dirty="0">
                <a:latin typeface="Cambria"/>
                <a:cs typeface="Cambria"/>
              </a:rPr>
              <a:t> </a:t>
            </a:r>
            <a:r>
              <a:rPr sz="2400" spc="40" dirty="0">
                <a:latin typeface="Cambria"/>
                <a:cs typeface="Cambria"/>
              </a:rPr>
              <a:t>work</a:t>
            </a:r>
            <a:r>
              <a:rPr sz="2400" spc="45" dirty="0">
                <a:latin typeface="Cambria"/>
                <a:cs typeface="Cambria"/>
              </a:rPr>
              <a:t> </a:t>
            </a:r>
            <a:r>
              <a:rPr sz="2400" spc="15" dirty="0">
                <a:latin typeface="Cambria"/>
                <a:cs typeface="Cambria"/>
              </a:rPr>
              <a:t>for</a:t>
            </a:r>
            <a:r>
              <a:rPr sz="2400" spc="20" dirty="0">
                <a:latin typeface="Cambria"/>
                <a:cs typeface="Cambria"/>
              </a:rPr>
              <a:t> </a:t>
            </a:r>
            <a:r>
              <a:rPr sz="2400" spc="90" dirty="0">
                <a:latin typeface="Cambria"/>
                <a:cs typeface="Cambria"/>
              </a:rPr>
              <a:t>finding</a:t>
            </a:r>
            <a:r>
              <a:rPr sz="2400" spc="95" dirty="0">
                <a:latin typeface="Cambria"/>
                <a:cs typeface="Cambria"/>
              </a:rPr>
              <a:t> </a:t>
            </a:r>
            <a:r>
              <a:rPr sz="2400" spc="90" dirty="0">
                <a:latin typeface="Cambria"/>
                <a:cs typeface="Cambria"/>
              </a:rPr>
              <a:t>ranges</a:t>
            </a:r>
            <a:r>
              <a:rPr sz="2400" spc="95" dirty="0">
                <a:latin typeface="Cambria"/>
                <a:cs typeface="Cambria"/>
              </a:rPr>
              <a:t> </a:t>
            </a:r>
            <a:r>
              <a:rPr sz="2400" spc="-5" dirty="0">
                <a:latin typeface="Cambria"/>
                <a:cs typeface="Cambria"/>
              </a:rPr>
              <a:t>of</a:t>
            </a:r>
            <a:r>
              <a:rPr sz="2400" dirty="0">
                <a:latin typeface="Cambria"/>
                <a:cs typeface="Cambria"/>
              </a:rPr>
              <a:t> </a:t>
            </a:r>
            <a:r>
              <a:rPr sz="2400" spc="80" dirty="0">
                <a:latin typeface="Cambria"/>
                <a:cs typeface="Cambria"/>
              </a:rPr>
              <a:t>numbers  </a:t>
            </a:r>
            <a:r>
              <a:rPr sz="2400" spc="-5" dirty="0">
                <a:latin typeface="Cambria"/>
                <a:cs typeface="Cambria"/>
              </a:rPr>
              <a:t>of </a:t>
            </a:r>
            <a:r>
              <a:rPr sz="2400" dirty="0">
                <a:latin typeface="Cambria"/>
                <a:cs typeface="Cambria"/>
              </a:rPr>
              <a:t> </a:t>
            </a:r>
            <a:r>
              <a:rPr sz="2400" spc="80">
                <a:latin typeface="Cambria"/>
                <a:cs typeface="Cambria"/>
              </a:rPr>
              <a:t>numeric</a:t>
            </a:r>
            <a:r>
              <a:rPr sz="2400" spc="114">
                <a:latin typeface="Cambria"/>
                <a:cs typeface="Cambria"/>
              </a:rPr>
              <a:t> </a:t>
            </a:r>
            <a:r>
              <a:rPr sz="2400" spc="85" smtClean="0">
                <a:latin typeface="Cambria"/>
                <a:cs typeface="Cambria"/>
              </a:rPr>
              <a:t>dates</a:t>
            </a:r>
            <a:r>
              <a:rPr lang="en-IN" sz="2400" spc="85" dirty="0" smtClean="0">
                <a:latin typeface="Cambria"/>
                <a:cs typeface="Cambria"/>
              </a:rPr>
              <a:t>.</a:t>
            </a:r>
            <a:endParaRPr sz="2400">
              <a:latin typeface="Cambria"/>
              <a:cs typeface="Cambria"/>
            </a:endParaRPr>
          </a:p>
          <a:p>
            <a:pPr marL="652145" marR="7620" lvl="1" indent="-274320" algn="just">
              <a:lnSpc>
                <a:spcPct val="100000"/>
              </a:lnSpc>
              <a:spcBef>
                <a:spcPts val="505"/>
              </a:spcBef>
              <a:buClr>
                <a:srgbClr val="FE8637"/>
              </a:buClr>
              <a:buSzPct val="78571"/>
              <a:buFont typeface="Segoe UI Symbol"/>
              <a:buChar char="⚫"/>
              <a:tabLst>
                <a:tab pos="652780" algn="l"/>
              </a:tabLst>
            </a:pPr>
            <a:r>
              <a:rPr sz="2100" spc="45" dirty="0">
                <a:latin typeface="Cambria"/>
                <a:cs typeface="Cambria"/>
              </a:rPr>
              <a:t>To </a:t>
            </a:r>
            <a:r>
              <a:rPr sz="2100" spc="70" dirty="0">
                <a:latin typeface="Cambria"/>
                <a:cs typeface="Cambria"/>
              </a:rPr>
              <a:t>find </a:t>
            </a:r>
            <a:r>
              <a:rPr sz="2100" spc="75" dirty="0">
                <a:latin typeface="Cambria"/>
                <a:cs typeface="Cambria"/>
              </a:rPr>
              <a:t>number larger </a:t>
            </a:r>
            <a:r>
              <a:rPr sz="2100" spc="110" dirty="0">
                <a:latin typeface="Cambria"/>
                <a:cs typeface="Cambria"/>
              </a:rPr>
              <a:t>than </a:t>
            </a:r>
            <a:r>
              <a:rPr sz="2100" spc="35" dirty="0">
                <a:latin typeface="Cambria"/>
                <a:cs typeface="Cambria"/>
              </a:rPr>
              <a:t>100, </a:t>
            </a:r>
            <a:r>
              <a:rPr sz="2100" spc="95" dirty="0">
                <a:latin typeface="Cambria"/>
                <a:cs typeface="Cambria"/>
              </a:rPr>
              <a:t>using </a:t>
            </a:r>
            <a:r>
              <a:rPr sz="2100" spc="140" dirty="0">
                <a:latin typeface="Cambria"/>
                <a:cs typeface="Cambria"/>
              </a:rPr>
              <a:t>a </a:t>
            </a:r>
            <a:r>
              <a:rPr sz="2100" spc="75" dirty="0">
                <a:latin typeface="Cambria"/>
                <a:cs typeface="Cambria"/>
              </a:rPr>
              <a:t>term </a:t>
            </a:r>
            <a:r>
              <a:rPr sz="2100" spc="30" dirty="0">
                <a:latin typeface="Cambria"/>
                <a:cs typeface="Cambria"/>
              </a:rPr>
              <a:t>“100*” </a:t>
            </a:r>
            <a:r>
              <a:rPr sz="2100" spc="10" dirty="0">
                <a:latin typeface="Cambria"/>
                <a:cs typeface="Cambria"/>
              </a:rPr>
              <a:t>does </a:t>
            </a:r>
            <a:r>
              <a:rPr sz="2100" spc="15" dirty="0">
                <a:latin typeface="Cambria"/>
                <a:cs typeface="Cambria"/>
              </a:rPr>
              <a:t> </a:t>
            </a:r>
            <a:r>
              <a:rPr sz="2100" spc="50" dirty="0">
                <a:latin typeface="Cambria"/>
                <a:cs typeface="Cambria"/>
              </a:rPr>
              <a:t>not</a:t>
            </a:r>
            <a:r>
              <a:rPr sz="2100" spc="105" dirty="0">
                <a:latin typeface="Cambria"/>
                <a:cs typeface="Cambria"/>
              </a:rPr>
              <a:t> </a:t>
            </a:r>
            <a:r>
              <a:rPr sz="2100" spc="35" dirty="0">
                <a:latin typeface="Cambria"/>
                <a:cs typeface="Cambria"/>
              </a:rPr>
              <a:t>work</a:t>
            </a:r>
            <a:endParaRPr sz="2100">
              <a:latin typeface="Cambria"/>
              <a:cs typeface="Cambria"/>
            </a:endParaRPr>
          </a:p>
          <a:p>
            <a:pPr marL="286385" marR="5715" indent="-274320" algn="just">
              <a:lnSpc>
                <a:spcPct val="100000"/>
              </a:lnSpc>
              <a:spcBef>
                <a:spcPts val="600"/>
              </a:spcBef>
              <a:buClr>
                <a:srgbClr val="FE8637"/>
              </a:buClr>
              <a:buSzPct val="68750"/>
              <a:buFont typeface="Wingdings"/>
              <a:buChar char=""/>
              <a:tabLst>
                <a:tab pos="287020" algn="l"/>
              </a:tabLst>
            </a:pPr>
            <a:r>
              <a:rPr sz="2400" spc="235" dirty="0">
                <a:latin typeface="Cambria"/>
                <a:cs typeface="Cambria"/>
              </a:rPr>
              <a:t>A </a:t>
            </a:r>
            <a:r>
              <a:rPr sz="2400" spc="85" dirty="0">
                <a:latin typeface="Cambria"/>
                <a:cs typeface="Cambria"/>
              </a:rPr>
              <a:t>system</a:t>
            </a:r>
            <a:r>
              <a:rPr sz="2400" spc="90" dirty="0">
                <a:latin typeface="Cambria"/>
                <a:cs typeface="Cambria"/>
              </a:rPr>
              <a:t> </a:t>
            </a:r>
            <a:r>
              <a:rPr sz="2400" spc="130" dirty="0">
                <a:latin typeface="Cambria"/>
                <a:cs typeface="Cambria"/>
              </a:rPr>
              <a:t>that</a:t>
            </a:r>
            <a:r>
              <a:rPr sz="2400" spc="135" dirty="0">
                <a:latin typeface="Cambria"/>
                <a:cs typeface="Cambria"/>
              </a:rPr>
              <a:t> </a:t>
            </a:r>
            <a:r>
              <a:rPr sz="2400" spc="75" dirty="0">
                <a:latin typeface="Cambria"/>
                <a:cs typeface="Cambria"/>
              </a:rPr>
              <a:t>characterizes</a:t>
            </a:r>
            <a:r>
              <a:rPr sz="2400" spc="80" dirty="0">
                <a:latin typeface="Cambria"/>
                <a:cs typeface="Cambria"/>
              </a:rPr>
              <a:t> </a:t>
            </a:r>
            <a:r>
              <a:rPr sz="2400" spc="20" dirty="0">
                <a:latin typeface="Cambria"/>
                <a:cs typeface="Cambria"/>
              </a:rPr>
              <a:t>words</a:t>
            </a:r>
            <a:r>
              <a:rPr sz="2400" spc="25" dirty="0">
                <a:latin typeface="Cambria"/>
                <a:cs typeface="Cambria"/>
              </a:rPr>
              <a:t> </a:t>
            </a:r>
            <a:r>
              <a:rPr sz="2400" spc="114" dirty="0">
                <a:latin typeface="Cambria"/>
                <a:cs typeface="Cambria"/>
              </a:rPr>
              <a:t>as</a:t>
            </a:r>
            <a:r>
              <a:rPr sz="2400" spc="120" dirty="0">
                <a:latin typeface="Cambria"/>
                <a:cs typeface="Cambria"/>
              </a:rPr>
              <a:t> </a:t>
            </a:r>
            <a:r>
              <a:rPr sz="2400" spc="80" dirty="0">
                <a:latin typeface="Cambria"/>
                <a:cs typeface="Cambria"/>
              </a:rPr>
              <a:t>numbers</a:t>
            </a:r>
            <a:r>
              <a:rPr sz="2400" spc="85" dirty="0">
                <a:latin typeface="Cambria"/>
                <a:cs typeface="Cambria"/>
              </a:rPr>
              <a:t> </a:t>
            </a:r>
            <a:r>
              <a:rPr sz="2400" spc="-5" dirty="0">
                <a:latin typeface="Cambria"/>
                <a:cs typeface="Cambria"/>
              </a:rPr>
              <a:t>or </a:t>
            </a:r>
            <a:r>
              <a:rPr sz="2400" dirty="0">
                <a:latin typeface="Cambria"/>
                <a:cs typeface="Cambria"/>
              </a:rPr>
              <a:t> </a:t>
            </a:r>
            <a:r>
              <a:rPr sz="2400" spc="85" dirty="0">
                <a:latin typeface="Cambria"/>
                <a:cs typeface="Cambria"/>
              </a:rPr>
              <a:t>dates</a:t>
            </a:r>
            <a:r>
              <a:rPr sz="2400" spc="90" dirty="0">
                <a:latin typeface="Cambria"/>
                <a:cs typeface="Cambria"/>
              </a:rPr>
              <a:t> </a:t>
            </a:r>
            <a:r>
              <a:rPr sz="2400" spc="50" dirty="0">
                <a:latin typeface="Cambria"/>
                <a:cs typeface="Cambria"/>
              </a:rPr>
              <a:t>allow</a:t>
            </a:r>
            <a:r>
              <a:rPr sz="2400" spc="55" dirty="0">
                <a:latin typeface="Cambria"/>
                <a:cs typeface="Cambria"/>
              </a:rPr>
              <a:t> </a:t>
            </a:r>
            <a:r>
              <a:rPr sz="2400" spc="15" dirty="0">
                <a:latin typeface="Cambria"/>
                <a:cs typeface="Cambria"/>
              </a:rPr>
              <a:t>for</a:t>
            </a:r>
            <a:r>
              <a:rPr sz="2400" spc="20" dirty="0">
                <a:latin typeface="Cambria"/>
                <a:cs typeface="Cambria"/>
              </a:rPr>
              <a:t> </a:t>
            </a:r>
            <a:r>
              <a:rPr sz="2400" spc="60" dirty="0">
                <a:latin typeface="Cambria"/>
                <a:cs typeface="Cambria"/>
              </a:rPr>
              <a:t>specialized</a:t>
            </a:r>
            <a:r>
              <a:rPr sz="2400" spc="65" dirty="0">
                <a:latin typeface="Cambria"/>
                <a:cs typeface="Cambria"/>
              </a:rPr>
              <a:t> </a:t>
            </a:r>
            <a:r>
              <a:rPr sz="2400" spc="80" dirty="0">
                <a:latin typeface="Cambria"/>
                <a:cs typeface="Cambria"/>
              </a:rPr>
              <a:t>numeric</a:t>
            </a:r>
            <a:r>
              <a:rPr sz="2400" spc="85" dirty="0">
                <a:latin typeface="Cambria"/>
                <a:cs typeface="Cambria"/>
              </a:rPr>
              <a:t> </a:t>
            </a:r>
            <a:r>
              <a:rPr sz="2400" spc="-5" dirty="0">
                <a:latin typeface="Cambria"/>
                <a:cs typeface="Cambria"/>
              </a:rPr>
              <a:t>or</a:t>
            </a:r>
            <a:r>
              <a:rPr sz="2400" dirty="0">
                <a:latin typeface="Cambria"/>
                <a:cs typeface="Cambria"/>
              </a:rPr>
              <a:t> </a:t>
            </a:r>
            <a:r>
              <a:rPr sz="2400" spc="85" dirty="0">
                <a:latin typeface="Cambria"/>
                <a:cs typeface="Cambria"/>
              </a:rPr>
              <a:t>date</a:t>
            </a:r>
            <a:r>
              <a:rPr sz="2400" spc="90" dirty="0">
                <a:latin typeface="Cambria"/>
                <a:cs typeface="Cambria"/>
              </a:rPr>
              <a:t> range </a:t>
            </a:r>
            <a:r>
              <a:rPr sz="2400" spc="95" dirty="0">
                <a:latin typeface="Cambria"/>
                <a:cs typeface="Cambria"/>
              </a:rPr>
              <a:t> </a:t>
            </a:r>
            <a:r>
              <a:rPr sz="2400" spc="55" dirty="0">
                <a:latin typeface="Cambria"/>
                <a:cs typeface="Cambria"/>
              </a:rPr>
              <a:t>processing</a:t>
            </a:r>
            <a:r>
              <a:rPr sz="2400" spc="95" dirty="0">
                <a:latin typeface="Cambria"/>
                <a:cs typeface="Cambria"/>
              </a:rPr>
              <a:t> </a:t>
            </a:r>
            <a:r>
              <a:rPr sz="2400" spc="114" dirty="0">
                <a:latin typeface="Cambria"/>
                <a:cs typeface="Cambria"/>
              </a:rPr>
              <a:t>against</a:t>
            </a:r>
            <a:r>
              <a:rPr sz="2400" spc="145" dirty="0">
                <a:latin typeface="Cambria"/>
                <a:cs typeface="Cambria"/>
              </a:rPr>
              <a:t> </a:t>
            </a:r>
            <a:r>
              <a:rPr sz="2400" spc="55">
                <a:latin typeface="Cambria"/>
                <a:cs typeface="Cambria"/>
              </a:rPr>
              <a:t>those</a:t>
            </a:r>
            <a:r>
              <a:rPr sz="2400" spc="130">
                <a:latin typeface="Cambria"/>
                <a:cs typeface="Cambria"/>
              </a:rPr>
              <a:t> </a:t>
            </a:r>
            <a:r>
              <a:rPr sz="2400" spc="25" smtClean="0">
                <a:latin typeface="Cambria"/>
                <a:cs typeface="Cambria"/>
              </a:rPr>
              <a:t>words</a:t>
            </a:r>
            <a:r>
              <a:rPr lang="en-IN" sz="2400" spc="25" dirty="0" smtClean="0">
                <a:latin typeface="Cambria"/>
                <a:cs typeface="Cambria"/>
              </a:rPr>
              <a:t>.</a:t>
            </a:r>
            <a:endParaRPr sz="2400">
              <a:latin typeface="Cambria"/>
              <a:cs typeface="Cambria"/>
            </a:endParaRPr>
          </a:p>
          <a:p>
            <a:pPr marL="287020" indent="-274320" algn="just">
              <a:lnSpc>
                <a:spcPct val="100000"/>
              </a:lnSpc>
              <a:spcBef>
                <a:spcPts val="600"/>
              </a:spcBef>
              <a:buClr>
                <a:srgbClr val="FE8637"/>
              </a:buClr>
              <a:buSzPct val="68750"/>
              <a:buFont typeface="Wingdings"/>
              <a:buChar char=""/>
              <a:tabLst>
                <a:tab pos="287020" algn="l"/>
              </a:tabLst>
            </a:pPr>
            <a:r>
              <a:rPr sz="2400" b="1" spc="125" dirty="0">
                <a:latin typeface="Cambria"/>
                <a:cs typeface="Cambria"/>
              </a:rPr>
              <a:t>Examples</a:t>
            </a:r>
            <a:endParaRPr sz="2400" b="1">
              <a:latin typeface="Cambria"/>
              <a:cs typeface="Cambria"/>
            </a:endParaRPr>
          </a:p>
          <a:p>
            <a:pPr marL="652780" lvl="1" indent="-274955" algn="just">
              <a:lnSpc>
                <a:spcPct val="100000"/>
              </a:lnSpc>
              <a:spcBef>
                <a:spcPts val="500"/>
              </a:spcBef>
              <a:buClr>
                <a:srgbClr val="FE8637"/>
              </a:buClr>
              <a:buSzPct val="78571"/>
              <a:buFont typeface="Segoe UI Symbol"/>
              <a:buChar char="⚫"/>
              <a:tabLst>
                <a:tab pos="652780" algn="l"/>
              </a:tabLst>
            </a:pPr>
            <a:r>
              <a:rPr lang="en-IN" sz="2100" spc="20" dirty="0" smtClean="0">
                <a:latin typeface="Cambria"/>
                <a:cs typeface="Cambria"/>
              </a:rPr>
              <a:t>A user could enter inclusive(</a:t>
            </a:r>
            <a:r>
              <a:rPr sz="2100" spc="20" smtClean="0">
                <a:latin typeface="Cambria"/>
                <a:cs typeface="Cambria"/>
              </a:rPr>
              <a:t>“124-425,”</a:t>
            </a:r>
            <a:r>
              <a:rPr lang="en-IN" sz="2100" spc="215" dirty="0" smtClean="0">
                <a:latin typeface="Cambria"/>
                <a:cs typeface="Cambria"/>
              </a:rPr>
              <a:t>or</a:t>
            </a:r>
            <a:r>
              <a:rPr sz="2100" spc="-100" smtClean="0">
                <a:latin typeface="Cambria"/>
                <a:cs typeface="Cambria"/>
              </a:rPr>
              <a:t>“4/2/93-5/2/95,”</a:t>
            </a:r>
            <a:r>
              <a:rPr lang="en-IN" sz="2100" spc="-100" dirty="0" smtClean="0">
                <a:latin typeface="Cambria"/>
                <a:cs typeface="Cambria"/>
              </a:rPr>
              <a:t> for numbers and dates) to infinite ranges(</a:t>
            </a:r>
            <a:r>
              <a:rPr sz="2100" spc="95" smtClean="0">
                <a:latin typeface="Cambria"/>
                <a:cs typeface="Cambria"/>
              </a:rPr>
              <a:t> </a:t>
            </a:r>
            <a:r>
              <a:rPr sz="2100" spc="40" dirty="0">
                <a:latin typeface="Cambria"/>
                <a:cs typeface="Cambria"/>
              </a:rPr>
              <a:t>“&gt;123</a:t>
            </a:r>
            <a:r>
              <a:rPr sz="2100" spc="40">
                <a:latin typeface="Cambria"/>
                <a:cs typeface="Cambria"/>
              </a:rPr>
              <a:t>,”</a:t>
            </a:r>
            <a:r>
              <a:rPr sz="2100" spc="120">
                <a:latin typeface="Cambria"/>
                <a:cs typeface="Cambria"/>
              </a:rPr>
              <a:t> </a:t>
            </a:r>
            <a:r>
              <a:rPr lang="en-IN" sz="2100" spc="120" dirty="0" smtClean="0">
                <a:latin typeface="Cambria"/>
                <a:cs typeface="Cambria"/>
              </a:rPr>
              <a:t>“&lt;=233,”</a:t>
            </a:r>
            <a:r>
              <a:rPr sz="2100" smtClean="0">
                <a:latin typeface="Cambria"/>
                <a:cs typeface="Cambria"/>
              </a:rPr>
              <a:t>or</a:t>
            </a:r>
            <a:r>
              <a:rPr sz="2100" spc="110" smtClean="0">
                <a:latin typeface="Cambria"/>
                <a:cs typeface="Cambria"/>
              </a:rPr>
              <a:t> </a:t>
            </a:r>
            <a:r>
              <a:rPr sz="2100" spc="-45">
                <a:latin typeface="Cambria"/>
                <a:cs typeface="Cambria"/>
              </a:rPr>
              <a:t>“&lt;=</a:t>
            </a:r>
            <a:r>
              <a:rPr sz="2100" spc="-45" smtClean="0">
                <a:latin typeface="Cambria"/>
                <a:cs typeface="Cambria"/>
              </a:rPr>
              <a:t>4/2/99</a:t>
            </a:r>
            <a:r>
              <a:rPr lang="en-IN" sz="2100" spc="-45" dirty="0" smtClean="0">
                <a:latin typeface="Cambria"/>
                <a:cs typeface="Cambria"/>
              </a:rPr>
              <a:t>,</a:t>
            </a:r>
            <a:r>
              <a:rPr sz="2100" spc="-45" smtClean="0">
                <a:latin typeface="Cambria"/>
                <a:cs typeface="Cambria"/>
              </a:rPr>
              <a:t>”</a:t>
            </a:r>
            <a:r>
              <a:rPr lang="en-IN" sz="2100" spc="-45" dirty="0" smtClean="0">
                <a:latin typeface="Cambria"/>
                <a:cs typeface="Cambria"/>
              </a:rPr>
              <a:t> representing “&gt;,””&lt;,””=“) as part  of  a  query. </a:t>
            </a:r>
            <a:endParaRPr sz="2100">
              <a:latin typeface="Cambria"/>
              <a:cs typeface="Cambria"/>
            </a:endParaRP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95921"/>
            <a:ext cx="8458200" cy="474489"/>
          </a:xfrm>
          <a:prstGeom prst="rect">
            <a:avLst/>
          </a:prstGeom>
        </p:spPr>
        <p:txBody>
          <a:bodyPr vert="horz" wrap="square" lIns="0" tIns="12700" rIns="0" bIns="0" rtlCol="0">
            <a:spAutoFit/>
          </a:bodyPr>
          <a:lstStyle/>
          <a:p>
            <a:pPr marL="12700">
              <a:lnSpc>
                <a:spcPct val="100000"/>
              </a:lnSpc>
              <a:spcBef>
                <a:spcPts val="100"/>
              </a:spcBef>
            </a:pPr>
            <a:r>
              <a:rPr sz="3000" b="1" spc="240" smtClean="0">
                <a:solidFill>
                  <a:srgbClr val="002060"/>
                </a:solidFill>
              </a:rPr>
              <a:t>C</a:t>
            </a:r>
            <a:r>
              <a:rPr b="1" spc="240" smtClean="0">
                <a:solidFill>
                  <a:srgbClr val="002060"/>
                </a:solidFill>
              </a:rPr>
              <a:t>ONCEPT</a:t>
            </a:r>
            <a:r>
              <a:rPr sz="3000" b="1" spc="240" smtClean="0">
                <a:solidFill>
                  <a:srgbClr val="002060"/>
                </a:solidFill>
              </a:rPr>
              <a:t>/T</a:t>
            </a:r>
            <a:r>
              <a:rPr b="1" spc="240" smtClean="0">
                <a:solidFill>
                  <a:srgbClr val="002060"/>
                </a:solidFill>
              </a:rPr>
              <a:t>HESAURUS</a:t>
            </a:r>
            <a:r>
              <a:rPr b="1" spc="295" smtClean="0">
                <a:solidFill>
                  <a:srgbClr val="002060"/>
                </a:solidFill>
              </a:rPr>
              <a:t> </a:t>
            </a:r>
            <a:r>
              <a:rPr sz="3000" b="1" spc="295" dirty="0">
                <a:solidFill>
                  <a:srgbClr val="002060"/>
                </a:solidFill>
              </a:rPr>
              <a:t>E</a:t>
            </a:r>
            <a:r>
              <a:rPr b="1" spc="295" dirty="0">
                <a:solidFill>
                  <a:srgbClr val="002060"/>
                </a:solidFill>
              </a:rPr>
              <a:t>XPANSION</a:t>
            </a:r>
            <a:endParaRPr sz="3000" b="1">
              <a:solidFill>
                <a:srgbClr val="002060"/>
              </a:solidFill>
            </a:endParaRPr>
          </a:p>
        </p:txBody>
      </p:sp>
      <p:sp>
        <p:nvSpPr>
          <p:cNvPr id="3" name="object 3"/>
          <p:cNvSpPr txBox="1"/>
          <p:nvPr/>
        </p:nvSpPr>
        <p:spPr>
          <a:xfrm>
            <a:off x="535940" y="1592071"/>
            <a:ext cx="7765415" cy="5930470"/>
          </a:xfrm>
          <a:prstGeom prst="rect">
            <a:avLst/>
          </a:prstGeom>
        </p:spPr>
        <p:txBody>
          <a:bodyPr vert="horz" wrap="square" lIns="0" tIns="53975" rIns="0" bIns="0" rtlCol="0">
            <a:spAutoFit/>
          </a:bodyPr>
          <a:lstStyle/>
          <a:p>
            <a:pPr marL="287020" marR="78740" indent="-274320" algn="just">
              <a:lnSpc>
                <a:spcPts val="2590"/>
              </a:lnSpc>
              <a:spcBef>
                <a:spcPts val="425"/>
              </a:spcBef>
              <a:buClr>
                <a:srgbClr val="FE8637"/>
              </a:buClr>
              <a:buSzPct val="68750"/>
              <a:buFont typeface="Wingdings"/>
              <a:buChar char=""/>
              <a:tabLst>
                <a:tab pos="287020" algn="l"/>
              </a:tabLst>
            </a:pPr>
            <a:r>
              <a:rPr sz="2400" spc="235" dirty="0">
                <a:latin typeface="Cambria"/>
                <a:cs typeface="Cambria"/>
              </a:rPr>
              <a:t>A</a:t>
            </a:r>
            <a:r>
              <a:rPr sz="2400" spc="240" dirty="0">
                <a:latin typeface="Cambria"/>
                <a:cs typeface="Cambria"/>
              </a:rPr>
              <a:t> </a:t>
            </a:r>
            <a:r>
              <a:rPr sz="2400" spc="105" dirty="0">
                <a:latin typeface="Cambria"/>
                <a:cs typeface="Cambria"/>
              </a:rPr>
              <a:t>thesaurus</a:t>
            </a:r>
            <a:r>
              <a:rPr sz="2400" spc="110" dirty="0">
                <a:latin typeface="Cambria"/>
                <a:cs typeface="Cambria"/>
              </a:rPr>
              <a:t> </a:t>
            </a:r>
            <a:r>
              <a:rPr sz="2400" spc="75" dirty="0">
                <a:latin typeface="Cambria"/>
                <a:cs typeface="Cambria"/>
              </a:rPr>
              <a:t>is</a:t>
            </a:r>
            <a:r>
              <a:rPr sz="2400" spc="80" dirty="0">
                <a:latin typeface="Cambria"/>
                <a:cs typeface="Cambria"/>
              </a:rPr>
              <a:t> typically</a:t>
            </a:r>
            <a:r>
              <a:rPr sz="2400" spc="85" dirty="0">
                <a:latin typeface="Cambria"/>
                <a:cs typeface="Cambria"/>
              </a:rPr>
              <a:t> </a:t>
            </a:r>
            <a:r>
              <a:rPr sz="2400" spc="160" dirty="0">
                <a:latin typeface="Cambria"/>
                <a:cs typeface="Cambria"/>
              </a:rPr>
              <a:t>a</a:t>
            </a:r>
            <a:r>
              <a:rPr sz="2400" spc="165" dirty="0">
                <a:latin typeface="Cambria"/>
                <a:cs typeface="Cambria"/>
              </a:rPr>
              <a:t> </a:t>
            </a:r>
            <a:r>
              <a:rPr sz="2400" spc="45" dirty="0">
                <a:latin typeface="Cambria"/>
                <a:cs typeface="Cambria"/>
              </a:rPr>
              <a:t>one-level</a:t>
            </a:r>
            <a:r>
              <a:rPr sz="2400" spc="50" dirty="0">
                <a:latin typeface="Cambria"/>
                <a:cs typeface="Cambria"/>
              </a:rPr>
              <a:t> </a:t>
            </a:r>
            <a:r>
              <a:rPr sz="2400" spc="-10" dirty="0">
                <a:latin typeface="Cambria"/>
                <a:cs typeface="Cambria"/>
              </a:rPr>
              <a:t>or</a:t>
            </a:r>
            <a:r>
              <a:rPr sz="2400" spc="-5" dirty="0">
                <a:latin typeface="Cambria"/>
                <a:cs typeface="Cambria"/>
              </a:rPr>
              <a:t> </a:t>
            </a:r>
            <a:r>
              <a:rPr sz="2400" spc="40" dirty="0">
                <a:latin typeface="Cambria"/>
                <a:cs typeface="Cambria"/>
              </a:rPr>
              <a:t>two-level </a:t>
            </a:r>
            <a:r>
              <a:rPr sz="2400" spc="45" dirty="0">
                <a:latin typeface="Cambria"/>
                <a:cs typeface="Cambria"/>
              </a:rPr>
              <a:t> </a:t>
            </a:r>
            <a:r>
              <a:rPr sz="2400" spc="75" dirty="0">
                <a:latin typeface="Cambria"/>
                <a:cs typeface="Cambria"/>
              </a:rPr>
              <a:t>expansion </a:t>
            </a:r>
            <a:r>
              <a:rPr sz="2400" spc="-5" dirty="0">
                <a:latin typeface="Cambria"/>
                <a:cs typeface="Cambria"/>
              </a:rPr>
              <a:t>of</a:t>
            </a:r>
            <a:r>
              <a:rPr sz="2400" spc="515" dirty="0">
                <a:latin typeface="Cambria"/>
                <a:cs typeface="Cambria"/>
              </a:rPr>
              <a:t> </a:t>
            </a:r>
            <a:r>
              <a:rPr sz="2400" spc="160" dirty="0">
                <a:latin typeface="Cambria"/>
                <a:cs typeface="Cambria"/>
              </a:rPr>
              <a:t>a </a:t>
            </a:r>
            <a:r>
              <a:rPr sz="2400" spc="85" dirty="0">
                <a:latin typeface="Cambria"/>
                <a:cs typeface="Cambria"/>
              </a:rPr>
              <a:t>term </a:t>
            </a:r>
            <a:r>
              <a:rPr sz="2400" spc="15" dirty="0">
                <a:latin typeface="Cambria"/>
                <a:cs typeface="Cambria"/>
              </a:rPr>
              <a:t>to </a:t>
            </a:r>
            <a:r>
              <a:rPr sz="2400" spc="55" dirty="0">
                <a:latin typeface="Cambria"/>
                <a:cs typeface="Cambria"/>
              </a:rPr>
              <a:t>other </a:t>
            </a:r>
            <a:r>
              <a:rPr sz="2400" spc="85" dirty="0">
                <a:latin typeface="Cambria"/>
                <a:cs typeface="Cambria"/>
              </a:rPr>
              <a:t>terms </a:t>
            </a:r>
            <a:r>
              <a:rPr sz="2400" spc="130" dirty="0">
                <a:latin typeface="Cambria"/>
                <a:cs typeface="Cambria"/>
              </a:rPr>
              <a:t>that </a:t>
            </a:r>
            <a:r>
              <a:rPr sz="2400" spc="80" dirty="0">
                <a:latin typeface="Cambria"/>
                <a:cs typeface="Cambria"/>
              </a:rPr>
              <a:t>are </a:t>
            </a:r>
            <a:r>
              <a:rPr sz="2400" spc="100" dirty="0">
                <a:latin typeface="Cambria"/>
                <a:cs typeface="Cambria"/>
              </a:rPr>
              <a:t>similar </a:t>
            </a:r>
            <a:r>
              <a:rPr sz="2400" spc="105" dirty="0">
                <a:latin typeface="Cambria"/>
                <a:cs typeface="Cambria"/>
              </a:rPr>
              <a:t> </a:t>
            </a:r>
            <a:r>
              <a:rPr sz="2400" spc="105">
                <a:latin typeface="Cambria"/>
                <a:cs typeface="Cambria"/>
              </a:rPr>
              <a:t>in</a:t>
            </a:r>
            <a:r>
              <a:rPr sz="2400" spc="120">
                <a:latin typeface="Cambria"/>
                <a:cs typeface="Cambria"/>
              </a:rPr>
              <a:t> </a:t>
            </a:r>
            <a:r>
              <a:rPr sz="2400" spc="105" smtClean="0">
                <a:latin typeface="Cambria"/>
                <a:cs typeface="Cambria"/>
              </a:rPr>
              <a:t>meaning</a:t>
            </a:r>
            <a:r>
              <a:rPr lang="en-IN" sz="2400" spc="105" dirty="0" smtClean="0">
                <a:latin typeface="Cambria"/>
                <a:cs typeface="Cambria"/>
              </a:rPr>
              <a:t>.</a:t>
            </a:r>
            <a:endParaRPr sz="2400">
              <a:latin typeface="Cambria"/>
              <a:cs typeface="Cambria"/>
            </a:endParaRPr>
          </a:p>
          <a:p>
            <a:pPr marL="287020" indent="-274320" algn="just">
              <a:lnSpc>
                <a:spcPct val="100000"/>
              </a:lnSpc>
              <a:spcBef>
                <a:spcPts val="280"/>
              </a:spcBef>
              <a:buClr>
                <a:srgbClr val="FE8637"/>
              </a:buClr>
              <a:buSzPct val="68750"/>
              <a:buFont typeface="Wingdings"/>
              <a:buChar char=""/>
              <a:tabLst>
                <a:tab pos="287020" algn="l"/>
              </a:tabLst>
            </a:pPr>
            <a:r>
              <a:rPr sz="2400" b="1" spc="85">
                <a:latin typeface="Cambria"/>
                <a:cs typeface="Cambria"/>
              </a:rPr>
              <a:t>Concept</a:t>
            </a:r>
            <a:r>
              <a:rPr sz="2400" b="1" spc="95">
                <a:latin typeface="Cambria"/>
                <a:cs typeface="Cambria"/>
              </a:rPr>
              <a:t> </a:t>
            </a:r>
            <a:r>
              <a:rPr lang="en-IN" sz="2400" b="1" spc="85" dirty="0" smtClean="0">
                <a:latin typeface="Cambria"/>
                <a:cs typeface="Cambria"/>
              </a:rPr>
              <a:t>C</a:t>
            </a:r>
            <a:r>
              <a:rPr sz="2400" b="1" spc="85" smtClean="0">
                <a:latin typeface="Cambria"/>
                <a:cs typeface="Cambria"/>
              </a:rPr>
              <a:t>lass</a:t>
            </a:r>
            <a:endParaRPr sz="2400" b="1">
              <a:latin typeface="Cambria"/>
              <a:cs typeface="Cambria"/>
            </a:endParaRPr>
          </a:p>
          <a:p>
            <a:pPr marL="652780" marR="79375" lvl="1" indent="-274320" algn="just">
              <a:lnSpc>
                <a:spcPts val="2270"/>
              </a:lnSpc>
              <a:spcBef>
                <a:spcPts val="535"/>
              </a:spcBef>
              <a:buClr>
                <a:srgbClr val="FE8637"/>
              </a:buClr>
              <a:buSzPct val="78571"/>
              <a:buFont typeface="Segoe UI Symbol"/>
              <a:buChar char="⚫"/>
              <a:tabLst>
                <a:tab pos="652780" algn="l"/>
              </a:tabLst>
            </a:pPr>
            <a:r>
              <a:rPr lang="en-IN" sz="2100" spc="65" dirty="0" smtClean="0">
                <a:latin typeface="Cambria"/>
                <a:cs typeface="Cambria"/>
              </a:rPr>
              <a:t>It is a t</a:t>
            </a:r>
            <a:r>
              <a:rPr sz="2100" spc="65" smtClean="0">
                <a:latin typeface="Cambria"/>
                <a:cs typeface="Cambria"/>
              </a:rPr>
              <a:t>ree </a:t>
            </a:r>
            <a:r>
              <a:rPr sz="2100" spc="75" dirty="0">
                <a:latin typeface="Cambria"/>
                <a:cs typeface="Cambria"/>
              </a:rPr>
              <a:t>structure </a:t>
            </a:r>
            <a:r>
              <a:rPr sz="2100" spc="114" dirty="0">
                <a:latin typeface="Cambria"/>
                <a:cs typeface="Cambria"/>
              </a:rPr>
              <a:t>that </a:t>
            </a:r>
            <a:r>
              <a:rPr sz="2100" spc="70" dirty="0">
                <a:latin typeface="Cambria"/>
                <a:cs typeface="Cambria"/>
              </a:rPr>
              <a:t>expands each </a:t>
            </a:r>
            <a:r>
              <a:rPr sz="2100" spc="95" dirty="0">
                <a:latin typeface="Cambria"/>
                <a:cs typeface="Cambria"/>
              </a:rPr>
              <a:t>meaning </a:t>
            </a:r>
            <a:r>
              <a:rPr sz="2100" dirty="0">
                <a:latin typeface="Cambria"/>
                <a:cs typeface="Cambria"/>
              </a:rPr>
              <a:t>of </a:t>
            </a:r>
            <a:r>
              <a:rPr sz="2100" spc="140" dirty="0">
                <a:latin typeface="Cambria"/>
                <a:cs typeface="Cambria"/>
              </a:rPr>
              <a:t>a </a:t>
            </a:r>
            <a:r>
              <a:rPr sz="2100" spc="15" dirty="0">
                <a:latin typeface="Cambria"/>
                <a:cs typeface="Cambria"/>
              </a:rPr>
              <a:t>word </a:t>
            </a:r>
            <a:r>
              <a:rPr sz="2100" spc="55" dirty="0">
                <a:latin typeface="Cambria"/>
                <a:cs typeface="Cambria"/>
              </a:rPr>
              <a:t>into </a:t>
            </a:r>
            <a:r>
              <a:rPr sz="2100" spc="60" dirty="0">
                <a:latin typeface="Cambria"/>
                <a:cs typeface="Cambria"/>
              </a:rPr>
              <a:t> </a:t>
            </a:r>
            <a:r>
              <a:rPr sz="2100" spc="65" dirty="0">
                <a:latin typeface="Cambria"/>
                <a:cs typeface="Cambria"/>
              </a:rPr>
              <a:t>potential</a:t>
            </a:r>
            <a:r>
              <a:rPr sz="2100" spc="105" dirty="0">
                <a:latin typeface="Cambria"/>
                <a:cs typeface="Cambria"/>
              </a:rPr>
              <a:t> </a:t>
            </a:r>
            <a:r>
              <a:rPr sz="2100" spc="35" dirty="0">
                <a:latin typeface="Cambria"/>
                <a:cs typeface="Cambria"/>
              </a:rPr>
              <a:t>concepts</a:t>
            </a:r>
            <a:r>
              <a:rPr sz="2100" spc="110" dirty="0">
                <a:latin typeface="Cambria"/>
                <a:cs typeface="Cambria"/>
              </a:rPr>
              <a:t> </a:t>
            </a:r>
            <a:r>
              <a:rPr sz="2100" spc="114" dirty="0">
                <a:latin typeface="Cambria"/>
                <a:cs typeface="Cambria"/>
              </a:rPr>
              <a:t>that</a:t>
            </a:r>
            <a:r>
              <a:rPr sz="2100" spc="125" dirty="0">
                <a:latin typeface="Cambria"/>
                <a:cs typeface="Cambria"/>
              </a:rPr>
              <a:t> </a:t>
            </a:r>
            <a:r>
              <a:rPr sz="2100" spc="75" dirty="0">
                <a:latin typeface="Cambria"/>
                <a:cs typeface="Cambria"/>
              </a:rPr>
              <a:t>are</a:t>
            </a:r>
            <a:r>
              <a:rPr sz="2100" spc="114" dirty="0">
                <a:latin typeface="Cambria"/>
                <a:cs typeface="Cambria"/>
              </a:rPr>
              <a:t> </a:t>
            </a:r>
            <a:r>
              <a:rPr sz="2100" spc="70" dirty="0">
                <a:latin typeface="Cambria"/>
                <a:cs typeface="Cambria"/>
              </a:rPr>
              <a:t>related</a:t>
            </a:r>
            <a:r>
              <a:rPr sz="2100" spc="105" dirty="0">
                <a:latin typeface="Cambria"/>
                <a:cs typeface="Cambria"/>
              </a:rPr>
              <a:t> </a:t>
            </a:r>
            <a:r>
              <a:rPr sz="2100" spc="15" dirty="0">
                <a:latin typeface="Cambria"/>
                <a:cs typeface="Cambria"/>
              </a:rPr>
              <a:t>to</a:t>
            </a:r>
            <a:r>
              <a:rPr sz="2100" spc="114" dirty="0">
                <a:latin typeface="Cambria"/>
                <a:cs typeface="Cambria"/>
              </a:rPr>
              <a:t> </a:t>
            </a:r>
            <a:r>
              <a:rPr sz="2100" spc="80" dirty="0">
                <a:latin typeface="Cambria"/>
                <a:cs typeface="Cambria"/>
              </a:rPr>
              <a:t>the</a:t>
            </a:r>
            <a:r>
              <a:rPr sz="2100" spc="130" dirty="0">
                <a:latin typeface="Cambria"/>
                <a:cs typeface="Cambria"/>
              </a:rPr>
              <a:t> </a:t>
            </a:r>
            <a:r>
              <a:rPr sz="2100" spc="95">
                <a:latin typeface="Cambria"/>
                <a:cs typeface="Cambria"/>
              </a:rPr>
              <a:t>initial</a:t>
            </a:r>
            <a:r>
              <a:rPr sz="2100" spc="130">
                <a:latin typeface="Cambria"/>
                <a:cs typeface="Cambria"/>
              </a:rPr>
              <a:t> </a:t>
            </a:r>
            <a:r>
              <a:rPr sz="2100" spc="75" smtClean="0">
                <a:latin typeface="Cambria"/>
                <a:cs typeface="Cambria"/>
              </a:rPr>
              <a:t>term</a:t>
            </a:r>
            <a:r>
              <a:rPr lang="en-IN" sz="2100" spc="75" dirty="0" smtClean="0">
                <a:latin typeface="Cambria"/>
                <a:cs typeface="Cambria"/>
              </a:rPr>
              <a:t>.</a:t>
            </a:r>
            <a:endParaRPr sz="2100">
              <a:latin typeface="Cambria"/>
              <a:cs typeface="Cambria"/>
            </a:endParaRPr>
          </a:p>
          <a:p>
            <a:pPr marL="652780" lvl="1" indent="-274955" algn="just">
              <a:lnSpc>
                <a:spcPct val="100000"/>
              </a:lnSpc>
              <a:spcBef>
                <a:spcPts val="215"/>
              </a:spcBef>
              <a:buClr>
                <a:srgbClr val="FE8637"/>
              </a:buClr>
              <a:buSzPct val="78571"/>
              <a:buFont typeface="Segoe UI Symbol"/>
              <a:buChar char="⚫"/>
              <a:tabLst>
                <a:tab pos="652780" algn="l"/>
              </a:tabLst>
            </a:pPr>
            <a:r>
              <a:rPr lang="en-IN" sz="2100" spc="80" dirty="0" smtClean="0">
                <a:latin typeface="Cambria"/>
                <a:cs typeface="Cambria"/>
              </a:rPr>
              <a:t>These are some times implemented as a n</a:t>
            </a:r>
            <a:r>
              <a:rPr sz="2100" spc="80" smtClean="0">
                <a:latin typeface="Cambria"/>
                <a:cs typeface="Cambria"/>
              </a:rPr>
              <a:t>etwork</a:t>
            </a:r>
            <a:r>
              <a:rPr sz="2100" spc="105" smtClean="0">
                <a:latin typeface="Cambria"/>
                <a:cs typeface="Cambria"/>
              </a:rPr>
              <a:t> </a:t>
            </a:r>
            <a:r>
              <a:rPr sz="2100" spc="75" dirty="0">
                <a:latin typeface="Cambria"/>
                <a:cs typeface="Cambria"/>
              </a:rPr>
              <a:t>structure</a:t>
            </a:r>
            <a:r>
              <a:rPr sz="2100" spc="120" dirty="0">
                <a:latin typeface="Cambria"/>
                <a:cs typeface="Cambria"/>
              </a:rPr>
              <a:t> </a:t>
            </a:r>
            <a:r>
              <a:rPr sz="2100" spc="114" dirty="0">
                <a:latin typeface="Cambria"/>
                <a:cs typeface="Cambria"/>
              </a:rPr>
              <a:t>that </a:t>
            </a:r>
            <a:r>
              <a:rPr sz="2100" spc="95" dirty="0">
                <a:latin typeface="Cambria"/>
                <a:cs typeface="Cambria"/>
              </a:rPr>
              <a:t>links</a:t>
            </a:r>
            <a:r>
              <a:rPr sz="2100" spc="135" dirty="0">
                <a:latin typeface="Cambria"/>
                <a:cs typeface="Cambria"/>
              </a:rPr>
              <a:t> </a:t>
            </a:r>
            <a:r>
              <a:rPr sz="2100" spc="10">
                <a:latin typeface="Cambria"/>
                <a:cs typeface="Cambria"/>
              </a:rPr>
              <a:t>word</a:t>
            </a:r>
            <a:r>
              <a:rPr sz="2100" spc="105">
                <a:latin typeface="Cambria"/>
                <a:cs typeface="Cambria"/>
              </a:rPr>
              <a:t> </a:t>
            </a:r>
            <a:r>
              <a:rPr sz="2100" spc="75" smtClean="0">
                <a:latin typeface="Cambria"/>
                <a:cs typeface="Cambria"/>
              </a:rPr>
              <a:t>stems</a:t>
            </a:r>
            <a:r>
              <a:rPr lang="en-IN" sz="2100" spc="75" dirty="0" smtClean="0">
                <a:latin typeface="Cambria"/>
                <a:cs typeface="Cambria"/>
              </a:rPr>
              <a:t>.</a:t>
            </a:r>
            <a:endParaRPr sz="2100">
              <a:latin typeface="Cambria"/>
              <a:cs typeface="Cambria"/>
            </a:endParaRPr>
          </a:p>
          <a:p>
            <a:pPr marL="650875" marR="80645" lvl="1" indent="-273050" algn="just">
              <a:lnSpc>
                <a:spcPts val="2270"/>
              </a:lnSpc>
              <a:spcBef>
                <a:spcPts val="540"/>
              </a:spcBef>
              <a:buClr>
                <a:srgbClr val="FE8637"/>
              </a:buClr>
              <a:buSzPct val="78571"/>
              <a:buFont typeface="Segoe UI Symbol"/>
              <a:buChar char="⚫"/>
              <a:tabLst>
                <a:tab pos="652780" algn="l"/>
              </a:tabLst>
            </a:pPr>
            <a:r>
              <a:rPr lang="en-IN" sz="2100" spc="95" dirty="0" smtClean="0">
                <a:latin typeface="Cambria"/>
                <a:cs typeface="Cambria"/>
              </a:rPr>
              <a:t>These representations a</a:t>
            </a:r>
            <a:r>
              <a:rPr sz="2100" spc="95" smtClean="0">
                <a:latin typeface="Cambria"/>
                <a:cs typeface="Cambria"/>
              </a:rPr>
              <a:t>ssist </a:t>
            </a:r>
            <a:r>
              <a:rPr sz="2100" spc="140" dirty="0">
                <a:latin typeface="Cambria"/>
                <a:cs typeface="Cambria"/>
              </a:rPr>
              <a:t>a </a:t>
            </a:r>
            <a:r>
              <a:rPr sz="2100" spc="70" dirty="0">
                <a:latin typeface="Cambria"/>
                <a:cs typeface="Cambria"/>
              </a:rPr>
              <a:t>user </a:t>
            </a:r>
            <a:r>
              <a:rPr sz="2100" spc="20" dirty="0">
                <a:latin typeface="Cambria"/>
                <a:cs typeface="Cambria"/>
              </a:rPr>
              <a:t>who </a:t>
            </a:r>
            <a:r>
              <a:rPr sz="2100" spc="110" dirty="0">
                <a:latin typeface="Cambria"/>
                <a:cs typeface="Cambria"/>
              </a:rPr>
              <a:t>has </a:t>
            </a:r>
            <a:r>
              <a:rPr sz="2100" spc="100" dirty="0">
                <a:latin typeface="Cambria"/>
                <a:cs typeface="Cambria"/>
              </a:rPr>
              <a:t>minimal </a:t>
            </a:r>
            <a:r>
              <a:rPr sz="2100" spc="50" dirty="0">
                <a:latin typeface="Cambria"/>
                <a:cs typeface="Cambria"/>
              </a:rPr>
              <a:t>knowledge </a:t>
            </a:r>
            <a:r>
              <a:rPr sz="2100" dirty="0">
                <a:latin typeface="Cambria"/>
                <a:cs typeface="Cambria"/>
              </a:rPr>
              <a:t>of </a:t>
            </a:r>
            <a:r>
              <a:rPr sz="2100" spc="140" dirty="0">
                <a:latin typeface="Cambria"/>
                <a:cs typeface="Cambria"/>
              </a:rPr>
              <a:t>a </a:t>
            </a:r>
            <a:r>
              <a:rPr sz="2100" spc="30" dirty="0">
                <a:latin typeface="Cambria"/>
                <a:cs typeface="Cambria"/>
              </a:rPr>
              <a:t>concept </a:t>
            </a:r>
            <a:r>
              <a:rPr sz="2100" spc="35" dirty="0">
                <a:latin typeface="Cambria"/>
                <a:cs typeface="Cambria"/>
              </a:rPr>
              <a:t> </a:t>
            </a:r>
            <a:r>
              <a:rPr sz="2100" spc="65" dirty="0">
                <a:latin typeface="Cambria"/>
                <a:cs typeface="Cambria"/>
              </a:rPr>
              <a:t>domain </a:t>
            </a:r>
            <a:r>
              <a:rPr sz="2100" spc="40" dirty="0">
                <a:latin typeface="Cambria"/>
                <a:cs typeface="Cambria"/>
              </a:rPr>
              <a:t>by </a:t>
            </a:r>
            <a:r>
              <a:rPr sz="2100" spc="60" dirty="0">
                <a:latin typeface="Cambria"/>
                <a:cs typeface="Cambria"/>
              </a:rPr>
              <a:t>allowing </a:t>
            </a:r>
            <a:r>
              <a:rPr sz="2100" spc="80" dirty="0">
                <a:latin typeface="Cambria"/>
                <a:cs typeface="Cambria"/>
              </a:rPr>
              <a:t>the </a:t>
            </a:r>
            <a:r>
              <a:rPr sz="2100" spc="70" dirty="0">
                <a:latin typeface="Cambria"/>
                <a:cs typeface="Cambria"/>
              </a:rPr>
              <a:t>user </a:t>
            </a:r>
            <a:r>
              <a:rPr sz="2100" spc="15" dirty="0">
                <a:latin typeface="Cambria"/>
                <a:cs typeface="Cambria"/>
              </a:rPr>
              <a:t>to </a:t>
            </a:r>
            <a:r>
              <a:rPr sz="2100" spc="70" dirty="0">
                <a:latin typeface="Cambria"/>
                <a:cs typeface="Cambria"/>
              </a:rPr>
              <a:t>expand </a:t>
            </a:r>
            <a:r>
              <a:rPr sz="2100" spc="50" dirty="0">
                <a:latin typeface="Cambria"/>
                <a:cs typeface="Cambria"/>
              </a:rPr>
              <a:t>upon </a:t>
            </a:r>
            <a:r>
              <a:rPr sz="2100" spc="140" dirty="0">
                <a:latin typeface="Cambria"/>
                <a:cs typeface="Cambria"/>
              </a:rPr>
              <a:t>a </a:t>
            </a:r>
            <a:r>
              <a:rPr sz="2100" spc="80" dirty="0">
                <a:latin typeface="Cambria"/>
                <a:cs typeface="Cambria"/>
              </a:rPr>
              <a:t>particular </a:t>
            </a:r>
            <a:r>
              <a:rPr sz="2100" spc="85" dirty="0">
                <a:latin typeface="Cambria"/>
                <a:cs typeface="Cambria"/>
              </a:rPr>
              <a:t> </a:t>
            </a:r>
            <a:r>
              <a:rPr sz="2100" spc="30" dirty="0">
                <a:latin typeface="Cambria"/>
                <a:cs typeface="Cambria"/>
              </a:rPr>
              <a:t>concept</a:t>
            </a:r>
            <a:r>
              <a:rPr sz="2100" spc="105" dirty="0">
                <a:latin typeface="Cambria"/>
                <a:cs typeface="Cambria"/>
              </a:rPr>
              <a:t> </a:t>
            </a:r>
            <a:r>
              <a:rPr sz="2100" spc="55" dirty="0">
                <a:latin typeface="Cambria"/>
                <a:cs typeface="Cambria"/>
              </a:rPr>
              <a:t>showing</a:t>
            </a:r>
            <a:r>
              <a:rPr sz="2100" spc="135" dirty="0">
                <a:latin typeface="Cambria"/>
                <a:cs typeface="Cambria"/>
              </a:rPr>
              <a:t> </a:t>
            </a:r>
            <a:r>
              <a:rPr sz="2100" spc="70">
                <a:latin typeface="Cambria"/>
                <a:cs typeface="Cambria"/>
              </a:rPr>
              <a:t>related</a:t>
            </a:r>
            <a:r>
              <a:rPr sz="2100" spc="105">
                <a:latin typeface="Cambria"/>
                <a:cs typeface="Cambria"/>
              </a:rPr>
              <a:t> </a:t>
            </a:r>
            <a:r>
              <a:rPr sz="2100" spc="35" smtClean="0">
                <a:latin typeface="Cambria"/>
                <a:cs typeface="Cambria"/>
              </a:rPr>
              <a:t>concepts</a:t>
            </a:r>
            <a:r>
              <a:rPr lang="en-IN" sz="2100" spc="35" dirty="0" smtClean="0">
                <a:latin typeface="Cambria"/>
                <a:cs typeface="Cambria"/>
              </a:rPr>
              <a:t>.</a:t>
            </a:r>
          </a:p>
          <a:p>
            <a:pPr marL="650875" marR="80645" lvl="1" indent="-273050" algn="just">
              <a:lnSpc>
                <a:spcPts val="2270"/>
              </a:lnSpc>
              <a:spcBef>
                <a:spcPts val="540"/>
              </a:spcBef>
              <a:buClr>
                <a:srgbClr val="FE8637"/>
              </a:buClr>
              <a:buSzPct val="78571"/>
              <a:buFont typeface="Segoe UI Symbol"/>
              <a:buChar char="⚫"/>
              <a:tabLst>
                <a:tab pos="652780" algn="l"/>
              </a:tabLst>
            </a:pPr>
            <a:r>
              <a:rPr lang="en-IN" sz="2100" spc="35" dirty="0" smtClean="0">
                <a:latin typeface="Cambria"/>
                <a:cs typeface="Cambria"/>
              </a:rPr>
              <a:t>Generalization is associated with the user viewing concepts logically higher in a hierarchy that have more general meaning.</a:t>
            </a:r>
          </a:p>
          <a:p>
            <a:pPr marL="650875" marR="80645" lvl="1" indent="-273050" algn="just">
              <a:lnSpc>
                <a:spcPts val="2270"/>
              </a:lnSpc>
              <a:spcBef>
                <a:spcPts val="540"/>
              </a:spcBef>
              <a:buClr>
                <a:srgbClr val="FE8637"/>
              </a:buClr>
              <a:buSzPct val="78571"/>
              <a:buFont typeface="Segoe UI Symbol"/>
              <a:buChar char="⚫"/>
              <a:tabLst>
                <a:tab pos="652780" algn="l"/>
              </a:tabLst>
            </a:pPr>
            <a:r>
              <a:rPr lang="en-IN" sz="2100" spc="35" dirty="0" smtClean="0">
                <a:latin typeface="Cambria"/>
                <a:cs typeface="Cambria"/>
              </a:rPr>
              <a:t>Specificity is going lower in the thesaurus looking at concepts that are more specific.</a:t>
            </a:r>
            <a:endParaRPr sz="2100">
              <a:latin typeface="Cambria"/>
              <a:cs typeface="Cambria"/>
            </a:endParaRPr>
          </a:p>
        </p:txBody>
      </p:sp>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8227060" cy="936154"/>
          </a:xfrm>
          <a:prstGeom prst="rect">
            <a:avLst/>
          </a:prstGeom>
        </p:spPr>
        <p:txBody>
          <a:bodyPr vert="horz" wrap="square" lIns="0" tIns="12700" rIns="0" bIns="0" rtlCol="0">
            <a:spAutoFit/>
          </a:bodyPr>
          <a:lstStyle/>
          <a:p>
            <a:pPr marL="12700">
              <a:lnSpc>
                <a:spcPct val="100000"/>
              </a:lnSpc>
              <a:spcBef>
                <a:spcPts val="100"/>
              </a:spcBef>
            </a:pPr>
            <a:r>
              <a:rPr sz="3000" b="1" spc="310">
                <a:solidFill>
                  <a:srgbClr val="002060"/>
                </a:solidFill>
              </a:rPr>
              <a:t>T</a:t>
            </a:r>
            <a:r>
              <a:rPr b="1" spc="310">
                <a:solidFill>
                  <a:srgbClr val="002060"/>
                </a:solidFill>
              </a:rPr>
              <a:t>HESAURUS</a:t>
            </a:r>
            <a:r>
              <a:rPr b="1" spc="290">
                <a:solidFill>
                  <a:srgbClr val="002060"/>
                </a:solidFill>
              </a:rPr>
              <a:t> </a:t>
            </a:r>
            <a:r>
              <a:rPr b="1" spc="280" smtClean="0">
                <a:solidFill>
                  <a:srgbClr val="002060"/>
                </a:solidFill>
              </a:rPr>
              <a:t>FOR</a:t>
            </a:r>
            <a:r>
              <a:rPr lang="en-IN" b="1" spc="280" dirty="0" smtClean="0">
                <a:solidFill>
                  <a:srgbClr val="002060"/>
                </a:solidFill>
              </a:rPr>
              <a:t> TERM</a:t>
            </a:r>
            <a:r>
              <a:rPr b="1" spc="270" smtClean="0">
                <a:solidFill>
                  <a:srgbClr val="002060"/>
                </a:solidFill>
              </a:rPr>
              <a:t> </a:t>
            </a:r>
            <a:r>
              <a:rPr sz="3000" b="1" spc="254" dirty="0">
                <a:solidFill>
                  <a:srgbClr val="002060"/>
                </a:solidFill>
              </a:rPr>
              <a:t>“C</a:t>
            </a:r>
            <a:r>
              <a:rPr b="1" spc="254" dirty="0">
                <a:solidFill>
                  <a:srgbClr val="002060"/>
                </a:solidFill>
              </a:rPr>
              <a:t>OMPUTER</a:t>
            </a:r>
            <a:r>
              <a:rPr sz="3000" b="1" spc="254" dirty="0">
                <a:solidFill>
                  <a:srgbClr val="002060"/>
                </a:solidFill>
              </a:rPr>
              <a:t>”</a:t>
            </a:r>
            <a:endParaRPr sz="3000" b="1">
              <a:solidFill>
                <a:srgbClr val="002060"/>
              </a:solidFill>
            </a:endParaRPr>
          </a:p>
        </p:txBody>
      </p:sp>
      <p:sp>
        <p:nvSpPr>
          <p:cNvPr id="3" name="object 3"/>
          <p:cNvSpPr txBox="1"/>
          <p:nvPr/>
        </p:nvSpPr>
        <p:spPr>
          <a:xfrm>
            <a:off x="3810000" y="1981200"/>
            <a:ext cx="1905000" cy="609600"/>
          </a:xfrm>
          <a:prstGeom prst="rect">
            <a:avLst/>
          </a:prstGeom>
          <a:ln w="12700">
            <a:solidFill>
              <a:srgbClr val="000000"/>
            </a:solidFill>
          </a:ln>
        </p:spPr>
        <p:txBody>
          <a:bodyPr vert="horz" wrap="square" lIns="0" tIns="116839" rIns="0" bIns="0" rtlCol="0">
            <a:spAutoFit/>
          </a:bodyPr>
          <a:lstStyle/>
          <a:p>
            <a:pPr marL="245745">
              <a:lnSpc>
                <a:spcPct val="100000"/>
              </a:lnSpc>
              <a:spcBef>
                <a:spcPts val="919"/>
              </a:spcBef>
            </a:pPr>
            <a:r>
              <a:rPr sz="2400" spc="100" dirty="0">
                <a:latin typeface="Cambria"/>
                <a:cs typeface="Cambria"/>
              </a:rPr>
              <a:t>Computer</a:t>
            </a:r>
            <a:endParaRPr sz="2400">
              <a:latin typeface="Cambria"/>
              <a:cs typeface="Cambria"/>
            </a:endParaRPr>
          </a:p>
        </p:txBody>
      </p:sp>
      <p:grpSp>
        <p:nvGrpSpPr>
          <p:cNvPr id="4" name="object 4"/>
          <p:cNvGrpSpPr/>
          <p:nvPr/>
        </p:nvGrpSpPr>
        <p:grpSpPr>
          <a:xfrm>
            <a:off x="527050" y="2584450"/>
            <a:ext cx="5194300" cy="2070100"/>
            <a:chOff x="527050" y="2584450"/>
            <a:chExt cx="5194300" cy="2070100"/>
          </a:xfrm>
        </p:grpSpPr>
        <p:sp>
          <p:nvSpPr>
            <p:cNvPr id="5" name="object 5"/>
            <p:cNvSpPr/>
            <p:nvPr/>
          </p:nvSpPr>
          <p:spPr>
            <a:xfrm>
              <a:off x="533400" y="2590800"/>
              <a:ext cx="3733800" cy="838200"/>
            </a:xfrm>
            <a:custGeom>
              <a:avLst/>
              <a:gdLst/>
              <a:ahLst/>
              <a:cxnLst/>
              <a:rect l="l" t="t" r="r" b="b"/>
              <a:pathLst>
                <a:path w="3733800" h="838200">
                  <a:moveTo>
                    <a:pt x="3733800" y="0"/>
                  </a:moveTo>
                  <a:lnTo>
                    <a:pt x="0" y="838200"/>
                  </a:lnTo>
                </a:path>
              </a:pathLst>
            </a:custGeom>
            <a:ln w="12700">
              <a:solidFill>
                <a:srgbClr val="000000"/>
              </a:solidFill>
            </a:ln>
          </p:spPr>
          <p:txBody>
            <a:bodyPr wrap="square" lIns="0" tIns="0" rIns="0" bIns="0" rtlCol="0"/>
            <a:lstStyle/>
            <a:p>
              <a:endParaRPr/>
            </a:p>
          </p:txBody>
        </p:sp>
        <p:sp>
          <p:nvSpPr>
            <p:cNvPr id="6" name="object 6"/>
            <p:cNvSpPr/>
            <p:nvPr/>
          </p:nvSpPr>
          <p:spPr>
            <a:xfrm>
              <a:off x="2209800" y="2590800"/>
              <a:ext cx="2133600" cy="1524000"/>
            </a:xfrm>
            <a:custGeom>
              <a:avLst/>
              <a:gdLst/>
              <a:ahLst/>
              <a:cxnLst/>
              <a:rect l="l" t="t" r="r" b="b"/>
              <a:pathLst>
                <a:path w="2133600" h="1524000">
                  <a:moveTo>
                    <a:pt x="2133600" y="0"/>
                  </a:moveTo>
                  <a:lnTo>
                    <a:pt x="0" y="1524000"/>
                  </a:lnTo>
                </a:path>
              </a:pathLst>
            </a:custGeom>
            <a:ln w="12700">
              <a:solidFill>
                <a:srgbClr val="000000"/>
              </a:solidFill>
            </a:ln>
          </p:spPr>
          <p:txBody>
            <a:bodyPr wrap="square" lIns="0" tIns="0" rIns="0" bIns="0" rtlCol="0"/>
            <a:lstStyle/>
            <a:p>
              <a:endParaRPr/>
            </a:p>
          </p:txBody>
        </p:sp>
        <p:sp>
          <p:nvSpPr>
            <p:cNvPr id="7" name="object 7"/>
            <p:cNvSpPr/>
            <p:nvPr/>
          </p:nvSpPr>
          <p:spPr>
            <a:xfrm>
              <a:off x="3810000" y="4114800"/>
              <a:ext cx="1524000" cy="533400"/>
            </a:xfrm>
            <a:custGeom>
              <a:avLst/>
              <a:gdLst/>
              <a:ahLst/>
              <a:cxnLst/>
              <a:rect l="l" t="t" r="r" b="b"/>
              <a:pathLst>
                <a:path w="1524000" h="533400">
                  <a:moveTo>
                    <a:pt x="0" y="0"/>
                  </a:moveTo>
                  <a:lnTo>
                    <a:pt x="1524000" y="0"/>
                  </a:lnTo>
                  <a:lnTo>
                    <a:pt x="1524000" y="533400"/>
                  </a:lnTo>
                  <a:lnTo>
                    <a:pt x="0" y="533400"/>
                  </a:lnTo>
                  <a:lnTo>
                    <a:pt x="0" y="0"/>
                  </a:lnTo>
                  <a:close/>
                </a:path>
              </a:pathLst>
            </a:custGeom>
            <a:ln w="12700">
              <a:solidFill>
                <a:srgbClr val="000000"/>
              </a:solidFill>
            </a:ln>
          </p:spPr>
          <p:txBody>
            <a:bodyPr wrap="square" lIns="0" tIns="0" rIns="0" bIns="0" rtlCol="0"/>
            <a:lstStyle/>
            <a:p>
              <a:endParaRPr/>
            </a:p>
          </p:txBody>
        </p:sp>
        <p:sp>
          <p:nvSpPr>
            <p:cNvPr id="8" name="object 8"/>
            <p:cNvSpPr/>
            <p:nvPr/>
          </p:nvSpPr>
          <p:spPr>
            <a:xfrm>
              <a:off x="4724400" y="2590800"/>
              <a:ext cx="990600" cy="1219200"/>
            </a:xfrm>
            <a:custGeom>
              <a:avLst/>
              <a:gdLst/>
              <a:ahLst/>
              <a:cxnLst/>
              <a:rect l="l" t="t" r="r" b="b"/>
              <a:pathLst>
                <a:path w="990600" h="1219200">
                  <a:moveTo>
                    <a:pt x="0" y="0"/>
                  </a:moveTo>
                  <a:lnTo>
                    <a:pt x="990600" y="1219200"/>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712559" y="4227067"/>
            <a:ext cx="1720214" cy="299720"/>
          </a:xfrm>
          <a:prstGeom prst="rect">
            <a:avLst/>
          </a:prstGeom>
        </p:spPr>
        <p:txBody>
          <a:bodyPr vert="horz" wrap="square" lIns="0" tIns="12700" rIns="0" bIns="0" rtlCol="0">
            <a:spAutoFit/>
          </a:bodyPr>
          <a:lstStyle/>
          <a:p>
            <a:pPr marL="12700">
              <a:lnSpc>
                <a:spcPct val="100000"/>
              </a:lnSpc>
              <a:spcBef>
                <a:spcPts val="100"/>
              </a:spcBef>
            </a:pPr>
            <a:r>
              <a:rPr sz="1800" b="1" spc="235" dirty="0">
                <a:latin typeface="Cambria"/>
                <a:cs typeface="Cambria"/>
              </a:rPr>
              <a:t>M</a:t>
            </a:r>
            <a:r>
              <a:rPr sz="1800" b="1" spc="85" dirty="0">
                <a:latin typeface="Cambria"/>
                <a:cs typeface="Cambria"/>
              </a:rPr>
              <a:t>i</a:t>
            </a:r>
            <a:r>
              <a:rPr sz="1800" b="1" spc="160" dirty="0">
                <a:latin typeface="Cambria"/>
                <a:cs typeface="Cambria"/>
              </a:rPr>
              <a:t>n</a:t>
            </a:r>
            <a:r>
              <a:rPr sz="1800" b="1" spc="105" dirty="0">
                <a:latin typeface="Cambria"/>
                <a:cs typeface="Cambria"/>
              </a:rPr>
              <a:t>i</a:t>
            </a:r>
            <a:r>
              <a:rPr sz="1800" b="1" spc="140" dirty="0">
                <a:latin typeface="Cambria"/>
                <a:cs typeface="Cambria"/>
              </a:rPr>
              <a:t>c</a:t>
            </a:r>
            <a:r>
              <a:rPr sz="1800" b="1" spc="70" dirty="0">
                <a:latin typeface="Cambria"/>
                <a:cs typeface="Cambria"/>
              </a:rPr>
              <a:t>o</a:t>
            </a:r>
            <a:r>
              <a:rPr sz="1800" b="1" spc="120" dirty="0">
                <a:latin typeface="Cambria"/>
                <a:cs typeface="Cambria"/>
              </a:rPr>
              <a:t>m</a:t>
            </a:r>
            <a:r>
              <a:rPr sz="1800" b="1" spc="125" dirty="0">
                <a:latin typeface="Cambria"/>
                <a:cs typeface="Cambria"/>
              </a:rPr>
              <a:t>p</a:t>
            </a:r>
            <a:r>
              <a:rPr sz="1800" b="1" spc="155" dirty="0">
                <a:latin typeface="Cambria"/>
                <a:cs typeface="Cambria"/>
              </a:rPr>
              <a:t>u</a:t>
            </a:r>
            <a:r>
              <a:rPr sz="1800" b="1" spc="105" dirty="0">
                <a:latin typeface="Cambria"/>
                <a:cs typeface="Cambria"/>
              </a:rPr>
              <a:t>t</a:t>
            </a:r>
            <a:r>
              <a:rPr sz="1800" b="1" spc="70" dirty="0">
                <a:latin typeface="Cambria"/>
                <a:cs typeface="Cambria"/>
              </a:rPr>
              <a:t>e</a:t>
            </a:r>
            <a:r>
              <a:rPr sz="1800" b="1" spc="100" dirty="0">
                <a:latin typeface="Cambria"/>
                <a:cs typeface="Cambria"/>
              </a:rPr>
              <a:t>r</a:t>
            </a:r>
            <a:endParaRPr sz="1800">
              <a:latin typeface="Cambria"/>
              <a:cs typeface="Cambria"/>
            </a:endParaRPr>
          </a:p>
        </p:txBody>
      </p:sp>
      <p:sp>
        <p:nvSpPr>
          <p:cNvPr id="10" name="object 10"/>
          <p:cNvSpPr txBox="1"/>
          <p:nvPr/>
        </p:nvSpPr>
        <p:spPr>
          <a:xfrm>
            <a:off x="152400" y="3429000"/>
            <a:ext cx="1447800" cy="533400"/>
          </a:xfrm>
          <a:prstGeom prst="rect">
            <a:avLst/>
          </a:prstGeom>
          <a:ln w="12700">
            <a:solidFill>
              <a:srgbClr val="000000"/>
            </a:solidFill>
          </a:ln>
        </p:spPr>
        <p:txBody>
          <a:bodyPr vert="horz" wrap="square" lIns="0" tIns="0" rIns="0" bIns="0" rtlCol="0">
            <a:spAutoFit/>
          </a:bodyPr>
          <a:lstStyle/>
          <a:p>
            <a:pPr algn="ctr">
              <a:lnSpc>
                <a:spcPts val="2065"/>
              </a:lnSpc>
            </a:pPr>
            <a:r>
              <a:rPr sz="1800" b="1" spc="150" dirty="0">
                <a:latin typeface="Cambria"/>
                <a:cs typeface="Cambria"/>
              </a:rPr>
              <a:t>Data</a:t>
            </a:r>
            <a:endParaRPr sz="1800">
              <a:latin typeface="Cambria"/>
              <a:cs typeface="Cambria"/>
            </a:endParaRPr>
          </a:p>
          <a:p>
            <a:pPr algn="ctr">
              <a:lnSpc>
                <a:spcPts val="2135"/>
              </a:lnSpc>
            </a:pPr>
            <a:r>
              <a:rPr sz="1800" b="1" spc="105" dirty="0">
                <a:latin typeface="Cambria"/>
                <a:cs typeface="Cambria"/>
              </a:rPr>
              <a:t>Processor</a:t>
            </a:r>
            <a:endParaRPr sz="1800">
              <a:latin typeface="Cambria"/>
              <a:cs typeface="Cambria"/>
            </a:endParaRPr>
          </a:p>
        </p:txBody>
      </p:sp>
      <p:sp>
        <p:nvSpPr>
          <p:cNvPr id="11" name="object 11"/>
          <p:cNvSpPr/>
          <p:nvPr/>
        </p:nvSpPr>
        <p:spPr>
          <a:xfrm>
            <a:off x="5410200" y="3810000"/>
            <a:ext cx="533400" cy="533400"/>
          </a:xfrm>
          <a:custGeom>
            <a:avLst/>
            <a:gdLst/>
            <a:ahLst/>
            <a:cxnLst/>
            <a:rect l="l" t="t" r="r" b="b"/>
            <a:pathLst>
              <a:path w="533400" h="533400">
                <a:moveTo>
                  <a:pt x="0" y="0"/>
                </a:moveTo>
                <a:lnTo>
                  <a:pt x="533400" y="0"/>
                </a:lnTo>
                <a:lnTo>
                  <a:pt x="533400" y="533400"/>
                </a:lnTo>
                <a:lnTo>
                  <a:pt x="0" y="533400"/>
                </a:lnTo>
                <a:lnTo>
                  <a:pt x="0" y="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5488019" y="3922267"/>
            <a:ext cx="377825" cy="299720"/>
          </a:xfrm>
          <a:prstGeom prst="rect">
            <a:avLst/>
          </a:prstGeom>
        </p:spPr>
        <p:txBody>
          <a:bodyPr vert="horz" wrap="square" lIns="0" tIns="12700" rIns="0" bIns="0" rtlCol="0">
            <a:spAutoFit/>
          </a:bodyPr>
          <a:lstStyle/>
          <a:p>
            <a:pPr marL="12700">
              <a:lnSpc>
                <a:spcPct val="100000"/>
              </a:lnSpc>
              <a:spcBef>
                <a:spcPts val="100"/>
              </a:spcBef>
            </a:pPr>
            <a:r>
              <a:rPr sz="1800" b="1" spc="310" dirty="0">
                <a:latin typeface="Cambria"/>
                <a:cs typeface="Cambria"/>
              </a:rPr>
              <a:t>PC</a:t>
            </a:r>
            <a:endParaRPr sz="1800">
              <a:latin typeface="Cambria"/>
              <a:cs typeface="Cambria"/>
            </a:endParaRPr>
          </a:p>
        </p:txBody>
      </p:sp>
      <p:sp>
        <p:nvSpPr>
          <p:cNvPr id="13" name="object 13"/>
          <p:cNvSpPr txBox="1"/>
          <p:nvPr/>
        </p:nvSpPr>
        <p:spPr>
          <a:xfrm>
            <a:off x="1295400" y="4191000"/>
            <a:ext cx="1752600" cy="533400"/>
          </a:xfrm>
          <a:prstGeom prst="rect">
            <a:avLst/>
          </a:prstGeom>
          <a:ln w="12700">
            <a:solidFill>
              <a:srgbClr val="000000"/>
            </a:solidFill>
          </a:ln>
        </p:spPr>
        <p:txBody>
          <a:bodyPr vert="horz" wrap="square" lIns="0" tIns="124460" rIns="0" bIns="0" rtlCol="0">
            <a:spAutoFit/>
          </a:bodyPr>
          <a:lstStyle/>
          <a:p>
            <a:pPr marL="153035">
              <a:lnSpc>
                <a:spcPct val="100000"/>
              </a:lnSpc>
              <a:spcBef>
                <a:spcPts val="980"/>
              </a:spcBef>
            </a:pPr>
            <a:r>
              <a:rPr sz="1800" b="1" spc="155" dirty="0">
                <a:latin typeface="Cambria"/>
                <a:cs typeface="Cambria"/>
              </a:rPr>
              <a:t>Main</a:t>
            </a:r>
            <a:r>
              <a:rPr sz="1800" b="1" spc="70" dirty="0">
                <a:latin typeface="Cambria"/>
                <a:cs typeface="Cambria"/>
              </a:rPr>
              <a:t> </a:t>
            </a:r>
            <a:r>
              <a:rPr sz="1800" b="1" spc="145" dirty="0">
                <a:latin typeface="Cambria"/>
                <a:cs typeface="Cambria"/>
              </a:rPr>
              <a:t>Frame</a:t>
            </a:r>
            <a:endParaRPr sz="1800">
              <a:latin typeface="Cambria"/>
              <a:cs typeface="Cambria"/>
            </a:endParaRPr>
          </a:p>
        </p:txBody>
      </p:sp>
      <p:grpSp>
        <p:nvGrpSpPr>
          <p:cNvPr id="14" name="object 14"/>
          <p:cNvGrpSpPr/>
          <p:nvPr/>
        </p:nvGrpSpPr>
        <p:grpSpPr>
          <a:xfrm>
            <a:off x="4489450" y="2584450"/>
            <a:ext cx="3136900" cy="1689100"/>
            <a:chOff x="4489450" y="2584450"/>
            <a:chExt cx="3136900" cy="1689100"/>
          </a:xfrm>
        </p:grpSpPr>
        <p:sp>
          <p:nvSpPr>
            <p:cNvPr id="15" name="object 15"/>
            <p:cNvSpPr/>
            <p:nvPr/>
          </p:nvSpPr>
          <p:spPr>
            <a:xfrm>
              <a:off x="4495800" y="2590800"/>
              <a:ext cx="0" cy="1524000"/>
            </a:xfrm>
            <a:custGeom>
              <a:avLst/>
              <a:gdLst/>
              <a:ahLst/>
              <a:cxnLst/>
              <a:rect l="l" t="t" r="r" b="b"/>
              <a:pathLst>
                <a:path h="1524000">
                  <a:moveTo>
                    <a:pt x="0" y="0"/>
                  </a:moveTo>
                  <a:lnTo>
                    <a:pt x="0" y="1524000"/>
                  </a:lnTo>
                </a:path>
              </a:pathLst>
            </a:custGeom>
            <a:ln w="12700">
              <a:solidFill>
                <a:srgbClr val="000000"/>
              </a:solidFill>
            </a:ln>
          </p:spPr>
          <p:txBody>
            <a:bodyPr wrap="square" lIns="0" tIns="0" rIns="0" bIns="0" rtlCol="0"/>
            <a:lstStyle/>
            <a:p>
              <a:endParaRPr/>
            </a:p>
          </p:txBody>
        </p:sp>
        <p:sp>
          <p:nvSpPr>
            <p:cNvPr id="16" name="object 16"/>
            <p:cNvSpPr/>
            <p:nvPr/>
          </p:nvSpPr>
          <p:spPr>
            <a:xfrm>
              <a:off x="6172200" y="3733800"/>
              <a:ext cx="1447800" cy="533400"/>
            </a:xfrm>
            <a:custGeom>
              <a:avLst/>
              <a:gdLst/>
              <a:ahLst/>
              <a:cxnLst/>
              <a:rect l="l" t="t" r="r" b="b"/>
              <a:pathLst>
                <a:path w="1447800" h="533400">
                  <a:moveTo>
                    <a:pt x="0" y="0"/>
                  </a:moveTo>
                  <a:lnTo>
                    <a:pt x="1447800" y="0"/>
                  </a:lnTo>
                  <a:lnTo>
                    <a:pt x="1447800" y="533400"/>
                  </a:lnTo>
                  <a:lnTo>
                    <a:pt x="0" y="533400"/>
                  </a:lnTo>
                  <a:lnTo>
                    <a:pt x="0" y="0"/>
                  </a:lnTo>
                  <a:close/>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6117463" y="3708907"/>
            <a:ext cx="1557020" cy="29972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Cambria"/>
                <a:cs typeface="Cambria"/>
              </a:rPr>
              <a:t>Multitasking</a:t>
            </a:r>
            <a:endParaRPr sz="1800">
              <a:latin typeface="Cambria"/>
              <a:cs typeface="Cambria"/>
            </a:endParaRPr>
          </a:p>
        </p:txBody>
      </p:sp>
      <p:sp>
        <p:nvSpPr>
          <p:cNvPr id="18" name="object 18"/>
          <p:cNvSpPr txBox="1"/>
          <p:nvPr/>
        </p:nvSpPr>
        <p:spPr>
          <a:xfrm>
            <a:off x="6285026" y="3983228"/>
            <a:ext cx="1220470" cy="299720"/>
          </a:xfrm>
          <a:prstGeom prst="rect">
            <a:avLst/>
          </a:prstGeom>
        </p:spPr>
        <p:txBody>
          <a:bodyPr vert="horz" wrap="square" lIns="0" tIns="12700" rIns="0" bIns="0" rtlCol="0">
            <a:spAutoFit/>
          </a:bodyPr>
          <a:lstStyle/>
          <a:p>
            <a:pPr marL="12700">
              <a:lnSpc>
                <a:spcPct val="100000"/>
              </a:lnSpc>
              <a:spcBef>
                <a:spcPts val="100"/>
              </a:spcBef>
            </a:pPr>
            <a:r>
              <a:rPr sz="1800" b="1" spc="160" dirty="0">
                <a:latin typeface="Cambria"/>
                <a:cs typeface="Cambria"/>
              </a:rPr>
              <a:t>Co</a:t>
            </a:r>
            <a:r>
              <a:rPr sz="1800" b="1" spc="240" dirty="0">
                <a:latin typeface="Cambria"/>
                <a:cs typeface="Cambria"/>
              </a:rPr>
              <a:t>m</a:t>
            </a:r>
            <a:r>
              <a:rPr sz="1800" b="1" spc="125" dirty="0">
                <a:latin typeface="Cambria"/>
                <a:cs typeface="Cambria"/>
              </a:rPr>
              <a:t>p</a:t>
            </a:r>
            <a:r>
              <a:rPr sz="1800" b="1" spc="130" dirty="0">
                <a:latin typeface="Cambria"/>
                <a:cs typeface="Cambria"/>
              </a:rPr>
              <a:t>ut</a:t>
            </a:r>
            <a:r>
              <a:rPr sz="1800" b="1" spc="70" dirty="0">
                <a:latin typeface="Cambria"/>
                <a:cs typeface="Cambria"/>
              </a:rPr>
              <a:t>e</a:t>
            </a:r>
            <a:r>
              <a:rPr sz="1800" b="1" spc="100" dirty="0">
                <a:latin typeface="Cambria"/>
                <a:cs typeface="Cambria"/>
              </a:rPr>
              <a:t>r</a:t>
            </a:r>
            <a:endParaRPr sz="1800">
              <a:latin typeface="Cambria"/>
              <a:cs typeface="Cambria"/>
            </a:endParaRPr>
          </a:p>
        </p:txBody>
      </p:sp>
      <p:sp>
        <p:nvSpPr>
          <p:cNvPr id="19" name="object 19"/>
          <p:cNvSpPr/>
          <p:nvPr/>
        </p:nvSpPr>
        <p:spPr>
          <a:xfrm>
            <a:off x="7467600" y="2895600"/>
            <a:ext cx="1447800" cy="533400"/>
          </a:xfrm>
          <a:custGeom>
            <a:avLst/>
            <a:gdLst/>
            <a:ahLst/>
            <a:cxnLst/>
            <a:rect l="l" t="t" r="r" b="b"/>
            <a:pathLst>
              <a:path w="1447800" h="533400">
                <a:moveTo>
                  <a:pt x="0" y="0"/>
                </a:moveTo>
                <a:lnTo>
                  <a:pt x="1447800" y="0"/>
                </a:lnTo>
                <a:lnTo>
                  <a:pt x="1447800" y="533400"/>
                </a:lnTo>
                <a:lnTo>
                  <a:pt x="0" y="533400"/>
                </a:lnTo>
                <a:lnTo>
                  <a:pt x="0" y="0"/>
                </a:lnTo>
                <a:close/>
              </a:path>
            </a:pathLst>
          </a:custGeom>
          <a:ln w="12700">
            <a:solidFill>
              <a:srgbClr val="000000"/>
            </a:solidFill>
          </a:ln>
        </p:spPr>
        <p:txBody>
          <a:bodyPr wrap="square" lIns="0" tIns="0" rIns="0" bIns="0" rtlCol="0"/>
          <a:lstStyle/>
          <a:p>
            <a:endParaRPr/>
          </a:p>
        </p:txBody>
      </p:sp>
      <p:sp>
        <p:nvSpPr>
          <p:cNvPr id="20" name="object 20"/>
          <p:cNvSpPr txBox="1"/>
          <p:nvPr/>
        </p:nvSpPr>
        <p:spPr>
          <a:xfrm>
            <a:off x="7467600" y="2895600"/>
            <a:ext cx="1447800" cy="533400"/>
          </a:xfrm>
          <a:prstGeom prst="rect">
            <a:avLst/>
          </a:prstGeom>
          <a:ln w="12700">
            <a:solidFill>
              <a:srgbClr val="000000"/>
            </a:solidFill>
          </a:ln>
        </p:spPr>
        <p:txBody>
          <a:bodyPr vert="horz" wrap="square" lIns="0" tIns="124460" rIns="0" bIns="0" rtlCol="0">
            <a:spAutoFit/>
          </a:bodyPr>
          <a:lstStyle/>
          <a:p>
            <a:pPr marL="451484">
              <a:lnSpc>
                <a:spcPct val="100000"/>
              </a:lnSpc>
              <a:spcBef>
                <a:spcPts val="980"/>
              </a:spcBef>
            </a:pPr>
            <a:r>
              <a:rPr sz="1800" b="1" spc="300" dirty="0">
                <a:latin typeface="Cambria"/>
                <a:cs typeface="Cambria"/>
              </a:rPr>
              <a:t>CPU</a:t>
            </a:r>
            <a:endParaRPr sz="1800">
              <a:latin typeface="Cambria"/>
              <a:cs typeface="Cambria"/>
            </a:endParaRPr>
          </a:p>
        </p:txBody>
      </p:sp>
      <p:grpSp>
        <p:nvGrpSpPr>
          <p:cNvPr id="21" name="object 21"/>
          <p:cNvGrpSpPr/>
          <p:nvPr/>
        </p:nvGrpSpPr>
        <p:grpSpPr>
          <a:xfrm>
            <a:off x="5022850" y="2584450"/>
            <a:ext cx="3365500" cy="1155700"/>
            <a:chOff x="5022850" y="2584450"/>
            <a:chExt cx="3365500" cy="1155700"/>
          </a:xfrm>
        </p:grpSpPr>
        <p:sp>
          <p:nvSpPr>
            <p:cNvPr id="22" name="object 22"/>
            <p:cNvSpPr/>
            <p:nvPr/>
          </p:nvSpPr>
          <p:spPr>
            <a:xfrm>
              <a:off x="5029200" y="2590800"/>
              <a:ext cx="1905000" cy="1143000"/>
            </a:xfrm>
            <a:custGeom>
              <a:avLst/>
              <a:gdLst/>
              <a:ahLst/>
              <a:cxnLst/>
              <a:rect l="l" t="t" r="r" b="b"/>
              <a:pathLst>
                <a:path w="1905000" h="1143000">
                  <a:moveTo>
                    <a:pt x="0" y="0"/>
                  </a:moveTo>
                  <a:lnTo>
                    <a:pt x="1905000" y="1143000"/>
                  </a:lnTo>
                </a:path>
              </a:pathLst>
            </a:custGeom>
            <a:ln w="12700">
              <a:solidFill>
                <a:srgbClr val="000000"/>
              </a:solidFill>
            </a:ln>
          </p:spPr>
          <p:txBody>
            <a:bodyPr wrap="square" lIns="0" tIns="0" rIns="0" bIns="0" rtlCol="0"/>
            <a:lstStyle/>
            <a:p>
              <a:endParaRPr/>
            </a:p>
          </p:txBody>
        </p:sp>
        <p:sp>
          <p:nvSpPr>
            <p:cNvPr id="23" name="object 23"/>
            <p:cNvSpPr/>
            <p:nvPr/>
          </p:nvSpPr>
          <p:spPr>
            <a:xfrm>
              <a:off x="5257800" y="2590800"/>
              <a:ext cx="3124200" cy="304800"/>
            </a:xfrm>
            <a:custGeom>
              <a:avLst/>
              <a:gdLst/>
              <a:ahLst/>
              <a:cxnLst/>
              <a:rect l="l" t="t" r="r" b="b"/>
              <a:pathLst>
                <a:path w="3124200" h="304800">
                  <a:moveTo>
                    <a:pt x="0" y="0"/>
                  </a:moveTo>
                  <a:lnTo>
                    <a:pt x="3124200" y="304800"/>
                  </a:lnTo>
                </a:path>
              </a:pathLst>
            </a:custGeom>
            <a:ln w="12700">
              <a:solidFill>
                <a:srgbClr val="000000"/>
              </a:solidFill>
            </a:ln>
          </p:spPr>
          <p:txBody>
            <a:bodyPr wrap="square" lIns="0" tIns="0" rIns="0" bIns="0" rtlCol="0"/>
            <a:lstStyle/>
            <a:p>
              <a:endParaRPr/>
            </a:p>
          </p:txBody>
        </p:sp>
      </p:gr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57200"/>
            <a:ext cx="3731260" cy="474489"/>
          </a:xfrm>
          <a:prstGeom prst="rect">
            <a:avLst/>
          </a:prstGeom>
        </p:spPr>
        <p:txBody>
          <a:bodyPr vert="horz" wrap="square" lIns="0" tIns="12700" rIns="0" bIns="0" rtlCol="0">
            <a:spAutoFit/>
          </a:bodyPr>
          <a:lstStyle/>
          <a:p>
            <a:pPr marL="12700">
              <a:lnSpc>
                <a:spcPct val="100000"/>
              </a:lnSpc>
              <a:spcBef>
                <a:spcPts val="100"/>
              </a:spcBef>
            </a:pPr>
            <a:r>
              <a:rPr sz="3000" b="1" spc="270" smtClean="0">
                <a:solidFill>
                  <a:srgbClr val="002060"/>
                </a:solidFill>
              </a:rPr>
              <a:t>D</a:t>
            </a:r>
            <a:r>
              <a:rPr b="1" spc="270" smtClean="0">
                <a:solidFill>
                  <a:srgbClr val="002060"/>
                </a:solidFill>
              </a:rPr>
              <a:t>EFINITION</a:t>
            </a:r>
            <a:endParaRPr sz="3000" b="1">
              <a:solidFill>
                <a:srgbClr val="002060"/>
              </a:solidFill>
            </a:endParaRPr>
          </a:p>
        </p:txBody>
      </p:sp>
      <p:sp>
        <p:nvSpPr>
          <p:cNvPr id="3" name="object 3"/>
          <p:cNvSpPr txBox="1"/>
          <p:nvPr/>
        </p:nvSpPr>
        <p:spPr>
          <a:xfrm>
            <a:off x="535940" y="1628647"/>
            <a:ext cx="7998460" cy="4598695"/>
          </a:xfrm>
          <a:prstGeom prst="rect">
            <a:avLst/>
          </a:prstGeom>
        </p:spPr>
        <p:txBody>
          <a:bodyPr vert="horz" wrap="square" lIns="0" tIns="12700" rIns="0" bIns="0" rtlCol="0">
            <a:spAutoFit/>
          </a:bodyPr>
          <a:lstStyle/>
          <a:p>
            <a:pPr marL="469900" marR="5080" indent="-457200">
              <a:lnSpc>
                <a:spcPct val="150000"/>
              </a:lnSpc>
              <a:spcBef>
                <a:spcPts val="100"/>
              </a:spcBef>
              <a:buClr>
                <a:srgbClr val="FE8637"/>
              </a:buClr>
              <a:buSzPct val="68750"/>
              <a:buFont typeface="Wingdings" pitchFamily="2" charset="2"/>
              <a:buChar char="Ø"/>
              <a:tabLst>
                <a:tab pos="469900" algn="l"/>
              </a:tabLst>
            </a:pPr>
            <a:r>
              <a:rPr sz="2400" b="1" spc="245" dirty="0">
                <a:latin typeface="Cambria"/>
                <a:cs typeface="Cambria"/>
              </a:rPr>
              <a:t>IRS</a:t>
            </a:r>
            <a:r>
              <a:rPr sz="2400" spc="245" dirty="0">
                <a:latin typeface="Cambria"/>
                <a:cs typeface="Cambria"/>
              </a:rPr>
              <a:t> </a:t>
            </a:r>
            <a:r>
              <a:rPr sz="2400" spc="80" dirty="0">
                <a:latin typeface="Cambria"/>
                <a:cs typeface="Cambria"/>
              </a:rPr>
              <a:t>is </a:t>
            </a:r>
            <a:r>
              <a:rPr sz="2400" spc="160" dirty="0">
                <a:latin typeface="Cambria"/>
                <a:cs typeface="Cambria"/>
              </a:rPr>
              <a:t>a </a:t>
            </a:r>
            <a:r>
              <a:rPr sz="2400" spc="85" dirty="0">
                <a:latin typeface="Cambria"/>
                <a:cs typeface="Cambria"/>
              </a:rPr>
              <a:t>system </a:t>
            </a:r>
            <a:r>
              <a:rPr sz="2400" spc="130" dirty="0">
                <a:latin typeface="Cambria"/>
                <a:cs typeface="Cambria"/>
              </a:rPr>
              <a:t>that </a:t>
            </a:r>
            <a:r>
              <a:rPr sz="2400" spc="80" dirty="0">
                <a:latin typeface="Cambria"/>
                <a:cs typeface="Cambria"/>
              </a:rPr>
              <a:t>is </a:t>
            </a:r>
            <a:r>
              <a:rPr sz="2400" spc="70">
                <a:latin typeface="Cambria"/>
                <a:cs typeface="Cambria"/>
              </a:rPr>
              <a:t>capable </a:t>
            </a:r>
            <a:r>
              <a:rPr sz="2400" spc="-5" smtClean="0">
                <a:latin typeface="Cambria"/>
                <a:cs typeface="Cambria"/>
              </a:rPr>
              <a:t>of</a:t>
            </a:r>
            <a:r>
              <a:rPr lang="en-US" sz="2400" spc="-5" dirty="0" smtClean="0">
                <a:latin typeface="Cambria"/>
                <a:cs typeface="Cambria"/>
              </a:rPr>
              <a:t> </a:t>
            </a:r>
            <a:r>
              <a:rPr sz="2400" spc="80" smtClean="0">
                <a:latin typeface="Cambria"/>
                <a:cs typeface="Cambria"/>
              </a:rPr>
              <a:t>storage,</a:t>
            </a:r>
            <a:r>
              <a:rPr lang="en-US" sz="2400" spc="80" dirty="0" smtClean="0">
                <a:latin typeface="Cambria"/>
                <a:cs typeface="Cambria"/>
              </a:rPr>
              <a:t> </a:t>
            </a:r>
            <a:r>
              <a:rPr sz="2400" spc="80" smtClean="0">
                <a:latin typeface="Cambria"/>
                <a:cs typeface="Cambria"/>
              </a:rPr>
              <a:t>retrieval</a:t>
            </a:r>
            <a:r>
              <a:rPr lang="en-US" sz="2400" spc="80" dirty="0" smtClean="0">
                <a:latin typeface="Cambria"/>
                <a:cs typeface="Cambria"/>
              </a:rPr>
              <a:t> </a:t>
            </a:r>
            <a:r>
              <a:rPr lang="en-US" sz="2400" spc="305" dirty="0" smtClean="0">
                <a:latin typeface="Cambria"/>
                <a:cs typeface="Cambria"/>
              </a:rPr>
              <a:t>and </a:t>
            </a:r>
            <a:r>
              <a:rPr sz="2400" spc="95" smtClean="0">
                <a:latin typeface="Cambria"/>
                <a:cs typeface="Cambria"/>
              </a:rPr>
              <a:t>maintenance</a:t>
            </a:r>
            <a:r>
              <a:rPr sz="2400" spc="100" smtClean="0">
                <a:latin typeface="Cambria"/>
                <a:cs typeface="Cambria"/>
              </a:rPr>
              <a:t> </a:t>
            </a:r>
            <a:r>
              <a:rPr sz="2400" spc="-5">
                <a:latin typeface="Cambria"/>
                <a:cs typeface="Cambria"/>
              </a:rPr>
              <a:t>of</a:t>
            </a:r>
            <a:r>
              <a:rPr sz="2400">
                <a:latin typeface="Cambria"/>
                <a:cs typeface="Cambria"/>
              </a:rPr>
              <a:t> </a:t>
            </a:r>
            <a:r>
              <a:rPr lang="en-US" sz="2400" dirty="0" smtClean="0">
                <a:latin typeface="Cambria"/>
                <a:cs typeface="Cambria"/>
              </a:rPr>
              <a:t> </a:t>
            </a:r>
            <a:r>
              <a:rPr sz="2400" spc="70" smtClean="0">
                <a:latin typeface="Cambria"/>
                <a:cs typeface="Cambria"/>
              </a:rPr>
              <a:t>information</a:t>
            </a:r>
            <a:r>
              <a:rPr sz="2400" spc="75" smtClean="0">
                <a:latin typeface="Cambria"/>
                <a:cs typeface="Cambria"/>
              </a:rPr>
              <a:t> </a:t>
            </a:r>
            <a:r>
              <a:rPr sz="2400" spc="20" dirty="0">
                <a:latin typeface="Cambria"/>
                <a:cs typeface="Cambria"/>
              </a:rPr>
              <a:t>to</a:t>
            </a:r>
            <a:r>
              <a:rPr sz="2400" spc="25" dirty="0">
                <a:latin typeface="Cambria"/>
                <a:cs typeface="Cambria"/>
              </a:rPr>
              <a:t> </a:t>
            </a:r>
            <a:r>
              <a:rPr sz="2400" spc="65" dirty="0">
                <a:latin typeface="Cambria"/>
                <a:cs typeface="Cambria"/>
              </a:rPr>
              <a:t>accomplish</a:t>
            </a:r>
            <a:r>
              <a:rPr sz="2400" spc="70" dirty="0">
                <a:latin typeface="Cambria"/>
                <a:cs typeface="Cambria"/>
              </a:rPr>
              <a:t> </a:t>
            </a:r>
            <a:r>
              <a:rPr sz="2400" spc="85" dirty="0">
                <a:latin typeface="Cambria"/>
                <a:cs typeface="Cambria"/>
              </a:rPr>
              <a:t>the </a:t>
            </a:r>
            <a:r>
              <a:rPr sz="2400" spc="90" dirty="0">
                <a:latin typeface="Cambria"/>
                <a:cs typeface="Cambria"/>
              </a:rPr>
              <a:t> </a:t>
            </a:r>
            <a:r>
              <a:rPr sz="2400" spc="130" dirty="0">
                <a:latin typeface="Cambria"/>
                <a:cs typeface="Cambria"/>
              </a:rPr>
              <a:t>task </a:t>
            </a:r>
            <a:r>
              <a:rPr sz="2400" spc="-5" dirty="0">
                <a:latin typeface="Cambria"/>
                <a:cs typeface="Cambria"/>
              </a:rPr>
              <a:t>of</a:t>
            </a:r>
            <a:r>
              <a:rPr sz="2400" spc="135" dirty="0">
                <a:latin typeface="Cambria"/>
                <a:cs typeface="Cambria"/>
              </a:rPr>
              <a:t> </a:t>
            </a:r>
            <a:r>
              <a:rPr sz="2400" spc="95">
                <a:latin typeface="Cambria"/>
                <a:cs typeface="Cambria"/>
              </a:rPr>
              <a:t>the</a:t>
            </a:r>
            <a:r>
              <a:rPr sz="2400" spc="130">
                <a:latin typeface="Cambria"/>
                <a:cs typeface="Cambria"/>
              </a:rPr>
              <a:t> </a:t>
            </a:r>
            <a:r>
              <a:rPr sz="2400" spc="95" smtClean="0">
                <a:latin typeface="Cambria"/>
                <a:cs typeface="Cambria"/>
              </a:rPr>
              <a:t>user.</a:t>
            </a:r>
            <a:r>
              <a:rPr sz="2400" spc="175" smtClean="0">
                <a:latin typeface="Cambria"/>
                <a:cs typeface="Cambria"/>
              </a:rPr>
              <a:t>An</a:t>
            </a:r>
            <a:r>
              <a:rPr sz="2400" spc="180" smtClean="0">
                <a:latin typeface="Cambria"/>
                <a:cs typeface="Cambria"/>
              </a:rPr>
              <a:t> </a:t>
            </a:r>
            <a:r>
              <a:rPr sz="2400" spc="215" dirty="0">
                <a:latin typeface="Cambria"/>
                <a:cs typeface="Cambria"/>
              </a:rPr>
              <a:t>IR</a:t>
            </a:r>
            <a:r>
              <a:rPr sz="2400" spc="220" dirty="0">
                <a:latin typeface="Cambria"/>
                <a:cs typeface="Cambria"/>
              </a:rPr>
              <a:t> </a:t>
            </a:r>
            <a:r>
              <a:rPr sz="2400" spc="85" dirty="0">
                <a:latin typeface="Cambria"/>
                <a:cs typeface="Cambria"/>
              </a:rPr>
              <a:t>system</a:t>
            </a:r>
            <a:r>
              <a:rPr sz="2400" spc="700" dirty="0">
                <a:latin typeface="Cambria"/>
                <a:cs typeface="Cambria"/>
              </a:rPr>
              <a:t> </a:t>
            </a:r>
            <a:r>
              <a:rPr sz="2400" spc="90">
                <a:latin typeface="Cambria"/>
                <a:cs typeface="Cambria"/>
              </a:rPr>
              <a:t>facilitates</a:t>
            </a:r>
            <a:r>
              <a:rPr sz="2400" spc="95">
                <a:latin typeface="Cambria"/>
                <a:cs typeface="Cambria"/>
              </a:rPr>
              <a:t> </a:t>
            </a:r>
            <a:r>
              <a:rPr sz="2400" spc="160" smtClean="0">
                <a:latin typeface="Cambria"/>
                <a:cs typeface="Cambria"/>
              </a:rPr>
              <a:t>a</a:t>
            </a:r>
            <a:r>
              <a:rPr lang="en-US" sz="2400" spc="850" dirty="0" smtClean="0">
                <a:latin typeface="Cambria"/>
                <a:cs typeface="Cambria"/>
              </a:rPr>
              <a:t> </a:t>
            </a:r>
            <a:r>
              <a:rPr sz="2400" spc="75" smtClean="0">
                <a:latin typeface="Cambria"/>
                <a:cs typeface="Cambria"/>
              </a:rPr>
              <a:t>user</a:t>
            </a:r>
            <a:r>
              <a:rPr sz="2400" spc="80" smtClean="0">
                <a:latin typeface="Cambria"/>
                <a:cs typeface="Cambria"/>
              </a:rPr>
              <a:t> </a:t>
            </a:r>
            <a:r>
              <a:rPr sz="2400" spc="105" dirty="0">
                <a:latin typeface="Cambria"/>
                <a:cs typeface="Cambria"/>
              </a:rPr>
              <a:t>in</a:t>
            </a:r>
            <a:r>
              <a:rPr sz="2400" spc="110" dirty="0">
                <a:latin typeface="Cambria"/>
                <a:cs typeface="Cambria"/>
              </a:rPr>
              <a:t> </a:t>
            </a:r>
            <a:r>
              <a:rPr sz="2400" spc="80" dirty="0">
                <a:latin typeface="Cambria"/>
                <a:cs typeface="Cambria"/>
              </a:rPr>
              <a:t>find</a:t>
            </a:r>
            <a:r>
              <a:rPr sz="2400" spc="85" dirty="0">
                <a:latin typeface="Cambria"/>
                <a:cs typeface="Cambria"/>
              </a:rPr>
              <a:t> </a:t>
            </a:r>
            <a:r>
              <a:rPr sz="2400" spc="90" dirty="0">
                <a:latin typeface="Cambria"/>
                <a:cs typeface="Cambria"/>
              </a:rPr>
              <a:t>the </a:t>
            </a:r>
            <a:r>
              <a:rPr sz="2400" spc="95" dirty="0">
                <a:latin typeface="Cambria"/>
                <a:cs typeface="Cambria"/>
              </a:rPr>
              <a:t> </a:t>
            </a:r>
            <a:r>
              <a:rPr sz="2400" spc="75">
                <a:latin typeface="Cambria"/>
                <a:cs typeface="Cambria"/>
              </a:rPr>
              <a:t>information</a:t>
            </a:r>
            <a:r>
              <a:rPr sz="2400" spc="110">
                <a:latin typeface="Cambria"/>
                <a:cs typeface="Cambria"/>
              </a:rPr>
              <a:t> </a:t>
            </a:r>
            <a:r>
              <a:rPr lang="en-US" sz="2400" spc="130" dirty="0" smtClean="0">
                <a:latin typeface="Cambria"/>
                <a:cs typeface="Cambria"/>
              </a:rPr>
              <a:t>the </a:t>
            </a:r>
            <a:r>
              <a:rPr sz="2400" spc="80" smtClean="0">
                <a:latin typeface="Cambria"/>
                <a:cs typeface="Cambria"/>
              </a:rPr>
              <a:t>user</a:t>
            </a:r>
            <a:r>
              <a:rPr sz="2400" spc="120" smtClean="0">
                <a:latin typeface="Cambria"/>
                <a:cs typeface="Cambria"/>
              </a:rPr>
              <a:t> </a:t>
            </a:r>
            <a:r>
              <a:rPr sz="2400" spc="60" smtClean="0">
                <a:latin typeface="Cambria"/>
                <a:cs typeface="Cambria"/>
              </a:rPr>
              <a:t>needs</a:t>
            </a:r>
            <a:r>
              <a:rPr lang="en-US" sz="2400" spc="60" dirty="0" smtClean="0">
                <a:latin typeface="Cambria"/>
                <a:cs typeface="Cambria"/>
              </a:rPr>
              <a:t>.</a:t>
            </a:r>
            <a:endParaRPr sz="2400">
              <a:latin typeface="Cambria"/>
              <a:cs typeface="Cambria"/>
            </a:endParaRPr>
          </a:p>
          <a:p>
            <a:pPr marL="287020" marR="5080" indent="-274320">
              <a:lnSpc>
                <a:spcPct val="150000"/>
              </a:lnSpc>
              <a:spcBef>
                <a:spcPts val="600"/>
              </a:spcBef>
              <a:buClr>
                <a:srgbClr val="FE8637"/>
              </a:buClr>
              <a:buSzPct val="68750"/>
              <a:buFont typeface="Wingdings" pitchFamily="2" charset="2"/>
              <a:buChar char="Ø"/>
              <a:tabLst>
                <a:tab pos="287020" algn="l"/>
              </a:tabLst>
            </a:pPr>
            <a:r>
              <a:rPr lang="en-US" sz="2400" spc="150" dirty="0" smtClean="0">
                <a:latin typeface="Cambria"/>
                <a:cs typeface="Cambria"/>
              </a:rPr>
              <a:t>  </a:t>
            </a:r>
            <a:r>
              <a:rPr sz="2400" spc="150" smtClean="0">
                <a:latin typeface="Cambria"/>
                <a:cs typeface="Cambria"/>
              </a:rPr>
              <a:t>Only </a:t>
            </a:r>
            <a:r>
              <a:rPr sz="2400" spc="120" dirty="0">
                <a:latin typeface="Cambria"/>
                <a:cs typeface="Cambria"/>
              </a:rPr>
              <a:t>data </a:t>
            </a:r>
            <a:r>
              <a:rPr sz="2400" spc="65" dirty="0">
                <a:latin typeface="Cambria"/>
                <a:cs typeface="Cambria"/>
              </a:rPr>
              <a:t>type </a:t>
            </a:r>
            <a:r>
              <a:rPr sz="2400" spc="75" dirty="0">
                <a:latin typeface="Cambria"/>
                <a:cs typeface="Cambria"/>
              </a:rPr>
              <a:t>is</a:t>
            </a:r>
            <a:r>
              <a:rPr sz="2400" spc="80" dirty="0">
                <a:latin typeface="Cambria"/>
                <a:cs typeface="Cambria"/>
              </a:rPr>
              <a:t> “Text” </a:t>
            </a:r>
            <a:r>
              <a:rPr sz="2400" spc="20" dirty="0">
                <a:latin typeface="Cambria"/>
                <a:cs typeface="Cambria"/>
              </a:rPr>
              <a:t>to </a:t>
            </a:r>
            <a:r>
              <a:rPr sz="2400" spc="30" dirty="0">
                <a:latin typeface="Cambria"/>
                <a:cs typeface="Cambria"/>
              </a:rPr>
              <a:t>process </a:t>
            </a:r>
            <a:r>
              <a:rPr sz="2400" spc="95" dirty="0">
                <a:latin typeface="Cambria"/>
                <a:cs typeface="Cambria"/>
              </a:rPr>
              <a:t>the </a:t>
            </a:r>
            <a:r>
              <a:rPr sz="2400" spc="75" dirty="0">
                <a:latin typeface="Cambria"/>
                <a:cs typeface="Cambria"/>
              </a:rPr>
              <a:t>information </a:t>
            </a:r>
            <a:r>
              <a:rPr sz="2400" spc="80" dirty="0">
                <a:latin typeface="Cambria"/>
                <a:cs typeface="Cambria"/>
              </a:rPr>
              <a:t> retrieval</a:t>
            </a:r>
            <a:r>
              <a:rPr sz="2400" spc="110" dirty="0">
                <a:latin typeface="Cambria"/>
                <a:cs typeface="Cambria"/>
              </a:rPr>
              <a:t> </a:t>
            </a:r>
            <a:r>
              <a:rPr sz="2400" spc="85" dirty="0">
                <a:latin typeface="Cambria"/>
                <a:cs typeface="Cambria"/>
              </a:rPr>
              <a:t>functionality</a:t>
            </a:r>
            <a:r>
              <a:rPr sz="2400" spc="110" dirty="0">
                <a:latin typeface="Cambria"/>
                <a:cs typeface="Cambria"/>
              </a:rPr>
              <a:t> </a:t>
            </a:r>
            <a:r>
              <a:rPr sz="2400" spc="65" dirty="0">
                <a:latin typeface="Cambria"/>
                <a:cs typeface="Cambria"/>
              </a:rPr>
              <a:t>processing.</a:t>
            </a:r>
            <a:endParaRPr sz="2400">
              <a:latin typeface="Cambria"/>
              <a:cs typeface="Cambria"/>
            </a:endParaRPr>
          </a:p>
          <a:p>
            <a:pPr marL="287020" marR="5715" indent="-274320">
              <a:lnSpc>
                <a:spcPct val="150000"/>
              </a:lnSpc>
              <a:spcBef>
                <a:spcPts val="600"/>
              </a:spcBef>
              <a:buClr>
                <a:srgbClr val="FE8637"/>
              </a:buClr>
              <a:buSzPct val="68750"/>
              <a:buFont typeface="Wingdings" pitchFamily="2" charset="2"/>
              <a:buChar char="Ø"/>
              <a:tabLst>
                <a:tab pos="287020" algn="l"/>
              </a:tabLst>
            </a:pPr>
            <a:r>
              <a:rPr lang="en-US" sz="2400" spc="130" dirty="0" smtClean="0">
                <a:latin typeface="Cambria"/>
                <a:cs typeface="Cambria"/>
              </a:rPr>
              <a:t>  </a:t>
            </a:r>
            <a:r>
              <a:rPr sz="2400" spc="130" smtClean="0">
                <a:latin typeface="Cambria"/>
                <a:cs typeface="Cambria"/>
              </a:rPr>
              <a:t>Other </a:t>
            </a:r>
            <a:r>
              <a:rPr sz="2400" spc="120" dirty="0">
                <a:latin typeface="Cambria"/>
                <a:cs typeface="Cambria"/>
              </a:rPr>
              <a:t>data </a:t>
            </a:r>
            <a:r>
              <a:rPr sz="2400" spc="65" dirty="0">
                <a:latin typeface="Cambria"/>
                <a:cs typeface="Cambria"/>
              </a:rPr>
              <a:t>types </a:t>
            </a:r>
            <a:r>
              <a:rPr sz="2400" spc="70" dirty="0">
                <a:latin typeface="Cambria"/>
                <a:cs typeface="Cambria"/>
              </a:rPr>
              <a:t>used </a:t>
            </a:r>
            <a:r>
              <a:rPr sz="2400" spc="15" dirty="0">
                <a:latin typeface="Cambria"/>
                <a:cs typeface="Cambria"/>
              </a:rPr>
              <a:t>for </a:t>
            </a:r>
            <a:r>
              <a:rPr sz="2400" spc="100" dirty="0">
                <a:latin typeface="Cambria"/>
                <a:cs typeface="Cambria"/>
              </a:rPr>
              <a:t>highly </a:t>
            </a:r>
            <a:r>
              <a:rPr sz="2400" spc="80" dirty="0">
                <a:latin typeface="Cambria"/>
                <a:cs typeface="Cambria"/>
              </a:rPr>
              <a:t>informative </a:t>
            </a:r>
            <a:r>
              <a:rPr sz="2400" spc="45" dirty="0">
                <a:latin typeface="Cambria"/>
                <a:cs typeface="Cambria"/>
              </a:rPr>
              <a:t>sources </a:t>
            </a:r>
            <a:r>
              <a:rPr sz="2400" spc="50" dirty="0">
                <a:latin typeface="Cambria"/>
                <a:cs typeface="Cambria"/>
              </a:rPr>
              <a:t> </a:t>
            </a:r>
            <a:r>
              <a:rPr sz="2400" spc="90" dirty="0">
                <a:latin typeface="Cambria"/>
                <a:cs typeface="Cambria"/>
              </a:rPr>
              <a:t>but</a:t>
            </a:r>
            <a:r>
              <a:rPr sz="2400" spc="145" dirty="0">
                <a:latin typeface="Cambria"/>
                <a:cs typeface="Cambria"/>
              </a:rPr>
              <a:t> </a:t>
            </a:r>
            <a:r>
              <a:rPr sz="2400" spc="95" dirty="0">
                <a:latin typeface="Cambria"/>
                <a:cs typeface="Cambria"/>
              </a:rPr>
              <a:t>the</a:t>
            </a:r>
            <a:r>
              <a:rPr sz="2400" spc="130" dirty="0">
                <a:latin typeface="Cambria"/>
                <a:cs typeface="Cambria"/>
              </a:rPr>
              <a:t> </a:t>
            </a:r>
            <a:r>
              <a:rPr sz="2400" spc="90" dirty="0">
                <a:latin typeface="Cambria"/>
                <a:cs typeface="Cambria"/>
              </a:rPr>
              <a:t>primary</a:t>
            </a:r>
            <a:r>
              <a:rPr sz="2400" spc="114" dirty="0">
                <a:latin typeface="Cambria"/>
                <a:cs typeface="Cambria"/>
              </a:rPr>
              <a:t> link</a:t>
            </a:r>
            <a:r>
              <a:rPr sz="2400" spc="125" dirty="0">
                <a:latin typeface="Cambria"/>
                <a:cs typeface="Cambria"/>
              </a:rPr>
              <a:t> </a:t>
            </a:r>
            <a:r>
              <a:rPr sz="2400" spc="20" dirty="0">
                <a:latin typeface="Cambria"/>
                <a:cs typeface="Cambria"/>
              </a:rPr>
              <a:t>for</a:t>
            </a:r>
            <a:r>
              <a:rPr sz="2400" spc="120" dirty="0">
                <a:latin typeface="Cambria"/>
                <a:cs typeface="Cambria"/>
              </a:rPr>
              <a:t> </a:t>
            </a:r>
            <a:r>
              <a:rPr sz="2400" spc="80" dirty="0">
                <a:latin typeface="Cambria"/>
                <a:cs typeface="Cambria"/>
              </a:rPr>
              <a:t>retrieval</a:t>
            </a:r>
            <a:r>
              <a:rPr sz="2400" spc="130" dirty="0">
                <a:latin typeface="Cambria"/>
                <a:cs typeface="Cambria"/>
              </a:rPr>
              <a:t> </a:t>
            </a:r>
            <a:r>
              <a:rPr sz="2400" spc="80" dirty="0">
                <a:latin typeface="Cambria"/>
                <a:cs typeface="Cambria"/>
              </a:rPr>
              <a:t>is</a:t>
            </a:r>
            <a:r>
              <a:rPr sz="2400" spc="120" dirty="0">
                <a:latin typeface="Cambria"/>
                <a:cs typeface="Cambria"/>
              </a:rPr>
              <a:t> </a:t>
            </a:r>
            <a:r>
              <a:rPr sz="2400" spc="110">
                <a:latin typeface="Cambria"/>
                <a:cs typeface="Cambria"/>
              </a:rPr>
              <a:t>text</a:t>
            </a:r>
            <a:r>
              <a:rPr sz="2400" spc="110" smtClean="0">
                <a:latin typeface="Cambria"/>
                <a:cs typeface="Cambria"/>
              </a:rPr>
              <a:t>.</a:t>
            </a:r>
            <a:endParaRPr sz="2400">
              <a:latin typeface="Cambria"/>
              <a:cs typeface="Cambria"/>
            </a:endParaRPr>
          </a:p>
        </p:txBody>
      </p:sp>
    </p:spTree>
  </p:cSld>
  <p:clrMapOvr>
    <a:masterClrMapping/>
  </p:clrMapOvr>
  <p:transition spd="med">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8721"/>
            <a:ext cx="8227060" cy="936154"/>
          </a:xfrm>
          <a:prstGeom prst="rect">
            <a:avLst/>
          </a:prstGeom>
        </p:spPr>
        <p:txBody>
          <a:bodyPr vert="horz" wrap="square" lIns="0" tIns="12700" rIns="0" bIns="0" rtlCol="0">
            <a:spAutoFit/>
          </a:bodyPr>
          <a:lstStyle/>
          <a:p>
            <a:pPr marL="12700" marR="5080">
              <a:lnSpc>
                <a:spcPct val="100000"/>
              </a:lnSpc>
              <a:spcBef>
                <a:spcPts val="100"/>
              </a:spcBef>
            </a:pPr>
            <a:r>
              <a:rPr sz="3000" b="1" spc="290" dirty="0">
                <a:solidFill>
                  <a:srgbClr val="002060"/>
                </a:solidFill>
              </a:rPr>
              <a:t>H</a:t>
            </a:r>
            <a:r>
              <a:rPr b="1" spc="290" dirty="0">
                <a:solidFill>
                  <a:srgbClr val="002060"/>
                </a:solidFill>
              </a:rPr>
              <a:t>IERARCHICAL</a:t>
            </a:r>
            <a:r>
              <a:rPr b="1" spc="345" dirty="0">
                <a:solidFill>
                  <a:srgbClr val="002060"/>
                </a:solidFill>
              </a:rPr>
              <a:t> </a:t>
            </a:r>
            <a:r>
              <a:rPr sz="3000" b="1" spc="315" dirty="0">
                <a:solidFill>
                  <a:srgbClr val="002060"/>
                </a:solidFill>
              </a:rPr>
              <a:t>C</a:t>
            </a:r>
            <a:r>
              <a:rPr b="1" spc="315" dirty="0">
                <a:solidFill>
                  <a:srgbClr val="002060"/>
                </a:solidFill>
              </a:rPr>
              <a:t>ONCEPT</a:t>
            </a:r>
            <a:r>
              <a:rPr b="1" spc="290" dirty="0">
                <a:solidFill>
                  <a:srgbClr val="002060"/>
                </a:solidFill>
              </a:rPr>
              <a:t> </a:t>
            </a:r>
            <a:r>
              <a:rPr sz="3000" b="1" spc="330" dirty="0">
                <a:solidFill>
                  <a:srgbClr val="002060"/>
                </a:solidFill>
              </a:rPr>
              <a:t>C</a:t>
            </a:r>
            <a:r>
              <a:rPr b="1" spc="330" dirty="0">
                <a:solidFill>
                  <a:srgbClr val="002060"/>
                </a:solidFill>
              </a:rPr>
              <a:t>LASS </a:t>
            </a:r>
            <a:r>
              <a:rPr b="1" spc="-515" dirty="0">
                <a:solidFill>
                  <a:srgbClr val="002060"/>
                </a:solidFill>
              </a:rPr>
              <a:t> </a:t>
            </a:r>
            <a:r>
              <a:rPr sz="3000" b="1" spc="300" dirty="0">
                <a:solidFill>
                  <a:srgbClr val="002060"/>
                </a:solidFill>
              </a:rPr>
              <a:t>S</a:t>
            </a:r>
            <a:r>
              <a:rPr b="1" spc="300" dirty="0">
                <a:solidFill>
                  <a:srgbClr val="002060"/>
                </a:solidFill>
              </a:rPr>
              <a:t>TRUCTURE</a:t>
            </a:r>
            <a:r>
              <a:rPr b="1" spc="330" dirty="0">
                <a:solidFill>
                  <a:srgbClr val="002060"/>
                </a:solidFill>
              </a:rPr>
              <a:t> </a:t>
            </a:r>
            <a:r>
              <a:rPr b="1" spc="280">
                <a:solidFill>
                  <a:srgbClr val="002060"/>
                </a:solidFill>
              </a:rPr>
              <a:t>FOR</a:t>
            </a:r>
            <a:r>
              <a:rPr b="1" spc="295">
                <a:solidFill>
                  <a:srgbClr val="002060"/>
                </a:solidFill>
              </a:rPr>
              <a:t> </a:t>
            </a:r>
            <a:r>
              <a:rPr lang="en-IN" b="1" spc="295" dirty="0" smtClean="0">
                <a:solidFill>
                  <a:srgbClr val="002060"/>
                </a:solidFill>
              </a:rPr>
              <a:t>"</a:t>
            </a:r>
            <a:r>
              <a:rPr sz="3000" b="1" spc="310" smtClean="0">
                <a:solidFill>
                  <a:srgbClr val="002060"/>
                </a:solidFill>
              </a:rPr>
              <a:t>C</a:t>
            </a:r>
            <a:r>
              <a:rPr b="1" spc="310" smtClean="0">
                <a:solidFill>
                  <a:srgbClr val="002060"/>
                </a:solidFill>
              </a:rPr>
              <a:t>OMPUTER</a:t>
            </a:r>
            <a:r>
              <a:rPr lang="en-IN" b="1" spc="310" smtClean="0">
                <a:solidFill>
                  <a:srgbClr val="002060"/>
                </a:solidFill>
              </a:rPr>
              <a:t>"</a:t>
            </a:r>
            <a:endParaRPr sz="3000" b="1">
              <a:solidFill>
                <a:srgbClr val="002060"/>
              </a:solidFill>
            </a:endParaRPr>
          </a:p>
        </p:txBody>
      </p:sp>
      <p:sp>
        <p:nvSpPr>
          <p:cNvPr id="3" name="object 3"/>
          <p:cNvSpPr txBox="1"/>
          <p:nvPr/>
        </p:nvSpPr>
        <p:spPr>
          <a:xfrm>
            <a:off x="3810000" y="1981200"/>
            <a:ext cx="1905000" cy="609600"/>
          </a:xfrm>
          <a:prstGeom prst="rect">
            <a:avLst/>
          </a:prstGeom>
          <a:ln w="12700">
            <a:solidFill>
              <a:srgbClr val="000000"/>
            </a:solidFill>
          </a:ln>
        </p:spPr>
        <p:txBody>
          <a:bodyPr vert="horz" wrap="square" lIns="0" tIns="116839" rIns="0" bIns="0" rtlCol="0">
            <a:spAutoFit/>
          </a:bodyPr>
          <a:lstStyle/>
          <a:p>
            <a:pPr marL="245745">
              <a:lnSpc>
                <a:spcPct val="100000"/>
              </a:lnSpc>
              <a:spcBef>
                <a:spcPts val="919"/>
              </a:spcBef>
            </a:pPr>
            <a:r>
              <a:rPr sz="2400" spc="100" dirty="0">
                <a:latin typeface="Cambria"/>
                <a:cs typeface="Cambria"/>
              </a:rPr>
              <a:t>Computer</a:t>
            </a:r>
            <a:endParaRPr sz="2400">
              <a:latin typeface="Cambria"/>
              <a:cs typeface="Cambria"/>
            </a:endParaRPr>
          </a:p>
        </p:txBody>
      </p:sp>
      <p:sp>
        <p:nvSpPr>
          <p:cNvPr id="4" name="object 4"/>
          <p:cNvSpPr/>
          <p:nvPr/>
        </p:nvSpPr>
        <p:spPr>
          <a:xfrm>
            <a:off x="2286000" y="2590800"/>
            <a:ext cx="1981200" cy="685800"/>
          </a:xfrm>
          <a:custGeom>
            <a:avLst/>
            <a:gdLst/>
            <a:ahLst/>
            <a:cxnLst/>
            <a:rect l="l" t="t" r="r" b="b"/>
            <a:pathLst>
              <a:path w="1981200" h="685800">
                <a:moveTo>
                  <a:pt x="1981200" y="0"/>
                </a:moveTo>
                <a:lnTo>
                  <a:pt x="0" y="685800"/>
                </a:lnTo>
              </a:path>
            </a:pathLst>
          </a:custGeom>
          <a:ln w="12700">
            <a:solidFill>
              <a:srgbClr val="000000"/>
            </a:solidFill>
          </a:ln>
        </p:spPr>
        <p:txBody>
          <a:bodyPr wrap="square" lIns="0" tIns="0" rIns="0" bIns="0" rtlCol="0"/>
          <a:lstStyle/>
          <a:p>
            <a:endParaRPr/>
          </a:p>
        </p:txBody>
      </p:sp>
      <p:sp>
        <p:nvSpPr>
          <p:cNvPr id="5" name="object 5"/>
          <p:cNvSpPr txBox="1"/>
          <p:nvPr/>
        </p:nvSpPr>
        <p:spPr>
          <a:xfrm>
            <a:off x="1600200" y="3276600"/>
            <a:ext cx="1447800" cy="533400"/>
          </a:xfrm>
          <a:prstGeom prst="rect">
            <a:avLst/>
          </a:prstGeom>
          <a:ln w="12700">
            <a:solidFill>
              <a:srgbClr val="000000"/>
            </a:solidFill>
          </a:ln>
        </p:spPr>
        <p:txBody>
          <a:bodyPr vert="horz" wrap="square" lIns="0" tIns="124460" rIns="0" bIns="0" rtlCol="0">
            <a:spAutoFit/>
          </a:bodyPr>
          <a:lstStyle/>
          <a:p>
            <a:pPr marL="120650">
              <a:lnSpc>
                <a:spcPct val="100000"/>
              </a:lnSpc>
              <a:spcBef>
                <a:spcPts val="980"/>
              </a:spcBef>
            </a:pPr>
            <a:r>
              <a:rPr sz="1800" b="1" spc="135" dirty="0">
                <a:latin typeface="Cambria"/>
                <a:cs typeface="Cambria"/>
              </a:rPr>
              <a:t>Hardware</a:t>
            </a:r>
            <a:endParaRPr sz="1800">
              <a:latin typeface="Cambria"/>
              <a:cs typeface="Cambria"/>
            </a:endParaRPr>
          </a:p>
        </p:txBody>
      </p:sp>
      <p:sp>
        <p:nvSpPr>
          <p:cNvPr id="6" name="object 6"/>
          <p:cNvSpPr txBox="1"/>
          <p:nvPr/>
        </p:nvSpPr>
        <p:spPr>
          <a:xfrm>
            <a:off x="304800" y="4800600"/>
            <a:ext cx="1447800" cy="533400"/>
          </a:xfrm>
          <a:prstGeom prst="rect">
            <a:avLst/>
          </a:prstGeom>
          <a:ln w="12700">
            <a:solidFill>
              <a:srgbClr val="000000"/>
            </a:solidFill>
          </a:ln>
        </p:spPr>
        <p:txBody>
          <a:bodyPr vert="horz" wrap="square" lIns="0" tIns="124460" rIns="0" bIns="0" rtlCol="0">
            <a:spAutoFit/>
          </a:bodyPr>
          <a:lstStyle/>
          <a:p>
            <a:pPr marL="134620">
              <a:lnSpc>
                <a:spcPct val="100000"/>
              </a:lnSpc>
              <a:spcBef>
                <a:spcPts val="980"/>
              </a:spcBef>
            </a:pPr>
            <a:r>
              <a:rPr sz="1800" b="1" spc="105" dirty="0">
                <a:latin typeface="Cambria"/>
                <a:cs typeface="Cambria"/>
              </a:rPr>
              <a:t>Processor</a:t>
            </a:r>
            <a:endParaRPr sz="1800">
              <a:latin typeface="Cambria"/>
              <a:cs typeface="Cambria"/>
            </a:endParaRPr>
          </a:p>
        </p:txBody>
      </p:sp>
      <p:sp>
        <p:nvSpPr>
          <p:cNvPr id="7" name="object 7"/>
          <p:cNvSpPr txBox="1"/>
          <p:nvPr/>
        </p:nvSpPr>
        <p:spPr>
          <a:xfrm>
            <a:off x="2514600" y="4800600"/>
            <a:ext cx="1447800" cy="533400"/>
          </a:xfrm>
          <a:prstGeom prst="rect">
            <a:avLst/>
          </a:prstGeom>
          <a:ln w="12700">
            <a:solidFill>
              <a:srgbClr val="000000"/>
            </a:solidFill>
          </a:ln>
        </p:spPr>
        <p:txBody>
          <a:bodyPr vert="horz" wrap="square" lIns="0" tIns="124460" rIns="0" bIns="0" rtlCol="0">
            <a:spAutoFit/>
          </a:bodyPr>
          <a:lstStyle/>
          <a:p>
            <a:pPr marL="79375">
              <a:lnSpc>
                <a:spcPct val="100000"/>
              </a:lnSpc>
              <a:spcBef>
                <a:spcPts val="980"/>
              </a:spcBef>
            </a:pPr>
            <a:r>
              <a:rPr sz="1800" b="1" spc="120" dirty="0">
                <a:latin typeface="Cambria"/>
                <a:cs typeface="Cambria"/>
              </a:rPr>
              <a:t>Peripheral</a:t>
            </a:r>
            <a:endParaRPr sz="1800">
              <a:latin typeface="Cambria"/>
              <a:cs typeface="Cambria"/>
            </a:endParaRPr>
          </a:p>
        </p:txBody>
      </p:sp>
      <p:sp>
        <p:nvSpPr>
          <p:cNvPr id="8" name="object 8"/>
          <p:cNvSpPr/>
          <p:nvPr/>
        </p:nvSpPr>
        <p:spPr>
          <a:xfrm>
            <a:off x="1143000" y="3810000"/>
            <a:ext cx="1143000" cy="990600"/>
          </a:xfrm>
          <a:custGeom>
            <a:avLst/>
            <a:gdLst/>
            <a:ahLst/>
            <a:cxnLst/>
            <a:rect l="l" t="t" r="r" b="b"/>
            <a:pathLst>
              <a:path w="1143000" h="990600">
                <a:moveTo>
                  <a:pt x="1143000" y="0"/>
                </a:moveTo>
                <a:lnTo>
                  <a:pt x="0" y="990600"/>
                </a:lnTo>
              </a:path>
            </a:pathLst>
          </a:custGeom>
          <a:ln w="12700">
            <a:solidFill>
              <a:srgbClr val="000000"/>
            </a:solidFill>
          </a:ln>
        </p:spPr>
        <p:txBody>
          <a:bodyPr wrap="square" lIns="0" tIns="0" rIns="0" bIns="0" rtlCol="0"/>
          <a:lstStyle/>
          <a:p>
            <a:endParaRPr/>
          </a:p>
        </p:txBody>
      </p:sp>
      <p:sp>
        <p:nvSpPr>
          <p:cNvPr id="9" name="object 9"/>
          <p:cNvSpPr/>
          <p:nvPr/>
        </p:nvSpPr>
        <p:spPr>
          <a:xfrm>
            <a:off x="2590800" y="3810000"/>
            <a:ext cx="838200" cy="990600"/>
          </a:xfrm>
          <a:custGeom>
            <a:avLst/>
            <a:gdLst/>
            <a:ahLst/>
            <a:cxnLst/>
            <a:rect l="l" t="t" r="r" b="b"/>
            <a:pathLst>
              <a:path w="838200" h="990600">
                <a:moveTo>
                  <a:pt x="0" y="0"/>
                </a:moveTo>
                <a:lnTo>
                  <a:pt x="838200" y="990600"/>
                </a:lnTo>
              </a:path>
            </a:pathLst>
          </a:custGeom>
          <a:ln w="12700">
            <a:solidFill>
              <a:srgbClr val="000000"/>
            </a:solidFill>
          </a:ln>
        </p:spPr>
        <p:txBody>
          <a:bodyPr wrap="square" lIns="0" tIns="0" rIns="0" bIns="0" rtlCol="0"/>
          <a:lstStyle/>
          <a:p>
            <a:endParaRPr/>
          </a:p>
        </p:txBody>
      </p:sp>
      <p:sp>
        <p:nvSpPr>
          <p:cNvPr id="10" name="object 10"/>
          <p:cNvSpPr txBox="1"/>
          <p:nvPr/>
        </p:nvSpPr>
        <p:spPr>
          <a:xfrm>
            <a:off x="6019800" y="3276600"/>
            <a:ext cx="1447800" cy="533400"/>
          </a:xfrm>
          <a:prstGeom prst="rect">
            <a:avLst/>
          </a:prstGeom>
          <a:ln w="12700">
            <a:solidFill>
              <a:srgbClr val="000000"/>
            </a:solidFill>
          </a:ln>
        </p:spPr>
        <p:txBody>
          <a:bodyPr vert="horz" wrap="square" lIns="0" tIns="124460" rIns="0" bIns="0" rtlCol="0">
            <a:spAutoFit/>
          </a:bodyPr>
          <a:lstStyle/>
          <a:p>
            <a:pPr marL="187960">
              <a:lnSpc>
                <a:spcPct val="100000"/>
              </a:lnSpc>
              <a:spcBef>
                <a:spcPts val="980"/>
              </a:spcBef>
            </a:pPr>
            <a:r>
              <a:rPr sz="1800" b="1" spc="130" dirty="0">
                <a:latin typeface="Cambria"/>
                <a:cs typeface="Cambria"/>
              </a:rPr>
              <a:t>Software</a:t>
            </a:r>
            <a:endParaRPr sz="1800">
              <a:latin typeface="Cambria"/>
              <a:cs typeface="Cambria"/>
            </a:endParaRPr>
          </a:p>
        </p:txBody>
      </p:sp>
      <p:sp>
        <p:nvSpPr>
          <p:cNvPr id="11" name="object 11"/>
          <p:cNvSpPr txBox="1"/>
          <p:nvPr/>
        </p:nvSpPr>
        <p:spPr>
          <a:xfrm>
            <a:off x="4800600" y="4800600"/>
            <a:ext cx="685800" cy="533400"/>
          </a:xfrm>
          <a:prstGeom prst="rect">
            <a:avLst/>
          </a:prstGeom>
          <a:ln w="12700">
            <a:solidFill>
              <a:srgbClr val="000000"/>
            </a:solidFill>
          </a:ln>
        </p:spPr>
        <p:txBody>
          <a:bodyPr vert="horz" wrap="square" lIns="0" tIns="124460" rIns="0" bIns="0" rtlCol="0">
            <a:spAutoFit/>
          </a:bodyPr>
          <a:lstStyle/>
          <a:p>
            <a:pPr marL="170815">
              <a:lnSpc>
                <a:spcPct val="100000"/>
              </a:lnSpc>
              <a:spcBef>
                <a:spcPts val="980"/>
              </a:spcBef>
            </a:pPr>
            <a:r>
              <a:rPr sz="1800" b="1" spc="260" dirty="0">
                <a:latin typeface="Cambria"/>
                <a:cs typeface="Cambria"/>
              </a:rPr>
              <a:t>OS</a:t>
            </a:r>
            <a:endParaRPr sz="1800">
              <a:latin typeface="Cambria"/>
              <a:cs typeface="Cambria"/>
            </a:endParaRPr>
          </a:p>
        </p:txBody>
      </p:sp>
      <p:sp>
        <p:nvSpPr>
          <p:cNvPr id="12" name="object 12"/>
          <p:cNvSpPr/>
          <p:nvPr/>
        </p:nvSpPr>
        <p:spPr>
          <a:xfrm>
            <a:off x="5867400" y="4800600"/>
            <a:ext cx="1295400" cy="533400"/>
          </a:xfrm>
          <a:custGeom>
            <a:avLst/>
            <a:gdLst/>
            <a:ahLst/>
            <a:cxnLst/>
            <a:rect l="l" t="t" r="r" b="b"/>
            <a:pathLst>
              <a:path w="1295400" h="533400">
                <a:moveTo>
                  <a:pt x="0" y="0"/>
                </a:moveTo>
                <a:lnTo>
                  <a:pt x="1295400" y="0"/>
                </a:lnTo>
                <a:lnTo>
                  <a:pt x="1295400" y="533400"/>
                </a:lnTo>
                <a:lnTo>
                  <a:pt x="0" y="533400"/>
                </a:lnTo>
                <a:lnTo>
                  <a:pt x="0" y="0"/>
                </a:lnTo>
                <a:close/>
              </a:path>
            </a:pathLst>
          </a:custGeom>
          <a:ln w="12700">
            <a:solidFill>
              <a:srgbClr val="000000"/>
            </a:solidFill>
          </a:ln>
        </p:spPr>
        <p:txBody>
          <a:bodyPr wrap="square" lIns="0" tIns="0" rIns="0" bIns="0" rtlCol="0"/>
          <a:lstStyle/>
          <a:p>
            <a:endParaRPr/>
          </a:p>
        </p:txBody>
      </p:sp>
      <p:sp>
        <p:nvSpPr>
          <p:cNvPr id="13" name="object 13"/>
          <p:cNvSpPr txBox="1"/>
          <p:nvPr/>
        </p:nvSpPr>
        <p:spPr>
          <a:xfrm>
            <a:off x="5806566" y="4912867"/>
            <a:ext cx="141668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Cambria"/>
                <a:cs typeface="Cambria"/>
              </a:rPr>
              <a:t>Application</a:t>
            </a:r>
            <a:endParaRPr sz="1800">
              <a:latin typeface="Cambria"/>
              <a:cs typeface="Cambria"/>
            </a:endParaRPr>
          </a:p>
        </p:txBody>
      </p:sp>
      <p:grpSp>
        <p:nvGrpSpPr>
          <p:cNvPr id="14" name="object 14"/>
          <p:cNvGrpSpPr/>
          <p:nvPr/>
        </p:nvGrpSpPr>
        <p:grpSpPr>
          <a:xfrm>
            <a:off x="6699250" y="3803650"/>
            <a:ext cx="1155700" cy="1003300"/>
            <a:chOff x="6699250" y="3803650"/>
            <a:chExt cx="1155700" cy="1003300"/>
          </a:xfrm>
        </p:grpSpPr>
        <p:sp>
          <p:nvSpPr>
            <p:cNvPr id="15" name="object 15"/>
            <p:cNvSpPr/>
            <p:nvPr/>
          </p:nvSpPr>
          <p:spPr>
            <a:xfrm>
              <a:off x="6705600" y="3810000"/>
              <a:ext cx="0" cy="990600"/>
            </a:xfrm>
            <a:custGeom>
              <a:avLst/>
              <a:gdLst/>
              <a:ahLst/>
              <a:cxnLst/>
              <a:rect l="l" t="t" r="r" b="b"/>
              <a:pathLst>
                <a:path h="990600">
                  <a:moveTo>
                    <a:pt x="0" y="0"/>
                  </a:moveTo>
                  <a:lnTo>
                    <a:pt x="0" y="990600"/>
                  </a:lnTo>
                </a:path>
              </a:pathLst>
            </a:custGeom>
            <a:ln w="12700">
              <a:solidFill>
                <a:srgbClr val="000000"/>
              </a:solidFill>
            </a:ln>
          </p:spPr>
          <p:txBody>
            <a:bodyPr wrap="square" lIns="0" tIns="0" rIns="0" bIns="0" rtlCol="0"/>
            <a:lstStyle/>
            <a:p>
              <a:endParaRPr/>
            </a:p>
          </p:txBody>
        </p:sp>
        <p:sp>
          <p:nvSpPr>
            <p:cNvPr id="16" name="object 16"/>
            <p:cNvSpPr/>
            <p:nvPr/>
          </p:nvSpPr>
          <p:spPr>
            <a:xfrm>
              <a:off x="7010400" y="3810000"/>
              <a:ext cx="838200" cy="990600"/>
            </a:xfrm>
            <a:custGeom>
              <a:avLst/>
              <a:gdLst/>
              <a:ahLst/>
              <a:cxnLst/>
              <a:rect l="l" t="t" r="r" b="b"/>
              <a:pathLst>
                <a:path w="838200" h="990600">
                  <a:moveTo>
                    <a:pt x="0" y="0"/>
                  </a:moveTo>
                  <a:lnTo>
                    <a:pt x="838200" y="990600"/>
                  </a:lnTo>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7467600" y="4800600"/>
            <a:ext cx="1295400" cy="533400"/>
          </a:xfrm>
          <a:prstGeom prst="rect">
            <a:avLst/>
          </a:prstGeom>
          <a:ln w="12700">
            <a:solidFill>
              <a:srgbClr val="000000"/>
            </a:solidFill>
          </a:ln>
        </p:spPr>
        <p:txBody>
          <a:bodyPr vert="horz" wrap="square" lIns="0" tIns="124460" rIns="0" bIns="0" rtlCol="0">
            <a:spAutoFit/>
          </a:bodyPr>
          <a:lstStyle/>
          <a:p>
            <a:pPr marL="130175">
              <a:lnSpc>
                <a:spcPct val="100000"/>
              </a:lnSpc>
              <a:spcBef>
                <a:spcPts val="980"/>
              </a:spcBef>
            </a:pPr>
            <a:r>
              <a:rPr sz="1800" b="1" spc="130" dirty="0">
                <a:latin typeface="Cambria"/>
                <a:cs typeface="Cambria"/>
              </a:rPr>
              <a:t>Network</a:t>
            </a:r>
            <a:endParaRPr sz="1800">
              <a:latin typeface="Cambria"/>
              <a:cs typeface="Cambria"/>
            </a:endParaRPr>
          </a:p>
        </p:txBody>
      </p:sp>
      <p:sp>
        <p:nvSpPr>
          <p:cNvPr id="18" name="object 18"/>
          <p:cNvSpPr/>
          <p:nvPr/>
        </p:nvSpPr>
        <p:spPr>
          <a:xfrm>
            <a:off x="5181600" y="3810000"/>
            <a:ext cx="1143000" cy="990600"/>
          </a:xfrm>
          <a:custGeom>
            <a:avLst/>
            <a:gdLst/>
            <a:ahLst/>
            <a:cxnLst/>
            <a:rect l="l" t="t" r="r" b="b"/>
            <a:pathLst>
              <a:path w="1143000" h="990600">
                <a:moveTo>
                  <a:pt x="1143000" y="0"/>
                </a:moveTo>
                <a:lnTo>
                  <a:pt x="0" y="990600"/>
                </a:lnTo>
              </a:path>
            </a:pathLst>
          </a:custGeom>
          <a:ln w="12700">
            <a:solidFill>
              <a:srgbClr val="000000"/>
            </a:solidFill>
          </a:ln>
        </p:spPr>
        <p:txBody>
          <a:bodyPr wrap="square" lIns="0" tIns="0" rIns="0" bIns="0" rtlCol="0"/>
          <a:lstStyle/>
          <a:p>
            <a:endParaRPr/>
          </a:p>
        </p:txBody>
      </p:sp>
      <p:sp>
        <p:nvSpPr>
          <p:cNvPr id="19" name="object 19"/>
          <p:cNvSpPr/>
          <p:nvPr/>
        </p:nvSpPr>
        <p:spPr>
          <a:xfrm>
            <a:off x="4953000" y="2590800"/>
            <a:ext cx="1752600" cy="685800"/>
          </a:xfrm>
          <a:custGeom>
            <a:avLst/>
            <a:gdLst/>
            <a:ahLst/>
            <a:cxnLst/>
            <a:rect l="l" t="t" r="r" b="b"/>
            <a:pathLst>
              <a:path w="1752600" h="685800">
                <a:moveTo>
                  <a:pt x="0" y="0"/>
                </a:moveTo>
                <a:lnTo>
                  <a:pt x="1752600" y="685800"/>
                </a:lnTo>
              </a:path>
            </a:pathLst>
          </a:custGeom>
          <a:ln w="12700">
            <a:solidFill>
              <a:srgbClr val="000000"/>
            </a:solidFill>
          </a:ln>
        </p:spPr>
        <p:txBody>
          <a:bodyPr wrap="square" lIns="0" tIns="0" rIns="0" bIns="0" rtlCol="0"/>
          <a:lstStyle/>
          <a:p>
            <a:endParaRPr/>
          </a:p>
        </p:txBody>
      </p:sp>
    </p:spTree>
  </p:cSld>
  <p:clrMapOvr>
    <a:masterClrMapping/>
  </p:clrMapOvr>
  <p:transition>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7693660" cy="474489"/>
          </a:xfrm>
          <a:prstGeom prst="rect">
            <a:avLst/>
          </a:prstGeom>
        </p:spPr>
        <p:txBody>
          <a:bodyPr vert="horz" wrap="square" lIns="0" tIns="12700" rIns="0" bIns="0" rtlCol="0">
            <a:spAutoFit/>
          </a:bodyPr>
          <a:lstStyle/>
          <a:p>
            <a:pPr marL="12700">
              <a:lnSpc>
                <a:spcPct val="100000"/>
              </a:lnSpc>
              <a:spcBef>
                <a:spcPts val="100"/>
              </a:spcBef>
            </a:pPr>
            <a:r>
              <a:rPr sz="3000" b="1" spc="240" smtClean="0">
                <a:solidFill>
                  <a:srgbClr val="002060"/>
                </a:solidFill>
              </a:rPr>
              <a:t>N</a:t>
            </a:r>
            <a:r>
              <a:rPr b="1" spc="240" smtClean="0">
                <a:solidFill>
                  <a:srgbClr val="002060"/>
                </a:solidFill>
              </a:rPr>
              <a:t>ATURAL</a:t>
            </a:r>
            <a:r>
              <a:rPr b="1" spc="310" smtClean="0">
                <a:solidFill>
                  <a:srgbClr val="002060"/>
                </a:solidFill>
              </a:rPr>
              <a:t> </a:t>
            </a:r>
            <a:r>
              <a:rPr sz="3000" b="1" spc="340" smtClean="0">
                <a:solidFill>
                  <a:srgbClr val="002060"/>
                </a:solidFill>
              </a:rPr>
              <a:t>L</a:t>
            </a:r>
            <a:r>
              <a:rPr b="1" spc="340" smtClean="0">
                <a:solidFill>
                  <a:srgbClr val="002060"/>
                </a:solidFill>
              </a:rPr>
              <a:t>ANGUAGE</a:t>
            </a:r>
            <a:r>
              <a:rPr lang="en-IN" b="1" spc="340" dirty="0" smtClean="0">
                <a:solidFill>
                  <a:srgbClr val="002060"/>
                </a:solidFill>
              </a:rPr>
              <a:t> </a:t>
            </a:r>
            <a:r>
              <a:rPr sz="3000" b="1" spc="310" smtClean="0">
                <a:solidFill>
                  <a:srgbClr val="002060"/>
                </a:solidFill>
              </a:rPr>
              <a:t>Q</a:t>
            </a:r>
            <a:r>
              <a:rPr b="1" spc="310" smtClean="0">
                <a:solidFill>
                  <a:srgbClr val="002060"/>
                </a:solidFill>
              </a:rPr>
              <a:t>UERIES</a:t>
            </a:r>
            <a:endParaRPr sz="3000" b="1">
              <a:solidFill>
                <a:srgbClr val="002060"/>
              </a:solidFill>
            </a:endParaRPr>
          </a:p>
        </p:txBody>
      </p:sp>
      <p:sp>
        <p:nvSpPr>
          <p:cNvPr id="3" name="object 3"/>
          <p:cNvSpPr txBox="1"/>
          <p:nvPr/>
        </p:nvSpPr>
        <p:spPr>
          <a:xfrm>
            <a:off x="457200" y="1600200"/>
            <a:ext cx="7840345" cy="5339923"/>
          </a:xfrm>
          <a:prstGeom prst="rect">
            <a:avLst/>
          </a:prstGeom>
        </p:spPr>
        <p:txBody>
          <a:bodyPr vert="horz" wrap="square" lIns="0" tIns="12700" rIns="0" bIns="0" rtlCol="0">
            <a:spAutoFit/>
          </a:bodyPr>
          <a:lstStyle/>
          <a:p>
            <a:pPr marL="286385" marR="5080" indent="-274320">
              <a:lnSpc>
                <a:spcPct val="100000"/>
              </a:lnSpc>
              <a:spcBef>
                <a:spcPts val="100"/>
              </a:spcBef>
              <a:buClr>
                <a:srgbClr val="FE8637"/>
              </a:buClr>
              <a:buSzPct val="68750"/>
              <a:buFont typeface="Wingdings"/>
              <a:buChar char=""/>
              <a:tabLst>
                <a:tab pos="287020" algn="l"/>
                <a:tab pos="1336675" algn="l"/>
                <a:tab pos="1754505" algn="l"/>
                <a:tab pos="2620010" algn="l"/>
                <a:tab pos="3139440" algn="l"/>
                <a:tab pos="4133215" algn="l"/>
                <a:tab pos="4551045" algn="l"/>
                <a:tab pos="5554980" algn="l"/>
                <a:tab pos="7234555" algn="l"/>
              </a:tabLst>
            </a:pPr>
            <a:r>
              <a:rPr sz="2400" spc="225" dirty="0">
                <a:latin typeface="Cambria"/>
                <a:cs typeface="Cambria"/>
              </a:rPr>
              <a:t>A</a:t>
            </a:r>
            <a:r>
              <a:rPr sz="2400" spc="35" dirty="0">
                <a:latin typeface="Cambria"/>
                <a:cs typeface="Cambria"/>
              </a:rPr>
              <a:t>llow</a:t>
            </a:r>
            <a:r>
              <a:rPr sz="2400" dirty="0">
                <a:latin typeface="Cambria"/>
                <a:cs typeface="Cambria"/>
              </a:rPr>
              <a:t>	</a:t>
            </a:r>
            <a:r>
              <a:rPr sz="2400" spc="160" dirty="0">
                <a:latin typeface="Cambria"/>
                <a:cs typeface="Cambria"/>
              </a:rPr>
              <a:t>a</a:t>
            </a:r>
            <a:r>
              <a:rPr sz="2400" dirty="0">
                <a:latin typeface="Cambria"/>
                <a:cs typeface="Cambria"/>
              </a:rPr>
              <a:t>	</a:t>
            </a:r>
            <a:r>
              <a:rPr sz="2400" spc="114" dirty="0">
                <a:latin typeface="Cambria"/>
                <a:cs typeface="Cambria"/>
              </a:rPr>
              <a:t>u</a:t>
            </a:r>
            <a:r>
              <a:rPr sz="2400" spc="100" dirty="0">
                <a:latin typeface="Cambria"/>
                <a:cs typeface="Cambria"/>
              </a:rPr>
              <a:t>s</a:t>
            </a:r>
            <a:r>
              <a:rPr sz="2400" spc="25" dirty="0">
                <a:latin typeface="Cambria"/>
                <a:cs typeface="Cambria"/>
              </a:rPr>
              <a:t>e</a:t>
            </a:r>
            <a:r>
              <a:rPr sz="2400" spc="70" dirty="0">
                <a:latin typeface="Cambria"/>
                <a:cs typeface="Cambria"/>
              </a:rPr>
              <a:t>r</a:t>
            </a:r>
            <a:r>
              <a:rPr sz="2400" dirty="0">
                <a:latin typeface="Cambria"/>
                <a:cs typeface="Cambria"/>
              </a:rPr>
              <a:t>	</a:t>
            </a:r>
            <a:r>
              <a:rPr sz="2400" spc="20" dirty="0">
                <a:latin typeface="Cambria"/>
                <a:cs typeface="Cambria"/>
              </a:rPr>
              <a:t>to</a:t>
            </a:r>
            <a:r>
              <a:rPr sz="2400" dirty="0">
                <a:latin typeface="Cambria"/>
                <a:cs typeface="Cambria"/>
              </a:rPr>
              <a:t>	</a:t>
            </a:r>
            <a:r>
              <a:rPr sz="2400" spc="55" dirty="0">
                <a:latin typeface="Cambria"/>
                <a:cs typeface="Cambria"/>
              </a:rPr>
              <a:t>e</a:t>
            </a:r>
            <a:r>
              <a:rPr sz="2400" spc="75" dirty="0">
                <a:latin typeface="Cambria"/>
                <a:cs typeface="Cambria"/>
              </a:rPr>
              <a:t>n</a:t>
            </a:r>
            <a:r>
              <a:rPr sz="2400" spc="120" dirty="0">
                <a:latin typeface="Cambria"/>
                <a:cs typeface="Cambria"/>
              </a:rPr>
              <a:t>t</a:t>
            </a:r>
            <a:r>
              <a:rPr sz="2400" spc="25" dirty="0">
                <a:latin typeface="Cambria"/>
                <a:cs typeface="Cambria"/>
              </a:rPr>
              <a:t>e</a:t>
            </a:r>
            <a:r>
              <a:rPr sz="2400" spc="70" dirty="0">
                <a:latin typeface="Cambria"/>
                <a:cs typeface="Cambria"/>
              </a:rPr>
              <a:t>r</a:t>
            </a:r>
            <a:r>
              <a:rPr sz="2400" dirty="0">
                <a:latin typeface="Cambria"/>
                <a:cs typeface="Cambria"/>
              </a:rPr>
              <a:t>	</a:t>
            </a:r>
            <a:r>
              <a:rPr sz="2400" spc="160" dirty="0">
                <a:latin typeface="Cambria"/>
                <a:cs typeface="Cambria"/>
              </a:rPr>
              <a:t>a</a:t>
            </a:r>
            <a:r>
              <a:rPr sz="2400" dirty="0">
                <a:latin typeface="Cambria"/>
                <a:cs typeface="Cambria"/>
              </a:rPr>
              <a:t>	</a:t>
            </a:r>
            <a:r>
              <a:rPr sz="2400" spc="50" dirty="0">
                <a:latin typeface="Cambria"/>
                <a:cs typeface="Cambria"/>
              </a:rPr>
              <a:t>p</a:t>
            </a:r>
            <a:r>
              <a:rPr sz="2400" spc="45" dirty="0">
                <a:latin typeface="Cambria"/>
                <a:cs typeface="Cambria"/>
              </a:rPr>
              <a:t>r</a:t>
            </a:r>
            <a:r>
              <a:rPr sz="2400" spc="-75" dirty="0">
                <a:latin typeface="Cambria"/>
                <a:cs typeface="Cambria"/>
              </a:rPr>
              <a:t>o</a:t>
            </a:r>
            <a:r>
              <a:rPr sz="2400" spc="80" dirty="0">
                <a:latin typeface="Cambria"/>
                <a:cs typeface="Cambria"/>
              </a:rPr>
              <a:t>s</a:t>
            </a:r>
            <a:r>
              <a:rPr sz="2400" spc="25" dirty="0">
                <a:latin typeface="Cambria"/>
                <a:cs typeface="Cambria"/>
              </a:rPr>
              <a:t>e</a:t>
            </a:r>
            <a:r>
              <a:rPr sz="2400" dirty="0">
                <a:latin typeface="Cambria"/>
                <a:cs typeface="Cambria"/>
              </a:rPr>
              <a:t>	</a:t>
            </a:r>
            <a:r>
              <a:rPr sz="2400" spc="80" dirty="0">
                <a:latin typeface="Cambria"/>
                <a:cs typeface="Cambria"/>
              </a:rPr>
              <a:t>s</a:t>
            </a:r>
            <a:r>
              <a:rPr sz="2400" spc="114" dirty="0">
                <a:latin typeface="Cambria"/>
                <a:cs typeface="Cambria"/>
              </a:rPr>
              <a:t>t</a:t>
            </a:r>
            <a:r>
              <a:rPr sz="2400" spc="160" dirty="0">
                <a:latin typeface="Cambria"/>
                <a:cs typeface="Cambria"/>
              </a:rPr>
              <a:t>a</a:t>
            </a:r>
            <a:r>
              <a:rPr sz="2400" spc="60" dirty="0">
                <a:latin typeface="Cambria"/>
                <a:cs typeface="Cambria"/>
              </a:rPr>
              <a:t>t</a:t>
            </a:r>
            <a:r>
              <a:rPr sz="2400" spc="80" dirty="0">
                <a:latin typeface="Cambria"/>
                <a:cs typeface="Cambria"/>
              </a:rPr>
              <a:t>e</a:t>
            </a:r>
            <a:r>
              <a:rPr sz="2400" spc="100" dirty="0">
                <a:latin typeface="Cambria"/>
                <a:cs typeface="Cambria"/>
              </a:rPr>
              <a:t>m</a:t>
            </a:r>
            <a:r>
              <a:rPr sz="2400" spc="55" dirty="0">
                <a:latin typeface="Cambria"/>
                <a:cs typeface="Cambria"/>
              </a:rPr>
              <a:t>e</a:t>
            </a:r>
            <a:r>
              <a:rPr sz="2400" spc="120" dirty="0">
                <a:latin typeface="Cambria"/>
                <a:cs typeface="Cambria"/>
              </a:rPr>
              <a:t>nt</a:t>
            </a:r>
            <a:r>
              <a:rPr sz="2400" dirty="0">
                <a:latin typeface="Cambria"/>
                <a:cs typeface="Cambria"/>
              </a:rPr>
              <a:t>	</a:t>
            </a:r>
            <a:r>
              <a:rPr sz="2400" spc="120" dirty="0">
                <a:latin typeface="Cambria"/>
                <a:cs typeface="Cambria"/>
              </a:rPr>
              <a:t>t</a:t>
            </a:r>
            <a:r>
              <a:rPr sz="2400" spc="105" dirty="0">
                <a:latin typeface="Cambria"/>
                <a:cs typeface="Cambria"/>
              </a:rPr>
              <a:t>hat  </a:t>
            </a:r>
            <a:r>
              <a:rPr sz="2400" spc="50" dirty="0">
                <a:latin typeface="Cambria"/>
                <a:cs typeface="Cambria"/>
              </a:rPr>
              <a:t>describes</a:t>
            </a:r>
            <a:r>
              <a:rPr sz="2400" spc="105" dirty="0">
                <a:latin typeface="Cambria"/>
                <a:cs typeface="Cambria"/>
              </a:rPr>
              <a:t> </a:t>
            </a:r>
            <a:r>
              <a:rPr sz="2400" spc="95" dirty="0">
                <a:latin typeface="Cambria"/>
                <a:cs typeface="Cambria"/>
              </a:rPr>
              <a:t>the</a:t>
            </a:r>
            <a:r>
              <a:rPr sz="2400" spc="125" dirty="0">
                <a:latin typeface="Cambria"/>
                <a:cs typeface="Cambria"/>
              </a:rPr>
              <a:t> </a:t>
            </a:r>
            <a:r>
              <a:rPr sz="2400" spc="75" dirty="0">
                <a:latin typeface="Cambria"/>
                <a:cs typeface="Cambria"/>
              </a:rPr>
              <a:t>information</a:t>
            </a:r>
            <a:r>
              <a:rPr sz="2400" spc="114" dirty="0">
                <a:latin typeface="Cambria"/>
                <a:cs typeface="Cambria"/>
              </a:rPr>
              <a:t> </a:t>
            </a:r>
            <a:r>
              <a:rPr sz="2400" spc="130" dirty="0">
                <a:latin typeface="Cambria"/>
                <a:cs typeface="Cambria"/>
              </a:rPr>
              <a:t>that</a:t>
            </a:r>
            <a:r>
              <a:rPr sz="2400" spc="135" dirty="0">
                <a:latin typeface="Cambria"/>
                <a:cs typeface="Cambria"/>
              </a:rPr>
              <a:t> </a:t>
            </a:r>
            <a:r>
              <a:rPr sz="2400" spc="95" dirty="0">
                <a:latin typeface="Cambria"/>
                <a:cs typeface="Cambria"/>
              </a:rPr>
              <a:t>the</a:t>
            </a:r>
            <a:r>
              <a:rPr sz="2400" spc="130" dirty="0">
                <a:latin typeface="Cambria"/>
                <a:cs typeface="Cambria"/>
              </a:rPr>
              <a:t> </a:t>
            </a:r>
            <a:r>
              <a:rPr sz="2400" spc="80" dirty="0">
                <a:latin typeface="Cambria"/>
                <a:cs typeface="Cambria"/>
              </a:rPr>
              <a:t>user</a:t>
            </a:r>
            <a:r>
              <a:rPr sz="2400" spc="125" dirty="0">
                <a:latin typeface="Cambria"/>
                <a:cs typeface="Cambria"/>
              </a:rPr>
              <a:t> </a:t>
            </a:r>
            <a:r>
              <a:rPr sz="2400" spc="95" dirty="0">
                <a:latin typeface="Cambria"/>
                <a:cs typeface="Cambria"/>
              </a:rPr>
              <a:t>wants</a:t>
            </a:r>
            <a:r>
              <a:rPr sz="2400" spc="125" dirty="0">
                <a:latin typeface="Cambria"/>
                <a:cs typeface="Cambria"/>
              </a:rPr>
              <a:t> </a:t>
            </a:r>
            <a:r>
              <a:rPr sz="2400" spc="20">
                <a:latin typeface="Cambria"/>
                <a:cs typeface="Cambria"/>
              </a:rPr>
              <a:t>to</a:t>
            </a:r>
            <a:r>
              <a:rPr sz="2400" spc="135">
                <a:latin typeface="Cambria"/>
                <a:cs typeface="Cambria"/>
              </a:rPr>
              <a:t> </a:t>
            </a:r>
            <a:r>
              <a:rPr sz="2400" spc="80" smtClean="0">
                <a:latin typeface="Cambria"/>
                <a:cs typeface="Cambria"/>
              </a:rPr>
              <a:t>find</a:t>
            </a:r>
            <a:r>
              <a:rPr lang="en-IN" sz="2400" spc="80" dirty="0" smtClean="0">
                <a:latin typeface="Cambria"/>
                <a:cs typeface="Cambria"/>
              </a:rPr>
              <a:t>.</a:t>
            </a:r>
            <a:endParaRPr sz="24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100" dirty="0">
                <a:latin typeface="Cambria"/>
                <a:cs typeface="Cambria"/>
              </a:rPr>
              <a:t>The</a:t>
            </a:r>
            <a:r>
              <a:rPr sz="2100" spc="110" dirty="0">
                <a:latin typeface="Cambria"/>
                <a:cs typeface="Cambria"/>
              </a:rPr>
              <a:t> </a:t>
            </a:r>
            <a:r>
              <a:rPr sz="2100" spc="50" dirty="0">
                <a:latin typeface="Cambria"/>
                <a:cs typeface="Cambria"/>
              </a:rPr>
              <a:t>longer</a:t>
            </a:r>
            <a:r>
              <a:rPr sz="2100" spc="125" dirty="0">
                <a:latin typeface="Cambria"/>
                <a:cs typeface="Cambria"/>
              </a:rPr>
              <a:t> </a:t>
            </a:r>
            <a:r>
              <a:rPr sz="2100" spc="80" dirty="0">
                <a:latin typeface="Cambria"/>
                <a:cs typeface="Cambria"/>
              </a:rPr>
              <a:t>the</a:t>
            </a:r>
            <a:r>
              <a:rPr sz="2100" spc="110" dirty="0">
                <a:latin typeface="Cambria"/>
                <a:cs typeface="Cambria"/>
              </a:rPr>
              <a:t> </a:t>
            </a:r>
            <a:r>
              <a:rPr sz="2100" spc="45" dirty="0">
                <a:latin typeface="Cambria"/>
                <a:cs typeface="Cambria"/>
              </a:rPr>
              <a:t>prose,</a:t>
            </a:r>
            <a:r>
              <a:rPr sz="2100" spc="125" dirty="0">
                <a:latin typeface="Cambria"/>
                <a:cs typeface="Cambria"/>
              </a:rPr>
              <a:t> </a:t>
            </a:r>
            <a:r>
              <a:rPr sz="2100" spc="80" dirty="0">
                <a:latin typeface="Cambria"/>
                <a:cs typeface="Cambria"/>
              </a:rPr>
              <a:t>the</a:t>
            </a:r>
            <a:r>
              <a:rPr sz="2100" spc="110" dirty="0">
                <a:latin typeface="Cambria"/>
                <a:cs typeface="Cambria"/>
              </a:rPr>
              <a:t> </a:t>
            </a:r>
            <a:r>
              <a:rPr sz="2100" spc="35" dirty="0">
                <a:latin typeface="Cambria"/>
                <a:cs typeface="Cambria"/>
              </a:rPr>
              <a:t>more</a:t>
            </a:r>
            <a:r>
              <a:rPr sz="2100" spc="105" dirty="0">
                <a:latin typeface="Cambria"/>
                <a:cs typeface="Cambria"/>
              </a:rPr>
              <a:t> </a:t>
            </a:r>
            <a:r>
              <a:rPr sz="2100" spc="75" dirty="0">
                <a:latin typeface="Cambria"/>
                <a:cs typeface="Cambria"/>
              </a:rPr>
              <a:t>accurate</a:t>
            </a:r>
            <a:endParaRPr sz="2100">
              <a:latin typeface="Cambria"/>
              <a:cs typeface="Cambria"/>
            </a:endParaRPr>
          </a:p>
          <a:p>
            <a:pPr marL="652780" lvl="1" indent="-274955">
              <a:lnSpc>
                <a:spcPct val="100000"/>
              </a:lnSpc>
              <a:spcBef>
                <a:spcPts val="500"/>
              </a:spcBef>
              <a:buClr>
                <a:srgbClr val="FE8637"/>
              </a:buClr>
              <a:buSzPct val="78571"/>
              <a:buFont typeface="Segoe UI Symbol"/>
              <a:buChar char="⚫"/>
              <a:tabLst>
                <a:tab pos="652145" algn="l"/>
                <a:tab pos="652780" algn="l"/>
              </a:tabLst>
            </a:pPr>
            <a:r>
              <a:rPr sz="2100" spc="95" dirty="0">
                <a:latin typeface="Cambria"/>
                <a:cs typeface="Cambria"/>
              </a:rPr>
              <a:t>Most</a:t>
            </a:r>
            <a:r>
              <a:rPr sz="2100" spc="114" dirty="0">
                <a:latin typeface="Cambria"/>
                <a:cs typeface="Cambria"/>
              </a:rPr>
              <a:t> </a:t>
            </a:r>
            <a:r>
              <a:rPr sz="2100" spc="65" dirty="0">
                <a:latin typeface="Cambria"/>
                <a:cs typeface="Cambria"/>
              </a:rPr>
              <a:t>difficult</a:t>
            </a:r>
            <a:r>
              <a:rPr sz="2100" spc="140" dirty="0">
                <a:latin typeface="Cambria"/>
                <a:cs typeface="Cambria"/>
              </a:rPr>
              <a:t> </a:t>
            </a:r>
            <a:r>
              <a:rPr sz="2100" spc="35" dirty="0">
                <a:latin typeface="Cambria"/>
                <a:cs typeface="Cambria"/>
              </a:rPr>
              <a:t>logic</a:t>
            </a:r>
            <a:r>
              <a:rPr sz="2100" spc="125" dirty="0">
                <a:latin typeface="Cambria"/>
                <a:cs typeface="Cambria"/>
              </a:rPr>
              <a:t> </a:t>
            </a:r>
            <a:r>
              <a:rPr sz="2100" spc="50" dirty="0">
                <a:latin typeface="Cambria"/>
                <a:cs typeface="Cambria"/>
              </a:rPr>
              <a:t>case:</a:t>
            </a:r>
            <a:r>
              <a:rPr sz="2100" spc="130" dirty="0">
                <a:latin typeface="Cambria"/>
                <a:cs typeface="Cambria"/>
              </a:rPr>
              <a:t> </a:t>
            </a:r>
            <a:r>
              <a:rPr sz="2100" spc="70" dirty="0">
                <a:latin typeface="Cambria"/>
                <a:cs typeface="Cambria"/>
              </a:rPr>
              <a:t>negation</a:t>
            </a:r>
            <a:endParaRPr sz="21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80" dirty="0">
                <a:latin typeface="Cambria"/>
                <a:cs typeface="Cambria"/>
              </a:rPr>
              <a:t>Transform</a:t>
            </a:r>
            <a:r>
              <a:rPr sz="2100" spc="114" dirty="0">
                <a:latin typeface="Cambria"/>
                <a:cs typeface="Cambria"/>
              </a:rPr>
              <a:t> </a:t>
            </a:r>
            <a:r>
              <a:rPr sz="2100" spc="45" dirty="0">
                <a:latin typeface="Cambria"/>
                <a:cs typeface="Cambria"/>
              </a:rPr>
              <a:t>from</a:t>
            </a:r>
            <a:r>
              <a:rPr sz="2100" spc="114" dirty="0">
                <a:latin typeface="Cambria"/>
                <a:cs typeface="Cambria"/>
              </a:rPr>
              <a:t> </a:t>
            </a:r>
            <a:r>
              <a:rPr sz="2100" spc="105" dirty="0">
                <a:latin typeface="Cambria"/>
                <a:cs typeface="Cambria"/>
              </a:rPr>
              <a:t>natural</a:t>
            </a:r>
            <a:r>
              <a:rPr sz="2100" spc="135" dirty="0">
                <a:latin typeface="Cambria"/>
                <a:cs typeface="Cambria"/>
              </a:rPr>
              <a:t> </a:t>
            </a:r>
            <a:r>
              <a:rPr sz="2100" spc="95" dirty="0">
                <a:latin typeface="Cambria"/>
                <a:cs typeface="Cambria"/>
              </a:rPr>
              <a:t>language</a:t>
            </a:r>
            <a:r>
              <a:rPr sz="2100" spc="120" dirty="0">
                <a:latin typeface="Cambria"/>
                <a:cs typeface="Cambria"/>
              </a:rPr>
              <a:t> </a:t>
            </a:r>
            <a:r>
              <a:rPr sz="2100" spc="55" dirty="0">
                <a:latin typeface="Cambria"/>
                <a:cs typeface="Cambria"/>
              </a:rPr>
              <a:t>queries</a:t>
            </a:r>
            <a:r>
              <a:rPr sz="2100" spc="125" dirty="0">
                <a:latin typeface="Cambria"/>
                <a:cs typeface="Cambria"/>
              </a:rPr>
              <a:t> </a:t>
            </a:r>
            <a:r>
              <a:rPr sz="2100" spc="15" dirty="0">
                <a:latin typeface="Cambria"/>
                <a:cs typeface="Cambria"/>
              </a:rPr>
              <a:t>to</a:t>
            </a:r>
            <a:r>
              <a:rPr sz="2100" spc="114" dirty="0">
                <a:latin typeface="Cambria"/>
                <a:cs typeface="Cambria"/>
              </a:rPr>
              <a:t> </a:t>
            </a:r>
            <a:r>
              <a:rPr sz="2100" spc="65" dirty="0">
                <a:latin typeface="Cambria"/>
                <a:cs typeface="Cambria"/>
              </a:rPr>
              <a:t>Boolean</a:t>
            </a:r>
            <a:endParaRPr sz="2100">
              <a:latin typeface="Cambria"/>
              <a:cs typeface="Cambria"/>
            </a:endParaRPr>
          </a:p>
          <a:p>
            <a:pPr marL="287020" marR="6350" indent="-274320">
              <a:lnSpc>
                <a:spcPct val="100000"/>
              </a:lnSpc>
              <a:spcBef>
                <a:spcPts val="600"/>
              </a:spcBef>
              <a:buClr>
                <a:srgbClr val="FE8637"/>
              </a:buClr>
              <a:buSzPct val="68750"/>
              <a:buFont typeface="Wingdings"/>
              <a:buChar char=""/>
              <a:tabLst>
                <a:tab pos="287020" algn="l"/>
                <a:tab pos="1588135" algn="l"/>
                <a:tab pos="3857625" algn="l"/>
                <a:tab pos="5250180" algn="l"/>
                <a:tab pos="7591425" algn="l"/>
              </a:tabLst>
            </a:pPr>
            <a:r>
              <a:rPr sz="2400" spc="185" dirty="0">
                <a:latin typeface="Cambria"/>
                <a:cs typeface="Cambria"/>
              </a:rPr>
              <a:t>I</a:t>
            </a:r>
            <a:r>
              <a:rPr sz="2400" spc="45" dirty="0">
                <a:latin typeface="Cambria"/>
                <a:cs typeface="Cambria"/>
              </a:rPr>
              <a:t>mpr</a:t>
            </a:r>
            <a:r>
              <a:rPr sz="2400" spc="35" dirty="0">
                <a:latin typeface="Cambria"/>
                <a:cs typeface="Cambria"/>
              </a:rPr>
              <a:t>o</a:t>
            </a:r>
            <a:r>
              <a:rPr sz="2400" spc="65" dirty="0">
                <a:latin typeface="Cambria"/>
                <a:cs typeface="Cambria"/>
              </a:rPr>
              <a:t>v</a:t>
            </a:r>
            <a:r>
              <a:rPr sz="2400" spc="25" dirty="0">
                <a:latin typeface="Cambria"/>
                <a:cs typeface="Cambria"/>
              </a:rPr>
              <a:t>e</a:t>
            </a:r>
            <a:r>
              <a:rPr sz="2400" dirty="0">
                <a:latin typeface="Cambria"/>
                <a:cs typeface="Cambria"/>
              </a:rPr>
              <a:t>	</a:t>
            </a:r>
            <a:r>
              <a:rPr sz="2400" spc="60" dirty="0">
                <a:latin typeface="Cambria"/>
                <a:cs typeface="Cambria"/>
              </a:rPr>
              <a:t>r</a:t>
            </a:r>
            <a:r>
              <a:rPr sz="2400" spc="15" dirty="0">
                <a:latin typeface="Cambria"/>
                <a:cs typeface="Cambria"/>
              </a:rPr>
              <a:t>ec</a:t>
            </a:r>
            <a:r>
              <a:rPr sz="2400" spc="155" dirty="0">
                <a:latin typeface="Cambria"/>
                <a:cs typeface="Cambria"/>
              </a:rPr>
              <a:t>a</a:t>
            </a:r>
            <a:r>
              <a:rPr sz="2400" spc="100" dirty="0">
                <a:latin typeface="Cambria"/>
                <a:cs typeface="Cambria"/>
              </a:rPr>
              <a:t>l</a:t>
            </a:r>
            <a:r>
              <a:rPr sz="2400" spc="85" dirty="0">
                <a:latin typeface="Cambria"/>
                <a:cs typeface="Cambria"/>
              </a:rPr>
              <a:t>l</a:t>
            </a:r>
            <a:r>
              <a:rPr sz="2400" spc="-520" dirty="0">
                <a:latin typeface="Cambria"/>
                <a:cs typeface="Cambria"/>
              </a:rPr>
              <a:t>/</a:t>
            </a:r>
            <a:r>
              <a:rPr sz="2400" spc="280" dirty="0">
                <a:latin typeface="Cambria"/>
                <a:cs typeface="Cambria"/>
              </a:rPr>
              <a:t>D</a:t>
            </a:r>
            <a:r>
              <a:rPr sz="2400" spc="15" dirty="0">
                <a:latin typeface="Cambria"/>
                <a:cs typeface="Cambria"/>
              </a:rPr>
              <a:t>e</a:t>
            </a:r>
            <a:r>
              <a:rPr sz="2400" spc="5" dirty="0">
                <a:latin typeface="Cambria"/>
                <a:cs typeface="Cambria"/>
              </a:rPr>
              <a:t>c</a:t>
            </a:r>
            <a:r>
              <a:rPr sz="2400" spc="70" dirty="0">
                <a:latin typeface="Cambria"/>
                <a:cs typeface="Cambria"/>
              </a:rPr>
              <a:t>r</a:t>
            </a:r>
            <a:r>
              <a:rPr sz="2400" spc="10" dirty="0">
                <a:latin typeface="Cambria"/>
                <a:cs typeface="Cambria"/>
              </a:rPr>
              <a:t>e</a:t>
            </a:r>
            <a:r>
              <a:rPr sz="2400" spc="155" dirty="0">
                <a:latin typeface="Cambria"/>
                <a:cs typeface="Cambria"/>
              </a:rPr>
              <a:t>a</a:t>
            </a:r>
            <a:r>
              <a:rPr sz="2400" spc="80" dirty="0">
                <a:latin typeface="Cambria"/>
                <a:cs typeface="Cambria"/>
              </a:rPr>
              <a:t>s</a:t>
            </a:r>
            <a:r>
              <a:rPr sz="2400" spc="25" dirty="0">
                <a:latin typeface="Cambria"/>
                <a:cs typeface="Cambria"/>
              </a:rPr>
              <a:t>e</a:t>
            </a:r>
            <a:r>
              <a:rPr sz="2400" dirty="0">
                <a:latin typeface="Cambria"/>
                <a:cs typeface="Cambria"/>
              </a:rPr>
              <a:t>	</a:t>
            </a:r>
            <a:r>
              <a:rPr sz="2400" spc="25" dirty="0">
                <a:latin typeface="Cambria"/>
                <a:cs typeface="Cambria"/>
              </a:rPr>
              <a:t>p</a:t>
            </a:r>
            <a:r>
              <a:rPr sz="2400" spc="70" dirty="0">
                <a:latin typeface="Cambria"/>
                <a:cs typeface="Cambria"/>
              </a:rPr>
              <a:t>r</a:t>
            </a:r>
            <a:r>
              <a:rPr sz="2400" spc="15" dirty="0">
                <a:latin typeface="Cambria"/>
                <a:cs typeface="Cambria"/>
              </a:rPr>
              <a:t>e</a:t>
            </a:r>
            <a:r>
              <a:rPr sz="2400" spc="5" dirty="0">
                <a:latin typeface="Cambria"/>
                <a:cs typeface="Cambria"/>
              </a:rPr>
              <a:t>c</a:t>
            </a:r>
            <a:r>
              <a:rPr sz="2400" spc="65" dirty="0">
                <a:latin typeface="Cambria"/>
                <a:cs typeface="Cambria"/>
              </a:rPr>
              <a:t>i</a:t>
            </a:r>
            <a:r>
              <a:rPr sz="2400" spc="90" dirty="0">
                <a:latin typeface="Cambria"/>
                <a:cs typeface="Cambria"/>
              </a:rPr>
              <a:t>s</a:t>
            </a:r>
            <a:r>
              <a:rPr sz="2400" spc="70" dirty="0">
                <a:latin typeface="Cambria"/>
                <a:cs typeface="Cambria"/>
              </a:rPr>
              <a:t>i</a:t>
            </a:r>
            <a:r>
              <a:rPr sz="2400" spc="25" dirty="0">
                <a:latin typeface="Cambria"/>
                <a:cs typeface="Cambria"/>
              </a:rPr>
              <a:t>on</a:t>
            </a:r>
            <a:r>
              <a:rPr sz="2400" dirty="0">
                <a:latin typeface="Cambria"/>
                <a:cs typeface="Cambria"/>
              </a:rPr>
              <a:t>	</a:t>
            </a:r>
            <a:r>
              <a:rPr sz="2400" spc="-120" dirty="0">
                <a:latin typeface="Cambria"/>
                <a:cs typeface="Cambria"/>
              </a:rPr>
              <a:t>(</a:t>
            </a:r>
            <a:r>
              <a:rPr sz="2400" spc="75" dirty="0">
                <a:latin typeface="Cambria"/>
                <a:cs typeface="Cambria"/>
              </a:rPr>
              <a:t>w</a:t>
            </a:r>
            <a:r>
              <a:rPr sz="2400" spc="55" dirty="0">
                <a:latin typeface="Cambria"/>
                <a:cs typeface="Cambria"/>
              </a:rPr>
              <a:t>h</a:t>
            </a:r>
            <a:r>
              <a:rPr sz="2400" spc="25" dirty="0">
                <a:latin typeface="Cambria"/>
                <a:cs typeface="Cambria"/>
              </a:rPr>
              <a:t>e</a:t>
            </a:r>
            <a:r>
              <a:rPr sz="2400" spc="125" dirty="0">
                <a:latin typeface="Cambria"/>
                <a:cs typeface="Cambria"/>
              </a:rPr>
              <a:t>n</a:t>
            </a:r>
            <a:r>
              <a:rPr sz="2400" dirty="0">
                <a:latin typeface="Cambria"/>
                <a:cs typeface="Cambria"/>
              </a:rPr>
              <a:t> </a:t>
            </a:r>
            <a:r>
              <a:rPr sz="2400" spc="-65" dirty="0">
                <a:latin typeface="Cambria"/>
                <a:cs typeface="Cambria"/>
              </a:rPr>
              <a:t> </a:t>
            </a:r>
            <a:r>
              <a:rPr sz="2400" spc="120" dirty="0">
                <a:latin typeface="Cambria"/>
                <a:cs typeface="Cambria"/>
              </a:rPr>
              <a:t>n</a:t>
            </a:r>
            <a:r>
              <a:rPr sz="2400" spc="65" dirty="0">
                <a:latin typeface="Cambria"/>
                <a:cs typeface="Cambria"/>
              </a:rPr>
              <a:t>e</a:t>
            </a:r>
            <a:r>
              <a:rPr sz="2400" spc="60" dirty="0">
                <a:latin typeface="Cambria"/>
                <a:cs typeface="Cambria"/>
              </a:rPr>
              <a:t>g</a:t>
            </a:r>
            <a:r>
              <a:rPr sz="2400" spc="155" dirty="0">
                <a:latin typeface="Cambria"/>
                <a:cs typeface="Cambria"/>
              </a:rPr>
              <a:t>a</a:t>
            </a:r>
            <a:r>
              <a:rPr sz="2400" spc="120" dirty="0">
                <a:latin typeface="Cambria"/>
                <a:cs typeface="Cambria"/>
              </a:rPr>
              <a:t>t</a:t>
            </a:r>
            <a:r>
              <a:rPr sz="2400" spc="45" dirty="0">
                <a:latin typeface="Cambria"/>
                <a:cs typeface="Cambria"/>
              </a:rPr>
              <a:t>ion</a:t>
            </a:r>
            <a:r>
              <a:rPr sz="2400" dirty="0">
                <a:latin typeface="Cambria"/>
                <a:cs typeface="Cambria"/>
              </a:rPr>
              <a:t>	</a:t>
            </a:r>
            <a:r>
              <a:rPr sz="2400" spc="50" dirty="0">
                <a:latin typeface="Cambria"/>
                <a:cs typeface="Cambria"/>
              </a:rPr>
              <a:t>is  </a:t>
            </a:r>
            <a:r>
              <a:rPr sz="2400" spc="40">
                <a:latin typeface="Cambria"/>
                <a:cs typeface="Cambria"/>
              </a:rPr>
              <a:t>required</a:t>
            </a:r>
            <a:r>
              <a:rPr sz="2400" spc="40" smtClean="0">
                <a:latin typeface="Cambria"/>
                <a:cs typeface="Cambria"/>
              </a:rPr>
              <a:t>)</a:t>
            </a:r>
            <a:endParaRPr lang="en-IN" sz="2400" spc="40" dirty="0" smtClean="0">
              <a:latin typeface="Cambria"/>
              <a:cs typeface="Cambria"/>
            </a:endParaRPr>
          </a:p>
          <a:p>
            <a:pPr marL="12700">
              <a:lnSpc>
                <a:spcPct val="100000"/>
              </a:lnSpc>
              <a:spcBef>
                <a:spcPts val="409"/>
              </a:spcBef>
            </a:pPr>
            <a:r>
              <a:rPr lang="en-IN" sz="2400" b="1" spc="120" dirty="0" smtClean="0">
                <a:latin typeface="Cambria"/>
                <a:cs typeface="Cambria"/>
              </a:rPr>
              <a:t>Example:</a:t>
            </a:r>
            <a:endParaRPr lang="en-IN" sz="2400" b="1" dirty="0" smtClean="0">
              <a:latin typeface="Cambria"/>
              <a:cs typeface="Cambria"/>
            </a:endParaRPr>
          </a:p>
          <a:p>
            <a:pPr marL="286385" marR="102870" indent="-274320" algn="just">
              <a:lnSpc>
                <a:spcPts val="2590"/>
              </a:lnSpc>
              <a:spcBef>
                <a:spcPts val="640"/>
              </a:spcBef>
            </a:pPr>
            <a:r>
              <a:rPr lang="en-IN" sz="2400" spc="140" dirty="0" smtClean="0">
                <a:latin typeface="Cambria"/>
                <a:cs typeface="Cambria"/>
              </a:rPr>
              <a:t>Find </a:t>
            </a:r>
            <a:r>
              <a:rPr lang="en-IN" sz="2400" spc="15" dirty="0" smtClean="0">
                <a:latin typeface="Cambria"/>
                <a:cs typeface="Cambria"/>
              </a:rPr>
              <a:t>for </a:t>
            </a:r>
            <a:r>
              <a:rPr lang="en-IN" sz="2400" spc="75" dirty="0" smtClean="0">
                <a:latin typeface="Cambria"/>
                <a:cs typeface="Cambria"/>
              </a:rPr>
              <a:t>me </a:t>
            </a:r>
            <a:r>
              <a:rPr lang="en-IN" sz="2400" spc="114" dirty="0" smtClean="0">
                <a:latin typeface="Cambria"/>
                <a:cs typeface="Cambria"/>
              </a:rPr>
              <a:t>all </a:t>
            </a:r>
            <a:r>
              <a:rPr lang="en-IN" sz="2400" spc="95" dirty="0" smtClean="0">
                <a:latin typeface="Cambria"/>
                <a:cs typeface="Cambria"/>
              </a:rPr>
              <a:t>the </a:t>
            </a:r>
            <a:r>
              <a:rPr lang="en-IN" sz="2400" spc="85" dirty="0" smtClean="0">
                <a:latin typeface="Cambria"/>
                <a:cs typeface="Cambria"/>
              </a:rPr>
              <a:t>items </a:t>
            </a:r>
            <a:r>
              <a:rPr lang="en-IN" sz="2400" spc="130" dirty="0" smtClean="0">
                <a:latin typeface="Cambria"/>
                <a:cs typeface="Cambria"/>
              </a:rPr>
              <a:t>that </a:t>
            </a:r>
            <a:r>
              <a:rPr lang="en-IN" sz="2400" spc="70" dirty="0" smtClean="0">
                <a:latin typeface="Cambria"/>
                <a:cs typeface="Cambria"/>
              </a:rPr>
              <a:t>discuss </a:t>
            </a:r>
            <a:r>
              <a:rPr lang="en-IN" sz="2400" spc="30" dirty="0" smtClean="0">
                <a:latin typeface="Cambria"/>
                <a:cs typeface="Cambria"/>
              </a:rPr>
              <a:t>oil </a:t>
            </a:r>
            <a:r>
              <a:rPr lang="en-IN" sz="2400" spc="55" dirty="0" smtClean="0">
                <a:latin typeface="Cambria"/>
                <a:cs typeface="Cambria"/>
              </a:rPr>
              <a:t>reserves </a:t>
            </a:r>
            <a:r>
              <a:rPr lang="en-IN" sz="2400" spc="100" dirty="0" smtClean="0">
                <a:latin typeface="Cambria"/>
                <a:cs typeface="Cambria"/>
              </a:rPr>
              <a:t>and </a:t>
            </a:r>
            <a:r>
              <a:rPr lang="en-IN" sz="2400" spc="105" dirty="0" smtClean="0">
                <a:latin typeface="Cambria"/>
                <a:cs typeface="Cambria"/>
              </a:rPr>
              <a:t> </a:t>
            </a:r>
            <a:r>
              <a:rPr lang="en-IN" sz="2400" spc="75" dirty="0" smtClean="0">
                <a:latin typeface="Cambria"/>
                <a:cs typeface="Cambria"/>
              </a:rPr>
              <a:t>current </a:t>
            </a:r>
            <a:r>
              <a:rPr lang="en-IN" sz="2400" spc="100" dirty="0" smtClean="0">
                <a:latin typeface="Cambria"/>
                <a:cs typeface="Cambria"/>
              </a:rPr>
              <a:t>attempts </a:t>
            </a:r>
            <a:r>
              <a:rPr lang="en-IN" sz="2400" spc="20" dirty="0" smtClean="0">
                <a:latin typeface="Cambria"/>
                <a:cs typeface="Cambria"/>
              </a:rPr>
              <a:t>to</a:t>
            </a:r>
            <a:r>
              <a:rPr lang="en-IN" sz="2400" spc="25" dirty="0" smtClean="0">
                <a:latin typeface="Cambria"/>
                <a:cs typeface="Cambria"/>
              </a:rPr>
              <a:t> </a:t>
            </a:r>
            <a:r>
              <a:rPr lang="en-IN" sz="2400" spc="80" dirty="0" smtClean="0">
                <a:latin typeface="Cambria"/>
                <a:cs typeface="Cambria"/>
              </a:rPr>
              <a:t>find </a:t>
            </a:r>
            <a:r>
              <a:rPr lang="en-IN" sz="2400" spc="45" dirty="0" smtClean="0">
                <a:latin typeface="Cambria"/>
                <a:cs typeface="Cambria"/>
              </a:rPr>
              <a:t>new</a:t>
            </a:r>
            <a:r>
              <a:rPr lang="en-IN" sz="2400" spc="50" dirty="0" smtClean="0">
                <a:latin typeface="Cambria"/>
                <a:cs typeface="Cambria"/>
              </a:rPr>
              <a:t> </a:t>
            </a:r>
            <a:r>
              <a:rPr lang="en-IN" sz="2400" spc="35" dirty="0" smtClean="0">
                <a:latin typeface="Cambria"/>
                <a:cs typeface="Cambria"/>
              </a:rPr>
              <a:t>oil</a:t>
            </a:r>
            <a:r>
              <a:rPr lang="en-IN" sz="2400" spc="40" dirty="0" smtClean="0">
                <a:latin typeface="Cambria"/>
                <a:cs typeface="Cambria"/>
              </a:rPr>
              <a:t> </a:t>
            </a:r>
            <a:r>
              <a:rPr lang="en-IN" sz="2400" spc="65" dirty="0" smtClean="0">
                <a:latin typeface="Cambria"/>
                <a:cs typeface="Cambria"/>
              </a:rPr>
              <a:t>reserves.  </a:t>
            </a:r>
            <a:r>
              <a:rPr lang="en-IN" sz="2400" spc="85" dirty="0" smtClean="0">
                <a:latin typeface="Cambria"/>
                <a:cs typeface="Cambria"/>
              </a:rPr>
              <a:t>Include </a:t>
            </a:r>
            <a:r>
              <a:rPr lang="en-IN" sz="2400" spc="90" dirty="0" smtClean="0">
                <a:latin typeface="Cambria"/>
                <a:cs typeface="Cambria"/>
              </a:rPr>
              <a:t> </a:t>
            </a:r>
            <a:r>
              <a:rPr lang="en-IN" sz="2400" spc="114" dirty="0" smtClean="0">
                <a:latin typeface="Cambria"/>
                <a:cs typeface="Cambria"/>
              </a:rPr>
              <a:t>any </a:t>
            </a:r>
            <a:r>
              <a:rPr lang="en-IN" sz="2400" spc="90" dirty="0" smtClean="0">
                <a:latin typeface="Cambria"/>
                <a:cs typeface="Cambria"/>
              </a:rPr>
              <a:t>items</a:t>
            </a:r>
            <a:r>
              <a:rPr lang="en-IN" sz="2400" spc="95" dirty="0" smtClean="0">
                <a:latin typeface="Cambria"/>
                <a:cs typeface="Cambria"/>
              </a:rPr>
              <a:t> </a:t>
            </a:r>
            <a:r>
              <a:rPr lang="en-IN" sz="2400" spc="130" dirty="0" smtClean="0">
                <a:latin typeface="Cambria"/>
                <a:cs typeface="Cambria"/>
              </a:rPr>
              <a:t>that </a:t>
            </a:r>
            <a:r>
              <a:rPr lang="en-IN" sz="2400" spc="70" dirty="0" smtClean="0">
                <a:latin typeface="Cambria"/>
                <a:cs typeface="Cambria"/>
              </a:rPr>
              <a:t>discuss</a:t>
            </a:r>
            <a:r>
              <a:rPr lang="en-IN" sz="2400" spc="75" dirty="0" smtClean="0">
                <a:latin typeface="Cambria"/>
                <a:cs typeface="Cambria"/>
              </a:rPr>
              <a:t> </a:t>
            </a:r>
            <a:r>
              <a:rPr lang="en-IN" sz="2400" spc="95" dirty="0" smtClean="0">
                <a:latin typeface="Cambria"/>
                <a:cs typeface="Cambria"/>
              </a:rPr>
              <a:t>the</a:t>
            </a:r>
            <a:r>
              <a:rPr lang="en-IN" sz="2400" spc="100" dirty="0" smtClean="0">
                <a:latin typeface="Cambria"/>
                <a:cs typeface="Cambria"/>
              </a:rPr>
              <a:t> </a:t>
            </a:r>
            <a:r>
              <a:rPr lang="en-IN" sz="2400" spc="90" dirty="0" smtClean="0">
                <a:latin typeface="Cambria"/>
                <a:cs typeface="Cambria"/>
              </a:rPr>
              <a:t>international</a:t>
            </a:r>
            <a:r>
              <a:rPr lang="en-IN" sz="2400" spc="95" dirty="0" smtClean="0">
                <a:latin typeface="Cambria"/>
                <a:cs typeface="Cambria"/>
              </a:rPr>
              <a:t> financial </a:t>
            </a:r>
            <a:r>
              <a:rPr lang="en-IN" sz="2400" spc="100" dirty="0" smtClean="0">
                <a:latin typeface="Cambria"/>
                <a:cs typeface="Cambria"/>
              </a:rPr>
              <a:t> </a:t>
            </a:r>
            <a:r>
              <a:rPr lang="en-IN" sz="2400" spc="70" dirty="0" smtClean="0">
                <a:latin typeface="Cambria"/>
                <a:cs typeface="Cambria"/>
              </a:rPr>
              <a:t>aspects </a:t>
            </a:r>
            <a:r>
              <a:rPr lang="en-IN" sz="2400" spc="-5" dirty="0" smtClean="0">
                <a:latin typeface="Cambria"/>
                <a:cs typeface="Cambria"/>
              </a:rPr>
              <a:t>of </a:t>
            </a:r>
            <a:r>
              <a:rPr lang="en-IN" sz="2400" spc="95" dirty="0" smtClean="0">
                <a:latin typeface="Cambria"/>
                <a:cs typeface="Cambria"/>
              </a:rPr>
              <a:t>the </a:t>
            </a:r>
            <a:r>
              <a:rPr lang="en-IN" sz="2400" spc="30" dirty="0" smtClean="0">
                <a:latin typeface="Cambria"/>
                <a:cs typeface="Cambria"/>
              </a:rPr>
              <a:t>oil </a:t>
            </a:r>
            <a:r>
              <a:rPr lang="en-IN" sz="2400" spc="45" dirty="0" smtClean="0">
                <a:latin typeface="Cambria"/>
                <a:cs typeface="Cambria"/>
              </a:rPr>
              <a:t>production process. </a:t>
            </a:r>
            <a:r>
              <a:rPr lang="en-IN" sz="2400" spc="105" dirty="0" smtClean="0">
                <a:latin typeface="Cambria"/>
                <a:cs typeface="Cambria"/>
              </a:rPr>
              <a:t>Do </a:t>
            </a:r>
            <a:r>
              <a:rPr lang="en-IN" sz="2400" spc="55" dirty="0" smtClean="0">
                <a:latin typeface="Cambria"/>
                <a:cs typeface="Cambria"/>
              </a:rPr>
              <a:t>not </a:t>
            </a:r>
            <a:r>
              <a:rPr lang="en-IN" sz="2400" spc="70" dirty="0" smtClean="0">
                <a:latin typeface="Cambria"/>
                <a:cs typeface="Cambria"/>
              </a:rPr>
              <a:t>include </a:t>
            </a:r>
            <a:r>
              <a:rPr lang="en-IN" sz="2400" spc="75" dirty="0" smtClean="0">
                <a:latin typeface="Cambria"/>
                <a:cs typeface="Cambria"/>
              </a:rPr>
              <a:t> </a:t>
            </a:r>
            <a:r>
              <a:rPr lang="en-IN" sz="2400" spc="90" dirty="0" smtClean="0">
                <a:latin typeface="Cambria"/>
                <a:cs typeface="Cambria"/>
              </a:rPr>
              <a:t>items</a:t>
            </a:r>
            <a:r>
              <a:rPr lang="en-IN" sz="2400" spc="135" dirty="0" smtClean="0">
                <a:latin typeface="Cambria"/>
                <a:cs typeface="Cambria"/>
              </a:rPr>
              <a:t> </a:t>
            </a:r>
            <a:r>
              <a:rPr lang="en-IN" sz="2400" spc="70" dirty="0" smtClean="0">
                <a:latin typeface="Cambria"/>
                <a:cs typeface="Cambria"/>
              </a:rPr>
              <a:t>about</a:t>
            </a:r>
            <a:r>
              <a:rPr lang="en-IN" sz="2400" spc="145" dirty="0" smtClean="0">
                <a:latin typeface="Cambria"/>
                <a:cs typeface="Cambria"/>
              </a:rPr>
              <a:t> </a:t>
            </a:r>
            <a:r>
              <a:rPr lang="en-IN" sz="2400" spc="95" dirty="0" smtClean="0">
                <a:latin typeface="Cambria"/>
                <a:cs typeface="Cambria"/>
              </a:rPr>
              <a:t>the</a:t>
            </a:r>
            <a:r>
              <a:rPr lang="en-IN" sz="2400" spc="130" dirty="0" smtClean="0">
                <a:latin typeface="Cambria"/>
                <a:cs typeface="Cambria"/>
              </a:rPr>
              <a:t> </a:t>
            </a:r>
            <a:r>
              <a:rPr lang="en-IN" sz="2400" spc="35" dirty="0" smtClean="0">
                <a:latin typeface="Cambria"/>
                <a:cs typeface="Cambria"/>
              </a:rPr>
              <a:t>oil</a:t>
            </a:r>
            <a:r>
              <a:rPr lang="en-IN" sz="2400" spc="120" dirty="0" smtClean="0">
                <a:latin typeface="Cambria"/>
                <a:cs typeface="Cambria"/>
              </a:rPr>
              <a:t> </a:t>
            </a:r>
            <a:r>
              <a:rPr lang="en-IN" sz="2400" spc="90" dirty="0" smtClean="0">
                <a:latin typeface="Cambria"/>
                <a:cs typeface="Cambria"/>
              </a:rPr>
              <a:t>industry</a:t>
            </a:r>
            <a:r>
              <a:rPr lang="en-IN" sz="2400" spc="114" dirty="0" smtClean="0">
                <a:latin typeface="Cambria"/>
                <a:cs typeface="Cambria"/>
              </a:rPr>
              <a:t> </a:t>
            </a:r>
            <a:r>
              <a:rPr lang="en-IN" sz="2400" spc="105" dirty="0" smtClean="0">
                <a:latin typeface="Cambria"/>
                <a:cs typeface="Cambria"/>
              </a:rPr>
              <a:t>in</a:t>
            </a:r>
            <a:r>
              <a:rPr lang="en-IN" sz="2400" spc="125" dirty="0" smtClean="0">
                <a:latin typeface="Cambria"/>
                <a:cs typeface="Cambria"/>
              </a:rPr>
              <a:t> </a:t>
            </a:r>
            <a:r>
              <a:rPr lang="en-IN" sz="2400" spc="95" dirty="0" smtClean="0">
                <a:latin typeface="Cambria"/>
                <a:cs typeface="Cambria"/>
              </a:rPr>
              <a:t>the</a:t>
            </a:r>
            <a:r>
              <a:rPr lang="en-IN" sz="2400" spc="130" dirty="0" smtClean="0">
                <a:latin typeface="Cambria"/>
                <a:cs typeface="Cambria"/>
              </a:rPr>
              <a:t> United</a:t>
            </a:r>
            <a:r>
              <a:rPr lang="en-IN" sz="2400" spc="125" dirty="0" smtClean="0">
                <a:latin typeface="Cambria"/>
                <a:cs typeface="Cambria"/>
              </a:rPr>
              <a:t> </a:t>
            </a:r>
            <a:r>
              <a:rPr lang="en-IN" sz="2400" spc="135" dirty="0" smtClean="0">
                <a:latin typeface="Cambria"/>
                <a:cs typeface="Cambria"/>
              </a:rPr>
              <a:t>States.</a:t>
            </a:r>
            <a:endParaRPr lang="en-IN" sz="2400" dirty="0" smtClean="0">
              <a:latin typeface="Cambria"/>
              <a:cs typeface="Cambria"/>
            </a:endParaRPr>
          </a:p>
          <a:p>
            <a:pPr marL="287020" marR="6350" indent="-274320">
              <a:lnSpc>
                <a:spcPct val="100000"/>
              </a:lnSpc>
              <a:spcBef>
                <a:spcPts val="600"/>
              </a:spcBef>
              <a:buClr>
                <a:srgbClr val="FE8637"/>
              </a:buClr>
              <a:buSzPct val="68750"/>
              <a:buFont typeface="Wingdings"/>
              <a:buChar char=""/>
              <a:tabLst>
                <a:tab pos="287020" algn="l"/>
                <a:tab pos="1588135" algn="l"/>
                <a:tab pos="3857625" algn="l"/>
                <a:tab pos="5250180" algn="l"/>
                <a:tab pos="7591425" algn="l"/>
              </a:tabLst>
            </a:pPr>
            <a:endParaRPr sz="2400">
              <a:latin typeface="Cambria"/>
              <a:cs typeface="Cambria"/>
            </a:endParaRPr>
          </a:p>
        </p:txBody>
      </p:sp>
    </p:spTree>
  </p:cSld>
  <p:clrMapOvr>
    <a:masterClrMapping/>
  </p:clrMapOvr>
  <p:transition>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65441"/>
            <a:ext cx="8608060" cy="505908"/>
          </a:xfrm>
          <a:prstGeom prst="rect">
            <a:avLst/>
          </a:prstGeom>
        </p:spPr>
        <p:txBody>
          <a:bodyPr vert="horz" wrap="square" lIns="0" tIns="13335" rIns="0" bIns="0" rtlCol="0">
            <a:spAutoFit/>
          </a:bodyPr>
          <a:lstStyle/>
          <a:p>
            <a:pPr marL="12700">
              <a:lnSpc>
                <a:spcPct val="100000"/>
              </a:lnSpc>
              <a:spcBef>
                <a:spcPts val="105"/>
              </a:spcBef>
            </a:pPr>
            <a:r>
              <a:rPr sz="3200" b="1" spc="305" dirty="0">
                <a:solidFill>
                  <a:srgbClr val="002060"/>
                </a:solidFill>
              </a:rPr>
              <a:t>N</a:t>
            </a:r>
            <a:r>
              <a:rPr sz="2550" b="1" spc="305" dirty="0">
                <a:solidFill>
                  <a:srgbClr val="002060"/>
                </a:solidFill>
              </a:rPr>
              <a:t>ATURAL</a:t>
            </a:r>
            <a:r>
              <a:rPr sz="2550" b="1" spc="350" dirty="0">
                <a:solidFill>
                  <a:srgbClr val="002060"/>
                </a:solidFill>
              </a:rPr>
              <a:t> </a:t>
            </a:r>
            <a:r>
              <a:rPr sz="3200" b="1" spc="365">
                <a:solidFill>
                  <a:srgbClr val="002060"/>
                </a:solidFill>
              </a:rPr>
              <a:t>L</a:t>
            </a:r>
            <a:r>
              <a:rPr sz="2550" b="1" spc="365">
                <a:solidFill>
                  <a:srgbClr val="002060"/>
                </a:solidFill>
              </a:rPr>
              <a:t>ANGUAGE</a:t>
            </a:r>
            <a:r>
              <a:rPr sz="2550" b="1" spc="310">
                <a:solidFill>
                  <a:srgbClr val="002060"/>
                </a:solidFill>
              </a:rPr>
              <a:t> </a:t>
            </a:r>
            <a:r>
              <a:rPr sz="3200" b="1" spc="345" smtClean="0">
                <a:solidFill>
                  <a:srgbClr val="002060"/>
                </a:solidFill>
              </a:rPr>
              <a:t>Q</a:t>
            </a:r>
            <a:r>
              <a:rPr sz="2550" b="1" spc="345" smtClean="0">
                <a:solidFill>
                  <a:srgbClr val="002060"/>
                </a:solidFill>
              </a:rPr>
              <a:t>UERIES</a:t>
            </a:r>
            <a:endParaRPr sz="3200" b="1">
              <a:solidFill>
                <a:srgbClr val="002060"/>
              </a:solidFill>
            </a:endParaRPr>
          </a:p>
        </p:txBody>
      </p:sp>
      <p:sp>
        <p:nvSpPr>
          <p:cNvPr id="3" name="object 3"/>
          <p:cNvSpPr txBox="1"/>
          <p:nvPr/>
        </p:nvSpPr>
        <p:spPr>
          <a:xfrm>
            <a:off x="535940" y="1552447"/>
            <a:ext cx="7790180" cy="2881557"/>
          </a:xfrm>
          <a:prstGeom prst="rect">
            <a:avLst/>
          </a:prstGeom>
        </p:spPr>
        <p:txBody>
          <a:bodyPr vert="horz" wrap="square" lIns="0" tIns="52069" rIns="0" bIns="0" rtlCol="0">
            <a:spAutoFit/>
          </a:bodyPr>
          <a:lstStyle/>
          <a:p>
            <a:pPr marL="286385" marR="104139" indent="-274320" algn="just">
              <a:lnSpc>
                <a:spcPct val="89900"/>
              </a:lnSpc>
              <a:spcBef>
                <a:spcPts val="575"/>
              </a:spcBef>
              <a:buClr>
                <a:srgbClr val="FE8637"/>
              </a:buClr>
              <a:buSzPct val="68750"/>
              <a:buFont typeface="Wingdings"/>
              <a:buChar char=""/>
              <a:tabLst>
                <a:tab pos="287020" algn="l"/>
              </a:tabLst>
            </a:pPr>
            <a:r>
              <a:rPr sz="2400" spc="160" smtClean="0">
                <a:latin typeface="Cambria"/>
                <a:cs typeface="Cambria"/>
              </a:rPr>
              <a:t>Oil </a:t>
            </a:r>
            <a:r>
              <a:rPr sz="2400" spc="50" dirty="0">
                <a:latin typeface="Cambria"/>
                <a:cs typeface="Cambria"/>
              </a:rPr>
              <a:t>reserves </a:t>
            </a:r>
            <a:r>
              <a:rPr sz="2400" spc="105" dirty="0">
                <a:latin typeface="Cambria"/>
                <a:cs typeface="Cambria"/>
              </a:rPr>
              <a:t>and </a:t>
            </a:r>
            <a:r>
              <a:rPr sz="2400" spc="100" dirty="0">
                <a:latin typeface="Cambria"/>
                <a:cs typeface="Cambria"/>
              </a:rPr>
              <a:t>attempts </a:t>
            </a:r>
            <a:r>
              <a:rPr sz="2400" spc="20" dirty="0">
                <a:latin typeface="Cambria"/>
                <a:cs typeface="Cambria"/>
              </a:rPr>
              <a:t>to </a:t>
            </a:r>
            <a:r>
              <a:rPr sz="2400" spc="80" dirty="0">
                <a:latin typeface="Cambria"/>
                <a:cs typeface="Cambria"/>
              </a:rPr>
              <a:t>find </a:t>
            </a:r>
            <a:r>
              <a:rPr sz="2400" spc="45" dirty="0">
                <a:latin typeface="Cambria"/>
                <a:cs typeface="Cambria"/>
              </a:rPr>
              <a:t>new </a:t>
            </a:r>
            <a:r>
              <a:rPr sz="2400" spc="30" dirty="0">
                <a:latin typeface="Cambria"/>
                <a:cs typeface="Cambria"/>
              </a:rPr>
              <a:t>oil </a:t>
            </a:r>
            <a:r>
              <a:rPr sz="2400" spc="65" dirty="0">
                <a:latin typeface="Cambria"/>
                <a:cs typeface="Cambria"/>
              </a:rPr>
              <a:t>reserves, </a:t>
            </a:r>
            <a:r>
              <a:rPr sz="2400" spc="70" dirty="0">
                <a:latin typeface="Cambria"/>
                <a:cs typeface="Cambria"/>
              </a:rPr>
              <a:t> </a:t>
            </a:r>
            <a:r>
              <a:rPr sz="2400" spc="90" dirty="0">
                <a:latin typeface="Cambria"/>
                <a:cs typeface="Cambria"/>
              </a:rPr>
              <a:t>international </a:t>
            </a:r>
            <a:r>
              <a:rPr sz="2400" spc="95" dirty="0">
                <a:latin typeface="Cambria"/>
                <a:cs typeface="Cambria"/>
              </a:rPr>
              <a:t>financial </a:t>
            </a:r>
            <a:r>
              <a:rPr sz="2400" spc="70" dirty="0">
                <a:latin typeface="Cambria"/>
                <a:cs typeface="Cambria"/>
              </a:rPr>
              <a:t>aspects </a:t>
            </a:r>
            <a:r>
              <a:rPr sz="2400" spc="-5" dirty="0">
                <a:latin typeface="Cambria"/>
                <a:cs typeface="Cambria"/>
              </a:rPr>
              <a:t>of </a:t>
            </a:r>
            <a:r>
              <a:rPr sz="2400" spc="30" dirty="0">
                <a:latin typeface="Cambria"/>
                <a:cs typeface="Cambria"/>
              </a:rPr>
              <a:t>oil </a:t>
            </a:r>
            <a:r>
              <a:rPr sz="2400" spc="55" dirty="0">
                <a:latin typeface="Cambria"/>
                <a:cs typeface="Cambria"/>
              </a:rPr>
              <a:t>production, not </a:t>
            </a:r>
            <a:r>
              <a:rPr sz="2400" spc="60" dirty="0">
                <a:latin typeface="Cambria"/>
                <a:cs typeface="Cambria"/>
              </a:rPr>
              <a:t> </a:t>
            </a:r>
            <a:r>
              <a:rPr sz="2400" spc="130" dirty="0">
                <a:latin typeface="Cambria"/>
                <a:cs typeface="Cambria"/>
              </a:rPr>
              <a:t>United</a:t>
            </a:r>
            <a:r>
              <a:rPr sz="2400" spc="135" dirty="0">
                <a:latin typeface="Cambria"/>
                <a:cs typeface="Cambria"/>
              </a:rPr>
              <a:t> States</a:t>
            </a:r>
            <a:r>
              <a:rPr sz="2400" spc="140" dirty="0">
                <a:latin typeface="Cambria"/>
                <a:cs typeface="Cambria"/>
              </a:rPr>
              <a:t> </a:t>
            </a:r>
            <a:r>
              <a:rPr sz="2400" spc="30">
                <a:latin typeface="Cambria"/>
                <a:cs typeface="Cambria"/>
              </a:rPr>
              <a:t>oil</a:t>
            </a:r>
            <a:r>
              <a:rPr sz="2400" spc="35">
                <a:latin typeface="Cambria"/>
                <a:cs typeface="Cambria"/>
              </a:rPr>
              <a:t> </a:t>
            </a:r>
            <a:r>
              <a:rPr sz="2400" spc="90" smtClean="0">
                <a:latin typeface="Cambria"/>
                <a:cs typeface="Cambria"/>
              </a:rPr>
              <a:t>industry</a:t>
            </a:r>
            <a:r>
              <a:rPr lang="en-IN" sz="2400" spc="90" dirty="0" smtClean="0">
                <a:latin typeface="Cambria"/>
                <a:cs typeface="Cambria"/>
              </a:rPr>
              <a:t>.</a:t>
            </a:r>
            <a:endParaRPr lang="en-IN" sz="2400" spc="95" dirty="0" smtClean="0">
              <a:latin typeface="Cambria"/>
              <a:cs typeface="Cambria"/>
            </a:endParaRPr>
          </a:p>
          <a:p>
            <a:pPr marL="286385" marR="104139" indent="-274320" algn="just">
              <a:lnSpc>
                <a:spcPct val="89900"/>
              </a:lnSpc>
              <a:spcBef>
                <a:spcPts val="575"/>
              </a:spcBef>
              <a:buClr>
                <a:srgbClr val="FE8637"/>
              </a:buClr>
              <a:buSzPct val="68750"/>
              <a:buFont typeface="Wingdings"/>
              <a:buChar char=""/>
              <a:tabLst>
                <a:tab pos="287020" algn="l"/>
              </a:tabLst>
            </a:pPr>
            <a:r>
              <a:rPr lang="en-IN" sz="2400" dirty="0" smtClean="0">
                <a:latin typeface="Cambria"/>
                <a:cs typeface="Cambria"/>
              </a:rPr>
              <a:t>Using the same search statement, a Boolean query attempting to find the same information might appear:</a:t>
            </a:r>
            <a:endParaRPr sz="2400">
              <a:latin typeface="Cambria"/>
              <a:cs typeface="Cambria"/>
            </a:endParaRPr>
          </a:p>
          <a:p>
            <a:pPr marL="286385" marR="5080" indent="-274320">
              <a:lnSpc>
                <a:spcPts val="2590"/>
              </a:lnSpc>
              <a:spcBef>
                <a:spcPts val="650"/>
              </a:spcBef>
              <a:buClr>
                <a:srgbClr val="FE8637"/>
              </a:buClr>
              <a:buSzPct val="68750"/>
              <a:tabLst>
                <a:tab pos="287020" algn="l"/>
                <a:tab pos="1731645" algn="l"/>
                <a:tab pos="2719070" algn="l"/>
                <a:tab pos="3813175" algn="l"/>
                <a:tab pos="4800600" algn="l"/>
                <a:tab pos="5542915" algn="l"/>
                <a:tab pos="7218045" algn="l"/>
              </a:tabLst>
            </a:pPr>
            <a:r>
              <a:rPr lang="en-IN" sz="2400" spc="30" dirty="0" smtClean="0">
                <a:latin typeface="Cambria"/>
                <a:cs typeface="Cambria"/>
              </a:rPr>
              <a:t>    </a:t>
            </a:r>
            <a:r>
              <a:rPr sz="2400" spc="30" smtClean="0">
                <a:latin typeface="Cambria"/>
                <a:cs typeface="Cambria"/>
              </a:rPr>
              <a:t>(“</a:t>
            </a:r>
            <a:r>
              <a:rPr sz="2400" spc="30" dirty="0">
                <a:latin typeface="Cambria"/>
                <a:cs typeface="Cambria"/>
              </a:rPr>
              <a:t>locate”	</a:t>
            </a:r>
            <a:r>
              <a:rPr sz="2400" spc="270" dirty="0">
                <a:latin typeface="Cambria"/>
                <a:cs typeface="Cambria"/>
              </a:rPr>
              <a:t>AND	</a:t>
            </a:r>
            <a:r>
              <a:rPr sz="2400" spc="40" dirty="0">
                <a:latin typeface="Cambria"/>
                <a:cs typeface="Cambria"/>
              </a:rPr>
              <a:t>“new”	</a:t>
            </a:r>
            <a:r>
              <a:rPr sz="2400" spc="270" dirty="0">
                <a:latin typeface="Cambria"/>
                <a:cs typeface="Cambria"/>
              </a:rPr>
              <a:t>AND	</a:t>
            </a:r>
            <a:r>
              <a:rPr sz="2400" spc="30" dirty="0">
                <a:latin typeface="Cambria"/>
                <a:cs typeface="Cambria"/>
              </a:rPr>
              <a:t>“oil	</a:t>
            </a:r>
            <a:r>
              <a:rPr sz="2400" spc="35" dirty="0">
                <a:latin typeface="Cambria"/>
                <a:cs typeface="Cambria"/>
              </a:rPr>
              <a:t>reserves”)	</a:t>
            </a:r>
            <a:r>
              <a:rPr sz="2400" spc="275" dirty="0">
                <a:latin typeface="Cambria"/>
                <a:cs typeface="Cambria"/>
              </a:rPr>
              <a:t>OR </a:t>
            </a:r>
            <a:r>
              <a:rPr sz="2400" spc="-515" dirty="0">
                <a:latin typeface="Cambria"/>
                <a:cs typeface="Cambria"/>
              </a:rPr>
              <a:t> </a:t>
            </a:r>
            <a:r>
              <a:rPr sz="2400" spc="70" dirty="0">
                <a:latin typeface="Cambria"/>
                <a:cs typeface="Cambria"/>
              </a:rPr>
              <a:t>(“international”</a:t>
            </a:r>
            <a:r>
              <a:rPr sz="2400" spc="160" dirty="0">
                <a:latin typeface="Cambria"/>
                <a:cs typeface="Cambria"/>
              </a:rPr>
              <a:t> </a:t>
            </a:r>
            <a:r>
              <a:rPr sz="2400" spc="270" dirty="0">
                <a:latin typeface="Cambria"/>
                <a:cs typeface="Cambria"/>
              </a:rPr>
              <a:t>AND</a:t>
            </a:r>
            <a:r>
              <a:rPr sz="2400" spc="160" dirty="0">
                <a:latin typeface="Cambria"/>
                <a:cs typeface="Cambria"/>
              </a:rPr>
              <a:t> </a:t>
            </a:r>
            <a:r>
              <a:rPr sz="2400" spc="85" dirty="0">
                <a:latin typeface="Cambria"/>
                <a:cs typeface="Cambria"/>
              </a:rPr>
              <a:t>“financ*”</a:t>
            </a:r>
            <a:r>
              <a:rPr sz="2400" spc="145" dirty="0">
                <a:latin typeface="Cambria"/>
                <a:cs typeface="Cambria"/>
              </a:rPr>
              <a:t> </a:t>
            </a:r>
            <a:r>
              <a:rPr sz="2400" spc="270" dirty="0">
                <a:latin typeface="Cambria"/>
                <a:cs typeface="Cambria"/>
              </a:rPr>
              <a:t>AND</a:t>
            </a:r>
            <a:r>
              <a:rPr sz="2400" spc="160" dirty="0">
                <a:latin typeface="Cambria"/>
                <a:cs typeface="Cambria"/>
              </a:rPr>
              <a:t> </a:t>
            </a:r>
            <a:r>
              <a:rPr sz="2400" spc="30" dirty="0">
                <a:latin typeface="Cambria"/>
                <a:cs typeface="Cambria"/>
              </a:rPr>
              <a:t>“oil</a:t>
            </a:r>
            <a:r>
              <a:rPr sz="2400" spc="155" dirty="0">
                <a:latin typeface="Cambria"/>
                <a:cs typeface="Cambria"/>
              </a:rPr>
              <a:t> </a:t>
            </a:r>
            <a:r>
              <a:rPr sz="2400" spc="25" dirty="0">
                <a:latin typeface="Cambria"/>
                <a:cs typeface="Cambria"/>
              </a:rPr>
              <a:t>production”) </a:t>
            </a:r>
            <a:r>
              <a:rPr sz="2400" spc="-515" dirty="0">
                <a:latin typeface="Cambria"/>
                <a:cs typeface="Cambria"/>
              </a:rPr>
              <a:t> </a:t>
            </a:r>
            <a:r>
              <a:rPr sz="2400" spc="265" dirty="0">
                <a:latin typeface="Cambria"/>
                <a:cs typeface="Cambria"/>
              </a:rPr>
              <a:t>NOT</a:t>
            </a:r>
            <a:r>
              <a:rPr sz="2400" spc="110" dirty="0">
                <a:latin typeface="Cambria"/>
                <a:cs typeface="Cambria"/>
              </a:rPr>
              <a:t> </a:t>
            </a:r>
            <a:r>
              <a:rPr sz="2400" spc="5" dirty="0">
                <a:latin typeface="Cambria"/>
                <a:cs typeface="Cambria"/>
              </a:rPr>
              <a:t>(“oil</a:t>
            </a:r>
            <a:r>
              <a:rPr sz="2400" spc="114" dirty="0">
                <a:latin typeface="Cambria"/>
                <a:cs typeface="Cambria"/>
              </a:rPr>
              <a:t> </a:t>
            </a:r>
            <a:r>
              <a:rPr sz="2400" spc="85" dirty="0">
                <a:latin typeface="Cambria"/>
                <a:cs typeface="Cambria"/>
              </a:rPr>
              <a:t>industry”</a:t>
            </a:r>
            <a:r>
              <a:rPr sz="2400" spc="120" dirty="0">
                <a:latin typeface="Cambria"/>
                <a:cs typeface="Cambria"/>
              </a:rPr>
              <a:t> </a:t>
            </a:r>
            <a:r>
              <a:rPr sz="2400" spc="270" dirty="0">
                <a:latin typeface="Cambria"/>
                <a:cs typeface="Cambria"/>
              </a:rPr>
              <a:t>AND</a:t>
            </a:r>
            <a:r>
              <a:rPr sz="2400" spc="135" dirty="0">
                <a:latin typeface="Cambria"/>
                <a:cs typeface="Cambria"/>
              </a:rPr>
              <a:t> </a:t>
            </a:r>
            <a:r>
              <a:rPr sz="2400" spc="120" dirty="0">
                <a:latin typeface="Cambria"/>
                <a:cs typeface="Cambria"/>
              </a:rPr>
              <a:t>“United</a:t>
            </a:r>
            <a:r>
              <a:rPr sz="2400" spc="114" dirty="0">
                <a:latin typeface="Cambria"/>
                <a:cs typeface="Cambria"/>
              </a:rPr>
              <a:t> </a:t>
            </a:r>
            <a:r>
              <a:rPr sz="2400" spc="85" dirty="0">
                <a:latin typeface="Cambria"/>
                <a:cs typeface="Cambria"/>
              </a:rPr>
              <a:t>Sates”)</a:t>
            </a:r>
            <a:endParaRPr sz="2400">
              <a:latin typeface="Cambria"/>
              <a:cs typeface="Cambria"/>
            </a:endParaRPr>
          </a:p>
        </p:txBody>
      </p:sp>
    </p:spTree>
  </p:cSld>
  <p:clrMapOvr>
    <a:masterClrMapping/>
  </p:clrMapOvr>
  <p:transition>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65441"/>
            <a:ext cx="8608060" cy="444352"/>
          </a:xfrm>
          <a:prstGeom prst="rect">
            <a:avLst/>
          </a:prstGeom>
        </p:spPr>
        <p:txBody>
          <a:bodyPr vert="horz" wrap="square" lIns="0" tIns="13335" rIns="0" bIns="0" rtlCol="0">
            <a:spAutoFit/>
          </a:bodyPr>
          <a:lstStyle/>
          <a:p>
            <a:pPr marL="12700">
              <a:lnSpc>
                <a:spcPct val="100000"/>
              </a:lnSpc>
              <a:spcBef>
                <a:spcPts val="105"/>
              </a:spcBef>
            </a:pPr>
            <a:r>
              <a:rPr lang="en-IN" sz="2800" b="1" spc="305" dirty="0" smtClean="0">
                <a:solidFill>
                  <a:srgbClr val="002060"/>
                </a:solidFill>
              </a:rPr>
              <a:t>MULTIMEDIA</a:t>
            </a:r>
            <a:r>
              <a:rPr sz="2800" b="1" spc="310" smtClean="0">
                <a:solidFill>
                  <a:srgbClr val="002060"/>
                </a:solidFill>
              </a:rPr>
              <a:t> </a:t>
            </a:r>
            <a:r>
              <a:rPr sz="2800" b="1" spc="345" smtClean="0">
                <a:solidFill>
                  <a:srgbClr val="002060"/>
                </a:solidFill>
              </a:rPr>
              <a:t>QUERIES</a:t>
            </a:r>
            <a:endParaRPr sz="2800" b="1">
              <a:solidFill>
                <a:srgbClr val="002060"/>
              </a:solidFill>
            </a:endParaRPr>
          </a:p>
        </p:txBody>
      </p:sp>
      <p:sp>
        <p:nvSpPr>
          <p:cNvPr id="3" name="object 3"/>
          <p:cNvSpPr txBox="1"/>
          <p:nvPr/>
        </p:nvSpPr>
        <p:spPr>
          <a:xfrm>
            <a:off x="535940" y="1552447"/>
            <a:ext cx="7790180" cy="5934188"/>
          </a:xfrm>
          <a:prstGeom prst="rect">
            <a:avLst/>
          </a:prstGeom>
        </p:spPr>
        <p:txBody>
          <a:bodyPr vert="horz" wrap="square" lIns="0" tIns="52069" rIns="0" bIns="0" rtlCol="0">
            <a:spAutoFit/>
          </a:bodyPr>
          <a:lstStyle/>
          <a:p>
            <a:pPr marL="286385" marR="104139" indent="-274320" algn="just">
              <a:lnSpc>
                <a:spcPct val="89900"/>
              </a:lnSpc>
              <a:spcBef>
                <a:spcPts val="575"/>
              </a:spcBef>
              <a:buClr>
                <a:srgbClr val="FE8637"/>
              </a:buClr>
              <a:buSzPct val="68750"/>
              <a:buFont typeface="Wingdings"/>
              <a:buChar char=""/>
              <a:tabLst>
                <a:tab pos="287020" algn="l"/>
              </a:tabLst>
            </a:pPr>
            <a:r>
              <a:rPr lang="en-IN" sz="2400" spc="160" dirty="0" smtClean="0">
                <a:latin typeface="Cambria"/>
                <a:cs typeface="Cambria"/>
              </a:rPr>
              <a:t>The interface becomes more complex with the introduction of the availability of multimedia items.</a:t>
            </a:r>
          </a:p>
          <a:p>
            <a:pPr marL="286385" marR="104139" indent="-274320" algn="just">
              <a:lnSpc>
                <a:spcPct val="89900"/>
              </a:lnSpc>
              <a:spcBef>
                <a:spcPts val="575"/>
              </a:spcBef>
              <a:buClr>
                <a:srgbClr val="FE8637"/>
              </a:buClr>
              <a:buSzPct val="68750"/>
              <a:buFont typeface="Wingdings"/>
              <a:buChar char=""/>
              <a:tabLst>
                <a:tab pos="287020" algn="l"/>
              </a:tabLst>
            </a:pPr>
            <a:r>
              <a:rPr lang="en-IN" sz="2400" spc="160" dirty="0" smtClean="0">
                <a:latin typeface="Cambria"/>
                <a:cs typeface="Cambria"/>
              </a:rPr>
              <a:t>In previous apply for search of the textual portions of a multimedia database but in addition the user has to be able to specify search terms for the other modalities.</a:t>
            </a:r>
          </a:p>
          <a:p>
            <a:pPr marL="286385" marR="104139" indent="-274320" algn="just">
              <a:lnSpc>
                <a:spcPct val="89900"/>
              </a:lnSpc>
              <a:spcBef>
                <a:spcPts val="575"/>
              </a:spcBef>
              <a:buClr>
                <a:srgbClr val="FE8637"/>
              </a:buClr>
              <a:buSzPct val="68750"/>
              <a:buFont typeface="Wingdings"/>
              <a:buChar char=""/>
              <a:tabLst>
                <a:tab pos="287020" algn="l"/>
              </a:tabLst>
            </a:pPr>
            <a:r>
              <a:rPr lang="en-IN" sz="2400" spc="160" dirty="0" smtClean="0">
                <a:latin typeface="Cambria"/>
                <a:cs typeface="Cambria"/>
              </a:rPr>
              <a:t>The image could be used to search images that are part of an item. They also used to locate a specific scene in a video product.</a:t>
            </a:r>
          </a:p>
          <a:p>
            <a:pPr marL="286385" marR="104139" indent="-274320" algn="just">
              <a:lnSpc>
                <a:spcPct val="89900"/>
              </a:lnSpc>
              <a:spcBef>
                <a:spcPts val="575"/>
              </a:spcBef>
              <a:buClr>
                <a:srgbClr val="FE8637"/>
              </a:buClr>
              <a:buSzPct val="68750"/>
              <a:buFont typeface="Wingdings"/>
              <a:buChar char=""/>
              <a:tabLst>
                <a:tab pos="287020" algn="l"/>
              </a:tabLst>
            </a:pPr>
            <a:r>
              <a:rPr lang="en-IN" sz="2400" spc="160" dirty="0" smtClean="0">
                <a:latin typeface="Cambria"/>
                <a:cs typeface="Cambria"/>
              </a:rPr>
              <a:t>The scene changes are represented as a series of images. Additionally static text in the video the current technology allows for </a:t>
            </a:r>
            <a:r>
              <a:rPr lang="en-IN" sz="2400" spc="160" dirty="0" err="1" smtClean="0">
                <a:latin typeface="Cambria"/>
                <a:cs typeface="Cambria"/>
              </a:rPr>
              <a:t>OCRing</a:t>
            </a:r>
            <a:r>
              <a:rPr lang="en-IN" sz="2400" spc="160" dirty="0" smtClean="0">
                <a:latin typeface="Cambria"/>
                <a:cs typeface="Cambria"/>
              </a:rPr>
              <a:t>(Optical Character Reading) the text. Audio sources are converted to searchable text via audio transcription, this allows queries to be applied to the text.</a:t>
            </a:r>
            <a:endParaRPr lang="en-IN" sz="2400" spc="95" dirty="0" smtClean="0">
              <a:latin typeface="Cambria"/>
              <a:cs typeface="Cambria"/>
            </a:endParaRPr>
          </a:p>
        </p:txBody>
      </p:sp>
    </p:spTree>
  </p:cSld>
  <p:clrMapOvr>
    <a:masterClrMapping/>
  </p:clrMapOvr>
  <p:transition>
    <p:split orient="vert"/>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318462"/>
            <a:ext cx="6858000" cy="445134"/>
          </a:xfrm>
          <a:custGeom>
            <a:avLst/>
            <a:gdLst/>
            <a:ahLst/>
            <a:cxnLst/>
            <a:rect l="l" t="t" r="r" b="b"/>
            <a:pathLst>
              <a:path w="6858000" h="445134">
                <a:moveTo>
                  <a:pt x="0" y="444536"/>
                </a:moveTo>
                <a:lnTo>
                  <a:pt x="6858000" y="444536"/>
                </a:lnTo>
                <a:lnTo>
                  <a:pt x="6858000" y="0"/>
                </a:lnTo>
                <a:lnTo>
                  <a:pt x="0" y="0"/>
                </a:lnTo>
                <a:lnTo>
                  <a:pt x="0" y="444536"/>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0" y="8258175"/>
            <a:ext cx="6858000" cy="3175"/>
          </a:xfrm>
          <a:custGeom>
            <a:avLst/>
            <a:gdLst/>
            <a:ahLst/>
            <a:cxnLst/>
            <a:rect l="l" t="t" r="r" b="b"/>
            <a:pathLst>
              <a:path w="6858000" h="3175">
                <a:moveTo>
                  <a:pt x="0" y="3138"/>
                </a:moveTo>
                <a:lnTo>
                  <a:pt x="6858000" y="3138"/>
                </a:lnTo>
                <a:lnTo>
                  <a:pt x="6858000" y="0"/>
                </a:lnTo>
                <a:lnTo>
                  <a:pt x="0" y="0"/>
                </a:lnTo>
                <a:lnTo>
                  <a:pt x="0" y="3138"/>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0" y="8153387"/>
            <a:ext cx="6858000" cy="48260"/>
          </a:xfrm>
          <a:custGeom>
            <a:avLst/>
            <a:gdLst/>
            <a:ahLst/>
            <a:cxnLst/>
            <a:rect l="l" t="t" r="r" b="b"/>
            <a:pathLst>
              <a:path w="6858000" h="48259">
                <a:moveTo>
                  <a:pt x="0" y="47637"/>
                </a:moveTo>
                <a:lnTo>
                  <a:pt x="6858000" y="47637"/>
                </a:lnTo>
                <a:lnTo>
                  <a:pt x="6858000" y="0"/>
                </a:lnTo>
                <a:lnTo>
                  <a:pt x="0" y="0"/>
                </a:lnTo>
                <a:lnTo>
                  <a:pt x="0" y="47637"/>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0" y="8763012"/>
            <a:ext cx="6858000" cy="104775"/>
          </a:xfrm>
          <a:custGeom>
            <a:avLst/>
            <a:gdLst/>
            <a:ahLst/>
            <a:cxnLst/>
            <a:rect l="l" t="t" r="r" b="b"/>
            <a:pathLst>
              <a:path w="6858000" h="104775">
                <a:moveTo>
                  <a:pt x="0" y="0"/>
                </a:moveTo>
                <a:lnTo>
                  <a:pt x="0" y="104660"/>
                </a:lnTo>
                <a:lnTo>
                  <a:pt x="6858000" y="104660"/>
                </a:lnTo>
                <a:lnTo>
                  <a:pt x="6858000" y="0"/>
                </a:lnTo>
                <a:lnTo>
                  <a:pt x="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0" y="7772400"/>
            <a:ext cx="6858000" cy="381000"/>
            <a:chOff x="0" y="7772400"/>
            <a:chExt cx="6858000" cy="381000"/>
          </a:xfrm>
        </p:grpSpPr>
        <p:sp>
          <p:nvSpPr>
            <p:cNvPr id="7" name="object 7"/>
            <p:cNvSpPr/>
            <p:nvPr/>
          </p:nvSpPr>
          <p:spPr>
            <a:xfrm>
              <a:off x="0" y="7971536"/>
              <a:ext cx="6858000" cy="182245"/>
            </a:xfrm>
            <a:custGeom>
              <a:avLst/>
              <a:gdLst/>
              <a:ahLst/>
              <a:cxnLst/>
              <a:rect l="l" t="t" r="r" b="b"/>
              <a:pathLst>
                <a:path w="6858000" h="182245">
                  <a:moveTo>
                    <a:pt x="0" y="0"/>
                  </a:moveTo>
                  <a:lnTo>
                    <a:pt x="0" y="181864"/>
                  </a:lnTo>
                  <a:lnTo>
                    <a:pt x="6858000" y="181863"/>
                  </a:lnTo>
                  <a:lnTo>
                    <a:pt x="6858000" y="0"/>
                  </a:lnTo>
                  <a:lnTo>
                    <a:pt x="0"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0" y="7772400"/>
              <a:ext cx="6858000" cy="230504"/>
            </a:xfrm>
            <a:custGeom>
              <a:avLst/>
              <a:gdLst/>
              <a:ahLst/>
              <a:cxnLst/>
              <a:rect l="l" t="t" r="r" b="b"/>
              <a:pathLst>
                <a:path w="6858000" h="230504">
                  <a:moveTo>
                    <a:pt x="0" y="0"/>
                  </a:moveTo>
                  <a:lnTo>
                    <a:pt x="0" y="230276"/>
                  </a:lnTo>
                  <a:lnTo>
                    <a:pt x="6858000" y="230276"/>
                  </a:lnTo>
                  <a:lnTo>
                    <a:pt x="6858000" y="0"/>
                  </a:lnTo>
                  <a:lnTo>
                    <a:pt x="0"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0" y="9037656"/>
            <a:ext cx="6858000" cy="0"/>
          </a:xfrm>
          <a:custGeom>
            <a:avLst/>
            <a:gdLst/>
            <a:ahLst/>
            <a:cxnLst/>
            <a:rect l="l" t="t" r="r" b="b"/>
            <a:pathLst>
              <a:path w="6858000">
                <a:moveTo>
                  <a:pt x="0" y="0"/>
                </a:moveTo>
                <a:lnTo>
                  <a:pt x="6858000" y="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0" y="8201025"/>
            <a:ext cx="6858000" cy="117475"/>
            <a:chOff x="0" y="8201025"/>
            <a:chExt cx="6858000" cy="117475"/>
          </a:xfrm>
        </p:grpSpPr>
        <p:sp>
          <p:nvSpPr>
            <p:cNvPr id="11" name="object 11"/>
            <p:cNvSpPr/>
            <p:nvPr/>
          </p:nvSpPr>
          <p:spPr>
            <a:xfrm>
              <a:off x="0" y="8201025"/>
              <a:ext cx="6858000" cy="57150"/>
            </a:xfrm>
            <a:custGeom>
              <a:avLst/>
              <a:gdLst/>
              <a:ahLst/>
              <a:cxnLst/>
              <a:rect l="l" t="t" r="r" b="b"/>
              <a:pathLst>
                <a:path w="6858000" h="57150">
                  <a:moveTo>
                    <a:pt x="6858000" y="57150"/>
                  </a:moveTo>
                  <a:lnTo>
                    <a:pt x="6858000" y="0"/>
                  </a:lnTo>
                  <a:lnTo>
                    <a:pt x="0" y="0"/>
                  </a:lnTo>
                  <a:lnTo>
                    <a:pt x="0" y="57150"/>
                  </a:lnTo>
                  <a:lnTo>
                    <a:pt x="6858000" y="57150"/>
                  </a:lnTo>
                  <a:close/>
                </a:path>
              </a:pathLst>
            </a:custGeom>
            <a:solidFill>
              <a:srgbClr val="FFEDE8">
                <a:alpha val="83135"/>
              </a:srgbClr>
            </a:solidFill>
          </p:spPr>
          <p:txBody>
            <a:bodyPr wrap="square" lIns="0" tIns="0" rIns="0" bIns="0" rtlCol="0"/>
            <a:lstStyle/>
            <a:p>
              <a:endParaRPr/>
            </a:p>
          </p:txBody>
        </p:sp>
        <p:sp>
          <p:nvSpPr>
            <p:cNvPr id="12" name="object 12"/>
            <p:cNvSpPr/>
            <p:nvPr/>
          </p:nvSpPr>
          <p:spPr>
            <a:xfrm>
              <a:off x="0" y="8261313"/>
              <a:ext cx="6858000" cy="57150"/>
            </a:xfrm>
            <a:custGeom>
              <a:avLst/>
              <a:gdLst/>
              <a:ahLst/>
              <a:cxnLst/>
              <a:rect l="l" t="t" r="r" b="b"/>
              <a:pathLst>
                <a:path w="6858000" h="57150">
                  <a:moveTo>
                    <a:pt x="6858000" y="57149"/>
                  </a:moveTo>
                  <a:lnTo>
                    <a:pt x="6858000" y="0"/>
                  </a:lnTo>
                  <a:lnTo>
                    <a:pt x="0" y="0"/>
                  </a:lnTo>
                  <a:lnTo>
                    <a:pt x="0" y="57150"/>
                  </a:lnTo>
                  <a:lnTo>
                    <a:pt x="6858000" y="57149"/>
                  </a:lnTo>
                  <a:close/>
                </a:path>
              </a:pathLst>
            </a:custGeom>
            <a:solidFill>
              <a:srgbClr val="FEC3AE"/>
            </a:solidFill>
          </p:spPr>
          <p:txBody>
            <a:bodyPr wrap="square" lIns="0" tIns="0" rIns="0" bIns="0" rtlCol="0"/>
            <a:lstStyle/>
            <a:p>
              <a:endParaRPr/>
            </a:p>
          </p:txBody>
        </p:sp>
      </p:grpSp>
      <p:sp>
        <p:nvSpPr>
          <p:cNvPr id="13" name="object 13"/>
          <p:cNvSpPr/>
          <p:nvPr/>
        </p:nvSpPr>
        <p:spPr>
          <a:xfrm>
            <a:off x="0" y="7417360"/>
            <a:ext cx="6858000" cy="0"/>
          </a:xfrm>
          <a:custGeom>
            <a:avLst/>
            <a:gdLst/>
            <a:ahLst/>
            <a:cxnLst/>
            <a:rect l="l" t="t" r="r" b="b"/>
            <a:pathLst>
              <a:path w="6858000">
                <a:moveTo>
                  <a:pt x="0" y="0"/>
                </a:moveTo>
                <a:lnTo>
                  <a:pt x="6858000" y="0"/>
                </a:lnTo>
              </a:path>
            </a:pathLst>
          </a:custGeom>
          <a:ln w="28575">
            <a:solidFill>
              <a:srgbClr val="FEC3AE"/>
            </a:solidFill>
          </a:ln>
        </p:spPr>
        <p:txBody>
          <a:bodyPr wrap="square" lIns="0" tIns="0" rIns="0" bIns="0" rtlCol="0"/>
          <a:lstStyle/>
          <a:p>
            <a:endParaRPr/>
          </a:p>
        </p:txBody>
      </p:sp>
      <p:sp>
        <p:nvSpPr>
          <p:cNvPr id="14" name="object 14"/>
          <p:cNvSpPr/>
          <p:nvPr/>
        </p:nvSpPr>
        <p:spPr>
          <a:xfrm>
            <a:off x="0" y="8077200"/>
            <a:ext cx="6858000" cy="0"/>
          </a:xfrm>
          <a:custGeom>
            <a:avLst/>
            <a:gdLst/>
            <a:ahLst/>
            <a:cxnLst/>
            <a:rect l="l" t="t" r="r" b="b"/>
            <a:pathLst>
              <a:path w="6858000">
                <a:moveTo>
                  <a:pt x="0" y="0"/>
                </a:moveTo>
                <a:lnTo>
                  <a:pt x="6858000" y="0"/>
                </a:lnTo>
              </a:path>
            </a:pathLst>
          </a:custGeom>
          <a:ln w="9525">
            <a:solidFill>
              <a:srgbClr val="FEC3AE"/>
            </a:solidFill>
          </a:ln>
        </p:spPr>
        <p:txBody>
          <a:bodyPr wrap="square" lIns="0" tIns="0" rIns="0" bIns="0" rtlCol="0"/>
          <a:lstStyle/>
          <a:p>
            <a:endParaRPr/>
          </a:p>
        </p:txBody>
      </p:sp>
      <p:sp>
        <p:nvSpPr>
          <p:cNvPr id="15" name="object 15"/>
          <p:cNvSpPr/>
          <p:nvPr/>
        </p:nvSpPr>
        <p:spPr>
          <a:xfrm>
            <a:off x="0" y="1561"/>
            <a:ext cx="6858000" cy="57150"/>
          </a:xfrm>
          <a:custGeom>
            <a:avLst/>
            <a:gdLst/>
            <a:ahLst/>
            <a:cxnLst/>
            <a:rect l="l" t="t" r="r" b="b"/>
            <a:pathLst>
              <a:path w="6858000" h="57150">
                <a:moveTo>
                  <a:pt x="6858000" y="45720"/>
                </a:moveTo>
                <a:lnTo>
                  <a:pt x="0" y="45732"/>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grpSp>
        <p:nvGrpSpPr>
          <p:cNvPr id="16" name="object 16"/>
          <p:cNvGrpSpPr/>
          <p:nvPr/>
        </p:nvGrpSpPr>
        <p:grpSpPr>
          <a:xfrm rot="5400000">
            <a:off x="4564380" y="2979420"/>
            <a:ext cx="6858000" cy="1661160"/>
            <a:chOff x="0" y="6873240"/>
            <a:chExt cx="6858000" cy="1661160"/>
          </a:xfrm>
        </p:grpSpPr>
        <p:sp>
          <p:nvSpPr>
            <p:cNvPr id="17" name="object 17"/>
            <p:cNvSpPr/>
            <p:nvPr/>
          </p:nvSpPr>
          <p:spPr>
            <a:xfrm>
              <a:off x="0" y="7848612"/>
              <a:ext cx="6858000" cy="76200"/>
            </a:xfrm>
            <a:custGeom>
              <a:avLst/>
              <a:gdLst/>
              <a:ahLst/>
              <a:cxnLst/>
              <a:rect l="l" t="t" r="r" b="b"/>
              <a:pathLst>
                <a:path w="6858000" h="76200">
                  <a:moveTo>
                    <a:pt x="0" y="0"/>
                  </a:moveTo>
                  <a:lnTo>
                    <a:pt x="0" y="76187"/>
                  </a:lnTo>
                  <a:lnTo>
                    <a:pt x="6858000" y="76187"/>
                  </a:lnTo>
                  <a:lnTo>
                    <a:pt x="6858000" y="0"/>
                  </a:lnTo>
                  <a:lnTo>
                    <a:pt x="0"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3429000" y="7192949"/>
              <a:ext cx="2079625" cy="1341755"/>
            </a:xfrm>
            <a:custGeom>
              <a:avLst/>
              <a:gdLst/>
              <a:ahLst/>
              <a:cxnLst/>
              <a:rect l="l" t="t" r="r" b="b"/>
              <a:pathLst>
                <a:path w="2079625" h="1341754">
                  <a:moveTo>
                    <a:pt x="1295400" y="693750"/>
                  </a:moveTo>
                  <a:lnTo>
                    <a:pt x="1293622" y="645414"/>
                  </a:lnTo>
                  <a:lnTo>
                    <a:pt x="1288376" y="598043"/>
                  </a:lnTo>
                  <a:lnTo>
                    <a:pt x="1279779" y="551764"/>
                  </a:lnTo>
                  <a:lnTo>
                    <a:pt x="1267968" y="506691"/>
                  </a:lnTo>
                  <a:lnTo>
                    <a:pt x="1253070" y="462965"/>
                  </a:lnTo>
                  <a:lnTo>
                    <a:pt x="1235202" y="420700"/>
                  </a:lnTo>
                  <a:lnTo>
                    <a:pt x="1214475" y="380034"/>
                  </a:lnTo>
                  <a:lnTo>
                    <a:pt x="1191044" y="341071"/>
                  </a:lnTo>
                  <a:lnTo>
                    <a:pt x="1165021" y="303961"/>
                  </a:lnTo>
                  <a:lnTo>
                    <a:pt x="1136523" y="268820"/>
                  </a:lnTo>
                  <a:lnTo>
                    <a:pt x="1105687" y="235762"/>
                  </a:lnTo>
                  <a:lnTo>
                    <a:pt x="1072629" y="204927"/>
                  </a:lnTo>
                  <a:lnTo>
                    <a:pt x="1037488" y="176428"/>
                  </a:lnTo>
                  <a:lnTo>
                    <a:pt x="1000379" y="150406"/>
                  </a:lnTo>
                  <a:lnTo>
                    <a:pt x="961415" y="126974"/>
                  </a:lnTo>
                  <a:lnTo>
                    <a:pt x="920750" y="106248"/>
                  </a:lnTo>
                  <a:lnTo>
                    <a:pt x="878484" y="88379"/>
                  </a:lnTo>
                  <a:lnTo>
                    <a:pt x="834758" y="73482"/>
                  </a:lnTo>
                  <a:lnTo>
                    <a:pt x="789686" y="61671"/>
                  </a:lnTo>
                  <a:lnTo>
                    <a:pt x="743407" y="53073"/>
                  </a:lnTo>
                  <a:lnTo>
                    <a:pt x="696036" y="47828"/>
                  </a:lnTo>
                  <a:lnTo>
                    <a:pt x="647700" y="46050"/>
                  </a:lnTo>
                  <a:lnTo>
                    <a:pt x="599351" y="47828"/>
                  </a:lnTo>
                  <a:lnTo>
                    <a:pt x="551980" y="53073"/>
                  </a:lnTo>
                  <a:lnTo>
                    <a:pt x="505701" y="61671"/>
                  </a:lnTo>
                  <a:lnTo>
                    <a:pt x="460629" y="73482"/>
                  </a:lnTo>
                  <a:lnTo>
                    <a:pt x="416902" y="88379"/>
                  </a:lnTo>
                  <a:lnTo>
                    <a:pt x="374637" y="106248"/>
                  </a:lnTo>
                  <a:lnTo>
                    <a:pt x="333971" y="126974"/>
                  </a:lnTo>
                  <a:lnTo>
                    <a:pt x="295008" y="150406"/>
                  </a:lnTo>
                  <a:lnTo>
                    <a:pt x="257898" y="176428"/>
                  </a:lnTo>
                  <a:lnTo>
                    <a:pt x="222758" y="204927"/>
                  </a:lnTo>
                  <a:lnTo>
                    <a:pt x="189699" y="235762"/>
                  </a:lnTo>
                  <a:lnTo>
                    <a:pt x="158864" y="268820"/>
                  </a:lnTo>
                  <a:lnTo>
                    <a:pt x="130365" y="303961"/>
                  </a:lnTo>
                  <a:lnTo>
                    <a:pt x="104343" y="341071"/>
                  </a:lnTo>
                  <a:lnTo>
                    <a:pt x="80911" y="380034"/>
                  </a:lnTo>
                  <a:lnTo>
                    <a:pt x="60185" y="420700"/>
                  </a:lnTo>
                  <a:lnTo>
                    <a:pt x="42316" y="462965"/>
                  </a:lnTo>
                  <a:lnTo>
                    <a:pt x="27419" y="506691"/>
                  </a:lnTo>
                  <a:lnTo>
                    <a:pt x="15608" y="551764"/>
                  </a:lnTo>
                  <a:lnTo>
                    <a:pt x="7010" y="598043"/>
                  </a:lnTo>
                  <a:lnTo>
                    <a:pt x="1765" y="645414"/>
                  </a:lnTo>
                  <a:lnTo>
                    <a:pt x="0" y="693750"/>
                  </a:lnTo>
                  <a:lnTo>
                    <a:pt x="1765" y="742099"/>
                  </a:lnTo>
                  <a:lnTo>
                    <a:pt x="7010" y="789470"/>
                  </a:lnTo>
                  <a:lnTo>
                    <a:pt x="15608" y="835748"/>
                  </a:lnTo>
                  <a:lnTo>
                    <a:pt x="27419" y="880821"/>
                  </a:lnTo>
                  <a:lnTo>
                    <a:pt x="42316" y="924547"/>
                  </a:lnTo>
                  <a:lnTo>
                    <a:pt x="60185" y="966812"/>
                  </a:lnTo>
                  <a:lnTo>
                    <a:pt x="80911" y="1007478"/>
                  </a:lnTo>
                  <a:lnTo>
                    <a:pt x="104343" y="1046441"/>
                  </a:lnTo>
                  <a:lnTo>
                    <a:pt x="130365" y="1083551"/>
                  </a:lnTo>
                  <a:lnTo>
                    <a:pt x="158864" y="1118692"/>
                  </a:lnTo>
                  <a:lnTo>
                    <a:pt x="189699" y="1151750"/>
                  </a:lnTo>
                  <a:lnTo>
                    <a:pt x="222758" y="1182585"/>
                  </a:lnTo>
                  <a:lnTo>
                    <a:pt x="257898" y="1211084"/>
                  </a:lnTo>
                  <a:lnTo>
                    <a:pt x="295008" y="1237107"/>
                  </a:lnTo>
                  <a:lnTo>
                    <a:pt x="333971" y="1260538"/>
                  </a:lnTo>
                  <a:lnTo>
                    <a:pt x="374637" y="1281264"/>
                  </a:lnTo>
                  <a:lnTo>
                    <a:pt x="416902" y="1299133"/>
                  </a:lnTo>
                  <a:lnTo>
                    <a:pt x="460629" y="1314030"/>
                  </a:lnTo>
                  <a:lnTo>
                    <a:pt x="505701" y="1325841"/>
                  </a:lnTo>
                  <a:lnTo>
                    <a:pt x="551980" y="1334439"/>
                  </a:lnTo>
                  <a:lnTo>
                    <a:pt x="599351" y="1339684"/>
                  </a:lnTo>
                  <a:lnTo>
                    <a:pt x="647700" y="1341450"/>
                  </a:lnTo>
                  <a:lnTo>
                    <a:pt x="696036" y="1339684"/>
                  </a:lnTo>
                  <a:lnTo>
                    <a:pt x="743407" y="1334439"/>
                  </a:lnTo>
                  <a:lnTo>
                    <a:pt x="789686" y="1325841"/>
                  </a:lnTo>
                  <a:lnTo>
                    <a:pt x="834758" y="1314030"/>
                  </a:lnTo>
                  <a:lnTo>
                    <a:pt x="878484" y="1299133"/>
                  </a:lnTo>
                  <a:lnTo>
                    <a:pt x="920750" y="1281264"/>
                  </a:lnTo>
                  <a:lnTo>
                    <a:pt x="961415" y="1260538"/>
                  </a:lnTo>
                  <a:lnTo>
                    <a:pt x="1000379" y="1237107"/>
                  </a:lnTo>
                  <a:lnTo>
                    <a:pt x="1037488" y="1211084"/>
                  </a:lnTo>
                  <a:lnTo>
                    <a:pt x="1072629" y="1182585"/>
                  </a:lnTo>
                  <a:lnTo>
                    <a:pt x="1105687" y="1151750"/>
                  </a:lnTo>
                  <a:lnTo>
                    <a:pt x="1136523" y="1118692"/>
                  </a:lnTo>
                  <a:lnTo>
                    <a:pt x="1165021" y="1083551"/>
                  </a:lnTo>
                  <a:lnTo>
                    <a:pt x="1191044" y="1046441"/>
                  </a:lnTo>
                  <a:lnTo>
                    <a:pt x="1214475" y="1007478"/>
                  </a:lnTo>
                  <a:lnTo>
                    <a:pt x="1235202" y="966812"/>
                  </a:lnTo>
                  <a:lnTo>
                    <a:pt x="1253070" y="924547"/>
                  </a:lnTo>
                  <a:lnTo>
                    <a:pt x="1267968" y="880821"/>
                  </a:lnTo>
                  <a:lnTo>
                    <a:pt x="1279779" y="835748"/>
                  </a:lnTo>
                  <a:lnTo>
                    <a:pt x="1288376" y="789470"/>
                  </a:lnTo>
                  <a:lnTo>
                    <a:pt x="1293622" y="742099"/>
                  </a:lnTo>
                  <a:lnTo>
                    <a:pt x="1295400" y="693750"/>
                  </a:lnTo>
                  <a:close/>
                </a:path>
                <a:path w="2079625" h="1341754">
                  <a:moveTo>
                    <a:pt x="2079167" y="320713"/>
                  </a:moveTo>
                  <a:lnTo>
                    <a:pt x="2075688" y="273316"/>
                  </a:lnTo>
                  <a:lnTo>
                    <a:pt x="2065591" y="228079"/>
                  </a:lnTo>
                  <a:lnTo>
                    <a:pt x="2049360" y="185508"/>
                  </a:lnTo>
                  <a:lnTo>
                    <a:pt x="2027504" y="146075"/>
                  </a:lnTo>
                  <a:lnTo>
                    <a:pt x="2000504" y="110299"/>
                  </a:lnTo>
                  <a:lnTo>
                    <a:pt x="1968868" y="78663"/>
                  </a:lnTo>
                  <a:lnTo>
                    <a:pt x="1933092" y="51663"/>
                  </a:lnTo>
                  <a:lnTo>
                    <a:pt x="1893658" y="29806"/>
                  </a:lnTo>
                  <a:lnTo>
                    <a:pt x="1851088" y="13576"/>
                  </a:lnTo>
                  <a:lnTo>
                    <a:pt x="1805851" y="3479"/>
                  </a:lnTo>
                  <a:lnTo>
                    <a:pt x="1758454" y="0"/>
                  </a:lnTo>
                  <a:lnTo>
                    <a:pt x="1711058" y="3479"/>
                  </a:lnTo>
                  <a:lnTo>
                    <a:pt x="1665833" y="13576"/>
                  </a:lnTo>
                  <a:lnTo>
                    <a:pt x="1623250" y="29806"/>
                  </a:lnTo>
                  <a:lnTo>
                    <a:pt x="1583829" y="51663"/>
                  </a:lnTo>
                  <a:lnTo>
                    <a:pt x="1548041" y="78663"/>
                  </a:lnTo>
                  <a:lnTo>
                    <a:pt x="1516405" y="110299"/>
                  </a:lnTo>
                  <a:lnTo>
                    <a:pt x="1489417" y="146075"/>
                  </a:lnTo>
                  <a:lnTo>
                    <a:pt x="1467548" y="185508"/>
                  </a:lnTo>
                  <a:lnTo>
                    <a:pt x="1451317" y="228079"/>
                  </a:lnTo>
                  <a:lnTo>
                    <a:pt x="1441221" y="273316"/>
                  </a:lnTo>
                  <a:lnTo>
                    <a:pt x="1437741" y="320713"/>
                  </a:lnTo>
                  <a:lnTo>
                    <a:pt x="1441221" y="368109"/>
                  </a:lnTo>
                  <a:lnTo>
                    <a:pt x="1451317" y="413334"/>
                  </a:lnTo>
                  <a:lnTo>
                    <a:pt x="1467548" y="455917"/>
                  </a:lnTo>
                  <a:lnTo>
                    <a:pt x="1489417" y="495338"/>
                  </a:lnTo>
                  <a:lnTo>
                    <a:pt x="1516405" y="531126"/>
                  </a:lnTo>
                  <a:lnTo>
                    <a:pt x="1548041" y="562762"/>
                  </a:lnTo>
                  <a:lnTo>
                    <a:pt x="1583829" y="589762"/>
                  </a:lnTo>
                  <a:lnTo>
                    <a:pt x="1623250" y="611619"/>
                  </a:lnTo>
                  <a:lnTo>
                    <a:pt x="1665833" y="627849"/>
                  </a:lnTo>
                  <a:lnTo>
                    <a:pt x="1711058" y="637946"/>
                  </a:lnTo>
                  <a:lnTo>
                    <a:pt x="1758454" y="641426"/>
                  </a:lnTo>
                  <a:lnTo>
                    <a:pt x="1805851" y="637946"/>
                  </a:lnTo>
                  <a:lnTo>
                    <a:pt x="1851088" y="627849"/>
                  </a:lnTo>
                  <a:lnTo>
                    <a:pt x="1893658" y="611619"/>
                  </a:lnTo>
                  <a:lnTo>
                    <a:pt x="1933092" y="589762"/>
                  </a:lnTo>
                  <a:lnTo>
                    <a:pt x="1968868" y="562762"/>
                  </a:lnTo>
                  <a:lnTo>
                    <a:pt x="2000504" y="531126"/>
                  </a:lnTo>
                  <a:lnTo>
                    <a:pt x="2027504" y="495338"/>
                  </a:lnTo>
                  <a:lnTo>
                    <a:pt x="2049360" y="455917"/>
                  </a:lnTo>
                  <a:lnTo>
                    <a:pt x="2065591" y="413334"/>
                  </a:lnTo>
                  <a:lnTo>
                    <a:pt x="2075688" y="368109"/>
                  </a:lnTo>
                  <a:lnTo>
                    <a:pt x="2079167" y="320713"/>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5500631" y="7915760"/>
              <a:ext cx="137159" cy="137159"/>
            </a:xfrm>
            <a:prstGeom prst="rect">
              <a:avLst/>
            </a:prstGeom>
          </p:spPr>
        </p:pic>
        <p:sp>
          <p:nvSpPr>
            <p:cNvPr id="20" name="object 20"/>
            <p:cNvSpPr/>
            <p:nvPr/>
          </p:nvSpPr>
          <p:spPr>
            <a:xfrm>
              <a:off x="4495800" y="6873240"/>
              <a:ext cx="1567180" cy="607060"/>
            </a:xfrm>
            <a:custGeom>
              <a:avLst/>
              <a:gdLst/>
              <a:ahLst/>
              <a:cxnLst/>
              <a:rect l="l" t="t" r="r" b="b"/>
              <a:pathLst>
                <a:path w="1567179" h="607059">
                  <a:moveTo>
                    <a:pt x="365760" y="182880"/>
                  </a:moveTo>
                  <a:lnTo>
                    <a:pt x="359219" y="134264"/>
                  </a:lnTo>
                  <a:lnTo>
                    <a:pt x="340791" y="90576"/>
                  </a:lnTo>
                  <a:lnTo>
                    <a:pt x="312191" y="53568"/>
                  </a:lnTo>
                  <a:lnTo>
                    <a:pt x="275183" y="24968"/>
                  </a:lnTo>
                  <a:lnTo>
                    <a:pt x="231495" y="6540"/>
                  </a:lnTo>
                  <a:lnTo>
                    <a:pt x="182880" y="0"/>
                  </a:lnTo>
                  <a:lnTo>
                    <a:pt x="134251" y="6540"/>
                  </a:lnTo>
                  <a:lnTo>
                    <a:pt x="90576" y="24968"/>
                  </a:lnTo>
                  <a:lnTo>
                    <a:pt x="53555" y="53568"/>
                  </a:lnTo>
                  <a:lnTo>
                    <a:pt x="24968" y="90576"/>
                  </a:lnTo>
                  <a:lnTo>
                    <a:pt x="6527" y="134264"/>
                  </a:lnTo>
                  <a:lnTo>
                    <a:pt x="0" y="182880"/>
                  </a:lnTo>
                  <a:lnTo>
                    <a:pt x="6527" y="231508"/>
                  </a:lnTo>
                  <a:lnTo>
                    <a:pt x="24968" y="275183"/>
                  </a:lnTo>
                  <a:lnTo>
                    <a:pt x="53555" y="312204"/>
                  </a:lnTo>
                  <a:lnTo>
                    <a:pt x="90576" y="340791"/>
                  </a:lnTo>
                  <a:lnTo>
                    <a:pt x="134251" y="359232"/>
                  </a:lnTo>
                  <a:lnTo>
                    <a:pt x="182880" y="365760"/>
                  </a:lnTo>
                  <a:lnTo>
                    <a:pt x="231495" y="359232"/>
                  </a:lnTo>
                  <a:lnTo>
                    <a:pt x="275183" y="340791"/>
                  </a:lnTo>
                  <a:lnTo>
                    <a:pt x="312191" y="312204"/>
                  </a:lnTo>
                  <a:lnTo>
                    <a:pt x="340791" y="275183"/>
                  </a:lnTo>
                  <a:lnTo>
                    <a:pt x="359219" y="231508"/>
                  </a:lnTo>
                  <a:lnTo>
                    <a:pt x="365760" y="182880"/>
                  </a:lnTo>
                  <a:close/>
                </a:path>
                <a:path w="1567179" h="607059">
                  <a:moveTo>
                    <a:pt x="1566672" y="469392"/>
                  </a:moveTo>
                  <a:lnTo>
                    <a:pt x="1559674" y="426046"/>
                  </a:lnTo>
                  <a:lnTo>
                    <a:pt x="1540205" y="388391"/>
                  </a:lnTo>
                  <a:lnTo>
                    <a:pt x="1510512" y="358698"/>
                  </a:lnTo>
                  <a:lnTo>
                    <a:pt x="1472857" y="339229"/>
                  </a:lnTo>
                  <a:lnTo>
                    <a:pt x="1429512" y="332232"/>
                  </a:lnTo>
                  <a:lnTo>
                    <a:pt x="1386154" y="339229"/>
                  </a:lnTo>
                  <a:lnTo>
                    <a:pt x="1348498" y="358698"/>
                  </a:lnTo>
                  <a:lnTo>
                    <a:pt x="1318806" y="388391"/>
                  </a:lnTo>
                  <a:lnTo>
                    <a:pt x="1299337" y="426046"/>
                  </a:lnTo>
                  <a:lnTo>
                    <a:pt x="1292352" y="469392"/>
                  </a:lnTo>
                  <a:lnTo>
                    <a:pt x="1299337" y="512749"/>
                  </a:lnTo>
                  <a:lnTo>
                    <a:pt x="1318806" y="550405"/>
                  </a:lnTo>
                  <a:lnTo>
                    <a:pt x="1348498" y="580097"/>
                  </a:lnTo>
                  <a:lnTo>
                    <a:pt x="1386154" y="599567"/>
                  </a:lnTo>
                  <a:lnTo>
                    <a:pt x="1429512" y="606552"/>
                  </a:lnTo>
                  <a:lnTo>
                    <a:pt x="1472857" y="599567"/>
                  </a:lnTo>
                  <a:lnTo>
                    <a:pt x="1510512" y="580097"/>
                  </a:lnTo>
                  <a:lnTo>
                    <a:pt x="1540205" y="550405"/>
                  </a:lnTo>
                  <a:lnTo>
                    <a:pt x="1559674" y="512749"/>
                  </a:lnTo>
                  <a:lnTo>
                    <a:pt x="1566672" y="469392"/>
                  </a:lnTo>
                  <a:close/>
                </a:path>
              </a:pathLst>
            </a:custGeom>
            <a:solidFill>
              <a:srgbClr val="FE8637"/>
            </a:solidFill>
          </p:spPr>
          <p:txBody>
            <a:bodyPr wrap="square" lIns="0" tIns="0" rIns="0" bIns="0" rtlCol="0"/>
            <a:lstStyle/>
            <a:p>
              <a:endParaRPr/>
            </a:p>
          </p:txBody>
        </p:sp>
      </p:grpSp>
      <p:sp>
        <p:nvSpPr>
          <p:cNvPr id="21" name="object 21"/>
          <p:cNvSpPr txBox="1"/>
          <p:nvPr/>
        </p:nvSpPr>
        <p:spPr>
          <a:xfrm rot="5400000">
            <a:off x="4150559" y="-940117"/>
            <a:ext cx="615553" cy="5563870"/>
          </a:xfrm>
          <a:prstGeom prst="rect">
            <a:avLst/>
          </a:prstGeom>
        </p:spPr>
        <p:txBody>
          <a:bodyPr vert="vert270" wrap="square" lIns="0" tIns="5080" rIns="0" bIns="0" rtlCol="0">
            <a:spAutoFit/>
          </a:bodyPr>
          <a:lstStyle/>
          <a:p>
            <a:pPr marL="12700">
              <a:lnSpc>
                <a:spcPct val="100000"/>
              </a:lnSpc>
              <a:spcBef>
                <a:spcPts val="40"/>
              </a:spcBef>
              <a:tabLst>
                <a:tab pos="2200910" algn="l"/>
              </a:tabLst>
            </a:pPr>
            <a:r>
              <a:rPr sz="4000" b="1" spc="425" dirty="0">
                <a:solidFill>
                  <a:srgbClr val="002060"/>
                </a:solidFill>
                <a:latin typeface="Cambria"/>
                <a:cs typeface="Cambria"/>
              </a:rPr>
              <a:t>B</a:t>
            </a:r>
            <a:r>
              <a:rPr sz="3200" b="1" spc="425" dirty="0">
                <a:solidFill>
                  <a:srgbClr val="002060"/>
                </a:solidFill>
                <a:latin typeface="Cambria"/>
                <a:cs typeface="Cambria"/>
              </a:rPr>
              <a:t>ROWSE	</a:t>
            </a:r>
            <a:r>
              <a:rPr sz="4000" b="1" spc="430" dirty="0">
                <a:solidFill>
                  <a:srgbClr val="002060"/>
                </a:solidFill>
                <a:latin typeface="Cambria"/>
                <a:cs typeface="Cambria"/>
              </a:rPr>
              <a:t>C</a:t>
            </a:r>
            <a:r>
              <a:rPr sz="3200" b="1" spc="430" dirty="0">
                <a:solidFill>
                  <a:srgbClr val="002060"/>
                </a:solidFill>
                <a:latin typeface="Cambria"/>
                <a:cs typeface="Cambria"/>
              </a:rPr>
              <a:t>APABILITIES</a:t>
            </a:r>
            <a:endParaRPr sz="3200" b="1">
              <a:solidFill>
                <a:srgbClr val="002060"/>
              </a:solidFill>
              <a:latin typeface="Cambria"/>
              <a:cs typeface="Cambria"/>
            </a:endParaRPr>
          </a:p>
        </p:txBody>
      </p:sp>
    </p:spTree>
  </p:cSld>
  <p:clrMapOvr>
    <a:masterClrMapping/>
  </p:clrMapOvr>
  <p:transition>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3502660" cy="474489"/>
          </a:xfrm>
          <a:prstGeom prst="rect">
            <a:avLst/>
          </a:prstGeom>
        </p:spPr>
        <p:txBody>
          <a:bodyPr vert="horz" wrap="square" lIns="0" tIns="12700" rIns="0" bIns="0" rtlCol="0">
            <a:spAutoFit/>
          </a:bodyPr>
          <a:lstStyle/>
          <a:p>
            <a:pPr marL="12700">
              <a:lnSpc>
                <a:spcPct val="100000"/>
              </a:lnSpc>
              <a:spcBef>
                <a:spcPts val="100"/>
              </a:spcBef>
            </a:pPr>
            <a:r>
              <a:rPr sz="3000" b="1" spc="265" smtClean="0">
                <a:solidFill>
                  <a:srgbClr val="002060"/>
                </a:solidFill>
              </a:rPr>
              <a:t>O</a:t>
            </a:r>
            <a:r>
              <a:rPr b="1" spc="265" smtClean="0">
                <a:solidFill>
                  <a:srgbClr val="002060"/>
                </a:solidFill>
              </a:rPr>
              <a:t>VERV</a:t>
            </a:r>
            <a:r>
              <a:rPr lang="en-IN" b="1" spc="265" dirty="0" smtClean="0">
                <a:solidFill>
                  <a:srgbClr val="002060"/>
                </a:solidFill>
              </a:rPr>
              <a:t>I</a:t>
            </a:r>
            <a:r>
              <a:rPr b="1" spc="265" smtClean="0">
                <a:solidFill>
                  <a:srgbClr val="002060"/>
                </a:solidFill>
              </a:rPr>
              <a:t>EW</a:t>
            </a:r>
            <a:endParaRPr sz="3000" b="1">
              <a:solidFill>
                <a:srgbClr val="002060"/>
              </a:solidFill>
            </a:endParaRPr>
          </a:p>
        </p:txBody>
      </p:sp>
      <p:sp>
        <p:nvSpPr>
          <p:cNvPr id="3" name="object 3"/>
          <p:cNvSpPr txBox="1"/>
          <p:nvPr/>
        </p:nvSpPr>
        <p:spPr>
          <a:xfrm>
            <a:off x="535940" y="1628647"/>
            <a:ext cx="7919720" cy="4603750"/>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E8637"/>
              </a:buClr>
              <a:buSzPct val="68750"/>
              <a:buFont typeface="Wingdings"/>
              <a:buChar char=""/>
              <a:tabLst>
                <a:tab pos="287020" algn="l"/>
              </a:tabLst>
            </a:pPr>
            <a:r>
              <a:rPr sz="2400" spc="114" dirty="0">
                <a:latin typeface="Cambria"/>
                <a:cs typeface="Cambria"/>
              </a:rPr>
              <a:t>Once</a:t>
            </a:r>
            <a:r>
              <a:rPr sz="2400" spc="120" dirty="0">
                <a:latin typeface="Cambria"/>
                <a:cs typeface="Cambria"/>
              </a:rPr>
              <a:t> </a:t>
            </a:r>
            <a:r>
              <a:rPr sz="2400" spc="95" dirty="0">
                <a:latin typeface="Cambria"/>
                <a:cs typeface="Cambria"/>
              </a:rPr>
              <a:t>the</a:t>
            </a:r>
            <a:r>
              <a:rPr sz="2400" spc="100" dirty="0">
                <a:latin typeface="Cambria"/>
                <a:cs typeface="Cambria"/>
              </a:rPr>
              <a:t> </a:t>
            </a:r>
            <a:r>
              <a:rPr sz="2400" spc="80" dirty="0">
                <a:latin typeface="Cambria"/>
                <a:cs typeface="Cambria"/>
              </a:rPr>
              <a:t>search</a:t>
            </a:r>
            <a:r>
              <a:rPr sz="2400" spc="85" dirty="0">
                <a:latin typeface="Cambria"/>
                <a:cs typeface="Cambria"/>
              </a:rPr>
              <a:t> </a:t>
            </a:r>
            <a:r>
              <a:rPr sz="2400" spc="75" dirty="0">
                <a:latin typeface="Cambria"/>
                <a:cs typeface="Cambria"/>
              </a:rPr>
              <a:t>is</a:t>
            </a:r>
            <a:r>
              <a:rPr sz="2400" spc="80" dirty="0">
                <a:latin typeface="Cambria"/>
                <a:cs typeface="Cambria"/>
              </a:rPr>
              <a:t> </a:t>
            </a:r>
            <a:r>
              <a:rPr sz="2400" spc="60" dirty="0">
                <a:latin typeface="Cambria"/>
                <a:cs typeface="Cambria"/>
              </a:rPr>
              <a:t>complete,</a:t>
            </a:r>
            <a:r>
              <a:rPr sz="2400" spc="650" dirty="0">
                <a:latin typeface="Cambria"/>
                <a:cs typeface="Cambria"/>
              </a:rPr>
              <a:t> </a:t>
            </a:r>
            <a:r>
              <a:rPr sz="2400" spc="20" dirty="0">
                <a:latin typeface="Cambria"/>
                <a:cs typeface="Cambria"/>
              </a:rPr>
              <a:t>browse</a:t>
            </a:r>
            <a:r>
              <a:rPr sz="2400" spc="25" dirty="0">
                <a:latin typeface="Cambria"/>
                <a:cs typeface="Cambria"/>
              </a:rPr>
              <a:t> </a:t>
            </a:r>
            <a:r>
              <a:rPr sz="2400" spc="80" dirty="0">
                <a:latin typeface="Cambria"/>
                <a:cs typeface="Cambria"/>
              </a:rPr>
              <a:t>capabilities </a:t>
            </a:r>
            <a:r>
              <a:rPr sz="2400" spc="85" dirty="0">
                <a:latin typeface="Cambria"/>
                <a:cs typeface="Cambria"/>
              </a:rPr>
              <a:t> </a:t>
            </a:r>
            <a:r>
              <a:rPr sz="2400" spc="35" dirty="0">
                <a:latin typeface="Cambria"/>
                <a:cs typeface="Cambria"/>
              </a:rPr>
              <a:t>provide</a:t>
            </a:r>
            <a:r>
              <a:rPr sz="2400" spc="40" dirty="0">
                <a:latin typeface="Cambria"/>
                <a:cs typeface="Cambria"/>
              </a:rPr>
              <a:t> </a:t>
            </a:r>
            <a:r>
              <a:rPr sz="2400" spc="90" dirty="0">
                <a:latin typeface="Cambria"/>
                <a:cs typeface="Cambria"/>
              </a:rPr>
              <a:t>the</a:t>
            </a:r>
            <a:r>
              <a:rPr sz="2400" spc="95" dirty="0">
                <a:latin typeface="Cambria"/>
                <a:cs typeface="Cambria"/>
              </a:rPr>
              <a:t> </a:t>
            </a:r>
            <a:r>
              <a:rPr sz="2400" spc="80" dirty="0">
                <a:latin typeface="Cambria"/>
                <a:cs typeface="Cambria"/>
              </a:rPr>
              <a:t>user</a:t>
            </a:r>
            <a:r>
              <a:rPr sz="2400" spc="85" dirty="0">
                <a:latin typeface="Cambria"/>
                <a:cs typeface="Cambria"/>
              </a:rPr>
              <a:t> </a:t>
            </a:r>
            <a:r>
              <a:rPr sz="2400" spc="80" dirty="0">
                <a:latin typeface="Cambria"/>
                <a:cs typeface="Cambria"/>
              </a:rPr>
              <a:t>with</a:t>
            </a:r>
            <a:r>
              <a:rPr sz="2400" spc="85" dirty="0">
                <a:latin typeface="Cambria"/>
                <a:cs typeface="Cambria"/>
              </a:rPr>
              <a:t> </a:t>
            </a:r>
            <a:r>
              <a:rPr sz="2400" spc="95" dirty="0">
                <a:latin typeface="Cambria"/>
                <a:cs typeface="Cambria"/>
              </a:rPr>
              <a:t>the</a:t>
            </a:r>
            <a:r>
              <a:rPr sz="2400" spc="100" dirty="0">
                <a:latin typeface="Cambria"/>
                <a:cs typeface="Cambria"/>
              </a:rPr>
              <a:t> </a:t>
            </a:r>
            <a:r>
              <a:rPr sz="2400" spc="85" dirty="0">
                <a:latin typeface="Cambria"/>
                <a:cs typeface="Cambria"/>
              </a:rPr>
              <a:t>capability</a:t>
            </a:r>
            <a:r>
              <a:rPr sz="2400" spc="90" dirty="0">
                <a:latin typeface="Cambria"/>
                <a:cs typeface="Cambria"/>
              </a:rPr>
              <a:t> </a:t>
            </a:r>
            <a:r>
              <a:rPr sz="2400" spc="20" dirty="0">
                <a:latin typeface="Cambria"/>
                <a:cs typeface="Cambria"/>
              </a:rPr>
              <a:t>to</a:t>
            </a:r>
            <a:r>
              <a:rPr sz="2400" spc="25" dirty="0">
                <a:latin typeface="Cambria"/>
                <a:cs typeface="Cambria"/>
              </a:rPr>
              <a:t> </a:t>
            </a:r>
            <a:r>
              <a:rPr sz="2400" spc="70" dirty="0">
                <a:latin typeface="Cambria"/>
                <a:cs typeface="Cambria"/>
              </a:rPr>
              <a:t>determine </a:t>
            </a:r>
            <a:r>
              <a:rPr sz="2400" spc="75" dirty="0">
                <a:latin typeface="Cambria"/>
                <a:cs typeface="Cambria"/>
              </a:rPr>
              <a:t> </a:t>
            </a:r>
            <a:r>
              <a:rPr sz="2400" spc="70" dirty="0">
                <a:latin typeface="Cambria"/>
                <a:cs typeface="Cambria"/>
              </a:rPr>
              <a:t>which </a:t>
            </a:r>
            <a:r>
              <a:rPr sz="2400" b="1" i="1" spc="125" dirty="0">
                <a:latin typeface="Cambria"/>
                <a:cs typeface="Cambria"/>
              </a:rPr>
              <a:t>items </a:t>
            </a:r>
            <a:r>
              <a:rPr sz="2400" b="1" i="1" spc="140" dirty="0">
                <a:latin typeface="Cambria"/>
                <a:cs typeface="Cambria"/>
              </a:rPr>
              <a:t>are </a:t>
            </a:r>
            <a:r>
              <a:rPr sz="2400" b="1" i="1" spc="120" dirty="0">
                <a:latin typeface="Cambria"/>
                <a:cs typeface="Cambria"/>
              </a:rPr>
              <a:t>of interest </a:t>
            </a:r>
            <a:r>
              <a:rPr sz="2400" spc="105" dirty="0">
                <a:latin typeface="Cambria"/>
                <a:cs typeface="Cambria"/>
              </a:rPr>
              <a:t>and </a:t>
            </a:r>
            <a:r>
              <a:rPr sz="2400" spc="60" dirty="0">
                <a:latin typeface="Cambria"/>
                <a:cs typeface="Cambria"/>
              </a:rPr>
              <a:t>select </a:t>
            </a:r>
            <a:r>
              <a:rPr sz="2400" spc="55" dirty="0">
                <a:latin typeface="Cambria"/>
                <a:cs typeface="Cambria"/>
              </a:rPr>
              <a:t>those </a:t>
            </a:r>
            <a:r>
              <a:rPr sz="2400" spc="20" dirty="0">
                <a:latin typeface="Cambria"/>
                <a:cs typeface="Cambria"/>
              </a:rPr>
              <a:t>to</a:t>
            </a:r>
            <a:r>
              <a:rPr sz="2400" spc="25" dirty="0">
                <a:latin typeface="Cambria"/>
                <a:cs typeface="Cambria"/>
              </a:rPr>
              <a:t> </a:t>
            </a:r>
            <a:r>
              <a:rPr sz="2400" spc="20" dirty="0">
                <a:latin typeface="Cambria"/>
                <a:cs typeface="Cambria"/>
              </a:rPr>
              <a:t>be </a:t>
            </a:r>
            <a:r>
              <a:rPr sz="2400" spc="25" dirty="0">
                <a:latin typeface="Cambria"/>
                <a:cs typeface="Cambria"/>
              </a:rPr>
              <a:t> </a:t>
            </a:r>
            <a:r>
              <a:rPr sz="2400" spc="70" dirty="0">
                <a:latin typeface="Cambria"/>
                <a:cs typeface="Cambria"/>
              </a:rPr>
              <a:t>displayed</a:t>
            </a:r>
            <a:endParaRPr sz="2400">
              <a:latin typeface="Cambria"/>
              <a:cs typeface="Cambria"/>
            </a:endParaRPr>
          </a:p>
          <a:p>
            <a:pPr marL="286385" marR="8255" indent="-274320" algn="just">
              <a:lnSpc>
                <a:spcPct val="100000"/>
              </a:lnSpc>
              <a:spcBef>
                <a:spcPts val="600"/>
              </a:spcBef>
              <a:buClr>
                <a:srgbClr val="FE8637"/>
              </a:buClr>
              <a:buSzPct val="68750"/>
              <a:buFont typeface="Wingdings"/>
              <a:buChar char=""/>
              <a:tabLst>
                <a:tab pos="287020" algn="l"/>
              </a:tabLst>
            </a:pPr>
            <a:r>
              <a:rPr sz="2400" spc="35" dirty="0">
                <a:latin typeface="Cambria"/>
                <a:cs typeface="Cambria"/>
              </a:rPr>
              <a:t>Two </a:t>
            </a:r>
            <a:r>
              <a:rPr sz="2400" spc="80" dirty="0">
                <a:latin typeface="Cambria"/>
                <a:cs typeface="Cambria"/>
              </a:rPr>
              <a:t>ways </a:t>
            </a:r>
            <a:r>
              <a:rPr sz="2400" spc="-5" dirty="0">
                <a:latin typeface="Cambria"/>
                <a:cs typeface="Cambria"/>
              </a:rPr>
              <a:t>of </a:t>
            </a:r>
            <a:r>
              <a:rPr sz="2400" spc="85" dirty="0">
                <a:latin typeface="Cambria"/>
                <a:cs typeface="Cambria"/>
              </a:rPr>
              <a:t>displaying </a:t>
            </a:r>
            <a:r>
              <a:rPr sz="2400" spc="160" dirty="0">
                <a:latin typeface="Cambria"/>
                <a:cs typeface="Cambria"/>
              </a:rPr>
              <a:t>a </a:t>
            </a:r>
            <a:r>
              <a:rPr sz="2400" spc="114" dirty="0">
                <a:latin typeface="Cambria"/>
                <a:cs typeface="Cambria"/>
              </a:rPr>
              <a:t>summary </a:t>
            </a:r>
            <a:r>
              <a:rPr sz="2400" spc="-5" dirty="0">
                <a:latin typeface="Cambria"/>
                <a:cs typeface="Cambria"/>
              </a:rPr>
              <a:t>of </a:t>
            </a:r>
            <a:r>
              <a:rPr sz="2400" spc="90" dirty="0">
                <a:latin typeface="Cambria"/>
                <a:cs typeface="Cambria"/>
              </a:rPr>
              <a:t>the </a:t>
            </a:r>
            <a:r>
              <a:rPr sz="2400" spc="85" dirty="0">
                <a:latin typeface="Cambria"/>
                <a:cs typeface="Cambria"/>
              </a:rPr>
              <a:t>searching </a:t>
            </a:r>
            <a:r>
              <a:rPr sz="2400" spc="90" dirty="0">
                <a:latin typeface="Cambria"/>
                <a:cs typeface="Cambria"/>
              </a:rPr>
              <a:t> </a:t>
            </a:r>
            <a:r>
              <a:rPr sz="2400" spc="85" dirty="0">
                <a:latin typeface="Cambria"/>
                <a:cs typeface="Cambria"/>
              </a:rPr>
              <a:t>results</a:t>
            </a:r>
            <a:endParaRPr sz="2400">
              <a:latin typeface="Cambria"/>
              <a:cs typeface="Cambria"/>
            </a:endParaRPr>
          </a:p>
          <a:p>
            <a:pPr marL="652780" lvl="1" indent="-274955" algn="just">
              <a:lnSpc>
                <a:spcPct val="100000"/>
              </a:lnSpc>
              <a:spcBef>
                <a:spcPts val="505"/>
              </a:spcBef>
              <a:buClr>
                <a:srgbClr val="FE8637"/>
              </a:buClr>
              <a:buSzPct val="78571"/>
              <a:buFont typeface="Segoe UI Symbol"/>
              <a:buChar char="⚫"/>
              <a:tabLst>
                <a:tab pos="652780" algn="l"/>
              </a:tabLst>
            </a:pPr>
            <a:r>
              <a:rPr sz="2100" b="1" spc="120" dirty="0">
                <a:latin typeface="Cambria"/>
                <a:cs typeface="Cambria"/>
              </a:rPr>
              <a:t>Line</a:t>
            </a:r>
            <a:r>
              <a:rPr sz="2100" b="1" spc="100" dirty="0">
                <a:latin typeface="Cambria"/>
                <a:cs typeface="Cambria"/>
              </a:rPr>
              <a:t> </a:t>
            </a:r>
            <a:r>
              <a:rPr sz="2100" b="1" spc="80" dirty="0">
                <a:latin typeface="Cambria"/>
                <a:cs typeface="Cambria"/>
              </a:rPr>
              <a:t>item </a:t>
            </a:r>
            <a:r>
              <a:rPr sz="2100" b="1" spc="100" dirty="0">
                <a:latin typeface="Cambria"/>
                <a:cs typeface="Cambria"/>
              </a:rPr>
              <a:t>status</a:t>
            </a:r>
            <a:endParaRPr sz="2100" b="1">
              <a:latin typeface="Cambria"/>
              <a:cs typeface="Cambria"/>
            </a:endParaRPr>
          </a:p>
          <a:p>
            <a:pPr marL="652780" lvl="1" indent="-274955" algn="just">
              <a:lnSpc>
                <a:spcPct val="100000"/>
              </a:lnSpc>
              <a:spcBef>
                <a:spcPts val="500"/>
              </a:spcBef>
              <a:buClr>
                <a:srgbClr val="FE8637"/>
              </a:buClr>
              <a:buSzPct val="78571"/>
              <a:buFont typeface="Segoe UI Symbol"/>
              <a:buChar char="⚫"/>
              <a:tabLst>
                <a:tab pos="652780" algn="l"/>
              </a:tabLst>
            </a:pPr>
            <a:r>
              <a:rPr sz="2100" b="1" spc="155" dirty="0">
                <a:latin typeface="Cambria"/>
                <a:cs typeface="Cambria"/>
              </a:rPr>
              <a:t>Data</a:t>
            </a:r>
            <a:r>
              <a:rPr sz="2100" b="1" spc="75" dirty="0">
                <a:latin typeface="Cambria"/>
                <a:cs typeface="Cambria"/>
              </a:rPr>
              <a:t> </a:t>
            </a:r>
            <a:r>
              <a:rPr sz="2100" b="1" spc="80" dirty="0">
                <a:latin typeface="Cambria"/>
                <a:cs typeface="Cambria"/>
              </a:rPr>
              <a:t>visualization</a:t>
            </a:r>
            <a:endParaRPr sz="2100" b="1">
              <a:latin typeface="Cambria"/>
              <a:cs typeface="Cambria"/>
            </a:endParaRPr>
          </a:p>
          <a:p>
            <a:pPr marL="286385" marR="5080" indent="-274320" algn="just">
              <a:lnSpc>
                <a:spcPct val="100000"/>
              </a:lnSpc>
              <a:spcBef>
                <a:spcPts val="600"/>
              </a:spcBef>
              <a:buClr>
                <a:srgbClr val="FE8637"/>
              </a:buClr>
              <a:buSzPct val="68750"/>
              <a:buFont typeface="Wingdings"/>
              <a:buChar char=""/>
              <a:tabLst>
                <a:tab pos="287020" algn="l"/>
              </a:tabLst>
            </a:pPr>
            <a:r>
              <a:rPr sz="2400" spc="110" dirty="0">
                <a:latin typeface="Cambria"/>
                <a:cs typeface="Cambria"/>
              </a:rPr>
              <a:t>Since</a:t>
            </a:r>
            <a:r>
              <a:rPr sz="2400" spc="114" dirty="0">
                <a:latin typeface="Cambria"/>
                <a:cs typeface="Cambria"/>
              </a:rPr>
              <a:t> </a:t>
            </a:r>
            <a:r>
              <a:rPr sz="2400" spc="70" dirty="0">
                <a:latin typeface="Cambria"/>
                <a:cs typeface="Cambria"/>
              </a:rPr>
              <a:t>searches</a:t>
            </a:r>
            <a:r>
              <a:rPr sz="2400" spc="75" dirty="0">
                <a:latin typeface="Cambria"/>
                <a:cs typeface="Cambria"/>
              </a:rPr>
              <a:t> </a:t>
            </a:r>
            <a:r>
              <a:rPr sz="2400" spc="90" dirty="0">
                <a:latin typeface="Cambria"/>
                <a:cs typeface="Cambria"/>
              </a:rPr>
              <a:t>return</a:t>
            </a:r>
            <a:r>
              <a:rPr sz="2400" spc="95" dirty="0">
                <a:latin typeface="Cambria"/>
                <a:cs typeface="Cambria"/>
              </a:rPr>
              <a:t> </a:t>
            </a:r>
            <a:r>
              <a:rPr sz="2400" spc="120" dirty="0">
                <a:latin typeface="Cambria"/>
                <a:cs typeface="Cambria"/>
              </a:rPr>
              <a:t>many</a:t>
            </a:r>
            <a:r>
              <a:rPr sz="2400" spc="125" dirty="0">
                <a:latin typeface="Cambria"/>
                <a:cs typeface="Cambria"/>
              </a:rPr>
              <a:t> </a:t>
            </a:r>
            <a:r>
              <a:rPr sz="2400" spc="90" dirty="0">
                <a:latin typeface="Cambria"/>
                <a:cs typeface="Cambria"/>
              </a:rPr>
              <a:t>items</a:t>
            </a:r>
            <a:r>
              <a:rPr sz="2400" spc="95" dirty="0">
                <a:latin typeface="Cambria"/>
                <a:cs typeface="Cambria"/>
              </a:rPr>
              <a:t> </a:t>
            </a:r>
            <a:r>
              <a:rPr sz="2400" spc="130" dirty="0">
                <a:latin typeface="Cambria"/>
                <a:cs typeface="Cambria"/>
              </a:rPr>
              <a:t>that</a:t>
            </a:r>
            <a:r>
              <a:rPr sz="2400" spc="135" dirty="0">
                <a:latin typeface="Cambria"/>
                <a:cs typeface="Cambria"/>
              </a:rPr>
              <a:t> </a:t>
            </a:r>
            <a:r>
              <a:rPr sz="2400" spc="85" dirty="0">
                <a:latin typeface="Cambria"/>
                <a:cs typeface="Cambria"/>
              </a:rPr>
              <a:t>are</a:t>
            </a:r>
            <a:r>
              <a:rPr sz="2400" spc="700" dirty="0">
                <a:latin typeface="Cambria"/>
                <a:cs typeface="Cambria"/>
              </a:rPr>
              <a:t> </a:t>
            </a:r>
            <a:r>
              <a:rPr sz="2400" spc="45" dirty="0">
                <a:latin typeface="Cambria"/>
                <a:cs typeface="Cambria"/>
              </a:rPr>
              <a:t>not </a:t>
            </a:r>
            <a:r>
              <a:rPr sz="2400" spc="50" dirty="0">
                <a:latin typeface="Cambria"/>
                <a:cs typeface="Cambria"/>
              </a:rPr>
              <a:t> </a:t>
            </a:r>
            <a:r>
              <a:rPr sz="2400" spc="85" dirty="0">
                <a:latin typeface="Cambria"/>
                <a:cs typeface="Cambria"/>
              </a:rPr>
              <a:t>relevant</a:t>
            </a:r>
            <a:r>
              <a:rPr sz="2400" spc="700" dirty="0">
                <a:latin typeface="Cambria"/>
                <a:cs typeface="Cambria"/>
              </a:rPr>
              <a:t> </a:t>
            </a:r>
            <a:r>
              <a:rPr sz="2400" spc="15" dirty="0">
                <a:latin typeface="Cambria"/>
                <a:cs typeface="Cambria"/>
              </a:rPr>
              <a:t>to</a:t>
            </a:r>
            <a:r>
              <a:rPr sz="2400" spc="20" dirty="0">
                <a:latin typeface="Cambria"/>
                <a:cs typeface="Cambria"/>
              </a:rPr>
              <a:t> </a:t>
            </a:r>
            <a:r>
              <a:rPr sz="2400" spc="95" dirty="0">
                <a:latin typeface="Cambria"/>
                <a:cs typeface="Cambria"/>
              </a:rPr>
              <a:t>the</a:t>
            </a:r>
            <a:r>
              <a:rPr sz="2400" spc="100" dirty="0">
                <a:latin typeface="Cambria"/>
                <a:cs typeface="Cambria"/>
              </a:rPr>
              <a:t> </a:t>
            </a:r>
            <a:r>
              <a:rPr sz="2400" spc="55" dirty="0">
                <a:latin typeface="Cambria"/>
                <a:cs typeface="Cambria"/>
              </a:rPr>
              <a:t>user’s</a:t>
            </a:r>
            <a:r>
              <a:rPr sz="2400" spc="60" dirty="0">
                <a:latin typeface="Cambria"/>
                <a:cs typeface="Cambria"/>
              </a:rPr>
              <a:t> </a:t>
            </a:r>
            <a:r>
              <a:rPr sz="2400" spc="70" dirty="0">
                <a:latin typeface="Cambria"/>
                <a:cs typeface="Cambria"/>
              </a:rPr>
              <a:t>information</a:t>
            </a:r>
            <a:r>
              <a:rPr sz="2400" spc="75" dirty="0">
                <a:latin typeface="Cambria"/>
                <a:cs typeface="Cambria"/>
              </a:rPr>
              <a:t> need,</a:t>
            </a:r>
            <a:r>
              <a:rPr sz="2400" spc="80" dirty="0">
                <a:latin typeface="Cambria"/>
                <a:cs typeface="Cambria"/>
              </a:rPr>
              <a:t> </a:t>
            </a:r>
            <a:r>
              <a:rPr sz="2400" spc="15" dirty="0">
                <a:latin typeface="Cambria"/>
                <a:cs typeface="Cambria"/>
              </a:rPr>
              <a:t>browse </a:t>
            </a:r>
            <a:r>
              <a:rPr sz="2400" spc="20" dirty="0">
                <a:latin typeface="Cambria"/>
                <a:cs typeface="Cambria"/>
              </a:rPr>
              <a:t> </a:t>
            </a:r>
            <a:r>
              <a:rPr sz="2400" spc="80" dirty="0">
                <a:latin typeface="Cambria"/>
                <a:cs typeface="Cambria"/>
              </a:rPr>
              <a:t>capabilities </a:t>
            </a:r>
            <a:r>
              <a:rPr sz="2400" spc="95" dirty="0">
                <a:latin typeface="Cambria"/>
                <a:cs typeface="Cambria"/>
              </a:rPr>
              <a:t>can </a:t>
            </a:r>
            <a:r>
              <a:rPr sz="2400" spc="100" dirty="0">
                <a:latin typeface="Cambria"/>
                <a:cs typeface="Cambria"/>
              </a:rPr>
              <a:t>assist </a:t>
            </a:r>
            <a:r>
              <a:rPr sz="2400" spc="95" dirty="0">
                <a:latin typeface="Cambria"/>
                <a:cs typeface="Cambria"/>
              </a:rPr>
              <a:t>the </a:t>
            </a:r>
            <a:r>
              <a:rPr sz="2400" spc="75" dirty="0">
                <a:latin typeface="Cambria"/>
                <a:cs typeface="Cambria"/>
              </a:rPr>
              <a:t>user </a:t>
            </a:r>
            <a:r>
              <a:rPr sz="2400" spc="105" dirty="0">
                <a:latin typeface="Cambria"/>
                <a:cs typeface="Cambria"/>
              </a:rPr>
              <a:t>in </a:t>
            </a:r>
            <a:r>
              <a:rPr sz="2400" spc="60" dirty="0">
                <a:latin typeface="Cambria"/>
                <a:cs typeface="Cambria"/>
              </a:rPr>
              <a:t>focusing </a:t>
            </a:r>
            <a:r>
              <a:rPr sz="2400" spc="25" dirty="0">
                <a:latin typeface="Cambria"/>
                <a:cs typeface="Cambria"/>
              </a:rPr>
              <a:t>on </a:t>
            </a:r>
            <a:r>
              <a:rPr sz="2400" spc="85" dirty="0">
                <a:latin typeface="Cambria"/>
                <a:cs typeface="Cambria"/>
              </a:rPr>
              <a:t>items </a:t>
            </a:r>
            <a:r>
              <a:rPr sz="2400" spc="90" dirty="0">
                <a:latin typeface="Cambria"/>
                <a:cs typeface="Cambria"/>
              </a:rPr>
              <a:t> </a:t>
            </a:r>
            <a:r>
              <a:rPr sz="2400" spc="130" dirty="0">
                <a:latin typeface="Cambria"/>
                <a:cs typeface="Cambria"/>
              </a:rPr>
              <a:t>that</a:t>
            </a:r>
            <a:r>
              <a:rPr sz="2400" spc="140" dirty="0">
                <a:latin typeface="Cambria"/>
                <a:cs typeface="Cambria"/>
              </a:rPr>
              <a:t> </a:t>
            </a:r>
            <a:r>
              <a:rPr sz="2400" spc="95" dirty="0">
                <a:latin typeface="Cambria"/>
                <a:cs typeface="Cambria"/>
              </a:rPr>
              <a:t>have</a:t>
            </a:r>
            <a:r>
              <a:rPr sz="2400" spc="140" dirty="0">
                <a:latin typeface="Cambria"/>
                <a:cs typeface="Cambria"/>
              </a:rPr>
              <a:t> </a:t>
            </a:r>
            <a:r>
              <a:rPr sz="2400" spc="95" dirty="0">
                <a:latin typeface="Cambria"/>
                <a:cs typeface="Cambria"/>
              </a:rPr>
              <a:t>the</a:t>
            </a:r>
            <a:r>
              <a:rPr sz="2400" spc="130" dirty="0">
                <a:latin typeface="Cambria"/>
                <a:cs typeface="Cambria"/>
              </a:rPr>
              <a:t> </a:t>
            </a:r>
            <a:r>
              <a:rPr sz="2400" spc="95" dirty="0">
                <a:latin typeface="Cambria"/>
                <a:cs typeface="Cambria"/>
              </a:rPr>
              <a:t>highest</a:t>
            </a:r>
            <a:r>
              <a:rPr sz="2400" spc="120" dirty="0">
                <a:latin typeface="Cambria"/>
                <a:cs typeface="Cambria"/>
              </a:rPr>
              <a:t> </a:t>
            </a:r>
            <a:r>
              <a:rPr sz="2400" spc="60" dirty="0">
                <a:latin typeface="Cambria"/>
                <a:cs typeface="Cambria"/>
              </a:rPr>
              <a:t>likelihood</a:t>
            </a:r>
            <a:r>
              <a:rPr sz="2400" spc="110" dirty="0">
                <a:latin typeface="Cambria"/>
                <a:cs typeface="Cambria"/>
              </a:rPr>
              <a:t> </a:t>
            </a:r>
            <a:r>
              <a:rPr sz="2400" spc="105" dirty="0">
                <a:latin typeface="Cambria"/>
                <a:cs typeface="Cambria"/>
              </a:rPr>
              <a:t>in</a:t>
            </a:r>
            <a:r>
              <a:rPr sz="2400" spc="114" dirty="0">
                <a:latin typeface="Cambria"/>
                <a:cs typeface="Cambria"/>
              </a:rPr>
              <a:t> </a:t>
            </a:r>
            <a:r>
              <a:rPr sz="2400" spc="90" dirty="0">
                <a:latin typeface="Cambria"/>
                <a:cs typeface="Cambria"/>
              </a:rPr>
              <a:t>meeting</a:t>
            </a:r>
            <a:r>
              <a:rPr sz="2400" spc="135" dirty="0">
                <a:latin typeface="Cambria"/>
                <a:cs typeface="Cambria"/>
              </a:rPr>
              <a:t> </a:t>
            </a:r>
            <a:r>
              <a:rPr sz="2400" spc="100">
                <a:latin typeface="Cambria"/>
                <a:cs typeface="Cambria"/>
              </a:rPr>
              <a:t>his</a:t>
            </a:r>
            <a:r>
              <a:rPr sz="2400" spc="120">
                <a:latin typeface="Cambria"/>
                <a:cs typeface="Cambria"/>
              </a:rPr>
              <a:t> </a:t>
            </a:r>
            <a:r>
              <a:rPr sz="2400" spc="55" smtClean="0">
                <a:latin typeface="Cambria"/>
                <a:cs typeface="Cambria"/>
              </a:rPr>
              <a:t>need</a:t>
            </a:r>
            <a:r>
              <a:rPr lang="en-IN" sz="2400" spc="55" dirty="0" smtClean="0">
                <a:latin typeface="Cambria"/>
                <a:cs typeface="Cambria"/>
              </a:rPr>
              <a:t>.</a:t>
            </a:r>
            <a:endParaRPr sz="2400">
              <a:latin typeface="Cambria"/>
              <a:cs typeface="Cambria"/>
            </a:endParaRPr>
          </a:p>
        </p:txBody>
      </p:sp>
    </p:spTree>
  </p:cSld>
  <p:clrMapOvr>
    <a:masterClrMapping/>
  </p:clrMapOvr>
  <p:transition>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7467600" cy="474489"/>
          </a:xfrm>
          <a:prstGeom prst="rect">
            <a:avLst/>
          </a:prstGeom>
        </p:spPr>
        <p:txBody>
          <a:bodyPr vert="horz" wrap="square" lIns="0" tIns="12700" rIns="0" bIns="0" rtlCol="0">
            <a:spAutoFit/>
          </a:bodyPr>
          <a:lstStyle/>
          <a:p>
            <a:pPr marL="12700" marR="5080">
              <a:lnSpc>
                <a:spcPct val="100000"/>
              </a:lnSpc>
              <a:spcBef>
                <a:spcPts val="100"/>
              </a:spcBef>
            </a:pPr>
            <a:r>
              <a:rPr sz="3000" b="1" spc="275" smtClean="0">
                <a:solidFill>
                  <a:srgbClr val="002060"/>
                </a:solidFill>
              </a:rPr>
              <a:t>B</a:t>
            </a:r>
            <a:r>
              <a:rPr b="1" spc="275" smtClean="0">
                <a:solidFill>
                  <a:srgbClr val="002060"/>
                </a:solidFill>
              </a:rPr>
              <a:t>ROWS</a:t>
            </a:r>
            <a:r>
              <a:rPr lang="en-IN" b="1" spc="275" dirty="0" smtClean="0">
                <a:solidFill>
                  <a:srgbClr val="002060"/>
                </a:solidFill>
              </a:rPr>
              <a:t>E CAPABILITIES</a:t>
            </a:r>
            <a:endParaRPr sz="3000" b="1">
              <a:solidFill>
                <a:srgbClr val="002060"/>
              </a:solidFill>
            </a:endParaRPr>
          </a:p>
        </p:txBody>
      </p:sp>
      <p:sp>
        <p:nvSpPr>
          <p:cNvPr id="4" name="TextBox 3"/>
          <p:cNvSpPr txBox="1"/>
          <p:nvPr/>
        </p:nvSpPr>
        <p:spPr>
          <a:xfrm>
            <a:off x="838200" y="1600200"/>
            <a:ext cx="6522940" cy="2585323"/>
          </a:xfrm>
          <a:prstGeom prst="rect">
            <a:avLst/>
          </a:prstGeom>
          <a:noFill/>
        </p:spPr>
        <p:txBody>
          <a:bodyPr wrap="none" rtlCol="0">
            <a:spAutoFit/>
          </a:bodyPr>
          <a:lstStyle/>
          <a:p>
            <a:pPr>
              <a:lnSpc>
                <a:spcPct val="150000"/>
              </a:lnSpc>
            </a:pPr>
            <a:r>
              <a:rPr lang="en-IN" sz="2400" dirty="0" smtClean="0"/>
              <a:t>There are three types of Browse Capabilities</a:t>
            </a:r>
          </a:p>
          <a:p>
            <a:pPr>
              <a:lnSpc>
                <a:spcPct val="150000"/>
              </a:lnSpc>
              <a:buFont typeface="Wingdings" pitchFamily="2" charset="2"/>
              <a:buChar char="Ø"/>
            </a:pPr>
            <a:r>
              <a:rPr lang="en-IN" sz="2400" dirty="0" smtClean="0"/>
              <a:t>Ranking</a:t>
            </a:r>
          </a:p>
          <a:p>
            <a:pPr>
              <a:lnSpc>
                <a:spcPct val="150000"/>
              </a:lnSpc>
              <a:buFont typeface="Wingdings" pitchFamily="2" charset="2"/>
              <a:buChar char="Ø"/>
            </a:pPr>
            <a:r>
              <a:rPr lang="en-IN" sz="2400" dirty="0" smtClean="0"/>
              <a:t>Zoning</a:t>
            </a:r>
          </a:p>
          <a:p>
            <a:pPr>
              <a:lnSpc>
                <a:spcPct val="150000"/>
              </a:lnSpc>
              <a:buFont typeface="Wingdings" pitchFamily="2" charset="2"/>
              <a:buChar char="Ø"/>
            </a:pPr>
            <a:r>
              <a:rPr lang="en-IN" sz="2400" dirty="0" smtClean="0"/>
              <a:t>Highlighting</a:t>
            </a:r>
          </a:p>
          <a:p>
            <a:endParaRPr lang="en-IN" dirty="0"/>
          </a:p>
        </p:txBody>
      </p:sp>
    </p:spTree>
  </p:cSld>
  <p:clrMapOvr>
    <a:masterClrMapping/>
  </p:clrMapOvr>
  <p:transition>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3274060" cy="474489"/>
          </a:xfrm>
          <a:prstGeom prst="rect">
            <a:avLst/>
          </a:prstGeom>
        </p:spPr>
        <p:txBody>
          <a:bodyPr vert="horz" wrap="square" lIns="0" tIns="12700" rIns="0" bIns="0" rtlCol="0">
            <a:spAutoFit/>
          </a:bodyPr>
          <a:lstStyle/>
          <a:p>
            <a:pPr marL="12700">
              <a:lnSpc>
                <a:spcPct val="100000"/>
              </a:lnSpc>
              <a:spcBef>
                <a:spcPts val="100"/>
              </a:spcBef>
            </a:pPr>
            <a:r>
              <a:rPr sz="3000" b="1" spc="300" dirty="0">
                <a:solidFill>
                  <a:srgbClr val="002060"/>
                </a:solidFill>
              </a:rPr>
              <a:t>R</a:t>
            </a:r>
            <a:r>
              <a:rPr b="1" spc="300" dirty="0">
                <a:solidFill>
                  <a:srgbClr val="002060"/>
                </a:solidFill>
              </a:rPr>
              <a:t>ANKING</a:t>
            </a:r>
            <a:endParaRPr sz="3000" b="1">
              <a:solidFill>
                <a:srgbClr val="002060"/>
              </a:solidFill>
            </a:endParaRPr>
          </a:p>
        </p:txBody>
      </p:sp>
      <p:sp>
        <p:nvSpPr>
          <p:cNvPr id="3" name="object 3"/>
          <p:cNvSpPr txBox="1"/>
          <p:nvPr/>
        </p:nvSpPr>
        <p:spPr>
          <a:xfrm>
            <a:off x="535940" y="1628647"/>
            <a:ext cx="7845425" cy="4372992"/>
          </a:xfrm>
          <a:prstGeom prst="rect">
            <a:avLst/>
          </a:prstGeom>
        </p:spPr>
        <p:txBody>
          <a:bodyPr vert="horz" wrap="square" lIns="0" tIns="12700" rIns="0" bIns="0" rtlCol="0">
            <a:spAutoFit/>
          </a:bodyPr>
          <a:lstStyle/>
          <a:p>
            <a:pPr marL="286385" marR="9525" indent="-274320" algn="just">
              <a:lnSpc>
                <a:spcPct val="100000"/>
              </a:lnSpc>
              <a:spcBef>
                <a:spcPts val="100"/>
              </a:spcBef>
              <a:buClr>
                <a:srgbClr val="FE8637"/>
              </a:buClr>
              <a:buSzPct val="68750"/>
              <a:buFont typeface="Wingdings"/>
              <a:buChar char=""/>
              <a:tabLst>
                <a:tab pos="287020" algn="l"/>
              </a:tabLst>
            </a:pPr>
            <a:r>
              <a:rPr sz="2400" spc="155" dirty="0">
                <a:latin typeface="Cambria"/>
                <a:cs typeface="Cambria"/>
              </a:rPr>
              <a:t>In </a:t>
            </a:r>
            <a:r>
              <a:rPr sz="2400" spc="95" dirty="0">
                <a:latin typeface="Cambria"/>
                <a:cs typeface="Cambria"/>
              </a:rPr>
              <a:t>general, </a:t>
            </a:r>
            <a:r>
              <a:rPr sz="2400" spc="140" dirty="0">
                <a:latin typeface="Cambria"/>
                <a:cs typeface="Cambria"/>
              </a:rPr>
              <a:t>an </a:t>
            </a:r>
            <a:r>
              <a:rPr sz="2400" spc="70" dirty="0">
                <a:latin typeface="Cambria"/>
                <a:cs typeface="Cambria"/>
              </a:rPr>
              <a:t>un-weighted </a:t>
            </a:r>
            <a:r>
              <a:rPr sz="2400" spc="75" dirty="0">
                <a:latin typeface="Cambria"/>
                <a:cs typeface="Cambria"/>
              </a:rPr>
              <a:t>Boolean </a:t>
            </a:r>
            <a:r>
              <a:rPr sz="2400" spc="125" dirty="0">
                <a:latin typeface="Cambria"/>
                <a:cs typeface="Cambria"/>
              </a:rPr>
              <a:t>System </a:t>
            </a:r>
            <a:r>
              <a:rPr sz="2400" spc="20" dirty="0">
                <a:latin typeface="Cambria"/>
                <a:cs typeface="Cambria"/>
              </a:rPr>
              <a:t>does </a:t>
            </a:r>
            <a:r>
              <a:rPr sz="2400" spc="45" dirty="0">
                <a:latin typeface="Cambria"/>
                <a:cs typeface="Cambria"/>
              </a:rPr>
              <a:t>not </a:t>
            </a:r>
            <a:r>
              <a:rPr sz="2400" spc="50" dirty="0">
                <a:latin typeface="Cambria"/>
                <a:cs typeface="Cambria"/>
              </a:rPr>
              <a:t> </a:t>
            </a:r>
            <a:r>
              <a:rPr sz="2400" spc="95" dirty="0">
                <a:latin typeface="Cambria"/>
                <a:cs typeface="Cambria"/>
              </a:rPr>
              <a:t>have</a:t>
            </a:r>
            <a:r>
              <a:rPr sz="2400" spc="135" dirty="0">
                <a:latin typeface="Cambria"/>
                <a:cs typeface="Cambria"/>
              </a:rPr>
              <a:t> </a:t>
            </a:r>
            <a:r>
              <a:rPr sz="2400" spc="95" dirty="0">
                <a:latin typeface="Cambria"/>
                <a:cs typeface="Cambria"/>
              </a:rPr>
              <a:t>the</a:t>
            </a:r>
            <a:r>
              <a:rPr sz="2400" spc="130" dirty="0">
                <a:latin typeface="Cambria"/>
                <a:cs typeface="Cambria"/>
              </a:rPr>
              <a:t> </a:t>
            </a:r>
            <a:r>
              <a:rPr sz="2400" spc="80" dirty="0">
                <a:latin typeface="Cambria"/>
                <a:cs typeface="Cambria"/>
              </a:rPr>
              <a:t>idea</a:t>
            </a:r>
            <a:r>
              <a:rPr sz="2400" spc="125" dirty="0">
                <a:latin typeface="Cambria"/>
                <a:cs typeface="Cambria"/>
              </a:rPr>
              <a:t> </a:t>
            </a:r>
            <a:r>
              <a:rPr sz="2400" spc="-5" dirty="0">
                <a:latin typeface="Cambria"/>
                <a:cs typeface="Cambria"/>
              </a:rPr>
              <a:t>of</a:t>
            </a:r>
            <a:r>
              <a:rPr sz="2400" spc="135" dirty="0">
                <a:latin typeface="Cambria"/>
                <a:cs typeface="Cambria"/>
              </a:rPr>
              <a:t> </a:t>
            </a:r>
            <a:r>
              <a:rPr sz="2400" spc="114" dirty="0">
                <a:latin typeface="Cambria"/>
                <a:cs typeface="Cambria"/>
              </a:rPr>
              <a:t>ranking</a:t>
            </a:r>
            <a:endParaRPr sz="2400">
              <a:latin typeface="Cambria"/>
              <a:cs typeface="Cambria"/>
            </a:endParaRPr>
          </a:p>
          <a:p>
            <a:pPr marL="287020" marR="6985" indent="-274320" algn="just">
              <a:lnSpc>
                <a:spcPct val="100000"/>
              </a:lnSpc>
              <a:spcBef>
                <a:spcPts val="600"/>
              </a:spcBef>
              <a:buClr>
                <a:srgbClr val="FE8637"/>
              </a:buClr>
              <a:buSzPct val="68750"/>
              <a:buFont typeface="Wingdings"/>
              <a:buChar char=""/>
              <a:tabLst>
                <a:tab pos="287020" algn="l"/>
              </a:tabLst>
            </a:pPr>
            <a:r>
              <a:rPr sz="2400" spc="120" dirty="0">
                <a:latin typeface="Cambria"/>
                <a:cs typeface="Cambria"/>
              </a:rPr>
              <a:t>With</a:t>
            </a:r>
            <a:r>
              <a:rPr sz="2400" spc="125" dirty="0">
                <a:latin typeface="Cambria"/>
                <a:cs typeface="Cambria"/>
              </a:rPr>
              <a:t> </a:t>
            </a:r>
            <a:r>
              <a:rPr sz="2400" spc="95" dirty="0">
                <a:latin typeface="Cambria"/>
                <a:cs typeface="Cambria"/>
              </a:rPr>
              <a:t>the</a:t>
            </a:r>
            <a:r>
              <a:rPr sz="2400" spc="100" dirty="0">
                <a:latin typeface="Cambria"/>
                <a:cs typeface="Cambria"/>
              </a:rPr>
              <a:t> </a:t>
            </a:r>
            <a:r>
              <a:rPr sz="2400" spc="60" dirty="0">
                <a:latin typeface="Cambria"/>
                <a:cs typeface="Cambria"/>
              </a:rPr>
              <a:t>introduction</a:t>
            </a:r>
            <a:r>
              <a:rPr sz="2400" spc="650" dirty="0">
                <a:latin typeface="Cambria"/>
                <a:cs typeface="Cambria"/>
              </a:rPr>
              <a:t> </a:t>
            </a:r>
            <a:r>
              <a:rPr sz="2400" spc="-5" dirty="0">
                <a:latin typeface="Cambria"/>
                <a:cs typeface="Cambria"/>
              </a:rPr>
              <a:t>of</a:t>
            </a:r>
            <a:r>
              <a:rPr sz="2400" dirty="0">
                <a:latin typeface="Cambria"/>
                <a:cs typeface="Cambria"/>
              </a:rPr>
              <a:t> </a:t>
            </a:r>
            <a:r>
              <a:rPr sz="2400" b="1" i="1" spc="200" dirty="0">
                <a:latin typeface="Cambria"/>
                <a:cs typeface="Cambria"/>
              </a:rPr>
              <a:t>ranking</a:t>
            </a:r>
            <a:r>
              <a:rPr sz="2400" b="1" i="1" spc="204" dirty="0">
                <a:solidFill>
                  <a:srgbClr val="FF0000"/>
                </a:solidFill>
                <a:latin typeface="Cambria"/>
                <a:cs typeface="Cambria"/>
              </a:rPr>
              <a:t> </a:t>
            </a:r>
            <a:r>
              <a:rPr sz="2400" spc="65" dirty="0">
                <a:latin typeface="Cambria"/>
                <a:cs typeface="Cambria"/>
              </a:rPr>
              <a:t>based</a:t>
            </a:r>
            <a:r>
              <a:rPr sz="2400" spc="70" dirty="0">
                <a:latin typeface="Cambria"/>
                <a:cs typeface="Cambria"/>
              </a:rPr>
              <a:t> </a:t>
            </a:r>
            <a:r>
              <a:rPr sz="2400" spc="50" dirty="0">
                <a:latin typeface="Cambria"/>
                <a:cs typeface="Cambria"/>
              </a:rPr>
              <a:t>upon </a:t>
            </a:r>
            <a:r>
              <a:rPr sz="2400" spc="55" dirty="0">
                <a:latin typeface="Cambria"/>
                <a:cs typeface="Cambria"/>
              </a:rPr>
              <a:t> </a:t>
            </a:r>
            <a:r>
              <a:rPr sz="2400" b="1" i="1" spc="150" dirty="0">
                <a:latin typeface="Cambria"/>
                <a:cs typeface="Cambria"/>
              </a:rPr>
              <a:t>predicted </a:t>
            </a:r>
            <a:r>
              <a:rPr sz="2400" b="1" i="1" spc="145" dirty="0">
                <a:latin typeface="Cambria"/>
                <a:cs typeface="Cambria"/>
              </a:rPr>
              <a:t>relevance </a:t>
            </a:r>
            <a:r>
              <a:rPr sz="2400" b="1" i="1" spc="160" dirty="0">
                <a:latin typeface="Cambria"/>
                <a:cs typeface="Cambria"/>
              </a:rPr>
              <a:t>values</a:t>
            </a:r>
            <a:r>
              <a:rPr sz="2400" spc="160" dirty="0">
                <a:latin typeface="Cambria"/>
                <a:cs typeface="Cambria"/>
              </a:rPr>
              <a:t>, </a:t>
            </a:r>
            <a:r>
              <a:rPr sz="2400" spc="95" dirty="0">
                <a:latin typeface="Cambria"/>
                <a:cs typeface="Cambria"/>
              </a:rPr>
              <a:t>the</a:t>
            </a:r>
            <a:r>
              <a:rPr sz="2400" spc="100" dirty="0">
                <a:latin typeface="Cambria"/>
                <a:cs typeface="Cambria"/>
              </a:rPr>
              <a:t> </a:t>
            </a:r>
            <a:r>
              <a:rPr sz="2400" spc="114" dirty="0">
                <a:latin typeface="Cambria"/>
                <a:cs typeface="Cambria"/>
              </a:rPr>
              <a:t>status</a:t>
            </a:r>
            <a:r>
              <a:rPr sz="2400" spc="120" dirty="0">
                <a:latin typeface="Cambria"/>
                <a:cs typeface="Cambria"/>
              </a:rPr>
              <a:t> </a:t>
            </a:r>
            <a:r>
              <a:rPr sz="2400" spc="110" dirty="0">
                <a:latin typeface="Cambria"/>
                <a:cs typeface="Cambria"/>
              </a:rPr>
              <a:t>summary </a:t>
            </a:r>
            <a:r>
              <a:rPr sz="2400" spc="114" dirty="0">
                <a:latin typeface="Cambria"/>
                <a:cs typeface="Cambria"/>
              </a:rPr>
              <a:t> </a:t>
            </a:r>
            <a:r>
              <a:rPr sz="2400" spc="80" dirty="0">
                <a:latin typeface="Cambria"/>
                <a:cs typeface="Cambria"/>
              </a:rPr>
              <a:t>displays </a:t>
            </a:r>
            <a:r>
              <a:rPr sz="2400" spc="90" dirty="0">
                <a:latin typeface="Cambria"/>
                <a:cs typeface="Cambria"/>
              </a:rPr>
              <a:t>the </a:t>
            </a:r>
            <a:r>
              <a:rPr sz="2400" spc="65" dirty="0">
                <a:latin typeface="Cambria"/>
                <a:cs typeface="Cambria"/>
              </a:rPr>
              <a:t>relevance </a:t>
            </a:r>
            <a:r>
              <a:rPr sz="2400" spc="20" dirty="0">
                <a:latin typeface="Cambria"/>
                <a:cs typeface="Cambria"/>
              </a:rPr>
              <a:t>score </a:t>
            </a:r>
            <a:r>
              <a:rPr sz="2400" spc="65" dirty="0">
                <a:latin typeface="Cambria"/>
                <a:cs typeface="Cambria"/>
              </a:rPr>
              <a:t>associated </a:t>
            </a:r>
            <a:r>
              <a:rPr sz="2400" spc="85" dirty="0">
                <a:latin typeface="Cambria"/>
                <a:cs typeface="Cambria"/>
              </a:rPr>
              <a:t>with </a:t>
            </a:r>
            <a:r>
              <a:rPr sz="2400" spc="95" dirty="0">
                <a:latin typeface="Cambria"/>
                <a:cs typeface="Cambria"/>
              </a:rPr>
              <a:t>the </a:t>
            </a:r>
            <a:r>
              <a:rPr sz="2400" spc="85" dirty="0">
                <a:latin typeface="Cambria"/>
                <a:cs typeface="Cambria"/>
              </a:rPr>
              <a:t>item </a:t>
            </a:r>
            <a:r>
              <a:rPr sz="2400" spc="90" dirty="0">
                <a:latin typeface="Cambria"/>
                <a:cs typeface="Cambria"/>
              </a:rPr>
              <a:t> </a:t>
            </a:r>
            <a:r>
              <a:rPr sz="2400" spc="80" dirty="0">
                <a:latin typeface="Cambria"/>
                <a:cs typeface="Cambria"/>
              </a:rPr>
              <a:t>along</a:t>
            </a:r>
            <a:r>
              <a:rPr sz="2400" spc="120" dirty="0">
                <a:latin typeface="Cambria"/>
                <a:cs typeface="Cambria"/>
              </a:rPr>
              <a:t> </a:t>
            </a:r>
            <a:r>
              <a:rPr sz="2400" spc="90" dirty="0">
                <a:latin typeface="Cambria"/>
                <a:cs typeface="Cambria"/>
              </a:rPr>
              <a:t>with</a:t>
            </a:r>
            <a:r>
              <a:rPr sz="2400" spc="114" dirty="0">
                <a:latin typeface="Cambria"/>
                <a:cs typeface="Cambria"/>
              </a:rPr>
              <a:t> </a:t>
            </a:r>
            <a:r>
              <a:rPr sz="2400" spc="160" dirty="0">
                <a:latin typeface="Cambria"/>
                <a:cs typeface="Cambria"/>
              </a:rPr>
              <a:t>a</a:t>
            </a:r>
            <a:r>
              <a:rPr sz="2400" spc="140" dirty="0">
                <a:latin typeface="Cambria"/>
                <a:cs typeface="Cambria"/>
              </a:rPr>
              <a:t> </a:t>
            </a:r>
            <a:r>
              <a:rPr sz="2400" spc="55" dirty="0">
                <a:latin typeface="Cambria"/>
                <a:cs typeface="Cambria"/>
              </a:rPr>
              <a:t>brief</a:t>
            </a:r>
            <a:r>
              <a:rPr sz="2400" spc="120" dirty="0">
                <a:latin typeface="Cambria"/>
                <a:cs typeface="Cambria"/>
              </a:rPr>
              <a:t> </a:t>
            </a:r>
            <a:r>
              <a:rPr sz="2400" spc="45" dirty="0">
                <a:latin typeface="Cambria"/>
                <a:cs typeface="Cambria"/>
              </a:rPr>
              <a:t>descriptor</a:t>
            </a:r>
            <a:r>
              <a:rPr sz="2400" spc="110" dirty="0">
                <a:latin typeface="Cambria"/>
                <a:cs typeface="Cambria"/>
              </a:rPr>
              <a:t> </a:t>
            </a:r>
            <a:r>
              <a:rPr sz="2400" spc="-5" dirty="0">
                <a:latin typeface="Cambria"/>
                <a:cs typeface="Cambria"/>
              </a:rPr>
              <a:t>of</a:t>
            </a:r>
            <a:r>
              <a:rPr sz="2400" spc="135" dirty="0">
                <a:latin typeface="Cambria"/>
                <a:cs typeface="Cambria"/>
              </a:rPr>
              <a:t> </a:t>
            </a:r>
            <a:r>
              <a:rPr sz="2400" spc="95" dirty="0">
                <a:latin typeface="Cambria"/>
                <a:cs typeface="Cambria"/>
              </a:rPr>
              <a:t>the</a:t>
            </a:r>
            <a:r>
              <a:rPr sz="2400" spc="130" dirty="0">
                <a:latin typeface="Cambria"/>
                <a:cs typeface="Cambria"/>
              </a:rPr>
              <a:t> </a:t>
            </a:r>
            <a:r>
              <a:rPr sz="2400" spc="90" dirty="0">
                <a:latin typeface="Cambria"/>
                <a:cs typeface="Cambria"/>
              </a:rPr>
              <a:t>item</a:t>
            </a:r>
            <a:endParaRPr sz="2400">
              <a:latin typeface="Cambria"/>
              <a:cs typeface="Cambria"/>
            </a:endParaRPr>
          </a:p>
          <a:p>
            <a:pPr marL="653415" marR="5080" lvl="1" indent="-275590" algn="just">
              <a:lnSpc>
                <a:spcPct val="100000"/>
              </a:lnSpc>
              <a:spcBef>
                <a:spcPts val="505"/>
              </a:spcBef>
              <a:buClr>
                <a:srgbClr val="FE8637"/>
              </a:buClr>
              <a:buSzPct val="78571"/>
              <a:buFont typeface="Segoe UI Symbol"/>
              <a:buChar char="⚫"/>
              <a:tabLst>
                <a:tab pos="652780" algn="l"/>
              </a:tabLst>
            </a:pPr>
            <a:r>
              <a:rPr sz="2100" spc="100" dirty="0">
                <a:latin typeface="Cambria"/>
                <a:cs typeface="Cambria"/>
              </a:rPr>
              <a:t>The </a:t>
            </a:r>
            <a:r>
              <a:rPr sz="2100" spc="60" dirty="0">
                <a:latin typeface="Cambria"/>
                <a:cs typeface="Cambria"/>
              </a:rPr>
              <a:t>relevance </a:t>
            </a:r>
            <a:r>
              <a:rPr sz="2100" spc="20" dirty="0">
                <a:latin typeface="Cambria"/>
                <a:cs typeface="Cambria"/>
              </a:rPr>
              <a:t>score</a:t>
            </a:r>
            <a:r>
              <a:rPr sz="2100" spc="25" dirty="0">
                <a:latin typeface="Cambria"/>
                <a:cs typeface="Cambria"/>
              </a:rPr>
              <a:t> </a:t>
            </a:r>
            <a:r>
              <a:rPr sz="2100" spc="70" dirty="0">
                <a:latin typeface="Cambria"/>
                <a:cs typeface="Cambria"/>
              </a:rPr>
              <a:t>is </a:t>
            </a:r>
            <a:r>
              <a:rPr sz="2100" spc="120" dirty="0">
                <a:latin typeface="Cambria"/>
                <a:cs typeface="Cambria"/>
              </a:rPr>
              <a:t>an </a:t>
            </a:r>
            <a:r>
              <a:rPr sz="2100" spc="80" dirty="0">
                <a:latin typeface="Cambria"/>
                <a:cs typeface="Cambria"/>
              </a:rPr>
              <a:t>estimate </a:t>
            </a:r>
            <a:r>
              <a:rPr sz="2100" dirty="0">
                <a:latin typeface="Cambria"/>
                <a:cs typeface="Cambria"/>
              </a:rPr>
              <a:t>of</a:t>
            </a:r>
            <a:r>
              <a:rPr sz="2100" spc="459" dirty="0">
                <a:latin typeface="Cambria"/>
                <a:cs typeface="Cambria"/>
              </a:rPr>
              <a:t> </a:t>
            </a:r>
            <a:r>
              <a:rPr sz="2100" spc="70" dirty="0">
                <a:latin typeface="Cambria"/>
                <a:cs typeface="Cambria"/>
              </a:rPr>
              <a:t>search system </a:t>
            </a:r>
            <a:r>
              <a:rPr sz="2100" spc="25" dirty="0">
                <a:latin typeface="Cambria"/>
                <a:cs typeface="Cambria"/>
              </a:rPr>
              <a:t>on </a:t>
            </a:r>
            <a:r>
              <a:rPr sz="2100" spc="30" dirty="0">
                <a:latin typeface="Cambria"/>
                <a:cs typeface="Cambria"/>
              </a:rPr>
              <a:t> </a:t>
            </a:r>
            <a:r>
              <a:rPr sz="2100" spc="20" dirty="0">
                <a:latin typeface="Cambria"/>
                <a:cs typeface="Cambria"/>
              </a:rPr>
              <a:t>how </a:t>
            </a:r>
            <a:r>
              <a:rPr sz="2100" spc="40" dirty="0">
                <a:latin typeface="Cambria"/>
                <a:cs typeface="Cambria"/>
              </a:rPr>
              <a:t>closely </a:t>
            </a:r>
            <a:r>
              <a:rPr sz="2100" spc="80" dirty="0">
                <a:latin typeface="Cambria"/>
                <a:cs typeface="Cambria"/>
              </a:rPr>
              <a:t>the </a:t>
            </a:r>
            <a:r>
              <a:rPr sz="2100" spc="75" dirty="0">
                <a:latin typeface="Cambria"/>
                <a:cs typeface="Cambria"/>
              </a:rPr>
              <a:t>item </a:t>
            </a:r>
            <a:r>
              <a:rPr sz="2100" spc="70" dirty="0">
                <a:latin typeface="Cambria"/>
                <a:cs typeface="Cambria"/>
              </a:rPr>
              <a:t>satisfies </a:t>
            </a:r>
            <a:r>
              <a:rPr sz="2100" spc="80" dirty="0">
                <a:latin typeface="Cambria"/>
                <a:cs typeface="Cambria"/>
              </a:rPr>
              <a:t>the </a:t>
            </a:r>
            <a:r>
              <a:rPr sz="2100" spc="70">
                <a:latin typeface="Cambria"/>
                <a:cs typeface="Cambria"/>
              </a:rPr>
              <a:t>search </a:t>
            </a:r>
            <a:r>
              <a:rPr sz="2100" spc="70" smtClean="0">
                <a:latin typeface="Cambria"/>
                <a:cs typeface="Cambria"/>
              </a:rPr>
              <a:t>statement.</a:t>
            </a:r>
            <a:r>
              <a:rPr lang="en-IN" sz="2100" spc="70" dirty="0" smtClean="0">
                <a:latin typeface="Cambria"/>
                <a:cs typeface="Cambria"/>
              </a:rPr>
              <a:t>Relevance scores are normalized to value between 0.0 and 1.0</a:t>
            </a:r>
            <a:endParaRPr sz="2100">
              <a:latin typeface="Cambria"/>
              <a:cs typeface="Cambria"/>
            </a:endParaRPr>
          </a:p>
          <a:p>
            <a:pPr marL="652145" marR="6985" lvl="1" indent="-274320" algn="just">
              <a:lnSpc>
                <a:spcPct val="100000"/>
              </a:lnSpc>
              <a:spcBef>
                <a:spcPts val="500"/>
              </a:spcBef>
              <a:buClr>
                <a:srgbClr val="FE8637"/>
              </a:buClr>
              <a:buSzPct val="78571"/>
              <a:buFont typeface="Segoe UI Symbol"/>
              <a:buChar char="⚫"/>
              <a:tabLst>
                <a:tab pos="652780" algn="l"/>
              </a:tabLst>
            </a:pPr>
            <a:r>
              <a:rPr lang="en-IN" sz="2100" spc="90" dirty="0" smtClean="0">
                <a:latin typeface="Cambria"/>
                <a:cs typeface="Cambria"/>
              </a:rPr>
              <a:t>The highest value of 1.0 is interpreted that the system is sure that the item is relevant to the search statement</a:t>
            </a:r>
            <a:endParaRPr sz="2100">
              <a:latin typeface="Cambria"/>
              <a:cs typeface="Cambria"/>
            </a:endParaRPr>
          </a:p>
        </p:txBody>
      </p:sp>
    </p:spTree>
  </p:cSld>
  <p:clrMapOvr>
    <a:masterClrMapping/>
  </p:clrMapOvr>
  <p:transition>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2207260" cy="474489"/>
          </a:xfrm>
          <a:prstGeom prst="rect">
            <a:avLst/>
          </a:prstGeom>
        </p:spPr>
        <p:txBody>
          <a:bodyPr vert="horz" wrap="square" lIns="0" tIns="12700" rIns="0" bIns="0" rtlCol="0">
            <a:spAutoFit/>
          </a:bodyPr>
          <a:lstStyle/>
          <a:p>
            <a:pPr marL="12700">
              <a:lnSpc>
                <a:spcPct val="100000"/>
              </a:lnSpc>
              <a:spcBef>
                <a:spcPts val="100"/>
              </a:spcBef>
            </a:pPr>
            <a:r>
              <a:rPr sz="3000" b="1" spc="215" dirty="0">
                <a:solidFill>
                  <a:srgbClr val="002060"/>
                </a:solidFill>
              </a:rPr>
              <a:t>Z</a:t>
            </a:r>
            <a:r>
              <a:rPr b="1" spc="300" dirty="0">
                <a:solidFill>
                  <a:srgbClr val="002060"/>
                </a:solidFill>
              </a:rPr>
              <a:t>O</a:t>
            </a:r>
            <a:r>
              <a:rPr b="1" spc="350" dirty="0">
                <a:solidFill>
                  <a:srgbClr val="002060"/>
                </a:solidFill>
              </a:rPr>
              <a:t>N</a:t>
            </a:r>
            <a:r>
              <a:rPr b="1" spc="160" dirty="0">
                <a:solidFill>
                  <a:srgbClr val="002060"/>
                </a:solidFill>
              </a:rPr>
              <a:t>I</a:t>
            </a:r>
            <a:r>
              <a:rPr b="1" spc="360" dirty="0">
                <a:solidFill>
                  <a:srgbClr val="002060"/>
                </a:solidFill>
              </a:rPr>
              <a:t>NG</a:t>
            </a:r>
            <a:endParaRPr sz="3000" b="1">
              <a:solidFill>
                <a:srgbClr val="002060"/>
              </a:solidFill>
            </a:endParaRPr>
          </a:p>
        </p:txBody>
      </p:sp>
      <p:sp>
        <p:nvSpPr>
          <p:cNvPr id="3" name="object 3"/>
          <p:cNvSpPr txBox="1"/>
          <p:nvPr/>
        </p:nvSpPr>
        <p:spPr>
          <a:xfrm>
            <a:off x="535940" y="1628647"/>
            <a:ext cx="7919084" cy="2588895"/>
          </a:xfrm>
          <a:prstGeom prst="rect">
            <a:avLst/>
          </a:prstGeom>
        </p:spPr>
        <p:txBody>
          <a:bodyPr vert="horz" wrap="square" lIns="0" tIns="12700" rIns="0" bIns="0" rtlCol="0">
            <a:spAutoFit/>
          </a:bodyPr>
          <a:lstStyle/>
          <a:p>
            <a:pPr marL="287020" marR="81280" indent="-274320" algn="just">
              <a:lnSpc>
                <a:spcPct val="100000"/>
              </a:lnSpc>
              <a:spcBef>
                <a:spcPts val="100"/>
              </a:spcBef>
              <a:buClr>
                <a:srgbClr val="FE8637"/>
              </a:buClr>
              <a:buSzPct val="68750"/>
              <a:buFont typeface="Wingdings"/>
              <a:buChar char=""/>
              <a:tabLst>
                <a:tab pos="287020" algn="l"/>
              </a:tabLst>
            </a:pPr>
            <a:r>
              <a:rPr sz="2400" spc="110" dirty="0">
                <a:latin typeface="Cambria"/>
                <a:cs typeface="Cambria"/>
              </a:rPr>
              <a:t>The</a:t>
            </a:r>
            <a:r>
              <a:rPr sz="2400" spc="114" dirty="0">
                <a:latin typeface="Cambria"/>
                <a:cs typeface="Cambria"/>
              </a:rPr>
              <a:t> </a:t>
            </a:r>
            <a:r>
              <a:rPr sz="2400" spc="80" dirty="0">
                <a:latin typeface="Cambria"/>
                <a:cs typeface="Cambria"/>
              </a:rPr>
              <a:t>user</a:t>
            </a:r>
            <a:r>
              <a:rPr sz="2400" spc="85" dirty="0">
                <a:latin typeface="Cambria"/>
                <a:cs typeface="Cambria"/>
              </a:rPr>
              <a:t> </a:t>
            </a:r>
            <a:r>
              <a:rPr sz="2400" spc="95" dirty="0">
                <a:latin typeface="Cambria"/>
                <a:cs typeface="Cambria"/>
              </a:rPr>
              <a:t>wants</a:t>
            </a:r>
            <a:r>
              <a:rPr sz="2400" spc="100" dirty="0">
                <a:latin typeface="Cambria"/>
                <a:cs typeface="Cambria"/>
              </a:rPr>
              <a:t> </a:t>
            </a:r>
            <a:r>
              <a:rPr sz="2400" spc="20" dirty="0">
                <a:latin typeface="Cambria"/>
                <a:cs typeface="Cambria"/>
              </a:rPr>
              <a:t>to</a:t>
            </a:r>
            <a:r>
              <a:rPr sz="2400" spc="25" dirty="0">
                <a:latin typeface="Cambria"/>
                <a:cs typeface="Cambria"/>
              </a:rPr>
              <a:t> </a:t>
            </a:r>
            <a:r>
              <a:rPr sz="2400" spc="45" dirty="0">
                <a:latin typeface="Cambria"/>
                <a:cs typeface="Cambria"/>
              </a:rPr>
              <a:t>see</a:t>
            </a:r>
            <a:r>
              <a:rPr sz="2400" spc="50" dirty="0">
                <a:latin typeface="Cambria"/>
                <a:cs typeface="Cambria"/>
              </a:rPr>
              <a:t> </a:t>
            </a:r>
            <a:r>
              <a:rPr sz="2400" spc="95" dirty="0">
                <a:latin typeface="Cambria"/>
                <a:cs typeface="Cambria"/>
              </a:rPr>
              <a:t>the</a:t>
            </a:r>
            <a:r>
              <a:rPr sz="2400" spc="100" dirty="0">
                <a:latin typeface="Cambria"/>
                <a:cs typeface="Cambria"/>
              </a:rPr>
              <a:t> </a:t>
            </a:r>
            <a:r>
              <a:rPr sz="2400" spc="114" dirty="0">
                <a:latin typeface="Cambria"/>
                <a:cs typeface="Cambria"/>
              </a:rPr>
              <a:t>minimum</a:t>
            </a:r>
            <a:r>
              <a:rPr sz="2400" spc="120" dirty="0">
                <a:latin typeface="Cambria"/>
                <a:cs typeface="Cambria"/>
              </a:rPr>
              <a:t> </a:t>
            </a:r>
            <a:r>
              <a:rPr sz="2400" spc="70" dirty="0">
                <a:latin typeface="Cambria"/>
                <a:cs typeface="Cambria"/>
              </a:rPr>
              <a:t>information </a:t>
            </a:r>
            <a:r>
              <a:rPr sz="2400" spc="75" dirty="0">
                <a:latin typeface="Cambria"/>
                <a:cs typeface="Cambria"/>
              </a:rPr>
              <a:t> </a:t>
            </a:r>
            <a:r>
              <a:rPr sz="2400" spc="50" dirty="0">
                <a:latin typeface="Cambria"/>
                <a:cs typeface="Cambria"/>
              </a:rPr>
              <a:t>needed</a:t>
            </a:r>
            <a:r>
              <a:rPr sz="2400" spc="120" dirty="0">
                <a:latin typeface="Cambria"/>
                <a:cs typeface="Cambria"/>
              </a:rPr>
              <a:t> </a:t>
            </a:r>
            <a:r>
              <a:rPr sz="2400" spc="20" dirty="0">
                <a:latin typeface="Cambria"/>
                <a:cs typeface="Cambria"/>
              </a:rPr>
              <a:t>to</a:t>
            </a:r>
            <a:r>
              <a:rPr sz="2400" spc="140" dirty="0">
                <a:latin typeface="Cambria"/>
                <a:cs typeface="Cambria"/>
              </a:rPr>
              <a:t> </a:t>
            </a:r>
            <a:r>
              <a:rPr sz="2400" spc="70" dirty="0">
                <a:latin typeface="Cambria"/>
                <a:cs typeface="Cambria"/>
              </a:rPr>
              <a:t>determine</a:t>
            </a:r>
            <a:r>
              <a:rPr sz="2400" spc="114" dirty="0">
                <a:latin typeface="Cambria"/>
                <a:cs typeface="Cambria"/>
              </a:rPr>
              <a:t> </a:t>
            </a:r>
            <a:r>
              <a:rPr sz="2400" spc="80" dirty="0">
                <a:latin typeface="Cambria"/>
                <a:cs typeface="Cambria"/>
              </a:rPr>
              <a:t>if</a:t>
            </a:r>
            <a:r>
              <a:rPr sz="2400" spc="120" dirty="0">
                <a:latin typeface="Cambria"/>
                <a:cs typeface="Cambria"/>
              </a:rPr>
              <a:t> </a:t>
            </a:r>
            <a:r>
              <a:rPr sz="2400" spc="95" dirty="0">
                <a:latin typeface="Cambria"/>
                <a:cs typeface="Cambria"/>
              </a:rPr>
              <a:t>the</a:t>
            </a:r>
            <a:r>
              <a:rPr sz="2400" spc="130" dirty="0">
                <a:latin typeface="Cambria"/>
                <a:cs typeface="Cambria"/>
              </a:rPr>
              <a:t> </a:t>
            </a:r>
            <a:r>
              <a:rPr sz="2400" spc="90" dirty="0">
                <a:latin typeface="Cambria"/>
                <a:cs typeface="Cambria"/>
              </a:rPr>
              <a:t>item</a:t>
            </a:r>
            <a:r>
              <a:rPr sz="2400" spc="130" dirty="0">
                <a:latin typeface="Cambria"/>
                <a:cs typeface="Cambria"/>
              </a:rPr>
              <a:t> </a:t>
            </a:r>
            <a:r>
              <a:rPr sz="2400" spc="80" dirty="0">
                <a:latin typeface="Cambria"/>
                <a:cs typeface="Cambria"/>
              </a:rPr>
              <a:t>is</a:t>
            </a:r>
            <a:r>
              <a:rPr sz="2400" spc="135" dirty="0">
                <a:latin typeface="Cambria"/>
                <a:cs typeface="Cambria"/>
              </a:rPr>
              <a:t> </a:t>
            </a:r>
            <a:r>
              <a:rPr sz="2400" spc="95" dirty="0">
                <a:latin typeface="Cambria"/>
                <a:cs typeface="Cambria"/>
              </a:rPr>
              <a:t>relevant.</a:t>
            </a:r>
            <a:endParaRPr sz="2400">
              <a:latin typeface="Cambria"/>
              <a:cs typeface="Cambria"/>
            </a:endParaRPr>
          </a:p>
          <a:p>
            <a:pPr marL="652780" marR="5080" indent="-274955" algn="just">
              <a:lnSpc>
                <a:spcPct val="100000"/>
              </a:lnSpc>
              <a:spcBef>
                <a:spcPts val="505"/>
              </a:spcBef>
            </a:pPr>
            <a:r>
              <a:rPr sz="2100" spc="145" dirty="0">
                <a:latin typeface="Cambria"/>
                <a:cs typeface="Cambria"/>
              </a:rPr>
              <a:t>Ex:</a:t>
            </a:r>
            <a:r>
              <a:rPr sz="2100" spc="150" dirty="0">
                <a:latin typeface="Cambria"/>
                <a:cs typeface="Cambria"/>
              </a:rPr>
              <a:t> </a:t>
            </a:r>
            <a:r>
              <a:rPr sz="2100" spc="95" dirty="0">
                <a:latin typeface="Cambria"/>
                <a:cs typeface="Cambria"/>
              </a:rPr>
              <a:t>When</a:t>
            </a:r>
            <a:r>
              <a:rPr sz="2100" spc="100" dirty="0">
                <a:latin typeface="Cambria"/>
                <a:cs typeface="Cambria"/>
              </a:rPr>
              <a:t> </a:t>
            </a:r>
            <a:r>
              <a:rPr sz="2100" spc="80" dirty="0">
                <a:latin typeface="Cambria"/>
                <a:cs typeface="Cambria"/>
              </a:rPr>
              <a:t>the</a:t>
            </a:r>
            <a:r>
              <a:rPr sz="2100" spc="85" dirty="0">
                <a:latin typeface="Cambria"/>
                <a:cs typeface="Cambria"/>
              </a:rPr>
              <a:t> </a:t>
            </a:r>
            <a:r>
              <a:rPr sz="2100" spc="70" dirty="0">
                <a:latin typeface="Cambria"/>
                <a:cs typeface="Cambria"/>
              </a:rPr>
              <a:t>user</a:t>
            </a:r>
            <a:r>
              <a:rPr sz="2100" spc="75" dirty="0">
                <a:latin typeface="Cambria"/>
                <a:cs typeface="Cambria"/>
              </a:rPr>
              <a:t> </a:t>
            </a:r>
            <a:r>
              <a:rPr sz="2100" spc="70" dirty="0">
                <a:latin typeface="Cambria"/>
                <a:cs typeface="Cambria"/>
              </a:rPr>
              <a:t>is</a:t>
            </a:r>
            <a:r>
              <a:rPr sz="2100" spc="75" dirty="0">
                <a:latin typeface="Cambria"/>
                <a:cs typeface="Cambria"/>
              </a:rPr>
              <a:t> searching</a:t>
            </a:r>
            <a:r>
              <a:rPr sz="2100" spc="80" dirty="0">
                <a:latin typeface="Cambria"/>
                <a:cs typeface="Cambria"/>
              </a:rPr>
              <a:t> </a:t>
            </a:r>
            <a:r>
              <a:rPr sz="2100" spc="20" dirty="0">
                <a:latin typeface="Cambria"/>
                <a:cs typeface="Cambria"/>
              </a:rPr>
              <a:t>for</a:t>
            </a:r>
            <a:r>
              <a:rPr sz="2100" spc="25" dirty="0">
                <a:latin typeface="Cambria"/>
                <a:cs typeface="Cambria"/>
              </a:rPr>
              <a:t> </a:t>
            </a:r>
            <a:r>
              <a:rPr sz="2100" spc="140" dirty="0">
                <a:latin typeface="Cambria"/>
                <a:cs typeface="Cambria"/>
              </a:rPr>
              <a:t>a  </a:t>
            </a:r>
            <a:r>
              <a:rPr sz="2100" spc="75" dirty="0">
                <a:latin typeface="Cambria"/>
                <a:cs typeface="Cambria"/>
              </a:rPr>
              <a:t>technical  </a:t>
            </a:r>
            <a:r>
              <a:rPr sz="2100" spc="55" dirty="0">
                <a:latin typeface="Cambria"/>
                <a:cs typeface="Cambria"/>
              </a:rPr>
              <a:t>papers </a:t>
            </a:r>
            <a:r>
              <a:rPr sz="2100" spc="60" dirty="0">
                <a:latin typeface="Cambria"/>
                <a:cs typeface="Cambria"/>
              </a:rPr>
              <a:t> </a:t>
            </a:r>
            <a:r>
              <a:rPr sz="2100" spc="80" dirty="0">
                <a:latin typeface="Cambria"/>
                <a:cs typeface="Cambria"/>
              </a:rPr>
              <a:t>instead </a:t>
            </a:r>
            <a:r>
              <a:rPr sz="2100" dirty="0">
                <a:latin typeface="Cambria"/>
                <a:cs typeface="Cambria"/>
              </a:rPr>
              <a:t>of </a:t>
            </a:r>
            <a:r>
              <a:rPr sz="2100" spc="75" dirty="0">
                <a:latin typeface="Cambria"/>
                <a:cs typeface="Cambria"/>
              </a:rPr>
              <a:t>displaying </a:t>
            </a:r>
            <a:r>
              <a:rPr sz="2100" spc="80" dirty="0">
                <a:latin typeface="Cambria"/>
                <a:cs typeface="Cambria"/>
              </a:rPr>
              <a:t>the </a:t>
            </a:r>
            <a:r>
              <a:rPr sz="2100" spc="70" dirty="0">
                <a:latin typeface="Cambria"/>
                <a:cs typeface="Cambria"/>
              </a:rPr>
              <a:t>total </a:t>
            </a:r>
            <a:r>
              <a:rPr sz="2100" spc="50" dirty="0">
                <a:latin typeface="Cambria"/>
                <a:cs typeface="Cambria"/>
              </a:rPr>
              <a:t>content </a:t>
            </a:r>
            <a:r>
              <a:rPr sz="2100" spc="85" dirty="0">
                <a:latin typeface="Cambria"/>
                <a:cs typeface="Cambria"/>
              </a:rPr>
              <a:t>it </a:t>
            </a:r>
            <a:r>
              <a:rPr sz="2100" spc="60" dirty="0">
                <a:latin typeface="Cambria"/>
                <a:cs typeface="Cambria"/>
              </a:rPr>
              <a:t>will </a:t>
            </a:r>
            <a:r>
              <a:rPr sz="2100" spc="70" dirty="0">
                <a:latin typeface="Cambria"/>
                <a:cs typeface="Cambria"/>
              </a:rPr>
              <a:t>display</a:t>
            </a:r>
            <a:r>
              <a:rPr sz="2100" spc="75" dirty="0">
                <a:latin typeface="Cambria"/>
                <a:cs typeface="Cambria"/>
              </a:rPr>
              <a:t> </a:t>
            </a:r>
            <a:r>
              <a:rPr sz="2100" spc="95" dirty="0">
                <a:latin typeface="Cambria"/>
                <a:cs typeface="Cambria"/>
              </a:rPr>
              <a:t>Title, </a:t>
            </a:r>
            <a:r>
              <a:rPr sz="2100" spc="100" dirty="0">
                <a:latin typeface="Cambria"/>
                <a:cs typeface="Cambria"/>
              </a:rPr>
              <a:t> </a:t>
            </a:r>
            <a:r>
              <a:rPr sz="2100" spc="125" dirty="0">
                <a:latin typeface="Cambria"/>
                <a:cs typeface="Cambria"/>
              </a:rPr>
              <a:t>abstract…</a:t>
            </a:r>
            <a:endParaRPr sz="2100">
              <a:latin typeface="Cambria"/>
              <a:cs typeface="Cambria"/>
            </a:endParaRPr>
          </a:p>
          <a:p>
            <a:pPr marL="286385" marR="80645" indent="-274320" algn="just">
              <a:lnSpc>
                <a:spcPct val="100000"/>
              </a:lnSpc>
              <a:spcBef>
                <a:spcPts val="600"/>
              </a:spcBef>
              <a:buClr>
                <a:srgbClr val="FE8637"/>
              </a:buClr>
              <a:buSzPct val="68750"/>
              <a:buFont typeface="Wingdings"/>
              <a:buChar char=""/>
              <a:tabLst>
                <a:tab pos="287020" algn="l"/>
              </a:tabLst>
            </a:pPr>
            <a:r>
              <a:rPr sz="2400" spc="114" dirty="0">
                <a:latin typeface="Cambria"/>
                <a:cs typeface="Cambria"/>
              </a:rPr>
              <a:t>Once </a:t>
            </a:r>
            <a:r>
              <a:rPr sz="2400" spc="95" dirty="0">
                <a:latin typeface="Cambria"/>
                <a:cs typeface="Cambria"/>
              </a:rPr>
              <a:t>the </a:t>
            </a:r>
            <a:r>
              <a:rPr sz="2400" spc="75" dirty="0">
                <a:latin typeface="Cambria"/>
                <a:cs typeface="Cambria"/>
              </a:rPr>
              <a:t>determination </a:t>
            </a:r>
            <a:r>
              <a:rPr sz="2400" spc="80" dirty="0">
                <a:latin typeface="Cambria"/>
                <a:cs typeface="Cambria"/>
              </a:rPr>
              <a:t>is </a:t>
            </a:r>
            <a:r>
              <a:rPr sz="2400" spc="105" dirty="0">
                <a:latin typeface="Cambria"/>
                <a:cs typeface="Cambria"/>
              </a:rPr>
              <a:t>made, </a:t>
            </a:r>
            <a:r>
              <a:rPr sz="2400" spc="95" dirty="0">
                <a:latin typeface="Cambria"/>
                <a:cs typeface="Cambria"/>
              </a:rPr>
              <a:t>the </a:t>
            </a:r>
            <a:r>
              <a:rPr sz="2400" spc="75" dirty="0">
                <a:latin typeface="Cambria"/>
                <a:cs typeface="Cambria"/>
              </a:rPr>
              <a:t>user </a:t>
            </a:r>
            <a:r>
              <a:rPr sz="2400" spc="90" dirty="0">
                <a:latin typeface="Cambria"/>
                <a:cs typeface="Cambria"/>
              </a:rPr>
              <a:t>can </a:t>
            </a:r>
            <a:r>
              <a:rPr sz="2400" spc="80" dirty="0">
                <a:latin typeface="Cambria"/>
                <a:cs typeface="Cambria"/>
              </a:rPr>
              <a:t>display </a:t>
            </a:r>
            <a:r>
              <a:rPr sz="2400" spc="85" dirty="0">
                <a:latin typeface="Cambria"/>
                <a:cs typeface="Cambria"/>
              </a:rPr>
              <a:t> </a:t>
            </a:r>
            <a:r>
              <a:rPr sz="2400" spc="95" dirty="0">
                <a:latin typeface="Cambria"/>
                <a:cs typeface="Cambria"/>
              </a:rPr>
              <a:t>the</a:t>
            </a:r>
            <a:r>
              <a:rPr sz="2400" spc="130" dirty="0">
                <a:latin typeface="Cambria"/>
                <a:cs typeface="Cambria"/>
              </a:rPr>
              <a:t> </a:t>
            </a:r>
            <a:r>
              <a:rPr sz="2400" spc="45" dirty="0">
                <a:latin typeface="Cambria"/>
                <a:cs typeface="Cambria"/>
              </a:rPr>
              <a:t>complete</a:t>
            </a:r>
            <a:r>
              <a:rPr sz="2400" spc="114" dirty="0">
                <a:latin typeface="Cambria"/>
                <a:cs typeface="Cambria"/>
              </a:rPr>
              <a:t> </a:t>
            </a:r>
            <a:r>
              <a:rPr sz="2400" spc="90" dirty="0">
                <a:latin typeface="Cambria"/>
                <a:cs typeface="Cambria"/>
              </a:rPr>
              <a:t>item</a:t>
            </a:r>
            <a:r>
              <a:rPr sz="2400" spc="130" dirty="0">
                <a:latin typeface="Cambria"/>
                <a:cs typeface="Cambria"/>
              </a:rPr>
              <a:t> </a:t>
            </a:r>
            <a:r>
              <a:rPr sz="2400" spc="20" dirty="0">
                <a:latin typeface="Cambria"/>
                <a:cs typeface="Cambria"/>
              </a:rPr>
              <a:t>for</a:t>
            </a:r>
            <a:r>
              <a:rPr sz="2400" spc="130" dirty="0">
                <a:latin typeface="Cambria"/>
                <a:cs typeface="Cambria"/>
              </a:rPr>
              <a:t> </a:t>
            </a:r>
            <a:r>
              <a:rPr sz="2400" spc="75" dirty="0">
                <a:latin typeface="Cambria"/>
                <a:cs typeface="Cambria"/>
              </a:rPr>
              <a:t>detailed</a:t>
            </a:r>
            <a:r>
              <a:rPr sz="2400" spc="120" dirty="0">
                <a:latin typeface="Cambria"/>
                <a:cs typeface="Cambria"/>
              </a:rPr>
              <a:t> </a:t>
            </a:r>
            <a:r>
              <a:rPr sz="2400" spc="65" dirty="0">
                <a:latin typeface="Cambria"/>
                <a:cs typeface="Cambria"/>
              </a:rPr>
              <a:t>review.</a:t>
            </a:r>
            <a:endParaRPr sz="2400">
              <a:latin typeface="Cambria"/>
              <a:cs typeface="Cambria"/>
            </a:endParaRPr>
          </a:p>
        </p:txBody>
      </p:sp>
    </p:spTree>
  </p:cSld>
  <p:clrMapOvr>
    <a:masterClrMapping/>
  </p:clrMapOvr>
  <p:transition>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02284"/>
            <a:ext cx="3883660" cy="474489"/>
          </a:xfrm>
          <a:prstGeom prst="rect">
            <a:avLst/>
          </a:prstGeom>
        </p:spPr>
        <p:txBody>
          <a:bodyPr vert="horz" wrap="square" lIns="0" tIns="12700" rIns="0" bIns="0" rtlCol="0">
            <a:spAutoFit/>
          </a:bodyPr>
          <a:lstStyle/>
          <a:p>
            <a:pPr marL="12700">
              <a:lnSpc>
                <a:spcPct val="100000"/>
              </a:lnSpc>
              <a:spcBef>
                <a:spcPts val="100"/>
              </a:spcBef>
            </a:pPr>
            <a:r>
              <a:rPr sz="3000" b="1" spc="430" dirty="0">
                <a:solidFill>
                  <a:srgbClr val="002060"/>
                </a:solidFill>
              </a:rPr>
              <a:t>H</a:t>
            </a:r>
            <a:r>
              <a:rPr b="1" spc="195" dirty="0">
                <a:solidFill>
                  <a:srgbClr val="002060"/>
                </a:solidFill>
              </a:rPr>
              <a:t>I</a:t>
            </a:r>
            <a:r>
              <a:rPr b="1" spc="390" dirty="0">
                <a:solidFill>
                  <a:srgbClr val="002060"/>
                </a:solidFill>
              </a:rPr>
              <a:t>G</a:t>
            </a:r>
            <a:r>
              <a:rPr b="1" spc="350" dirty="0">
                <a:solidFill>
                  <a:srgbClr val="002060"/>
                </a:solidFill>
              </a:rPr>
              <a:t>H</a:t>
            </a:r>
            <a:r>
              <a:rPr b="1" spc="260" dirty="0">
                <a:solidFill>
                  <a:srgbClr val="002060"/>
                </a:solidFill>
              </a:rPr>
              <a:t>LI</a:t>
            </a:r>
            <a:r>
              <a:rPr b="1" spc="375" dirty="0">
                <a:solidFill>
                  <a:srgbClr val="002060"/>
                </a:solidFill>
              </a:rPr>
              <a:t>G</a:t>
            </a:r>
            <a:r>
              <a:rPr b="1" spc="350" dirty="0">
                <a:solidFill>
                  <a:srgbClr val="002060"/>
                </a:solidFill>
              </a:rPr>
              <a:t>H</a:t>
            </a:r>
            <a:r>
              <a:rPr b="1" spc="195" dirty="0">
                <a:solidFill>
                  <a:srgbClr val="002060"/>
                </a:solidFill>
              </a:rPr>
              <a:t>TI</a:t>
            </a:r>
            <a:r>
              <a:rPr b="1" spc="295" dirty="0">
                <a:solidFill>
                  <a:srgbClr val="002060"/>
                </a:solidFill>
              </a:rPr>
              <a:t>N</a:t>
            </a:r>
            <a:r>
              <a:rPr b="1" spc="400" dirty="0">
                <a:solidFill>
                  <a:srgbClr val="002060"/>
                </a:solidFill>
              </a:rPr>
              <a:t>G</a:t>
            </a:r>
            <a:endParaRPr sz="3000" b="1">
              <a:solidFill>
                <a:srgbClr val="002060"/>
              </a:solidFill>
            </a:endParaRPr>
          </a:p>
        </p:txBody>
      </p:sp>
      <p:sp>
        <p:nvSpPr>
          <p:cNvPr id="3" name="object 3"/>
          <p:cNvSpPr txBox="1">
            <a:spLocks noGrp="1"/>
          </p:cNvSpPr>
          <p:nvPr>
            <p:ph sz="quarter" idx="1"/>
          </p:nvPr>
        </p:nvSpPr>
        <p:spPr>
          <a:prstGeom prst="rect">
            <a:avLst/>
          </a:prstGeom>
        </p:spPr>
        <p:txBody>
          <a:bodyPr vert="horz" wrap="square" lIns="0" tIns="12700" rIns="0" bIns="0" rtlCol="0">
            <a:spAutoFit/>
          </a:bodyPr>
          <a:lstStyle/>
          <a:p>
            <a:pPr marL="286385" marR="5080" indent="-274320" algn="just">
              <a:lnSpc>
                <a:spcPct val="100000"/>
              </a:lnSpc>
              <a:spcBef>
                <a:spcPts val="100"/>
              </a:spcBef>
              <a:buClr>
                <a:srgbClr val="FE8637"/>
              </a:buClr>
              <a:buSzPct val="68750"/>
              <a:buFont typeface="Wingdings"/>
              <a:buChar char=""/>
              <a:tabLst>
                <a:tab pos="287020" algn="l"/>
              </a:tabLst>
            </a:pPr>
            <a:r>
              <a:rPr spc="125" dirty="0"/>
              <a:t>Highlighting</a:t>
            </a:r>
            <a:r>
              <a:rPr spc="130" dirty="0"/>
              <a:t> </a:t>
            </a:r>
            <a:r>
              <a:rPr spc="80" dirty="0"/>
              <a:t>lets</a:t>
            </a:r>
            <a:r>
              <a:rPr spc="85" dirty="0"/>
              <a:t> </a:t>
            </a:r>
            <a:r>
              <a:rPr spc="95" dirty="0"/>
              <a:t>the</a:t>
            </a:r>
            <a:r>
              <a:rPr spc="100" dirty="0"/>
              <a:t> </a:t>
            </a:r>
            <a:r>
              <a:rPr spc="75" dirty="0"/>
              <a:t>user</a:t>
            </a:r>
            <a:r>
              <a:rPr spc="80" dirty="0"/>
              <a:t> </a:t>
            </a:r>
            <a:r>
              <a:rPr spc="85" dirty="0"/>
              <a:t>quickly</a:t>
            </a:r>
            <a:r>
              <a:rPr spc="700" dirty="0"/>
              <a:t> </a:t>
            </a:r>
            <a:r>
              <a:rPr spc="40" dirty="0"/>
              <a:t>focus</a:t>
            </a:r>
            <a:r>
              <a:rPr spc="45" dirty="0"/>
              <a:t> </a:t>
            </a:r>
            <a:r>
              <a:rPr spc="25" dirty="0"/>
              <a:t>on</a:t>
            </a:r>
            <a:r>
              <a:rPr spc="30" dirty="0"/>
              <a:t> </a:t>
            </a:r>
            <a:r>
              <a:rPr spc="90" dirty="0"/>
              <a:t>the </a:t>
            </a:r>
            <a:r>
              <a:rPr spc="95" dirty="0"/>
              <a:t> </a:t>
            </a:r>
            <a:r>
              <a:rPr spc="80" dirty="0"/>
              <a:t>potentially </a:t>
            </a:r>
            <a:r>
              <a:rPr spc="85" dirty="0"/>
              <a:t>relevant </a:t>
            </a:r>
            <a:r>
              <a:rPr spc="95" dirty="0"/>
              <a:t>parts </a:t>
            </a:r>
            <a:r>
              <a:rPr spc="-10" dirty="0"/>
              <a:t>of</a:t>
            </a:r>
            <a:r>
              <a:rPr spc="-5" dirty="0"/>
              <a:t> </a:t>
            </a:r>
            <a:r>
              <a:rPr spc="90" dirty="0"/>
              <a:t>the </a:t>
            </a:r>
            <a:r>
              <a:rPr spc="95" dirty="0"/>
              <a:t>text </a:t>
            </a:r>
            <a:r>
              <a:rPr spc="20" dirty="0"/>
              <a:t>to</a:t>
            </a:r>
            <a:r>
              <a:rPr spc="25" dirty="0"/>
              <a:t> </a:t>
            </a:r>
            <a:r>
              <a:rPr spc="90" dirty="0"/>
              <a:t>scan </a:t>
            </a:r>
            <a:r>
              <a:rPr spc="15" dirty="0"/>
              <a:t>for</a:t>
            </a:r>
            <a:r>
              <a:rPr spc="20" dirty="0"/>
              <a:t> </a:t>
            </a:r>
            <a:r>
              <a:rPr spc="90" dirty="0"/>
              <a:t>item </a:t>
            </a:r>
            <a:r>
              <a:rPr spc="95" dirty="0"/>
              <a:t> </a:t>
            </a:r>
            <a:r>
              <a:rPr spc="65" dirty="0"/>
              <a:t>relevance</a:t>
            </a:r>
          </a:p>
          <a:p>
            <a:pPr marL="287020" marR="5080" indent="-274320" algn="just">
              <a:lnSpc>
                <a:spcPct val="100000"/>
              </a:lnSpc>
              <a:spcBef>
                <a:spcPts val="600"/>
              </a:spcBef>
              <a:buClr>
                <a:srgbClr val="FE8637"/>
              </a:buClr>
              <a:buSzPct val="68750"/>
              <a:buFont typeface="Wingdings"/>
              <a:buChar char=""/>
              <a:tabLst>
                <a:tab pos="287020" algn="l"/>
              </a:tabLst>
            </a:pPr>
            <a:r>
              <a:rPr spc="95" dirty="0"/>
              <a:t>Different</a:t>
            </a:r>
            <a:r>
              <a:rPr spc="100" dirty="0"/>
              <a:t> </a:t>
            </a:r>
            <a:r>
              <a:rPr spc="90" dirty="0"/>
              <a:t>strengths</a:t>
            </a:r>
            <a:r>
              <a:rPr spc="95" dirty="0"/>
              <a:t> </a:t>
            </a:r>
            <a:r>
              <a:rPr spc="-10" dirty="0"/>
              <a:t>of</a:t>
            </a:r>
            <a:r>
              <a:rPr spc="-5" dirty="0"/>
              <a:t> </a:t>
            </a:r>
            <a:r>
              <a:rPr spc="105" dirty="0"/>
              <a:t>highlighting</a:t>
            </a:r>
            <a:r>
              <a:rPr spc="110" dirty="0"/>
              <a:t> </a:t>
            </a:r>
            <a:r>
              <a:rPr spc="80" dirty="0"/>
              <a:t>indicates</a:t>
            </a:r>
            <a:r>
              <a:rPr spc="85" dirty="0"/>
              <a:t> </a:t>
            </a:r>
            <a:r>
              <a:rPr spc="15" dirty="0"/>
              <a:t>how </a:t>
            </a:r>
            <a:r>
              <a:rPr spc="20" dirty="0"/>
              <a:t> </a:t>
            </a:r>
            <a:r>
              <a:rPr spc="75" dirty="0"/>
              <a:t>strongly</a:t>
            </a:r>
            <a:r>
              <a:rPr spc="80" dirty="0"/>
              <a:t> </a:t>
            </a:r>
            <a:r>
              <a:rPr spc="90" dirty="0"/>
              <a:t>the</a:t>
            </a:r>
            <a:r>
              <a:rPr spc="95" dirty="0"/>
              <a:t> </a:t>
            </a:r>
            <a:r>
              <a:rPr spc="90" dirty="0"/>
              <a:t>highlighted</a:t>
            </a:r>
            <a:r>
              <a:rPr spc="95" dirty="0"/>
              <a:t> </a:t>
            </a:r>
            <a:r>
              <a:rPr spc="10" dirty="0"/>
              <a:t>word</a:t>
            </a:r>
            <a:r>
              <a:rPr spc="550" dirty="0"/>
              <a:t> </a:t>
            </a:r>
            <a:r>
              <a:rPr spc="75" dirty="0"/>
              <a:t>participated</a:t>
            </a:r>
            <a:r>
              <a:rPr spc="80" dirty="0"/>
              <a:t> </a:t>
            </a:r>
            <a:r>
              <a:rPr spc="105" dirty="0"/>
              <a:t>in</a:t>
            </a:r>
            <a:r>
              <a:rPr spc="110" dirty="0"/>
              <a:t> </a:t>
            </a:r>
            <a:r>
              <a:rPr spc="90" dirty="0"/>
              <a:t>the </a:t>
            </a:r>
            <a:r>
              <a:rPr spc="95" dirty="0"/>
              <a:t> </a:t>
            </a:r>
            <a:r>
              <a:rPr spc="55" dirty="0"/>
              <a:t>selection</a:t>
            </a:r>
            <a:r>
              <a:rPr spc="100" dirty="0"/>
              <a:t> </a:t>
            </a:r>
            <a:r>
              <a:rPr spc="-5" dirty="0"/>
              <a:t>of</a:t>
            </a:r>
            <a:r>
              <a:rPr spc="135" dirty="0"/>
              <a:t> </a:t>
            </a:r>
            <a:r>
              <a:rPr spc="95" dirty="0"/>
              <a:t>the</a:t>
            </a:r>
            <a:r>
              <a:rPr spc="140" dirty="0"/>
              <a:t> </a:t>
            </a:r>
            <a:r>
              <a:rPr spc="90" dirty="0"/>
              <a:t>item</a:t>
            </a:r>
          </a:p>
          <a:p>
            <a:pPr marL="286385" marR="5080" indent="-274320" algn="just">
              <a:lnSpc>
                <a:spcPct val="100000"/>
              </a:lnSpc>
              <a:spcBef>
                <a:spcPts val="600"/>
              </a:spcBef>
              <a:buClr>
                <a:srgbClr val="FE8637"/>
              </a:buClr>
              <a:buSzPct val="68750"/>
              <a:buFont typeface="Wingdings"/>
              <a:buChar char=""/>
              <a:tabLst>
                <a:tab pos="287020" algn="l"/>
              </a:tabLst>
            </a:pPr>
            <a:r>
              <a:rPr spc="105" dirty="0"/>
              <a:t>Most </a:t>
            </a:r>
            <a:r>
              <a:rPr spc="80" dirty="0"/>
              <a:t>systems </a:t>
            </a:r>
            <a:r>
              <a:rPr spc="55" dirty="0"/>
              <a:t>allow </a:t>
            </a:r>
            <a:r>
              <a:rPr spc="90" dirty="0"/>
              <a:t>the </a:t>
            </a:r>
            <a:r>
              <a:rPr spc="80" dirty="0"/>
              <a:t>display </a:t>
            </a:r>
            <a:r>
              <a:rPr spc="-5" dirty="0"/>
              <a:t>of </a:t>
            </a:r>
            <a:r>
              <a:rPr spc="140" dirty="0"/>
              <a:t>an </a:t>
            </a:r>
            <a:r>
              <a:rPr spc="90" dirty="0"/>
              <a:t>item </a:t>
            </a:r>
            <a:r>
              <a:rPr spc="20" dirty="0"/>
              <a:t>to </a:t>
            </a:r>
            <a:r>
              <a:rPr spc="70" dirty="0"/>
              <a:t>begin </a:t>
            </a:r>
            <a:r>
              <a:rPr spc="85" dirty="0"/>
              <a:t>with </a:t>
            </a:r>
            <a:r>
              <a:rPr spc="90" dirty="0"/>
              <a:t> </a:t>
            </a:r>
            <a:r>
              <a:rPr spc="95" dirty="0"/>
              <a:t>the</a:t>
            </a:r>
            <a:r>
              <a:rPr spc="100" dirty="0"/>
              <a:t> </a:t>
            </a:r>
            <a:r>
              <a:rPr spc="85" dirty="0"/>
              <a:t>first</a:t>
            </a:r>
            <a:r>
              <a:rPr spc="700" dirty="0"/>
              <a:t> </a:t>
            </a:r>
            <a:r>
              <a:rPr spc="105" dirty="0"/>
              <a:t>highlighting</a:t>
            </a:r>
            <a:r>
              <a:rPr spc="110" dirty="0"/>
              <a:t> </a:t>
            </a:r>
            <a:r>
              <a:rPr spc="90" dirty="0"/>
              <a:t>within</a:t>
            </a:r>
            <a:r>
              <a:rPr spc="95" dirty="0"/>
              <a:t> the</a:t>
            </a:r>
            <a:r>
              <a:rPr spc="100" dirty="0"/>
              <a:t> </a:t>
            </a:r>
            <a:r>
              <a:rPr spc="90" dirty="0"/>
              <a:t>item</a:t>
            </a:r>
            <a:r>
              <a:rPr spc="95" dirty="0"/>
              <a:t> </a:t>
            </a:r>
            <a:r>
              <a:rPr spc="105" dirty="0"/>
              <a:t>and</a:t>
            </a:r>
            <a:r>
              <a:rPr spc="110" dirty="0"/>
              <a:t> </a:t>
            </a:r>
            <a:r>
              <a:rPr spc="55" dirty="0"/>
              <a:t>allow </a:t>
            </a:r>
            <a:r>
              <a:rPr spc="60" dirty="0"/>
              <a:t> </a:t>
            </a:r>
            <a:r>
              <a:rPr spc="75" dirty="0"/>
              <a:t>subsequent</a:t>
            </a:r>
            <a:r>
              <a:rPr spc="125" dirty="0"/>
              <a:t> </a:t>
            </a:r>
            <a:r>
              <a:rPr spc="95" dirty="0"/>
              <a:t>jumping</a:t>
            </a:r>
            <a:r>
              <a:rPr spc="125" dirty="0"/>
              <a:t> </a:t>
            </a:r>
            <a:r>
              <a:rPr spc="20" dirty="0"/>
              <a:t>to</a:t>
            </a:r>
            <a:r>
              <a:rPr spc="130" dirty="0"/>
              <a:t> </a:t>
            </a:r>
            <a:r>
              <a:rPr spc="95" dirty="0"/>
              <a:t>the</a:t>
            </a:r>
            <a:r>
              <a:rPr spc="140" dirty="0"/>
              <a:t> </a:t>
            </a:r>
            <a:r>
              <a:rPr spc="95" dirty="0"/>
              <a:t>next</a:t>
            </a:r>
            <a:r>
              <a:rPr spc="130" dirty="0"/>
              <a:t> </a:t>
            </a:r>
            <a:r>
              <a:rPr spc="110" dirty="0"/>
              <a:t>highlight</a:t>
            </a:r>
          </a:p>
          <a:p>
            <a:pPr marL="286385" marR="5080" indent="-274320" algn="just">
              <a:lnSpc>
                <a:spcPct val="100000"/>
              </a:lnSpc>
              <a:spcBef>
                <a:spcPts val="600"/>
              </a:spcBef>
              <a:buClr>
                <a:srgbClr val="FE8637"/>
              </a:buClr>
              <a:buSzPct val="68750"/>
              <a:buFont typeface="Wingdings"/>
              <a:buChar char=""/>
              <a:tabLst>
                <a:tab pos="287020" algn="l"/>
              </a:tabLst>
            </a:pPr>
            <a:r>
              <a:rPr spc="90" dirty="0"/>
              <a:t>Another </a:t>
            </a:r>
            <a:r>
              <a:rPr spc="85" dirty="0"/>
              <a:t>capability </a:t>
            </a:r>
            <a:r>
              <a:rPr spc="75" dirty="0"/>
              <a:t>is </a:t>
            </a:r>
            <a:r>
              <a:rPr spc="20" dirty="0"/>
              <a:t>for</a:t>
            </a:r>
            <a:r>
              <a:rPr spc="25" dirty="0"/>
              <a:t> </a:t>
            </a:r>
            <a:r>
              <a:rPr spc="95" dirty="0"/>
              <a:t>the </a:t>
            </a:r>
            <a:r>
              <a:rPr spc="85" dirty="0"/>
              <a:t>system </a:t>
            </a:r>
            <a:r>
              <a:rPr spc="20" dirty="0"/>
              <a:t>to</a:t>
            </a:r>
            <a:r>
              <a:rPr spc="25" dirty="0"/>
              <a:t> </a:t>
            </a:r>
            <a:r>
              <a:rPr spc="70" dirty="0"/>
              <a:t>determine </a:t>
            </a:r>
            <a:r>
              <a:rPr spc="90" dirty="0"/>
              <a:t>the </a:t>
            </a:r>
            <a:r>
              <a:rPr spc="95" dirty="0"/>
              <a:t> </a:t>
            </a:r>
            <a:r>
              <a:rPr spc="90" dirty="0"/>
              <a:t>passage </a:t>
            </a:r>
            <a:r>
              <a:rPr spc="105" dirty="0"/>
              <a:t>in </a:t>
            </a:r>
            <a:r>
              <a:rPr spc="95" dirty="0"/>
              <a:t>the </a:t>
            </a:r>
            <a:r>
              <a:rPr spc="60" dirty="0"/>
              <a:t>document </a:t>
            </a:r>
            <a:r>
              <a:rPr spc="65" dirty="0"/>
              <a:t>most </a:t>
            </a:r>
            <a:r>
              <a:rPr spc="85" dirty="0"/>
              <a:t>relevant </a:t>
            </a:r>
            <a:r>
              <a:rPr spc="20" dirty="0"/>
              <a:t>to </a:t>
            </a:r>
            <a:r>
              <a:rPr spc="95" dirty="0"/>
              <a:t>the </a:t>
            </a:r>
            <a:r>
              <a:rPr spc="65" dirty="0"/>
              <a:t>query </a:t>
            </a:r>
            <a:r>
              <a:rPr spc="105" dirty="0"/>
              <a:t>and </a:t>
            </a:r>
            <a:r>
              <a:rPr spc="110" dirty="0"/>
              <a:t> </a:t>
            </a:r>
            <a:r>
              <a:rPr spc="50" dirty="0"/>
              <a:t>position</a:t>
            </a:r>
            <a:r>
              <a:rPr spc="100" dirty="0"/>
              <a:t> </a:t>
            </a:r>
            <a:r>
              <a:rPr spc="95" dirty="0"/>
              <a:t>the</a:t>
            </a:r>
            <a:r>
              <a:rPr spc="140" dirty="0"/>
              <a:t> </a:t>
            </a:r>
            <a:r>
              <a:rPr spc="20" dirty="0"/>
              <a:t>browse</a:t>
            </a:r>
            <a:r>
              <a:rPr spc="114" dirty="0"/>
              <a:t> </a:t>
            </a:r>
            <a:r>
              <a:rPr spc="20" dirty="0"/>
              <a:t>to</a:t>
            </a:r>
            <a:r>
              <a:rPr spc="130" dirty="0"/>
              <a:t> </a:t>
            </a:r>
            <a:r>
              <a:rPr spc="110" dirty="0"/>
              <a:t>start</a:t>
            </a:r>
            <a:r>
              <a:rPr spc="130" dirty="0"/>
              <a:t> </a:t>
            </a:r>
            <a:r>
              <a:rPr spc="135" dirty="0"/>
              <a:t>at</a:t>
            </a:r>
            <a:r>
              <a:rPr spc="145" dirty="0"/>
              <a:t> </a:t>
            </a:r>
            <a:r>
              <a:rPr spc="130" dirty="0"/>
              <a:t>that</a:t>
            </a:r>
            <a:r>
              <a:rPr spc="140" dirty="0"/>
              <a:t> </a:t>
            </a:r>
            <a:r>
              <a:rPr spc="90" dirty="0"/>
              <a:t>passage</a:t>
            </a: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0"/>
            <a:ext cx="626110" cy="6858000"/>
            <a:chOff x="8156447" y="0"/>
            <a:chExt cx="626110" cy="6858000"/>
          </a:xfrm>
        </p:grpSpPr>
        <p:sp>
          <p:nvSpPr>
            <p:cNvPr id="3" name="object 3"/>
            <p:cNvSpPr/>
            <p:nvPr/>
          </p:nvSpPr>
          <p:spPr>
            <a:xfrm>
              <a:off x="8762999" y="0"/>
              <a:ext cx="0" cy="6858000"/>
            </a:xfrm>
            <a:custGeom>
              <a:avLst/>
              <a:gdLst/>
              <a:ahLst/>
              <a:cxnLst/>
              <a:rect l="l" t="t" r="r" b="b"/>
              <a:pathLst>
                <a:path h="6858000">
                  <a:moveTo>
                    <a:pt x="0" y="0"/>
                  </a:moveTo>
                  <a:lnTo>
                    <a:pt x="0" y="6858000"/>
                  </a:lnTo>
                </a:path>
              </a:pathLst>
            </a:custGeom>
            <a:ln w="38100">
              <a:solidFill>
                <a:srgbClr val="FEC3AE"/>
              </a:solidFill>
            </a:ln>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11" y="4419"/>
                  </a:lnTo>
                  <a:lnTo>
                    <a:pt x="178602" y="17162"/>
                  </a:lnTo>
                  <a:lnTo>
                    <a:pt x="135867" y="37453"/>
                  </a:lnTo>
                  <a:lnTo>
                    <a:pt x="97580" y="64518"/>
                  </a:lnTo>
                  <a:lnTo>
                    <a:pt x="64518" y="97580"/>
                  </a:lnTo>
                  <a:lnTo>
                    <a:pt x="37453" y="135867"/>
                  </a:lnTo>
                  <a:lnTo>
                    <a:pt x="17162" y="178602"/>
                  </a:lnTo>
                  <a:lnTo>
                    <a:pt x="4419" y="225011"/>
                  </a:lnTo>
                  <a:lnTo>
                    <a:pt x="0" y="274319"/>
                  </a:ln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19"/>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close/>
                </a:path>
              </a:pathLst>
            </a:custGeom>
            <a:solidFill>
              <a:srgbClr val="FE8637"/>
            </a:solid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8000"/>
                  </a:lnTo>
                </a:path>
              </a:pathLst>
            </a:custGeom>
            <a:ln w="9525">
              <a:solidFill>
                <a:srgbClr val="FE8637"/>
              </a:solidFill>
            </a:ln>
          </p:spPr>
          <p:txBody>
            <a:bodyPr wrap="square" lIns="0" tIns="0" rIns="0" bIns="0" rtlCol="0"/>
            <a:lstStyle/>
            <a:p>
              <a:endParaRPr/>
            </a:p>
          </p:txBody>
        </p:sp>
      </p:grpSp>
      <p:sp>
        <p:nvSpPr>
          <p:cNvPr id="9" name="object 9"/>
          <p:cNvSpPr txBox="1"/>
          <p:nvPr/>
        </p:nvSpPr>
        <p:spPr>
          <a:xfrm>
            <a:off x="535940" y="485647"/>
            <a:ext cx="7379970" cy="5160131"/>
          </a:xfrm>
          <a:prstGeom prst="rect">
            <a:avLst/>
          </a:prstGeom>
        </p:spPr>
        <p:txBody>
          <a:bodyPr vert="horz" wrap="square" lIns="0" tIns="12700" rIns="0" bIns="0" rtlCol="0">
            <a:spAutoFit/>
          </a:bodyPr>
          <a:lstStyle/>
          <a:p>
            <a:pPr marL="12700">
              <a:lnSpc>
                <a:spcPct val="100000"/>
              </a:lnSpc>
              <a:spcBef>
                <a:spcPts val="100"/>
              </a:spcBef>
            </a:pPr>
            <a:r>
              <a:rPr sz="2400" b="1" spc="95" smtClean="0">
                <a:latin typeface="Cambria"/>
                <a:cs typeface="Cambria"/>
              </a:rPr>
              <a:t>Terms</a:t>
            </a:r>
            <a:r>
              <a:rPr sz="2400" b="1" spc="120" smtClean="0">
                <a:latin typeface="Cambria"/>
                <a:cs typeface="Cambria"/>
              </a:rPr>
              <a:t> </a:t>
            </a:r>
            <a:r>
              <a:rPr sz="2400" b="1" spc="70" smtClean="0">
                <a:latin typeface="Cambria"/>
                <a:cs typeface="Cambria"/>
              </a:rPr>
              <a:t>used</a:t>
            </a:r>
            <a:r>
              <a:rPr sz="2400" b="1" spc="110" smtClean="0">
                <a:latin typeface="Cambria"/>
                <a:cs typeface="Cambria"/>
              </a:rPr>
              <a:t> </a:t>
            </a:r>
            <a:r>
              <a:rPr sz="2400" b="1" spc="105" smtClean="0">
                <a:latin typeface="Cambria"/>
                <a:cs typeface="Cambria"/>
              </a:rPr>
              <a:t>in</a:t>
            </a:r>
            <a:r>
              <a:rPr sz="2400" b="1" spc="114" smtClean="0">
                <a:latin typeface="Cambria"/>
                <a:cs typeface="Cambria"/>
              </a:rPr>
              <a:t> </a:t>
            </a:r>
            <a:r>
              <a:rPr sz="2400" b="1" spc="210" smtClean="0">
                <a:latin typeface="Cambria"/>
                <a:cs typeface="Cambria"/>
              </a:rPr>
              <a:t>I.R.S</a:t>
            </a:r>
            <a:r>
              <a:rPr lang="en-US" sz="2400" b="1" spc="210" dirty="0" smtClean="0">
                <a:latin typeface="Cambria"/>
                <a:cs typeface="Cambria"/>
              </a:rPr>
              <a:t>:</a:t>
            </a:r>
            <a:endParaRPr sz="2400" b="1">
              <a:latin typeface="Cambria"/>
              <a:cs typeface="Cambria"/>
            </a:endParaRPr>
          </a:p>
          <a:p>
            <a:pPr>
              <a:lnSpc>
                <a:spcPct val="100000"/>
              </a:lnSpc>
              <a:spcBef>
                <a:spcPts val="10"/>
              </a:spcBef>
            </a:pPr>
            <a:endParaRPr sz="3450">
              <a:latin typeface="Cambria"/>
              <a:cs typeface="Cambria"/>
            </a:endParaRPr>
          </a:p>
          <a:p>
            <a:pPr marL="367665" indent="-355600">
              <a:lnSpc>
                <a:spcPct val="100000"/>
              </a:lnSpc>
              <a:buAutoNum type="arabicParenR"/>
              <a:tabLst>
                <a:tab pos="368300" algn="l"/>
              </a:tabLst>
            </a:pPr>
            <a:r>
              <a:rPr sz="2400" spc="145" dirty="0">
                <a:latin typeface="Cambria"/>
                <a:cs typeface="Cambria"/>
              </a:rPr>
              <a:t>User</a:t>
            </a:r>
            <a:r>
              <a:rPr sz="2400" spc="95" dirty="0">
                <a:latin typeface="Cambria"/>
                <a:cs typeface="Cambria"/>
              </a:rPr>
              <a:t> </a:t>
            </a:r>
            <a:r>
              <a:rPr sz="2400" dirty="0">
                <a:latin typeface="Wingdings"/>
                <a:cs typeface="Wingdings"/>
              </a:rPr>
              <a:t></a:t>
            </a:r>
            <a:r>
              <a:rPr sz="2400" spc="40" dirty="0">
                <a:latin typeface="Times New Roman"/>
                <a:cs typeface="Times New Roman"/>
              </a:rPr>
              <a:t> </a:t>
            </a:r>
            <a:r>
              <a:rPr sz="2400" spc="170" dirty="0">
                <a:latin typeface="Cambria"/>
                <a:cs typeface="Cambria"/>
              </a:rPr>
              <a:t>End</a:t>
            </a:r>
            <a:r>
              <a:rPr sz="2400" spc="120" dirty="0">
                <a:latin typeface="Cambria"/>
                <a:cs typeface="Cambria"/>
              </a:rPr>
              <a:t> </a:t>
            </a:r>
            <a:r>
              <a:rPr sz="2400" spc="80" dirty="0">
                <a:latin typeface="Cambria"/>
                <a:cs typeface="Cambria"/>
              </a:rPr>
              <a:t>user</a:t>
            </a:r>
            <a:endParaRPr sz="2400">
              <a:latin typeface="Cambria"/>
              <a:cs typeface="Cambria"/>
            </a:endParaRPr>
          </a:p>
          <a:p>
            <a:pPr marL="367665" indent="-355600">
              <a:lnSpc>
                <a:spcPct val="100000"/>
              </a:lnSpc>
              <a:spcBef>
                <a:spcPts val="600"/>
              </a:spcBef>
              <a:buAutoNum type="arabicParenR"/>
              <a:tabLst>
                <a:tab pos="368300" algn="l"/>
              </a:tabLst>
            </a:pPr>
            <a:r>
              <a:rPr lang="en-US" sz="2400" spc="114" dirty="0" smtClean="0">
                <a:latin typeface="Cambria"/>
                <a:cs typeface="Cambria"/>
              </a:rPr>
              <a:t>Item</a:t>
            </a:r>
            <a:r>
              <a:rPr sz="2400" spc="145" smtClean="0">
                <a:latin typeface="Cambria"/>
                <a:cs typeface="Cambria"/>
              </a:rPr>
              <a:t> </a:t>
            </a:r>
            <a:r>
              <a:rPr sz="2400">
                <a:latin typeface="Wingdings"/>
                <a:cs typeface="Wingdings"/>
              </a:rPr>
              <a:t></a:t>
            </a:r>
            <a:r>
              <a:rPr sz="2400" spc="60">
                <a:latin typeface="Times New Roman"/>
                <a:cs typeface="Times New Roman"/>
              </a:rPr>
              <a:t> </a:t>
            </a:r>
            <a:r>
              <a:rPr lang="en-US" sz="2400" spc="100" dirty="0" smtClean="0">
                <a:latin typeface="Cambria"/>
                <a:cs typeface="Times New Roman"/>
              </a:rPr>
              <a:t>S</a:t>
            </a:r>
            <a:r>
              <a:rPr sz="2400" spc="100" smtClean="0">
                <a:latin typeface="Cambria"/>
                <a:cs typeface="Cambria"/>
              </a:rPr>
              <a:t>mallest</a:t>
            </a:r>
            <a:r>
              <a:rPr sz="2400" spc="120" smtClean="0">
                <a:latin typeface="Cambria"/>
                <a:cs typeface="Cambria"/>
              </a:rPr>
              <a:t> </a:t>
            </a:r>
            <a:r>
              <a:rPr sz="2400" spc="45" dirty="0">
                <a:latin typeface="Cambria"/>
                <a:cs typeface="Cambria"/>
              </a:rPr>
              <a:t>complete</a:t>
            </a:r>
            <a:r>
              <a:rPr sz="2400" spc="135" dirty="0">
                <a:latin typeface="Cambria"/>
                <a:cs typeface="Cambria"/>
              </a:rPr>
              <a:t> </a:t>
            </a:r>
            <a:r>
              <a:rPr sz="2400" spc="114" dirty="0">
                <a:latin typeface="Cambria"/>
                <a:cs typeface="Cambria"/>
              </a:rPr>
              <a:t>unit</a:t>
            </a:r>
            <a:r>
              <a:rPr sz="2400" spc="120" dirty="0">
                <a:latin typeface="Cambria"/>
                <a:cs typeface="Cambria"/>
              </a:rPr>
              <a:t> </a:t>
            </a:r>
            <a:r>
              <a:rPr sz="2400" spc="-85" dirty="0">
                <a:latin typeface="Cambria"/>
                <a:cs typeface="Cambria"/>
              </a:rPr>
              <a:t>(i/p’s)</a:t>
            </a:r>
            <a:endParaRPr sz="2400">
              <a:latin typeface="Cambria"/>
              <a:cs typeface="Cambria"/>
            </a:endParaRPr>
          </a:p>
          <a:p>
            <a:pPr marL="287020" marR="5080" indent="-274320">
              <a:lnSpc>
                <a:spcPct val="100800"/>
              </a:lnSpc>
              <a:spcBef>
                <a:spcPts val="575"/>
              </a:spcBef>
              <a:buAutoNum type="arabicParenR"/>
              <a:tabLst>
                <a:tab pos="368300" algn="l"/>
                <a:tab pos="1246505" algn="l"/>
              </a:tabLst>
            </a:pPr>
            <a:r>
              <a:rPr sz="2400" spc="95" dirty="0">
                <a:latin typeface="Cambria"/>
                <a:cs typeface="Cambria"/>
              </a:rPr>
              <a:t>Document</a:t>
            </a:r>
            <a:r>
              <a:rPr sz="2400" spc="120" dirty="0">
                <a:latin typeface="Cambria"/>
                <a:cs typeface="Cambria"/>
              </a:rPr>
              <a:t> </a:t>
            </a:r>
            <a:r>
              <a:rPr sz="2400" dirty="0">
                <a:latin typeface="Wingdings"/>
                <a:cs typeface="Wingdings"/>
              </a:rPr>
              <a:t></a:t>
            </a:r>
            <a:r>
              <a:rPr sz="2400" spc="60" dirty="0">
                <a:latin typeface="Times New Roman"/>
                <a:cs typeface="Times New Roman"/>
              </a:rPr>
              <a:t> </a:t>
            </a:r>
            <a:r>
              <a:rPr sz="2400" spc="100" dirty="0">
                <a:latin typeface="Cambria"/>
                <a:cs typeface="Cambria"/>
              </a:rPr>
              <a:t>Storage</a:t>
            </a:r>
            <a:r>
              <a:rPr sz="2400" spc="145" dirty="0">
                <a:latin typeface="Cambria"/>
                <a:cs typeface="Cambria"/>
              </a:rPr>
              <a:t> </a:t>
            </a:r>
            <a:r>
              <a:rPr sz="2400" spc="-5" dirty="0">
                <a:latin typeface="Cambria"/>
                <a:cs typeface="Cambria"/>
              </a:rPr>
              <a:t>of</a:t>
            </a:r>
            <a:r>
              <a:rPr sz="2400" spc="135" dirty="0">
                <a:latin typeface="Cambria"/>
                <a:cs typeface="Cambria"/>
              </a:rPr>
              <a:t> </a:t>
            </a:r>
            <a:r>
              <a:rPr sz="2400" spc="80" dirty="0">
                <a:latin typeface="Cambria"/>
                <a:cs typeface="Cambria"/>
              </a:rPr>
              <a:t>information,</a:t>
            </a:r>
            <a:r>
              <a:rPr sz="2400" spc="114" dirty="0">
                <a:latin typeface="Cambria"/>
                <a:cs typeface="Cambria"/>
              </a:rPr>
              <a:t> </a:t>
            </a:r>
            <a:r>
              <a:rPr sz="2400" spc="105" dirty="0">
                <a:latin typeface="Cambria"/>
                <a:cs typeface="Cambria"/>
              </a:rPr>
              <a:t>News</a:t>
            </a:r>
            <a:r>
              <a:rPr sz="2400" spc="120" dirty="0">
                <a:latin typeface="Cambria"/>
                <a:cs typeface="Cambria"/>
              </a:rPr>
              <a:t> </a:t>
            </a:r>
            <a:r>
              <a:rPr sz="2400" spc="85" dirty="0">
                <a:latin typeface="Cambria"/>
                <a:cs typeface="Cambria"/>
              </a:rPr>
              <a:t>paper, </a:t>
            </a:r>
            <a:r>
              <a:rPr sz="2400" spc="-509" dirty="0">
                <a:latin typeface="Cambria"/>
                <a:cs typeface="Cambria"/>
              </a:rPr>
              <a:t> </a:t>
            </a:r>
            <a:r>
              <a:rPr sz="2400" spc="85" dirty="0">
                <a:latin typeface="Cambria"/>
                <a:cs typeface="Cambria"/>
              </a:rPr>
              <a:t>Book,	</a:t>
            </a:r>
            <a:r>
              <a:rPr sz="2400" spc="125" dirty="0">
                <a:latin typeface="Cambria"/>
                <a:cs typeface="Cambria"/>
              </a:rPr>
              <a:t>Magazine</a:t>
            </a:r>
            <a:r>
              <a:rPr sz="2400" spc="110" dirty="0">
                <a:latin typeface="Cambria"/>
                <a:cs typeface="Cambria"/>
              </a:rPr>
              <a:t> </a:t>
            </a:r>
            <a:r>
              <a:rPr sz="2400" spc="80" dirty="0">
                <a:latin typeface="Cambria"/>
                <a:cs typeface="Cambria"/>
              </a:rPr>
              <a:t>etc.</a:t>
            </a:r>
            <a:endParaRPr sz="2400">
              <a:latin typeface="Cambria"/>
              <a:cs typeface="Cambria"/>
            </a:endParaRPr>
          </a:p>
          <a:p>
            <a:pPr>
              <a:lnSpc>
                <a:spcPct val="100000"/>
              </a:lnSpc>
              <a:spcBef>
                <a:spcPts val="25"/>
              </a:spcBef>
            </a:pPr>
            <a:endParaRPr sz="3450">
              <a:latin typeface="Cambria"/>
              <a:cs typeface="Cambria"/>
            </a:endParaRPr>
          </a:p>
          <a:p>
            <a:pPr marL="12700">
              <a:lnSpc>
                <a:spcPct val="100000"/>
              </a:lnSpc>
            </a:pPr>
            <a:r>
              <a:rPr sz="2400" b="1" spc="150" dirty="0">
                <a:latin typeface="Cambria"/>
                <a:cs typeface="Cambria"/>
              </a:rPr>
              <a:t>Applications</a:t>
            </a:r>
            <a:r>
              <a:rPr sz="2400" b="1" spc="175" dirty="0">
                <a:latin typeface="Cambria"/>
                <a:cs typeface="Cambria"/>
              </a:rPr>
              <a:t> </a:t>
            </a:r>
            <a:r>
              <a:rPr sz="2400" b="1" spc="120" dirty="0">
                <a:latin typeface="Cambria"/>
                <a:cs typeface="Cambria"/>
              </a:rPr>
              <a:t>of</a:t>
            </a:r>
            <a:r>
              <a:rPr sz="2400" b="1" spc="145" dirty="0">
                <a:latin typeface="Cambria"/>
                <a:cs typeface="Cambria"/>
              </a:rPr>
              <a:t> </a:t>
            </a:r>
            <a:r>
              <a:rPr sz="2400" b="1" spc="245">
                <a:latin typeface="Cambria"/>
                <a:cs typeface="Cambria"/>
              </a:rPr>
              <a:t>IRS</a:t>
            </a:r>
            <a:r>
              <a:rPr sz="2400" spc="245" smtClean="0">
                <a:latin typeface="Cambria"/>
                <a:cs typeface="Cambria"/>
              </a:rPr>
              <a:t>:</a:t>
            </a:r>
            <a:endParaRPr lang="en-US" sz="2400" spc="245" dirty="0" smtClean="0">
              <a:latin typeface="Cambria"/>
              <a:cs typeface="Cambria"/>
            </a:endParaRPr>
          </a:p>
          <a:p>
            <a:pPr marL="12700">
              <a:lnSpc>
                <a:spcPct val="100000"/>
              </a:lnSpc>
            </a:pPr>
            <a:endParaRPr sz="2400">
              <a:latin typeface="Cambria"/>
              <a:cs typeface="Cambria"/>
            </a:endParaRPr>
          </a:p>
          <a:p>
            <a:pPr marL="367665" indent="-355600">
              <a:lnSpc>
                <a:spcPct val="100000"/>
              </a:lnSpc>
              <a:spcBef>
                <a:spcPts val="610"/>
              </a:spcBef>
              <a:buAutoNum type="arabicParenR"/>
              <a:tabLst>
                <a:tab pos="368300" algn="l"/>
              </a:tabLst>
            </a:pPr>
            <a:r>
              <a:rPr sz="2400" spc="85" dirty="0">
                <a:latin typeface="Cambria"/>
                <a:cs typeface="Cambria"/>
              </a:rPr>
              <a:t>Academic</a:t>
            </a:r>
            <a:r>
              <a:rPr sz="2400" spc="105" dirty="0">
                <a:latin typeface="Cambria"/>
                <a:cs typeface="Cambria"/>
              </a:rPr>
              <a:t> </a:t>
            </a:r>
            <a:r>
              <a:rPr sz="2400" spc="90" dirty="0">
                <a:latin typeface="Cambria"/>
                <a:cs typeface="Cambria"/>
              </a:rPr>
              <a:t>Research</a:t>
            </a:r>
            <a:endParaRPr sz="2400">
              <a:latin typeface="Cambria"/>
              <a:cs typeface="Cambria"/>
            </a:endParaRPr>
          </a:p>
          <a:p>
            <a:pPr marL="367665" indent="-355600">
              <a:lnSpc>
                <a:spcPct val="100000"/>
              </a:lnSpc>
              <a:spcBef>
                <a:spcPts val="600"/>
              </a:spcBef>
              <a:buAutoNum type="arabicParenR"/>
              <a:tabLst>
                <a:tab pos="368300" algn="l"/>
              </a:tabLst>
            </a:pPr>
            <a:r>
              <a:rPr sz="2400" spc="125" dirty="0">
                <a:latin typeface="Cambria"/>
                <a:cs typeface="Cambria"/>
              </a:rPr>
              <a:t>Military</a:t>
            </a:r>
            <a:r>
              <a:rPr sz="2400" spc="95" dirty="0">
                <a:latin typeface="Cambria"/>
                <a:cs typeface="Cambria"/>
              </a:rPr>
              <a:t> </a:t>
            </a:r>
            <a:r>
              <a:rPr sz="2400" spc="305" dirty="0">
                <a:latin typeface="Cambria"/>
                <a:cs typeface="Cambria"/>
              </a:rPr>
              <a:t>&amp;</a:t>
            </a:r>
            <a:r>
              <a:rPr sz="2400" spc="120" dirty="0">
                <a:latin typeface="Cambria"/>
                <a:cs typeface="Cambria"/>
              </a:rPr>
              <a:t> </a:t>
            </a:r>
            <a:r>
              <a:rPr sz="2400" spc="55" dirty="0">
                <a:latin typeface="Cambria"/>
                <a:cs typeface="Cambria"/>
              </a:rPr>
              <a:t>other</a:t>
            </a:r>
            <a:r>
              <a:rPr sz="2400" spc="110" dirty="0">
                <a:latin typeface="Cambria"/>
                <a:cs typeface="Cambria"/>
              </a:rPr>
              <a:t> </a:t>
            </a:r>
            <a:r>
              <a:rPr sz="2400" spc="140" dirty="0">
                <a:latin typeface="Cambria"/>
                <a:cs typeface="Cambria"/>
              </a:rPr>
              <a:t>Govt.</a:t>
            </a:r>
            <a:r>
              <a:rPr sz="2400" spc="120" dirty="0">
                <a:latin typeface="Cambria"/>
                <a:cs typeface="Cambria"/>
              </a:rPr>
              <a:t> </a:t>
            </a:r>
            <a:r>
              <a:rPr sz="2400" spc="85" dirty="0">
                <a:latin typeface="Cambria"/>
                <a:cs typeface="Cambria"/>
              </a:rPr>
              <a:t>entities</a:t>
            </a:r>
            <a:endParaRPr sz="2400">
              <a:latin typeface="Cambria"/>
              <a:cs typeface="Cambria"/>
            </a:endParaRPr>
          </a:p>
          <a:p>
            <a:pPr marL="367665" indent="-355600">
              <a:lnSpc>
                <a:spcPct val="100000"/>
              </a:lnSpc>
              <a:spcBef>
                <a:spcPts val="600"/>
              </a:spcBef>
              <a:buAutoNum type="arabicParenR"/>
              <a:tabLst>
                <a:tab pos="368300" algn="l"/>
              </a:tabLst>
            </a:pPr>
            <a:r>
              <a:rPr sz="2400" spc="90" dirty="0">
                <a:latin typeface="Cambria"/>
                <a:cs typeface="Cambria"/>
              </a:rPr>
              <a:t>Research</a:t>
            </a:r>
            <a:r>
              <a:rPr sz="2400" spc="105" dirty="0">
                <a:latin typeface="Cambria"/>
                <a:cs typeface="Cambria"/>
              </a:rPr>
              <a:t> </a:t>
            </a:r>
            <a:r>
              <a:rPr sz="2400" spc="60" dirty="0">
                <a:latin typeface="Cambria"/>
                <a:cs typeface="Cambria"/>
              </a:rPr>
              <a:t>development</a:t>
            </a:r>
            <a:r>
              <a:rPr sz="2400" spc="114" dirty="0">
                <a:latin typeface="Cambria"/>
                <a:cs typeface="Cambria"/>
              </a:rPr>
              <a:t> </a:t>
            </a:r>
            <a:r>
              <a:rPr sz="2400" spc="80" dirty="0">
                <a:latin typeface="Cambria"/>
                <a:cs typeface="Cambria"/>
              </a:rPr>
              <a:t>etc.</a:t>
            </a:r>
            <a:endParaRPr sz="2400">
              <a:latin typeface="Cambria"/>
              <a:cs typeface="Cambria"/>
            </a:endParaRPr>
          </a:p>
        </p:txBody>
      </p:sp>
    </p:spTree>
  </p:cSld>
  <p:clrMapOvr>
    <a:masterClrMapping/>
  </p:clrMapOvr>
  <p:transition>
    <p:split orient="vert"/>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8000"/>
                </a:moveTo>
                <a:lnTo>
                  <a:pt x="444536" y="6858000"/>
                </a:lnTo>
                <a:lnTo>
                  <a:pt x="444536"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882686" y="0"/>
            <a:ext cx="3175" cy="6858000"/>
          </a:xfrm>
          <a:custGeom>
            <a:avLst/>
            <a:gdLst/>
            <a:ahLst/>
            <a:cxnLst/>
            <a:rect l="l" t="t" r="r" b="b"/>
            <a:pathLst>
              <a:path w="3175" h="6858000">
                <a:moveTo>
                  <a:pt x="0" y="6858000"/>
                </a:moveTo>
                <a:lnTo>
                  <a:pt x="3138" y="6858000"/>
                </a:lnTo>
                <a:lnTo>
                  <a:pt x="3138"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942975" y="0"/>
            <a:ext cx="48260" cy="6858000"/>
          </a:xfrm>
          <a:custGeom>
            <a:avLst/>
            <a:gdLst/>
            <a:ahLst/>
            <a:cxnLst/>
            <a:rect l="l" t="t" r="r" b="b"/>
            <a:pathLst>
              <a:path w="48259" h="6858000">
                <a:moveTo>
                  <a:pt x="0" y="6858000"/>
                </a:moveTo>
                <a:lnTo>
                  <a:pt x="47637" y="6858000"/>
                </a:lnTo>
                <a:lnTo>
                  <a:pt x="47637" y="0"/>
                </a:lnTo>
                <a:lnTo>
                  <a:pt x="0" y="0"/>
                </a:lnTo>
                <a:lnTo>
                  <a:pt x="0" y="6858000"/>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276326" y="0"/>
            <a:ext cx="104775" cy="6858000"/>
          </a:xfrm>
          <a:custGeom>
            <a:avLst/>
            <a:gdLst/>
            <a:ahLst/>
            <a:cxnLst/>
            <a:rect l="l" t="t" r="r" b="b"/>
            <a:pathLst>
              <a:path w="104775" h="6858000">
                <a:moveTo>
                  <a:pt x="104660" y="0"/>
                </a:moveTo>
                <a:lnTo>
                  <a:pt x="0" y="0"/>
                </a:lnTo>
                <a:lnTo>
                  <a:pt x="0" y="6858000"/>
                </a:lnTo>
                <a:lnTo>
                  <a:pt x="104660" y="6858000"/>
                </a:lnTo>
                <a:lnTo>
                  <a:pt x="10466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63" y="0"/>
                  </a:moveTo>
                  <a:lnTo>
                    <a:pt x="0" y="0"/>
                  </a:lnTo>
                  <a:lnTo>
                    <a:pt x="0" y="6858000"/>
                  </a:lnTo>
                  <a:lnTo>
                    <a:pt x="181863" y="6858000"/>
                  </a:lnTo>
                  <a:lnTo>
                    <a:pt x="181863"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3" y="0"/>
              <a:ext cx="230504" cy="6858000"/>
            </a:xfrm>
            <a:custGeom>
              <a:avLst/>
              <a:gdLst/>
              <a:ahLst/>
              <a:cxnLst/>
              <a:rect l="l" t="t" r="r" b="b"/>
              <a:pathLst>
                <a:path w="230505" h="6858000">
                  <a:moveTo>
                    <a:pt x="230276" y="0"/>
                  </a:moveTo>
                  <a:lnTo>
                    <a:pt x="0" y="0"/>
                  </a:lnTo>
                  <a:lnTo>
                    <a:pt x="0" y="6858000"/>
                  </a:lnTo>
                  <a:lnTo>
                    <a:pt x="230276" y="6858000"/>
                  </a:lnTo>
                  <a:lnTo>
                    <a:pt x="230276"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06343"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825536" y="0"/>
            <a:ext cx="117475" cy="6858000"/>
            <a:chOff x="825536" y="0"/>
            <a:chExt cx="117475" cy="6858000"/>
          </a:xfrm>
        </p:grpSpPr>
        <p:sp>
          <p:nvSpPr>
            <p:cNvPr id="11" name="object 11"/>
            <p:cNvSpPr/>
            <p:nvPr/>
          </p:nvSpPr>
          <p:spPr>
            <a:xfrm>
              <a:off x="914399" y="0"/>
              <a:ext cx="0" cy="6858000"/>
            </a:xfrm>
            <a:custGeom>
              <a:avLst/>
              <a:gdLst/>
              <a:ahLst/>
              <a:cxnLst/>
              <a:rect l="l" t="t" r="r" b="b"/>
              <a:pathLst>
                <a:path h="6858000">
                  <a:moveTo>
                    <a:pt x="0" y="0"/>
                  </a:moveTo>
                  <a:lnTo>
                    <a:pt x="0" y="6858000"/>
                  </a:lnTo>
                </a:path>
              </a:pathLst>
            </a:custGeom>
            <a:ln w="57150">
              <a:solidFill>
                <a:srgbClr val="FFEDE8"/>
              </a:solidFill>
            </a:ln>
          </p:spPr>
          <p:txBody>
            <a:bodyPr wrap="square" lIns="0" tIns="0" rIns="0" bIns="0" rtlCol="0"/>
            <a:lstStyle/>
            <a:p>
              <a:endParaRPr/>
            </a:p>
          </p:txBody>
        </p:sp>
        <p:sp>
          <p:nvSpPr>
            <p:cNvPr id="12" name="object 12"/>
            <p:cNvSpPr/>
            <p:nvPr/>
          </p:nvSpPr>
          <p:spPr>
            <a:xfrm>
              <a:off x="854111" y="0"/>
              <a:ext cx="0" cy="6858000"/>
            </a:xfrm>
            <a:custGeom>
              <a:avLst/>
              <a:gdLst/>
              <a:ahLst/>
              <a:cxnLst/>
              <a:rect l="l" t="t" r="r" b="b"/>
              <a:pathLst>
                <a:path h="6858000">
                  <a:moveTo>
                    <a:pt x="0" y="0"/>
                  </a:moveTo>
                  <a:lnTo>
                    <a:pt x="0" y="6858000"/>
                  </a:lnTo>
                </a:path>
              </a:pathLst>
            </a:custGeom>
            <a:ln w="57150">
              <a:solidFill>
                <a:srgbClr val="FEC3AE"/>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8000"/>
                </a:lnTo>
              </a:path>
            </a:pathLst>
          </a:custGeom>
          <a:ln w="28575">
            <a:solidFill>
              <a:srgbClr val="FEC3AE"/>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8000"/>
                </a:lnTo>
              </a:path>
            </a:pathLst>
          </a:custGeom>
          <a:ln w="9525">
            <a:solidFill>
              <a:srgbClr val="FEC3AE"/>
            </a:solidFill>
          </a:ln>
        </p:spPr>
        <p:txBody>
          <a:bodyPr wrap="square" lIns="0" tIns="0" rIns="0" bIns="0" rtlCol="0"/>
          <a:lstStyle/>
          <a:p>
            <a:endParaRPr/>
          </a:p>
        </p:txBody>
      </p:sp>
      <p:sp>
        <p:nvSpPr>
          <p:cNvPr id="15" name="object 15"/>
          <p:cNvSpPr/>
          <p:nvPr/>
        </p:nvSpPr>
        <p:spPr>
          <a:xfrm>
            <a:off x="9085288" y="0"/>
            <a:ext cx="57150" cy="6858000"/>
          </a:xfrm>
          <a:custGeom>
            <a:avLst/>
            <a:gdLst/>
            <a:ahLst/>
            <a:cxnLst/>
            <a:rect l="l" t="t" r="r" b="b"/>
            <a:pathLst>
              <a:path w="57150" h="6858000">
                <a:moveTo>
                  <a:pt x="11417" y="0"/>
                </a:moveTo>
                <a:lnTo>
                  <a:pt x="0" y="0"/>
                </a:lnTo>
                <a:lnTo>
                  <a:pt x="0" y="6858000"/>
                </a:lnTo>
                <a:lnTo>
                  <a:pt x="11417" y="6858000"/>
                </a:lnTo>
                <a:lnTo>
                  <a:pt x="11417"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16" name="object 16"/>
          <p:cNvGrpSpPr/>
          <p:nvPr/>
        </p:nvGrpSpPr>
        <p:grpSpPr>
          <a:xfrm>
            <a:off x="5778" y="0"/>
            <a:ext cx="9138285" cy="6875780"/>
            <a:chOff x="5778" y="0"/>
            <a:chExt cx="9138285" cy="6875780"/>
          </a:xfrm>
        </p:grpSpPr>
        <p:sp>
          <p:nvSpPr>
            <p:cNvPr id="17" name="object 17"/>
            <p:cNvSpPr/>
            <p:nvPr/>
          </p:nvSpPr>
          <p:spPr>
            <a:xfrm>
              <a:off x="1219199" y="0"/>
              <a:ext cx="76200" cy="6858000"/>
            </a:xfrm>
            <a:custGeom>
              <a:avLst/>
              <a:gdLst/>
              <a:ahLst/>
              <a:cxnLst/>
              <a:rect l="l" t="t" r="r" b="b"/>
              <a:pathLst>
                <a:path w="76200" h="6858000">
                  <a:moveTo>
                    <a:pt x="76187" y="0"/>
                  </a:moveTo>
                  <a:lnTo>
                    <a:pt x="0" y="0"/>
                  </a:lnTo>
                  <a:lnTo>
                    <a:pt x="0" y="6858000"/>
                  </a:lnTo>
                  <a:lnTo>
                    <a:pt x="76187" y="6858000"/>
                  </a:lnTo>
                  <a:lnTo>
                    <a:pt x="76187"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609600" y="3429000"/>
              <a:ext cx="1341755" cy="2079625"/>
            </a:xfrm>
            <a:custGeom>
              <a:avLst/>
              <a:gdLst/>
              <a:ahLst/>
              <a:cxnLst/>
              <a:rect l="l" t="t" r="r" b="b"/>
              <a:pathLst>
                <a:path w="1341755" h="2079625">
                  <a:moveTo>
                    <a:pt x="1295400" y="647700"/>
                  </a:moveTo>
                  <a:lnTo>
                    <a:pt x="1293622" y="599363"/>
                  </a:lnTo>
                  <a:lnTo>
                    <a:pt x="1288376" y="551992"/>
                  </a:lnTo>
                  <a:lnTo>
                    <a:pt x="1279779" y="505714"/>
                  </a:lnTo>
                  <a:lnTo>
                    <a:pt x="1267968" y="460641"/>
                  </a:lnTo>
                  <a:lnTo>
                    <a:pt x="1253070" y="416915"/>
                  </a:lnTo>
                  <a:lnTo>
                    <a:pt x="1235202" y="374650"/>
                  </a:lnTo>
                  <a:lnTo>
                    <a:pt x="1214475" y="333984"/>
                  </a:lnTo>
                  <a:lnTo>
                    <a:pt x="1191044" y="295021"/>
                  </a:lnTo>
                  <a:lnTo>
                    <a:pt x="1165021" y="257911"/>
                  </a:lnTo>
                  <a:lnTo>
                    <a:pt x="1136523" y="222770"/>
                  </a:lnTo>
                  <a:lnTo>
                    <a:pt x="1105687" y="189712"/>
                  </a:lnTo>
                  <a:lnTo>
                    <a:pt x="1072629" y="158877"/>
                  </a:lnTo>
                  <a:lnTo>
                    <a:pt x="1037488" y="130378"/>
                  </a:lnTo>
                  <a:lnTo>
                    <a:pt x="1000379" y="104355"/>
                  </a:lnTo>
                  <a:lnTo>
                    <a:pt x="961415" y="80924"/>
                  </a:lnTo>
                  <a:lnTo>
                    <a:pt x="920750" y="60198"/>
                  </a:lnTo>
                  <a:lnTo>
                    <a:pt x="878484" y="42329"/>
                  </a:lnTo>
                  <a:lnTo>
                    <a:pt x="834758" y="27432"/>
                  </a:lnTo>
                  <a:lnTo>
                    <a:pt x="789686" y="15621"/>
                  </a:lnTo>
                  <a:lnTo>
                    <a:pt x="743407" y="7023"/>
                  </a:lnTo>
                  <a:lnTo>
                    <a:pt x="696036" y="1778"/>
                  </a:lnTo>
                  <a:lnTo>
                    <a:pt x="647700" y="0"/>
                  </a:lnTo>
                  <a:lnTo>
                    <a:pt x="599351" y="1778"/>
                  </a:lnTo>
                  <a:lnTo>
                    <a:pt x="551980" y="7023"/>
                  </a:lnTo>
                  <a:lnTo>
                    <a:pt x="505701" y="15621"/>
                  </a:lnTo>
                  <a:lnTo>
                    <a:pt x="460629" y="27432"/>
                  </a:lnTo>
                  <a:lnTo>
                    <a:pt x="416902" y="42329"/>
                  </a:lnTo>
                  <a:lnTo>
                    <a:pt x="374637" y="60198"/>
                  </a:lnTo>
                  <a:lnTo>
                    <a:pt x="333971" y="80924"/>
                  </a:lnTo>
                  <a:lnTo>
                    <a:pt x="295008" y="104355"/>
                  </a:lnTo>
                  <a:lnTo>
                    <a:pt x="257898" y="130378"/>
                  </a:lnTo>
                  <a:lnTo>
                    <a:pt x="222758" y="158877"/>
                  </a:lnTo>
                  <a:lnTo>
                    <a:pt x="189699" y="189712"/>
                  </a:lnTo>
                  <a:lnTo>
                    <a:pt x="158864" y="222770"/>
                  </a:lnTo>
                  <a:lnTo>
                    <a:pt x="130365" y="257911"/>
                  </a:lnTo>
                  <a:lnTo>
                    <a:pt x="104343" y="295021"/>
                  </a:lnTo>
                  <a:lnTo>
                    <a:pt x="80911" y="333984"/>
                  </a:lnTo>
                  <a:lnTo>
                    <a:pt x="60185" y="374650"/>
                  </a:lnTo>
                  <a:lnTo>
                    <a:pt x="42316" y="416915"/>
                  </a:lnTo>
                  <a:lnTo>
                    <a:pt x="27419" y="460641"/>
                  </a:lnTo>
                  <a:lnTo>
                    <a:pt x="15608" y="505714"/>
                  </a:lnTo>
                  <a:lnTo>
                    <a:pt x="7010" y="551992"/>
                  </a:lnTo>
                  <a:lnTo>
                    <a:pt x="1765" y="599363"/>
                  </a:lnTo>
                  <a:lnTo>
                    <a:pt x="0" y="647700"/>
                  </a:lnTo>
                  <a:lnTo>
                    <a:pt x="1765" y="696048"/>
                  </a:lnTo>
                  <a:lnTo>
                    <a:pt x="7010" y="743419"/>
                  </a:lnTo>
                  <a:lnTo>
                    <a:pt x="15608" y="789698"/>
                  </a:lnTo>
                  <a:lnTo>
                    <a:pt x="27419" y="834771"/>
                  </a:lnTo>
                  <a:lnTo>
                    <a:pt x="42316" y="878497"/>
                  </a:lnTo>
                  <a:lnTo>
                    <a:pt x="60185" y="920762"/>
                  </a:lnTo>
                  <a:lnTo>
                    <a:pt x="80911" y="961428"/>
                  </a:lnTo>
                  <a:lnTo>
                    <a:pt x="104343" y="1000391"/>
                  </a:lnTo>
                  <a:lnTo>
                    <a:pt x="130365" y="1037501"/>
                  </a:lnTo>
                  <a:lnTo>
                    <a:pt x="158864" y="1072642"/>
                  </a:lnTo>
                  <a:lnTo>
                    <a:pt x="189699" y="1105700"/>
                  </a:lnTo>
                  <a:lnTo>
                    <a:pt x="222758" y="1136535"/>
                  </a:lnTo>
                  <a:lnTo>
                    <a:pt x="257898" y="1165034"/>
                  </a:lnTo>
                  <a:lnTo>
                    <a:pt x="295008" y="1191056"/>
                  </a:lnTo>
                  <a:lnTo>
                    <a:pt x="333971" y="1214488"/>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07" y="1288389"/>
                  </a:lnTo>
                  <a:lnTo>
                    <a:pt x="789686" y="1279791"/>
                  </a:lnTo>
                  <a:lnTo>
                    <a:pt x="834758" y="1267980"/>
                  </a:lnTo>
                  <a:lnTo>
                    <a:pt x="878484" y="1253083"/>
                  </a:lnTo>
                  <a:lnTo>
                    <a:pt x="920750" y="1235214"/>
                  </a:lnTo>
                  <a:lnTo>
                    <a:pt x="961415" y="1214488"/>
                  </a:lnTo>
                  <a:lnTo>
                    <a:pt x="1000379" y="1191056"/>
                  </a:lnTo>
                  <a:lnTo>
                    <a:pt x="1037488" y="1165034"/>
                  </a:lnTo>
                  <a:lnTo>
                    <a:pt x="1072629" y="1136535"/>
                  </a:lnTo>
                  <a:lnTo>
                    <a:pt x="1105687" y="1105700"/>
                  </a:lnTo>
                  <a:lnTo>
                    <a:pt x="1136523" y="1072642"/>
                  </a:lnTo>
                  <a:lnTo>
                    <a:pt x="1165021" y="1037501"/>
                  </a:lnTo>
                  <a:lnTo>
                    <a:pt x="1191044" y="1000391"/>
                  </a:lnTo>
                  <a:lnTo>
                    <a:pt x="1214475" y="961428"/>
                  </a:lnTo>
                  <a:lnTo>
                    <a:pt x="1235202" y="920762"/>
                  </a:lnTo>
                  <a:lnTo>
                    <a:pt x="1253070" y="878497"/>
                  </a:lnTo>
                  <a:lnTo>
                    <a:pt x="1267968" y="834771"/>
                  </a:lnTo>
                  <a:lnTo>
                    <a:pt x="1279779" y="789698"/>
                  </a:lnTo>
                  <a:lnTo>
                    <a:pt x="1288376" y="743419"/>
                  </a:lnTo>
                  <a:lnTo>
                    <a:pt x="1293622" y="696048"/>
                  </a:lnTo>
                  <a:lnTo>
                    <a:pt x="1295400" y="647700"/>
                  </a:lnTo>
                  <a:close/>
                </a:path>
                <a:path w="1341755" h="2079625">
                  <a:moveTo>
                    <a:pt x="1341450" y="1758467"/>
                  </a:moveTo>
                  <a:lnTo>
                    <a:pt x="1337970" y="1711071"/>
                  </a:lnTo>
                  <a:lnTo>
                    <a:pt x="1327873" y="1665846"/>
                  </a:lnTo>
                  <a:lnTo>
                    <a:pt x="1311643" y="1623263"/>
                  </a:lnTo>
                  <a:lnTo>
                    <a:pt x="1289786" y="1583842"/>
                  </a:lnTo>
                  <a:lnTo>
                    <a:pt x="1262786" y="1548053"/>
                  </a:lnTo>
                  <a:lnTo>
                    <a:pt x="1231150" y="1516418"/>
                  </a:lnTo>
                  <a:lnTo>
                    <a:pt x="1195374" y="1489430"/>
                  </a:lnTo>
                  <a:lnTo>
                    <a:pt x="1155941" y="1467561"/>
                  </a:lnTo>
                  <a:lnTo>
                    <a:pt x="1113370" y="1451330"/>
                  </a:lnTo>
                  <a:lnTo>
                    <a:pt x="1068133" y="1441234"/>
                  </a:lnTo>
                  <a:lnTo>
                    <a:pt x="1020737" y="1437754"/>
                  </a:lnTo>
                  <a:lnTo>
                    <a:pt x="973340" y="1441234"/>
                  </a:lnTo>
                  <a:lnTo>
                    <a:pt x="928116" y="1451330"/>
                  </a:lnTo>
                  <a:lnTo>
                    <a:pt x="885532" y="1467561"/>
                  </a:lnTo>
                  <a:lnTo>
                    <a:pt x="846112" y="1489430"/>
                  </a:lnTo>
                  <a:lnTo>
                    <a:pt x="810323" y="1516418"/>
                  </a:lnTo>
                  <a:lnTo>
                    <a:pt x="778687" y="1548053"/>
                  </a:lnTo>
                  <a:lnTo>
                    <a:pt x="751687" y="1583842"/>
                  </a:lnTo>
                  <a:lnTo>
                    <a:pt x="729830" y="1623263"/>
                  </a:lnTo>
                  <a:lnTo>
                    <a:pt x="713600" y="1665846"/>
                  </a:lnTo>
                  <a:lnTo>
                    <a:pt x="703503" y="1711071"/>
                  </a:lnTo>
                  <a:lnTo>
                    <a:pt x="700024" y="1758467"/>
                  </a:lnTo>
                  <a:lnTo>
                    <a:pt x="703503" y="1805863"/>
                  </a:lnTo>
                  <a:lnTo>
                    <a:pt x="713600" y="1851101"/>
                  </a:lnTo>
                  <a:lnTo>
                    <a:pt x="729830" y="1893671"/>
                  </a:lnTo>
                  <a:lnTo>
                    <a:pt x="751687" y="1933105"/>
                  </a:lnTo>
                  <a:lnTo>
                    <a:pt x="778687" y="1968881"/>
                  </a:lnTo>
                  <a:lnTo>
                    <a:pt x="810323" y="2000516"/>
                  </a:lnTo>
                  <a:lnTo>
                    <a:pt x="846112" y="2027516"/>
                  </a:lnTo>
                  <a:lnTo>
                    <a:pt x="885532" y="2049373"/>
                  </a:lnTo>
                  <a:lnTo>
                    <a:pt x="928116" y="2065604"/>
                  </a:lnTo>
                  <a:lnTo>
                    <a:pt x="973340" y="2075700"/>
                  </a:lnTo>
                  <a:lnTo>
                    <a:pt x="1020737" y="2079180"/>
                  </a:lnTo>
                  <a:lnTo>
                    <a:pt x="1068133" y="2075700"/>
                  </a:lnTo>
                  <a:lnTo>
                    <a:pt x="1113370" y="2065604"/>
                  </a:lnTo>
                  <a:lnTo>
                    <a:pt x="1155941" y="2049373"/>
                  </a:lnTo>
                  <a:lnTo>
                    <a:pt x="1195374" y="2027516"/>
                  </a:lnTo>
                  <a:lnTo>
                    <a:pt x="1231150" y="2000516"/>
                  </a:lnTo>
                  <a:lnTo>
                    <a:pt x="1262786" y="1968881"/>
                  </a:lnTo>
                  <a:lnTo>
                    <a:pt x="1289786" y="1933105"/>
                  </a:lnTo>
                  <a:lnTo>
                    <a:pt x="1311643" y="1893671"/>
                  </a:lnTo>
                  <a:lnTo>
                    <a:pt x="1327873" y="1851101"/>
                  </a:lnTo>
                  <a:lnTo>
                    <a:pt x="1337970" y="1805863"/>
                  </a:lnTo>
                  <a:lnTo>
                    <a:pt x="1341450" y="1758467"/>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1091079" y="5500631"/>
              <a:ext cx="137159" cy="137160"/>
            </a:xfrm>
            <a:prstGeom prst="rect">
              <a:avLst/>
            </a:prstGeom>
          </p:spPr>
        </p:pic>
        <p:sp>
          <p:nvSpPr>
            <p:cNvPr id="20" name="object 20"/>
            <p:cNvSpPr/>
            <p:nvPr/>
          </p:nvSpPr>
          <p:spPr>
            <a:xfrm>
              <a:off x="1664195" y="4495800"/>
              <a:ext cx="607060" cy="1567180"/>
            </a:xfrm>
            <a:custGeom>
              <a:avLst/>
              <a:gdLst/>
              <a:ahLst/>
              <a:cxnLst/>
              <a:rect l="l" t="t" r="r" b="b"/>
              <a:pathLst>
                <a:path w="607060" h="1567179">
                  <a:moveTo>
                    <a:pt x="274332" y="1429512"/>
                  </a:moveTo>
                  <a:lnTo>
                    <a:pt x="267335" y="1386166"/>
                  </a:lnTo>
                  <a:lnTo>
                    <a:pt x="247865" y="1348511"/>
                  </a:lnTo>
                  <a:lnTo>
                    <a:pt x="218173" y="1318818"/>
                  </a:lnTo>
                  <a:lnTo>
                    <a:pt x="180517" y="1299349"/>
                  </a:lnTo>
                  <a:lnTo>
                    <a:pt x="137172" y="1292352"/>
                  </a:lnTo>
                  <a:lnTo>
                    <a:pt x="93814" y="1299349"/>
                  </a:lnTo>
                  <a:lnTo>
                    <a:pt x="56159" y="1318818"/>
                  </a:lnTo>
                  <a:lnTo>
                    <a:pt x="26466" y="1348511"/>
                  </a:lnTo>
                  <a:lnTo>
                    <a:pt x="6997" y="1386166"/>
                  </a:lnTo>
                  <a:lnTo>
                    <a:pt x="0" y="1429512"/>
                  </a:lnTo>
                  <a:lnTo>
                    <a:pt x="6997" y="1472869"/>
                  </a:lnTo>
                  <a:lnTo>
                    <a:pt x="26466" y="1510525"/>
                  </a:lnTo>
                  <a:lnTo>
                    <a:pt x="56159" y="1540217"/>
                  </a:lnTo>
                  <a:lnTo>
                    <a:pt x="93814" y="1559687"/>
                  </a:lnTo>
                  <a:lnTo>
                    <a:pt x="137172" y="1566672"/>
                  </a:lnTo>
                  <a:lnTo>
                    <a:pt x="180517" y="1559687"/>
                  </a:lnTo>
                  <a:lnTo>
                    <a:pt x="218173" y="1540217"/>
                  </a:lnTo>
                  <a:lnTo>
                    <a:pt x="247865" y="1510525"/>
                  </a:lnTo>
                  <a:lnTo>
                    <a:pt x="267335" y="1472869"/>
                  </a:lnTo>
                  <a:lnTo>
                    <a:pt x="274332" y="1429512"/>
                  </a:lnTo>
                  <a:close/>
                </a:path>
                <a:path w="607060" h="1567179">
                  <a:moveTo>
                    <a:pt x="606564" y="182880"/>
                  </a:moveTo>
                  <a:lnTo>
                    <a:pt x="600024" y="134264"/>
                  </a:lnTo>
                  <a:lnTo>
                    <a:pt x="581596" y="90576"/>
                  </a:lnTo>
                  <a:lnTo>
                    <a:pt x="552996" y="53568"/>
                  </a:lnTo>
                  <a:lnTo>
                    <a:pt x="515988" y="24968"/>
                  </a:lnTo>
                  <a:lnTo>
                    <a:pt x="472300" y="6540"/>
                  </a:lnTo>
                  <a:lnTo>
                    <a:pt x="423684" y="0"/>
                  </a:lnTo>
                  <a:lnTo>
                    <a:pt x="375056" y="6540"/>
                  </a:lnTo>
                  <a:lnTo>
                    <a:pt x="331381" y="24968"/>
                  </a:lnTo>
                  <a:lnTo>
                    <a:pt x="294360" y="53568"/>
                  </a:lnTo>
                  <a:lnTo>
                    <a:pt x="265772" y="90576"/>
                  </a:lnTo>
                  <a:lnTo>
                    <a:pt x="247332" y="134264"/>
                  </a:lnTo>
                  <a:lnTo>
                    <a:pt x="240804" y="182880"/>
                  </a:lnTo>
                  <a:lnTo>
                    <a:pt x="247332" y="231508"/>
                  </a:lnTo>
                  <a:lnTo>
                    <a:pt x="265772" y="275183"/>
                  </a:lnTo>
                  <a:lnTo>
                    <a:pt x="294360" y="312204"/>
                  </a:lnTo>
                  <a:lnTo>
                    <a:pt x="331381" y="340791"/>
                  </a:lnTo>
                  <a:lnTo>
                    <a:pt x="375056" y="359232"/>
                  </a:lnTo>
                  <a:lnTo>
                    <a:pt x="423684" y="365760"/>
                  </a:lnTo>
                  <a:lnTo>
                    <a:pt x="472300" y="359232"/>
                  </a:lnTo>
                  <a:lnTo>
                    <a:pt x="515988" y="340791"/>
                  </a:lnTo>
                  <a:lnTo>
                    <a:pt x="552996" y="312204"/>
                  </a:lnTo>
                  <a:lnTo>
                    <a:pt x="581596" y="275183"/>
                  </a:lnTo>
                  <a:lnTo>
                    <a:pt x="600024" y="231508"/>
                  </a:lnTo>
                  <a:lnTo>
                    <a:pt x="606564" y="182880"/>
                  </a:lnTo>
                  <a:close/>
                </a:path>
              </a:pathLst>
            </a:custGeom>
            <a:solidFill>
              <a:srgbClr val="FE8637"/>
            </a:solidFill>
          </p:spPr>
          <p:txBody>
            <a:bodyPr wrap="square" lIns="0" tIns="0" rIns="0" bIns="0" rtlCol="0"/>
            <a:lstStyle/>
            <a:p>
              <a:endParaRPr/>
            </a:p>
          </p:txBody>
        </p:sp>
        <p:pic>
          <p:nvPicPr>
            <p:cNvPr id="21" name="object 21"/>
            <p:cNvPicPr/>
            <p:nvPr/>
          </p:nvPicPr>
          <p:blipFill>
            <a:blip r:embed="rId4" cstate="print"/>
            <a:stretch>
              <a:fillRect/>
            </a:stretch>
          </p:blipFill>
          <p:spPr>
            <a:xfrm>
              <a:off x="5778" y="4763"/>
              <a:ext cx="9138221" cy="6853236"/>
            </a:xfrm>
            <a:prstGeom prst="rect">
              <a:avLst/>
            </a:prstGeom>
          </p:spPr>
        </p:pic>
        <p:pic>
          <p:nvPicPr>
            <p:cNvPr id="22" name="object 22"/>
            <p:cNvPicPr/>
            <p:nvPr/>
          </p:nvPicPr>
          <p:blipFill>
            <a:blip r:embed="rId5" cstate="print"/>
            <a:stretch>
              <a:fillRect/>
            </a:stretch>
          </p:blipFill>
          <p:spPr>
            <a:xfrm>
              <a:off x="7717529" y="2325623"/>
              <a:ext cx="419093" cy="4532376"/>
            </a:xfrm>
            <a:prstGeom prst="rect">
              <a:avLst/>
            </a:prstGeom>
          </p:spPr>
        </p:pic>
        <p:sp>
          <p:nvSpPr>
            <p:cNvPr id="23" name="object 23"/>
            <p:cNvSpPr/>
            <p:nvPr/>
          </p:nvSpPr>
          <p:spPr>
            <a:xfrm>
              <a:off x="7924799" y="2548382"/>
              <a:ext cx="1270" cy="4309745"/>
            </a:xfrm>
            <a:custGeom>
              <a:avLst/>
              <a:gdLst/>
              <a:ahLst/>
              <a:cxnLst/>
              <a:rect l="l" t="t" r="r" b="b"/>
              <a:pathLst>
                <a:path w="1270" h="4309745">
                  <a:moveTo>
                    <a:pt x="0" y="4309618"/>
                  </a:moveTo>
                  <a:lnTo>
                    <a:pt x="787" y="0"/>
                  </a:lnTo>
                </a:path>
              </a:pathLst>
            </a:custGeom>
            <a:ln w="34924">
              <a:solidFill>
                <a:srgbClr val="B32C16"/>
              </a:solidFill>
            </a:ln>
          </p:spPr>
          <p:txBody>
            <a:bodyPr wrap="square" lIns="0" tIns="0" rIns="0" bIns="0" rtlCol="0"/>
            <a:lstStyle/>
            <a:p>
              <a:endParaRPr/>
            </a:p>
          </p:txBody>
        </p:sp>
        <p:sp>
          <p:nvSpPr>
            <p:cNvPr id="24" name="object 24"/>
            <p:cNvSpPr/>
            <p:nvPr/>
          </p:nvSpPr>
          <p:spPr>
            <a:xfrm>
              <a:off x="7864443" y="2548379"/>
              <a:ext cx="122555" cy="105410"/>
            </a:xfrm>
            <a:custGeom>
              <a:avLst/>
              <a:gdLst/>
              <a:ahLst/>
              <a:cxnLst/>
              <a:rect l="l" t="t" r="r" b="b"/>
              <a:pathLst>
                <a:path w="122554" h="105410">
                  <a:moveTo>
                    <a:pt x="0" y="104762"/>
                  </a:moveTo>
                  <a:lnTo>
                    <a:pt x="61137" y="0"/>
                  </a:lnTo>
                  <a:lnTo>
                    <a:pt x="122237" y="104787"/>
                  </a:lnTo>
                </a:path>
              </a:pathLst>
            </a:custGeom>
            <a:ln w="34925">
              <a:solidFill>
                <a:srgbClr val="B32C16"/>
              </a:solidFill>
            </a:ln>
          </p:spPr>
          <p:txBody>
            <a:bodyPr wrap="square" lIns="0" tIns="0" rIns="0" bIns="0" rtlCol="0"/>
            <a:lstStyle/>
            <a:p>
              <a:endParaRPr/>
            </a:p>
          </p:txBody>
        </p:sp>
      </p:grpSp>
      <p:sp>
        <p:nvSpPr>
          <p:cNvPr id="25" name="object 25"/>
          <p:cNvSpPr txBox="1"/>
          <p:nvPr/>
        </p:nvSpPr>
        <p:spPr>
          <a:xfrm>
            <a:off x="6784340" y="3458971"/>
            <a:ext cx="1698625" cy="574040"/>
          </a:xfrm>
          <a:prstGeom prst="rect">
            <a:avLst/>
          </a:prstGeom>
        </p:spPr>
        <p:txBody>
          <a:bodyPr vert="horz" wrap="square" lIns="0" tIns="12700" rIns="0" bIns="0" rtlCol="0">
            <a:spAutoFit/>
          </a:bodyPr>
          <a:lstStyle/>
          <a:p>
            <a:pPr marL="12700" marR="5080">
              <a:lnSpc>
                <a:spcPct val="100000"/>
              </a:lnSpc>
              <a:spcBef>
                <a:spcPts val="100"/>
              </a:spcBef>
            </a:pPr>
            <a:r>
              <a:rPr sz="1800" b="1" i="1" spc="250" dirty="0">
                <a:solidFill>
                  <a:srgbClr val="C00000"/>
                </a:solidFill>
                <a:latin typeface="Cambria"/>
                <a:cs typeface="Cambria"/>
              </a:rPr>
              <a:t>TOP</a:t>
            </a:r>
            <a:r>
              <a:rPr sz="1800" b="1" i="1" spc="35" dirty="0">
                <a:solidFill>
                  <a:srgbClr val="C00000"/>
                </a:solidFill>
                <a:latin typeface="Cambria"/>
                <a:cs typeface="Cambria"/>
              </a:rPr>
              <a:t> </a:t>
            </a:r>
            <a:r>
              <a:rPr sz="1800" b="1" i="1" spc="275" dirty="0">
                <a:solidFill>
                  <a:srgbClr val="C00000"/>
                </a:solidFill>
                <a:latin typeface="Cambria"/>
                <a:cs typeface="Cambria"/>
              </a:rPr>
              <a:t>RANKED </a:t>
            </a:r>
            <a:r>
              <a:rPr sz="1800" b="1" i="1" spc="-380" dirty="0">
                <a:solidFill>
                  <a:srgbClr val="C00000"/>
                </a:solidFill>
                <a:latin typeface="Cambria"/>
                <a:cs typeface="Cambria"/>
              </a:rPr>
              <a:t> </a:t>
            </a:r>
            <a:r>
              <a:rPr sz="1800" b="1" i="1" spc="295" dirty="0">
                <a:solidFill>
                  <a:srgbClr val="C00000"/>
                </a:solidFill>
                <a:latin typeface="Cambria"/>
                <a:cs typeface="Cambria"/>
              </a:rPr>
              <a:t>DOCUMENTS</a:t>
            </a:r>
            <a:endParaRPr sz="1800">
              <a:latin typeface="Cambria"/>
              <a:cs typeface="Cambria"/>
            </a:endParaRPr>
          </a:p>
        </p:txBody>
      </p:sp>
      <p:sp>
        <p:nvSpPr>
          <p:cNvPr id="26" name="object 26"/>
          <p:cNvSpPr txBox="1"/>
          <p:nvPr/>
        </p:nvSpPr>
        <p:spPr>
          <a:xfrm>
            <a:off x="4650816" y="3457371"/>
            <a:ext cx="1548765" cy="299720"/>
          </a:xfrm>
          <a:prstGeom prst="rect">
            <a:avLst/>
          </a:prstGeom>
        </p:spPr>
        <p:txBody>
          <a:bodyPr vert="horz" wrap="square" lIns="0" tIns="12700" rIns="0" bIns="0" rtlCol="0">
            <a:spAutoFit/>
          </a:bodyPr>
          <a:lstStyle/>
          <a:p>
            <a:pPr marL="12700">
              <a:lnSpc>
                <a:spcPct val="100000"/>
              </a:lnSpc>
              <a:spcBef>
                <a:spcPts val="100"/>
              </a:spcBef>
            </a:pPr>
            <a:r>
              <a:rPr sz="1800" b="1" spc="140" dirty="0">
                <a:solidFill>
                  <a:srgbClr val="FF0000"/>
                </a:solidFill>
                <a:latin typeface="Cambria"/>
                <a:cs typeface="Cambria"/>
              </a:rPr>
              <a:t>Highlighting</a:t>
            </a:r>
            <a:endParaRPr sz="1800">
              <a:latin typeface="Cambria"/>
              <a:cs typeface="Cambria"/>
            </a:endParaRPr>
          </a:p>
        </p:txBody>
      </p:sp>
      <p:grpSp>
        <p:nvGrpSpPr>
          <p:cNvPr id="27" name="object 27"/>
          <p:cNvGrpSpPr/>
          <p:nvPr/>
        </p:nvGrpSpPr>
        <p:grpSpPr>
          <a:xfrm>
            <a:off x="1587500" y="2501900"/>
            <a:ext cx="6852920" cy="4142740"/>
            <a:chOff x="1587500" y="2501900"/>
            <a:chExt cx="6852920" cy="4142740"/>
          </a:xfrm>
        </p:grpSpPr>
        <p:sp>
          <p:nvSpPr>
            <p:cNvPr id="28" name="object 28"/>
            <p:cNvSpPr/>
            <p:nvPr/>
          </p:nvSpPr>
          <p:spPr>
            <a:xfrm>
              <a:off x="1600200" y="2514600"/>
              <a:ext cx="6096000" cy="2438400"/>
            </a:xfrm>
            <a:custGeom>
              <a:avLst/>
              <a:gdLst/>
              <a:ahLst/>
              <a:cxnLst/>
              <a:rect l="l" t="t" r="r" b="b"/>
              <a:pathLst>
                <a:path w="6096000" h="2438400">
                  <a:moveTo>
                    <a:pt x="1066800" y="0"/>
                  </a:moveTo>
                  <a:lnTo>
                    <a:pt x="3733800" y="0"/>
                  </a:lnTo>
                  <a:lnTo>
                    <a:pt x="3733800" y="381000"/>
                  </a:lnTo>
                  <a:lnTo>
                    <a:pt x="1066800" y="381000"/>
                  </a:lnTo>
                  <a:lnTo>
                    <a:pt x="1066800" y="0"/>
                  </a:lnTo>
                  <a:close/>
                </a:path>
                <a:path w="6096000" h="2438400">
                  <a:moveTo>
                    <a:pt x="0" y="2133600"/>
                  </a:moveTo>
                  <a:lnTo>
                    <a:pt x="6096000" y="2133600"/>
                  </a:lnTo>
                  <a:lnTo>
                    <a:pt x="6096000" y="2438400"/>
                  </a:lnTo>
                  <a:lnTo>
                    <a:pt x="0" y="2438400"/>
                  </a:lnTo>
                  <a:lnTo>
                    <a:pt x="0" y="2133600"/>
                  </a:lnTo>
                  <a:close/>
                </a:path>
              </a:pathLst>
            </a:custGeom>
            <a:ln w="25400">
              <a:solidFill>
                <a:srgbClr val="777C84"/>
              </a:solidFill>
            </a:ln>
          </p:spPr>
          <p:txBody>
            <a:bodyPr wrap="square" lIns="0" tIns="0" rIns="0" bIns="0" rtlCol="0"/>
            <a:lstStyle/>
            <a:p>
              <a:endParaRPr/>
            </a:p>
          </p:txBody>
        </p:sp>
        <p:sp>
          <p:nvSpPr>
            <p:cNvPr id="29" name="object 29"/>
            <p:cNvSpPr/>
            <p:nvPr/>
          </p:nvSpPr>
          <p:spPr>
            <a:xfrm>
              <a:off x="4572000" y="2971800"/>
              <a:ext cx="450215" cy="600075"/>
            </a:xfrm>
            <a:custGeom>
              <a:avLst/>
              <a:gdLst/>
              <a:ahLst/>
              <a:cxnLst/>
              <a:rect l="l" t="t" r="r" b="b"/>
              <a:pathLst>
                <a:path w="450214" h="600075">
                  <a:moveTo>
                    <a:pt x="0" y="0"/>
                  </a:moveTo>
                  <a:lnTo>
                    <a:pt x="449656" y="599541"/>
                  </a:lnTo>
                </a:path>
              </a:pathLst>
            </a:custGeom>
            <a:ln w="12700">
              <a:solidFill>
                <a:srgbClr val="C00000"/>
              </a:solidFill>
            </a:ln>
          </p:spPr>
          <p:txBody>
            <a:bodyPr wrap="square" lIns="0" tIns="0" rIns="0" bIns="0" rtlCol="0"/>
            <a:lstStyle/>
            <a:p>
              <a:endParaRPr/>
            </a:p>
          </p:txBody>
        </p:sp>
        <p:sp>
          <p:nvSpPr>
            <p:cNvPr id="30" name="object 30"/>
            <p:cNvSpPr/>
            <p:nvPr/>
          </p:nvSpPr>
          <p:spPr>
            <a:xfrm>
              <a:off x="4940373" y="3483715"/>
              <a:ext cx="81280" cy="87630"/>
            </a:xfrm>
            <a:custGeom>
              <a:avLst/>
              <a:gdLst/>
              <a:ahLst/>
              <a:cxnLst/>
              <a:rect l="l" t="t" r="r" b="b"/>
              <a:pathLst>
                <a:path w="81279" h="87629">
                  <a:moveTo>
                    <a:pt x="0" y="53339"/>
                  </a:moveTo>
                  <a:lnTo>
                    <a:pt x="81280" y="87629"/>
                  </a:lnTo>
                  <a:lnTo>
                    <a:pt x="71120" y="0"/>
                  </a:lnTo>
                </a:path>
              </a:pathLst>
            </a:custGeom>
            <a:ln w="12699">
              <a:solidFill>
                <a:srgbClr val="C00000"/>
              </a:solidFill>
            </a:ln>
          </p:spPr>
          <p:txBody>
            <a:bodyPr wrap="square" lIns="0" tIns="0" rIns="0" bIns="0" rtlCol="0"/>
            <a:lstStyle/>
            <a:p>
              <a:endParaRPr/>
            </a:p>
          </p:txBody>
        </p:sp>
        <p:sp>
          <p:nvSpPr>
            <p:cNvPr id="31" name="object 31"/>
            <p:cNvSpPr/>
            <p:nvPr/>
          </p:nvSpPr>
          <p:spPr>
            <a:xfrm>
              <a:off x="4724400" y="3820058"/>
              <a:ext cx="221615" cy="295275"/>
            </a:xfrm>
            <a:custGeom>
              <a:avLst/>
              <a:gdLst/>
              <a:ahLst/>
              <a:cxnLst/>
              <a:rect l="l" t="t" r="r" b="b"/>
              <a:pathLst>
                <a:path w="221614" h="295275">
                  <a:moveTo>
                    <a:pt x="0" y="294741"/>
                  </a:moveTo>
                  <a:lnTo>
                    <a:pt x="221056" y="0"/>
                  </a:lnTo>
                </a:path>
              </a:pathLst>
            </a:custGeom>
            <a:ln w="12699">
              <a:solidFill>
                <a:srgbClr val="BA0C00"/>
              </a:solidFill>
            </a:ln>
          </p:spPr>
          <p:txBody>
            <a:bodyPr wrap="square" lIns="0" tIns="0" rIns="0" bIns="0" rtlCol="0"/>
            <a:lstStyle/>
            <a:p>
              <a:endParaRPr/>
            </a:p>
          </p:txBody>
        </p:sp>
        <p:sp>
          <p:nvSpPr>
            <p:cNvPr id="32" name="object 32"/>
            <p:cNvSpPr/>
            <p:nvPr/>
          </p:nvSpPr>
          <p:spPr>
            <a:xfrm>
              <a:off x="4864173" y="3820054"/>
              <a:ext cx="81280" cy="87630"/>
            </a:xfrm>
            <a:custGeom>
              <a:avLst/>
              <a:gdLst/>
              <a:ahLst/>
              <a:cxnLst/>
              <a:rect l="l" t="t" r="r" b="b"/>
              <a:pathLst>
                <a:path w="81279" h="87629">
                  <a:moveTo>
                    <a:pt x="0" y="34290"/>
                  </a:moveTo>
                  <a:lnTo>
                    <a:pt x="81280" y="0"/>
                  </a:lnTo>
                  <a:lnTo>
                    <a:pt x="71120" y="87630"/>
                  </a:lnTo>
                </a:path>
              </a:pathLst>
            </a:custGeom>
            <a:ln w="12699">
              <a:solidFill>
                <a:srgbClr val="BA0C00"/>
              </a:solidFill>
            </a:ln>
          </p:spPr>
          <p:txBody>
            <a:bodyPr wrap="square" lIns="0" tIns="0" rIns="0" bIns="0" rtlCol="0"/>
            <a:lstStyle/>
            <a:p>
              <a:endParaRPr/>
            </a:p>
          </p:txBody>
        </p:sp>
        <p:sp>
          <p:nvSpPr>
            <p:cNvPr id="33" name="object 33"/>
            <p:cNvSpPr/>
            <p:nvPr/>
          </p:nvSpPr>
          <p:spPr>
            <a:xfrm>
              <a:off x="1676400" y="4191000"/>
              <a:ext cx="3200400" cy="2438400"/>
            </a:xfrm>
            <a:custGeom>
              <a:avLst/>
              <a:gdLst/>
              <a:ahLst/>
              <a:cxnLst/>
              <a:rect l="l" t="t" r="r" b="b"/>
              <a:pathLst>
                <a:path w="3200400" h="2438400">
                  <a:moveTo>
                    <a:pt x="0" y="2209800"/>
                  </a:moveTo>
                  <a:lnTo>
                    <a:pt x="2286000" y="2209800"/>
                  </a:lnTo>
                  <a:lnTo>
                    <a:pt x="2286000" y="2438400"/>
                  </a:lnTo>
                  <a:lnTo>
                    <a:pt x="0" y="2438400"/>
                  </a:lnTo>
                  <a:lnTo>
                    <a:pt x="0" y="2209800"/>
                  </a:lnTo>
                  <a:close/>
                </a:path>
                <a:path w="3200400" h="2438400">
                  <a:moveTo>
                    <a:pt x="914400" y="0"/>
                  </a:moveTo>
                  <a:lnTo>
                    <a:pt x="3200400" y="0"/>
                  </a:lnTo>
                  <a:lnTo>
                    <a:pt x="3200400" y="228600"/>
                  </a:lnTo>
                  <a:lnTo>
                    <a:pt x="914400" y="228600"/>
                  </a:lnTo>
                  <a:lnTo>
                    <a:pt x="914400" y="0"/>
                  </a:lnTo>
                  <a:close/>
                </a:path>
              </a:pathLst>
            </a:custGeom>
            <a:ln w="25400">
              <a:solidFill>
                <a:srgbClr val="777C84"/>
              </a:solidFill>
            </a:ln>
          </p:spPr>
          <p:txBody>
            <a:bodyPr wrap="square" lIns="0" tIns="0" rIns="0" bIns="0" rtlCol="0"/>
            <a:lstStyle/>
            <a:p>
              <a:endParaRPr/>
            </a:p>
          </p:txBody>
        </p:sp>
        <p:pic>
          <p:nvPicPr>
            <p:cNvPr id="34" name="object 34"/>
            <p:cNvPicPr/>
            <p:nvPr/>
          </p:nvPicPr>
          <p:blipFill>
            <a:blip r:embed="rId6" cstate="print"/>
            <a:stretch>
              <a:fillRect/>
            </a:stretch>
          </p:blipFill>
          <p:spPr>
            <a:xfrm>
              <a:off x="3907536" y="5451348"/>
              <a:ext cx="4532375" cy="1193289"/>
            </a:xfrm>
            <a:prstGeom prst="rect">
              <a:avLst/>
            </a:prstGeom>
          </p:spPr>
        </p:pic>
        <p:sp>
          <p:nvSpPr>
            <p:cNvPr id="35" name="object 35"/>
            <p:cNvSpPr/>
            <p:nvPr/>
          </p:nvSpPr>
          <p:spPr>
            <a:xfrm>
              <a:off x="3962400" y="5646039"/>
              <a:ext cx="4233545" cy="907415"/>
            </a:xfrm>
            <a:custGeom>
              <a:avLst/>
              <a:gdLst/>
              <a:ahLst/>
              <a:cxnLst/>
              <a:rect l="l" t="t" r="r" b="b"/>
              <a:pathLst>
                <a:path w="4233545" h="907415">
                  <a:moveTo>
                    <a:pt x="0" y="907161"/>
                  </a:moveTo>
                  <a:lnTo>
                    <a:pt x="4233392" y="0"/>
                  </a:lnTo>
                </a:path>
              </a:pathLst>
            </a:custGeom>
            <a:ln w="34925">
              <a:solidFill>
                <a:srgbClr val="B32C16"/>
              </a:solidFill>
            </a:ln>
          </p:spPr>
          <p:txBody>
            <a:bodyPr wrap="square" lIns="0" tIns="0" rIns="0" bIns="0" rtlCol="0"/>
            <a:lstStyle/>
            <a:p>
              <a:endParaRPr/>
            </a:p>
          </p:txBody>
        </p:sp>
        <p:sp>
          <p:nvSpPr>
            <p:cNvPr id="36" name="object 36"/>
            <p:cNvSpPr/>
            <p:nvPr/>
          </p:nvSpPr>
          <p:spPr>
            <a:xfrm>
              <a:off x="8080537" y="5608246"/>
              <a:ext cx="115570" cy="120014"/>
            </a:xfrm>
            <a:custGeom>
              <a:avLst/>
              <a:gdLst/>
              <a:ahLst/>
              <a:cxnLst/>
              <a:rect l="l" t="t" r="r" b="b"/>
              <a:pathLst>
                <a:path w="115570" h="120014">
                  <a:moveTo>
                    <a:pt x="25615" y="119519"/>
                  </a:moveTo>
                  <a:lnTo>
                    <a:pt x="115252" y="37795"/>
                  </a:lnTo>
                  <a:lnTo>
                    <a:pt x="0" y="0"/>
                  </a:lnTo>
                </a:path>
              </a:pathLst>
            </a:custGeom>
            <a:ln w="34925">
              <a:solidFill>
                <a:srgbClr val="B32C16"/>
              </a:solidFill>
            </a:ln>
          </p:spPr>
          <p:txBody>
            <a:bodyPr wrap="square" lIns="0" tIns="0" rIns="0" bIns="0" rtlCol="0"/>
            <a:lstStyle/>
            <a:p>
              <a:endParaRPr/>
            </a:p>
          </p:txBody>
        </p:sp>
        <p:pic>
          <p:nvPicPr>
            <p:cNvPr id="37" name="object 37"/>
            <p:cNvPicPr/>
            <p:nvPr/>
          </p:nvPicPr>
          <p:blipFill>
            <a:blip r:embed="rId7" cstate="print"/>
            <a:stretch>
              <a:fillRect/>
            </a:stretch>
          </p:blipFill>
          <p:spPr>
            <a:xfrm>
              <a:off x="7630667" y="4757924"/>
              <a:ext cx="733039" cy="882386"/>
            </a:xfrm>
            <a:prstGeom prst="rect">
              <a:avLst/>
            </a:prstGeom>
          </p:spPr>
        </p:pic>
        <p:sp>
          <p:nvSpPr>
            <p:cNvPr id="38" name="object 38"/>
            <p:cNvSpPr/>
            <p:nvPr/>
          </p:nvSpPr>
          <p:spPr>
            <a:xfrm>
              <a:off x="7696200" y="4800600"/>
              <a:ext cx="436880" cy="582295"/>
            </a:xfrm>
            <a:custGeom>
              <a:avLst/>
              <a:gdLst/>
              <a:ahLst/>
              <a:cxnLst/>
              <a:rect l="l" t="t" r="r" b="b"/>
              <a:pathLst>
                <a:path w="436879" h="582295">
                  <a:moveTo>
                    <a:pt x="0" y="0"/>
                  </a:moveTo>
                  <a:lnTo>
                    <a:pt x="436460" y="581939"/>
                  </a:lnTo>
                </a:path>
              </a:pathLst>
            </a:custGeom>
            <a:ln w="34925">
              <a:solidFill>
                <a:srgbClr val="B32C16"/>
              </a:solidFill>
            </a:ln>
          </p:spPr>
          <p:txBody>
            <a:bodyPr wrap="square" lIns="0" tIns="0" rIns="0" bIns="0" rtlCol="0"/>
            <a:lstStyle/>
            <a:p>
              <a:endParaRPr/>
            </a:p>
          </p:txBody>
        </p:sp>
        <p:sp>
          <p:nvSpPr>
            <p:cNvPr id="39" name="object 39"/>
            <p:cNvSpPr/>
            <p:nvPr/>
          </p:nvSpPr>
          <p:spPr>
            <a:xfrm>
              <a:off x="8020890" y="5262054"/>
              <a:ext cx="111760" cy="120650"/>
            </a:xfrm>
            <a:custGeom>
              <a:avLst/>
              <a:gdLst/>
              <a:ahLst/>
              <a:cxnLst/>
              <a:rect l="l" t="t" r="r" b="b"/>
              <a:pathLst>
                <a:path w="111759" h="120650">
                  <a:moveTo>
                    <a:pt x="0" y="73342"/>
                  </a:moveTo>
                  <a:lnTo>
                    <a:pt x="111760" y="120484"/>
                  </a:lnTo>
                  <a:lnTo>
                    <a:pt x="97790" y="0"/>
                  </a:lnTo>
                </a:path>
              </a:pathLst>
            </a:custGeom>
            <a:ln w="34925">
              <a:solidFill>
                <a:srgbClr val="B32C16"/>
              </a:solidFill>
            </a:ln>
          </p:spPr>
          <p:txBody>
            <a:bodyPr wrap="square" lIns="0" tIns="0" rIns="0" bIns="0" rtlCol="0"/>
            <a:lstStyle/>
            <a:p>
              <a:endParaRPr/>
            </a:p>
          </p:txBody>
        </p:sp>
      </p:grpSp>
      <p:sp>
        <p:nvSpPr>
          <p:cNvPr id="40" name="object 40"/>
          <p:cNvSpPr txBox="1"/>
          <p:nvPr/>
        </p:nvSpPr>
        <p:spPr>
          <a:xfrm>
            <a:off x="7950834" y="5375639"/>
            <a:ext cx="861060" cy="299720"/>
          </a:xfrm>
          <a:prstGeom prst="rect">
            <a:avLst/>
          </a:prstGeom>
        </p:spPr>
        <p:txBody>
          <a:bodyPr vert="horz" wrap="square" lIns="0" tIns="12700" rIns="0" bIns="0" rtlCol="0">
            <a:spAutoFit/>
          </a:bodyPr>
          <a:lstStyle/>
          <a:p>
            <a:pPr marL="12700">
              <a:lnSpc>
                <a:spcPct val="100000"/>
              </a:lnSpc>
              <a:spcBef>
                <a:spcPts val="100"/>
              </a:spcBef>
            </a:pPr>
            <a:r>
              <a:rPr sz="1800" b="1" i="1" spc="290" dirty="0">
                <a:solidFill>
                  <a:srgbClr val="FF0000"/>
                </a:solidFill>
                <a:latin typeface="Cambria"/>
                <a:cs typeface="Cambria"/>
              </a:rPr>
              <a:t>Z</a:t>
            </a:r>
            <a:r>
              <a:rPr sz="1800" b="1" i="1" spc="55" dirty="0">
                <a:solidFill>
                  <a:srgbClr val="FF0000"/>
                </a:solidFill>
                <a:latin typeface="Cambria"/>
                <a:cs typeface="Cambria"/>
              </a:rPr>
              <a:t>o</a:t>
            </a:r>
            <a:r>
              <a:rPr sz="1800" b="1" i="1" spc="220" dirty="0">
                <a:solidFill>
                  <a:srgbClr val="FF0000"/>
                </a:solidFill>
                <a:latin typeface="Cambria"/>
                <a:cs typeface="Cambria"/>
              </a:rPr>
              <a:t>n</a:t>
            </a:r>
            <a:r>
              <a:rPr sz="1800" b="1" i="1" spc="105" dirty="0">
                <a:solidFill>
                  <a:srgbClr val="FF0000"/>
                </a:solidFill>
                <a:latin typeface="Cambria"/>
                <a:cs typeface="Cambria"/>
              </a:rPr>
              <a:t>i</a:t>
            </a:r>
            <a:r>
              <a:rPr sz="1800" b="1" i="1" spc="130" dirty="0">
                <a:solidFill>
                  <a:srgbClr val="FF0000"/>
                </a:solidFill>
                <a:latin typeface="Cambria"/>
                <a:cs typeface="Cambria"/>
              </a:rPr>
              <a:t>ng</a:t>
            </a:r>
            <a:endParaRPr sz="1800">
              <a:latin typeface="Cambria"/>
              <a:cs typeface="Cambria"/>
            </a:endParaRPr>
          </a:p>
        </p:txBody>
      </p:sp>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318462"/>
            <a:ext cx="6858000" cy="445134"/>
          </a:xfrm>
          <a:custGeom>
            <a:avLst/>
            <a:gdLst/>
            <a:ahLst/>
            <a:cxnLst/>
            <a:rect l="l" t="t" r="r" b="b"/>
            <a:pathLst>
              <a:path w="6858000" h="445134">
                <a:moveTo>
                  <a:pt x="0" y="444536"/>
                </a:moveTo>
                <a:lnTo>
                  <a:pt x="6858000" y="444536"/>
                </a:lnTo>
                <a:lnTo>
                  <a:pt x="6858000" y="0"/>
                </a:lnTo>
                <a:lnTo>
                  <a:pt x="0" y="0"/>
                </a:lnTo>
                <a:lnTo>
                  <a:pt x="0" y="444536"/>
                </a:lnTo>
                <a:close/>
              </a:path>
            </a:pathLst>
          </a:custGeom>
          <a:solidFill>
            <a:srgbClr val="FEC3AE">
              <a:alpha val="54116"/>
            </a:srgbClr>
          </a:solidFill>
        </p:spPr>
        <p:txBody>
          <a:bodyPr wrap="square" lIns="0" tIns="0" rIns="0" bIns="0" rtlCol="0"/>
          <a:lstStyle/>
          <a:p>
            <a:endParaRPr/>
          </a:p>
        </p:txBody>
      </p:sp>
      <p:sp>
        <p:nvSpPr>
          <p:cNvPr id="3" name="object 3"/>
          <p:cNvSpPr/>
          <p:nvPr/>
        </p:nvSpPr>
        <p:spPr>
          <a:xfrm>
            <a:off x="0" y="8258175"/>
            <a:ext cx="6858000" cy="3175"/>
          </a:xfrm>
          <a:custGeom>
            <a:avLst/>
            <a:gdLst/>
            <a:ahLst/>
            <a:cxnLst/>
            <a:rect l="l" t="t" r="r" b="b"/>
            <a:pathLst>
              <a:path w="6858000" h="3175">
                <a:moveTo>
                  <a:pt x="0" y="3138"/>
                </a:moveTo>
                <a:lnTo>
                  <a:pt x="6858000" y="3138"/>
                </a:lnTo>
                <a:lnTo>
                  <a:pt x="6858000" y="0"/>
                </a:lnTo>
                <a:lnTo>
                  <a:pt x="0" y="0"/>
                </a:lnTo>
                <a:lnTo>
                  <a:pt x="0" y="3138"/>
                </a:lnTo>
                <a:close/>
              </a:path>
            </a:pathLst>
          </a:custGeom>
          <a:solidFill>
            <a:srgbClr val="FEC3AE">
              <a:alpha val="54116"/>
            </a:srgbClr>
          </a:solidFill>
        </p:spPr>
        <p:txBody>
          <a:bodyPr wrap="square" lIns="0" tIns="0" rIns="0" bIns="0" rtlCol="0"/>
          <a:lstStyle/>
          <a:p>
            <a:endParaRPr/>
          </a:p>
        </p:txBody>
      </p:sp>
      <p:sp>
        <p:nvSpPr>
          <p:cNvPr id="4" name="object 4"/>
          <p:cNvSpPr/>
          <p:nvPr/>
        </p:nvSpPr>
        <p:spPr>
          <a:xfrm>
            <a:off x="0" y="8153387"/>
            <a:ext cx="6858000" cy="48260"/>
          </a:xfrm>
          <a:custGeom>
            <a:avLst/>
            <a:gdLst/>
            <a:ahLst/>
            <a:cxnLst/>
            <a:rect l="l" t="t" r="r" b="b"/>
            <a:pathLst>
              <a:path w="6858000" h="48259">
                <a:moveTo>
                  <a:pt x="0" y="47637"/>
                </a:moveTo>
                <a:lnTo>
                  <a:pt x="6858000" y="47637"/>
                </a:lnTo>
                <a:lnTo>
                  <a:pt x="6858000" y="0"/>
                </a:lnTo>
                <a:lnTo>
                  <a:pt x="0" y="0"/>
                </a:lnTo>
                <a:lnTo>
                  <a:pt x="0" y="47637"/>
                </a:lnTo>
                <a:close/>
              </a:path>
            </a:pathLst>
          </a:custGeom>
          <a:solidFill>
            <a:srgbClr val="FEC3AE">
              <a:alpha val="54116"/>
            </a:srgbClr>
          </a:solidFill>
        </p:spPr>
        <p:txBody>
          <a:bodyPr wrap="square" lIns="0" tIns="0" rIns="0" bIns="0" rtlCol="0"/>
          <a:lstStyle/>
          <a:p>
            <a:endParaRPr/>
          </a:p>
        </p:txBody>
      </p:sp>
      <p:sp>
        <p:nvSpPr>
          <p:cNvPr id="5" name="object 5"/>
          <p:cNvSpPr/>
          <p:nvPr/>
        </p:nvSpPr>
        <p:spPr>
          <a:xfrm>
            <a:off x="0" y="8763012"/>
            <a:ext cx="6858000" cy="104775"/>
          </a:xfrm>
          <a:custGeom>
            <a:avLst/>
            <a:gdLst/>
            <a:ahLst/>
            <a:cxnLst/>
            <a:rect l="l" t="t" r="r" b="b"/>
            <a:pathLst>
              <a:path w="6858000" h="104775">
                <a:moveTo>
                  <a:pt x="0" y="0"/>
                </a:moveTo>
                <a:lnTo>
                  <a:pt x="0" y="104660"/>
                </a:lnTo>
                <a:lnTo>
                  <a:pt x="6858000" y="104660"/>
                </a:lnTo>
                <a:lnTo>
                  <a:pt x="6858000" y="0"/>
                </a:lnTo>
                <a:lnTo>
                  <a:pt x="0"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0" y="7772400"/>
            <a:ext cx="6858000" cy="381000"/>
            <a:chOff x="0" y="7772400"/>
            <a:chExt cx="6858000" cy="381000"/>
          </a:xfrm>
        </p:grpSpPr>
        <p:sp>
          <p:nvSpPr>
            <p:cNvPr id="7" name="object 7"/>
            <p:cNvSpPr/>
            <p:nvPr/>
          </p:nvSpPr>
          <p:spPr>
            <a:xfrm>
              <a:off x="0" y="7971536"/>
              <a:ext cx="6858000" cy="182245"/>
            </a:xfrm>
            <a:custGeom>
              <a:avLst/>
              <a:gdLst/>
              <a:ahLst/>
              <a:cxnLst/>
              <a:rect l="l" t="t" r="r" b="b"/>
              <a:pathLst>
                <a:path w="6858000" h="182245">
                  <a:moveTo>
                    <a:pt x="0" y="0"/>
                  </a:moveTo>
                  <a:lnTo>
                    <a:pt x="0" y="181864"/>
                  </a:lnTo>
                  <a:lnTo>
                    <a:pt x="6858000" y="181863"/>
                  </a:lnTo>
                  <a:lnTo>
                    <a:pt x="6858000" y="0"/>
                  </a:lnTo>
                  <a:lnTo>
                    <a:pt x="0"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0" y="7772400"/>
              <a:ext cx="6858000" cy="230504"/>
            </a:xfrm>
            <a:custGeom>
              <a:avLst/>
              <a:gdLst/>
              <a:ahLst/>
              <a:cxnLst/>
              <a:rect l="l" t="t" r="r" b="b"/>
              <a:pathLst>
                <a:path w="6858000" h="230504">
                  <a:moveTo>
                    <a:pt x="0" y="0"/>
                  </a:moveTo>
                  <a:lnTo>
                    <a:pt x="0" y="230276"/>
                  </a:lnTo>
                  <a:lnTo>
                    <a:pt x="6858000" y="230276"/>
                  </a:lnTo>
                  <a:lnTo>
                    <a:pt x="6858000" y="0"/>
                  </a:lnTo>
                  <a:lnTo>
                    <a:pt x="0"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0" y="9037656"/>
            <a:ext cx="6858000" cy="0"/>
          </a:xfrm>
          <a:custGeom>
            <a:avLst/>
            <a:gdLst/>
            <a:ahLst/>
            <a:cxnLst/>
            <a:rect l="l" t="t" r="r" b="b"/>
            <a:pathLst>
              <a:path w="6858000">
                <a:moveTo>
                  <a:pt x="0" y="0"/>
                </a:moveTo>
                <a:lnTo>
                  <a:pt x="6858000" y="0"/>
                </a:lnTo>
              </a:path>
            </a:pathLst>
          </a:custGeom>
          <a:ln w="57150">
            <a:solidFill>
              <a:srgbClr val="FEC3AE"/>
            </a:solidFill>
          </a:ln>
        </p:spPr>
        <p:txBody>
          <a:bodyPr wrap="square" lIns="0" tIns="0" rIns="0" bIns="0" rtlCol="0"/>
          <a:lstStyle/>
          <a:p>
            <a:endParaRPr/>
          </a:p>
        </p:txBody>
      </p:sp>
      <p:grpSp>
        <p:nvGrpSpPr>
          <p:cNvPr id="10" name="object 10"/>
          <p:cNvGrpSpPr/>
          <p:nvPr/>
        </p:nvGrpSpPr>
        <p:grpSpPr>
          <a:xfrm>
            <a:off x="0" y="8201025"/>
            <a:ext cx="6858000" cy="117475"/>
            <a:chOff x="0" y="8201025"/>
            <a:chExt cx="6858000" cy="117475"/>
          </a:xfrm>
        </p:grpSpPr>
        <p:sp>
          <p:nvSpPr>
            <p:cNvPr id="11" name="object 11"/>
            <p:cNvSpPr/>
            <p:nvPr/>
          </p:nvSpPr>
          <p:spPr>
            <a:xfrm>
              <a:off x="0" y="8201025"/>
              <a:ext cx="6858000" cy="57150"/>
            </a:xfrm>
            <a:custGeom>
              <a:avLst/>
              <a:gdLst/>
              <a:ahLst/>
              <a:cxnLst/>
              <a:rect l="l" t="t" r="r" b="b"/>
              <a:pathLst>
                <a:path w="6858000" h="57150">
                  <a:moveTo>
                    <a:pt x="6858000" y="57150"/>
                  </a:moveTo>
                  <a:lnTo>
                    <a:pt x="6858000" y="0"/>
                  </a:lnTo>
                  <a:lnTo>
                    <a:pt x="0" y="0"/>
                  </a:lnTo>
                  <a:lnTo>
                    <a:pt x="0" y="57150"/>
                  </a:lnTo>
                  <a:lnTo>
                    <a:pt x="6858000" y="57150"/>
                  </a:lnTo>
                  <a:close/>
                </a:path>
              </a:pathLst>
            </a:custGeom>
            <a:solidFill>
              <a:srgbClr val="FFEDE8">
                <a:alpha val="83135"/>
              </a:srgbClr>
            </a:solidFill>
          </p:spPr>
          <p:txBody>
            <a:bodyPr wrap="square" lIns="0" tIns="0" rIns="0" bIns="0" rtlCol="0"/>
            <a:lstStyle/>
            <a:p>
              <a:endParaRPr/>
            </a:p>
          </p:txBody>
        </p:sp>
        <p:sp>
          <p:nvSpPr>
            <p:cNvPr id="12" name="object 12"/>
            <p:cNvSpPr/>
            <p:nvPr/>
          </p:nvSpPr>
          <p:spPr>
            <a:xfrm>
              <a:off x="0" y="8261313"/>
              <a:ext cx="6858000" cy="57150"/>
            </a:xfrm>
            <a:custGeom>
              <a:avLst/>
              <a:gdLst/>
              <a:ahLst/>
              <a:cxnLst/>
              <a:rect l="l" t="t" r="r" b="b"/>
              <a:pathLst>
                <a:path w="6858000" h="57150">
                  <a:moveTo>
                    <a:pt x="6858000" y="57149"/>
                  </a:moveTo>
                  <a:lnTo>
                    <a:pt x="6858000" y="0"/>
                  </a:lnTo>
                  <a:lnTo>
                    <a:pt x="0" y="0"/>
                  </a:lnTo>
                  <a:lnTo>
                    <a:pt x="0" y="57150"/>
                  </a:lnTo>
                  <a:lnTo>
                    <a:pt x="6858000" y="57149"/>
                  </a:lnTo>
                  <a:close/>
                </a:path>
              </a:pathLst>
            </a:custGeom>
            <a:solidFill>
              <a:srgbClr val="FEC3AE"/>
            </a:solidFill>
          </p:spPr>
          <p:txBody>
            <a:bodyPr wrap="square" lIns="0" tIns="0" rIns="0" bIns="0" rtlCol="0"/>
            <a:lstStyle/>
            <a:p>
              <a:endParaRPr/>
            </a:p>
          </p:txBody>
        </p:sp>
      </p:grpSp>
      <p:sp>
        <p:nvSpPr>
          <p:cNvPr id="13" name="object 13"/>
          <p:cNvSpPr/>
          <p:nvPr/>
        </p:nvSpPr>
        <p:spPr>
          <a:xfrm>
            <a:off x="0" y="7417360"/>
            <a:ext cx="6858000" cy="0"/>
          </a:xfrm>
          <a:custGeom>
            <a:avLst/>
            <a:gdLst/>
            <a:ahLst/>
            <a:cxnLst/>
            <a:rect l="l" t="t" r="r" b="b"/>
            <a:pathLst>
              <a:path w="6858000">
                <a:moveTo>
                  <a:pt x="0" y="0"/>
                </a:moveTo>
                <a:lnTo>
                  <a:pt x="6858000" y="0"/>
                </a:lnTo>
              </a:path>
            </a:pathLst>
          </a:custGeom>
          <a:ln w="28575">
            <a:solidFill>
              <a:srgbClr val="FEC3AE"/>
            </a:solidFill>
          </a:ln>
        </p:spPr>
        <p:txBody>
          <a:bodyPr wrap="square" lIns="0" tIns="0" rIns="0" bIns="0" rtlCol="0"/>
          <a:lstStyle/>
          <a:p>
            <a:endParaRPr/>
          </a:p>
        </p:txBody>
      </p:sp>
      <p:sp>
        <p:nvSpPr>
          <p:cNvPr id="14" name="object 14"/>
          <p:cNvSpPr/>
          <p:nvPr/>
        </p:nvSpPr>
        <p:spPr>
          <a:xfrm>
            <a:off x="0" y="8077200"/>
            <a:ext cx="6858000" cy="0"/>
          </a:xfrm>
          <a:custGeom>
            <a:avLst/>
            <a:gdLst/>
            <a:ahLst/>
            <a:cxnLst/>
            <a:rect l="l" t="t" r="r" b="b"/>
            <a:pathLst>
              <a:path w="6858000">
                <a:moveTo>
                  <a:pt x="0" y="0"/>
                </a:moveTo>
                <a:lnTo>
                  <a:pt x="6858000" y="0"/>
                </a:lnTo>
              </a:path>
            </a:pathLst>
          </a:custGeom>
          <a:ln w="9525">
            <a:solidFill>
              <a:srgbClr val="FEC3AE"/>
            </a:solidFill>
          </a:ln>
        </p:spPr>
        <p:txBody>
          <a:bodyPr wrap="square" lIns="0" tIns="0" rIns="0" bIns="0" rtlCol="0"/>
          <a:lstStyle/>
          <a:p>
            <a:endParaRPr/>
          </a:p>
        </p:txBody>
      </p:sp>
      <p:sp>
        <p:nvSpPr>
          <p:cNvPr id="15" name="object 15"/>
          <p:cNvSpPr/>
          <p:nvPr/>
        </p:nvSpPr>
        <p:spPr>
          <a:xfrm>
            <a:off x="0" y="1561"/>
            <a:ext cx="6858000" cy="57150"/>
          </a:xfrm>
          <a:custGeom>
            <a:avLst/>
            <a:gdLst/>
            <a:ahLst/>
            <a:cxnLst/>
            <a:rect l="l" t="t" r="r" b="b"/>
            <a:pathLst>
              <a:path w="6858000" h="57150">
                <a:moveTo>
                  <a:pt x="6858000" y="45720"/>
                </a:moveTo>
                <a:lnTo>
                  <a:pt x="0" y="45732"/>
                </a:lnTo>
                <a:lnTo>
                  <a:pt x="0" y="57150"/>
                </a:lnTo>
                <a:lnTo>
                  <a:pt x="6858000" y="57150"/>
                </a:lnTo>
                <a:lnTo>
                  <a:pt x="6858000" y="45720"/>
                </a:lnTo>
                <a:close/>
              </a:path>
              <a:path w="6858000" h="57150">
                <a:moveTo>
                  <a:pt x="6858000" y="0"/>
                </a:moveTo>
                <a:lnTo>
                  <a:pt x="0" y="0"/>
                </a:lnTo>
                <a:lnTo>
                  <a:pt x="0" y="34290"/>
                </a:lnTo>
                <a:lnTo>
                  <a:pt x="6858000" y="34290"/>
                </a:lnTo>
                <a:lnTo>
                  <a:pt x="6858000" y="0"/>
                </a:lnTo>
                <a:close/>
              </a:path>
            </a:pathLst>
          </a:custGeom>
          <a:solidFill>
            <a:srgbClr val="FEC3AE"/>
          </a:solidFill>
        </p:spPr>
        <p:txBody>
          <a:bodyPr wrap="square" lIns="0" tIns="0" rIns="0" bIns="0" rtlCol="0"/>
          <a:lstStyle/>
          <a:p>
            <a:endParaRPr/>
          </a:p>
        </p:txBody>
      </p:sp>
      <p:grpSp>
        <p:nvGrpSpPr>
          <p:cNvPr id="16" name="object 16"/>
          <p:cNvGrpSpPr/>
          <p:nvPr/>
        </p:nvGrpSpPr>
        <p:grpSpPr>
          <a:xfrm rot="5400000">
            <a:off x="4564380" y="2827020"/>
            <a:ext cx="6858000" cy="1661160"/>
            <a:chOff x="0" y="6873240"/>
            <a:chExt cx="6858000" cy="1661160"/>
          </a:xfrm>
        </p:grpSpPr>
        <p:sp>
          <p:nvSpPr>
            <p:cNvPr id="17" name="object 17"/>
            <p:cNvSpPr/>
            <p:nvPr/>
          </p:nvSpPr>
          <p:spPr>
            <a:xfrm>
              <a:off x="0" y="7848612"/>
              <a:ext cx="6858000" cy="76200"/>
            </a:xfrm>
            <a:custGeom>
              <a:avLst/>
              <a:gdLst/>
              <a:ahLst/>
              <a:cxnLst/>
              <a:rect l="l" t="t" r="r" b="b"/>
              <a:pathLst>
                <a:path w="6858000" h="76200">
                  <a:moveTo>
                    <a:pt x="0" y="0"/>
                  </a:moveTo>
                  <a:lnTo>
                    <a:pt x="0" y="76187"/>
                  </a:lnTo>
                  <a:lnTo>
                    <a:pt x="6858000" y="76187"/>
                  </a:lnTo>
                  <a:lnTo>
                    <a:pt x="6858000" y="0"/>
                  </a:lnTo>
                  <a:lnTo>
                    <a:pt x="0" y="0"/>
                  </a:lnTo>
                  <a:close/>
                </a:path>
              </a:pathLst>
            </a:custGeom>
            <a:solidFill>
              <a:srgbClr val="FEC3AE">
                <a:alpha val="50979"/>
              </a:srgbClr>
            </a:solidFill>
          </p:spPr>
          <p:txBody>
            <a:bodyPr wrap="square" lIns="0" tIns="0" rIns="0" bIns="0" rtlCol="0"/>
            <a:lstStyle/>
            <a:p>
              <a:endParaRPr/>
            </a:p>
          </p:txBody>
        </p:sp>
        <p:sp>
          <p:nvSpPr>
            <p:cNvPr id="18" name="object 18"/>
            <p:cNvSpPr/>
            <p:nvPr/>
          </p:nvSpPr>
          <p:spPr>
            <a:xfrm>
              <a:off x="3429000" y="7192949"/>
              <a:ext cx="2079625" cy="1341755"/>
            </a:xfrm>
            <a:custGeom>
              <a:avLst/>
              <a:gdLst/>
              <a:ahLst/>
              <a:cxnLst/>
              <a:rect l="l" t="t" r="r" b="b"/>
              <a:pathLst>
                <a:path w="2079625" h="1341754">
                  <a:moveTo>
                    <a:pt x="1295400" y="693750"/>
                  </a:moveTo>
                  <a:lnTo>
                    <a:pt x="1293622" y="645414"/>
                  </a:lnTo>
                  <a:lnTo>
                    <a:pt x="1288376" y="598043"/>
                  </a:lnTo>
                  <a:lnTo>
                    <a:pt x="1279779" y="551764"/>
                  </a:lnTo>
                  <a:lnTo>
                    <a:pt x="1267968" y="506691"/>
                  </a:lnTo>
                  <a:lnTo>
                    <a:pt x="1253070" y="462965"/>
                  </a:lnTo>
                  <a:lnTo>
                    <a:pt x="1235202" y="420700"/>
                  </a:lnTo>
                  <a:lnTo>
                    <a:pt x="1214475" y="380034"/>
                  </a:lnTo>
                  <a:lnTo>
                    <a:pt x="1191044" y="341071"/>
                  </a:lnTo>
                  <a:lnTo>
                    <a:pt x="1165021" y="303961"/>
                  </a:lnTo>
                  <a:lnTo>
                    <a:pt x="1136523" y="268820"/>
                  </a:lnTo>
                  <a:lnTo>
                    <a:pt x="1105687" y="235762"/>
                  </a:lnTo>
                  <a:lnTo>
                    <a:pt x="1072629" y="204927"/>
                  </a:lnTo>
                  <a:lnTo>
                    <a:pt x="1037488" y="176428"/>
                  </a:lnTo>
                  <a:lnTo>
                    <a:pt x="1000379" y="150406"/>
                  </a:lnTo>
                  <a:lnTo>
                    <a:pt x="961415" y="126974"/>
                  </a:lnTo>
                  <a:lnTo>
                    <a:pt x="920750" y="106248"/>
                  </a:lnTo>
                  <a:lnTo>
                    <a:pt x="878484" y="88379"/>
                  </a:lnTo>
                  <a:lnTo>
                    <a:pt x="834758" y="73482"/>
                  </a:lnTo>
                  <a:lnTo>
                    <a:pt x="789686" y="61671"/>
                  </a:lnTo>
                  <a:lnTo>
                    <a:pt x="743407" y="53073"/>
                  </a:lnTo>
                  <a:lnTo>
                    <a:pt x="696036" y="47828"/>
                  </a:lnTo>
                  <a:lnTo>
                    <a:pt x="647700" y="46050"/>
                  </a:lnTo>
                  <a:lnTo>
                    <a:pt x="599351" y="47828"/>
                  </a:lnTo>
                  <a:lnTo>
                    <a:pt x="551980" y="53073"/>
                  </a:lnTo>
                  <a:lnTo>
                    <a:pt x="505701" y="61671"/>
                  </a:lnTo>
                  <a:lnTo>
                    <a:pt x="460629" y="73482"/>
                  </a:lnTo>
                  <a:lnTo>
                    <a:pt x="416902" y="88379"/>
                  </a:lnTo>
                  <a:lnTo>
                    <a:pt x="374637" y="106248"/>
                  </a:lnTo>
                  <a:lnTo>
                    <a:pt x="333971" y="126974"/>
                  </a:lnTo>
                  <a:lnTo>
                    <a:pt x="295008" y="150406"/>
                  </a:lnTo>
                  <a:lnTo>
                    <a:pt x="257898" y="176428"/>
                  </a:lnTo>
                  <a:lnTo>
                    <a:pt x="222758" y="204927"/>
                  </a:lnTo>
                  <a:lnTo>
                    <a:pt x="189699" y="235762"/>
                  </a:lnTo>
                  <a:lnTo>
                    <a:pt x="158864" y="268820"/>
                  </a:lnTo>
                  <a:lnTo>
                    <a:pt x="130365" y="303961"/>
                  </a:lnTo>
                  <a:lnTo>
                    <a:pt x="104343" y="341071"/>
                  </a:lnTo>
                  <a:lnTo>
                    <a:pt x="80911" y="380034"/>
                  </a:lnTo>
                  <a:lnTo>
                    <a:pt x="60185" y="420700"/>
                  </a:lnTo>
                  <a:lnTo>
                    <a:pt x="42316" y="462965"/>
                  </a:lnTo>
                  <a:lnTo>
                    <a:pt x="27419" y="506691"/>
                  </a:lnTo>
                  <a:lnTo>
                    <a:pt x="15608" y="551764"/>
                  </a:lnTo>
                  <a:lnTo>
                    <a:pt x="7010" y="598043"/>
                  </a:lnTo>
                  <a:lnTo>
                    <a:pt x="1765" y="645414"/>
                  </a:lnTo>
                  <a:lnTo>
                    <a:pt x="0" y="693750"/>
                  </a:lnTo>
                  <a:lnTo>
                    <a:pt x="1765" y="742099"/>
                  </a:lnTo>
                  <a:lnTo>
                    <a:pt x="7010" y="789470"/>
                  </a:lnTo>
                  <a:lnTo>
                    <a:pt x="15608" y="835748"/>
                  </a:lnTo>
                  <a:lnTo>
                    <a:pt x="27419" y="880821"/>
                  </a:lnTo>
                  <a:lnTo>
                    <a:pt x="42316" y="924547"/>
                  </a:lnTo>
                  <a:lnTo>
                    <a:pt x="60185" y="966812"/>
                  </a:lnTo>
                  <a:lnTo>
                    <a:pt x="80911" y="1007478"/>
                  </a:lnTo>
                  <a:lnTo>
                    <a:pt x="104343" y="1046441"/>
                  </a:lnTo>
                  <a:lnTo>
                    <a:pt x="130365" y="1083551"/>
                  </a:lnTo>
                  <a:lnTo>
                    <a:pt x="158864" y="1118692"/>
                  </a:lnTo>
                  <a:lnTo>
                    <a:pt x="189699" y="1151750"/>
                  </a:lnTo>
                  <a:lnTo>
                    <a:pt x="222758" y="1182585"/>
                  </a:lnTo>
                  <a:lnTo>
                    <a:pt x="257898" y="1211084"/>
                  </a:lnTo>
                  <a:lnTo>
                    <a:pt x="295008" y="1237107"/>
                  </a:lnTo>
                  <a:lnTo>
                    <a:pt x="333971" y="1260538"/>
                  </a:lnTo>
                  <a:lnTo>
                    <a:pt x="374637" y="1281264"/>
                  </a:lnTo>
                  <a:lnTo>
                    <a:pt x="416902" y="1299133"/>
                  </a:lnTo>
                  <a:lnTo>
                    <a:pt x="460629" y="1314030"/>
                  </a:lnTo>
                  <a:lnTo>
                    <a:pt x="505701" y="1325841"/>
                  </a:lnTo>
                  <a:lnTo>
                    <a:pt x="551980" y="1334439"/>
                  </a:lnTo>
                  <a:lnTo>
                    <a:pt x="599351" y="1339684"/>
                  </a:lnTo>
                  <a:lnTo>
                    <a:pt x="647700" y="1341450"/>
                  </a:lnTo>
                  <a:lnTo>
                    <a:pt x="696036" y="1339684"/>
                  </a:lnTo>
                  <a:lnTo>
                    <a:pt x="743407" y="1334439"/>
                  </a:lnTo>
                  <a:lnTo>
                    <a:pt x="789686" y="1325841"/>
                  </a:lnTo>
                  <a:lnTo>
                    <a:pt x="834758" y="1314030"/>
                  </a:lnTo>
                  <a:lnTo>
                    <a:pt x="878484" y="1299133"/>
                  </a:lnTo>
                  <a:lnTo>
                    <a:pt x="920750" y="1281264"/>
                  </a:lnTo>
                  <a:lnTo>
                    <a:pt x="961415" y="1260538"/>
                  </a:lnTo>
                  <a:lnTo>
                    <a:pt x="1000379" y="1237107"/>
                  </a:lnTo>
                  <a:lnTo>
                    <a:pt x="1037488" y="1211084"/>
                  </a:lnTo>
                  <a:lnTo>
                    <a:pt x="1072629" y="1182585"/>
                  </a:lnTo>
                  <a:lnTo>
                    <a:pt x="1105687" y="1151750"/>
                  </a:lnTo>
                  <a:lnTo>
                    <a:pt x="1136523" y="1118692"/>
                  </a:lnTo>
                  <a:lnTo>
                    <a:pt x="1165021" y="1083551"/>
                  </a:lnTo>
                  <a:lnTo>
                    <a:pt x="1191044" y="1046441"/>
                  </a:lnTo>
                  <a:lnTo>
                    <a:pt x="1214475" y="1007478"/>
                  </a:lnTo>
                  <a:lnTo>
                    <a:pt x="1235202" y="966812"/>
                  </a:lnTo>
                  <a:lnTo>
                    <a:pt x="1253070" y="924547"/>
                  </a:lnTo>
                  <a:lnTo>
                    <a:pt x="1267968" y="880821"/>
                  </a:lnTo>
                  <a:lnTo>
                    <a:pt x="1279779" y="835748"/>
                  </a:lnTo>
                  <a:lnTo>
                    <a:pt x="1288376" y="789470"/>
                  </a:lnTo>
                  <a:lnTo>
                    <a:pt x="1293622" y="742099"/>
                  </a:lnTo>
                  <a:lnTo>
                    <a:pt x="1295400" y="693750"/>
                  </a:lnTo>
                  <a:close/>
                </a:path>
                <a:path w="2079625" h="1341754">
                  <a:moveTo>
                    <a:pt x="2079167" y="320713"/>
                  </a:moveTo>
                  <a:lnTo>
                    <a:pt x="2075688" y="273316"/>
                  </a:lnTo>
                  <a:lnTo>
                    <a:pt x="2065591" y="228079"/>
                  </a:lnTo>
                  <a:lnTo>
                    <a:pt x="2049360" y="185508"/>
                  </a:lnTo>
                  <a:lnTo>
                    <a:pt x="2027504" y="146075"/>
                  </a:lnTo>
                  <a:lnTo>
                    <a:pt x="2000504" y="110299"/>
                  </a:lnTo>
                  <a:lnTo>
                    <a:pt x="1968868" y="78663"/>
                  </a:lnTo>
                  <a:lnTo>
                    <a:pt x="1933092" y="51663"/>
                  </a:lnTo>
                  <a:lnTo>
                    <a:pt x="1893658" y="29806"/>
                  </a:lnTo>
                  <a:lnTo>
                    <a:pt x="1851088" y="13576"/>
                  </a:lnTo>
                  <a:lnTo>
                    <a:pt x="1805851" y="3479"/>
                  </a:lnTo>
                  <a:lnTo>
                    <a:pt x="1758454" y="0"/>
                  </a:lnTo>
                  <a:lnTo>
                    <a:pt x="1711058" y="3479"/>
                  </a:lnTo>
                  <a:lnTo>
                    <a:pt x="1665833" y="13576"/>
                  </a:lnTo>
                  <a:lnTo>
                    <a:pt x="1623250" y="29806"/>
                  </a:lnTo>
                  <a:lnTo>
                    <a:pt x="1583829" y="51663"/>
                  </a:lnTo>
                  <a:lnTo>
                    <a:pt x="1548041" y="78663"/>
                  </a:lnTo>
                  <a:lnTo>
                    <a:pt x="1516405" y="110299"/>
                  </a:lnTo>
                  <a:lnTo>
                    <a:pt x="1489417" y="146075"/>
                  </a:lnTo>
                  <a:lnTo>
                    <a:pt x="1467548" y="185508"/>
                  </a:lnTo>
                  <a:lnTo>
                    <a:pt x="1451317" y="228079"/>
                  </a:lnTo>
                  <a:lnTo>
                    <a:pt x="1441221" y="273316"/>
                  </a:lnTo>
                  <a:lnTo>
                    <a:pt x="1437741" y="320713"/>
                  </a:lnTo>
                  <a:lnTo>
                    <a:pt x="1441221" y="368109"/>
                  </a:lnTo>
                  <a:lnTo>
                    <a:pt x="1451317" y="413334"/>
                  </a:lnTo>
                  <a:lnTo>
                    <a:pt x="1467548" y="455917"/>
                  </a:lnTo>
                  <a:lnTo>
                    <a:pt x="1489417" y="495338"/>
                  </a:lnTo>
                  <a:lnTo>
                    <a:pt x="1516405" y="531126"/>
                  </a:lnTo>
                  <a:lnTo>
                    <a:pt x="1548041" y="562762"/>
                  </a:lnTo>
                  <a:lnTo>
                    <a:pt x="1583829" y="589762"/>
                  </a:lnTo>
                  <a:lnTo>
                    <a:pt x="1623250" y="611619"/>
                  </a:lnTo>
                  <a:lnTo>
                    <a:pt x="1665833" y="627849"/>
                  </a:lnTo>
                  <a:lnTo>
                    <a:pt x="1711058" y="637946"/>
                  </a:lnTo>
                  <a:lnTo>
                    <a:pt x="1758454" y="641426"/>
                  </a:lnTo>
                  <a:lnTo>
                    <a:pt x="1805851" y="637946"/>
                  </a:lnTo>
                  <a:lnTo>
                    <a:pt x="1851088" y="627849"/>
                  </a:lnTo>
                  <a:lnTo>
                    <a:pt x="1893658" y="611619"/>
                  </a:lnTo>
                  <a:lnTo>
                    <a:pt x="1933092" y="589762"/>
                  </a:lnTo>
                  <a:lnTo>
                    <a:pt x="1968868" y="562762"/>
                  </a:lnTo>
                  <a:lnTo>
                    <a:pt x="2000504" y="531126"/>
                  </a:lnTo>
                  <a:lnTo>
                    <a:pt x="2027504" y="495338"/>
                  </a:lnTo>
                  <a:lnTo>
                    <a:pt x="2049360" y="455917"/>
                  </a:lnTo>
                  <a:lnTo>
                    <a:pt x="2065591" y="413334"/>
                  </a:lnTo>
                  <a:lnTo>
                    <a:pt x="2075688" y="368109"/>
                  </a:lnTo>
                  <a:lnTo>
                    <a:pt x="2079167" y="320713"/>
                  </a:lnTo>
                  <a:close/>
                </a:path>
              </a:pathLst>
            </a:custGeom>
            <a:solidFill>
              <a:srgbClr val="FE8637"/>
            </a:solidFill>
          </p:spPr>
          <p:txBody>
            <a:bodyPr wrap="square" lIns="0" tIns="0" rIns="0" bIns="0" rtlCol="0"/>
            <a:lstStyle/>
            <a:p>
              <a:endParaRPr/>
            </a:p>
          </p:txBody>
        </p:sp>
        <p:pic>
          <p:nvPicPr>
            <p:cNvPr id="19" name="object 19"/>
            <p:cNvPicPr/>
            <p:nvPr/>
          </p:nvPicPr>
          <p:blipFill>
            <a:blip r:embed="rId3" cstate="print"/>
            <a:stretch>
              <a:fillRect/>
            </a:stretch>
          </p:blipFill>
          <p:spPr>
            <a:xfrm>
              <a:off x="5500631" y="7915760"/>
              <a:ext cx="137159" cy="137159"/>
            </a:xfrm>
            <a:prstGeom prst="rect">
              <a:avLst/>
            </a:prstGeom>
          </p:spPr>
        </p:pic>
        <p:sp>
          <p:nvSpPr>
            <p:cNvPr id="20" name="object 20"/>
            <p:cNvSpPr/>
            <p:nvPr/>
          </p:nvSpPr>
          <p:spPr>
            <a:xfrm>
              <a:off x="4495800" y="6873240"/>
              <a:ext cx="1567180" cy="607060"/>
            </a:xfrm>
            <a:custGeom>
              <a:avLst/>
              <a:gdLst/>
              <a:ahLst/>
              <a:cxnLst/>
              <a:rect l="l" t="t" r="r" b="b"/>
              <a:pathLst>
                <a:path w="1567179" h="607059">
                  <a:moveTo>
                    <a:pt x="365760" y="182880"/>
                  </a:moveTo>
                  <a:lnTo>
                    <a:pt x="359219" y="134264"/>
                  </a:lnTo>
                  <a:lnTo>
                    <a:pt x="340791" y="90576"/>
                  </a:lnTo>
                  <a:lnTo>
                    <a:pt x="312191" y="53568"/>
                  </a:lnTo>
                  <a:lnTo>
                    <a:pt x="275183" y="24968"/>
                  </a:lnTo>
                  <a:lnTo>
                    <a:pt x="231495" y="6540"/>
                  </a:lnTo>
                  <a:lnTo>
                    <a:pt x="182880" y="0"/>
                  </a:lnTo>
                  <a:lnTo>
                    <a:pt x="134251" y="6540"/>
                  </a:lnTo>
                  <a:lnTo>
                    <a:pt x="90576" y="24968"/>
                  </a:lnTo>
                  <a:lnTo>
                    <a:pt x="53555" y="53568"/>
                  </a:lnTo>
                  <a:lnTo>
                    <a:pt x="24968" y="90576"/>
                  </a:lnTo>
                  <a:lnTo>
                    <a:pt x="6527" y="134264"/>
                  </a:lnTo>
                  <a:lnTo>
                    <a:pt x="0" y="182880"/>
                  </a:lnTo>
                  <a:lnTo>
                    <a:pt x="6527" y="231508"/>
                  </a:lnTo>
                  <a:lnTo>
                    <a:pt x="24968" y="275183"/>
                  </a:lnTo>
                  <a:lnTo>
                    <a:pt x="53555" y="312204"/>
                  </a:lnTo>
                  <a:lnTo>
                    <a:pt x="90576" y="340791"/>
                  </a:lnTo>
                  <a:lnTo>
                    <a:pt x="134251" y="359232"/>
                  </a:lnTo>
                  <a:lnTo>
                    <a:pt x="182880" y="365760"/>
                  </a:lnTo>
                  <a:lnTo>
                    <a:pt x="231495" y="359232"/>
                  </a:lnTo>
                  <a:lnTo>
                    <a:pt x="275183" y="340791"/>
                  </a:lnTo>
                  <a:lnTo>
                    <a:pt x="312191" y="312204"/>
                  </a:lnTo>
                  <a:lnTo>
                    <a:pt x="340791" y="275183"/>
                  </a:lnTo>
                  <a:lnTo>
                    <a:pt x="359219" y="231508"/>
                  </a:lnTo>
                  <a:lnTo>
                    <a:pt x="365760" y="182880"/>
                  </a:lnTo>
                  <a:close/>
                </a:path>
                <a:path w="1567179" h="607059">
                  <a:moveTo>
                    <a:pt x="1566672" y="469392"/>
                  </a:moveTo>
                  <a:lnTo>
                    <a:pt x="1559674" y="426046"/>
                  </a:lnTo>
                  <a:lnTo>
                    <a:pt x="1540205" y="388391"/>
                  </a:lnTo>
                  <a:lnTo>
                    <a:pt x="1510512" y="358698"/>
                  </a:lnTo>
                  <a:lnTo>
                    <a:pt x="1472857" y="339229"/>
                  </a:lnTo>
                  <a:lnTo>
                    <a:pt x="1429512" y="332232"/>
                  </a:lnTo>
                  <a:lnTo>
                    <a:pt x="1386154" y="339229"/>
                  </a:lnTo>
                  <a:lnTo>
                    <a:pt x="1348498" y="358698"/>
                  </a:lnTo>
                  <a:lnTo>
                    <a:pt x="1318806" y="388391"/>
                  </a:lnTo>
                  <a:lnTo>
                    <a:pt x="1299337" y="426046"/>
                  </a:lnTo>
                  <a:lnTo>
                    <a:pt x="1292352" y="469392"/>
                  </a:lnTo>
                  <a:lnTo>
                    <a:pt x="1299337" y="512749"/>
                  </a:lnTo>
                  <a:lnTo>
                    <a:pt x="1318806" y="550405"/>
                  </a:lnTo>
                  <a:lnTo>
                    <a:pt x="1348498" y="580097"/>
                  </a:lnTo>
                  <a:lnTo>
                    <a:pt x="1386154" y="599567"/>
                  </a:lnTo>
                  <a:lnTo>
                    <a:pt x="1429512" y="606552"/>
                  </a:lnTo>
                  <a:lnTo>
                    <a:pt x="1472857" y="599567"/>
                  </a:lnTo>
                  <a:lnTo>
                    <a:pt x="1510512" y="580097"/>
                  </a:lnTo>
                  <a:lnTo>
                    <a:pt x="1540205" y="550405"/>
                  </a:lnTo>
                  <a:lnTo>
                    <a:pt x="1559674" y="512749"/>
                  </a:lnTo>
                  <a:lnTo>
                    <a:pt x="1566672" y="469392"/>
                  </a:lnTo>
                  <a:close/>
                </a:path>
              </a:pathLst>
            </a:custGeom>
            <a:solidFill>
              <a:srgbClr val="FE8637"/>
            </a:solidFill>
          </p:spPr>
          <p:txBody>
            <a:bodyPr wrap="square" lIns="0" tIns="0" rIns="0" bIns="0" rtlCol="0"/>
            <a:lstStyle/>
            <a:p>
              <a:endParaRPr/>
            </a:p>
          </p:txBody>
        </p:sp>
      </p:grpSp>
      <p:sp>
        <p:nvSpPr>
          <p:cNvPr id="21" name="object 21"/>
          <p:cNvSpPr txBox="1"/>
          <p:nvPr/>
        </p:nvSpPr>
        <p:spPr>
          <a:xfrm rot="5400000">
            <a:off x="3974643" y="-698043"/>
            <a:ext cx="553998" cy="6826884"/>
          </a:xfrm>
          <a:prstGeom prst="rect">
            <a:avLst/>
          </a:prstGeom>
        </p:spPr>
        <p:txBody>
          <a:bodyPr vert="vert270" wrap="square" lIns="0" tIns="6350" rIns="0" bIns="0" rtlCol="0">
            <a:spAutoFit/>
          </a:bodyPr>
          <a:lstStyle/>
          <a:p>
            <a:pPr marL="12700">
              <a:lnSpc>
                <a:spcPct val="100000"/>
              </a:lnSpc>
              <a:spcBef>
                <a:spcPts val="50"/>
              </a:spcBef>
              <a:tabLst>
                <a:tab pos="3803650" algn="l"/>
              </a:tabLst>
            </a:pPr>
            <a:r>
              <a:rPr sz="3600" b="1" spc="-5" smtClean="0">
                <a:solidFill>
                  <a:srgbClr val="002060"/>
                </a:solidFill>
                <a:latin typeface="Cambria"/>
                <a:cs typeface="Cambria"/>
              </a:rPr>
              <a:t>M</a:t>
            </a:r>
            <a:r>
              <a:rPr sz="2850" b="1" spc="5" smtClean="0">
                <a:solidFill>
                  <a:srgbClr val="002060"/>
                </a:solidFill>
                <a:latin typeface="Cambria"/>
                <a:cs typeface="Cambria"/>
              </a:rPr>
              <a:t>I</a:t>
            </a:r>
            <a:r>
              <a:rPr sz="2850" b="1" smtClean="0">
                <a:solidFill>
                  <a:srgbClr val="002060"/>
                </a:solidFill>
                <a:latin typeface="Cambria"/>
                <a:cs typeface="Cambria"/>
              </a:rPr>
              <a:t>SC</a:t>
            </a:r>
            <a:r>
              <a:rPr sz="2850" b="1" spc="-5" smtClean="0">
                <a:solidFill>
                  <a:srgbClr val="002060"/>
                </a:solidFill>
                <a:latin typeface="Cambria"/>
                <a:cs typeface="Cambria"/>
              </a:rPr>
              <a:t>ELLA</a:t>
            </a:r>
            <a:r>
              <a:rPr sz="2850" b="1" smtClean="0">
                <a:solidFill>
                  <a:srgbClr val="002060"/>
                </a:solidFill>
                <a:latin typeface="Cambria"/>
                <a:cs typeface="Cambria"/>
              </a:rPr>
              <a:t>N</a:t>
            </a:r>
            <a:r>
              <a:rPr sz="2850" b="1" spc="-5" smtClean="0">
                <a:solidFill>
                  <a:srgbClr val="002060"/>
                </a:solidFill>
                <a:latin typeface="Cambria"/>
                <a:cs typeface="Cambria"/>
              </a:rPr>
              <a:t>E</a:t>
            </a:r>
            <a:r>
              <a:rPr sz="2850" b="1" smtClean="0">
                <a:solidFill>
                  <a:srgbClr val="002060"/>
                </a:solidFill>
                <a:latin typeface="Cambria"/>
                <a:cs typeface="Cambria"/>
              </a:rPr>
              <a:t>OUS</a:t>
            </a:r>
            <a:r>
              <a:rPr lang="en-IN" sz="2850" b="1" dirty="0" smtClean="0">
                <a:solidFill>
                  <a:srgbClr val="002060"/>
                </a:solidFill>
                <a:latin typeface="Cambria"/>
                <a:cs typeface="Cambria"/>
              </a:rPr>
              <a:t> </a:t>
            </a:r>
            <a:r>
              <a:rPr sz="3600" b="1" spc="-5" smtClean="0">
                <a:solidFill>
                  <a:srgbClr val="002060"/>
                </a:solidFill>
                <a:latin typeface="Cambria"/>
                <a:cs typeface="Cambria"/>
              </a:rPr>
              <a:t>C</a:t>
            </a:r>
            <a:r>
              <a:rPr sz="2850" b="1" spc="-5" smtClean="0">
                <a:solidFill>
                  <a:srgbClr val="002060"/>
                </a:solidFill>
                <a:latin typeface="Cambria"/>
                <a:cs typeface="Cambria"/>
              </a:rPr>
              <a:t>APA</a:t>
            </a:r>
            <a:r>
              <a:rPr sz="2850" b="1" smtClean="0">
                <a:solidFill>
                  <a:srgbClr val="002060"/>
                </a:solidFill>
                <a:latin typeface="Cambria"/>
                <a:cs typeface="Cambria"/>
              </a:rPr>
              <a:t>B</a:t>
            </a:r>
            <a:r>
              <a:rPr sz="2850" b="1" spc="5" smtClean="0">
                <a:solidFill>
                  <a:srgbClr val="002060"/>
                </a:solidFill>
                <a:latin typeface="Cambria"/>
                <a:cs typeface="Cambria"/>
              </a:rPr>
              <a:t>I</a:t>
            </a:r>
            <a:r>
              <a:rPr sz="2850" b="1" spc="-5" smtClean="0">
                <a:solidFill>
                  <a:srgbClr val="002060"/>
                </a:solidFill>
                <a:latin typeface="Cambria"/>
                <a:cs typeface="Cambria"/>
              </a:rPr>
              <a:t>L</a:t>
            </a:r>
            <a:r>
              <a:rPr sz="2850" b="1" spc="5" smtClean="0">
                <a:solidFill>
                  <a:srgbClr val="002060"/>
                </a:solidFill>
                <a:latin typeface="Cambria"/>
                <a:cs typeface="Cambria"/>
              </a:rPr>
              <a:t>I</a:t>
            </a:r>
            <a:r>
              <a:rPr sz="2850" b="1" spc="-5" smtClean="0">
                <a:solidFill>
                  <a:srgbClr val="002060"/>
                </a:solidFill>
                <a:latin typeface="Cambria"/>
                <a:cs typeface="Cambria"/>
              </a:rPr>
              <a:t>T</a:t>
            </a:r>
            <a:r>
              <a:rPr sz="2850" b="1" spc="5" smtClean="0">
                <a:solidFill>
                  <a:srgbClr val="002060"/>
                </a:solidFill>
                <a:latin typeface="Cambria"/>
                <a:cs typeface="Cambria"/>
              </a:rPr>
              <a:t>I</a:t>
            </a:r>
            <a:r>
              <a:rPr sz="2850" b="1" spc="-5" smtClean="0">
                <a:solidFill>
                  <a:srgbClr val="002060"/>
                </a:solidFill>
                <a:latin typeface="Cambria"/>
                <a:cs typeface="Cambria"/>
              </a:rPr>
              <a:t>E</a:t>
            </a:r>
            <a:r>
              <a:rPr sz="2850" b="1" smtClean="0">
                <a:solidFill>
                  <a:srgbClr val="002060"/>
                </a:solidFill>
                <a:latin typeface="Cambria"/>
                <a:cs typeface="Cambria"/>
              </a:rPr>
              <a:t>S</a:t>
            </a:r>
            <a:endParaRPr sz="2850" b="1">
              <a:solidFill>
                <a:srgbClr val="002060"/>
              </a:solidFill>
              <a:latin typeface="Cambria"/>
              <a:cs typeface="Cambria"/>
            </a:endParaRPr>
          </a:p>
        </p:txBody>
      </p:sp>
    </p:spTree>
  </p:cSld>
  <p:clrMapOvr>
    <a:masterClrMapping/>
  </p:clrMapOvr>
  <p:transition>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5921"/>
            <a:ext cx="3121660" cy="474489"/>
          </a:xfrm>
          <a:prstGeom prst="rect">
            <a:avLst/>
          </a:prstGeom>
        </p:spPr>
        <p:txBody>
          <a:bodyPr vert="horz" wrap="square" lIns="0" tIns="12700" rIns="0" bIns="0" rtlCol="0">
            <a:spAutoFit/>
          </a:bodyPr>
          <a:lstStyle/>
          <a:p>
            <a:pPr marL="12700">
              <a:lnSpc>
                <a:spcPct val="100000"/>
              </a:lnSpc>
              <a:spcBef>
                <a:spcPts val="100"/>
              </a:spcBef>
            </a:pPr>
            <a:r>
              <a:rPr sz="3000" b="1" spc="265" dirty="0">
                <a:solidFill>
                  <a:srgbClr val="002060"/>
                </a:solidFill>
              </a:rPr>
              <a:t>O</a:t>
            </a:r>
            <a:r>
              <a:rPr b="1" spc="265" dirty="0">
                <a:solidFill>
                  <a:srgbClr val="002060"/>
                </a:solidFill>
              </a:rPr>
              <a:t>VERVIEW</a:t>
            </a:r>
            <a:endParaRPr sz="3000" b="1">
              <a:solidFill>
                <a:srgbClr val="002060"/>
              </a:solidFill>
            </a:endParaRPr>
          </a:p>
        </p:txBody>
      </p:sp>
      <p:sp>
        <p:nvSpPr>
          <p:cNvPr id="3" name="object 3"/>
          <p:cNvSpPr txBox="1"/>
          <p:nvPr/>
        </p:nvSpPr>
        <p:spPr>
          <a:xfrm>
            <a:off x="535940" y="1555495"/>
            <a:ext cx="7473950" cy="3225883"/>
          </a:xfrm>
          <a:prstGeom prst="rect">
            <a:avLst/>
          </a:prstGeom>
        </p:spPr>
        <p:txBody>
          <a:bodyPr vert="horz" wrap="square" lIns="0" tIns="85725" rIns="0" bIns="0" rtlCol="0">
            <a:spAutoFit/>
          </a:bodyPr>
          <a:lstStyle/>
          <a:p>
            <a:pPr marL="287020" indent="-274320">
              <a:lnSpc>
                <a:spcPct val="100000"/>
              </a:lnSpc>
              <a:spcBef>
                <a:spcPts val="675"/>
              </a:spcBef>
              <a:buClr>
                <a:srgbClr val="FE8637"/>
              </a:buClr>
              <a:buSzPct val="68750"/>
              <a:buFont typeface="Wingdings"/>
              <a:buChar char=""/>
              <a:tabLst>
                <a:tab pos="287020" algn="l"/>
              </a:tabLst>
            </a:pPr>
            <a:r>
              <a:rPr sz="2400" spc="114" dirty="0">
                <a:latin typeface="Cambria"/>
                <a:cs typeface="Cambria"/>
              </a:rPr>
              <a:t>Facilitate</a:t>
            </a:r>
            <a:r>
              <a:rPr sz="2400" spc="125" dirty="0">
                <a:latin typeface="Cambria"/>
                <a:cs typeface="Cambria"/>
              </a:rPr>
              <a:t> </a:t>
            </a:r>
            <a:r>
              <a:rPr sz="2400" spc="95" dirty="0">
                <a:latin typeface="Cambria"/>
                <a:cs typeface="Cambria"/>
              </a:rPr>
              <a:t>the</a:t>
            </a:r>
            <a:r>
              <a:rPr sz="2400" spc="125" dirty="0">
                <a:latin typeface="Cambria"/>
                <a:cs typeface="Cambria"/>
              </a:rPr>
              <a:t> </a:t>
            </a:r>
            <a:r>
              <a:rPr sz="2400" spc="60" dirty="0">
                <a:latin typeface="Cambria"/>
                <a:cs typeface="Cambria"/>
              </a:rPr>
              <a:t>user’s</a:t>
            </a:r>
            <a:r>
              <a:rPr sz="2400" spc="114" dirty="0">
                <a:latin typeface="Cambria"/>
                <a:cs typeface="Cambria"/>
              </a:rPr>
              <a:t> </a:t>
            </a:r>
            <a:r>
              <a:rPr sz="2400" spc="90" dirty="0">
                <a:latin typeface="Cambria"/>
                <a:cs typeface="Cambria"/>
              </a:rPr>
              <a:t>ability</a:t>
            </a:r>
            <a:r>
              <a:rPr sz="2400" spc="120" dirty="0">
                <a:latin typeface="Cambria"/>
                <a:cs typeface="Cambria"/>
              </a:rPr>
              <a:t> </a:t>
            </a:r>
            <a:r>
              <a:rPr sz="2400" spc="20" dirty="0">
                <a:latin typeface="Cambria"/>
                <a:cs typeface="Cambria"/>
              </a:rPr>
              <a:t>to</a:t>
            </a:r>
            <a:endParaRPr sz="24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105" dirty="0">
                <a:latin typeface="Cambria"/>
                <a:cs typeface="Cambria"/>
              </a:rPr>
              <a:t>Input</a:t>
            </a:r>
            <a:r>
              <a:rPr sz="2100" spc="95" dirty="0">
                <a:latin typeface="Cambria"/>
                <a:cs typeface="Cambria"/>
              </a:rPr>
              <a:t> </a:t>
            </a:r>
            <a:r>
              <a:rPr sz="2100" spc="55" dirty="0">
                <a:latin typeface="Cambria"/>
                <a:cs typeface="Cambria"/>
              </a:rPr>
              <a:t>queries</a:t>
            </a:r>
            <a:endParaRPr sz="21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65" dirty="0">
                <a:latin typeface="Cambria"/>
                <a:cs typeface="Cambria"/>
              </a:rPr>
              <a:t>Reduce</a:t>
            </a:r>
            <a:r>
              <a:rPr sz="2100" spc="120" dirty="0">
                <a:latin typeface="Cambria"/>
                <a:cs typeface="Cambria"/>
              </a:rPr>
              <a:t> </a:t>
            </a:r>
            <a:r>
              <a:rPr sz="2100" spc="80" dirty="0">
                <a:latin typeface="Cambria"/>
                <a:cs typeface="Cambria"/>
              </a:rPr>
              <a:t>the</a:t>
            </a:r>
            <a:r>
              <a:rPr sz="2100" spc="135" dirty="0">
                <a:latin typeface="Cambria"/>
                <a:cs typeface="Cambria"/>
              </a:rPr>
              <a:t> </a:t>
            </a:r>
            <a:r>
              <a:rPr sz="2100" spc="80" dirty="0">
                <a:latin typeface="Cambria"/>
                <a:cs typeface="Cambria"/>
              </a:rPr>
              <a:t>time</a:t>
            </a:r>
            <a:r>
              <a:rPr sz="2100" spc="105" dirty="0">
                <a:latin typeface="Cambria"/>
                <a:cs typeface="Cambria"/>
              </a:rPr>
              <a:t> </a:t>
            </a:r>
            <a:r>
              <a:rPr sz="2100" spc="85" dirty="0">
                <a:latin typeface="Cambria"/>
                <a:cs typeface="Cambria"/>
              </a:rPr>
              <a:t>it</a:t>
            </a:r>
            <a:r>
              <a:rPr sz="2100" spc="130" dirty="0">
                <a:latin typeface="Cambria"/>
                <a:cs typeface="Cambria"/>
              </a:rPr>
              <a:t> </a:t>
            </a:r>
            <a:r>
              <a:rPr sz="2100" spc="95" dirty="0">
                <a:latin typeface="Cambria"/>
                <a:cs typeface="Cambria"/>
              </a:rPr>
              <a:t>takes</a:t>
            </a:r>
            <a:r>
              <a:rPr sz="2100" spc="125" dirty="0">
                <a:latin typeface="Cambria"/>
                <a:cs typeface="Cambria"/>
              </a:rPr>
              <a:t> </a:t>
            </a:r>
            <a:r>
              <a:rPr sz="2100" spc="15" dirty="0">
                <a:latin typeface="Cambria"/>
                <a:cs typeface="Cambria"/>
              </a:rPr>
              <a:t>to</a:t>
            </a:r>
            <a:r>
              <a:rPr sz="2100" spc="120" dirty="0">
                <a:latin typeface="Cambria"/>
                <a:cs typeface="Cambria"/>
              </a:rPr>
              <a:t> </a:t>
            </a:r>
            <a:r>
              <a:rPr sz="2100" spc="70" dirty="0">
                <a:latin typeface="Cambria"/>
                <a:cs typeface="Cambria"/>
              </a:rPr>
              <a:t>generate</a:t>
            </a:r>
            <a:r>
              <a:rPr sz="2100" spc="110" dirty="0">
                <a:latin typeface="Cambria"/>
                <a:cs typeface="Cambria"/>
              </a:rPr>
              <a:t> </a:t>
            </a:r>
            <a:r>
              <a:rPr sz="2100" spc="80" dirty="0">
                <a:latin typeface="Cambria"/>
                <a:cs typeface="Cambria"/>
              </a:rPr>
              <a:t>the</a:t>
            </a:r>
            <a:r>
              <a:rPr sz="2100" spc="130" dirty="0">
                <a:latin typeface="Cambria"/>
                <a:cs typeface="Cambria"/>
              </a:rPr>
              <a:t> </a:t>
            </a:r>
            <a:r>
              <a:rPr sz="2100" spc="55" dirty="0">
                <a:latin typeface="Cambria"/>
                <a:cs typeface="Cambria"/>
              </a:rPr>
              <a:t>queries</a:t>
            </a:r>
            <a:endParaRPr sz="2100">
              <a:latin typeface="Cambria"/>
              <a:cs typeface="Cambria"/>
            </a:endParaRPr>
          </a:p>
          <a:p>
            <a:pPr marL="652780" lvl="1" indent="-274955">
              <a:lnSpc>
                <a:spcPct val="100000"/>
              </a:lnSpc>
              <a:spcBef>
                <a:spcPts val="500"/>
              </a:spcBef>
              <a:buClr>
                <a:srgbClr val="FE8637"/>
              </a:buClr>
              <a:buSzPct val="78571"/>
              <a:buFont typeface="Segoe UI Symbol"/>
              <a:buChar char="⚫"/>
              <a:tabLst>
                <a:tab pos="652145" algn="l"/>
                <a:tab pos="652780" algn="l"/>
              </a:tabLst>
            </a:pPr>
            <a:r>
              <a:rPr sz="2100" spc="65" dirty="0">
                <a:latin typeface="Cambria"/>
                <a:cs typeface="Cambria"/>
              </a:rPr>
              <a:t>Reduce</a:t>
            </a:r>
            <a:r>
              <a:rPr sz="2100" spc="120" dirty="0">
                <a:latin typeface="Cambria"/>
                <a:cs typeface="Cambria"/>
              </a:rPr>
              <a:t> </a:t>
            </a:r>
            <a:r>
              <a:rPr sz="2100" spc="140" dirty="0">
                <a:latin typeface="Cambria"/>
                <a:cs typeface="Cambria"/>
              </a:rPr>
              <a:t>a</a:t>
            </a:r>
            <a:r>
              <a:rPr sz="2100" spc="120" dirty="0">
                <a:latin typeface="Cambria"/>
                <a:cs typeface="Cambria"/>
              </a:rPr>
              <a:t> </a:t>
            </a:r>
            <a:r>
              <a:rPr sz="2100" spc="40" dirty="0">
                <a:latin typeface="Cambria"/>
                <a:cs typeface="Cambria"/>
              </a:rPr>
              <a:t>priori</a:t>
            </a:r>
            <a:r>
              <a:rPr sz="2100" spc="120" dirty="0">
                <a:latin typeface="Cambria"/>
                <a:cs typeface="Cambria"/>
              </a:rPr>
              <a:t> </a:t>
            </a:r>
            <a:r>
              <a:rPr sz="2100" spc="80" dirty="0">
                <a:latin typeface="Cambria"/>
                <a:cs typeface="Cambria"/>
              </a:rPr>
              <a:t>the</a:t>
            </a:r>
            <a:r>
              <a:rPr sz="2100" spc="130" dirty="0">
                <a:latin typeface="Cambria"/>
                <a:cs typeface="Cambria"/>
              </a:rPr>
              <a:t> </a:t>
            </a:r>
            <a:r>
              <a:rPr sz="2100" spc="55" dirty="0">
                <a:latin typeface="Cambria"/>
                <a:cs typeface="Cambria"/>
              </a:rPr>
              <a:t>probability</a:t>
            </a:r>
            <a:r>
              <a:rPr sz="2100" spc="110" dirty="0">
                <a:latin typeface="Cambria"/>
                <a:cs typeface="Cambria"/>
              </a:rPr>
              <a:t> </a:t>
            </a:r>
            <a:r>
              <a:rPr sz="2100" dirty="0">
                <a:latin typeface="Cambria"/>
                <a:cs typeface="Cambria"/>
              </a:rPr>
              <a:t>of</a:t>
            </a:r>
            <a:r>
              <a:rPr sz="2100" spc="120" dirty="0">
                <a:latin typeface="Cambria"/>
                <a:cs typeface="Cambria"/>
              </a:rPr>
              <a:t> </a:t>
            </a:r>
            <a:r>
              <a:rPr sz="2100" spc="75" dirty="0">
                <a:latin typeface="Cambria"/>
                <a:cs typeface="Cambria"/>
              </a:rPr>
              <a:t>entering</a:t>
            </a:r>
            <a:r>
              <a:rPr sz="2100" spc="110" dirty="0">
                <a:latin typeface="Cambria"/>
                <a:cs typeface="Cambria"/>
              </a:rPr>
              <a:t> </a:t>
            </a:r>
            <a:r>
              <a:rPr sz="2100" spc="140" dirty="0">
                <a:latin typeface="Cambria"/>
                <a:cs typeface="Cambria"/>
              </a:rPr>
              <a:t>a</a:t>
            </a:r>
            <a:r>
              <a:rPr sz="2100" spc="120" dirty="0">
                <a:latin typeface="Cambria"/>
                <a:cs typeface="Cambria"/>
              </a:rPr>
              <a:t> </a:t>
            </a:r>
            <a:r>
              <a:rPr sz="2100" spc="-10" dirty="0">
                <a:latin typeface="Cambria"/>
                <a:cs typeface="Cambria"/>
              </a:rPr>
              <a:t>poor</a:t>
            </a:r>
            <a:r>
              <a:rPr sz="2100" spc="114" dirty="0">
                <a:latin typeface="Cambria"/>
                <a:cs typeface="Cambria"/>
              </a:rPr>
              <a:t> </a:t>
            </a:r>
            <a:r>
              <a:rPr sz="2100" spc="55" dirty="0">
                <a:latin typeface="Cambria"/>
                <a:cs typeface="Cambria"/>
              </a:rPr>
              <a:t>query</a:t>
            </a:r>
            <a:endParaRPr sz="2100">
              <a:latin typeface="Cambria"/>
              <a:cs typeface="Cambria"/>
            </a:endParaRPr>
          </a:p>
          <a:p>
            <a:pPr marL="287020" indent="-274320">
              <a:lnSpc>
                <a:spcPct val="100000"/>
              </a:lnSpc>
              <a:spcBef>
                <a:spcPts val="600"/>
              </a:spcBef>
              <a:buClr>
                <a:srgbClr val="FE8637"/>
              </a:buClr>
              <a:buSzPct val="68750"/>
              <a:buFont typeface="Wingdings"/>
              <a:buChar char=""/>
              <a:tabLst>
                <a:tab pos="287020" algn="l"/>
              </a:tabLst>
            </a:pPr>
            <a:r>
              <a:rPr sz="2400" spc="90" dirty="0">
                <a:latin typeface="Cambria"/>
                <a:cs typeface="Cambria"/>
              </a:rPr>
              <a:t>Miscellaneous</a:t>
            </a:r>
            <a:r>
              <a:rPr sz="2400" spc="65" dirty="0">
                <a:latin typeface="Cambria"/>
                <a:cs typeface="Cambria"/>
              </a:rPr>
              <a:t> </a:t>
            </a:r>
            <a:r>
              <a:rPr sz="2400" spc="80" dirty="0">
                <a:latin typeface="Cambria"/>
                <a:cs typeface="Cambria"/>
              </a:rPr>
              <a:t>capabilities</a:t>
            </a:r>
            <a:endParaRPr sz="24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80" dirty="0">
                <a:latin typeface="Cambria"/>
                <a:cs typeface="Cambria"/>
              </a:rPr>
              <a:t>Vocabulary</a:t>
            </a:r>
            <a:r>
              <a:rPr sz="2100" spc="95" dirty="0">
                <a:latin typeface="Cambria"/>
                <a:cs typeface="Cambria"/>
              </a:rPr>
              <a:t> </a:t>
            </a:r>
            <a:r>
              <a:rPr sz="2100" spc="15" dirty="0">
                <a:latin typeface="Cambria"/>
                <a:cs typeface="Cambria"/>
              </a:rPr>
              <a:t>browse</a:t>
            </a:r>
            <a:endParaRPr sz="21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85" dirty="0">
                <a:latin typeface="Cambria"/>
                <a:cs typeface="Cambria"/>
              </a:rPr>
              <a:t>Iterative</a:t>
            </a:r>
            <a:r>
              <a:rPr sz="2100" spc="100" dirty="0">
                <a:latin typeface="Cambria"/>
                <a:cs typeface="Cambria"/>
              </a:rPr>
              <a:t> </a:t>
            </a:r>
            <a:r>
              <a:rPr sz="2100" spc="70" dirty="0">
                <a:latin typeface="Cambria"/>
                <a:cs typeface="Cambria"/>
              </a:rPr>
              <a:t>search</a:t>
            </a:r>
            <a:r>
              <a:rPr sz="2100" spc="120" dirty="0">
                <a:latin typeface="Cambria"/>
                <a:cs typeface="Cambria"/>
              </a:rPr>
              <a:t> </a:t>
            </a:r>
            <a:r>
              <a:rPr sz="2100" spc="90" dirty="0">
                <a:latin typeface="Cambria"/>
                <a:cs typeface="Cambria"/>
              </a:rPr>
              <a:t>and</a:t>
            </a:r>
            <a:r>
              <a:rPr sz="2100" spc="114" dirty="0">
                <a:latin typeface="Cambria"/>
                <a:cs typeface="Cambria"/>
              </a:rPr>
              <a:t> </a:t>
            </a:r>
            <a:r>
              <a:rPr sz="2100" spc="70" dirty="0">
                <a:latin typeface="Cambria"/>
                <a:cs typeface="Cambria"/>
              </a:rPr>
              <a:t>search</a:t>
            </a:r>
            <a:r>
              <a:rPr sz="2100" spc="130" dirty="0">
                <a:latin typeface="Cambria"/>
                <a:cs typeface="Cambria"/>
              </a:rPr>
              <a:t> </a:t>
            </a:r>
            <a:r>
              <a:rPr sz="2100" spc="60" dirty="0">
                <a:latin typeface="Cambria"/>
                <a:cs typeface="Cambria"/>
              </a:rPr>
              <a:t>history</a:t>
            </a:r>
            <a:r>
              <a:rPr sz="2100" spc="105" dirty="0">
                <a:latin typeface="Cambria"/>
                <a:cs typeface="Cambria"/>
              </a:rPr>
              <a:t> </a:t>
            </a:r>
            <a:r>
              <a:rPr sz="2100" spc="35" dirty="0">
                <a:latin typeface="Cambria"/>
                <a:cs typeface="Cambria"/>
              </a:rPr>
              <a:t>log</a:t>
            </a:r>
            <a:endParaRPr sz="2100">
              <a:latin typeface="Cambria"/>
              <a:cs typeface="Cambria"/>
            </a:endParaRPr>
          </a:p>
          <a:p>
            <a:pPr marL="652780" lvl="1" indent="-274955">
              <a:lnSpc>
                <a:spcPct val="100000"/>
              </a:lnSpc>
              <a:spcBef>
                <a:spcPts val="505"/>
              </a:spcBef>
              <a:buClr>
                <a:srgbClr val="FE8637"/>
              </a:buClr>
              <a:buSzPct val="78571"/>
              <a:buFont typeface="Segoe UI Symbol"/>
              <a:buChar char="⚫"/>
              <a:tabLst>
                <a:tab pos="652145" algn="l"/>
                <a:tab pos="652780" algn="l"/>
              </a:tabLst>
            </a:pPr>
            <a:r>
              <a:rPr sz="2100" spc="125">
                <a:latin typeface="Cambria"/>
                <a:cs typeface="Cambria"/>
              </a:rPr>
              <a:t>Canned</a:t>
            </a:r>
            <a:r>
              <a:rPr sz="2100" spc="85">
                <a:latin typeface="Cambria"/>
                <a:cs typeface="Cambria"/>
              </a:rPr>
              <a:t> </a:t>
            </a:r>
            <a:r>
              <a:rPr sz="2100" spc="55" smtClean="0">
                <a:latin typeface="Cambria"/>
                <a:cs typeface="Cambria"/>
              </a:rPr>
              <a:t>queries</a:t>
            </a:r>
            <a:endParaRPr sz="2100">
              <a:latin typeface="Cambria"/>
              <a:cs typeface="Cambria"/>
            </a:endParaRPr>
          </a:p>
        </p:txBody>
      </p:sp>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894397"/>
            <a:ext cx="5395214" cy="474489"/>
          </a:xfrm>
          <a:prstGeom prst="rect">
            <a:avLst/>
          </a:prstGeom>
        </p:spPr>
        <p:txBody>
          <a:bodyPr vert="horz" wrap="square" lIns="0" tIns="12700" rIns="0" bIns="0" rtlCol="0">
            <a:spAutoFit/>
          </a:bodyPr>
          <a:lstStyle/>
          <a:p>
            <a:pPr marL="12700">
              <a:lnSpc>
                <a:spcPct val="100000"/>
              </a:lnSpc>
              <a:spcBef>
                <a:spcPts val="100"/>
              </a:spcBef>
            </a:pPr>
            <a:r>
              <a:rPr sz="3000" b="1" spc="345" dirty="0">
                <a:solidFill>
                  <a:srgbClr val="002060"/>
                </a:solidFill>
                <a:latin typeface="Cambria"/>
                <a:cs typeface="Cambria"/>
              </a:rPr>
              <a:t>V</a:t>
            </a:r>
            <a:r>
              <a:rPr b="1" spc="345" dirty="0">
                <a:solidFill>
                  <a:srgbClr val="002060"/>
                </a:solidFill>
                <a:latin typeface="Cambria"/>
                <a:cs typeface="Cambria"/>
              </a:rPr>
              <a:t>OCABULARY</a:t>
            </a:r>
            <a:r>
              <a:rPr b="1" spc="220" dirty="0">
                <a:solidFill>
                  <a:srgbClr val="002060"/>
                </a:solidFill>
                <a:latin typeface="Cambria"/>
                <a:cs typeface="Cambria"/>
              </a:rPr>
              <a:t> </a:t>
            </a:r>
            <a:r>
              <a:rPr sz="3000" b="1" spc="315" dirty="0">
                <a:solidFill>
                  <a:srgbClr val="002060"/>
                </a:solidFill>
                <a:latin typeface="Cambria"/>
                <a:cs typeface="Cambria"/>
              </a:rPr>
              <a:t>B</a:t>
            </a:r>
            <a:r>
              <a:rPr b="1" spc="315" dirty="0">
                <a:solidFill>
                  <a:srgbClr val="002060"/>
                </a:solidFill>
                <a:latin typeface="Cambria"/>
                <a:cs typeface="Cambria"/>
              </a:rPr>
              <a:t>ROWSE</a:t>
            </a:r>
            <a:endParaRPr sz="3000" b="1">
              <a:solidFill>
                <a:srgbClr val="002060"/>
              </a:solidFill>
              <a:latin typeface="Cambria"/>
              <a:cs typeface="Cambria"/>
            </a:endParaRPr>
          </a:p>
        </p:txBody>
      </p:sp>
      <p:sp>
        <p:nvSpPr>
          <p:cNvPr id="3" name="object 3"/>
          <p:cNvSpPr txBox="1"/>
          <p:nvPr/>
        </p:nvSpPr>
        <p:spPr>
          <a:xfrm>
            <a:off x="535940" y="1628647"/>
            <a:ext cx="7844155" cy="2661920"/>
          </a:xfrm>
          <a:prstGeom prst="rect">
            <a:avLst/>
          </a:prstGeom>
        </p:spPr>
        <p:txBody>
          <a:bodyPr vert="horz" wrap="square" lIns="0" tIns="12700" rIns="0" bIns="0" rtlCol="0">
            <a:spAutoFit/>
          </a:bodyPr>
          <a:lstStyle/>
          <a:p>
            <a:pPr marL="286385" marR="5715" indent="-274320" algn="just">
              <a:lnSpc>
                <a:spcPct val="100000"/>
              </a:lnSpc>
              <a:spcBef>
                <a:spcPts val="100"/>
              </a:spcBef>
              <a:buClr>
                <a:srgbClr val="FE8637"/>
              </a:buClr>
              <a:buSzPct val="68750"/>
              <a:buFont typeface="Wingdings"/>
              <a:buChar char=""/>
              <a:tabLst>
                <a:tab pos="287020" algn="l"/>
              </a:tabLst>
            </a:pPr>
            <a:r>
              <a:rPr sz="2400" spc="90" dirty="0">
                <a:latin typeface="Cambria"/>
                <a:cs typeface="Cambria"/>
              </a:rPr>
              <a:t>Vocabulary </a:t>
            </a:r>
            <a:r>
              <a:rPr sz="2400" spc="60" dirty="0">
                <a:latin typeface="Cambria"/>
                <a:cs typeface="Cambria"/>
              </a:rPr>
              <a:t>Browse </a:t>
            </a:r>
            <a:r>
              <a:rPr sz="2400" spc="40" dirty="0">
                <a:latin typeface="Cambria"/>
                <a:cs typeface="Cambria"/>
              </a:rPr>
              <a:t>provides </a:t>
            </a:r>
            <a:r>
              <a:rPr sz="2400" spc="95" dirty="0">
                <a:latin typeface="Cambria"/>
                <a:cs typeface="Cambria"/>
              </a:rPr>
              <a:t>the </a:t>
            </a:r>
            <a:r>
              <a:rPr sz="2400" spc="80" dirty="0">
                <a:latin typeface="Cambria"/>
                <a:cs typeface="Cambria"/>
              </a:rPr>
              <a:t>capability </a:t>
            </a:r>
            <a:r>
              <a:rPr sz="2400" spc="20" dirty="0">
                <a:latin typeface="Cambria"/>
                <a:cs typeface="Cambria"/>
              </a:rPr>
              <a:t>to </a:t>
            </a:r>
            <a:r>
              <a:rPr sz="2400" spc="80" dirty="0">
                <a:latin typeface="Cambria"/>
                <a:cs typeface="Cambria"/>
              </a:rPr>
              <a:t>display </a:t>
            </a:r>
            <a:r>
              <a:rPr sz="2400" spc="85" dirty="0">
                <a:latin typeface="Cambria"/>
                <a:cs typeface="Cambria"/>
              </a:rPr>
              <a:t> </a:t>
            </a:r>
            <a:r>
              <a:rPr sz="2400" spc="105" dirty="0">
                <a:latin typeface="Cambria"/>
                <a:cs typeface="Cambria"/>
              </a:rPr>
              <a:t>in</a:t>
            </a:r>
            <a:r>
              <a:rPr sz="2400" spc="110" dirty="0">
                <a:latin typeface="Cambria"/>
                <a:cs typeface="Cambria"/>
              </a:rPr>
              <a:t> </a:t>
            </a:r>
            <a:r>
              <a:rPr sz="2400" spc="90" dirty="0">
                <a:latin typeface="Cambria"/>
                <a:cs typeface="Cambria"/>
              </a:rPr>
              <a:t>alphabetical</a:t>
            </a:r>
            <a:r>
              <a:rPr sz="2400" spc="95" dirty="0">
                <a:latin typeface="Cambria"/>
                <a:cs typeface="Cambria"/>
              </a:rPr>
              <a:t> </a:t>
            </a:r>
            <a:r>
              <a:rPr sz="2400" spc="40" dirty="0">
                <a:latin typeface="Cambria"/>
                <a:cs typeface="Cambria"/>
              </a:rPr>
              <a:t>sorted</a:t>
            </a:r>
            <a:r>
              <a:rPr sz="2400" spc="45" dirty="0">
                <a:latin typeface="Cambria"/>
                <a:cs typeface="Cambria"/>
              </a:rPr>
              <a:t> </a:t>
            </a:r>
            <a:r>
              <a:rPr sz="2400" spc="20" dirty="0">
                <a:latin typeface="Cambria"/>
                <a:cs typeface="Cambria"/>
              </a:rPr>
              <a:t>order </a:t>
            </a:r>
            <a:r>
              <a:rPr sz="2400" spc="25" dirty="0">
                <a:latin typeface="Cambria"/>
                <a:cs typeface="Cambria"/>
              </a:rPr>
              <a:t> </a:t>
            </a:r>
            <a:r>
              <a:rPr sz="2400" spc="20" dirty="0">
                <a:latin typeface="Cambria"/>
                <a:cs typeface="Cambria"/>
              </a:rPr>
              <a:t>words </a:t>
            </a:r>
            <a:r>
              <a:rPr sz="2400" spc="25" dirty="0">
                <a:latin typeface="Cambria"/>
                <a:cs typeface="Cambria"/>
              </a:rPr>
              <a:t> </a:t>
            </a:r>
            <a:r>
              <a:rPr sz="2400" spc="45" dirty="0">
                <a:latin typeface="Cambria"/>
                <a:cs typeface="Cambria"/>
              </a:rPr>
              <a:t>from </a:t>
            </a:r>
            <a:r>
              <a:rPr sz="2400" spc="50" dirty="0">
                <a:latin typeface="Cambria"/>
                <a:cs typeface="Cambria"/>
              </a:rPr>
              <a:t> </a:t>
            </a:r>
            <a:r>
              <a:rPr sz="2400" spc="90" dirty="0">
                <a:latin typeface="Cambria"/>
                <a:cs typeface="Cambria"/>
              </a:rPr>
              <a:t>the </a:t>
            </a:r>
            <a:r>
              <a:rPr sz="2400" spc="95" dirty="0">
                <a:latin typeface="Cambria"/>
                <a:cs typeface="Cambria"/>
              </a:rPr>
              <a:t> </a:t>
            </a:r>
            <a:r>
              <a:rPr sz="2400" spc="60" dirty="0">
                <a:latin typeface="Cambria"/>
                <a:cs typeface="Cambria"/>
              </a:rPr>
              <a:t>document</a:t>
            </a:r>
            <a:r>
              <a:rPr sz="2400" spc="114" dirty="0">
                <a:latin typeface="Cambria"/>
                <a:cs typeface="Cambria"/>
              </a:rPr>
              <a:t> </a:t>
            </a:r>
            <a:r>
              <a:rPr sz="2400" spc="100" dirty="0">
                <a:latin typeface="Cambria"/>
                <a:cs typeface="Cambria"/>
              </a:rPr>
              <a:t>database.</a:t>
            </a:r>
            <a:endParaRPr sz="2400">
              <a:latin typeface="Cambria"/>
              <a:cs typeface="Cambria"/>
            </a:endParaRPr>
          </a:p>
          <a:p>
            <a:pPr marL="286385" marR="5080" indent="-274320" algn="just">
              <a:lnSpc>
                <a:spcPct val="100000"/>
              </a:lnSpc>
              <a:spcBef>
                <a:spcPts val="600"/>
              </a:spcBef>
              <a:buClr>
                <a:srgbClr val="FE8637"/>
              </a:buClr>
              <a:buSzPct val="68750"/>
              <a:buFont typeface="Wingdings"/>
              <a:buChar char=""/>
              <a:tabLst>
                <a:tab pos="287020" algn="l"/>
              </a:tabLst>
            </a:pPr>
            <a:r>
              <a:rPr sz="2400" spc="90" dirty="0">
                <a:latin typeface="Cambria"/>
                <a:cs typeface="Cambria"/>
              </a:rPr>
              <a:t>Vocabulary </a:t>
            </a:r>
            <a:r>
              <a:rPr sz="2400" spc="20" dirty="0">
                <a:latin typeface="Cambria"/>
                <a:cs typeface="Cambria"/>
              </a:rPr>
              <a:t>browse </a:t>
            </a:r>
            <a:r>
              <a:rPr sz="2400" spc="40" dirty="0">
                <a:latin typeface="Cambria"/>
                <a:cs typeface="Cambria"/>
              </a:rPr>
              <a:t>provides </a:t>
            </a:r>
            <a:r>
              <a:rPr sz="2400" spc="75" dirty="0">
                <a:latin typeface="Cambria"/>
                <a:cs typeface="Cambria"/>
              </a:rPr>
              <a:t>information </a:t>
            </a:r>
            <a:r>
              <a:rPr sz="2400" spc="15" dirty="0">
                <a:latin typeface="Cambria"/>
                <a:cs typeface="Cambria"/>
              </a:rPr>
              <a:t>on </a:t>
            </a:r>
            <a:r>
              <a:rPr sz="2400" spc="95" dirty="0">
                <a:latin typeface="Cambria"/>
                <a:cs typeface="Cambria"/>
              </a:rPr>
              <a:t>the </a:t>
            </a:r>
            <a:r>
              <a:rPr sz="2400" spc="80" dirty="0">
                <a:latin typeface="Cambria"/>
                <a:cs typeface="Cambria"/>
              </a:rPr>
              <a:t>exact </a:t>
            </a:r>
            <a:r>
              <a:rPr sz="2400" spc="85" dirty="0">
                <a:latin typeface="Cambria"/>
                <a:cs typeface="Cambria"/>
              </a:rPr>
              <a:t> </a:t>
            </a:r>
            <a:r>
              <a:rPr sz="2400" spc="25" dirty="0">
                <a:latin typeface="Cambria"/>
                <a:cs typeface="Cambria"/>
              </a:rPr>
              <a:t>words  </a:t>
            </a:r>
            <a:r>
              <a:rPr sz="2400" spc="105" dirty="0">
                <a:latin typeface="Cambria"/>
                <a:cs typeface="Cambria"/>
              </a:rPr>
              <a:t>in </a:t>
            </a:r>
            <a:r>
              <a:rPr sz="2400" spc="90" dirty="0">
                <a:latin typeface="Cambria"/>
                <a:cs typeface="Cambria"/>
              </a:rPr>
              <a:t>the </a:t>
            </a:r>
            <a:r>
              <a:rPr sz="2400" spc="105" dirty="0">
                <a:latin typeface="Cambria"/>
                <a:cs typeface="Cambria"/>
              </a:rPr>
              <a:t>database. </a:t>
            </a:r>
            <a:r>
              <a:rPr sz="2400" spc="155" dirty="0">
                <a:latin typeface="Cambria"/>
                <a:cs typeface="Cambria"/>
              </a:rPr>
              <a:t>It </a:t>
            </a:r>
            <a:r>
              <a:rPr sz="2400" spc="75" dirty="0">
                <a:latin typeface="Cambria"/>
                <a:cs typeface="Cambria"/>
              </a:rPr>
              <a:t>helps </a:t>
            </a:r>
            <a:r>
              <a:rPr sz="2400" spc="95" dirty="0">
                <a:latin typeface="Cambria"/>
                <a:cs typeface="Cambria"/>
              </a:rPr>
              <a:t>the </a:t>
            </a:r>
            <a:r>
              <a:rPr sz="2400" spc="75" dirty="0">
                <a:latin typeface="Cambria"/>
                <a:cs typeface="Cambria"/>
              </a:rPr>
              <a:t>user </a:t>
            </a:r>
            <a:r>
              <a:rPr sz="2400" spc="70" dirty="0">
                <a:latin typeface="Cambria"/>
                <a:cs typeface="Cambria"/>
              </a:rPr>
              <a:t>determine </a:t>
            </a:r>
            <a:r>
              <a:rPr sz="2400" spc="75" dirty="0">
                <a:latin typeface="Cambria"/>
                <a:cs typeface="Cambria"/>
              </a:rPr>
              <a:t> </a:t>
            </a:r>
            <a:r>
              <a:rPr sz="2400" spc="95" dirty="0">
                <a:latin typeface="Cambria"/>
                <a:cs typeface="Cambria"/>
              </a:rPr>
              <a:t>the </a:t>
            </a:r>
            <a:r>
              <a:rPr sz="2400" spc="90" dirty="0">
                <a:latin typeface="Cambria"/>
                <a:cs typeface="Cambria"/>
              </a:rPr>
              <a:t>impact </a:t>
            </a:r>
            <a:r>
              <a:rPr sz="2400" spc="-5" dirty="0">
                <a:latin typeface="Cambria"/>
                <a:cs typeface="Cambria"/>
              </a:rPr>
              <a:t>of</a:t>
            </a:r>
            <a:r>
              <a:rPr sz="2400" dirty="0">
                <a:latin typeface="Cambria"/>
                <a:cs typeface="Cambria"/>
              </a:rPr>
              <a:t> </a:t>
            </a:r>
            <a:r>
              <a:rPr sz="2400" spc="100" dirty="0">
                <a:latin typeface="Cambria"/>
                <a:cs typeface="Cambria"/>
              </a:rPr>
              <a:t>using </a:t>
            </a:r>
            <a:r>
              <a:rPr sz="2400" spc="160" dirty="0">
                <a:latin typeface="Cambria"/>
                <a:cs typeface="Cambria"/>
              </a:rPr>
              <a:t>a </a:t>
            </a:r>
            <a:r>
              <a:rPr sz="2400" spc="70" dirty="0">
                <a:latin typeface="Cambria"/>
                <a:cs typeface="Cambria"/>
              </a:rPr>
              <a:t>fixed  </a:t>
            </a:r>
            <a:r>
              <a:rPr sz="2400" spc="-10" dirty="0">
                <a:latin typeface="Cambria"/>
                <a:cs typeface="Cambria"/>
              </a:rPr>
              <a:t>or</a:t>
            </a:r>
            <a:r>
              <a:rPr sz="2400" spc="505" dirty="0">
                <a:latin typeface="Cambria"/>
                <a:cs typeface="Cambria"/>
              </a:rPr>
              <a:t> </a:t>
            </a:r>
            <a:r>
              <a:rPr sz="2400" spc="85" dirty="0">
                <a:latin typeface="Cambria"/>
                <a:cs typeface="Cambria"/>
              </a:rPr>
              <a:t>variable </a:t>
            </a:r>
            <a:r>
              <a:rPr sz="2400" spc="95" dirty="0">
                <a:latin typeface="Cambria"/>
                <a:cs typeface="Cambria"/>
              </a:rPr>
              <a:t>length </a:t>
            </a:r>
            <a:r>
              <a:rPr sz="2400" spc="130" dirty="0">
                <a:latin typeface="Cambria"/>
                <a:cs typeface="Cambria"/>
              </a:rPr>
              <a:t>mask </a:t>
            </a:r>
            <a:r>
              <a:rPr sz="2400" spc="135" dirty="0">
                <a:latin typeface="Cambria"/>
                <a:cs typeface="Cambria"/>
              </a:rPr>
              <a:t> </a:t>
            </a:r>
            <a:r>
              <a:rPr sz="2400" spc="25" dirty="0">
                <a:latin typeface="Cambria"/>
                <a:cs typeface="Cambria"/>
              </a:rPr>
              <a:t>on</a:t>
            </a:r>
            <a:r>
              <a:rPr sz="2400" spc="120" dirty="0">
                <a:latin typeface="Cambria"/>
                <a:cs typeface="Cambria"/>
              </a:rPr>
              <a:t> </a:t>
            </a:r>
            <a:r>
              <a:rPr sz="2400" spc="160" dirty="0">
                <a:latin typeface="Cambria"/>
                <a:cs typeface="Cambria"/>
              </a:rPr>
              <a:t>a</a:t>
            </a:r>
            <a:r>
              <a:rPr sz="2400" spc="140" dirty="0">
                <a:latin typeface="Cambria"/>
                <a:cs typeface="Cambria"/>
              </a:rPr>
              <a:t> </a:t>
            </a:r>
            <a:r>
              <a:rPr sz="2400" spc="80" dirty="0">
                <a:latin typeface="Cambria"/>
                <a:cs typeface="Cambria"/>
              </a:rPr>
              <a:t>search</a:t>
            </a:r>
            <a:r>
              <a:rPr sz="2400" spc="114" dirty="0">
                <a:latin typeface="Cambria"/>
                <a:cs typeface="Cambria"/>
              </a:rPr>
              <a:t> </a:t>
            </a:r>
            <a:r>
              <a:rPr sz="2400" spc="85" dirty="0">
                <a:latin typeface="Cambria"/>
                <a:cs typeface="Cambria"/>
              </a:rPr>
              <a:t>term</a:t>
            </a:r>
            <a:r>
              <a:rPr sz="2400" spc="130" dirty="0">
                <a:latin typeface="Cambria"/>
                <a:cs typeface="Cambria"/>
              </a:rPr>
              <a:t> </a:t>
            </a:r>
            <a:r>
              <a:rPr sz="2400" spc="105" dirty="0">
                <a:latin typeface="Cambria"/>
                <a:cs typeface="Cambria"/>
              </a:rPr>
              <a:t>and</a:t>
            </a:r>
            <a:r>
              <a:rPr sz="2400" spc="130" dirty="0">
                <a:latin typeface="Cambria"/>
                <a:cs typeface="Cambria"/>
              </a:rPr>
              <a:t> </a:t>
            </a:r>
            <a:r>
              <a:rPr sz="2400" spc="75" dirty="0">
                <a:latin typeface="Cambria"/>
                <a:cs typeface="Cambria"/>
              </a:rPr>
              <a:t>potential</a:t>
            </a:r>
            <a:r>
              <a:rPr sz="2400" spc="130" dirty="0">
                <a:latin typeface="Cambria"/>
                <a:cs typeface="Cambria"/>
              </a:rPr>
              <a:t> </a:t>
            </a:r>
            <a:r>
              <a:rPr sz="2400" spc="95" dirty="0">
                <a:latin typeface="Cambria"/>
                <a:cs typeface="Cambria"/>
              </a:rPr>
              <a:t>misspellings.</a:t>
            </a:r>
            <a:endParaRPr sz="2400">
              <a:latin typeface="Cambria"/>
              <a:cs typeface="Cambria"/>
            </a:endParaRPr>
          </a:p>
        </p:txBody>
      </p:sp>
    </p:spTree>
  </p:cSld>
  <p:clrMapOvr>
    <a:masterClrMapping/>
  </p:clrMapOvr>
  <p:transition>
    <p:split orient="vert"/>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0"/>
            <a:ext cx="626110" cy="6858000"/>
            <a:chOff x="8156447" y="0"/>
            <a:chExt cx="626110" cy="6858000"/>
          </a:xfrm>
        </p:grpSpPr>
        <p:sp>
          <p:nvSpPr>
            <p:cNvPr id="3" name="object 3"/>
            <p:cNvSpPr/>
            <p:nvPr/>
          </p:nvSpPr>
          <p:spPr>
            <a:xfrm>
              <a:off x="8762999" y="0"/>
              <a:ext cx="0" cy="6858000"/>
            </a:xfrm>
            <a:custGeom>
              <a:avLst/>
              <a:gdLst/>
              <a:ahLst/>
              <a:cxnLst/>
              <a:rect l="l" t="t" r="r" b="b"/>
              <a:pathLst>
                <a:path h="6858000">
                  <a:moveTo>
                    <a:pt x="0" y="0"/>
                  </a:moveTo>
                  <a:lnTo>
                    <a:pt x="0" y="6858000"/>
                  </a:lnTo>
                </a:path>
              </a:pathLst>
            </a:custGeom>
            <a:ln w="38100">
              <a:solidFill>
                <a:srgbClr val="FEC3AE"/>
              </a:solidFill>
            </a:ln>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11" y="4419"/>
                  </a:lnTo>
                  <a:lnTo>
                    <a:pt x="178602" y="17162"/>
                  </a:lnTo>
                  <a:lnTo>
                    <a:pt x="135867" y="37453"/>
                  </a:lnTo>
                  <a:lnTo>
                    <a:pt x="97580" y="64518"/>
                  </a:lnTo>
                  <a:lnTo>
                    <a:pt x="64518" y="97580"/>
                  </a:lnTo>
                  <a:lnTo>
                    <a:pt x="37453" y="135867"/>
                  </a:lnTo>
                  <a:lnTo>
                    <a:pt x="17162" y="178602"/>
                  </a:lnTo>
                  <a:lnTo>
                    <a:pt x="4419" y="225011"/>
                  </a:lnTo>
                  <a:lnTo>
                    <a:pt x="0" y="274319"/>
                  </a:ln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19"/>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close/>
                </a:path>
              </a:pathLst>
            </a:custGeom>
            <a:solidFill>
              <a:srgbClr val="FE8637"/>
            </a:solid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8000"/>
                  </a:lnTo>
                </a:path>
              </a:pathLst>
            </a:custGeom>
            <a:ln w="9525">
              <a:solidFill>
                <a:srgbClr val="FE8637"/>
              </a:solidFill>
            </a:ln>
          </p:spPr>
          <p:txBody>
            <a:bodyPr wrap="square" lIns="0" tIns="0" rIns="0" bIns="0" rtlCol="0"/>
            <a:lstStyle/>
            <a:p>
              <a:endParaRPr/>
            </a:p>
          </p:txBody>
        </p:sp>
      </p:grpSp>
      <p:pic>
        <p:nvPicPr>
          <p:cNvPr id="9" name="object 9"/>
          <p:cNvPicPr/>
          <p:nvPr/>
        </p:nvPicPr>
        <p:blipFill>
          <a:blip r:embed="rId3" cstate="print"/>
          <a:stretch>
            <a:fillRect/>
          </a:stretch>
        </p:blipFill>
        <p:spPr>
          <a:xfrm>
            <a:off x="1197995" y="609168"/>
            <a:ext cx="6443607" cy="4294938"/>
          </a:xfrm>
          <a:prstGeom prst="rect">
            <a:avLst/>
          </a:prstGeom>
        </p:spPr>
      </p:pic>
      <p:sp>
        <p:nvSpPr>
          <p:cNvPr id="10" name="object 10"/>
          <p:cNvSpPr txBox="1"/>
          <p:nvPr/>
        </p:nvSpPr>
        <p:spPr>
          <a:xfrm>
            <a:off x="457200" y="5334000"/>
            <a:ext cx="7425055" cy="835025"/>
          </a:xfrm>
          <a:prstGeom prst="rect">
            <a:avLst/>
          </a:prstGeom>
        </p:spPr>
        <p:txBody>
          <a:bodyPr vert="horz" wrap="square" lIns="0" tIns="12700" rIns="0" bIns="0" rtlCol="0">
            <a:spAutoFit/>
          </a:bodyPr>
          <a:lstStyle/>
          <a:p>
            <a:pPr marL="926465">
              <a:lnSpc>
                <a:spcPct val="100000"/>
              </a:lnSpc>
              <a:spcBef>
                <a:spcPts val="100"/>
              </a:spcBef>
            </a:pPr>
            <a:r>
              <a:rPr sz="1800" b="1" spc="130" dirty="0">
                <a:latin typeface="Cambria"/>
                <a:cs typeface="Cambria"/>
              </a:rPr>
              <a:t>Vocabulary</a:t>
            </a:r>
            <a:r>
              <a:rPr sz="1800" b="1" spc="90" dirty="0">
                <a:latin typeface="Cambria"/>
                <a:cs typeface="Cambria"/>
              </a:rPr>
              <a:t> </a:t>
            </a:r>
            <a:r>
              <a:rPr sz="1800" b="1" spc="114" dirty="0">
                <a:latin typeface="Cambria"/>
                <a:cs typeface="Cambria"/>
              </a:rPr>
              <a:t>Browse </a:t>
            </a:r>
            <a:r>
              <a:rPr sz="1800" b="1" spc="145" dirty="0">
                <a:latin typeface="Cambria"/>
                <a:cs typeface="Cambria"/>
              </a:rPr>
              <a:t>List</a:t>
            </a:r>
            <a:r>
              <a:rPr sz="1800" b="1" spc="105" dirty="0">
                <a:latin typeface="Cambria"/>
                <a:cs typeface="Cambria"/>
              </a:rPr>
              <a:t> </a:t>
            </a:r>
            <a:r>
              <a:rPr sz="1800" b="1" spc="130" dirty="0">
                <a:latin typeface="Cambria"/>
                <a:cs typeface="Cambria"/>
              </a:rPr>
              <a:t>with</a:t>
            </a:r>
            <a:r>
              <a:rPr sz="1800" b="1" spc="110" dirty="0">
                <a:latin typeface="Cambria"/>
                <a:cs typeface="Cambria"/>
              </a:rPr>
              <a:t> </a:t>
            </a:r>
            <a:r>
              <a:rPr sz="1800" b="1" spc="100" dirty="0">
                <a:latin typeface="Cambria"/>
                <a:cs typeface="Cambria"/>
              </a:rPr>
              <a:t>entered</a:t>
            </a:r>
            <a:r>
              <a:rPr sz="1800" b="1" spc="125" dirty="0">
                <a:latin typeface="Cambria"/>
                <a:cs typeface="Cambria"/>
              </a:rPr>
              <a:t> </a:t>
            </a:r>
            <a:r>
              <a:rPr sz="1800" b="1" spc="100" dirty="0">
                <a:latin typeface="Cambria"/>
                <a:cs typeface="Cambria"/>
              </a:rPr>
              <a:t>term</a:t>
            </a:r>
            <a:r>
              <a:rPr sz="1800" b="1" spc="125" dirty="0">
                <a:latin typeface="Cambria"/>
                <a:cs typeface="Cambria"/>
              </a:rPr>
              <a:t> </a:t>
            </a:r>
            <a:r>
              <a:rPr sz="1800" b="1" spc="50" dirty="0">
                <a:latin typeface="Cambria"/>
                <a:cs typeface="Cambria"/>
              </a:rPr>
              <a:t>"comput"</a:t>
            </a:r>
            <a:endParaRPr sz="1800">
              <a:latin typeface="Cambria"/>
              <a:cs typeface="Cambria"/>
            </a:endParaRPr>
          </a:p>
          <a:p>
            <a:pPr>
              <a:lnSpc>
                <a:spcPct val="100000"/>
              </a:lnSpc>
            </a:pPr>
            <a:endParaRPr sz="1750">
              <a:latin typeface="Cambria"/>
              <a:cs typeface="Cambria"/>
            </a:endParaRPr>
          </a:p>
          <a:p>
            <a:pPr marL="12700">
              <a:lnSpc>
                <a:spcPct val="100000"/>
              </a:lnSpc>
            </a:pPr>
            <a:endParaRPr sz="1800">
              <a:latin typeface="Cambria"/>
              <a:cs typeface="Cambria"/>
            </a:endParaRPr>
          </a:p>
        </p:txBody>
      </p:sp>
    </p:spTree>
  </p:cSld>
  <p:clrMapOvr>
    <a:masterClrMapping/>
  </p:clrMapOvr>
  <p:transition>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7617460" cy="936154"/>
          </a:xfrm>
          <a:prstGeom prst="rect">
            <a:avLst/>
          </a:prstGeom>
        </p:spPr>
        <p:txBody>
          <a:bodyPr vert="horz" wrap="square" lIns="0" tIns="12700" rIns="0" bIns="0" rtlCol="0">
            <a:spAutoFit/>
          </a:bodyPr>
          <a:lstStyle/>
          <a:p>
            <a:pPr marL="12700">
              <a:lnSpc>
                <a:spcPct val="100000"/>
              </a:lnSpc>
              <a:spcBef>
                <a:spcPts val="100"/>
              </a:spcBef>
            </a:pPr>
            <a:r>
              <a:rPr lang="en-IN" sz="3000" b="1" spc="315" dirty="0" smtClean="0">
                <a:solidFill>
                  <a:srgbClr val="002060"/>
                </a:solidFill>
              </a:rPr>
              <a:t>ITERATIVE SEARCH AND </a:t>
            </a:r>
            <a:r>
              <a:rPr sz="3000" b="1" spc="315" smtClean="0">
                <a:solidFill>
                  <a:srgbClr val="002060"/>
                </a:solidFill>
              </a:rPr>
              <a:t>S</a:t>
            </a:r>
            <a:r>
              <a:rPr b="1" spc="315" smtClean="0">
                <a:solidFill>
                  <a:srgbClr val="002060"/>
                </a:solidFill>
              </a:rPr>
              <a:t>EARCH </a:t>
            </a:r>
            <a:r>
              <a:rPr sz="3000" b="1" spc="280" dirty="0">
                <a:solidFill>
                  <a:srgbClr val="002060"/>
                </a:solidFill>
              </a:rPr>
              <a:t>H</a:t>
            </a:r>
            <a:r>
              <a:rPr b="1" spc="280" dirty="0">
                <a:solidFill>
                  <a:srgbClr val="002060"/>
                </a:solidFill>
              </a:rPr>
              <a:t>ISTORY</a:t>
            </a:r>
            <a:r>
              <a:rPr b="1" spc="285" dirty="0">
                <a:solidFill>
                  <a:srgbClr val="002060"/>
                </a:solidFill>
              </a:rPr>
              <a:t> </a:t>
            </a:r>
            <a:r>
              <a:rPr sz="3000" b="1" spc="365" dirty="0">
                <a:solidFill>
                  <a:srgbClr val="002060"/>
                </a:solidFill>
              </a:rPr>
              <a:t>L</a:t>
            </a:r>
            <a:r>
              <a:rPr b="1" spc="365" dirty="0">
                <a:solidFill>
                  <a:srgbClr val="002060"/>
                </a:solidFill>
              </a:rPr>
              <a:t>OG</a:t>
            </a:r>
            <a:endParaRPr sz="3000" b="1">
              <a:solidFill>
                <a:srgbClr val="002060"/>
              </a:solidFill>
            </a:endParaRPr>
          </a:p>
        </p:txBody>
      </p:sp>
      <p:sp>
        <p:nvSpPr>
          <p:cNvPr id="3" name="object 3"/>
          <p:cNvSpPr txBox="1"/>
          <p:nvPr/>
        </p:nvSpPr>
        <p:spPr>
          <a:xfrm>
            <a:off x="535940" y="1628647"/>
            <a:ext cx="7539355" cy="5057795"/>
          </a:xfrm>
          <a:prstGeom prst="rect">
            <a:avLst/>
          </a:prstGeom>
        </p:spPr>
        <p:txBody>
          <a:bodyPr vert="horz" wrap="square" lIns="0" tIns="12700" rIns="0" bIns="0" rtlCol="0">
            <a:spAutoFit/>
          </a:bodyPr>
          <a:lstStyle/>
          <a:p>
            <a:pPr marL="286385" marR="6985" indent="-274320" algn="just">
              <a:lnSpc>
                <a:spcPct val="100000"/>
              </a:lnSpc>
              <a:spcBef>
                <a:spcPts val="100"/>
              </a:spcBef>
              <a:buClr>
                <a:srgbClr val="FE8637"/>
              </a:buClr>
              <a:buSzPct val="68750"/>
              <a:buFont typeface="Wingdings"/>
              <a:buChar char=""/>
              <a:tabLst>
                <a:tab pos="287020" algn="l"/>
              </a:tabLst>
            </a:pPr>
            <a:r>
              <a:rPr lang="en-IN" sz="2400" spc="130" dirty="0" smtClean="0">
                <a:latin typeface="Cambria"/>
                <a:cs typeface="Cambria"/>
              </a:rPr>
              <a:t>The process of refining the results of a previous search to focus on relevant items is called iterative search.</a:t>
            </a:r>
          </a:p>
          <a:p>
            <a:pPr marL="286385" marR="6985" indent="-274320" algn="just">
              <a:lnSpc>
                <a:spcPct val="100000"/>
              </a:lnSpc>
              <a:spcBef>
                <a:spcPts val="100"/>
              </a:spcBef>
              <a:buClr>
                <a:srgbClr val="FE8637"/>
              </a:buClr>
              <a:buSzPct val="68750"/>
              <a:buFont typeface="Wingdings"/>
              <a:buChar char=""/>
              <a:tabLst>
                <a:tab pos="287020" algn="l"/>
              </a:tabLst>
            </a:pPr>
            <a:r>
              <a:rPr sz="2400" spc="130" smtClean="0">
                <a:latin typeface="Cambria"/>
                <a:cs typeface="Cambria"/>
              </a:rPr>
              <a:t>During </a:t>
            </a:r>
            <a:r>
              <a:rPr sz="2400" spc="160" dirty="0">
                <a:latin typeface="Cambria"/>
                <a:cs typeface="Cambria"/>
              </a:rPr>
              <a:t>a </a:t>
            </a:r>
            <a:r>
              <a:rPr sz="2400" spc="65" dirty="0">
                <a:latin typeface="Cambria"/>
                <a:cs typeface="Cambria"/>
              </a:rPr>
              <a:t>login </a:t>
            </a:r>
            <a:r>
              <a:rPr sz="2400" spc="70" dirty="0">
                <a:latin typeface="Cambria"/>
                <a:cs typeface="Cambria"/>
              </a:rPr>
              <a:t>session, </a:t>
            </a:r>
            <a:r>
              <a:rPr sz="2400" spc="160" dirty="0">
                <a:latin typeface="Cambria"/>
                <a:cs typeface="Cambria"/>
              </a:rPr>
              <a:t>a </a:t>
            </a:r>
            <a:r>
              <a:rPr sz="2400" spc="80" dirty="0">
                <a:latin typeface="Cambria"/>
                <a:cs typeface="Cambria"/>
              </a:rPr>
              <a:t>user </a:t>
            </a:r>
            <a:r>
              <a:rPr sz="2400" spc="40" dirty="0">
                <a:latin typeface="Cambria"/>
                <a:cs typeface="Cambria"/>
              </a:rPr>
              <a:t>could </a:t>
            </a:r>
            <a:r>
              <a:rPr sz="2400" spc="65" dirty="0">
                <a:latin typeface="Cambria"/>
                <a:cs typeface="Cambria"/>
              </a:rPr>
              <a:t>execute </a:t>
            </a:r>
            <a:r>
              <a:rPr sz="2400" spc="120" dirty="0">
                <a:latin typeface="Cambria"/>
                <a:cs typeface="Cambria"/>
              </a:rPr>
              <a:t>many </a:t>
            </a:r>
            <a:r>
              <a:rPr sz="2400" spc="125" dirty="0">
                <a:latin typeface="Cambria"/>
                <a:cs typeface="Cambria"/>
              </a:rPr>
              <a:t> </a:t>
            </a:r>
            <a:r>
              <a:rPr sz="2400" spc="60" dirty="0">
                <a:latin typeface="Cambria"/>
                <a:cs typeface="Cambria"/>
              </a:rPr>
              <a:t>queries</a:t>
            </a:r>
            <a:r>
              <a:rPr sz="2400" spc="114" dirty="0">
                <a:latin typeface="Cambria"/>
                <a:cs typeface="Cambria"/>
              </a:rPr>
              <a:t> </a:t>
            </a:r>
            <a:r>
              <a:rPr sz="2400" spc="20" dirty="0">
                <a:latin typeface="Cambria"/>
                <a:cs typeface="Cambria"/>
              </a:rPr>
              <a:t>to</a:t>
            </a:r>
            <a:r>
              <a:rPr sz="2400" spc="140" dirty="0">
                <a:latin typeface="Cambria"/>
                <a:cs typeface="Cambria"/>
              </a:rPr>
              <a:t> </a:t>
            </a:r>
            <a:r>
              <a:rPr sz="2400" spc="55" dirty="0">
                <a:latin typeface="Cambria"/>
                <a:cs typeface="Cambria"/>
              </a:rPr>
              <a:t>locate</a:t>
            </a:r>
            <a:r>
              <a:rPr sz="2400" spc="114" dirty="0">
                <a:latin typeface="Cambria"/>
                <a:cs typeface="Cambria"/>
              </a:rPr>
              <a:t> </a:t>
            </a:r>
            <a:r>
              <a:rPr sz="2400" spc="95" dirty="0">
                <a:latin typeface="Cambria"/>
                <a:cs typeface="Cambria"/>
              </a:rPr>
              <a:t>the</a:t>
            </a:r>
            <a:r>
              <a:rPr sz="2400" spc="140" dirty="0">
                <a:latin typeface="Cambria"/>
                <a:cs typeface="Cambria"/>
              </a:rPr>
              <a:t> </a:t>
            </a:r>
            <a:r>
              <a:rPr sz="2400" spc="50" dirty="0">
                <a:latin typeface="Cambria"/>
                <a:cs typeface="Cambria"/>
              </a:rPr>
              <a:t>needed</a:t>
            </a:r>
            <a:r>
              <a:rPr sz="2400" spc="120" dirty="0">
                <a:latin typeface="Cambria"/>
                <a:cs typeface="Cambria"/>
              </a:rPr>
              <a:t> </a:t>
            </a:r>
            <a:r>
              <a:rPr sz="2400" spc="75" dirty="0">
                <a:latin typeface="Cambria"/>
                <a:cs typeface="Cambria"/>
              </a:rPr>
              <a:t>information</a:t>
            </a:r>
            <a:endParaRPr sz="2400">
              <a:latin typeface="Cambria"/>
              <a:cs typeface="Cambria"/>
            </a:endParaRPr>
          </a:p>
          <a:p>
            <a:pPr marL="286385" marR="5080" indent="-274320" algn="just">
              <a:lnSpc>
                <a:spcPct val="100000"/>
              </a:lnSpc>
              <a:spcBef>
                <a:spcPts val="600"/>
              </a:spcBef>
              <a:buClr>
                <a:srgbClr val="FE8637"/>
              </a:buClr>
              <a:buSzPct val="68750"/>
              <a:buFont typeface="Wingdings"/>
              <a:buChar char=""/>
              <a:tabLst>
                <a:tab pos="287020" algn="l"/>
              </a:tabLst>
            </a:pPr>
            <a:r>
              <a:rPr sz="2400" spc="45" dirty="0">
                <a:latin typeface="Cambria"/>
                <a:cs typeface="Cambria"/>
              </a:rPr>
              <a:t>To </a:t>
            </a:r>
            <a:r>
              <a:rPr sz="2400" spc="90" dirty="0">
                <a:latin typeface="Cambria"/>
                <a:cs typeface="Cambria"/>
              </a:rPr>
              <a:t>facilitate </a:t>
            </a:r>
            <a:r>
              <a:rPr sz="2400" spc="75" dirty="0">
                <a:latin typeface="Cambria"/>
                <a:cs typeface="Cambria"/>
              </a:rPr>
              <a:t>locating </a:t>
            </a:r>
            <a:r>
              <a:rPr sz="2400" spc="50" dirty="0">
                <a:latin typeface="Cambria"/>
                <a:cs typeface="Cambria"/>
              </a:rPr>
              <a:t>pervious </a:t>
            </a:r>
            <a:r>
              <a:rPr sz="2400" spc="70" dirty="0">
                <a:latin typeface="Cambria"/>
                <a:cs typeface="Cambria"/>
              </a:rPr>
              <a:t>searches </a:t>
            </a:r>
            <a:r>
              <a:rPr sz="2400" spc="114" dirty="0">
                <a:latin typeface="Cambria"/>
                <a:cs typeface="Cambria"/>
              </a:rPr>
              <a:t>as </a:t>
            </a:r>
            <a:r>
              <a:rPr sz="2400" spc="105" dirty="0">
                <a:latin typeface="Cambria"/>
                <a:cs typeface="Cambria"/>
              </a:rPr>
              <a:t>starting </a:t>
            </a:r>
            <a:r>
              <a:rPr sz="2400" spc="110" dirty="0">
                <a:latin typeface="Cambria"/>
                <a:cs typeface="Cambria"/>
              </a:rPr>
              <a:t> </a:t>
            </a:r>
            <a:r>
              <a:rPr sz="2400" spc="60" dirty="0">
                <a:latin typeface="Cambria"/>
                <a:cs typeface="Cambria"/>
              </a:rPr>
              <a:t>points</a:t>
            </a:r>
            <a:r>
              <a:rPr sz="2400" spc="65" dirty="0">
                <a:latin typeface="Cambria"/>
                <a:cs typeface="Cambria"/>
              </a:rPr>
              <a:t> </a:t>
            </a:r>
            <a:r>
              <a:rPr sz="2400" spc="15" dirty="0">
                <a:latin typeface="Cambria"/>
                <a:cs typeface="Cambria"/>
              </a:rPr>
              <a:t>for</a:t>
            </a:r>
            <a:r>
              <a:rPr sz="2400" spc="20" dirty="0">
                <a:latin typeface="Cambria"/>
                <a:cs typeface="Cambria"/>
              </a:rPr>
              <a:t> </a:t>
            </a:r>
            <a:r>
              <a:rPr sz="2400" spc="45" dirty="0">
                <a:latin typeface="Cambria"/>
                <a:cs typeface="Cambria"/>
              </a:rPr>
              <a:t>new</a:t>
            </a:r>
            <a:r>
              <a:rPr sz="2400" spc="50" dirty="0">
                <a:latin typeface="Cambria"/>
                <a:cs typeface="Cambria"/>
              </a:rPr>
              <a:t> </a:t>
            </a:r>
            <a:r>
              <a:rPr sz="2400" spc="80" dirty="0">
                <a:latin typeface="Cambria"/>
                <a:cs typeface="Cambria"/>
              </a:rPr>
              <a:t>searches,</a:t>
            </a:r>
            <a:r>
              <a:rPr sz="2400" spc="85" dirty="0">
                <a:latin typeface="Cambria"/>
                <a:cs typeface="Cambria"/>
              </a:rPr>
              <a:t> </a:t>
            </a:r>
            <a:r>
              <a:rPr sz="2400" spc="80" dirty="0">
                <a:latin typeface="Cambria"/>
                <a:cs typeface="Cambria"/>
              </a:rPr>
              <a:t>search</a:t>
            </a:r>
            <a:r>
              <a:rPr sz="2400" spc="85" dirty="0">
                <a:latin typeface="Cambria"/>
                <a:cs typeface="Cambria"/>
              </a:rPr>
              <a:t> </a:t>
            </a:r>
            <a:r>
              <a:rPr sz="2400" spc="65" dirty="0">
                <a:latin typeface="Cambria"/>
                <a:cs typeface="Cambria"/>
              </a:rPr>
              <a:t>history</a:t>
            </a:r>
            <a:r>
              <a:rPr sz="2400" spc="70" dirty="0">
                <a:latin typeface="Cambria"/>
                <a:cs typeface="Cambria"/>
              </a:rPr>
              <a:t> </a:t>
            </a:r>
            <a:r>
              <a:rPr sz="2400" spc="50" dirty="0">
                <a:latin typeface="Cambria"/>
                <a:cs typeface="Cambria"/>
              </a:rPr>
              <a:t>logs</a:t>
            </a:r>
            <a:r>
              <a:rPr sz="2400" spc="55" dirty="0">
                <a:latin typeface="Cambria"/>
                <a:cs typeface="Cambria"/>
              </a:rPr>
              <a:t> </a:t>
            </a:r>
            <a:r>
              <a:rPr sz="2400" spc="85" dirty="0">
                <a:latin typeface="Cambria"/>
                <a:cs typeface="Cambria"/>
              </a:rPr>
              <a:t>are </a:t>
            </a:r>
            <a:r>
              <a:rPr sz="2400" spc="90" dirty="0">
                <a:latin typeface="Cambria"/>
                <a:cs typeface="Cambria"/>
              </a:rPr>
              <a:t> </a:t>
            </a:r>
            <a:r>
              <a:rPr sz="2400" spc="95" dirty="0">
                <a:latin typeface="Cambria"/>
                <a:cs typeface="Cambria"/>
              </a:rPr>
              <a:t>available</a:t>
            </a:r>
            <a:endParaRPr sz="2400">
              <a:latin typeface="Cambria"/>
              <a:cs typeface="Cambria"/>
            </a:endParaRPr>
          </a:p>
          <a:p>
            <a:pPr marL="286385" marR="5080" indent="-274320" algn="just">
              <a:lnSpc>
                <a:spcPct val="100000"/>
              </a:lnSpc>
              <a:spcBef>
                <a:spcPts val="600"/>
              </a:spcBef>
              <a:buClr>
                <a:srgbClr val="FE8637"/>
              </a:buClr>
              <a:buSzPct val="68750"/>
              <a:buFont typeface="Wingdings"/>
              <a:buChar char=""/>
              <a:tabLst>
                <a:tab pos="287020" algn="l"/>
              </a:tabLst>
            </a:pPr>
            <a:r>
              <a:rPr sz="2400" spc="110" dirty="0">
                <a:latin typeface="Cambria"/>
                <a:cs typeface="Cambria"/>
              </a:rPr>
              <a:t>The </a:t>
            </a:r>
            <a:r>
              <a:rPr sz="2400" b="1" spc="80" dirty="0">
                <a:latin typeface="Cambria"/>
                <a:cs typeface="Cambria"/>
              </a:rPr>
              <a:t>search </a:t>
            </a:r>
            <a:r>
              <a:rPr sz="2400" b="1" spc="70" dirty="0">
                <a:latin typeface="Cambria"/>
                <a:cs typeface="Cambria"/>
              </a:rPr>
              <a:t>history </a:t>
            </a:r>
            <a:r>
              <a:rPr sz="2400" b="1" spc="35" dirty="0">
                <a:latin typeface="Cambria"/>
                <a:cs typeface="Cambria"/>
              </a:rPr>
              <a:t>log </a:t>
            </a:r>
            <a:r>
              <a:rPr sz="2400" b="1" spc="80" dirty="0">
                <a:latin typeface="Cambria"/>
                <a:cs typeface="Cambria"/>
              </a:rPr>
              <a:t>is </a:t>
            </a:r>
            <a:r>
              <a:rPr sz="2400" spc="95" dirty="0">
                <a:latin typeface="Cambria"/>
                <a:cs typeface="Cambria"/>
              </a:rPr>
              <a:t>the </a:t>
            </a:r>
            <a:r>
              <a:rPr sz="2400" spc="85" dirty="0">
                <a:latin typeface="Cambria"/>
                <a:cs typeface="Cambria"/>
              </a:rPr>
              <a:t>capability </a:t>
            </a:r>
            <a:r>
              <a:rPr sz="2400" spc="20" dirty="0">
                <a:latin typeface="Cambria"/>
                <a:cs typeface="Cambria"/>
              </a:rPr>
              <a:t>to  </a:t>
            </a:r>
            <a:r>
              <a:rPr sz="2400" spc="80" dirty="0">
                <a:latin typeface="Cambria"/>
                <a:cs typeface="Cambria"/>
              </a:rPr>
              <a:t>display </a:t>
            </a:r>
            <a:r>
              <a:rPr sz="2400" spc="85" dirty="0">
                <a:latin typeface="Cambria"/>
                <a:cs typeface="Cambria"/>
              </a:rPr>
              <a:t> </a:t>
            </a:r>
            <a:r>
              <a:rPr sz="2400" spc="120" dirty="0">
                <a:latin typeface="Cambria"/>
                <a:cs typeface="Cambria"/>
              </a:rPr>
              <a:t>all</a:t>
            </a:r>
            <a:r>
              <a:rPr sz="2400" spc="125" dirty="0">
                <a:latin typeface="Cambria"/>
                <a:cs typeface="Cambria"/>
              </a:rPr>
              <a:t> </a:t>
            </a:r>
            <a:r>
              <a:rPr sz="2400" spc="95" dirty="0">
                <a:latin typeface="Cambria"/>
                <a:cs typeface="Cambria"/>
              </a:rPr>
              <a:t>the</a:t>
            </a:r>
            <a:r>
              <a:rPr sz="2400" spc="100" dirty="0">
                <a:latin typeface="Cambria"/>
                <a:cs typeface="Cambria"/>
              </a:rPr>
              <a:t> </a:t>
            </a:r>
            <a:r>
              <a:rPr sz="2400" b="1" spc="50" dirty="0">
                <a:latin typeface="Cambria"/>
                <a:cs typeface="Cambria"/>
              </a:rPr>
              <a:t>previous</a:t>
            </a:r>
            <a:r>
              <a:rPr sz="2400" b="1" spc="55" dirty="0">
                <a:latin typeface="Cambria"/>
                <a:cs typeface="Cambria"/>
              </a:rPr>
              <a:t> </a:t>
            </a:r>
            <a:r>
              <a:rPr sz="2400" b="1" spc="70" dirty="0">
                <a:latin typeface="Cambria"/>
                <a:cs typeface="Cambria"/>
              </a:rPr>
              <a:t>searches</a:t>
            </a:r>
            <a:r>
              <a:rPr sz="2400" b="1" spc="75" dirty="0">
                <a:latin typeface="Cambria"/>
                <a:cs typeface="Cambria"/>
              </a:rPr>
              <a:t> </a:t>
            </a:r>
            <a:r>
              <a:rPr sz="2400" spc="130" dirty="0">
                <a:latin typeface="Cambria"/>
                <a:cs typeface="Cambria"/>
              </a:rPr>
              <a:t>that</a:t>
            </a:r>
            <a:r>
              <a:rPr sz="2400" spc="790" dirty="0">
                <a:latin typeface="Cambria"/>
                <a:cs typeface="Cambria"/>
              </a:rPr>
              <a:t> </a:t>
            </a:r>
            <a:r>
              <a:rPr sz="2400" spc="30" dirty="0">
                <a:latin typeface="Cambria"/>
                <a:cs typeface="Cambria"/>
              </a:rPr>
              <a:t>were</a:t>
            </a:r>
            <a:r>
              <a:rPr sz="2400" spc="590" dirty="0">
                <a:latin typeface="Cambria"/>
                <a:cs typeface="Cambria"/>
              </a:rPr>
              <a:t> </a:t>
            </a:r>
            <a:r>
              <a:rPr sz="2400" spc="65" dirty="0">
                <a:latin typeface="Cambria"/>
                <a:cs typeface="Cambria"/>
              </a:rPr>
              <a:t>executed </a:t>
            </a:r>
            <a:r>
              <a:rPr sz="2400" spc="70" dirty="0">
                <a:latin typeface="Cambria"/>
                <a:cs typeface="Cambria"/>
              </a:rPr>
              <a:t> </a:t>
            </a:r>
            <a:r>
              <a:rPr sz="2400" spc="90" dirty="0">
                <a:latin typeface="Cambria"/>
                <a:cs typeface="Cambria"/>
              </a:rPr>
              <a:t>during</a:t>
            </a:r>
            <a:r>
              <a:rPr sz="2400" spc="105" dirty="0">
                <a:latin typeface="Cambria"/>
                <a:cs typeface="Cambria"/>
              </a:rPr>
              <a:t> </a:t>
            </a:r>
            <a:r>
              <a:rPr sz="2400" spc="95" dirty="0">
                <a:latin typeface="Cambria"/>
                <a:cs typeface="Cambria"/>
              </a:rPr>
              <a:t>the</a:t>
            </a:r>
            <a:r>
              <a:rPr sz="2400" spc="130" dirty="0">
                <a:latin typeface="Cambria"/>
                <a:cs typeface="Cambria"/>
              </a:rPr>
              <a:t> </a:t>
            </a:r>
            <a:r>
              <a:rPr sz="2400" spc="80" dirty="0">
                <a:latin typeface="Cambria"/>
                <a:cs typeface="Cambria"/>
              </a:rPr>
              <a:t>current</a:t>
            </a:r>
            <a:r>
              <a:rPr sz="2400" spc="120" dirty="0">
                <a:latin typeface="Cambria"/>
                <a:cs typeface="Cambria"/>
              </a:rPr>
              <a:t> </a:t>
            </a:r>
            <a:r>
              <a:rPr sz="2400" spc="60" dirty="0">
                <a:latin typeface="Cambria"/>
                <a:cs typeface="Cambria"/>
              </a:rPr>
              <a:t>session</a:t>
            </a:r>
            <a:endParaRPr sz="2400">
              <a:latin typeface="Cambria"/>
              <a:cs typeface="Cambria"/>
            </a:endParaRPr>
          </a:p>
          <a:p>
            <a:pPr marL="286385" marR="6350" indent="-274320" algn="just">
              <a:lnSpc>
                <a:spcPct val="100000"/>
              </a:lnSpc>
              <a:spcBef>
                <a:spcPts val="600"/>
              </a:spcBef>
              <a:buClr>
                <a:srgbClr val="FE8637"/>
              </a:buClr>
              <a:buSzPct val="68750"/>
              <a:buFont typeface="Wingdings"/>
              <a:buChar char=""/>
              <a:tabLst>
                <a:tab pos="287020" algn="l"/>
              </a:tabLst>
            </a:pPr>
            <a:r>
              <a:rPr sz="2400" spc="110" dirty="0">
                <a:latin typeface="Cambria"/>
                <a:cs typeface="Cambria"/>
              </a:rPr>
              <a:t>The </a:t>
            </a:r>
            <a:r>
              <a:rPr sz="2400" spc="65" dirty="0">
                <a:latin typeface="Cambria"/>
                <a:cs typeface="Cambria"/>
              </a:rPr>
              <a:t>query </a:t>
            </a:r>
            <a:r>
              <a:rPr sz="2400" spc="80" dirty="0">
                <a:latin typeface="Cambria"/>
                <a:cs typeface="Cambria"/>
              </a:rPr>
              <a:t>along </a:t>
            </a:r>
            <a:r>
              <a:rPr sz="2400" spc="85" dirty="0">
                <a:latin typeface="Cambria"/>
                <a:cs typeface="Cambria"/>
              </a:rPr>
              <a:t>with </a:t>
            </a:r>
            <a:r>
              <a:rPr sz="2400" spc="95" dirty="0">
                <a:latin typeface="Cambria"/>
                <a:cs typeface="Cambria"/>
              </a:rPr>
              <a:t>the </a:t>
            </a:r>
            <a:r>
              <a:rPr sz="2400" spc="80" dirty="0">
                <a:latin typeface="Cambria"/>
                <a:cs typeface="Cambria"/>
              </a:rPr>
              <a:t>search </a:t>
            </a:r>
            <a:r>
              <a:rPr sz="2400" spc="45" dirty="0">
                <a:latin typeface="Cambria"/>
                <a:cs typeface="Cambria"/>
              </a:rPr>
              <a:t>completion </a:t>
            </a:r>
            <a:r>
              <a:rPr sz="2400" spc="114" dirty="0">
                <a:latin typeface="Cambria"/>
                <a:cs typeface="Cambria"/>
              </a:rPr>
              <a:t>status </a:t>
            </a:r>
            <a:r>
              <a:rPr sz="2400" spc="120" dirty="0">
                <a:latin typeface="Cambria"/>
                <a:cs typeface="Cambria"/>
              </a:rPr>
              <a:t> </a:t>
            </a:r>
            <a:r>
              <a:rPr sz="2400" spc="65" dirty="0">
                <a:latin typeface="Cambria"/>
                <a:cs typeface="Cambria"/>
              </a:rPr>
              <a:t>showing</a:t>
            </a:r>
            <a:r>
              <a:rPr sz="2400" spc="110" dirty="0">
                <a:latin typeface="Cambria"/>
                <a:cs typeface="Cambria"/>
              </a:rPr>
              <a:t> </a:t>
            </a:r>
            <a:r>
              <a:rPr sz="2400" spc="80" dirty="0">
                <a:latin typeface="Cambria"/>
                <a:cs typeface="Cambria"/>
              </a:rPr>
              <a:t>number</a:t>
            </a:r>
            <a:r>
              <a:rPr sz="2400" spc="130" dirty="0">
                <a:latin typeface="Cambria"/>
                <a:cs typeface="Cambria"/>
              </a:rPr>
              <a:t> </a:t>
            </a:r>
            <a:r>
              <a:rPr sz="2400" spc="-5" dirty="0">
                <a:latin typeface="Cambria"/>
                <a:cs typeface="Cambria"/>
              </a:rPr>
              <a:t>of</a:t>
            </a:r>
            <a:r>
              <a:rPr sz="2400" spc="135" dirty="0">
                <a:latin typeface="Cambria"/>
                <a:cs typeface="Cambria"/>
              </a:rPr>
              <a:t> </a:t>
            </a:r>
            <a:r>
              <a:rPr sz="2400" spc="105" dirty="0">
                <a:latin typeface="Cambria"/>
                <a:cs typeface="Cambria"/>
              </a:rPr>
              <a:t>hits</a:t>
            </a:r>
            <a:r>
              <a:rPr sz="2400" spc="120" dirty="0">
                <a:latin typeface="Cambria"/>
                <a:cs typeface="Cambria"/>
              </a:rPr>
              <a:t> </a:t>
            </a:r>
            <a:r>
              <a:rPr sz="2400" spc="80" dirty="0">
                <a:latin typeface="Cambria"/>
                <a:cs typeface="Cambria"/>
              </a:rPr>
              <a:t>is</a:t>
            </a:r>
            <a:r>
              <a:rPr sz="2400" spc="120" dirty="0">
                <a:latin typeface="Cambria"/>
                <a:cs typeface="Cambria"/>
              </a:rPr>
              <a:t> </a:t>
            </a:r>
            <a:r>
              <a:rPr sz="2400" spc="70" dirty="0">
                <a:latin typeface="Cambria"/>
                <a:cs typeface="Cambria"/>
              </a:rPr>
              <a:t>displayed</a:t>
            </a:r>
            <a:endParaRPr sz="2400">
              <a:latin typeface="Cambria"/>
              <a:cs typeface="Cambria"/>
            </a:endParaRPr>
          </a:p>
        </p:txBody>
      </p:sp>
    </p:spTree>
  </p:cSld>
  <p:clrMapOvr>
    <a:masterClrMapping/>
  </p:clrMapOvr>
  <p:transition>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09600"/>
            <a:ext cx="7772400" cy="936154"/>
          </a:xfrm>
          <a:prstGeom prst="rect">
            <a:avLst/>
          </a:prstGeom>
        </p:spPr>
        <p:txBody>
          <a:bodyPr vert="horz" wrap="square" lIns="0" tIns="12700" rIns="0" bIns="0" rtlCol="0">
            <a:spAutoFit/>
          </a:bodyPr>
          <a:lstStyle/>
          <a:p>
            <a:pPr marL="12700">
              <a:lnSpc>
                <a:spcPct val="100000"/>
              </a:lnSpc>
              <a:spcBef>
                <a:spcPts val="100"/>
              </a:spcBef>
            </a:pPr>
            <a:r>
              <a:rPr sz="3000" b="1" spc="325" dirty="0">
                <a:solidFill>
                  <a:srgbClr val="002060"/>
                </a:solidFill>
              </a:rPr>
              <a:t>C</a:t>
            </a:r>
            <a:r>
              <a:rPr b="1" spc="325" dirty="0">
                <a:solidFill>
                  <a:srgbClr val="002060"/>
                </a:solidFill>
              </a:rPr>
              <a:t>ANNED</a:t>
            </a:r>
            <a:r>
              <a:rPr b="1" spc="295" dirty="0">
                <a:solidFill>
                  <a:srgbClr val="002060"/>
                </a:solidFill>
              </a:rPr>
              <a:t> </a:t>
            </a:r>
            <a:r>
              <a:rPr sz="3000" b="1" spc="260" dirty="0">
                <a:solidFill>
                  <a:srgbClr val="002060"/>
                </a:solidFill>
              </a:rPr>
              <a:t>Q</a:t>
            </a:r>
            <a:r>
              <a:rPr b="1" spc="260" dirty="0">
                <a:solidFill>
                  <a:srgbClr val="002060"/>
                </a:solidFill>
              </a:rPr>
              <a:t>UERY</a:t>
            </a:r>
            <a:r>
              <a:rPr sz="3000" b="1" spc="260" dirty="0">
                <a:solidFill>
                  <a:srgbClr val="002060"/>
                </a:solidFill>
              </a:rPr>
              <a:t>(</a:t>
            </a:r>
            <a:r>
              <a:rPr b="1" spc="260" dirty="0">
                <a:solidFill>
                  <a:srgbClr val="002060"/>
                </a:solidFill>
              </a:rPr>
              <a:t>STORED</a:t>
            </a:r>
            <a:r>
              <a:rPr b="1" spc="330" dirty="0">
                <a:solidFill>
                  <a:srgbClr val="002060"/>
                </a:solidFill>
              </a:rPr>
              <a:t> </a:t>
            </a:r>
            <a:r>
              <a:rPr b="1" spc="245" dirty="0">
                <a:solidFill>
                  <a:srgbClr val="002060"/>
                </a:solidFill>
              </a:rPr>
              <a:t>QUERIES</a:t>
            </a:r>
            <a:r>
              <a:rPr sz="3000" spc="245" dirty="0"/>
              <a:t>)</a:t>
            </a:r>
            <a:endParaRPr sz="3000"/>
          </a:p>
        </p:txBody>
      </p:sp>
      <p:sp>
        <p:nvSpPr>
          <p:cNvPr id="3" name="object 3"/>
          <p:cNvSpPr txBox="1"/>
          <p:nvPr/>
        </p:nvSpPr>
        <p:spPr>
          <a:xfrm>
            <a:off x="535940" y="1628647"/>
            <a:ext cx="7843520" cy="3835400"/>
          </a:xfrm>
          <a:prstGeom prst="rect">
            <a:avLst/>
          </a:prstGeom>
        </p:spPr>
        <p:txBody>
          <a:bodyPr vert="horz" wrap="square" lIns="0" tIns="12700" rIns="0" bIns="0" rtlCol="0">
            <a:spAutoFit/>
          </a:bodyPr>
          <a:lstStyle/>
          <a:p>
            <a:pPr marL="286385" marR="5080" indent="-274320" algn="just">
              <a:lnSpc>
                <a:spcPct val="100000"/>
              </a:lnSpc>
              <a:spcBef>
                <a:spcPts val="100"/>
              </a:spcBef>
              <a:buClr>
                <a:srgbClr val="FE8637"/>
              </a:buClr>
              <a:buSzPct val="68750"/>
              <a:buFont typeface="Wingdings"/>
              <a:buChar char=""/>
              <a:tabLst>
                <a:tab pos="287020" algn="l"/>
              </a:tabLst>
            </a:pPr>
            <a:r>
              <a:rPr sz="2400" spc="110" dirty="0">
                <a:latin typeface="Cambria"/>
                <a:cs typeface="Cambria"/>
              </a:rPr>
              <a:t>The </a:t>
            </a:r>
            <a:r>
              <a:rPr sz="2400" spc="80" dirty="0">
                <a:latin typeface="Cambria"/>
                <a:cs typeface="Cambria"/>
              </a:rPr>
              <a:t>capability</a:t>
            </a:r>
            <a:r>
              <a:rPr sz="2400" spc="85" dirty="0">
                <a:latin typeface="Cambria"/>
                <a:cs typeface="Cambria"/>
              </a:rPr>
              <a:t> </a:t>
            </a:r>
            <a:r>
              <a:rPr sz="2400" spc="20" dirty="0">
                <a:latin typeface="Cambria"/>
                <a:cs typeface="Cambria"/>
              </a:rPr>
              <a:t>to</a:t>
            </a:r>
            <a:r>
              <a:rPr sz="2400" spc="25" dirty="0">
                <a:latin typeface="Cambria"/>
                <a:cs typeface="Cambria"/>
              </a:rPr>
              <a:t> </a:t>
            </a:r>
            <a:r>
              <a:rPr sz="2400" spc="110" dirty="0">
                <a:latin typeface="Cambria"/>
                <a:cs typeface="Cambria"/>
              </a:rPr>
              <a:t>name </a:t>
            </a:r>
            <a:r>
              <a:rPr sz="2400" spc="160" dirty="0">
                <a:latin typeface="Cambria"/>
                <a:cs typeface="Cambria"/>
              </a:rPr>
              <a:t>a </a:t>
            </a:r>
            <a:r>
              <a:rPr sz="2400" spc="65" dirty="0">
                <a:latin typeface="Cambria"/>
                <a:cs typeface="Cambria"/>
              </a:rPr>
              <a:t>query</a:t>
            </a:r>
            <a:r>
              <a:rPr sz="2400" spc="70" dirty="0">
                <a:latin typeface="Cambria"/>
                <a:cs typeface="Cambria"/>
              </a:rPr>
              <a:t> </a:t>
            </a:r>
            <a:r>
              <a:rPr sz="2400" spc="105" dirty="0">
                <a:latin typeface="Cambria"/>
                <a:cs typeface="Cambria"/>
              </a:rPr>
              <a:t>and</a:t>
            </a:r>
            <a:r>
              <a:rPr sz="2400" spc="110" dirty="0">
                <a:latin typeface="Cambria"/>
                <a:cs typeface="Cambria"/>
              </a:rPr>
              <a:t> </a:t>
            </a:r>
            <a:r>
              <a:rPr sz="2400" spc="40" dirty="0">
                <a:latin typeface="Cambria"/>
                <a:cs typeface="Cambria"/>
              </a:rPr>
              <a:t>store</a:t>
            </a:r>
            <a:r>
              <a:rPr sz="2400" spc="45" dirty="0">
                <a:latin typeface="Cambria"/>
                <a:cs typeface="Cambria"/>
              </a:rPr>
              <a:t> </a:t>
            </a:r>
            <a:r>
              <a:rPr sz="2400" spc="105" dirty="0">
                <a:latin typeface="Cambria"/>
                <a:cs typeface="Cambria"/>
              </a:rPr>
              <a:t>it</a:t>
            </a:r>
            <a:r>
              <a:rPr sz="2400" spc="110" dirty="0">
                <a:latin typeface="Cambria"/>
                <a:cs typeface="Cambria"/>
              </a:rPr>
              <a:t> </a:t>
            </a:r>
            <a:r>
              <a:rPr sz="2400" spc="20" dirty="0">
                <a:latin typeface="Cambria"/>
                <a:cs typeface="Cambria"/>
              </a:rPr>
              <a:t>to</a:t>
            </a:r>
            <a:r>
              <a:rPr sz="2400" spc="25" dirty="0">
                <a:latin typeface="Cambria"/>
                <a:cs typeface="Cambria"/>
              </a:rPr>
              <a:t> </a:t>
            </a:r>
            <a:r>
              <a:rPr sz="2400" spc="20" dirty="0">
                <a:latin typeface="Cambria"/>
                <a:cs typeface="Cambria"/>
              </a:rPr>
              <a:t>be </a:t>
            </a:r>
            <a:r>
              <a:rPr sz="2400" spc="25" dirty="0">
                <a:latin typeface="Cambria"/>
                <a:cs typeface="Cambria"/>
              </a:rPr>
              <a:t> </a:t>
            </a:r>
            <a:r>
              <a:rPr sz="2400" spc="60" dirty="0">
                <a:latin typeface="Cambria"/>
                <a:cs typeface="Cambria"/>
              </a:rPr>
              <a:t>retrieved </a:t>
            </a:r>
            <a:r>
              <a:rPr sz="2400" spc="105" dirty="0">
                <a:latin typeface="Cambria"/>
                <a:cs typeface="Cambria"/>
              </a:rPr>
              <a:t>and </a:t>
            </a:r>
            <a:r>
              <a:rPr sz="2400" spc="60" dirty="0">
                <a:latin typeface="Cambria"/>
                <a:cs typeface="Cambria"/>
              </a:rPr>
              <a:t>executed </a:t>
            </a:r>
            <a:r>
              <a:rPr sz="2400" spc="90" dirty="0">
                <a:latin typeface="Cambria"/>
                <a:cs typeface="Cambria"/>
              </a:rPr>
              <a:t>during </a:t>
            </a:r>
            <a:r>
              <a:rPr sz="2400" b="1" spc="160" dirty="0">
                <a:latin typeface="Cambria"/>
                <a:cs typeface="Cambria"/>
              </a:rPr>
              <a:t>a </a:t>
            </a:r>
            <a:r>
              <a:rPr sz="2400" b="1" spc="95" dirty="0">
                <a:latin typeface="Cambria"/>
                <a:cs typeface="Cambria"/>
              </a:rPr>
              <a:t>later </a:t>
            </a:r>
            <a:r>
              <a:rPr sz="2400" b="1" spc="75" dirty="0">
                <a:latin typeface="Cambria"/>
                <a:cs typeface="Cambria"/>
              </a:rPr>
              <a:t>user </a:t>
            </a:r>
            <a:r>
              <a:rPr sz="2400" b="1" spc="55" dirty="0">
                <a:latin typeface="Cambria"/>
                <a:cs typeface="Cambria"/>
              </a:rPr>
              <a:t>session </a:t>
            </a:r>
            <a:r>
              <a:rPr sz="2400" spc="80" dirty="0">
                <a:latin typeface="Cambria"/>
                <a:cs typeface="Cambria"/>
              </a:rPr>
              <a:t>is </a:t>
            </a:r>
            <a:r>
              <a:rPr sz="2400" spc="85" dirty="0">
                <a:latin typeface="Cambria"/>
                <a:cs typeface="Cambria"/>
              </a:rPr>
              <a:t> </a:t>
            </a:r>
            <a:r>
              <a:rPr sz="2400" spc="70" dirty="0">
                <a:latin typeface="Cambria"/>
                <a:cs typeface="Cambria"/>
              </a:rPr>
              <a:t>called</a:t>
            </a:r>
            <a:r>
              <a:rPr sz="2400" spc="120" dirty="0">
                <a:latin typeface="Cambria"/>
                <a:cs typeface="Cambria"/>
              </a:rPr>
              <a:t> </a:t>
            </a:r>
            <a:r>
              <a:rPr sz="2400" spc="75" dirty="0">
                <a:latin typeface="Cambria"/>
                <a:cs typeface="Cambria"/>
              </a:rPr>
              <a:t>canned</a:t>
            </a:r>
            <a:r>
              <a:rPr sz="2400" spc="120" dirty="0">
                <a:latin typeface="Cambria"/>
                <a:cs typeface="Cambria"/>
              </a:rPr>
              <a:t> </a:t>
            </a:r>
            <a:r>
              <a:rPr sz="2400" spc="-5" dirty="0">
                <a:latin typeface="Cambria"/>
                <a:cs typeface="Cambria"/>
              </a:rPr>
              <a:t>or</a:t>
            </a:r>
            <a:r>
              <a:rPr sz="2400" spc="130" dirty="0">
                <a:latin typeface="Cambria"/>
                <a:cs typeface="Cambria"/>
              </a:rPr>
              <a:t> </a:t>
            </a:r>
            <a:r>
              <a:rPr sz="2400" spc="45" dirty="0">
                <a:latin typeface="Cambria"/>
                <a:cs typeface="Cambria"/>
              </a:rPr>
              <a:t>stored</a:t>
            </a:r>
            <a:r>
              <a:rPr sz="2400" spc="120" dirty="0">
                <a:latin typeface="Cambria"/>
                <a:cs typeface="Cambria"/>
              </a:rPr>
              <a:t> </a:t>
            </a:r>
            <a:r>
              <a:rPr sz="2400" spc="60" dirty="0">
                <a:latin typeface="Cambria"/>
                <a:cs typeface="Cambria"/>
              </a:rPr>
              <a:t>queries</a:t>
            </a:r>
            <a:endParaRPr sz="2400">
              <a:latin typeface="Cambria"/>
              <a:cs typeface="Cambria"/>
            </a:endParaRPr>
          </a:p>
          <a:p>
            <a:pPr marL="287020" marR="5715" indent="-274320" algn="just">
              <a:lnSpc>
                <a:spcPct val="100000"/>
              </a:lnSpc>
              <a:spcBef>
                <a:spcPts val="600"/>
              </a:spcBef>
              <a:buClr>
                <a:srgbClr val="FE8637"/>
              </a:buClr>
              <a:buSzPct val="68750"/>
              <a:buFont typeface="Wingdings"/>
              <a:buChar char=""/>
              <a:tabLst>
                <a:tab pos="287020" algn="l"/>
              </a:tabLst>
            </a:pPr>
            <a:r>
              <a:rPr sz="2400" spc="130" dirty="0">
                <a:latin typeface="Cambria"/>
                <a:cs typeface="Cambria"/>
              </a:rPr>
              <a:t>Users </a:t>
            </a:r>
            <a:r>
              <a:rPr sz="2400" spc="75" dirty="0">
                <a:latin typeface="Cambria"/>
                <a:cs typeface="Cambria"/>
              </a:rPr>
              <a:t>tend</a:t>
            </a:r>
            <a:r>
              <a:rPr sz="2400" spc="80" dirty="0">
                <a:latin typeface="Cambria"/>
                <a:cs typeface="Cambria"/>
              </a:rPr>
              <a:t> </a:t>
            </a:r>
            <a:r>
              <a:rPr sz="2400" spc="20" dirty="0">
                <a:latin typeface="Cambria"/>
                <a:cs typeface="Cambria"/>
              </a:rPr>
              <a:t>to</a:t>
            </a:r>
            <a:r>
              <a:rPr sz="2400" spc="25" dirty="0">
                <a:latin typeface="Cambria"/>
                <a:cs typeface="Cambria"/>
              </a:rPr>
              <a:t> </a:t>
            </a:r>
            <a:r>
              <a:rPr sz="2400" spc="95" dirty="0">
                <a:latin typeface="Cambria"/>
                <a:cs typeface="Cambria"/>
              </a:rPr>
              <a:t>have</a:t>
            </a:r>
            <a:r>
              <a:rPr sz="2400" spc="100" dirty="0">
                <a:latin typeface="Cambria"/>
                <a:cs typeface="Cambria"/>
              </a:rPr>
              <a:t> </a:t>
            </a:r>
            <a:r>
              <a:rPr sz="2400" spc="95" dirty="0">
                <a:latin typeface="Cambria"/>
                <a:cs typeface="Cambria"/>
              </a:rPr>
              <a:t>areas</a:t>
            </a:r>
            <a:r>
              <a:rPr sz="2400" spc="100" dirty="0">
                <a:latin typeface="Cambria"/>
                <a:cs typeface="Cambria"/>
              </a:rPr>
              <a:t> </a:t>
            </a:r>
            <a:r>
              <a:rPr sz="2400" spc="-10" dirty="0">
                <a:latin typeface="Cambria"/>
                <a:cs typeface="Cambria"/>
              </a:rPr>
              <a:t>of</a:t>
            </a:r>
            <a:r>
              <a:rPr sz="2400" spc="-5" dirty="0">
                <a:latin typeface="Cambria"/>
                <a:cs typeface="Cambria"/>
              </a:rPr>
              <a:t> </a:t>
            </a:r>
            <a:r>
              <a:rPr sz="2400" spc="80" dirty="0">
                <a:latin typeface="Cambria"/>
                <a:cs typeface="Cambria"/>
              </a:rPr>
              <a:t>interest</a:t>
            </a:r>
            <a:r>
              <a:rPr sz="2400" spc="85" dirty="0">
                <a:latin typeface="Cambria"/>
                <a:cs typeface="Cambria"/>
              </a:rPr>
              <a:t> </a:t>
            </a:r>
            <a:r>
              <a:rPr sz="2400" spc="90" dirty="0">
                <a:latin typeface="Cambria"/>
                <a:cs typeface="Cambria"/>
              </a:rPr>
              <a:t>within  </a:t>
            </a:r>
            <a:r>
              <a:rPr sz="2400" spc="70" dirty="0">
                <a:latin typeface="Cambria"/>
                <a:cs typeface="Cambria"/>
              </a:rPr>
              <a:t>which </a:t>
            </a:r>
            <a:r>
              <a:rPr sz="2400" spc="75" dirty="0">
                <a:latin typeface="Cambria"/>
                <a:cs typeface="Cambria"/>
              </a:rPr>
              <a:t> </a:t>
            </a:r>
            <a:r>
              <a:rPr sz="2400" spc="90" dirty="0">
                <a:latin typeface="Cambria"/>
                <a:cs typeface="Cambria"/>
              </a:rPr>
              <a:t>they</a:t>
            </a:r>
            <a:r>
              <a:rPr sz="2400" spc="125" dirty="0">
                <a:latin typeface="Cambria"/>
                <a:cs typeface="Cambria"/>
              </a:rPr>
              <a:t> </a:t>
            </a:r>
            <a:r>
              <a:rPr sz="2400" spc="65" dirty="0">
                <a:latin typeface="Cambria"/>
                <a:cs typeface="Cambria"/>
              </a:rPr>
              <a:t>execute</a:t>
            </a:r>
            <a:r>
              <a:rPr sz="2400" spc="140" dirty="0">
                <a:latin typeface="Cambria"/>
                <a:cs typeface="Cambria"/>
              </a:rPr>
              <a:t> </a:t>
            </a:r>
            <a:r>
              <a:rPr sz="2400" spc="85" dirty="0">
                <a:latin typeface="Cambria"/>
                <a:cs typeface="Cambria"/>
              </a:rPr>
              <a:t>their</a:t>
            </a:r>
            <a:r>
              <a:rPr sz="2400" spc="120" dirty="0">
                <a:latin typeface="Cambria"/>
                <a:cs typeface="Cambria"/>
              </a:rPr>
              <a:t> </a:t>
            </a:r>
            <a:r>
              <a:rPr sz="2400" spc="70" dirty="0">
                <a:latin typeface="Cambria"/>
                <a:cs typeface="Cambria"/>
              </a:rPr>
              <a:t>searches</a:t>
            </a:r>
            <a:r>
              <a:rPr sz="2400" spc="120" dirty="0">
                <a:latin typeface="Cambria"/>
                <a:cs typeface="Cambria"/>
              </a:rPr>
              <a:t> </a:t>
            </a:r>
            <a:r>
              <a:rPr sz="2400" spc="25" dirty="0">
                <a:latin typeface="Cambria"/>
                <a:cs typeface="Cambria"/>
              </a:rPr>
              <a:t>on</a:t>
            </a:r>
            <a:r>
              <a:rPr sz="2400" spc="125" dirty="0">
                <a:latin typeface="Cambria"/>
                <a:cs typeface="Cambria"/>
              </a:rPr>
              <a:t> </a:t>
            </a:r>
            <a:r>
              <a:rPr sz="2400" spc="160" dirty="0">
                <a:latin typeface="Cambria"/>
                <a:cs typeface="Cambria"/>
              </a:rPr>
              <a:t>a</a:t>
            </a:r>
            <a:r>
              <a:rPr sz="2400" spc="145" dirty="0">
                <a:latin typeface="Cambria"/>
                <a:cs typeface="Cambria"/>
              </a:rPr>
              <a:t> </a:t>
            </a:r>
            <a:r>
              <a:rPr sz="2400" spc="95" dirty="0">
                <a:latin typeface="Cambria"/>
                <a:cs typeface="Cambria"/>
              </a:rPr>
              <a:t>regular</a:t>
            </a:r>
            <a:r>
              <a:rPr sz="2400" spc="120" dirty="0">
                <a:latin typeface="Cambria"/>
                <a:cs typeface="Cambria"/>
              </a:rPr>
              <a:t> </a:t>
            </a:r>
            <a:r>
              <a:rPr sz="2400" spc="80" dirty="0">
                <a:latin typeface="Cambria"/>
                <a:cs typeface="Cambria"/>
              </a:rPr>
              <a:t>basis</a:t>
            </a:r>
            <a:endParaRPr sz="2400">
              <a:latin typeface="Cambria"/>
              <a:cs typeface="Cambria"/>
            </a:endParaRPr>
          </a:p>
          <a:p>
            <a:pPr marL="286385" marR="5080" indent="-274320" algn="just">
              <a:lnSpc>
                <a:spcPct val="100000"/>
              </a:lnSpc>
              <a:spcBef>
                <a:spcPts val="600"/>
              </a:spcBef>
              <a:buClr>
                <a:srgbClr val="FE8637"/>
              </a:buClr>
              <a:buSzPct val="68750"/>
              <a:buFont typeface="Wingdings"/>
              <a:buChar char=""/>
              <a:tabLst>
                <a:tab pos="287020" algn="l"/>
              </a:tabLst>
            </a:pPr>
            <a:r>
              <a:rPr sz="2400" spc="235" dirty="0">
                <a:latin typeface="Cambria"/>
                <a:cs typeface="Cambria"/>
              </a:rPr>
              <a:t>A </a:t>
            </a:r>
            <a:r>
              <a:rPr sz="2400" spc="75" dirty="0">
                <a:latin typeface="Cambria"/>
                <a:cs typeface="Cambria"/>
              </a:rPr>
              <a:t>canned </a:t>
            </a:r>
            <a:r>
              <a:rPr sz="2400" spc="65" dirty="0">
                <a:latin typeface="Cambria"/>
                <a:cs typeface="Cambria"/>
              </a:rPr>
              <a:t>query </a:t>
            </a:r>
            <a:r>
              <a:rPr sz="2400" spc="60" dirty="0">
                <a:latin typeface="Cambria"/>
                <a:cs typeface="Cambria"/>
              </a:rPr>
              <a:t>allows </a:t>
            </a:r>
            <a:r>
              <a:rPr sz="2400" spc="160" dirty="0">
                <a:latin typeface="Cambria"/>
                <a:cs typeface="Cambria"/>
              </a:rPr>
              <a:t>a </a:t>
            </a:r>
            <a:r>
              <a:rPr sz="2400" spc="75" dirty="0">
                <a:latin typeface="Cambria"/>
                <a:cs typeface="Cambria"/>
              </a:rPr>
              <a:t>user </a:t>
            </a:r>
            <a:r>
              <a:rPr sz="2400" spc="20" dirty="0">
                <a:latin typeface="Cambria"/>
                <a:cs typeface="Cambria"/>
              </a:rPr>
              <a:t>to </a:t>
            </a:r>
            <a:r>
              <a:rPr sz="2400" spc="65" dirty="0">
                <a:latin typeface="Cambria"/>
                <a:cs typeface="Cambria"/>
              </a:rPr>
              <a:t>create </a:t>
            </a:r>
            <a:r>
              <a:rPr sz="2400" spc="105" dirty="0">
                <a:latin typeface="Cambria"/>
                <a:cs typeface="Cambria"/>
              </a:rPr>
              <a:t>and </a:t>
            </a:r>
            <a:r>
              <a:rPr sz="2400" spc="65" dirty="0">
                <a:latin typeface="Cambria"/>
                <a:cs typeface="Cambria"/>
              </a:rPr>
              <a:t>refine </a:t>
            </a:r>
            <a:r>
              <a:rPr sz="2400" spc="160" dirty="0">
                <a:latin typeface="Cambria"/>
                <a:cs typeface="Cambria"/>
              </a:rPr>
              <a:t>a </a:t>
            </a:r>
            <a:r>
              <a:rPr sz="2400" spc="165" dirty="0">
                <a:latin typeface="Cambria"/>
                <a:cs typeface="Cambria"/>
              </a:rPr>
              <a:t> </a:t>
            </a:r>
            <a:r>
              <a:rPr sz="2400" spc="80" dirty="0">
                <a:latin typeface="Cambria"/>
                <a:cs typeface="Cambria"/>
              </a:rPr>
              <a:t>search</a:t>
            </a:r>
            <a:r>
              <a:rPr sz="2400" spc="85" dirty="0">
                <a:latin typeface="Cambria"/>
                <a:cs typeface="Cambria"/>
              </a:rPr>
              <a:t> </a:t>
            </a:r>
            <a:r>
              <a:rPr sz="2400" spc="130" dirty="0">
                <a:latin typeface="Cambria"/>
                <a:cs typeface="Cambria"/>
              </a:rPr>
              <a:t>that</a:t>
            </a:r>
            <a:r>
              <a:rPr sz="2400" spc="135" dirty="0">
                <a:latin typeface="Cambria"/>
                <a:cs typeface="Cambria"/>
              </a:rPr>
              <a:t> </a:t>
            </a:r>
            <a:r>
              <a:rPr sz="2400" spc="45" dirty="0">
                <a:latin typeface="Cambria"/>
                <a:cs typeface="Cambria"/>
              </a:rPr>
              <a:t>focuses</a:t>
            </a:r>
            <a:r>
              <a:rPr sz="2400" spc="50" dirty="0">
                <a:latin typeface="Cambria"/>
                <a:cs typeface="Cambria"/>
              </a:rPr>
              <a:t> </a:t>
            </a:r>
            <a:r>
              <a:rPr sz="2400" spc="25" dirty="0">
                <a:latin typeface="Cambria"/>
                <a:cs typeface="Cambria"/>
              </a:rPr>
              <a:t>on</a:t>
            </a:r>
            <a:r>
              <a:rPr sz="2400" spc="30" dirty="0">
                <a:latin typeface="Cambria"/>
                <a:cs typeface="Cambria"/>
              </a:rPr>
              <a:t> </a:t>
            </a:r>
            <a:r>
              <a:rPr sz="2400" spc="95" dirty="0">
                <a:latin typeface="Cambria"/>
                <a:cs typeface="Cambria"/>
              </a:rPr>
              <a:t>the</a:t>
            </a:r>
            <a:r>
              <a:rPr sz="2400" spc="100" dirty="0">
                <a:latin typeface="Cambria"/>
                <a:cs typeface="Cambria"/>
              </a:rPr>
              <a:t> </a:t>
            </a:r>
            <a:r>
              <a:rPr sz="2400" spc="55" dirty="0">
                <a:latin typeface="Cambria"/>
                <a:cs typeface="Cambria"/>
              </a:rPr>
              <a:t>user’s</a:t>
            </a:r>
            <a:r>
              <a:rPr sz="2400" spc="60" dirty="0">
                <a:latin typeface="Cambria"/>
                <a:cs typeface="Cambria"/>
              </a:rPr>
              <a:t> </a:t>
            </a:r>
            <a:r>
              <a:rPr sz="2400" spc="80" dirty="0">
                <a:latin typeface="Cambria"/>
                <a:cs typeface="Cambria"/>
              </a:rPr>
              <a:t>general</a:t>
            </a:r>
            <a:r>
              <a:rPr sz="2400" spc="85" dirty="0">
                <a:latin typeface="Cambria"/>
                <a:cs typeface="Cambria"/>
              </a:rPr>
              <a:t> </a:t>
            </a:r>
            <a:r>
              <a:rPr sz="2400" spc="105" dirty="0">
                <a:latin typeface="Cambria"/>
                <a:cs typeface="Cambria"/>
              </a:rPr>
              <a:t>area</a:t>
            </a:r>
            <a:r>
              <a:rPr sz="2400" spc="110" dirty="0">
                <a:latin typeface="Cambria"/>
                <a:cs typeface="Cambria"/>
              </a:rPr>
              <a:t> </a:t>
            </a:r>
            <a:r>
              <a:rPr sz="2400" spc="-20" dirty="0">
                <a:latin typeface="Cambria"/>
                <a:cs typeface="Cambria"/>
              </a:rPr>
              <a:t>of </a:t>
            </a:r>
            <a:r>
              <a:rPr sz="2400" spc="-15" dirty="0">
                <a:latin typeface="Cambria"/>
                <a:cs typeface="Cambria"/>
              </a:rPr>
              <a:t> </a:t>
            </a:r>
            <a:r>
              <a:rPr sz="2400" spc="80" dirty="0">
                <a:latin typeface="Cambria"/>
                <a:cs typeface="Cambria"/>
              </a:rPr>
              <a:t>interest</a:t>
            </a:r>
            <a:r>
              <a:rPr sz="2400" spc="85" dirty="0">
                <a:latin typeface="Cambria"/>
                <a:cs typeface="Cambria"/>
              </a:rPr>
              <a:t> </a:t>
            </a:r>
            <a:r>
              <a:rPr sz="2400" spc="20" dirty="0">
                <a:latin typeface="Cambria"/>
                <a:cs typeface="Cambria"/>
              </a:rPr>
              <a:t>one</a:t>
            </a:r>
            <a:r>
              <a:rPr sz="2400" spc="25" dirty="0">
                <a:latin typeface="Cambria"/>
                <a:cs typeface="Cambria"/>
              </a:rPr>
              <a:t> </a:t>
            </a:r>
            <a:r>
              <a:rPr sz="2400" spc="90" dirty="0">
                <a:latin typeface="Cambria"/>
                <a:cs typeface="Cambria"/>
              </a:rPr>
              <a:t>time</a:t>
            </a:r>
            <a:r>
              <a:rPr sz="2400" spc="95" dirty="0">
                <a:latin typeface="Cambria"/>
                <a:cs typeface="Cambria"/>
              </a:rPr>
              <a:t> </a:t>
            </a:r>
            <a:r>
              <a:rPr sz="2400" spc="105" dirty="0">
                <a:latin typeface="Cambria"/>
                <a:cs typeface="Cambria"/>
              </a:rPr>
              <a:t>and</a:t>
            </a:r>
            <a:r>
              <a:rPr sz="2400" spc="110" dirty="0">
                <a:latin typeface="Cambria"/>
                <a:cs typeface="Cambria"/>
              </a:rPr>
              <a:t> </a:t>
            </a:r>
            <a:r>
              <a:rPr sz="2400" spc="100" dirty="0">
                <a:latin typeface="Cambria"/>
                <a:cs typeface="Cambria"/>
              </a:rPr>
              <a:t>then</a:t>
            </a:r>
            <a:r>
              <a:rPr sz="2400" spc="105" dirty="0">
                <a:latin typeface="Cambria"/>
                <a:cs typeface="Cambria"/>
              </a:rPr>
              <a:t> </a:t>
            </a:r>
            <a:r>
              <a:rPr sz="2400" spc="60" dirty="0">
                <a:latin typeface="Cambria"/>
                <a:cs typeface="Cambria"/>
              </a:rPr>
              <a:t>retrieve</a:t>
            </a:r>
            <a:r>
              <a:rPr sz="2400" spc="650" dirty="0">
                <a:latin typeface="Cambria"/>
                <a:cs typeface="Cambria"/>
              </a:rPr>
              <a:t> </a:t>
            </a:r>
            <a:r>
              <a:rPr sz="2400" spc="105" dirty="0">
                <a:latin typeface="Cambria"/>
                <a:cs typeface="Cambria"/>
              </a:rPr>
              <a:t>it</a:t>
            </a:r>
            <a:r>
              <a:rPr sz="2400" spc="110" dirty="0">
                <a:latin typeface="Cambria"/>
                <a:cs typeface="Cambria"/>
              </a:rPr>
              <a:t> </a:t>
            </a:r>
            <a:r>
              <a:rPr sz="2400" spc="20" dirty="0">
                <a:latin typeface="Cambria"/>
                <a:cs typeface="Cambria"/>
              </a:rPr>
              <a:t>to</a:t>
            </a:r>
            <a:r>
              <a:rPr sz="2400" spc="25" dirty="0">
                <a:latin typeface="Cambria"/>
                <a:cs typeface="Cambria"/>
              </a:rPr>
              <a:t> </a:t>
            </a:r>
            <a:r>
              <a:rPr sz="2400" spc="80" dirty="0">
                <a:latin typeface="Cambria"/>
                <a:cs typeface="Cambria"/>
              </a:rPr>
              <a:t>add </a:t>
            </a:r>
            <a:r>
              <a:rPr sz="2400" spc="85" dirty="0">
                <a:latin typeface="Cambria"/>
                <a:cs typeface="Cambria"/>
              </a:rPr>
              <a:t> additional</a:t>
            </a:r>
            <a:r>
              <a:rPr sz="2400" spc="90" dirty="0">
                <a:latin typeface="Cambria"/>
                <a:cs typeface="Cambria"/>
              </a:rPr>
              <a:t> </a:t>
            </a:r>
            <a:r>
              <a:rPr sz="2400" spc="80" dirty="0">
                <a:latin typeface="Cambria"/>
                <a:cs typeface="Cambria"/>
              </a:rPr>
              <a:t>search</a:t>
            </a:r>
            <a:r>
              <a:rPr sz="2400" spc="85" dirty="0">
                <a:latin typeface="Cambria"/>
                <a:cs typeface="Cambria"/>
              </a:rPr>
              <a:t> </a:t>
            </a:r>
            <a:r>
              <a:rPr sz="2400" spc="75" dirty="0">
                <a:latin typeface="Cambria"/>
                <a:cs typeface="Cambria"/>
              </a:rPr>
              <a:t>criteria</a:t>
            </a:r>
            <a:r>
              <a:rPr sz="2400" spc="80" dirty="0">
                <a:latin typeface="Cambria"/>
                <a:cs typeface="Cambria"/>
              </a:rPr>
              <a:t> </a:t>
            </a:r>
            <a:r>
              <a:rPr sz="2400" spc="20" dirty="0">
                <a:latin typeface="Cambria"/>
                <a:cs typeface="Cambria"/>
              </a:rPr>
              <a:t>to</a:t>
            </a:r>
            <a:r>
              <a:rPr sz="2400" spc="25" dirty="0">
                <a:latin typeface="Cambria"/>
                <a:cs typeface="Cambria"/>
              </a:rPr>
              <a:t> </a:t>
            </a:r>
            <a:r>
              <a:rPr sz="2400" spc="60" dirty="0">
                <a:latin typeface="Cambria"/>
                <a:cs typeface="Cambria"/>
              </a:rPr>
              <a:t>retrieve</a:t>
            </a:r>
            <a:r>
              <a:rPr sz="2400" spc="65" dirty="0">
                <a:latin typeface="Cambria"/>
                <a:cs typeface="Cambria"/>
              </a:rPr>
              <a:t> </a:t>
            </a:r>
            <a:r>
              <a:rPr sz="2400" spc="114" dirty="0">
                <a:latin typeface="Cambria"/>
                <a:cs typeface="Cambria"/>
              </a:rPr>
              <a:t>data</a:t>
            </a:r>
            <a:r>
              <a:rPr sz="2400" spc="120" dirty="0">
                <a:latin typeface="Cambria"/>
                <a:cs typeface="Cambria"/>
              </a:rPr>
              <a:t> </a:t>
            </a:r>
            <a:r>
              <a:rPr sz="2400" spc="130" dirty="0">
                <a:latin typeface="Cambria"/>
                <a:cs typeface="Cambria"/>
              </a:rPr>
              <a:t>that</a:t>
            </a:r>
            <a:r>
              <a:rPr sz="2400" spc="135" dirty="0">
                <a:latin typeface="Cambria"/>
                <a:cs typeface="Cambria"/>
              </a:rPr>
              <a:t> </a:t>
            </a:r>
            <a:r>
              <a:rPr sz="2400" spc="80" dirty="0">
                <a:latin typeface="Cambria"/>
                <a:cs typeface="Cambria"/>
              </a:rPr>
              <a:t>is </a:t>
            </a:r>
            <a:r>
              <a:rPr sz="2400" spc="85" dirty="0">
                <a:latin typeface="Cambria"/>
                <a:cs typeface="Cambria"/>
              </a:rPr>
              <a:t> </a:t>
            </a:r>
            <a:r>
              <a:rPr sz="2400" spc="80" dirty="0">
                <a:latin typeface="Cambria"/>
                <a:cs typeface="Cambria"/>
              </a:rPr>
              <a:t>currently</a:t>
            </a:r>
            <a:r>
              <a:rPr sz="2400" spc="95" dirty="0">
                <a:latin typeface="Cambria"/>
                <a:cs typeface="Cambria"/>
              </a:rPr>
              <a:t> </a:t>
            </a:r>
            <a:r>
              <a:rPr sz="2400" spc="50" dirty="0">
                <a:latin typeface="Cambria"/>
                <a:cs typeface="Cambria"/>
              </a:rPr>
              <a:t>needed</a:t>
            </a:r>
            <a:endParaRPr sz="2400">
              <a:latin typeface="Cambria"/>
              <a:cs typeface="Cambria"/>
            </a:endParaRPr>
          </a:p>
        </p:txBody>
      </p:sp>
    </p:spTree>
  </p:cSld>
  <p:clrMapOvr>
    <a:masterClrMapping/>
  </p:clrMapOvr>
  <p:transition>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754751">
            <a:off x="1708802" y="2929505"/>
            <a:ext cx="5481516" cy="1569660"/>
          </a:xfrm>
          <a:prstGeom prst="rect">
            <a:avLst/>
          </a:prstGeom>
          <a:noFill/>
        </p:spPr>
        <p:txBody>
          <a:bodyPr wrap="square" lIns="91440" tIns="45720" rIns="91440" bIns="45720">
            <a:spAutoFit/>
          </a:bodyPr>
          <a:lstStyle/>
          <a:p>
            <a:pPr algn="ctr"/>
            <a:r>
              <a:rPr lang="en-US" sz="9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Q</a:t>
            </a: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UERIES?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0"/>
            <a:ext cx="626110" cy="6858000"/>
            <a:chOff x="8156447" y="0"/>
            <a:chExt cx="626110" cy="6858000"/>
          </a:xfrm>
        </p:grpSpPr>
        <p:sp>
          <p:nvSpPr>
            <p:cNvPr id="3" name="object 3"/>
            <p:cNvSpPr/>
            <p:nvPr/>
          </p:nvSpPr>
          <p:spPr>
            <a:xfrm>
              <a:off x="8762999" y="0"/>
              <a:ext cx="0" cy="6858000"/>
            </a:xfrm>
            <a:custGeom>
              <a:avLst/>
              <a:gdLst/>
              <a:ahLst/>
              <a:cxnLst/>
              <a:rect l="l" t="t" r="r" b="b"/>
              <a:pathLst>
                <a:path h="6858000">
                  <a:moveTo>
                    <a:pt x="0" y="0"/>
                  </a:moveTo>
                  <a:lnTo>
                    <a:pt x="0" y="6858000"/>
                  </a:lnTo>
                </a:path>
              </a:pathLst>
            </a:custGeom>
            <a:ln w="38100">
              <a:solidFill>
                <a:srgbClr val="FEC3AE"/>
              </a:solidFill>
            </a:ln>
          </p:spPr>
          <p:txBody>
            <a:bodyPr wrap="square" lIns="0" tIns="0" rIns="0" bIns="0" rtlCol="0"/>
            <a:lstStyle/>
            <a:p>
              <a:endParaRPr/>
            </a:p>
          </p:txBody>
        </p:sp>
        <p:sp>
          <p:nvSpPr>
            <p:cNvPr id="4" name="object 4"/>
            <p:cNvSpPr/>
            <p:nvPr/>
          </p:nvSpPr>
          <p:spPr>
            <a:xfrm>
              <a:off x="8156447" y="5715000"/>
              <a:ext cx="548640" cy="548640"/>
            </a:xfrm>
            <a:custGeom>
              <a:avLst/>
              <a:gdLst/>
              <a:ahLst/>
              <a:cxnLst/>
              <a:rect l="l" t="t" r="r" b="b"/>
              <a:pathLst>
                <a:path w="548640" h="548639">
                  <a:moveTo>
                    <a:pt x="274320" y="0"/>
                  </a:moveTo>
                  <a:lnTo>
                    <a:pt x="225011" y="4419"/>
                  </a:lnTo>
                  <a:lnTo>
                    <a:pt x="178602" y="17162"/>
                  </a:lnTo>
                  <a:lnTo>
                    <a:pt x="135867" y="37453"/>
                  </a:lnTo>
                  <a:lnTo>
                    <a:pt x="97580" y="64518"/>
                  </a:lnTo>
                  <a:lnTo>
                    <a:pt x="64518" y="97580"/>
                  </a:lnTo>
                  <a:lnTo>
                    <a:pt x="37453" y="135867"/>
                  </a:lnTo>
                  <a:lnTo>
                    <a:pt x="17162" y="178602"/>
                  </a:lnTo>
                  <a:lnTo>
                    <a:pt x="4419" y="225011"/>
                  </a:lnTo>
                  <a:lnTo>
                    <a:pt x="0" y="274319"/>
                  </a:lnTo>
                  <a:lnTo>
                    <a:pt x="4419" y="323628"/>
                  </a:lnTo>
                  <a:lnTo>
                    <a:pt x="17162" y="370037"/>
                  </a:lnTo>
                  <a:lnTo>
                    <a:pt x="37453" y="412772"/>
                  </a:lnTo>
                  <a:lnTo>
                    <a:pt x="64518" y="451059"/>
                  </a:lnTo>
                  <a:lnTo>
                    <a:pt x="97580" y="484121"/>
                  </a:lnTo>
                  <a:lnTo>
                    <a:pt x="135867" y="511186"/>
                  </a:lnTo>
                  <a:lnTo>
                    <a:pt x="178602" y="531477"/>
                  </a:lnTo>
                  <a:lnTo>
                    <a:pt x="225011" y="544220"/>
                  </a:lnTo>
                  <a:lnTo>
                    <a:pt x="274320" y="548640"/>
                  </a:lnTo>
                  <a:lnTo>
                    <a:pt x="323628" y="544220"/>
                  </a:lnTo>
                  <a:lnTo>
                    <a:pt x="370037" y="531477"/>
                  </a:lnTo>
                  <a:lnTo>
                    <a:pt x="412772" y="511186"/>
                  </a:lnTo>
                  <a:lnTo>
                    <a:pt x="451059" y="484121"/>
                  </a:lnTo>
                  <a:lnTo>
                    <a:pt x="484121" y="451059"/>
                  </a:lnTo>
                  <a:lnTo>
                    <a:pt x="511186" y="412772"/>
                  </a:lnTo>
                  <a:lnTo>
                    <a:pt x="531477" y="370037"/>
                  </a:lnTo>
                  <a:lnTo>
                    <a:pt x="544220" y="323628"/>
                  </a:lnTo>
                  <a:lnTo>
                    <a:pt x="548640" y="274319"/>
                  </a:lnTo>
                  <a:lnTo>
                    <a:pt x="544220" y="225011"/>
                  </a:lnTo>
                  <a:lnTo>
                    <a:pt x="531477" y="178602"/>
                  </a:lnTo>
                  <a:lnTo>
                    <a:pt x="511186" y="135867"/>
                  </a:lnTo>
                  <a:lnTo>
                    <a:pt x="484121" y="97580"/>
                  </a:lnTo>
                  <a:lnTo>
                    <a:pt x="451059" y="64518"/>
                  </a:lnTo>
                  <a:lnTo>
                    <a:pt x="412772" y="37453"/>
                  </a:lnTo>
                  <a:lnTo>
                    <a:pt x="370037" y="17162"/>
                  </a:lnTo>
                  <a:lnTo>
                    <a:pt x="323628" y="4419"/>
                  </a:lnTo>
                  <a:lnTo>
                    <a:pt x="274320" y="0"/>
                  </a:lnTo>
                  <a:close/>
                </a:path>
              </a:pathLst>
            </a:custGeom>
            <a:solidFill>
              <a:srgbClr val="FE8637"/>
            </a:solid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E"/>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EC3AE">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8000"/>
                  </a:lnTo>
                </a:path>
              </a:pathLst>
            </a:custGeom>
            <a:ln w="9525">
              <a:solidFill>
                <a:srgbClr val="FE8637"/>
              </a:solidFill>
            </a:ln>
          </p:spPr>
          <p:txBody>
            <a:bodyPr wrap="square" lIns="0" tIns="0" rIns="0" bIns="0" rtlCol="0"/>
            <a:lstStyle/>
            <a:p>
              <a:endParaRPr/>
            </a:p>
          </p:txBody>
        </p:sp>
      </p:grpSp>
      <p:sp>
        <p:nvSpPr>
          <p:cNvPr id="9" name="object 9"/>
          <p:cNvSpPr txBox="1"/>
          <p:nvPr/>
        </p:nvSpPr>
        <p:spPr>
          <a:xfrm>
            <a:off x="535940" y="1171447"/>
            <a:ext cx="8072755" cy="3490699"/>
          </a:xfrm>
          <a:prstGeom prst="rect">
            <a:avLst/>
          </a:prstGeom>
        </p:spPr>
        <p:txBody>
          <a:bodyPr vert="horz" wrap="square" lIns="0" tIns="12700" rIns="0" bIns="0" rtlCol="0">
            <a:spAutoFit/>
          </a:bodyPr>
          <a:lstStyle/>
          <a:p>
            <a:pPr marL="287020" marR="5715" indent="-274320" algn="just">
              <a:lnSpc>
                <a:spcPct val="100000"/>
              </a:lnSpc>
              <a:spcBef>
                <a:spcPts val="100"/>
              </a:spcBef>
              <a:buFont typeface="Wingdings" pitchFamily="2" charset="2"/>
              <a:buChar char="§"/>
            </a:pPr>
            <a:r>
              <a:rPr sz="2400" spc="245" dirty="0">
                <a:latin typeface="Cambria"/>
                <a:cs typeface="Cambria"/>
              </a:rPr>
              <a:t>IRS</a:t>
            </a:r>
            <a:r>
              <a:rPr sz="2400" spc="250" dirty="0">
                <a:latin typeface="Cambria"/>
                <a:cs typeface="Cambria"/>
              </a:rPr>
              <a:t> </a:t>
            </a:r>
            <a:r>
              <a:rPr sz="2400" spc="105" dirty="0">
                <a:latin typeface="Cambria"/>
                <a:cs typeface="Cambria"/>
              </a:rPr>
              <a:t>using</a:t>
            </a:r>
            <a:r>
              <a:rPr sz="2400" spc="110" dirty="0">
                <a:latin typeface="Cambria"/>
                <a:cs typeface="Cambria"/>
              </a:rPr>
              <a:t> </a:t>
            </a:r>
            <a:r>
              <a:rPr sz="2400" spc="215" dirty="0">
                <a:latin typeface="Cambria"/>
                <a:cs typeface="Cambria"/>
              </a:rPr>
              <a:t>WAIS</a:t>
            </a:r>
            <a:r>
              <a:rPr sz="2400" spc="220" dirty="0">
                <a:latin typeface="Cambria"/>
                <a:cs typeface="Cambria"/>
              </a:rPr>
              <a:t> </a:t>
            </a:r>
            <a:r>
              <a:rPr sz="2400" spc="35" dirty="0">
                <a:latin typeface="Cambria"/>
                <a:cs typeface="Cambria"/>
              </a:rPr>
              <a:t>(Wide</a:t>
            </a:r>
            <a:r>
              <a:rPr sz="2400" spc="600" dirty="0">
                <a:latin typeface="Cambria"/>
                <a:cs typeface="Cambria"/>
              </a:rPr>
              <a:t> </a:t>
            </a:r>
            <a:r>
              <a:rPr sz="2400" spc="114" dirty="0">
                <a:latin typeface="Cambria"/>
                <a:cs typeface="Cambria"/>
              </a:rPr>
              <a:t>Area</a:t>
            </a:r>
            <a:r>
              <a:rPr sz="2400" spc="120" dirty="0">
                <a:latin typeface="Cambria"/>
                <a:cs typeface="Cambria"/>
              </a:rPr>
              <a:t> </a:t>
            </a:r>
            <a:r>
              <a:rPr sz="2400" spc="80" dirty="0">
                <a:latin typeface="Cambria"/>
                <a:cs typeface="Cambria"/>
              </a:rPr>
              <a:t>Information</a:t>
            </a:r>
            <a:r>
              <a:rPr sz="2400" spc="85" dirty="0">
                <a:latin typeface="Cambria"/>
                <a:cs typeface="Cambria"/>
              </a:rPr>
              <a:t> </a:t>
            </a:r>
            <a:r>
              <a:rPr sz="2400" spc="60" dirty="0">
                <a:latin typeface="Cambria"/>
                <a:cs typeface="Cambria"/>
              </a:rPr>
              <a:t>servers</a:t>
            </a:r>
            <a:r>
              <a:rPr sz="2400" spc="650" dirty="0">
                <a:latin typeface="Cambria"/>
                <a:cs typeface="Cambria"/>
              </a:rPr>
              <a:t> </a:t>
            </a:r>
            <a:r>
              <a:rPr sz="2400" spc="-120" dirty="0">
                <a:latin typeface="Cambria"/>
                <a:cs typeface="Cambria"/>
              </a:rPr>
              <a:t>) </a:t>
            </a:r>
            <a:r>
              <a:rPr sz="2400" spc="-114" dirty="0">
                <a:latin typeface="Cambria"/>
                <a:cs typeface="Cambria"/>
              </a:rPr>
              <a:t> </a:t>
            </a:r>
            <a:r>
              <a:rPr sz="2400" spc="70" dirty="0">
                <a:latin typeface="Cambria"/>
                <a:cs typeface="Cambria"/>
              </a:rPr>
              <a:t>capable</a:t>
            </a:r>
            <a:r>
              <a:rPr sz="2400" spc="75" dirty="0">
                <a:latin typeface="Cambria"/>
                <a:cs typeface="Cambria"/>
              </a:rPr>
              <a:t> </a:t>
            </a:r>
            <a:r>
              <a:rPr sz="2400" spc="305" dirty="0">
                <a:latin typeface="Cambria"/>
                <a:cs typeface="Cambria"/>
              </a:rPr>
              <a:t>&amp;</a:t>
            </a:r>
            <a:r>
              <a:rPr sz="2400" spc="310" dirty="0">
                <a:latin typeface="Cambria"/>
                <a:cs typeface="Cambria"/>
              </a:rPr>
              <a:t> </a:t>
            </a:r>
            <a:r>
              <a:rPr sz="2400" spc="65" dirty="0">
                <a:latin typeface="Cambria"/>
                <a:cs typeface="Cambria"/>
              </a:rPr>
              <a:t>recently</a:t>
            </a:r>
            <a:r>
              <a:rPr sz="2400" spc="70" dirty="0">
                <a:latin typeface="Cambria"/>
                <a:cs typeface="Cambria"/>
              </a:rPr>
              <a:t> </a:t>
            </a:r>
            <a:r>
              <a:rPr sz="2400" spc="75" dirty="0">
                <a:latin typeface="Cambria"/>
                <a:cs typeface="Cambria"/>
              </a:rPr>
              <a:t>advanced</a:t>
            </a:r>
            <a:r>
              <a:rPr sz="2400" spc="80" dirty="0">
                <a:latin typeface="Cambria"/>
                <a:cs typeface="Cambria"/>
              </a:rPr>
              <a:t> </a:t>
            </a:r>
            <a:r>
              <a:rPr sz="2400" spc="60" dirty="0">
                <a:latin typeface="Cambria"/>
                <a:cs typeface="Cambria"/>
              </a:rPr>
              <a:t>servers</a:t>
            </a:r>
            <a:r>
              <a:rPr sz="2400" spc="650" dirty="0">
                <a:latin typeface="Cambria"/>
                <a:cs typeface="Cambria"/>
              </a:rPr>
              <a:t> </a:t>
            </a:r>
            <a:r>
              <a:rPr sz="2400" spc="250" dirty="0">
                <a:latin typeface="Cambria"/>
                <a:cs typeface="Cambria"/>
              </a:rPr>
              <a:t>(INFOSEEK, </a:t>
            </a:r>
            <a:r>
              <a:rPr sz="2400" spc="254" dirty="0">
                <a:latin typeface="Cambria"/>
                <a:cs typeface="Cambria"/>
              </a:rPr>
              <a:t> </a:t>
            </a:r>
            <a:r>
              <a:rPr sz="2400" spc="204" dirty="0">
                <a:latin typeface="Cambria"/>
                <a:cs typeface="Cambria"/>
              </a:rPr>
              <a:t>EXITE)</a:t>
            </a:r>
            <a:r>
              <a:rPr sz="2400" spc="210" dirty="0">
                <a:latin typeface="Cambria"/>
                <a:cs typeface="Cambria"/>
              </a:rPr>
              <a:t> </a:t>
            </a:r>
            <a:r>
              <a:rPr sz="2400" spc="35" dirty="0">
                <a:latin typeface="Cambria"/>
                <a:cs typeface="Cambria"/>
              </a:rPr>
              <a:t>provided</a:t>
            </a:r>
            <a:r>
              <a:rPr sz="2400" spc="600" dirty="0">
                <a:latin typeface="Cambria"/>
                <a:cs typeface="Cambria"/>
              </a:rPr>
              <a:t> </a:t>
            </a:r>
            <a:r>
              <a:rPr sz="2400" spc="160" dirty="0">
                <a:latin typeface="Cambria"/>
                <a:cs typeface="Cambria"/>
              </a:rPr>
              <a:t>a</a:t>
            </a:r>
            <a:r>
              <a:rPr sz="2400" spc="165" dirty="0">
                <a:latin typeface="Cambria"/>
                <a:cs typeface="Cambria"/>
              </a:rPr>
              <a:t> </a:t>
            </a:r>
            <a:r>
              <a:rPr sz="2400" spc="45" dirty="0">
                <a:latin typeface="Cambria"/>
                <a:cs typeface="Cambria"/>
              </a:rPr>
              <a:t>new</a:t>
            </a:r>
            <a:r>
              <a:rPr sz="2400" spc="50" dirty="0">
                <a:latin typeface="Cambria"/>
                <a:cs typeface="Cambria"/>
              </a:rPr>
              <a:t> </a:t>
            </a:r>
            <a:r>
              <a:rPr sz="2400" spc="85" dirty="0">
                <a:latin typeface="Cambria"/>
                <a:cs typeface="Cambria"/>
              </a:rPr>
              <a:t>avenue</a:t>
            </a:r>
            <a:r>
              <a:rPr sz="2400" spc="700" dirty="0">
                <a:latin typeface="Cambria"/>
                <a:cs typeface="Cambria"/>
              </a:rPr>
              <a:t> </a:t>
            </a:r>
            <a:r>
              <a:rPr sz="2400" spc="15" dirty="0">
                <a:latin typeface="Cambria"/>
                <a:cs typeface="Cambria"/>
              </a:rPr>
              <a:t>for</a:t>
            </a:r>
            <a:r>
              <a:rPr sz="2400" spc="20" dirty="0">
                <a:latin typeface="Cambria"/>
                <a:cs typeface="Cambria"/>
              </a:rPr>
              <a:t> </a:t>
            </a:r>
            <a:r>
              <a:rPr sz="2400" spc="70" dirty="0">
                <a:latin typeface="Cambria"/>
                <a:cs typeface="Cambria"/>
              </a:rPr>
              <a:t>accessing</a:t>
            </a:r>
            <a:r>
              <a:rPr sz="2400" spc="75" dirty="0">
                <a:latin typeface="Cambria"/>
                <a:cs typeface="Cambria"/>
              </a:rPr>
              <a:t> </a:t>
            </a:r>
            <a:r>
              <a:rPr sz="2400" spc="20">
                <a:latin typeface="Cambria"/>
                <a:cs typeface="Cambria"/>
              </a:rPr>
              <a:t>to </a:t>
            </a:r>
            <a:r>
              <a:rPr sz="2400" spc="25">
                <a:latin typeface="Cambria"/>
                <a:cs typeface="Cambria"/>
              </a:rPr>
              <a:t> </a:t>
            </a:r>
            <a:r>
              <a:rPr sz="2400" spc="75" smtClean="0">
                <a:latin typeface="Cambria"/>
                <a:cs typeface="Cambria"/>
              </a:rPr>
              <a:t>tera</a:t>
            </a:r>
            <a:r>
              <a:rPr lang="en-US" sz="2400" spc="75" dirty="0" smtClean="0">
                <a:latin typeface="Cambria"/>
                <a:cs typeface="Cambria"/>
              </a:rPr>
              <a:t> </a:t>
            </a:r>
            <a:r>
              <a:rPr sz="2400" spc="75" smtClean="0">
                <a:latin typeface="Cambria"/>
                <a:cs typeface="Cambria"/>
              </a:rPr>
              <a:t>bytes</a:t>
            </a:r>
            <a:r>
              <a:rPr sz="2400" spc="140" smtClean="0">
                <a:latin typeface="Cambria"/>
                <a:cs typeface="Cambria"/>
              </a:rPr>
              <a:t> </a:t>
            </a:r>
            <a:r>
              <a:rPr sz="2400" spc="-5" dirty="0">
                <a:latin typeface="Cambria"/>
                <a:cs typeface="Cambria"/>
              </a:rPr>
              <a:t>of</a:t>
            </a:r>
            <a:r>
              <a:rPr sz="2400" spc="135" dirty="0">
                <a:latin typeface="Cambria"/>
                <a:cs typeface="Cambria"/>
              </a:rPr>
              <a:t> </a:t>
            </a:r>
            <a:r>
              <a:rPr sz="2400" spc="75" dirty="0">
                <a:latin typeface="Cambria"/>
                <a:cs typeface="Cambria"/>
              </a:rPr>
              <a:t>information</a:t>
            </a:r>
            <a:endParaRPr sz="2400">
              <a:latin typeface="Cambria"/>
              <a:cs typeface="Cambria"/>
            </a:endParaRPr>
          </a:p>
          <a:p>
            <a:pPr marL="287020" marR="5080" indent="-274320" algn="just">
              <a:lnSpc>
                <a:spcPct val="100000"/>
              </a:lnSpc>
              <a:spcBef>
                <a:spcPts val="600"/>
              </a:spcBef>
              <a:buFont typeface="Wingdings" pitchFamily="2" charset="2"/>
              <a:buChar char="§"/>
            </a:pPr>
            <a:r>
              <a:rPr sz="2400" spc="245" dirty="0">
                <a:latin typeface="Cambria"/>
                <a:cs typeface="Cambria"/>
              </a:rPr>
              <a:t>IRS </a:t>
            </a:r>
            <a:r>
              <a:rPr sz="2400" spc="60" dirty="0">
                <a:latin typeface="Cambria"/>
                <a:cs typeface="Cambria"/>
              </a:rPr>
              <a:t>consists </a:t>
            </a:r>
            <a:r>
              <a:rPr sz="2400" spc="-5" dirty="0">
                <a:latin typeface="Cambria"/>
                <a:cs typeface="Cambria"/>
              </a:rPr>
              <a:t>of </a:t>
            </a:r>
            <a:r>
              <a:rPr sz="2400" spc="160" dirty="0">
                <a:latin typeface="Cambria"/>
                <a:cs typeface="Cambria"/>
              </a:rPr>
              <a:t>a </a:t>
            </a:r>
            <a:r>
              <a:rPr sz="2400" spc="-25" dirty="0">
                <a:latin typeface="Cambria"/>
                <a:cs typeface="Cambria"/>
              </a:rPr>
              <a:t>S/W </a:t>
            </a:r>
            <a:r>
              <a:rPr sz="2400" spc="65" dirty="0">
                <a:latin typeface="Cambria"/>
                <a:cs typeface="Cambria"/>
              </a:rPr>
              <a:t>program </a:t>
            </a:r>
            <a:r>
              <a:rPr sz="2400" spc="130" dirty="0">
                <a:latin typeface="Cambria"/>
                <a:cs typeface="Cambria"/>
              </a:rPr>
              <a:t>that </a:t>
            </a:r>
            <a:r>
              <a:rPr sz="2400" spc="90" dirty="0">
                <a:latin typeface="Cambria"/>
                <a:cs typeface="Cambria"/>
              </a:rPr>
              <a:t>facilitates </a:t>
            </a:r>
            <a:r>
              <a:rPr sz="2400" spc="160" dirty="0">
                <a:latin typeface="Cambria"/>
                <a:cs typeface="Cambria"/>
              </a:rPr>
              <a:t>a </a:t>
            </a:r>
            <a:r>
              <a:rPr sz="2400" spc="80" dirty="0">
                <a:latin typeface="Cambria"/>
                <a:cs typeface="Cambria"/>
              </a:rPr>
              <a:t>user </a:t>
            </a:r>
            <a:r>
              <a:rPr sz="2400" spc="105" dirty="0">
                <a:latin typeface="Cambria"/>
                <a:cs typeface="Cambria"/>
              </a:rPr>
              <a:t>in </a:t>
            </a:r>
            <a:r>
              <a:rPr sz="2400" spc="110" dirty="0">
                <a:latin typeface="Cambria"/>
                <a:cs typeface="Cambria"/>
              </a:rPr>
              <a:t> </a:t>
            </a:r>
            <a:r>
              <a:rPr sz="2400" spc="90" dirty="0">
                <a:latin typeface="Cambria"/>
                <a:cs typeface="Cambria"/>
              </a:rPr>
              <a:t>finding</a:t>
            </a:r>
            <a:r>
              <a:rPr sz="2400" spc="95" dirty="0">
                <a:latin typeface="Cambria"/>
                <a:cs typeface="Cambria"/>
              </a:rPr>
              <a:t> the</a:t>
            </a:r>
            <a:r>
              <a:rPr sz="2400" spc="140" dirty="0">
                <a:latin typeface="Cambria"/>
                <a:cs typeface="Cambria"/>
              </a:rPr>
              <a:t> </a:t>
            </a:r>
            <a:r>
              <a:rPr sz="2400" spc="75">
                <a:latin typeface="Cambria"/>
                <a:cs typeface="Cambria"/>
              </a:rPr>
              <a:t>information</a:t>
            </a:r>
            <a:r>
              <a:rPr sz="2400" spc="110">
                <a:latin typeface="Cambria"/>
                <a:cs typeface="Cambria"/>
              </a:rPr>
              <a:t> </a:t>
            </a:r>
            <a:r>
              <a:rPr lang="en-US" sz="2400" spc="95" smtClean="0">
                <a:latin typeface="Cambria"/>
                <a:cs typeface="Cambria"/>
              </a:rPr>
              <a:t>of</a:t>
            </a:r>
            <a:r>
              <a:rPr sz="2400" spc="130" smtClean="0">
                <a:latin typeface="Cambria"/>
                <a:cs typeface="Cambria"/>
              </a:rPr>
              <a:t> </a:t>
            </a:r>
            <a:r>
              <a:rPr sz="2400" spc="80" dirty="0">
                <a:latin typeface="Cambria"/>
                <a:cs typeface="Cambria"/>
              </a:rPr>
              <a:t>user</a:t>
            </a:r>
            <a:r>
              <a:rPr sz="2400" spc="120" dirty="0">
                <a:latin typeface="Cambria"/>
                <a:cs typeface="Cambria"/>
              </a:rPr>
              <a:t> </a:t>
            </a:r>
            <a:r>
              <a:rPr sz="2400" spc="80" dirty="0">
                <a:latin typeface="Cambria"/>
                <a:cs typeface="Cambria"/>
              </a:rPr>
              <a:t>needs.</a:t>
            </a:r>
            <a:endParaRPr sz="2400">
              <a:latin typeface="Cambria"/>
              <a:cs typeface="Cambria"/>
            </a:endParaRPr>
          </a:p>
          <a:p>
            <a:pPr marL="287020" marR="5080" indent="-274320" algn="just">
              <a:lnSpc>
                <a:spcPct val="100000"/>
              </a:lnSpc>
              <a:spcBef>
                <a:spcPts val="600"/>
              </a:spcBef>
              <a:buFont typeface="Wingdings" pitchFamily="2" charset="2"/>
              <a:buChar char="§"/>
            </a:pPr>
            <a:r>
              <a:rPr sz="2400" spc="80" dirty="0">
                <a:latin typeface="Cambria"/>
                <a:cs typeface="Cambria"/>
              </a:rPr>
              <a:t>Also uses </a:t>
            </a:r>
            <a:r>
              <a:rPr sz="2400" spc="-10" dirty="0">
                <a:latin typeface="Cambria"/>
                <a:cs typeface="Cambria"/>
              </a:rPr>
              <a:t>H/W </a:t>
            </a:r>
            <a:r>
              <a:rPr sz="2400" spc="305" dirty="0">
                <a:latin typeface="Cambria"/>
                <a:cs typeface="Cambria"/>
              </a:rPr>
              <a:t>&amp; </a:t>
            </a:r>
            <a:r>
              <a:rPr sz="2400" spc="70" dirty="0">
                <a:latin typeface="Cambria"/>
                <a:cs typeface="Cambria"/>
              </a:rPr>
              <a:t>special </a:t>
            </a:r>
            <a:r>
              <a:rPr sz="2400" spc="-10" dirty="0">
                <a:latin typeface="Cambria"/>
                <a:cs typeface="Cambria"/>
              </a:rPr>
              <a:t>H/W </a:t>
            </a:r>
            <a:r>
              <a:rPr sz="2400" spc="15" dirty="0">
                <a:latin typeface="Cambria"/>
                <a:cs typeface="Cambria"/>
              </a:rPr>
              <a:t>to </a:t>
            </a:r>
            <a:r>
              <a:rPr sz="2400" spc="55" dirty="0">
                <a:latin typeface="Cambria"/>
                <a:cs typeface="Cambria"/>
              </a:rPr>
              <a:t>support </a:t>
            </a:r>
            <a:r>
              <a:rPr sz="2400" spc="90" dirty="0">
                <a:latin typeface="Cambria"/>
                <a:cs typeface="Cambria"/>
              </a:rPr>
              <a:t>the </a:t>
            </a:r>
            <a:r>
              <a:rPr sz="2400" spc="80" dirty="0">
                <a:latin typeface="Cambria"/>
                <a:cs typeface="Cambria"/>
              </a:rPr>
              <a:t>sub </a:t>
            </a:r>
            <a:r>
              <a:rPr sz="2400" spc="70" dirty="0">
                <a:latin typeface="Cambria"/>
                <a:cs typeface="Cambria"/>
              </a:rPr>
              <a:t>function </a:t>
            </a:r>
            <a:r>
              <a:rPr sz="2400" spc="75" dirty="0">
                <a:latin typeface="Cambria"/>
                <a:cs typeface="Cambria"/>
              </a:rPr>
              <a:t> </a:t>
            </a:r>
            <a:r>
              <a:rPr sz="2400" spc="305" dirty="0">
                <a:latin typeface="Cambria"/>
                <a:cs typeface="Cambria"/>
              </a:rPr>
              <a:t>&amp;</a:t>
            </a:r>
            <a:r>
              <a:rPr sz="2400" spc="135" dirty="0">
                <a:latin typeface="Cambria"/>
                <a:cs typeface="Cambria"/>
              </a:rPr>
              <a:t> </a:t>
            </a:r>
            <a:r>
              <a:rPr sz="2400" spc="20" dirty="0">
                <a:latin typeface="Cambria"/>
                <a:cs typeface="Cambria"/>
              </a:rPr>
              <a:t>to</a:t>
            </a:r>
            <a:r>
              <a:rPr sz="2400" spc="135" dirty="0">
                <a:latin typeface="Cambria"/>
                <a:cs typeface="Cambria"/>
              </a:rPr>
              <a:t> </a:t>
            </a:r>
            <a:r>
              <a:rPr sz="2400" spc="45" dirty="0">
                <a:latin typeface="Cambria"/>
                <a:cs typeface="Cambria"/>
              </a:rPr>
              <a:t>convert</a:t>
            </a:r>
            <a:r>
              <a:rPr sz="2400" spc="135" dirty="0">
                <a:latin typeface="Cambria"/>
                <a:cs typeface="Cambria"/>
              </a:rPr>
              <a:t> </a:t>
            </a:r>
            <a:r>
              <a:rPr sz="2400" spc="85" dirty="0">
                <a:latin typeface="Cambria"/>
                <a:cs typeface="Cambria"/>
              </a:rPr>
              <a:t>non-textual</a:t>
            </a:r>
            <a:r>
              <a:rPr sz="2400" spc="135" dirty="0">
                <a:latin typeface="Cambria"/>
                <a:cs typeface="Cambria"/>
              </a:rPr>
              <a:t> </a:t>
            </a:r>
            <a:r>
              <a:rPr sz="2400" spc="45" dirty="0">
                <a:latin typeface="Cambria"/>
                <a:cs typeface="Cambria"/>
              </a:rPr>
              <a:t>sources</a:t>
            </a:r>
            <a:r>
              <a:rPr sz="2400" spc="114" dirty="0">
                <a:latin typeface="Cambria"/>
                <a:cs typeface="Cambria"/>
              </a:rPr>
              <a:t> </a:t>
            </a:r>
            <a:r>
              <a:rPr sz="2400" spc="20" dirty="0">
                <a:latin typeface="Cambria"/>
                <a:cs typeface="Cambria"/>
              </a:rPr>
              <a:t>to</a:t>
            </a:r>
            <a:r>
              <a:rPr sz="2400" spc="145" dirty="0">
                <a:latin typeface="Cambria"/>
                <a:cs typeface="Cambria"/>
              </a:rPr>
              <a:t> </a:t>
            </a:r>
            <a:r>
              <a:rPr sz="2400" spc="75" dirty="0">
                <a:latin typeface="Cambria"/>
                <a:cs typeface="Cambria"/>
              </a:rPr>
              <a:t>searchable</a:t>
            </a:r>
            <a:r>
              <a:rPr sz="2400" spc="120" dirty="0">
                <a:latin typeface="Cambria"/>
                <a:cs typeface="Cambria"/>
              </a:rPr>
              <a:t> </a:t>
            </a:r>
            <a:r>
              <a:rPr sz="2400" spc="90" dirty="0">
                <a:latin typeface="Cambria"/>
                <a:cs typeface="Cambria"/>
              </a:rPr>
              <a:t>media</a:t>
            </a:r>
            <a:endParaRPr sz="2400">
              <a:latin typeface="Cambria"/>
              <a:cs typeface="Cambria"/>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136" y="619759"/>
            <a:ext cx="5241142" cy="482600"/>
          </a:xfrm>
          <a:prstGeom prst="rect">
            <a:avLst/>
          </a:prstGeom>
        </p:spPr>
        <p:txBody>
          <a:bodyPr vert="horz" wrap="square" lIns="0" tIns="12700" rIns="0" bIns="0" rtlCol="0">
            <a:spAutoFit/>
          </a:bodyPr>
          <a:lstStyle/>
          <a:p>
            <a:pPr marL="12700">
              <a:lnSpc>
                <a:spcPct val="100000"/>
              </a:lnSpc>
              <a:spcBef>
                <a:spcPts val="100"/>
              </a:spcBef>
            </a:pPr>
            <a:r>
              <a:rPr sz="3000" b="1" spc="475" smtClean="0">
                <a:solidFill>
                  <a:srgbClr val="002060"/>
                </a:solidFill>
                <a:latin typeface="Cambria"/>
                <a:cs typeface="Cambria"/>
              </a:rPr>
              <a:t>OBJECTIVE</a:t>
            </a:r>
            <a:endParaRPr sz="3000">
              <a:solidFill>
                <a:srgbClr val="002060"/>
              </a:solidFill>
              <a:latin typeface="Cambria"/>
              <a:cs typeface="Cambria"/>
            </a:endParaRPr>
          </a:p>
        </p:txBody>
      </p:sp>
      <p:sp>
        <p:nvSpPr>
          <p:cNvPr id="3" name="object 3"/>
          <p:cNvSpPr txBox="1"/>
          <p:nvPr/>
        </p:nvSpPr>
        <p:spPr>
          <a:xfrm>
            <a:off x="535940" y="1323846"/>
            <a:ext cx="8147050" cy="5586145"/>
          </a:xfrm>
          <a:prstGeom prst="rect">
            <a:avLst/>
          </a:prstGeom>
        </p:spPr>
        <p:txBody>
          <a:bodyPr vert="horz" wrap="square" lIns="0" tIns="12700" rIns="0" bIns="0" rtlCol="0">
            <a:spAutoFit/>
          </a:bodyPr>
          <a:lstStyle/>
          <a:p>
            <a:pPr marL="286385" marR="5080" indent="-274320">
              <a:lnSpc>
                <a:spcPct val="100000"/>
              </a:lnSpc>
              <a:spcBef>
                <a:spcPts val="100"/>
              </a:spcBef>
              <a:buClr>
                <a:srgbClr val="FE8637"/>
              </a:buClr>
              <a:buSzPct val="68750"/>
              <a:buFont typeface="Wingdings"/>
              <a:buChar char=""/>
              <a:tabLst>
                <a:tab pos="287020" algn="l"/>
                <a:tab pos="786765" algn="l"/>
                <a:tab pos="2385060" algn="l"/>
                <a:tab pos="2985770" algn="l"/>
                <a:tab pos="4415155" algn="l"/>
                <a:tab pos="4810125" algn="l"/>
                <a:tab pos="5123815" algn="l"/>
                <a:tab pos="5881370" algn="l"/>
                <a:tab pos="7141845" algn="l"/>
              </a:tabLst>
            </a:pPr>
            <a:r>
              <a:rPr sz="2400" spc="50" dirty="0">
                <a:latin typeface="Cambria"/>
                <a:cs typeface="Cambria"/>
              </a:rPr>
              <a:t>T</a:t>
            </a:r>
            <a:r>
              <a:rPr sz="2400" spc="45" dirty="0">
                <a:latin typeface="Cambria"/>
                <a:cs typeface="Cambria"/>
              </a:rPr>
              <a:t>o</a:t>
            </a:r>
            <a:r>
              <a:rPr sz="2400" dirty="0">
                <a:latin typeface="Cambria"/>
                <a:cs typeface="Cambria"/>
              </a:rPr>
              <a:t>	</a:t>
            </a:r>
            <a:r>
              <a:rPr sz="2400" spc="135" dirty="0">
                <a:latin typeface="Cambria"/>
                <a:cs typeface="Cambria"/>
              </a:rPr>
              <a:t>m</a:t>
            </a:r>
            <a:r>
              <a:rPr sz="2400" spc="70" dirty="0">
                <a:latin typeface="Cambria"/>
                <a:cs typeface="Cambria"/>
              </a:rPr>
              <a:t>i</a:t>
            </a:r>
            <a:r>
              <a:rPr sz="2400" spc="125" dirty="0">
                <a:latin typeface="Cambria"/>
                <a:cs typeface="Cambria"/>
              </a:rPr>
              <a:t>n</a:t>
            </a:r>
            <a:r>
              <a:rPr sz="2400" spc="110" dirty="0">
                <a:latin typeface="Cambria"/>
                <a:cs typeface="Cambria"/>
              </a:rPr>
              <a:t>im</a:t>
            </a:r>
            <a:r>
              <a:rPr sz="2400" spc="70" dirty="0">
                <a:latin typeface="Cambria"/>
                <a:cs typeface="Cambria"/>
              </a:rPr>
              <a:t>i</a:t>
            </a:r>
            <a:r>
              <a:rPr sz="2400" spc="55" dirty="0">
                <a:latin typeface="Cambria"/>
                <a:cs typeface="Cambria"/>
              </a:rPr>
              <a:t>z</a:t>
            </a:r>
            <a:r>
              <a:rPr sz="2400" spc="50" dirty="0">
                <a:latin typeface="Cambria"/>
                <a:cs typeface="Cambria"/>
              </a:rPr>
              <a:t>es</a:t>
            </a:r>
            <a:r>
              <a:rPr sz="2400" dirty="0">
                <a:latin typeface="Cambria"/>
                <a:cs typeface="Cambria"/>
              </a:rPr>
              <a:t>	</a:t>
            </a:r>
            <a:r>
              <a:rPr sz="2400" spc="120" dirty="0">
                <a:latin typeface="Cambria"/>
                <a:cs typeface="Cambria"/>
              </a:rPr>
              <a:t>t</a:t>
            </a:r>
            <a:r>
              <a:rPr sz="2400" spc="85" dirty="0">
                <a:latin typeface="Cambria"/>
                <a:cs typeface="Cambria"/>
              </a:rPr>
              <a:t>h</a:t>
            </a:r>
            <a:r>
              <a:rPr sz="2400" spc="80" dirty="0">
                <a:latin typeface="Cambria"/>
                <a:cs typeface="Cambria"/>
              </a:rPr>
              <a:t>e</a:t>
            </a:r>
            <a:r>
              <a:rPr sz="2400" dirty="0">
                <a:latin typeface="Cambria"/>
                <a:cs typeface="Cambria"/>
              </a:rPr>
              <a:t>	o</a:t>
            </a:r>
            <a:r>
              <a:rPr sz="2400" spc="-20" dirty="0">
                <a:latin typeface="Cambria"/>
                <a:cs typeface="Cambria"/>
              </a:rPr>
              <a:t>v</a:t>
            </a:r>
            <a:r>
              <a:rPr sz="2400" spc="50" dirty="0">
                <a:latin typeface="Cambria"/>
                <a:cs typeface="Cambria"/>
              </a:rPr>
              <a:t>er</a:t>
            </a:r>
            <a:r>
              <a:rPr sz="2400" spc="135" dirty="0">
                <a:latin typeface="Cambria"/>
                <a:cs typeface="Cambria"/>
              </a:rPr>
              <a:t>h</a:t>
            </a:r>
            <a:r>
              <a:rPr sz="2400" spc="95" dirty="0">
                <a:latin typeface="Cambria"/>
                <a:cs typeface="Cambria"/>
              </a:rPr>
              <a:t>e</a:t>
            </a:r>
            <a:r>
              <a:rPr sz="2400" spc="90" dirty="0">
                <a:latin typeface="Cambria"/>
                <a:cs typeface="Cambria"/>
              </a:rPr>
              <a:t>a</a:t>
            </a:r>
            <a:r>
              <a:rPr sz="2400" spc="45" dirty="0">
                <a:latin typeface="Cambria"/>
                <a:cs typeface="Cambria"/>
              </a:rPr>
              <a:t>d</a:t>
            </a:r>
            <a:r>
              <a:rPr sz="2400" dirty="0">
                <a:latin typeface="Cambria"/>
                <a:cs typeface="Cambria"/>
              </a:rPr>
              <a:t>	</a:t>
            </a:r>
            <a:r>
              <a:rPr sz="2400" spc="-20" dirty="0">
                <a:latin typeface="Cambria"/>
                <a:cs typeface="Cambria"/>
              </a:rPr>
              <a:t>o</a:t>
            </a:r>
            <a:r>
              <a:rPr sz="2400" spc="-5" dirty="0">
                <a:latin typeface="Cambria"/>
                <a:cs typeface="Cambria"/>
              </a:rPr>
              <a:t>f</a:t>
            </a:r>
            <a:r>
              <a:rPr sz="2400" dirty="0">
                <a:latin typeface="Cambria"/>
                <a:cs typeface="Cambria"/>
              </a:rPr>
              <a:t>	</a:t>
            </a:r>
            <a:r>
              <a:rPr sz="2400" spc="160" dirty="0">
                <a:latin typeface="Cambria"/>
                <a:cs typeface="Cambria"/>
              </a:rPr>
              <a:t>a</a:t>
            </a:r>
            <a:r>
              <a:rPr sz="2400" dirty="0">
                <a:latin typeface="Cambria"/>
                <a:cs typeface="Cambria"/>
              </a:rPr>
              <a:t>	</a:t>
            </a:r>
            <a:r>
              <a:rPr sz="2400" spc="114" dirty="0">
                <a:latin typeface="Cambria"/>
                <a:cs typeface="Cambria"/>
              </a:rPr>
              <a:t>u</a:t>
            </a:r>
            <a:r>
              <a:rPr sz="2400" spc="100" dirty="0">
                <a:latin typeface="Cambria"/>
                <a:cs typeface="Cambria"/>
              </a:rPr>
              <a:t>s</a:t>
            </a:r>
            <a:r>
              <a:rPr sz="2400" spc="25" dirty="0">
                <a:latin typeface="Cambria"/>
                <a:cs typeface="Cambria"/>
              </a:rPr>
              <a:t>e</a:t>
            </a:r>
            <a:r>
              <a:rPr sz="2400" spc="70" dirty="0">
                <a:latin typeface="Cambria"/>
                <a:cs typeface="Cambria"/>
              </a:rPr>
              <a:t>r</a:t>
            </a:r>
            <a:r>
              <a:rPr sz="2400" dirty="0">
                <a:latin typeface="Cambria"/>
                <a:cs typeface="Cambria"/>
              </a:rPr>
              <a:t>	</a:t>
            </a:r>
            <a:r>
              <a:rPr sz="2400" spc="10" dirty="0">
                <a:latin typeface="Cambria"/>
                <a:cs typeface="Cambria"/>
              </a:rPr>
              <a:t>lo</a:t>
            </a:r>
            <a:r>
              <a:rPr sz="2400" dirty="0">
                <a:latin typeface="Cambria"/>
                <a:cs typeface="Cambria"/>
              </a:rPr>
              <a:t>c</a:t>
            </a:r>
            <a:r>
              <a:rPr sz="2400" spc="155" dirty="0">
                <a:latin typeface="Cambria"/>
                <a:cs typeface="Cambria"/>
              </a:rPr>
              <a:t>a</a:t>
            </a:r>
            <a:r>
              <a:rPr sz="2400" spc="120" dirty="0">
                <a:latin typeface="Cambria"/>
                <a:cs typeface="Cambria"/>
              </a:rPr>
              <a:t>t</a:t>
            </a:r>
            <a:r>
              <a:rPr sz="2400" spc="70" dirty="0">
                <a:latin typeface="Cambria"/>
                <a:cs typeface="Cambria"/>
              </a:rPr>
              <a:t>i</a:t>
            </a:r>
            <a:r>
              <a:rPr sz="2400" spc="135" dirty="0">
                <a:latin typeface="Cambria"/>
                <a:cs typeface="Cambria"/>
              </a:rPr>
              <a:t>n</a:t>
            </a:r>
            <a:r>
              <a:rPr sz="2400" spc="100" dirty="0">
                <a:latin typeface="Cambria"/>
                <a:cs typeface="Cambria"/>
              </a:rPr>
              <a:t>g</a:t>
            </a:r>
            <a:r>
              <a:rPr sz="2400" dirty="0">
                <a:latin typeface="Cambria"/>
                <a:cs typeface="Cambria"/>
              </a:rPr>
              <a:t>	</a:t>
            </a:r>
            <a:r>
              <a:rPr sz="2400" spc="120" dirty="0">
                <a:latin typeface="Cambria"/>
                <a:cs typeface="Cambria"/>
              </a:rPr>
              <a:t>n</a:t>
            </a:r>
            <a:r>
              <a:rPr sz="2400" spc="30" dirty="0">
                <a:latin typeface="Cambria"/>
                <a:cs typeface="Cambria"/>
              </a:rPr>
              <a:t>ee</a:t>
            </a:r>
            <a:r>
              <a:rPr sz="2400" spc="25" dirty="0">
                <a:latin typeface="Cambria"/>
                <a:cs typeface="Cambria"/>
              </a:rPr>
              <a:t>ded  </a:t>
            </a:r>
            <a:r>
              <a:rPr sz="2400" spc="75" dirty="0">
                <a:latin typeface="Cambria"/>
                <a:cs typeface="Cambria"/>
              </a:rPr>
              <a:t>information</a:t>
            </a:r>
            <a:endParaRPr sz="2400">
              <a:latin typeface="Cambria"/>
              <a:cs typeface="Cambria"/>
            </a:endParaRPr>
          </a:p>
          <a:p>
            <a:pPr marL="12700">
              <a:lnSpc>
                <a:spcPct val="100000"/>
              </a:lnSpc>
              <a:spcBef>
                <a:spcPts val="585"/>
              </a:spcBef>
            </a:pPr>
            <a:r>
              <a:rPr sz="2400" b="1" spc="160" dirty="0">
                <a:latin typeface="Cambria"/>
                <a:cs typeface="Cambria"/>
              </a:rPr>
              <a:t>Users</a:t>
            </a:r>
            <a:r>
              <a:rPr sz="2400" b="1" spc="114" dirty="0">
                <a:latin typeface="Cambria"/>
                <a:cs typeface="Cambria"/>
              </a:rPr>
              <a:t> </a:t>
            </a:r>
            <a:r>
              <a:rPr sz="2400" b="1" spc="145" dirty="0">
                <a:latin typeface="Cambria"/>
                <a:cs typeface="Cambria"/>
              </a:rPr>
              <a:t>Overhead</a:t>
            </a:r>
            <a:r>
              <a:rPr sz="2400" spc="145" dirty="0">
                <a:latin typeface="Cambria"/>
                <a:cs typeface="Cambria"/>
              </a:rPr>
              <a:t>:-</a:t>
            </a:r>
            <a:endParaRPr sz="2400">
              <a:latin typeface="Cambria"/>
              <a:cs typeface="Cambria"/>
            </a:endParaRPr>
          </a:p>
          <a:p>
            <a:pPr marL="367665" indent="-355600">
              <a:lnSpc>
                <a:spcPct val="100000"/>
              </a:lnSpc>
              <a:spcBef>
                <a:spcPts val="615"/>
              </a:spcBef>
              <a:buAutoNum type="arabicParenR"/>
              <a:tabLst>
                <a:tab pos="368300" algn="l"/>
              </a:tabLst>
            </a:pPr>
            <a:r>
              <a:rPr sz="2400" spc="105" dirty="0">
                <a:latin typeface="Cambria"/>
                <a:cs typeface="Cambria"/>
              </a:rPr>
              <a:t>Time</a:t>
            </a:r>
            <a:r>
              <a:rPr sz="2400" spc="120" dirty="0">
                <a:latin typeface="Cambria"/>
                <a:cs typeface="Cambria"/>
              </a:rPr>
              <a:t> </a:t>
            </a:r>
            <a:r>
              <a:rPr sz="2400" spc="60" dirty="0">
                <a:latin typeface="Cambria"/>
                <a:cs typeface="Cambria"/>
              </a:rPr>
              <a:t>required</a:t>
            </a:r>
            <a:r>
              <a:rPr sz="2400" spc="114" dirty="0">
                <a:latin typeface="Cambria"/>
                <a:cs typeface="Cambria"/>
              </a:rPr>
              <a:t> </a:t>
            </a:r>
            <a:r>
              <a:rPr sz="2400" spc="90" dirty="0">
                <a:latin typeface="Cambria"/>
                <a:cs typeface="Cambria"/>
              </a:rPr>
              <a:t>finding</a:t>
            </a:r>
            <a:r>
              <a:rPr sz="2400" spc="100" dirty="0">
                <a:latin typeface="Cambria"/>
                <a:cs typeface="Cambria"/>
              </a:rPr>
              <a:t> </a:t>
            </a:r>
            <a:r>
              <a:rPr sz="2400" spc="95" dirty="0">
                <a:latin typeface="Cambria"/>
                <a:cs typeface="Cambria"/>
              </a:rPr>
              <a:t>the</a:t>
            </a:r>
            <a:r>
              <a:rPr sz="2400" spc="125" dirty="0">
                <a:latin typeface="Cambria"/>
                <a:cs typeface="Cambria"/>
              </a:rPr>
              <a:t> </a:t>
            </a:r>
            <a:r>
              <a:rPr sz="2400" spc="50" dirty="0">
                <a:latin typeface="Cambria"/>
                <a:cs typeface="Cambria"/>
              </a:rPr>
              <a:t>needed</a:t>
            </a:r>
            <a:r>
              <a:rPr sz="2400" spc="114" dirty="0">
                <a:latin typeface="Cambria"/>
                <a:cs typeface="Cambria"/>
              </a:rPr>
              <a:t> </a:t>
            </a:r>
            <a:r>
              <a:rPr sz="2400" spc="75" dirty="0">
                <a:latin typeface="Cambria"/>
                <a:cs typeface="Cambria"/>
              </a:rPr>
              <a:t>information</a:t>
            </a:r>
            <a:endParaRPr sz="2400">
              <a:latin typeface="Cambria"/>
              <a:cs typeface="Cambria"/>
            </a:endParaRPr>
          </a:p>
          <a:p>
            <a:pPr marL="12700" marR="656590">
              <a:lnSpc>
                <a:spcPct val="120800"/>
              </a:lnSpc>
              <a:buAutoNum type="arabicParenR"/>
              <a:tabLst>
                <a:tab pos="368300" algn="l"/>
              </a:tabLst>
            </a:pPr>
            <a:r>
              <a:rPr sz="2400" spc="105" dirty="0">
                <a:latin typeface="Cambria"/>
                <a:cs typeface="Cambria"/>
              </a:rPr>
              <a:t>Time</a:t>
            </a:r>
            <a:r>
              <a:rPr sz="2400" spc="130" dirty="0">
                <a:latin typeface="Cambria"/>
                <a:cs typeface="Cambria"/>
              </a:rPr>
              <a:t> </a:t>
            </a:r>
            <a:r>
              <a:rPr sz="2400" spc="60" dirty="0">
                <a:latin typeface="Cambria"/>
                <a:cs typeface="Cambria"/>
              </a:rPr>
              <a:t>required</a:t>
            </a:r>
            <a:r>
              <a:rPr sz="2400" spc="125" dirty="0">
                <a:latin typeface="Cambria"/>
                <a:cs typeface="Cambria"/>
              </a:rPr>
              <a:t> </a:t>
            </a:r>
            <a:r>
              <a:rPr sz="2400" spc="20" dirty="0">
                <a:latin typeface="Cambria"/>
                <a:cs typeface="Cambria"/>
              </a:rPr>
              <a:t>for</a:t>
            </a:r>
            <a:r>
              <a:rPr sz="2400" spc="135" dirty="0">
                <a:latin typeface="Cambria"/>
                <a:cs typeface="Cambria"/>
              </a:rPr>
              <a:t> </a:t>
            </a:r>
            <a:r>
              <a:rPr sz="2400" spc="110" dirty="0">
                <a:latin typeface="Cambria"/>
                <a:cs typeface="Cambria"/>
              </a:rPr>
              <a:t>actual</a:t>
            </a:r>
            <a:r>
              <a:rPr sz="2400" spc="135" dirty="0">
                <a:latin typeface="Cambria"/>
                <a:cs typeface="Cambria"/>
              </a:rPr>
              <a:t> </a:t>
            </a:r>
            <a:r>
              <a:rPr sz="2400" spc="85" dirty="0">
                <a:latin typeface="Cambria"/>
                <a:cs typeface="Cambria"/>
              </a:rPr>
              <a:t>reading</a:t>
            </a:r>
            <a:r>
              <a:rPr sz="2400" spc="110" dirty="0">
                <a:latin typeface="Cambria"/>
                <a:cs typeface="Cambria"/>
              </a:rPr>
              <a:t> </a:t>
            </a:r>
            <a:r>
              <a:rPr sz="2400" spc="95" dirty="0">
                <a:latin typeface="Cambria"/>
                <a:cs typeface="Cambria"/>
              </a:rPr>
              <a:t>the</a:t>
            </a:r>
            <a:r>
              <a:rPr sz="2400" spc="135" dirty="0">
                <a:latin typeface="Cambria"/>
                <a:cs typeface="Cambria"/>
              </a:rPr>
              <a:t> </a:t>
            </a:r>
            <a:r>
              <a:rPr sz="2400" spc="85">
                <a:latin typeface="Cambria"/>
                <a:cs typeface="Cambria"/>
              </a:rPr>
              <a:t>relevant</a:t>
            </a:r>
            <a:r>
              <a:rPr sz="2400" spc="135">
                <a:latin typeface="Cambria"/>
                <a:cs typeface="Cambria"/>
              </a:rPr>
              <a:t> </a:t>
            </a:r>
            <a:r>
              <a:rPr sz="2400" spc="120" smtClean="0">
                <a:latin typeface="Cambria"/>
                <a:cs typeface="Cambria"/>
              </a:rPr>
              <a:t>data</a:t>
            </a:r>
            <a:endParaRPr lang="en-US" sz="2400" spc="120" dirty="0" smtClean="0">
              <a:latin typeface="Cambria"/>
              <a:cs typeface="Cambria"/>
            </a:endParaRPr>
          </a:p>
          <a:p>
            <a:pPr marL="12700" marR="656590">
              <a:lnSpc>
                <a:spcPct val="120800"/>
              </a:lnSpc>
              <a:tabLst>
                <a:tab pos="368300" algn="l"/>
              </a:tabLst>
            </a:pPr>
            <a:r>
              <a:rPr lang="en-US" sz="2400" spc="120" dirty="0" smtClean="0">
                <a:latin typeface="Cambria"/>
                <a:cs typeface="Cambria"/>
              </a:rPr>
              <a:t>Total time required to reading an item containing the needed information.</a:t>
            </a:r>
          </a:p>
          <a:p>
            <a:pPr marL="12700" marR="656590">
              <a:lnSpc>
                <a:spcPct val="120800"/>
              </a:lnSpc>
              <a:tabLst>
                <a:tab pos="368300" algn="l"/>
              </a:tabLst>
            </a:pPr>
            <a:r>
              <a:rPr sz="2400" spc="120" smtClean="0">
                <a:latin typeface="Cambria"/>
                <a:cs typeface="Cambria"/>
              </a:rPr>
              <a:t> </a:t>
            </a:r>
            <a:r>
              <a:rPr sz="2400" spc="-515" smtClean="0">
                <a:latin typeface="Cambria"/>
                <a:cs typeface="Cambria"/>
              </a:rPr>
              <a:t> </a:t>
            </a:r>
            <a:r>
              <a:rPr sz="2400" spc="100" smtClean="0">
                <a:latin typeface="Cambria"/>
                <a:cs typeface="Cambria"/>
              </a:rPr>
              <a:t>Steps</a:t>
            </a:r>
            <a:r>
              <a:rPr sz="2400" spc="100" dirty="0">
                <a:latin typeface="Cambria"/>
                <a:cs typeface="Cambria"/>
              </a:rPr>
              <a:t>:</a:t>
            </a:r>
            <a:r>
              <a:rPr sz="2400" spc="114" dirty="0">
                <a:latin typeface="Cambria"/>
                <a:cs typeface="Cambria"/>
              </a:rPr>
              <a:t> </a:t>
            </a:r>
            <a:r>
              <a:rPr sz="2400" spc="-60" dirty="0">
                <a:latin typeface="Cambria"/>
                <a:cs typeface="Cambria"/>
              </a:rPr>
              <a:t>1)</a:t>
            </a:r>
            <a:r>
              <a:rPr sz="2400" spc="135" dirty="0">
                <a:latin typeface="Cambria"/>
                <a:cs typeface="Cambria"/>
              </a:rPr>
              <a:t> </a:t>
            </a:r>
            <a:r>
              <a:rPr sz="2400" spc="120" dirty="0">
                <a:latin typeface="Cambria"/>
                <a:cs typeface="Cambria"/>
              </a:rPr>
              <a:t>Query</a:t>
            </a:r>
            <a:r>
              <a:rPr sz="2400" spc="110" dirty="0">
                <a:latin typeface="Cambria"/>
                <a:cs typeface="Cambria"/>
              </a:rPr>
              <a:t> </a:t>
            </a:r>
            <a:r>
              <a:rPr sz="2400" spc="105" dirty="0">
                <a:latin typeface="Cambria"/>
                <a:cs typeface="Cambria"/>
              </a:rPr>
              <a:t>Generation</a:t>
            </a:r>
            <a:endParaRPr sz="2400">
              <a:latin typeface="Cambria"/>
              <a:cs typeface="Cambria"/>
            </a:endParaRPr>
          </a:p>
          <a:p>
            <a:pPr marL="1294130" lvl="1" indent="-357505">
              <a:lnSpc>
                <a:spcPct val="100000"/>
              </a:lnSpc>
              <a:spcBef>
                <a:spcPts val="600"/>
              </a:spcBef>
              <a:buAutoNum type="arabicParenR" startAt="2"/>
              <a:tabLst>
                <a:tab pos="1294765" algn="l"/>
              </a:tabLst>
            </a:pPr>
            <a:r>
              <a:rPr sz="2400" spc="120" dirty="0">
                <a:latin typeface="Cambria"/>
                <a:cs typeface="Cambria"/>
              </a:rPr>
              <a:t>Query</a:t>
            </a:r>
            <a:r>
              <a:rPr sz="2400" spc="90" dirty="0">
                <a:latin typeface="Cambria"/>
                <a:cs typeface="Cambria"/>
              </a:rPr>
              <a:t> </a:t>
            </a:r>
            <a:r>
              <a:rPr sz="2400" spc="95" dirty="0">
                <a:latin typeface="Cambria"/>
                <a:cs typeface="Cambria"/>
              </a:rPr>
              <a:t>Execution</a:t>
            </a:r>
            <a:endParaRPr sz="2400">
              <a:latin typeface="Cambria"/>
              <a:cs typeface="Cambria"/>
            </a:endParaRPr>
          </a:p>
          <a:p>
            <a:pPr marL="1294130" lvl="1" indent="-357505">
              <a:lnSpc>
                <a:spcPct val="100000"/>
              </a:lnSpc>
              <a:spcBef>
                <a:spcPts val="600"/>
              </a:spcBef>
              <a:buAutoNum type="arabicParenR" startAt="2"/>
              <a:tabLst>
                <a:tab pos="1294765" algn="l"/>
              </a:tabLst>
            </a:pPr>
            <a:r>
              <a:rPr sz="2400" spc="125" dirty="0">
                <a:latin typeface="Cambria"/>
                <a:cs typeface="Cambria"/>
              </a:rPr>
              <a:t>Scanning</a:t>
            </a:r>
            <a:r>
              <a:rPr sz="2400" spc="114" dirty="0">
                <a:latin typeface="Cambria"/>
                <a:cs typeface="Cambria"/>
              </a:rPr>
              <a:t> </a:t>
            </a:r>
            <a:r>
              <a:rPr sz="2400" spc="85" dirty="0">
                <a:latin typeface="Cambria"/>
                <a:cs typeface="Cambria"/>
              </a:rPr>
              <a:t>results</a:t>
            </a:r>
            <a:r>
              <a:rPr sz="2400" spc="120" dirty="0">
                <a:latin typeface="Cambria"/>
                <a:cs typeface="Cambria"/>
              </a:rPr>
              <a:t> </a:t>
            </a:r>
            <a:r>
              <a:rPr sz="2400" spc="-5" dirty="0">
                <a:latin typeface="Cambria"/>
                <a:cs typeface="Cambria"/>
              </a:rPr>
              <a:t>of</a:t>
            </a:r>
            <a:r>
              <a:rPr sz="2400" spc="140" dirty="0">
                <a:latin typeface="Cambria"/>
                <a:cs typeface="Cambria"/>
              </a:rPr>
              <a:t> </a:t>
            </a:r>
            <a:r>
              <a:rPr sz="2400" spc="65" dirty="0">
                <a:latin typeface="Cambria"/>
                <a:cs typeface="Cambria"/>
              </a:rPr>
              <a:t>query</a:t>
            </a:r>
            <a:r>
              <a:rPr sz="2400" spc="125" dirty="0">
                <a:latin typeface="Cambria"/>
                <a:cs typeface="Cambria"/>
              </a:rPr>
              <a:t> </a:t>
            </a:r>
            <a:r>
              <a:rPr sz="2400" spc="20" dirty="0">
                <a:latin typeface="Cambria"/>
                <a:cs typeface="Cambria"/>
              </a:rPr>
              <a:t>to</a:t>
            </a:r>
            <a:r>
              <a:rPr sz="2400" spc="145" dirty="0">
                <a:latin typeface="Cambria"/>
                <a:cs typeface="Cambria"/>
              </a:rPr>
              <a:t> </a:t>
            </a:r>
            <a:r>
              <a:rPr sz="2400" spc="60" dirty="0">
                <a:latin typeface="Cambria"/>
                <a:cs typeface="Cambria"/>
              </a:rPr>
              <a:t>select</a:t>
            </a:r>
            <a:r>
              <a:rPr sz="2400" spc="120" dirty="0">
                <a:latin typeface="Cambria"/>
                <a:cs typeface="Cambria"/>
              </a:rPr>
              <a:t> </a:t>
            </a:r>
            <a:r>
              <a:rPr sz="2400" spc="90" dirty="0">
                <a:latin typeface="Cambria"/>
                <a:cs typeface="Cambria"/>
              </a:rPr>
              <a:t>items</a:t>
            </a:r>
            <a:r>
              <a:rPr sz="2400" spc="125" dirty="0">
                <a:latin typeface="Cambria"/>
                <a:cs typeface="Cambria"/>
              </a:rPr>
              <a:t> </a:t>
            </a:r>
            <a:r>
              <a:rPr sz="2400" spc="20" dirty="0">
                <a:latin typeface="Cambria"/>
                <a:cs typeface="Cambria"/>
              </a:rPr>
              <a:t>to</a:t>
            </a:r>
            <a:r>
              <a:rPr sz="2400" spc="140" dirty="0">
                <a:latin typeface="Cambria"/>
                <a:cs typeface="Cambria"/>
              </a:rPr>
              <a:t> </a:t>
            </a:r>
            <a:r>
              <a:rPr sz="2400" spc="75" dirty="0">
                <a:latin typeface="Cambria"/>
                <a:cs typeface="Cambria"/>
              </a:rPr>
              <a:t>read</a:t>
            </a:r>
            <a:endParaRPr sz="2400">
              <a:latin typeface="Cambria"/>
              <a:cs typeface="Cambria"/>
            </a:endParaRPr>
          </a:p>
          <a:p>
            <a:pPr marL="1294130" lvl="1" indent="-357505">
              <a:lnSpc>
                <a:spcPct val="100000"/>
              </a:lnSpc>
              <a:spcBef>
                <a:spcPts val="600"/>
              </a:spcBef>
              <a:buAutoNum type="arabicParenR" startAt="2"/>
              <a:tabLst>
                <a:tab pos="1294765" algn="l"/>
              </a:tabLst>
            </a:pPr>
            <a:r>
              <a:rPr sz="2400" spc="110" dirty="0">
                <a:latin typeface="Cambria"/>
                <a:cs typeface="Cambria"/>
              </a:rPr>
              <a:t>Reading </a:t>
            </a:r>
            <a:r>
              <a:rPr sz="2400" spc="70" dirty="0">
                <a:latin typeface="Cambria"/>
                <a:cs typeface="Cambria"/>
              </a:rPr>
              <a:t>non-relevant</a:t>
            </a:r>
            <a:r>
              <a:rPr sz="2400" spc="120" dirty="0">
                <a:latin typeface="Cambria"/>
                <a:cs typeface="Cambria"/>
              </a:rPr>
              <a:t> </a:t>
            </a:r>
            <a:r>
              <a:rPr sz="2400" spc="90" dirty="0">
                <a:latin typeface="Cambria"/>
                <a:cs typeface="Cambria"/>
              </a:rPr>
              <a:t>items</a:t>
            </a:r>
            <a:endParaRPr sz="2400">
              <a:latin typeface="Cambria"/>
              <a:cs typeface="Cambria"/>
            </a:endParaRPr>
          </a:p>
          <a:p>
            <a:pPr marL="12700">
              <a:lnSpc>
                <a:spcPct val="100000"/>
              </a:lnSpc>
              <a:spcBef>
                <a:spcPts val="585"/>
              </a:spcBef>
            </a:pPr>
            <a:r>
              <a:rPr sz="2400" b="1" spc="220" dirty="0">
                <a:latin typeface="Cambria"/>
                <a:cs typeface="Cambria"/>
              </a:rPr>
              <a:t>Ex</a:t>
            </a:r>
            <a:r>
              <a:rPr sz="2400" spc="220" dirty="0">
                <a:latin typeface="Cambria"/>
                <a:cs typeface="Cambria"/>
              </a:rPr>
              <a:t>:</a:t>
            </a:r>
            <a:r>
              <a:rPr sz="2400" spc="114" dirty="0">
                <a:latin typeface="Cambria"/>
                <a:cs typeface="Cambria"/>
              </a:rPr>
              <a:t> </a:t>
            </a:r>
            <a:r>
              <a:rPr sz="2400" spc="125" dirty="0">
                <a:latin typeface="Cambria"/>
                <a:cs typeface="Cambria"/>
              </a:rPr>
              <a:t>Student </a:t>
            </a:r>
            <a:r>
              <a:rPr sz="2400" spc="90" dirty="0">
                <a:latin typeface="Cambria"/>
                <a:cs typeface="Cambria"/>
              </a:rPr>
              <a:t>finding</a:t>
            </a:r>
            <a:r>
              <a:rPr sz="2400" spc="110" dirty="0">
                <a:latin typeface="Cambria"/>
                <a:cs typeface="Cambria"/>
              </a:rPr>
              <a:t> </a:t>
            </a:r>
            <a:r>
              <a:rPr sz="2400" spc="95" dirty="0">
                <a:latin typeface="Cambria"/>
                <a:cs typeface="Cambria"/>
              </a:rPr>
              <a:t>the</a:t>
            </a:r>
            <a:r>
              <a:rPr sz="2400" spc="125" dirty="0">
                <a:latin typeface="Cambria"/>
                <a:cs typeface="Cambria"/>
              </a:rPr>
              <a:t> </a:t>
            </a:r>
            <a:r>
              <a:rPr sz="2400" spc="75">
                <a:latin typeface="Cambria"/>
                <a:cs typeface="Cambria"/>
              </a:rPr>
              <a:t>information</a:t>
            </a:r>
            <a:r>
              <a:rPr sz="2400" spc="110">
                <a:latin typeface="Cambria"/>
                <a:cs typeface="Cambria"/>
              </a:rPr>
              <a:t> </a:t>
            </a:r>
            <a:r>
              <a:rPr lang="en-US" sz="2400" spc="20" dirty="0" smtClean="0">
                <a:latin typeface="Cambria"/>
                <a:cs typeface="Cambria"/>
              </a:rPr>
              <a:t>which is sufficient to do a</a:t>
            </a:r>
            <a:r>
              <a:rPr sz="2400" spc="120" smtClean="0">
                <a:latin typeface="Cambria"/>
                <a:cs typeface="Cambria"/>
              </a:rPr>
              <a:t> </a:t>
            </a:r>
            <a:r>
              <a:rPr sz="2400" spc="85" smtClean="0">
                <a:latin typeface="Cambria"/>
                <a:cs typeface="Cambria"/>
              </a:rPr>
              <a:t>research</a:t>
            </a:r>
            <a:r>
              <a:rPr lang="en-US" sz="2400" spc="85" dirty="0" smtClean="0">
                <a:latin typeface="Cambria"/>
                <a:cs typeface="Cambria"/>
              </a:rPr>
              <a:t> paper</a:t>
            </a:r>
            <a:r>
              <a:rPr sz="2400" spc="85" smtClean="0">
                <a:latin typeface="Cambria"/>
                <a:cs typeface="Cambria"/>
              </a:rPr>
              <a:t>.</a:t>
            </a:r>
            <a:endParaRPr sz="2400">
              <a:latin typeface="Cambria"/>
              <a:cs typeface="Cambria"/>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1" y="895921"/>
            <a:ext cx="7086600" cy="474489"/>
          </a:xfrm>
          <a:prstGeom prst="rect">
            <a:avLst/>
          </a:prstGeom>
        </p:spPr>
        <p:txBody>
          <a:bodyPr vert="horz" wrap="square" lIns="0" tIns="12700" rIns="0" bIns="0" rtlCol="0">
            <a:spAutoFit/>
          </a:bodyPr>
          <a:lstStyle/>
          <a:p>
            <a:pPr marL="12700">
              <a:lnSpc>
                <a:spcPct val="100000"/>
              </a:lnSpc>
              <a:spcBef>
                <a:spcPts val="100"/>
              </a:spcBef>
            </a:pPr>
            <a:r>
              <a:rPr sz="3000" b="1" spc="295" smtClean="0">
                <a:solidFill>
                  <a:srgbClr val="002060"/>
                </a:solidFill>
              </a:rPr>
              <a:t>P</a:t>
            </a:r>
            <a:r>
              <a:rPr b="1" spc="295" smtClean="0">
                <a:solidFill>
                  <a:srgbClr val="002060"/>
                </a:solidFill>
              </a:rPr>
              <a:t>ERFORMANCE</a:t>
            </a:r>
            <a:r>
              <a:rPr lang="en-US" b="1" spc="295" dirty="0" smtClean="0">
                <a:solidFill>
                  <a:srgbClr val="002060"/>
                </a:solidFill>
              </a:rPr>
              <a:t> </a:t>
            </a:r>
            <a:r>
              <a:rPr b="1" spc="310" smtClean="0">
                <a:solidFill>
                  <a:srgbClr val="002060"/>
                </a:solidFill>
              </a:rPr>
              <a:t>MEASURES</a:t>
            </a:r>
            <a:endParaRPr sz="3000" b="1">
              <a:solidFill>
                <a:srgbClr val="002060"/>
              </a:solidFill>
            </a:endParaRPr>
          </a:p>
        </p:txBody>
      </p:sp>
      <p:sp>
        <p:nvSpPr>
          <p:cNvPr id="3" name="object 3"/>
          <p:cNvSpPr txBox="1"/>
          <p:nvPr/>
        </p:nvSpPr>
        <p:spPr>
          <a:xfrm>
            <a:off x="535940" y="1628647"/>
            <a:ext cx="7310120" cy="2738120"/>
          </a:xfrm>
          <a:prstGeom prst="rect">
            <a:avLst/>
          </a:prstGeom>
        </p:spPr>
        <p:txBody>
          <a:bodyPr vert="horz" wrap="square" lIns="0" tIns="12700" rIns="0" bIns="0" rtlCol="0">
            <a:spAutoFit/>
          </a:bodyPr>
          <a:lstStyle/>
          <a:p>
            <a:pPr marL="287020" marR="6350" indent="-274320" algn="just">
              <a:lnSpc>
                <a:spcPct val="100000"/>
              </a:lnSpc>
              <a:spcBef>
                <a:spcPts val="100"/>
              </a:spcBef>
              <a:buClr>
                <a:srgbClr val="FE8637"/>
              </a:buClr>
              <a:buSzPct val="68750"/>
              <a:buFont typeface="Wingdings"/>
              <a:buChar char=""/>
              <a:tabLst>
                <a:tab pos="287020" algn="l"/>
              </a:tabLst>
            </a:pPr>
            <a:r>
              <a:rPr sz="2400" spc="110" dirty="0">
                <a:latin typeface="Cambria"/>
                <a:cs typeface="Cambria"/>
              </a:rPr>
              <a:t>The</a:t>
            </a:r>
            <a:r>
              <a:rPr sz="2400" spc="114" dirty="0">
                <a:latin typeface="Cambria"/>
                <a:cs typeface="Cambria"/>
              </a:rPr>
              <a:t> </a:t>
            </a:r>
            <a:r>
              <a:rPr sz="2400" spc="15">
                <a:latin typeface="Cambria"/>
                <a:cs typeface="Cambria"/>
              </a:rPr>
              <a:t>two</a:t>
            </a:r>
            <a:r>
              <a:rPr sz="2400" spc="20">
                <a:latin typeface="Cambria"/>
                <a:cs typeface="Cambria"/>
              </a:rPr>
              <a:t> </a:t>
            </a:r>
            <a:r>
              <a:rPr sz="2400" spc="70" smtClean="0">
                <a:latin typeface="Cambria"/>
                <a:cs typeface="Cambria"/>
              </a:rPr>
              <a:t>major</a:t>
            </a:r>
            <a:r>
              <a:rPr lang="en-US" sz="2400" spc="70" dirty="0" smtClean="0">
                <a:latin typeface="Cambria"/>
                <a:cs typeface="Cambria"/>
              </a:rPr>
              <a:t> </a:t>
            </a:r>
            <a:r>
              <a:rPr sz="2400" spc="85" smtClean="0">
                <a:latin typeface="Cambria"/>
                <a:cs typeface="Cambria"/>
              </a:rPr>
              <a:t>measures</a:t>
            </a:r>
            <a:r>
              <a:rPr sz="2400" spc="90" smtClean="0">
                <a:latin typeface="Cambria"/>
                <a:cs typeface="Cambria"/>
              </a:rPr>
              <a:t> </a:t>
            </a:r>
            <a:r>
              <a:rPr sz="2400" spc="50" dirty="0">
                <a:latin typeface="Cambria"/>
                <a:cs typeface="Cambria"/>
              </a:rPr>
              <a:t>commonly</a:t>
            </a:r>
            <a:r>
              <a:rPr sz="2400" spc="55" dirty="0">
                <a:latin typeface="Cambria"/>
                <a:cs typeface="Cambria"/>
              </a:rPr>
              <a:t> </a:t>
            </a:r>
            <a:r>
              <a:rPr sz="2400" spc="65" dirty="0">
                <a:latin typeface="Cambria"/>
                <a:cs typeface="Cambria"/>
              </a:rPr>
              <a:t>associated </a:t>
            </a:r>
            <a:r>
              <a:rPr sz="2400" spc="70" dirty="0">
                <a:latin typeface="Cambria"/>
                <a:cs typeface="Cambria"/>
              </a:rPr>
              <a:t> </a:t>
            </a:r>
            <a:r>
              <a:rPr sz="2400" spc="90" dirty="0">
                <a:latin typeface="Cambria"/>
                <a:cs typeface="Cambria"/>
              </a:rPr>
              <a:t>with</a:t>
            </a:r>
            <a:r>
              <a:rPr sz="2400" spc="95" dirty="0">
                <a:latin typeface="Cambria"/>
                <a:cs typeface="Cambria"/>
              </a:rPr>
              <a:t> </a:t>
            </a:r>
            <a:r>
              <a:rPr sz="2400" spc="70" dirty="0">
                <a:latin typeface="Cambria"/>
                <a:cs typeface="Cambria"/>
              </a:rPr>
              <a:t>information</a:t>
            </a:r>
            <a:r>
              <a:rPr sz="2400" spc="75" dirty="0">
                <a:latin typeface="Cambria"/>
                <a:cs typeface="Cambria"/>
              </a:rPr>
              <a:t> </a:t>
            </a:r>
            <a:r>
              <a:rPr sz="2400" spc="80" dirty="0">
                <a:latin typeface="Cambria"/>
                <a:cs typeface="Cambria"/>
              </a:rPr>
              <a:t>systems</a:t>
            </a:r>
            <a:r>
              <a:rPr sz="2400" spc="85" dirty="0">
                <a:latin typeface="Cambria"/>
                <a:cs typeface="Cambria"/>
              </a:rPr>
              <a:t> are</a:t>
            </a:r>
            <a:r>
              <a:rPr sz="2400" spc="90" dirty="0">
                <a:latin typeface="Cambria"/>
                <a:cs typeface="Cambria"/>
              </a:rPr>
              <a:t> </a:t>
            </a:r>
            <a:r>
              <a:rPr sz="2400" b="1" spc="155" dirty="0">
                <a:latin typeface="Cambria"/>
                <a:cs typeface="Cambria"/>
              </a:rPr>
              <a:t>precision</a:t>
            </a:r>
            <a:r>
              <a:rPr sz="2400" b="1" spc="160" dirty="0">
                <a:latin typeface="Cambria"/>
                <a:cs typeface="Cambria"/>
              </a:rPr>
              <a:t> </a:t>
            </a:r>
            <a:r>
              <a:rPr sz="2400" b="1" spc="235" dirty="0">
                <a:latin typeface="Cambria"/>
                <a:cs typeface="Cambria"/>
              </a:rPr>
              <a:t>and </a:t>
            </a:r>
            <a:r>
              <a:rPr sz="2400" b="1" spc="240" dirty="0">
                <a:latin typeface="Cambria"/>
                <a:cs typeface="Cambria"/>
              </a:rPr>
              <a:t> </a:t>
            </a:r>
            <a:r>
              <a:rPr sz="2400" b="1" spc="175" dirty="0">
                <a:latin typeface="Cambria"/>
                <a:cs typeface="Cambria"/>
              </a:rPr>
              <a:t>recall</a:t>
            </a:r>
            <a:endParaRPr sz="2400">
              <a:latin typeface="Cambria"/>
              <a:cs typeface="Cambria"/>
            </a:endParaRPr>
          </a:p>
          <a:p>
            <a:pPr marL="287020" marR="5080" indent="-274320" algn="just">
              <a:lnSpc>
                <a:spcPct val="100400"/>
              </a:lnSpc>
              <a:spcBef>
                <a:spcPts val="575"/>
              </a:spcBef>
            </a:pPr>
            <a:r>
              <a:rPr sz="2400" b="1" spc="140" dirty="0">
                <a:latin typeface="Cambria"/>
                <a:cs typeface="Cambria"/>
              </a:rPr>
              <a:t>Precision:</a:t>
            </a:r>
            <a:r>
              <a:rPr sz="2400" b="1" spc="145" dirty="0">
                <a:latin typeface="Cambria"/>
                <a:cs typeface="Cambria"/>
              </a:rPr>
              <a:t> </a:t>
            </a:r>
            <a:r>
              <a:rPr sz="2400" spc="110" dirty="0">
                <a:latin typeface="Cambria"/>
                <a:cs typeface="Cambria"/>
              </a:rPr>
              <a:t>The</a:t>
            </a:r>
            <a:r>
              <a:rPr sz="2400" spc="750" dirty="0">
                <a:latin typeface="Cambria"/>
                <a:cs typeface="Cambria"/>
              </a:rPr>
              <a:t> </a:t>
            </a:r>
            <a:r>
              <a:rPr sz="2400" spc="90" dirty="0">
                <a:latin typeface="Cambria"/>
                <a:cs typeface="Cambria"/>
              </a:rPr>
              <a:t>ability</a:t>
            </a:r>
            <a:r>
              <a:rPr sz="2400" spc="95" dirty="0">
                <a:latin typeface="Cambria"/>
                <a:cs typeface="Cambria"/>
              </a:rPr>
              <a:t> </a:t>
            </a:r>
            <a:r>
              <a:rPr sz="2400" spc="20" dirty="0">
                <a:latin typeface="Cambria"/>
                <a:cs typeface="Cambria"/>
              </a:rPr>
              <a:t>to</a:t>
            </a:r>
            <a:r>
              <a:rPr sz="2400" spc="25" dirty="0">
                <a:latin typeface="Cambria"/>
                <a:cs typeface="Cambria"/>
              </a:rPr>
              <a:t> </a:t>
            </a:r>
            <a:r>
              <a:rPr sz="2400" spc="60" dirty="0">
                <a:latin typeface="Cambria"/>
                <a:cs typeface="Cambria"/>
              </a:rPr>
              <a:t>retrieve</a:t>
            </a:r>
            <a:r>
              <a:rPr sz="2400" spc="650" dirty="0">
                <a:latin typeface="Cambria"/>
                <a:cs typeface="Cambria"/>
              </a:rPr>
              <a:t> </a:t>
            </a:r>
            <a:r>
              <a:rPr sz="2400" spc="65" dirty="0">
                <a:latin typeface="Cambria"/>
                <a:cs typeface="Cambria"/>
              </a:rPr>
              <a:t>top-ranked </a:t>
            </a:r>
            <a:r>
              <a:rPr sz="2400" spc="70" dirty="0">
                <a:latin typeface="Cambria"/>
                <a:cs typeface="Cambria"/>
              </a:rPr>
              <a:t> </a:t>
            </a:r>
            <a:r>
              <a:rPr sz="2400" spc="65" dirty="0">
                <a:latin typeface="Cambria"/>
                <a:cs typeface="Cambria"/>
              </a:rPr>
              <a:t>documents</a:t>
            </a:r>
            <a:r>
              <a:rPr sz="2400" spc="120" dirty="0">
                <a:latin typeface="Cambria"/>
                <a:cs typeface="Cambria"/>
              </a:rPr>
              <a:t> </a:t>
            </a:r>
            <a:r>
              <a:rPr sz="2400" spc="130" dirty="0">
                <a:latin typeface="Cambria"/>
                <a:cs typeface="Cambria"/>
              </a:rPr>
              <a:t>that</a:t>
            </a:r>
            <a:r>
              <a:rPr sz="2400" spc="140" dirty="0">
                <a:latin typeface="Cambria"/>
                <a:cs typeface="Cambria"/>
              </a:rPr>
              <a:t> </a:t>
            </a:r>
            <a:r>
              <a:rPr sz="2400" spc="85" dirty="0">
                <a:latin typeface="Cambria"/>
                <a:cs typeface="Cambria"/>
              </a:rPr>
              <a:t>are</a:t>
            </a:r>
            <a:r>
              <a:rPr sz="2400" spc="130" dirty="0">
                <a:latin typeface="Cambria"/>
                <a:cs typeface="Cambria"/>
              </a:rPr>
              <a:t> </a:t>
            </a:r>
            <a:r>
              <a:rPr sz="2400" spc="70" dirty="0">
                <a:latin typeface="Cambria"/>
                <a:cs typeface="Cambria"/>
              </a:rPr>
              <a:t>mostly</a:t>
            </a:r>
            <a:r>
              <a:rPr sz="2400" spc="125" dirty="0">
                <a:latin typeface="Cambria"/>
                <a:cs typeface="Cambria"/>
              </a:rPr>
              <a:t> </a:t>
            </a:r>
            <a:r>
              <a:rPr sz="2400" spc="95" dirty="0">
                <a:latin typeface="Cambria"/>
                <a:cs typeface="Cambria"/>
              </a:rPr>
              <a:t>relevant.</a:t>
            </a:r>
            <a:endParaRPr sz="2400">
              <a:latin typeface="Cambria"/>
              <a:cs typeface="Cambria"/>
            </a:endParaRPr>
          </a:p>
          <a:p>
            <a:pPr marL="287020" marR="6350" indent="-274320" algn="just">
              <a:lnSpc>
                <a:spcPct val="100400"/>
              </a:lnSpc>
              <a:spcBef>
                <a:spcPts val="575"/>
              </a:spcBef>
            </a:pPr>
            <a:r>
              <a:rPr sz="2400" b="1" spc="145" dirty="0">
                <a:latin typeface="Cambria"/>
                <a:cs typeface="Cambria"/>
              </a:rPr>
              <a:t>Recall: </a:t>
            </a:r>
            <a:r>
              <a:rPr sz="2400" spc="114" dirty="0">
                <a:latin typeface="Cambria"/>
                <a:cs typeface="Cambria"/>
              </a:rPr>
              <a:t>The </a:t>
            </a:r>
            <a:r>
              <a:rPr sz="2400" spc="90" dirty="0">
                <a:latin typeface="Cambria"/>
                <a:cs typeface="Cambria"/>
              </a:rPr>
              <a:t>ability </a:t>
            </a:r>
            <a:r>
              <a:rPr sz="2400" spc="-5" dirty="0">
                <a:latin typeface="Cambria"/>
                <a:cs typeface="Cambria"/>
              </a:rPr>
              <a:t>of </a:t>
            </a:r>
            <a:r>
              <a:rPr sz="2400" spc="95" dirty="0">
                <a:latin typeface="Cambria"/>
                <a:cs typeface="Cambria"/>
              </a:rPr>
              <a:t>the </a:t>
            </a:r>
            <a:r>
              <a:rPr sz="2400" spc="80" dirty="0">
                <a:latin typeface="Cambria"/>
                <a:cs typeface="Cambria"/>
              </a:rPr>
              <a:t>search </a:t>
            </a:r>
            <a:r>
              <a:rPr sz="2400" spc="20" dirty="0">
                <a:latin typeface="Cambria"/>
                <a:cs typeface="Cambria"/>
              </a:rPr>
              <a:t>to </a:t>
            </a:r>
            <a:r>
              <a:rPr sz="2400" spc="80" dirty="0">
                <a:latin typeface="Cambria"/>
                <a:cs typeface="Cambria"/>
              </a:rPr>
              <a:t>find </a:t>
            </a:r>
            <a:r>
              <a:rPr sz="2400" spc="220" dirty="0">
                <a:latin typeface="Cambria"/>
                <a:cs typeface="Cambria"/>
              </a:rPr>
              <a:t>all</a:t>
            </a:r>
            <a:r>
              <a:rPr sz="2400" b="1" i="1" spc="220" dirty="0">
                <a:latin typeface="Cambria"/>
                <a:cs typeface="Cambria"/>
              </a:rPr>
              <a:t> </a:t>
            </a:r>
            <a:r>
              <a:rPr sz="2400" spc="-5" dirty="0">
                <a:latin typeface="Cambria"/>
                <a:cs typeface="Cambria"/>
              </a:rPr>
              <a:t>of </a:t>
            </a:r>
            <a:r>
              <a:rPr sz="2400" spc="85" dirty="0">
                <a:latin typeface="Cambria"/>
                <a:cs typeface="Cambria"/>
              </a:rPr>
              <a:t>the </a:t>
            </a:r>
            <a:r>
              <a:rPr sz="2400" spc="90" dirty="0">
                <a:latin typeface="Cambria"/>
                <a:cs typeface="Cambria"/>
              </a:rPr>
              <a:t> </a:t>
            </a:r>
            <a:r>
              <a:rPr sz="2400" spc="85" dirty="0">
                <a:latin typeface="Cambria"/>
                <a:cs typeface="Cambria"/>
              </a:rPr>
              <a:t>relevant</a:t>
            </a:r>
            <a:r>
              <a:rPr sz="2400" spc="125" dirty="0">
                <a:latin typeface="Cambria"/>
                <a:cs typeface="Cambria"/>
              </a:rPr>
              <a:t> </a:t>
            </a:r>
            <a:r>
              <a:rPr sz="2400" spc="90" dirty="0">
                <a:latin typeface="Cambria"/>
                <a:cs typeface="Cambria"/>
              </a:rPr>
              <a:t>items</a:t>
            </a:r>
            <a:r>
              <a:rPr sz="2400" spc="135" dirty="0">
                <a:latin typeface="Cambria"/>
                <a:cs typeface="Cambria"/>
              </a:rPr>
              <a:t> </a:t>
            </a:r>
            <a:r>
              <a:rPr sz="2400" spc="105" dirty="0">
                <a:latin typeface="Cambria"/>
                <a:cs typeface="Cambria"/>
              </a:rPr>
              <a:t>in</a:t>
            </a:r>
            <a:r>
              <a:rPr sz="2400" spc="114" dirty="0">
                <a:latin typeface="Cambria"/>
                <a:cs typeface="Cambria"/>
              </a:rPr>
              <a:t> </a:t>
            </a:r>
            <a:r>
              <a:rPr sz="2400" spc="95" dirty="0">
                <a:latin typeface="Cambria"/>
                <a:cs typeface="Cambria"/>
              </a:rPr>
              <a:t>the</a:t>
            </a:r>
            <a:r>
              <a:rPr sz="2400" spc="130" dirty="0">
                <a:latin typeface="Cambria"/>
                <a:cs typeface="Cambria"/>
              </a:rPr>
              <a:t> </a:t>
            </a:r>
            <a:r>
              <a:rPr sz="2400" spc="60" dirty="0">
                <a:latin typeface="Cambria"/>
                <a:cs typeface="Cambria"/>
              </a:rPr>
              <a:t>corpus.</a:t>
            </a:r>
            <a:endParaRPr sz="2400">
              <a:latin typeface="Cambria"/>
              <a:cs typeface="Cambria"/>
            </a:endParaRPr>
          </a:p>
        </p:txBody>
      </p:sp>
    </p:spTree>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1551</TotalTime>
  <Words>3530</Words>
  <Application>Microsoft Office PowerPoint</Application>
  <PresentationFormat>Custom</PresentationFormat>
  <Paragraphs>391</Paragraphs>
  <Slides>67</Slides>
  <Notes>66</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Oriel</vt:lpstr>
      <vt:lpstr>Slide 1</vt:lpstr>
      <vt:lpstr>UNIT-1 SYLLABUS</vt:lpstr>
      <vt:lpstr>INTRODUCTION</vt:lpstr>
      <vt:lpstr>TYPES OF INFORMATION</vt:lpstr>
      <vt:lpstr>DEFINITION</vt:lpstr>
      <vt:lpstr>Slide 6</vt:lpstr>
      <vt:lpstr>Slide 7</vt:lpstr>
      <vt:lpstr>OBJECTIVE</vt:lpstr>
      <vt:lpstr>PERFORMANCE MEASURES</vt:lpstr>
      <vt:lpstr>Slide 10</vt:lpstr>
      <vt:lpstr>Slide 11</vt:lpstr>
      <vt:lpstr>Slide 12</vt:lpstr>
      <vt:lpstr>Slide 13</vt:lpstr>
      <vt:lpstr>FUNCTIONAL  OVERVIEW </vt:lpstr>
      <vt:lpstr>Slide 15</vt:lpstr>
      <vt:lpstr>ITEM NORMALIZATION:</vt:lpstr>
      <vt:lpstr>FUNCTIONAL OVERVIEW:ITEM NORMALIZATION</vt:lpstr>
      <vt:lpstr>STANDARDIZE INPUT</vt:lpstr>
      <vt:lpstr>ZONING:-</vt:lpstr>
      <vt:lpstr>IDENTIFY PROCESSING TOKEN:-</vt:lpstr>
      <vt:lpstr>STOP LIST ALGORITHM:-</vt:lpstr>
      <vt:lpstr>CHARACTERIZING A TOKEN:-</vt:lpstr>
      <vt:lpstr>APPLY STEMMING:-</vt:lpstr>
      <vt:lpstr>CREATE SEARCHABLE DATA STRUCTURES:-</vt:lpstr>
      <vt:lpstr>SELECTIVE DISSEMINATION OF  INFORMATION(MAIL PROCESS)</vt:lpstr>
      <vt:lpstr>DOCUMENT DB SEARCH</vt:lpstr>
      <vt:lpstr>INDEX DATA BASE SEARCH</vt:lpstr>
      <vt:lpstr>INDEX DATA BASE SEARCH</vt:lpstr>
      <vt:lpstr>RELATIONSHIP TO DATABASE MANAGEMENT SYSTEMS</vt:lpstr>
      <vt:lpstr>Slide 30</vt:lpstr>
      <vt:lpstr>Slide 31</vt:lpstr>
      <vt:lpstr>DIGITAL LIBRARIES AND DATA WAREHOUSES</vt:lpstr>
      <vt:lpstr>Slide 33</vt:lpstr>
      <vt:lpstr>INFORMATION RETRIEVAL</vt:lpstr>
      <vt:lpstr>INFORMATION RETRIEVAL  SYSTEMS CAPABILITIES</vt:lpstr>
      <vt:lpstr>SEARCH CAPABILITIES</vt:lpstr>
      <vt:lpstr>SEARCH CAPABILITIES</vt:lpstr>
      <vt:lpstr>SEARCH FUNCTIONS</vt:lpstr>
      <vt:lpstr> BOOLEAN LOGIC</vt:lpstr>
      <vt:lpstr>EXAMPLE</vt:lpstr>
      <vt:lpstr> PROXIMITY</vt:lpstr>
      <vt:lpstr>EXAMPLE</vt:lpstr>
      <vt:lpstr>CONTIGUOUS WORD PHRASE</vt:lpstr>
      <vt:lpstr>FUZZY SEARCH</vt:lpstr>
      <vt:lpstr>TERM MASKING</vt:lpstr>
      <vt:lpstr>EXAMPLE</vt:lpstr>
      <vt:lpstr>NUMERIC AND DATE RANGES</vt:lpstr>
      <vt:lpstr>CONCEPT/THESAURUS EXPANSION</vt:lpstr>
      <vt:lpstr>THESAURUS FOR TERM “COMPUTER”</vt:lpstr>
      <vt:lpstr>HIERARCHICAL CONCEPT CLASS  STRUCTURE FOR "COMPUTER"</vt:lpstr>
      <vt:lpstr>NATURAL LANGUAGE QUERIES</vt:lpstr>
      <vt:lpstr>NATURAL LANGUAGE QUERIES</vt:lpstr>
      <vt:lpstr>MULTIMEDIA QUERIES</vt:lpstr>
      <vt:lpstr>Slide 54</vt:lpstr>
      <vt:lpstr>OVERVIEW</vt:lpstr>
      <vt:lpstr>BROWSE CAPABILITIES</vt:lpstr>
      <vt:lpstr>RANKING</vt:lpstr>
      <vt:lpstr>ZONING</vt:lpstr>
      <vt:lpstr>HIGHLIGHTING</vt:lpstr>
      <vt:lpstr>Slide 60</vt:lpstr>
      <vt:lpstr>Slide 61</vt:lpstr>
      <vt:lpstr>OVERVIEW</vt:lpstr>
      <vt:lpstr>VOCABULARY BROWSE</vt:lpstr>
      <vt:lpstr>Slide 64</vt:lpstr>
      <vt:lpstr>ITERATIVE SEARCH AND SEARCH HISTORY LOG</vt:lpstr>
      <vt:lpstr>CANNED QUERY(STORED QUERIES)</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Systems (IRS)  UNIT-1</dc:title>
  <dc:creator>MRECCSELAB1</dc:creator>
  <cp:lastModifiedBy>AdmiN</cp:lastModifiedBy>
  <cp:revision>219</cp:revision>
  <dcterms:created xsi:type="dcterms:W3CDTF">2022-07-28T04:51:04Z</dcterms:created>
  <dcterms:modified xsi:type="dcterms:W3CDTF">2022-08-27T06:35:59Z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2012-10-11T00:00:00Z</vt:filetime>
  </property>
  <property fmtid="{D5CDD505-2E9C-101B-9397-08002B2CF9AE}" pid="3" name="Creator">
    <vt:lpwstr>Acrobat PDFMaker 10.1 for PowerPoint</vt:lpwstr>
  </property>
  <property fmtid="{D5CDD505-2E9C-101B-9397-08002B2CF9AE}" pid="4" name="LastSaved">
    <vt:filetime>2022-07-28T00:00:00Z</vt:filetime>
  </property>
</Properties>
</file>