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6.jpg" ContentType="image/jpe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6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2:54.766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22560 11924 0,'53'-18'219,"88"1"-203,0-19-16,18 19 31,-71-19-16,-17 36 1,-36 0 0,53-17-1,-17-1 1,-18 18 0,0 0-1,-36-18-15,1 18 16,35 0-1,35-17 1,-35-1 0,17 18-1,1 0 1,0-17-16,-1-1 31,1 18-15,-36 0-1,18 0 1,35 0 0,-35 0-1,35 0 1,-17 0 0,-36 0-1,71 0 1,-71 0-1,18 0 1,-18 0 0,1 0-1,-19 0 1,1 0 15,0 0-15,-36 0 15,0 0-31,-229 70 16,-141 19-1,-264 87 1,440-123 0,-194 70-1,248-70 1,52-17-1,17-1 1,54-35 0,18 18-1,-1-18 32,36 0 0,34 0-47,1-18 16,230-53-1,405-17 1,-300 35 0,-177 53-1,-158 0-15,35 0 16,-52 0-1,-19 0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2:55.967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24377 12100 0,'-476'141'188,"-494"177"-188,440-142 0,89 1 15,53-72 1,300-69-1,71-36 1,34 0 62,18 0-62,142-53-1,617-141 1,-124 70 0,-159 54-1,-334 17 1,-89 35 0,-53 18-1,-52 0 63,-36 0-62,-159 71-16,-211 70 16,-1 53-1,283-106 1,124-70-1,-1-1-15,0-17 16,18 18 0,36-18 31,316-106-32,424-123 1,-511 123-16,105-88 15,-281 141 1,-72 35 0,-34 18 46,-19 18-46,-740 405-1,547-264 1,176-141 0,35-18-16,18 17 31,18-17 16,0 0-47,35 0 15,-18-17 1,-17-18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2:57.45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23566 12965 0,'17'158'187,"54"177"-187,17 248 16,18-178 0,35-158-1,-71-141-15,107 70 16,-71-70-1,-89-88 1,1-18 0,-18-18-1,0-229 1,106-635 15,-106 406-15,-71 423-1,-246 0 1,-230 89 0,-70 193-1,-18 141 1,529-299 0,106-36-1,35-35 32,106-53-47,1376-599 16,-476 52-1,-777 388 1,124-158 0,-264 193-1,-124 160 1,-247 34 15,-1341 671-15,706-17-1,336-160-15,-19 54 16,442-354 0,123-158-1,17-53 1,36 18-1,371 105 1,228-176 0,583-740 15,-1023 528-15,17-123-1,-211 176 1,-18 195-1,-89-36 1,-404-36 0,-777 372-1,493 299 1,460-265 0,282-158-1,70-53 1,265 264-1,105-123 1,-69-176 0,-89-71-1,-195-35 1,-34 17 15,-18 0-31,18-123 16,17-282-1,-264-865 1,123 1165 0,-106 52-1,71 124 1,-88 88 0,70 53-1,106-141 1,53-18-1,0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3:31.61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18909 14411 0,'0'18'204,"-18"35"-204,1-18 15,-19 18-15,1 0 16,17 0 15,-17-1-15,17-34-1,1 0-15,-1-1 16,-17 36 0,0-35-1,-18 17 1,0 0-1,0 1 1,18-36 0,17 17-1,-35 19 1,18-36 0,0 17-1,-1 1 16,19 17-15,-19-17 0,1 0-1,17-1 1,1 18 0,-19-35-1,-34 36 1,35-19-1,-36 19 1,53-19 0,-17 1-1,18 0 1,-1-18 0,0 0-1,1 0 16,-1 0 1,0 0-1,-17 0-15,17 0-1,-17-18 1,0-17-1,17 17 1,-17 0 0,17-17-1,-17 35-15,17-53 16,-17-17 0,17 17 15,1 35-31,-1 0 31,18-17-15,0 0 15,0 17 0,18 18 47,-1 0-31,1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3:32.88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17480 14887 0,'53'0'203,"71"0"-203,140 35 16,-88 1-1,-34-1 1,-107-35 15,-17 0-15,-1 0-1,-34 0 110,17-18-109,-18-17-16,-17-18 16,-71-141-1,18-53 1,52 177 15,19 34-15,-1 1-1,0 35 1,1 0 0,-1 0-1,0 0 1,-17 35-1,-247 353 1,-18 318 0,282-512-1,18-159 1,-17-35-16,17 18 16,0 0-1,0-36 63,17-141-78,54-141 16,352-1499 0,-370 1640-1,-35 107 1,-18 69 62,0 1-78,53 158 16,-18 618-1,0 264 16,-35-970-15,0-70 0,0 0-1,-17-18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7T17:14:08.62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22966 13758 0,'123'-53'187,"71"-35"-171,-17 0-1,87-18 1,-176 71-16,-52 35 16,-1-18-1,-70 18 16,-53 53-15,-371 159 0,141-71-16,-211 124 15,194-36 1,229-141 0,89-70-1,-1-1 1,36-17 31,-1 0-47,54-35 31,52-71-15,-52 89-16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F89D-B02C-4EC3-94DE-4102C694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9911-E3AB-47D2-8674-B5B566D7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1131-ADCE-4443-AA4F-3116013F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649D-163C-43F1-BF5A-9FBD114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B195-8CA9-45C0-92D0-AC07197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574-52B8-489D-A412-1545CC5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2FB0-775E-45FB-9326-BD7B654C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9D7B-FA1F-44BA-87A5-0BC29C7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06978-5F5A-4651-9D10-4E620D78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7C9-1E18-41CE-854A-92169F2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9EEEC-63B7-4A66-9389-0BE7F12D4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3F33-53D0-4074-A925-529BC874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C5C4-326F-46B3-805C-28D6F460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A4CE-A7AD-4C43-9551-11874EF0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7AEA-03F6-4D2C-A725-3259370E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1B7-8A28-4810-947C-85D724A6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3A0D-8CA3-4CA2-897D-B8F256EE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324C-FC5C-4FDB-8305-07F471CD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FD31-8A41-438E-B1C6-F35B7F6F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9B46-3CEA-4048-B175-C3FFFEF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0671-2099-47A5-8936-A2DD8B34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40A3-AA67-4F9F-BFC0-83B47D11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FE8E-3FF1-42C4-B94D-9D42F98A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F0D7-0E08-4307-B211-3C60C5A2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BC83-CFC5-4AB1-B099-DFBC6FE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F51-9F83-4911-B555-450948D1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9804-0EAB-4B9F-B86D-ED8BA442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8FC6-06E7-49E4-8213-369DC052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5257-36EB-49A8-99F3-ED731EE5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D760-3F66-41A0-BECC-22B3C8F5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18CD-8112-4D7F-92AC-023822D6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3B38-7BDA-4145-8CBF-2A9BB519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A7A1-2E22-4ABE-98D8-AE457AB2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1DFE5-22F9-4201-80A9-EF049EB4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403FB-3C90-4A2B-B33D-FB14DFB0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AD896-9518-4774-91DC-812C3535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F409C-1017-4EC8-9DDB-A74CAC68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D0275-5913-4003-8877-7DB8AA2C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2A8CF-77C7-4EF9-A4C1-D36C49C5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BD98-A648-4480-A6BF-289660D6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5481-DA17-49A3-BC79-983A68E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588F-BDF0-42A5-9BF6-CCBCC8D4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7FF1D-7569-4D4B-8CFB-45312A8D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9EAD-9831-4306-9A04-60137C43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3E34A-7B61-493C-B6EE-7BAC5D14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F367-4B3D-4A48-947B-3824D7F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E87-BB9C-4D0C-BA15-285BAB72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B68D-CEC7-438C-A398-6A57C25B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066D7-EE1C-454A-8144-E9CAFF25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0D34-91A4-4458-80A9-3770E672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CED9-5FDF-41E4-AA5E-BEF1B081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767EF-489C-4ECB-9D77-9D8EF13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9A1-BA19-4A8A-8F42-837A043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A7F29-F89F-4710-ADF6-0C71319E6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A61F-5780-4F11-8767-C9C065778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0C84-AA12-4015-858A-BF5A154E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C4D3-D967-4585-8B04-6249918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74E9-8171-4034-AB58-16F3BB3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6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1F6FA-69BE-42BB-A08E-166E1CDA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E6BC-CAD6-4206-ACE8-348CD1C7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20A4-EA16-4CBE-BCB0-7B8F25AB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E45B-B1AF-4CD0-88C8-E6BB98413844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A891-5B1E-4645-B90A-5DA12F2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40C9-2CF8-41B1-81C8-07AA5ABC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C834-E099-4C7B-B19B-61DE732E7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9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F91E39-5426-4621-A281-F8068E87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73C66-5273-42E3-8806-A60B8B5E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276"/>
            <a:ext cx="12192000" cy="6955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508B6-FA8D-47F5-BEA2-9FB4268337FE}"/>
              </a:ext>
            </a:extLst>
          </p:cNvPr>
          <p:cNvSpPr txBox="1"/>
          <p:nvPr/>
        </p:nvSpPr>
        <p:spPr>
          <a:xfrm>
            <a:off x="778213" y="1887167"/>
            <a:ext cx="5398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Doraemon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Doraemon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Doraemon real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DokoDemo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DF20-B78A-4C64-891B-1E235BC1DFD6}"/>
              </a:ext>
            </a:extLst>
          </p:cNvPr>
          <p:cNvSpPr txBox="1"/>
          <p:nvPr/>
        </p:nvSpPr>
        <p:spPr>
          <a:xfrm>
            <a:off x="583660" y="933855"/>
            <a:ext cx="36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2807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6A307-8E97-46B5-8551-82415F0B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EBFCB-2847-466C-9D6A-BC2F9348FDE6}"/>
              </a:ext>
            </a:extLst>
          </p:cNvPr>
          <p:cNvSpPr txBox="1"/>
          <p:nvPr/>
        </p:nvSpPr>
        <p:spPr>
          <a:xfrm>
            <a:off x="389107" y="1342418"/>
            <a:ext cx="7402749" cy="324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Doraemon is a fictional character in the Japanese manga and anime series. The story revolves around an earless robotic cat named Doraemon, who travels back in time from the 22nd century to aid a boy named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Nobi.</a:t>
            </a: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Doraemon is preferred by all sorts of people and it has occupied a specific place in our hearts.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0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C0B9-11EE-4ADF-9ED5-BA175BB5D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7338-C335-40F0-8BB0-2DAB7C430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CBB43-5FD2-415C-9C9B-51CD6CDF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3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E202-AF3B-4B6F-B76F-198C2FB7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14E402A-DF69-44BA-BE86-93A53FC7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33438E-6B59-49A5-A501-C6C06DCCBDBA}"/>
              </a:ext>
            </a:extLst>
          </p:cNvPr>
          <p:cNvSpPr txBox="1"/>
          <p:nvPr/>
        </p:nvSpPr>
        <p:spPr>
          <a:xfrm>
            <a:off x="632298" y="710119"/>
            <a:ext cx="65758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December 1969,Doraemon comic titles published continuously in six children’s monthly magazine. Day. He came out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 and since then he lived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prevent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a failure. In trouble every time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Doraemon will be helping with magic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tools.The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everyday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life,the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character.Doraemon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four-dimensional pocket which he filled with objects from the future.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goes too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far,ignoring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advice or command Doraemon, and as a result fell into a deeper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problem.After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begging, Doraemon will issue a tool that helps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resolve the problem.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F96AD-3FC3-49D4-8330-094C640F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0"/>
            <a:ext cx="11721830" cy="6682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990641-3156-4DD3-9DB7-6C5DD2AF8742}"/>
                  </a:ext>
                </a:extLst>
              </p14:cNvPr>
              <p14:cNvContentPartPr/>
              <p14:nvPr/>
            </p14:nvContentPartPr>
            <p14:xfrm>
              <a:off x="8089920" y="4203720"/>
              <a:ext cx="851400" cy="23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990641-3156-4DD3-9DB7-6C5DD2AF8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4080" y="4140360"/>
                <a:ext cx="8827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3AFD85-1F9D-4C92-802A-3D5CA61D96CC}"/>
                  </a:ext>
                </a:extLst>
              </p14:cNvPr>
              <p14:cNvContentPartPr/>
              <p14:nvPr/>
            </p14:nvContentPartPr>
            <p14:xfrm>
              <a:off x="7728120" y="4356000"/>
              <a:ext cx="1111320" cy="35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3AFD85-1F9D-4C92-802A-3D5CA61D9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2280" y="4292640"/>
                <a:ext cx="11426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2773EA-AA8F-4137-B983-C83C47B3229D}"/>
                  </a:ext>
                </a:extLst>
              </p14:cNvPr>
              <p14:cNvContentPartPr/>
              <p14:nvPr/>
            </p14:nvContentPartPr>
            <p14:xfrm>
              <a:off x="7778880" y="4330800"/>
              <a:ext cx="1473480" cy="112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2773EA-AA8F-4137-B983-C83C47B322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3040" y="4267440"/>
                <a:ext cx="150480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18A9CC-ABD7-4CE0-A64D-2C7799049BA7}"/>
                  </a:ext>
                </a:extLst>
              </p14:cNvPr>
              <p14:cNvContentPartPr/>
              <p14:nvPr/>
            </p14:nvContentPartPr>
            <p14:xfrm>
              <a:off x="6273720" y="5187960"/>
              <a:ext cx="533880" cy="324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18A9CC-ABD7-4CE0-A64D-2C7799049B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7880" y="5124600"/>
                <a:ext cx="5652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E2AF48-4FD9-4C1B-8B84-7CF29045AE51}"/>
                  </a:ext>
                </a:extLst>
              </p14:cNvPr>
              <p14:cNvContentPartPr/>
              <p14:nvPr/>
            </p14:nvContentPartPr>
            <p14:xfrm>
              <a:off x="6210360" y="4756320"/>
              <a:ext cx="381240" cy="89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E2AF48-4FD9-4C1B-8B84-7CF29045AE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94520" y="4692960"/>
                <a:ext cx="41256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B45E14-0802-44AF-93DD-16AF50D93915}"/>
                  </a:ext>
                </a:extLst>
              </p14:cNvPr>
              <p14:cNvContentPartPr/>
              <p14:nvPr/>
            </p14:nvContentPartPr>
            <p14:xfrm>
              <a:off x="7912080" y="4813200"/>
              <a:ext cx="686160" cy="36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B45E14-0802-44AF-93DD-16AF50D939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6240" y="4749840"/>
                <a:ext cx="717480" cy="4953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1E30648-982D-4B3B-A5EB-78ED8596DD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9920" y="3812749"/>
            <a:ext cx="1325995" cy="16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019B7-565D-4AD0-8E1F-8DC02BF3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D526B2-C22D-4B40-A945-5348A80AABB3}"/>
              </a:ext>
            </a:extLst>
          </p:cNvPr>
          <p:cNvSpPr txBox="1"/>
          <p:nvPr/>
        </p:nvSpPr>
        <p:spPr>
          <a:xfrm>
            <a:off x="303178" y="291830"/>
            <a:ext cx="10630711" cy="480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real emotional story of the series Doraemon is that “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was suffering from </a:t>
            </a:r>
            <a:r>
              <a:rPr lang="en-IN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a disorder in which a person has less ability to think, feel and behave clearly.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abused and bullied in his school by his classmates because he suffered from this mental condition. His friends left him fearing that one-day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provide harm to them and he became lonely.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medical condition forced him to imagine the character of Doraemon, who is a robotic cat and has come to help him in every possible way. Later on, making Doraemon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Nobita’s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best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friend.</a:t>
            </a:r>
            <a:r>
              <a:rPr lang="en-IN" sz="24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 was 16 years old, the his family finally took him to the doctors who dismissed the existence of Doraemon, prompting </a:t>
            </a:r>
            <a:r>
              <a:rPr lang="en-IN" sz="24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</a:t>
            </a:r>
            <a:r>
              <a:rPr lang="en-IN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take the extreme step.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left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complete shock that he was lonely again. Finally,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couldn’t bear the truth. He 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shot himself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by his 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father’s gun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committed suicide 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the age of 16.So, to pay tribute to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Nobita’s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soul Doraemon series was started.</a:t>
            </a:r>
          </a:p>
        </p:txBody>
      </p:sp>
    </p:spTree>
    <p:extLst>
      <p:ext uri="{BB962C8B-B14F-4D97-AF65-F5344CB8AC3E}">
        <p14:creationId xmlns:p14="http://schemas.microsoft.com/office/powerpoint/2010/main" val="12758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5136A1-6FC8-4CB5-BEE5-51023EDC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3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53BDD-9681-499B-B400-D121431BE6BC}"/>
              </a:ext>
            </a:extLst>
          </p:cNvPr>
          <p:cNvSpPr txBox="1"/>
          <p:nvPr/>
        </p:nvSpPr>
        <p:spPr>
          <a:xfrm>
            <a:off x="6770451" y="1215957"/>
            <a:ext cx="367705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characters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Nobita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Shizuka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Gian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Suneo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Dorami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Mini-</a:t>
            </a:r>
            <a:r>
              <a:rPr lang="en-IN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Doras</a:t>
            </a:r>
            <a:r>
              <a:rPr lang="en-IN" sz="2400" dirty="0">
                <a:solidFill>
                  <a:srgbClr val="BDC1C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4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1B841-74BD-4D51-BB52-D3BCDFC4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276"/>
            <a:ext cx="12192000" cy="6955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1365A-F83F-441A-8831-180BE841D9F0}"/>
              </a:ext>
            </a:extLst>
          </p:cNvPr>
          <p:cNvSpPr txBox="1"/>
          <p:nvPr/>
        </p:nvSpPr>
        <p:spPr>
          <a:xfrm>
            <a:off x="632298" y="1400783"/>
            <a:ext cx="7704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Dokodemo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Door, also known as The Anywhere Door, is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special door that has been used to move instantaneously between places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They can come in varying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their most prominent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pink.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Nobita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Doraemon, and their friends used them frequently, resulting in the gadget's iconic nature.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✋DORAEMON✋More Pins Like This At FOSTERGINGER @ Pinterest☝✋ | Doraemon  cartoon, Doraemon, Cartoon wallpaper hd">
            <a:extLst>
              <a:ext uri="{FF2B5EF4-FFF2-40B4-BE49-F238E27FC236}">
                <a16:creationId xmlns:a16="http://schemas.microsoft.com/office/drawing/2014/main" id="{FFDFBCFA-6624-4D74-BF31-E942278E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5" y="719209"/>
            <a:ext cx="2665379" cy="284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EBB6B-A390-4137-9108-302ED5BBBE08}"/>
              </a:ext>
            </a:extLst>
          </p:cNvPr>
          <p:cNvSpPr txBox="1"/>
          <p:nvPr/>
        </p:nvSpPr>
        <p:spPr>
          <a:xfrm>
            <a:off x="778213" y="719209"/>
            <a:ext cx="672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DOKODEMO DOOR</a:t>
            </a:r>
            <a:endParaRPr lang="en-IN" sz="2800" b="1" dirty="0"/>
          </a:p>
        </p:txBody>
      </p:sp>
      <p:pic>
        <p:nvPicPr>
          <p:cNvPr id="3076" name="Picture 4" descr="Which Doraemon gadget would you buy if you had a chance? - Quora">
            <a:extLst>
              <a:ext uri="{FF2B5EF4-FFF2-40B4-BE49-F238E27FC236}">
                <a16:creationId xmlns:a16="http://schemas.microsoft.com/office/drawing/2014/main" id="{00EB9079-C0E4-447E-A984-BE0EFDC2F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53" y="4235413"/>
            <a:ext cx="2665379" cy="2428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ywhere Door | Doraemon Wiki | Fandom">
            <a:extLst>
              <a:ext uri="{FF2B5EF4-FFF2-40B4-BE49-F238E27FC236}">
                <a16:creationId xmlns:a16="http://schemas.microsoft.com/office/drawing/2014/main" id="{2DDF7D8A-07FB-41CA-A91C-7ED4BF95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56" y="4530064"/>
            <a:ext cx="3074548" cy="18387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4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daram</dc:creator>
  <cp:lastModifiedBy>anusha daram</cp:lastModifiedBy>
  <cp:revision>3</cp:revision>
  <dcterms:created xsi:type="dcterms:W3CDTF">2022-03-27T16:31:04Z</dcterms:created>
  <dcterms:modified xsi:type="dcterms:W3CDTF">2022-03-29T13:25:18Z</dcterms:modified>
</cp:coreProperties>
</file>