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076157-9AAE-476F-B4D3-B97DE4227A3F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2E022-E09C-4819-8F14-7A8207EA2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92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C9518-AA91-4954-BC19-14DA502B2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AD0BF-695E-4D27-8634-430E7FDAEF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5B834E-1465-4A39-ABDD-376E741FE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E21ABA-A3A4-4982-8457-33ACA2A58FAC}"/>
              </a:ext>
            </a:extLst>
          </p:cNvPr>
          <p:cNvSpPr txBox="1"/>
          <p:nvPr/>
        </p:nvSpPr>
        <p:spPr>
          <a:xfrm>
            <a:off x="2440559" y="3106480"/>
            <a:ext cx="8138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ETHICAL HACKING</a:t>
            </a:r>
            <a:endParaRPr lang="en-IN" sz="7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75E302-B00E-40D0-B3CD-548CA6BFE5A3}"/>
              </a:ext>
            </a:extLst>
          </p:cNvPr>
          <p:cNvSpPr txBox="1"/>
          <p:nvPr/>
        </p:nvSpPr>
        <p:spPr>
          <a:xfrm>
            <a:off x="10315852" y="5490706"/>
            <a:ext cx="3444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PRESENTED BY: 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D.ANUSHA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19761A0580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0514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FD4C5-DD84-42A7-9B55-3BDFDE7C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36738"/>
            <a:ext cx="8596668" cy="1320800"/>
          </a:xfrm>
        </p:spPr>
        <p:txBody>
          <a:bodyPr/>
          <a:lstStyle/>
          <a:p>
            <a:r>
              <a:rPr lang="en-IN" dirty="0"/>
              <a:t>Grey-Hat Hackers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D545F-952C-4CF8-919A-68FA0935B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42875"/>
            <a:ext cx="7259303" cy="4798488"/>
          </a:xfrm>
        </p:spPr>
        <p:txBody>
          <a:bodyPr>
            <a:normAutofit/>
          </a:bodyPr>
          <a:lstStyle/>
          <a:p>
            <a:r>
              <a:rPr lang="en-US" sz="2800" dirty="0"/>
              <a:t>These are individuals who work both offensively and defensively at various times. </a:t>
            </a:r>
          </a:p>
          <a:p>
            <a:r>
              <a:rPr lang="en-US" sz="2800" dirty="0"/>
              <a:t>We cannot predict their behavior. </a:t>
            </a:r>
          </a:p>
          <a:p>
            <a:r>
              <a:rPr lang="en-US" sz="2800" dirty="0"/>
              <a:t>Sometimes they use their skills for the common good while in some other times he uses them for their personal gains</a:t>
            </a:r>
            <a:endParaRPr lang="en-IN" sz="2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8B98EE-E3FB-4D1D-AF17-29EAD1C49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675" y="1557538"/>
            <a:ext cx="4403324" cy="284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353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BB52-615F-40C0-BA5A-02DA928B3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2870"/>
          </a:xfrm>
        </p:spPr>
        <p:txBody>
          <a:bodyPr/>
          <a:lstStyle/>
          <a:p>
            <a:r>
              <a:rPr lang="en-US" dirty="0"/>
              <a:t>What should do after hacked?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DBCDE-35BB-45B1-990D-69863BD41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41" y="1562470"/>
            <a:ext cx="8031660" cy="3880773"/>
          </a:xfrm>
        </p:spPr>
        <p:txBody>
          <a:bodyPr>
            <a:normAutofit/>
          </a:bodyPr>
          <a:lstStyle/>
          <a:p>
            <a:r>
              <a:rPr lang="en-US" sz="2800" dirty="0"/>
              <a:t>Shutdown or turn off the system </a:t>
            </a:r>
          </a:p>
          <a:p>
            <a:r>
              <a:rPr lang="en-US" sz="2800" dirty="0"/>
              <a:t>Separate the system from network </a:t>
            </a:r>
          </a:p>
          <a:p>
            <a:r>
              <a:rPr lang="en-US" sz="2800" dirty="0"/>
              <a:t>Restore the system with the backup or reinstall all programs </a:t>
            </a:r>
          </a:p>
          <a:p>
            <a:r>
              <a:rPr lang="en-US" sz="2800" dirty="0"/>
              <a:t>Connect the system to the network </a:t>
            </a:r>
          </a:p>
          <a:p>
            <a:r>
              <a:rPr lang="en-US" sz="2800" dirty="0"/>
              <a:t> It can be good to call the police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71BF64-F8A5-4B2A-ADE1-CFD7A3D42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517" y="1562470"/>
            <a:ext cx="5480483" cy="351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728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BD17F-1676-444C-A4A6-5A7C9997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2769"/>
          </a:xfrm>
        </p:spPr>
        <p:txBody>
          <a:bodyPr/>
          <a:lstStyle/>
          <a:p>
            <a:r>
              <a:rPr lang="en-US" dirty="0"/>
              <a:t>Required Skills of an Ethical Hacker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A74F-0B18-4833-92DC-95C194DF2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9923"/>
            <a:ext cx="8596668" cy="4221440"/>
          </a:xfrm>
        </p:spPr>
        <p:txBody>
          <a:bodyPr>
            <a:normAutofit/>
          </a:bodyPr>
          <a:lstStyle/>
          <a:p>
            <a:r>
              <a:rPr lang="en-US" sz="2800" dirty="0"/>
              <a:t>Microsoft: skills in operation, configuration and management. </a:t>
            </a:r>
          </a:p>
          <a:p>
            <a:r>
              <a:rPr lang="en-US" sz="2800" dirty="0"/>
              <a:t> Linux: knowledge of Linux/Unix; security setting, configuration, and services. </a:t>
            </a:r>
          </a:p>
          <a:p>
            <a:r>
              <a:rPr lang="en-US" sz="2800" dirty="0"/>
              <a:t> Firewalls: configurations, and operation of intrusion detection systems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60101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F705A-0D2A-458E-8F98-FF2A0D990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hackers do after hacking?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23575-0D17-4C17-80B1-FFA60F6CE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717" y="1270000"/>
            <a:ext cx="7649920" cy="3880773"/>
          </a:xfrm>
        </p:spPr>
        <p:txBody>
          <a:bodyPr>
            <a:normAutofit/>
          </a:bodyPr>
          <a:lstStyle/>
          <a:p>
            <a:r>
              <a:rPr lang="en-US" sz="2800" dirty="0"/>
              <a:t>Use all of installed programs silently</a:t>
            </a:r>
          </a:p>
          <a:p>
            <a:r>
              <a:rPr lang="en-IN" sz="2800" dirty="0"/>
              <a:t>Install exploit program</a:t>
            </a:r>
            <a:endParaRPr lang="en-US" sz="2800" dirty="0"/>
          </a:p>
          <a:p>
            <a:r>
              <a:rPr lang="en-US" sz="2800" dirty="0"/>
              <a:t>Install rootkit ( backdoor 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The hacker who hacked the system can use the system later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It contains trojan virus, and so o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7FA68E-89FA-431B-9447-FDDE5AF2E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934" y="1707227"/>
            <a:ext cx="4343349" cy="251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127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01FA1-C834-427D-A137-0ADE5DB17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E32E6-E77C-4FCF-A0A3-753C42C3F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271" y="1083077"/>
            <a:ext cx="8596668" cy="44461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Helps in closing the open holes in the system network. </a:t>
            </a:r>
          </a:p>
          <a:p>
            <a:r>
              <a:rPr lang="en-US" sz="2800" dirty="0"/>
              <a:t>Provides security to banking and financial establishments. </a:t>
            </a:r>
          </a:p>
          <a:p>
            <a:r>
              <a:rPr lang="en-US" sz="2800" dirty="0"/>
              <a:t>Prevents website defacements. </a:t>
            </a:r>
          </a:p>
          <a:p>
            <a:r>
              <a:rPr lang="en-US" sz="2800" dirty="0"/>
              <a:t>An evolving technique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21051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D699-B459-4A88-B448-FBF1701F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FE950-26D8-42D2-A4E7-F3BB2AE79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658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/>
              <a:t>All depends upon the trustworthiness of the ethical hacker </a:t>
            </a:r>
          </a:p>
          <a:p>
            <a:r>
              <a:rPr lang="en-US" sz="2800" dirty="0"/>
              <a:t> Hiring professionals is expensive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A4BFF-8004-44C2-ADFB-AE3E7B087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730" y="1930400"/>
            <a:ext cx="33337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75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73000-DAA4-486B-9586-803BF822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23EF6-43CA-46F4-BF5A-A95100DAD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81" y="1820416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000" dirty="0"/>
          </a:p>
          <a:p>
            <a:r>
              <a:rPr lang="en-US" sz="2800" dirty="0"/>
              <a:t>The first thing we should do is to keep ourselves updated about those software’s we and using for official and reliable sources. </a:t>
            </a:r>
          </a:p>
          <a:p>
            <a:r>
              <a:rPr lang="en-US" sz="2800" dirty="0"/>
              <a:t>Educate the employees and the users against black hat hacking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8398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B0BEA-6649-47B6-8DCB-AC45D2060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59EACA7-29AA-4D15-B4B6-EC50913ED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9913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13310B1-A396-4188-B724-11C4EAAE2A63}"/>
              </a:ext>
            </a:extLst>
          </p:cNvPr>
          <p:cNvSpPr/>
          <p:nvPr/>
        </p:nvSpPr>
        <p:spPr>
          <a:xfrm>
            <a:off x="664064" y="2967335"/>
            <a:ext cx="108638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Be safe and get aware of hacking</a:t>
            </a:r>
            <a:endParaRPr lang="en-IN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1088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DDE04-0BFA-4F9B-B5A0-D52B5C2C8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56AE3-62EE-4AC8-BA6D-5E05E8E4A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9A872F2-A21A-42D7-A8DD-9802D2D48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4C5DAA-B9B1-4A83-9035-1681D3EB8344}"/>
              </a:ext>
            </a:extLst>
          </p:cNvPr>
          <p:cNvSpPr/>
          <p:nvPr/>
        </p:nvSpPr>
        <p:spPr>
          <a:xfrm>
            <a:off x="1546525" y="2967335"/>
            <a:ext cx="90989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Keep your passwords safely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2917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F227B-1641-4243-A165-AB14757D5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945DB-7460-4C64-BA6A-9C89225C1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Roboto" panose="02000000000000000000" pitchFamily="2" charset="0"/>
              </a:rPr>
              <a:t>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08636D-549C-44C5-B7FA-256899F54737}"/>
              </a:ext>
            </a:extLst>
          </p:cNvPr>
          <p:cNvSpPr txBox="1"/>
          <p:nvPr/>
        </p:nvSpPr>
        <p:spPr>
          <a:xfrm>
            <a:off x="3049480" y="3246553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effectLst/>
                <a:latin typeface="Roboto" panose="02000000000000000000" pitchFamily="2" charset="0"/>
              </a:rPr>
              <a:t>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8CB4B5-80E5-42CE-B8BA-29D938106538}"/>
              </a:ext>
            </a:extLst>
          </p:cNvPr>
          <p:cNvSpPr txBox="1"/>
          <p:nvPr/>
        </p:nvSpPr>
        <p:spPr>
          <a:xfrm>
            <a:off x="3049480" y="3246553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effectLst/>
                <a:latin typeface="Roboto" panose="02000000000000000000" pitchFamily="2" charset="0"/>
              </a:rPr>
              <a:t>..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3B2F2E-1903-4CDF-85D7-DC08BEED2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884D6D9-E86F-4816-9D1B-C583E0753F06}"/>
              </a:ext>
            </a:extLst>
          </p:cNvPr>
          <p:cNvSpPr/>
          <p:nvPr/>
        </p:nvSpPr>
        <p:spPr>
          <a:xfrm>
            <a:off x="6003632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5CBB37-D67C-4FCF-910E-2B168D9B75DB}"/>
              </a:ext>
            </a:extLst>
          </p:cNvPr>
          <p:cNvSpPr/>
          <p:nvPr/>
        </p:nvSpPr>
        <p:spPr>
          <a:xfrm>
            <a:off x="3578324" y="2967335"/>
            <a:ext cx="503535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FOR LISTENING</a:t>
            </a:r>
          </a:p>
          <a:p>
            <a:pPr algn="ctr"/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4253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CB74-6ED0-4FAA-AADF-CF83A9925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4093"/>
          </a:xfrm>
        </p:spPr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59484-CCB7-4221-AF88-6DDB4B5C2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858921"/>
          </a:xfrm>
        </p:spPr>
        <p:txBody>
          <a:bodyPr>
            <a:normAutofit/>
          </a:bodyPr>
          <a:lstStyle/>
          <a:p>
            <a:r>
              <a:rPr lang="en-US" dirty="0"/>
              <a:t>Introduction </a:t>
            </a:r>
          </a:p>
          <a:p>
            <a:r>
              <a:rPr lang="en-US" dirty="0"/>
              <a:t>Ethical Hacking </a:t>
            </a:r>
          </a:p>
          <a:p>
            <a:r>
              <a:rPr lang="en-US" dirty="0"/>
              <a:t>Who are Hackers </a:t>
            </a:r>
          </a:p>
          <a:p>
            <a:r>
              <a:rPr lang="en-US" dirty="0"/>
              <a:t>Why do Hackers hack </a:t>
            </a:r>
          </a:p>
          <a:p>
            <a:r>
              <a:rPr lang="en-US" dirty="0"/>
              <a:t>Types of Hackers </a:t>
            </a:r>
          </a:p>
          <a:p>
            <a:r>
              <a:rPr lang="en-US" dirty="0"/>
              <a:t>What should do after hack</a:t>
            </a:r>
          </a:p>
          <a:p>
            <a:r>
              <a:rPr lang="en-US" dirty="0"/>
              <a:t>Why do We need Ethical Hacking </a:t>
            </a:r>
          </a:p>
          <a:p>
            <a:r>
              <a:rPr lang="en-US" dirty="0"/>
              <a:t>Required Skills of an Ethical Hacker </a:t>
            </a:r>
          </a:p>
          <a:p>
            <a:r>
              <a:rPr lang="en-US" dirty="0"/>
              <a:t>What  hackers do after Hacking?</a:t>
            </a:r>
          </a:p>
          <a:p>
            <a:r>
              <a:rPr lang="en-IN" dirty="0"/>
              <a:t>Advantages </a:t>
            </a:r>
          </a:p>
          <a:p>
            <a:r>
              <a:rPr lang="en-IN" dirty="0"/>
              <a:t> Disadvantages </a:t>
            </a:r>
          </a:p>
          <a:p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583690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7DAD-3538-4392-9788-A51E39D2A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705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CA385-E343-4BD8-BF9F-FCF12C2D7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9305"/>
            <a:ext cx="9745050" cy="4612057"/>
          </a:xfrm>
        </p:spPr>
        <p:txBody>
          <a:bodyPr>
            <a:normAutofit/>
          </a:bodyPr>
          <a:lstStyle/>
          <a:p>
            <a:r>
              <a:rPr lang="en-US" sz="2800" dirty="0"/>
              <a:t>Ethical hacking also known as penetration testing or white-hat hacking, involves the same tools, tricks, and techniques that hackers use , but with one major difference that Ethical hacking is legal.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8402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982C5-A9AF-45BA-AFDC-112FB3A9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ethical hacking?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83D7A-CF9E-4DE7-A688-F04BAC30D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679" y="1669004"/>
            <a:ext cx="8596668" cy="1964183"/>
          </a:xfrm>
        </p:spPr>
        <p:txBody>
          <a:bodyPr>
            <a:noAutofit/>
          </a:bodyPr>
          <a:lstStyle/>
          <a:p>
            <a:r>
              <a:rPr lang="en-US" sz="2800" dirty="0"/>
              <a:t>Independent computer security Professionals breaking into the computer systems. </a:t>
            </a:r>
          </a:p>
          <a:p>
            <a:r>
              <a:rPr lang="en-US" sz="2800" dirty="0"/>
              <a:t> Neither damage the target systems nor steal information. </a:t>
            </a:r>
          </a:p>
          <a:p>
            <a:r>
              <a:rPr lang="en-US" sz="2800" dirty="0"/>
              <a:t> Ethical Hacking is a license to hack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F677AF-7C57-4BAD-BA42-9AC005ABA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926" y="3795248"/>
            <a:ext cx="4554152" cy="278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041DB-C327-4DB5-B857-0A36CA6F7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83689"/>
          </a:xfrm>
        </p:spPr>
        <p:txBody>
          <a:bodyPr/>
          <a:lstStyle/>
          <a:p>
            <a:r>
              <a:rPr lang="en-IN" dirty="0"/>
              <a:t>Who are Hackers?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E5E93-44FD-4A9A-9A42-001DE80A2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30" y="1459256"/>
            <a:ext cx="8596668" cy="2748762"/>
          </a:xfrm>
        </p:spPr>
        <p:txBody>
          <a:bodyPr>
            <a:noAutofit/>
          </a:bodyPr>
          <a:lstStyle/>
          <a:p>
            <a:r>
              <a:rPr lang="en-US" sz="2400" b="0" i="0" dirty="0">
                <a:solidFill>
                  <a:schemeClr val="tx2"/>
                </a:solidFill>
                <a:effectLst/>
                <a:latin typeface="Roboto" panose="020B0604020202020204" pitchFamily="2" charset="0"/>
              </a:rPr>
              <a:t>Ethical hackers are </a:t>
            </a:r>
            <a:r>
              <a:rPr lang="en-US" sz="2400" b="1" i="0" dirty="0">
                <a:solidFill>
                  <a:schemeClr val="tx2"/>
                </a:solidFill>
                <a:effectLst/>
                <a:latin typeface="Roboto" panose="020B0604020202020204" pitchFamily="2" charset="0"/>
              </a:rPr>
              <a:t>computer experts</a:t>
            </a:r>
            <a:endParaRPr lang="en-US" sz="2400" dirty="0">
              <a:solidFill>
                <a:schemeClr val="tx2"/>
              </a:solidFill>
              <a:latin typeface="Roboto" panose="020B0604020202020204" pitchFamily="2" charset="0"/>
            </a:endParaRPr>
          </a:p>
          <a:p>
            <a:r>
              <a:rPr lang="en-US" sz="2400" b="0" i="0" dirty="0">
                <a:solidFill>
                  <a:schemeClr val="tx2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Roboto" panose="020B0604020202020204" pitchFamily="2" charset="0"/>
              </a:rPr>
              <a:t>T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Roboto" panose="020B0604020202020204" pitchFamily="2" charset="0"/>
              </a:rPr>
              <a:t>hey work with companies to prevent cyber attacks.</a:t>
            </a:r>
          </a:p>
          <a:p>
            <a:r>
              <a:rPr lang="en-US" sz="2400" b="0" i="0" dirty="0">
                <a:solidFill>
                  <a:schemeClr val="tx2"/>
                </a:solidFill>
                <a:effectLst/>
                <a:latin typeface="Roboto" panose="020B0604020202020204" pitchFamily="2" charset="0"/>
              </a:rPr>
              <a:t> A career as ethical hacker includes hacking into their company’s system to find vulnerabilities and loopholes that make the system weak. </a:t>
            </a:r>
          </a:p>
          <a:p>
            <a:r>
              <a:rPr lang="en-US" sz="2400" b="0" i="0" dirty="0">
                <a:solidFill>
                  <a:schemeClr val="tx2"/>
                </a:solidFill>
                <a:effectLst/>
                <a:latin typeface="Roboto" panose="020B0604020202020204" pitchFamily="2" charset="0"/>
              </a:rPr>
              <a:t>It protects the system from hackers who are in the business of illegally hacking systems for their malicious intents.</a:t>
            </a:r>
            <a:endParaRPr lang="en-IN" sz="2400" dirty="0">
              <a:solidFill>
                <a:schemeClr val="tx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F1F1F7-097A-452E-A185-104129C2D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6039" y="1917577"/>
            <a:ext cx="2769833" cy="241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82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8D2D0-D009-4E04-9042-AC3D530CB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738" y="1000218"/>
            <a:ext cx="8596668" cy="1320800"/>
          </a:xfrm>
        </p:spPr>
        <p:txBody>
          <a:bodyPr/>
          <a:lstStyle/>
          <a:p>
            <a:r>
              <a:rPr lang="en-IN" dirty="0"/>
              <a:t>Why do hackers hack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521A5-2A88-4A9A-86AA-01FDB3219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Just for fun. </a:t>
            </a:r>
          </a:p>
          <a:p>
            <a:r>
              <a:rPr lang="en-US" sz="2800" dirty="0"/>
              <a:t>Show off. </a:t>
            </a:r>
          </a:p>
          <a:p>
            <a:r>
              <a:rPr lang="en-US" sz="2800" dirty="0"/>
              <a:t>Hack other systems secretly. </a:t>
            </a:r>
          </a:p>
          <a:p>
            <a:r>
              <a:rPr lang="en-US" sz="2800" dirty="0"/>
              <a:t>Notify many people their thought. </a:t>
            </a:r>
          </a:p>
          <a:p>
            <a:r>
              <a:rPr lang="en-US" sz="2800" dirty="0"/>
              <a:t>Steal important information. </a:t>
            </a:r>
          </a:p>
          <a:p>
            <a:r>
              <a:rPr lang="en-US" sz="2800" dirty="0"/>
              <a:t>Destroy enemy’s computer network during the war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27023F-9821-4332-9910-3B1FCBAA3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418" y="666004"/>
            <a:ext cx="4782984" cy="260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31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AB91C-CA7B-4953-B17F-2BB53A1D3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Hackers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CB8D6-9437-45A3-B3D7-C0AB93BF0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377" y="1725582"/>
            <a:ext cx="8596668" cy="3880773"/>
          </a:xfrm>
        </p:spPr>
        <p:txBody>
          <a:bodyPr>
            <a:normAutofit/>
          </a:bodyPr>
          <a:lstStyle/>
          <a:p>
            <a:r>
              <a:rPr lang="en-IN" sz="3200" dirty="0"/>
              <a:t>Black Hat Hacker </a:t>
            </a:r>
          </a:p>
          <a:p>
            <a:r>
              <a:rPr lang="en-IN" sz="3200" dirty="0"/>
              <a:t>White Hat Hacker </a:t>
            </a:r>
          </a:p>
          <a:p>
            <a:r>
              <a:rPr lang="en-IN" sz="3200" dirty="0"/>
              <a:t>Grey Hat Hacker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7D7E9E-D083-49B0-AD1E-C0A41E34B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995" y="1725582"/>
            <a:ext cx="46101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7C566-307F-4C3D-86A2-5902700B7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Black-Hat Hacker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AA23F-CFDC-4BA6-9710-1FBF5692E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616" y="1592418"/>
            <a:ext cx="7419101" cy="3880773"/>
          </a:xfrm>
        </p:spPr>
        <p:txBody>
          <a:bodyPr>
            <a:normAutofit/>
          </a:bodyPr>
          <a:lstStyle/>
          <a:p>
            <a:r>
              <a:rPr lang="en-US" sz="2800" dirty="0"/>
              <a:t>A black hat hackers or crackers are individuals with extraordinary computing skills, resorting to malicious or destructive activities. </a:t>
            </a:r>
          </a:p>
          <a:p>
            <a:r>
              <a:rPr lang="en-US" sz="2800" dirty="0"/>
              <a:t>That is black hat hackers use their knowledge and skill for their own personal gains probably by hurting others.</a:t>
            </a:r>
            <a:endParaRPr lang="en-IN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8E1A06-21E0-4CA3-8F8F-2F11E3F8E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478" y="798990"/>
            <a:ext cx="3730906" cy="343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20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B32D5-C3AF-4469-94FE-9C1359D3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White-Hat Hacker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45690-E6F6-4D22-8339-138688193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983" y="2050742"/>
            <a:ext cx="6726642" cy="3318644"/>
          </a:xfrm>
        </p:spPr>
        <p:txBody>
          <a:bodyPr>
            <a:normAutofit/>
          </a:bodyPr>
          <a:lstStyle/>
          <a:p>
            <a:r>
              <a:rPr lang="en-US" sz="2800" dirty="0"/>
              <a:t>White hat hackers are those individuals professing hacker skills and using them for defensive purposes. </a:t>
            </a:r>
          </a:p>
          <a:p>
            <a:r>
              <a:rPr lang="en-US" sz="2800" dirty="0"/>
              <a:t> This means that the white hat hackers use their knowledge and skill for the good of others and for the common good.</a:t>
            </a:r>
            <a:endParaRPr lang="en-IN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7C4301-F00A-4E82-AAD9-CCA1D8FD8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950" y="2050742"/>
            <a:ext cx="4431067" cy="309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7864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116</TotalTime>
  <Words>572</Words>
  <Application>Microsoft Office PowerPoint</Application>
  <PresentationFormat>Widescreen</PresentationFormat>
  <Paragraphs>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Roboto</vt:lpstr>
      <vt:lpstr>Trebuchet MS</vt:lpstr>
      <vt:lpstr>Wingdings</vt:lpstr>
      <vt:lpstr>Wingdings 3</vt:lpstr>
      <vt:lpstr>Facet</vt:lpstr>
      <vt:lpstr>PowerPoint Presentation</vt:lpstr>
      <vt:lpstr>Contents</vt:lpstr>
      <vt:lpstr>Introduction</vt:lpstr>
      <vt:lpstr>What is ethical hacking?</vt:lpstr>
      <vt:lpstr>Who are Hackers?</vt:lpstr>
      <vt:lpstr>Why do hackers hack ?</vt:lpstr>
      <vt:lpstr>Types of Hackers</vt:lpstr>
      <vt:lpstr>Black-Hat Hacker</vt:lpstr>
      <vt:lpstr>White-Hat Hacker</vt:lpstr>
      <vt:lpstr>Grey-Hat Hackers</vt:lpstr>
      <vt:lpstr>What should do after hacked?</vt:lpstr>
      <vt:lpstr>Required Skills of an Ethical Hacker</vt:lpstr>
      <vt:lpstr>What do hackers do after hacking?</vt:lpstr>
      <vt:lpstr>Advantages</vt:lpstr>
      <vt:lpstr>Disadvantage</vt:lpstr>
      <vt:lpstr>Conclusion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anusha daram</dc:creator>
  <cp:lastModifiedBy>anusha daram</cp:lastModifiedBy>
  <cp:revision>16</cp:revision>
  <dcterms:created xsi:type="dcterms:W3CDTF">2021-06-01T05:45:29Z</dcterms:created>
  <dcterms:modified xsi:type="dcterms:W3CDTF">2021-06-02T03:57:08Z</dcterms:modified>
</cp:coreProperties>
</file>