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A3EB6-768F-4987-A342-A32B5E0C0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6C0A3-0A27-42E7-9BED-998122AF8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BE3E5-5646-4B2E-949C-6A0F0CCE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83F37-80AB-4067-90DD-462FBA21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5AE2D-BB30-4C06-A141-36898073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8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AF2A4-1DE2-4ED5-8FE5-A1FBE49E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CB5C2B-4426-4F8F-BA2F-42D130895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976AC-205C-404D-B643-4BC2E7D4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50FB8-138B-42F1-A0E3-D6D4C8B7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90A40-9F32-4181-8F20-D78E092C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2787A5-318A-4240-932B-99E4C8109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74FFA-C97B-4943-9B8D-198C3BF63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E2A3C-3059-47A5-AA68-A3F2AE96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EBEA2B-E1D9-4DFA-88EA-914E021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3E6DD-F136-4508-BBBC-A91F0DB3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8FEBE-D77C-4DF5-8322-3F8A91EC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3988A-5404-4116-973F-28F5FA68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947AC7-156A-4531-97B7-C6E2F1FA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B8D646-D52C-439F-AE43-E311DBFE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D7261-7E5E-4D6C-BD3E-DDE959C4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D0E48-B6D8-4964-AF56-96CD9490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2C819-E1FE-4547-A66D-7DAD7B63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187B0-E40C-4D6A-8046-897610A6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B6AC9-E59D-47B8-970B-21345B0A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C8731-46B2-4AAC-A429-91130C30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1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E7D23-A93A-467D-9A8F-3D4EFC72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41CAD-FF1B-4F05-9F44-0048DA190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70703-F9D0-40C9-95B0-73C664C2D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F12CE9-A16C-44AF-A733-B3A967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71542F-CD9C-44EF-BEAA-D8C22ABE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3BACA-B02B-4340-A653-FB876CE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4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444A0-EB35-499E-ABB8-954314DC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D2B63A-C6D9-4CDC-AF82-6B2BA88F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A3104E-4052-44C3-BA13-CEC38774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E0E88-81E5-4575-900E-7760F50A3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513D8C-53E5-492C-B29A-FABEB6E2B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F5F1FB-6BDB-4E20-BF0F-7AC2FEF4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59B9E2-9B32-4C51-B789-11CAB00F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459C4-CC71-4BC3-811F-054709A0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1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8935-3014-481F-B2A2-DB077028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E55F9B-8B99-411B-B9B4-CBCA035D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D0FADD-D54D-4A09-995D-7D7565A2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62BB2D-DE5C-4D6C-9999-8FCEBFFF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55F31C-5316-423C-B3D2-BFC81BA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E6C3C-6612-4FD2-AD21-7997C8F9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05AD9-F65C-4AEA-9BD4-CCAD946C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B844F-3A54-4E6E-9B97-0D069015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ED534-16C9-4FFC-A5C7-E8E82A19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789E37-DE93-4B7C-9F89-7653456F0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703FF-9C2A-444E-8D8A-C1F7AB90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3A2635-2285-4E78-BCF7-7B059FCA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D82B96-E603-4C10-8F7F-DEC5238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3FF21-7462-4BE3-9EEC-B2E26E5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6C5412-A76A-4351-AD1C-56E07E5B2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7ADAFD-C929-40D6-A228-A97CB6B5D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44B1BF-C572-4CD0-BDC8-9582C720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5F58F9-3215-4C80-AD1E-5ADD2C48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3EB17-7AF2-4FE1-8A39-25D80E6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7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0205E-F075-4539-BE55-F1F045CA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537C7-A9F5-47C0-9D88-02E30C66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2FA2C-F531-43F9-890F-6BC01A067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65C8-18A6-497F-9627-5433CA6B3A18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2C3DF-0937-4419-8B00-FBE46D226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A181B-044A-4388-946E-396C2E157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D0E2-BDED-4008-B9FF-6734912BD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8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BCDA9-E131-410B-9A23-03BDC5A66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gjbgngffhjf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B5388E-B48F-457F-A2B7-122E4315A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6790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gjbgngffhjf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gjbgngffhjf</dc:title>
  <dc:creator>Павел Ханенков</dc:creator>
  <cp:lastModifiedBy>Павел Ханенков</cp:lastModifiedBy>
  <cp:revision>1</cp:revision>
  <dcterms:created xsi:type="dcterms:W3CDTF">2019-10-10T12:46:30Z</dcterms:created>
  <dcterms:modified xsi:type="dcterms:W3CDTF">2019-10-10T12:46:35Z</dcterms:modified>
</cp:coreProperties>
</file>