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A3EB6-768F-4987-A342-A32B5E0C0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6C0A3-0A27-42E7-9BED-998122AF8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BE3E5-5646-4B2E-949C-6A0F0CC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83F37-80AB-4067-90DD-462FBA21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5AE2D-BB30-4C06-A141-36898073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AF2A4-1DE2-4ED5-8FE5-A1FBE49E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CB5C2B-4426-4F8F-BA2F-42D130895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976AC-205C-404D-B643-4BC2E7D4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50FB8-138B-42F1-A0E3-D6D4C8B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90A40-9F32-4181-8F20-D78E092C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2787A5-318A-4240-932B-99E4C810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74FFA-C97B-4943-9B8D-198C3BF6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E2A3C-3059-47A5-AA68-A3F2AE9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BEA2B-E1D9-4DFA-88EA-914E021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E6DD-F136-4508-BBBC-A91F0DB3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FEBE-D77C-4DF5-8322-3F8A91EC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3988A-5404-4116-973F-28F5FA68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47AC7-156A-4531-97B7-C6E2F1FA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8D646-D52C-439F-AE43-E311DBF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D7261-7E5E-4D6C-BD3E-DDE959C4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D0E48-B6D8-4964-AF56-96CD9490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2C819-E1FE-4547-A66D-7DAD7B63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187B0-E40C-4D6A-8046-897610A6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B6AC9-E59D-47B8-970B-21345B0A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C8731-46B2-4AAC-A429-91130C3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1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E7D23-A93A-467D-9A8F-3D4EFC72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41CAD-FF1B-4F05-9F44-0048DA190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70703-F9D0-40C9-95B0-73C664C2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12CE9-A16C-44AF-A733-B3A967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1542F-CD9C-44EF-BEAA-D8C22ABE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3BACA-B02B-4340-A653-FB876CE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4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444A0-EB35-499E-ABB8-954314DC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2B63A-C6D9-4CDC-AF82-6B2BA88F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A3104E-4052-44C3-BA13-CEC38774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E0E88-81E5-4575-900E-7760F50A3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513D8C-53E5-492C-B29A-FABEB6E2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F5F1FB-6BDB-4E20-BF0F-7AC2FEF4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9B9E2-9B32-4C51-B789-11CAB00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459C4-CC71-4BC3-811F-054709A0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8935-3014-481F-B2A2-DB077028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E55F9B-8B99-411B-B9B4-CBCA035D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0FADD-D54D-4A09-995D-7D7565A2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62BB2D-DE5C-4D6C-9999-8FCEBFF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55F31C-5316-423C-B3D2-BFC81BA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E6C3C-6612-4FD2-AD21-7997C8F9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05AD9-F65C-4AEA-9BD4-CCAD946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844F-3A54-4E6E-9B97-0D069015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ED534-16C9-4FFC-A5C7-E8E82A19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789E37-DE93-4B7C-9F89-7653456F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703FF-9C2A-444E-8D8A-C1F7AB90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3A2635-2285-4E78-BCF7-7B059FC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D82B96-E603-4C10-8F7F-DEC5238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3FF21-7462-4BE3-9EEC-B2E26E5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6C5412-A76A-4351-AD1C-56E07E5B2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7ADAFD-C929-40D6-A228-A97CB6B5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4B1BF-C572-4CD0-BDC8-9582C72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F58F9-3215-4C80-AD1E-5ADD2C48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3EB17-7AF2-4FE1-8A39-25D80E6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0205E-F075-4539-BE55-F1F045CA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537C7-A9F5-47C0-9D88-02E30C66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2FA2C-F531-43F9-890F-6BC01A06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2C3DF-0937-4419-8B00-FBE46D22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A181B-044A-4388-946E-396C2E15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B5388E-B48F-457F-A2B7-122E4315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0" y="5202238"/>
            <a:ext cx="3505200" cy="1655762"/>
          </a:xfrm>
        </p:spPr>
        <p:txBody>
          <a:bodyPr/>
          <a:lstStyle/>
          <a:p>
            <a:r>
              <a:rPr lang="en-US" dirty="0"/>
              <a:t>Made by: Pavel </a:t>
            </a:r>
            <a:r>
              <a:rPr lang="en-US" dirty="0" err="1"/>
              <a:t>Hanenkov</a:t>
            </a:r>
            <a:endParaRPr lang="en-US" dirty="0"/>
          </a:p>
          <a:p>
            <a:r>
              <a:rPr lang="en-US" dirty="0"/>
              <a:t>phanenkov@mail.ru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C76EC0-E919-4FAE-8F73-379BB2C37B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73344" y="1538645"/>
            <a:ext cx="7445311" cy="12054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7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1F935-4956-48BF-BCC5-DB90B384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710E4-8403-41DA-B7A1-FE653E23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Matrix illustrated results the best way, but other tools were not accurate enough.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Maps are cool as illustrating data on the map is always a winning condition.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problem was in using data which consists of 1/0 information, it's alright if there's only 1 column of 1/0 data and we are going to predict it, but not when all data is fulfilled with it, try to avoid it or add some extra columns.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7EFB6-2C28-442C-9226-E21A8735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audience is important for several reasons: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C4916-519E-4432-B440-84C85F4C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your income, if you choose wrong you will be a bankrupt</a:t>
            </a:r>
            <a:endParaRPr lang="ru-RU" dirty="0"/>
          </a:p>
          <a:p>
            <a:r>
              <a:rPr lang="en-US" dirty="0"/>
              <a:t>You need to know “parameters” of your target audience to choose wise</a:t>
            </a:r>
          </a:p>
          <a:p>
            <a:r>
              <a:rPr lang="en-US" dirty="0"/>
              <a:t>Their location, age, income, way of living are one of the most important reasons of choosing a product</a:t>
            </a:r>
          </a:p>
          <a:p>
            <a:r>
              <a:rPr lang="en-US" dirty="0"/>
              <a:t>It’s hard to predict without using machines now, so Data Science can help with that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45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EC8DA-CE13-44AE-8299-E2E2E19C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45F7E-4066-4C56-8FCC-3AC887A7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was collected by my a year ago</a:t>
            </a:r>
          </a:p>
          <a:p>
            <a:r>
              <a:rPr lang="en-US" dirty="0"/>
              <a:t>It consists of country, age, attitude to pets, friends, appearance, economy, luck, achievements and so on</a:t>
            </a:r>
          </a:p>
          <a:p>
            <a:r>
              <a:rPr lang="en-US" dirty="0"/>
              <a:t>It all confirmed with links</a:t>
            </a:r>
          </a:p>
          <a:p>
            <a:r>
              <a:rPr lang="en-US" dirty="0"/>
              <a:t>No duplicates, 30 rows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24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CC-0068-48BD-8661-7DE4E032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 to make it easier understanding the data points</a:t>
            </a:r>
            <a:r>
              <a:rPr lang="ru-RU" dirty="0"/>
              <a:t> (</a:t>
            </a:r>
            <a:r>
              <a:rPr lang="en-US" dirty="0"/>
              <a:t>segmentation and clustering)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9BC9B2-69F8-4D47-8431-ACFBD418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234406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E27A-3594-48A8-93C3-987D206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won’t help with analysis as there’re only 4 points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D3E758-70EF-4099-B70A-817953533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54" y="2143125"/>
            <a:ext cx="3781425" cy="257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25096-82FC-44B3-B01F-54B1C6789956}"/>
              </a:ext>
            </a:extLst>
          </p:cNvPr>
          <p:cNvSpPr txBox="1"/>
          <p:nvPr/>
        </p:nvSpPr>
        <p:spPr>
          <a:xfrm>
            <a:off x="6350000" y="2218267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build a function using these points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660D1-11CF-449F-B185-805F5CFE338B}"/>
              </a:ext>
            </a:extLst>
          </p:cNvPr>
          <p:cNvSpPr txBox="1"/>
          <p:nvPr/>
        </p:nvSpPr>
        <p:spPr>
          <a:xfrm>
            <a:off x="6350000" y="3081867"/>
            <a:ext cx="438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it means that we need to choose another plot to make predictions on 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3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C4F4-4724-4D40-918B-E9A1CFDE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shows low level of variance score which means lack of interconnection between data </a:t>
            </a:r>
            <a:r>
              <a:rPr lang="ru-RU" dirty="0"/>
              <a:t>(</a:t>
            </a:r>
            <a:r>
              <a:rPr lang="en-US" dirty="0"/>
              <a:t>different parameters were used)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1B13D6-981B-47DF-9AE1-C5658975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95" y="2330184"/>
            <a:ext cx="2505075" cy="409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CFF95-E05D-4734-80BF-F41FD6B0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84" y="2230171"/>
            <a:ext cx="5295900" cy="609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85E2BC-D4EA-4FC9-B000-61D9061D4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3379254"/>
            <a:ext cx="619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2FDC3-E251-47BB-9FAC-D41544C1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technique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D2A04-8E4D-46E3-AEA0-163D7784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high level of test set accuracy (1) and good 0.8 train set accuracy</a:t>
            </a:r>
          </a:p>
          <a:p>
            <a:endParaRPr lang="en-US" dirty="0"/>
          </a:p>
          <a:p>
            <a:r>
              <a:rPr lang="en-US" dirty="0"/>
              <a:t>Histogram deals with 0/1 data better, showing everybody attitude to </a:t>
            </a:r>
            <a:r>
              <a:rPr lang="en-US" dirty="0" err="1"/>
              <a:t>PvP</a:t>
            </a:r>
            <a:r>
              <a:rPr lang="en-US" dirty="0"/>
              <a:t> (example)</a:t>
            </a:r>
          </a:p>
          <a:p>
            <a:r>
              <a:rPr lang="en-US" dirty="0"/>
              <a:t>Because of such a huge accuracy the right K=1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BAA715-EDDB-4823-B08A-0D2BB22D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328862"/>
            <a:ext cx="6315075" cy="981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548E0C-23F7-4201-9251-BC7028EA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40"/>
            <a:ext cx="3619500" cy="21473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13BA2D-DA5F-42B9-8221-7B6D0BAC1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347" y="3742267"/>
            <a:ext cx="4145487" cy="23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17142-03BC-465B-A8A2-CB4ECFEF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(all parameters are used)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5055E-4AB3-4DD4-A237-4322EB4A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Jaccard index is good </a:t>
            </a:r>
          </a:p>
          <a:p>
            <a:endParaRPr lang="en-US" dirty="0"/>
          </a:p>
          <a:p>
            <a:r>
              <a:rPr lang="en-US" dirty="0"/>
              <a:t>Matrix illustrates right opinion to </a:t>
            </a:r>
            <a:r>
              <a:rPr lang="en-US" dirty="0" err="1"/>
              <a:t>PvP</a:t>
            </a:r>
            <a:r>
              <a:rPr lang="en-US" dirty="0"/>
              <a:t>(example), according to this we can conclude not to use such parameter as most people are ignoring it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35BF8-D4A4-4CE0-8C36-385D9FB8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29" y="1825625"/>
            <a:ext cx="3952875" cy="847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8FE32-2259-4BC7-9B5A-F64B949D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84" y="3760787"/>
            <a:ext cx="3924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4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E8ACF-ED6E-455A-934B-BDD6966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ED2E8-5961-440E-A321-F270F91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have enough points to build a better plot and to predict the values in a better way</a:t>
            </a:r>
          </a:p>
          <a:p>
            <a:r>
              <a:rPr lang="en-US" dirty="0"/>
              <a:t>Because of that huge R2-score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16FF8-0EE7-45C4-9F2E-C9F90DAD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2232555"/>
            <a:ext cx="5629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3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399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Identification of the target audience and their characteristics  </vt:lpstr>
      <vt:lpstr>Predicting audience is important for several reasons:</vt:lpstr>
      <vt:lpstr>Data acquisition and cleaning</vt:lpstr>
      <vt:lpstr>Using map to make it easier understanding the data points (segmentation and clustering)</vt:lpstr>
      <vt:lpstr>Scatter plot won’t help with analysis as there’re only 4 points</vt:lpstr>
      <vt:lpstr>Linear regression shows low level of variance score which means lack of interconnection between data (different parameters were used)</vt:lpstr>
      <vt:lpstr>K-Nearest Neighbors technique</vt:lpstr>
      <vt:lpstr>Logistic regression (all parameters are used)</vt:lpstr>
      <vt:lpstr>Polynomial regression 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gjbgngffhjf</dc:title>
  <dc:creator>Павел Ханенков</dc:creator>
  <cp:lastModifiedBy>Павел Ханенков</cp:lastModifiedBy>
  <cp:revision>5</cp:revision>
  <dcterms:created xsi:type="dcterms:W3CDTF">2019-10-10T12:46:30Z</dcterms:created>
  <dcterms:modified xsi:type="dcterms:W3CDTF">2019-10-10T13:21:59Z</dcterms:modified>
</cp:coreProperties>
</file>