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4395-3C08-4E9F-9978-CA653A6903CC}" type="datetimeFigureOut">
              <a:rPr lang="fr-FR" smtClean="0"/>
              <a:t>10/10/2018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219E-BD41-456F-86C3-F6D12337BD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55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4395-3C08-4E9F-9978-CA653A6903CC}" type="datetimeFigureOut">
              <a:rPr lang="fr-FR" smtClean="0"/>
              <a:t>10/10/2018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219E-BD41-456F-86C3-F6D12337BD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59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4395-3C08-4E9F-9978-CA653A6903CC}" type="datetimeFigureOut">
              <a:rPr lang="fr-FR" smtClean="0"/>
              <a:t>10/10/2018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219E-BD41-456F-86C3-F6D12337BD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79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4395-3C08-4E9F-9978-CA653A6903CC}" type="datetimeFigureOut">
              <a:rPr lang="fr-FR" smtClean="0"/>
              <a:t>10/10/2018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219E-BD41-456F-86C3-F6D12337BD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29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4395-3C08-4E9F-9978-CA653A6903CC}" type="datetimeFigureOut">
              <a:rPr lang="fr-FR" smtClean="0"/>
              <a:t>10/10/2018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219E-BD41-456F-86C3-F6D12337BD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01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4395-3C08-4E9F-9978-CA653A6903CC}" type="datetimeFigureOut">
              <a:rPr lang="fr-FR" smtClean="0"/>
              <a:t>10/10/2018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219E-BD41-456F-86C3-F6D12337BD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58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4395-3C08-4E9F-9978-CA653A6903CC}" type="datetimeFigureOut">
              <a:rPr lang="fr-FR" smtClean="0"/>
              <a:t>10/10/2018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219E-BD41-456F-86C3-F6D12337BD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19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4395-3C08-4E9F-9978-CA653A6903CC}" type="datetimeFigureOut">
              <a:rPr lang="fr-FR" smtClean="0"/>
              <a:t>10/10/2018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219E-BD41-456F-86C3-F6D12337BD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09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4395-3C08-4E9F-9978-CA653A6903CC}" type="datetimeFigureOut">
              <a:rPr lang="fr-FR" smtClean="0"/>
              <a:t>10/10/2018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219E-BD41-456F-86C3-F6D12337BD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43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4395-3C08-4E9F-9978-CA653A6903CC}" type="datetimeFigureOut">
              <a:rPr lang="fr-FR" smtClean="0"/>
              <a:t>10/10/2018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219E-BD41-456F-86C3-F6D12337BD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75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4395-3C08-4E9F-9978-CA653A6903CC}" type="datetimeFigureOut">
              <a:rPr lang="fr-FR" smtClean="0"/>
              <a:t>10/10/2018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219E-BD41-456F-86C3-F6D12337BD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53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F4395-3C08-4E9F-9978-CA653A6903CC}" type="datetimeFigureOut">
              <a:rPr lang="fr-FR" smtClean="0"/>
              <a:t>10/10/2018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6219E-BD41-456F-86C3-F6D12337BD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11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FR" smtClean="0"/>
              <a:t>Projet </a:t>
            </a:r>
            <a:r>
              <a:rPr lang="fr-FR" smtClean="0"/>
              <a:t>SGBD1/IBD </a:t>
            </a:r>
            <a:r>
              <a:rPr lang="fr-FR" dirty="0" smtClean="0"/>
              <a:t>N°1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11560" y="1196752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Le projet est disponible en ligne sur </a:t>
            </a:r>
            <a:r>
              <a:rPr lang="fr-FR" b="1" dirty="0" smtClean="0"/>
              <a:t>INFO\DUT1ere année\SGBD1\Projet1</a:t>
            </a:r>
          </a:p>
          <a:p>
            <a:r>
              <a:rPr lang="fr-FR" b="1" u="sng" dirty="0" smtClean="0"/>
              <a:t>Le projet est à faire en binôme </a:t>
            </a:r>
            <a:r>
              <a:rPr lang="fr-FR" dirty="0" smtClean="0"/>
              <a:t>(2 personnes maximum d’un même groupe ou 1 seule si nombre impair d’étudiants dans un groupe)</a:t>
            </a:r>
          </a:p>
          <a:p>
            <a:r>
              <a:rPr lang="fr-FR" b="1" u="sng" dirty="0" smtClean="0"/>
              <a:t>Le projet est à rendre en version imprimée à la fin de votre TD de SGBD1 de la semaine du </a:t>
            </a:r>
            <a:r>
              <a:rPr lang="fr-FR" b="1" u="sng" dirty="0" smtClean="0">
                <a:solidFill>
                  <a:srgbClr val="FF0000"/>
                </a:solidFill>
              </a:rPr>
              <a:t>22</a:t>
            </a:r>
            <a:r>
              <a:rPr lang="fr-FR" b="1" u="sng" dirty="0" smtClean="0"/>
              <a:t> </a:t>
            </a:r>
            <a:r>
              <a:rPr lang="fr-FR" b="1" u="sng" dirty="0" smtClean="0"/>
              <a:t>octobre 2018</a:t>
            </a:r>
            <a:r>
              <a:rPr lang="fr-FR" dirty="0" smtClean="0"/>
              <a:t>.</a:t>
            </a:r>
          </a:p>
          <a:p>
            <a:r>
              <a:rPr lang="fr-FR" dirty="0" smtClean="0"/>
              <a:t>Tout plagiat sera sanctionnée par la note de 0/20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724128" y="6021288"/>
            <a:ext cx="2657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Affiché le </a:t>
            </a:r>
            <a:r>
              <a:rPr lang="fr-FR" dirty="0" smtClean="0">
                <a:solidFill>
                  <a:srgbClr val="FF0000"/>
                </a:solidFill>
              </a:rPr>
              <a:t>10 octobre </a:t>
            </a:r>
            <a:r>
              <a:rPr lang="fr-FR" dirty="0" smtClean="0">
                <a:solidFill>
                  <a:srgbClr val="FF0000"/>
                </a:solidFill>
              </a:rPr>
              <a:t>2018</a:t>
            </a:r>
          </a:p>
          <a:p>
            <a:r>
              <a:rPr lang="fr-FR" dirty="0" smtClean="0"/>
              <a:t>Par Mme </a:t>
            </a:r>
            <a:r>
              <a:rPr lang="fr-FR" dirty="0" err="1" smtClean="0"/>
              <a:t>Heiwy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91477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78</Words>
  <Application>Microsoft Office PowerPoint</Application>
  <PresentationFormat>Affichage à l'écran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Projet SGBD1/IBD N°1</vt:lpstr>
    </vt:vector>
  </TitlesOfParts>
  <Company>IUT PARIS DESCARTES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SGBD1 N°1</dc:title>
  <dc:creator>Heiwy Véronique</dc:creator>
  <cp:lastModifiedBy>Véronique HEIWY</cp:lastModifiedBy>
  <cp:revision>6</cp:revision>
  <cp:lastPrinted>2014-10-07T09:12:24Z</cp:lastPrinted>
  <dcterms:created xsi:type="dcterms:W3CDTF">2014-10-07T09:05:54Z</dcterms:created>
  <dcterms:modified xsi:type="dcterms:W3CDTF">2018-10-10T08:11:17Z</dcterms:modified>
</cp:coreProperties>
</file>