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6A90D-3B56-4600-B7D6-C6D7DC14E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3084DC-E125-4BD0-963E-857696AF1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4F220-E66A-4E03-B1BA-2614D63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06EB9-8BE3-4418-80D2-1D7683ED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993E56-DB9C-4DF7-A6C4-227741C5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3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15704-F3FF-4B98-9635-13977ED8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35A09C-7B81-470F-A74B-5124D1B2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576B09-0930-403E-A248-AEA1082B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7F2927-F5E1-4812-9895-1182714A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5C530-8E47-4318-A945-BC128E92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5EB14C-EF6B-4B5E-A593-45BA68147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3DC63F-8D9C-4246-9600-6A4EDFC6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B290DB-7BE1-4689-8552-DAE779C2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A8DFD-8084-4BF7-9AC6-098A6A14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0D76D-656A-4C8D-BB0C-1656D59A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5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F096C-13A8-45F8-99DA-DB5068F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6AAB9-EB96-4F99-8AB7-91EF92A57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1074BE-8F67-4B06-BE7D-01DFFBDB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9064C5-9E51-4FD5-B29D-162CBFCC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CB1FB9-8357-43AE-8319-369092A7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7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3CF26-F1E0-4981-BB41-5A4AC431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1A030E-DD5C-4CEF-8A90-296F8D21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1F94D-236E-4EB3-80A7-EA5D7471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24C78D-C7A0-4C8C-8C7A-8C6AAACC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B91D5E-8C7A-44BC-BAC3-CD9913A1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0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E12BF-D748-4355-BB05-A1B61FF7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C8D31-9A9A-44A5-9738-25514FCD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C13E9C-B36E-4ABB-BA70-22711E92F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B0BC83-1605-4D6A-A3B0-78A44616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732D66-97F4-401E-BDBC-396C930E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6F138E-82B1-4B6F-AA29-3CD197E9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3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21098-C129-4E21-A8E7-FBCCCD34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E92856-E0AA-4F40-A01A-8F854870D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9C730D-720D-4903-A7AD-58AC4C847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9AD91-9B1F-4F3C-9951-7D87C85EC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065D68-07F6-40DF-B800-64F222A09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7D0EC0-AF4B-42B7-8DCB-51C16BD9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21C0D7C-791E-4AB9-8E07-A636EDE9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045798-4C38-41D6-BCDF-E080E7D5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77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15AE6-893E-4C1D-ACF1-727ED99B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934D49-3401-4024-8759-30D4368F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CAEAF5-E19F-48A5-A6F6-3BC90C67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366F69-C29C-4B80-85B0-7CAB7584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6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F09553-6FD4-4CB0-90F5-B67B9E85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EB01E6-4E5A-4292-B458-380905D7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1C8799-2DFB-4861-8320-477DAE13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14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DBF93-CEE4-4744-AE20-7D402951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E4D9C-2060-44C0-B21C-74C7DAD9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BA658A-E6A6-460D-BBC1-E0320083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B1F802-19EB-4DB7-8B1F-9B4B6BFF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6AAD44-481E-489D-8574-25010BC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B288D-DBD6-495A-82EA-800D77AD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4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0E9C7-D6DB-413D-919B-0A77A311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6F1EAF-B9EA-40A9-96B8-13E425509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337584-D804-4FC6-A4DE-DC03535D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D49FE2-851D-4C2F-B4C8-75F5BED2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3566B0-3D6C-447D-A013-42DEE2A6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2337C9-E8EE-41C8-9FFE-C3B56B5A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64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7844BC-9036-4F56-AC55-3D3A109B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546777-67F1-44DD-8C11-3D71A8F0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2E65E-5877-4124-B5B8-9A5710D73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F6B7-45FB-4954-84BC-253FC330B4A3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4A675-D327-41CE-972B-6B867E4EB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C93B4-340C-4443-BE05-507596AE0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CE51-E84D-4A75-B665-C58E9CA0F6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63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A61C23EC-C461-47BB-87FB-D2FFC1AD6EB8}"/>
              </a:ext>
            </a:extLst>
          </p:cNvPr>
          <p:cNvGrpSpPr/>
          <p:nvPr/>
        </p:nvGrpSpPr>
        <p:grpSpPr>
          <a:xfrm>
            <a:off x="0" y="558209"/>
            <a:ext cx="12192000" cy="5741581"/>
            <a:chOff x="0" y="558209"/>
            <a:chExt cx="12192000" cy="574158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12B589E-DBEC-4247-B8F5-07A3F5739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209"/>
              <a:ext cx="12192000" cy="5741581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6329601-9C4E-4950-BCF4-7F0590FEF7DE}"/>
                </a:ext>
              </a:extLst>
            </p:cNvPr>
            <p:cNvSpPr txBox="1"/>
            <p:nvPr/>
          </p:nvSpPr>
          <p:spPr>
            <a:xfrm>
              <a:off x="4000500" y="2590801"/>
              <a:ext cx="103822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Sous-réseau 4: 10.1.1.0/24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EE2F0F9-E55B-41F5-8ACB-28A529EB40F3}"/>
                </a:ext>
              </a:extLst>
            </p:cNvPr>
            <p:cNvSpPr txBox="1"/>
            <p:nvPr/>
          </p:nvSpPr>
          <p:spPr>
            <a:xfrm>
              <a:off x="7943849" y="558209"/>
              <a:ext cx="2209801" cy="3173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Sous-réseau 2: 10.1.4.0/24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28EB9EE-C94D-4ECC-87C9-083E68FD1B00}"/>
                </a:ext>
              </a:extLst>
            </p:cNvPr>
            <p:cNvSpPr txBox="1"/>
            <p:nvPr/>
          </p:nvSpPr>
          <p:spPr>
            <a:xfrm>
              <a:off x="8810624" y="3705226"/>
              <a:ext cx="2209801" cy="3173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Sous-réseau 3: 10.1.5.0/24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52C445F-2772-4930-A3D6-B9A310BE2286}"/>
                </a:ext>
              </a:extLst>
            </p:cNvPr>
            <p:cNvSpPr txBox="1"/>
            <p:nvPr/>
          </p:nvSpPr>
          <p:spPr>
            <a:xfrm>
              <a:off x="923924" y="2047876"/>
              <a:ext cx="2209801" cy="3173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Sous-réseau 1: 10.1.0.0/24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1C4A602-D2BD-457F-A6AF-33907FA085AD}"/>
                </a:ext>
              </a:extLst>
            </p:cNvPr>
            <p:cNvSpPr txBox="1"/>
            <p:nvPr/>
          </p:nvSpPr>
          <p:spPr>
            <a:xfrm>
              <a:off x="6391275" y="3056157"/>
              <a:ext cx="103822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Sous-réseau 6: 10.1.3.0/24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47FA791-4815-4A3C-9484-9FBD4DB743B3}"/>
                </a:ext>
              </a:extLst>
            </p:cNvPr>
            <p:cNvSpPr txBox="1"/>
            <p:nvPr/>
          </p:nvSpPr>
          <p:spPr>
            <a:xfrm>
              <a:off x="4867275" y="4445295"/>
              <a:ext cx="103822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Sous-réseau 5: 10.1.2.0/24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1D600B-0475-4C96-B8F8-538DF4FC777A}"/>
                </a:ext>
              </a:extLst>
            </p:cNvPr>
            <p:cNvSpPr/>
            <p:nvPr/>
          </p:nvSpPr>
          <p:spPr>
            <a:xfrm>
              <a:off x="0" y="558209"/>
              <a:ext cx="933450" cy="666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6765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79F51DA-29AC-42EA-BF8C-AE93DF743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32" t="17639" r="15468" b="74167"/>
          <a:stretch/>
        </p:blipFill>
        <p:spPr>
          <a:xfrm>
            <a:off x="5334001" y="295274"/>
            <a:ext cx="2438400" cy="5619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D7D60C-5AD5-4F72-9414-AC0C73D7C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31" t="23111" r="15468" b="74167"/>
          <a:stretch/>
        </p:blipFill>
        <p:spPr>
          <a:xfrm>
            <a:off x="3105151" y="2213610"/>
            <a:ext cx="2438400" cy="1866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1FF9B0-D36D-47A3-91FE-77C002D4B6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10" t="20278" r="15625" b="76593"/>
          <a:stretch/>
        </p:blipFill>
        <p:spPr>
          <a:xfrm>
            <a:off x="3105151" y="1213486"/>
            <a:ext cx="2409826" cy="2146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0505A56-FD2E-41B2-8A4C-A270A1144C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083" t="26074" r="15078" b="71667"/>
          <a:stretch/>
        </p:blipFill>
        <p:spPr>
          <a:xfrm>
            <a:off x="7934960" y="1788160"/>
            <a:ext cx="2418715" cy="1549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F2F9DF-FDB7-40B1-8DC9-DAA1670895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917" t="24861" r="32969" b="38963"/>
          <a:stretch/>
        </p:blipFill>
        <p:spPr>
          <a:xfrm>
            <a:off x="4257040" y="1704975"/>
            <a:ext cx="3915409" cy="24809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B38FA6B-191A-4E73-AEC2-9825165E5A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141" t="24861" r="32969" b="22361"/>
          <a:stretch/>
        </p:blipFill>
        <p:spPr>
          <a:xfrm>
            <a:off x="80964" y="133349"/>
            <a:ext cx="4010024" cy="361950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F1ECD6E-65E8-4BFC-A2B9-4FBC9021A6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917" t="26018" r="32969" b="26602"/>
          <a:stretch/>
        </p:blipFill>
        <p:spPr>
          <a:xfrm>
            <a:off x="4257040" y="1784351"/>
            <a:ext cx="3915409" cy="32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851BB4D-B5F6-4675-B996-3E5069649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3" t="12592" r="16094" b="23750"/>
          <a:stretch/>
        </p:blipFill>
        <p:spPr>
          <a:xfrm>
            <a:off x="772160" y="863600"/>
            <a:ext cx="9457690" cy="43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1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D8DC0-B19D-40D8-BE34-6A267737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A515E-A24A-4BB1-8996-3FD95777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41FD42-5FD5-4A55-8E8C-986A2B7D8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D562EF-FE9C-4A02-9508-5E767CFFEF41}"/>
              </a:ext>
            </a:extLst>
          </p:cNvPr>
          <p:cNvSpPr/>
          <p:nvPr/>
        </p:nvSpPr>
        <p:spPr>
          <a:xfrm>
            <a:off x="9702800" y="1087120"/>
            <a:ext cx="721360" cy="34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85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8690F3B-57A8-46B3-A848-14425FBC4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9" t="38518" r="13516" b="21111"/>
          <a:stretch/>
        </p:blipFill>
        <p:spPr>
          <a:xfrm>
            <a:off x="1493520" y="2641600"/>
            <a:ext cx="9050655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6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D26C1C32-860F-44B0-870B-3FD27D83E045}"/>
              </a:ext>
            </a:extLst>
          </p:cNvPr>
          <p:cNvGrpSpPr/>
          <p:nvPr/>
        </p:nvGrpSpPr>
        <p:grpSpPr>
          <a:xfrm>
            <a:off x="756265" y="293139"/>
            <a:ext cx="11124585" cy="6380582"/>
            <a:chOff x="756265" y="293139"/>
            <a:chExt cx="11124585" cy="638058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E8FD628-106D-4BC7-B406-EA5C63AEC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6" b="91406" l="3516" r="96875">
                          <a14:foregroundMark x1="4297" y1="10938" x2="4297" y2="10938"/>
                          <a14:foregroundMark x1="4297" y1="11719" x2="49609" y2="82422"/>
                          <a14:foregroundMark x1="53906" y1="89844" x2="53906" y2="89844"/>
                          <a14:foregroundMark x1="53906" y1="84766" x2="35938" y2="76953"/>
                          <a14:foregroundMark x1="35938" y1="76953" x2="35547" y2="76953"/>
                          <a14:foregroundMark x1="93359" y1="20313" x2="92578" y2="54688"/>
                          <a14:foregroundMark x1="94922" y1="64063" x2="92188" y2="37500"/>
                          <a14:foregroundMark x1="93750" y1="10938" x2="94531" y2="70313"/>
                          <a14:foregroundMark x1="91406" y1="69922" x2="58203" y2="69531"/>
                          <a14:foregroundMark x1="58203" y1="69531" x2="46484" y2="69531"/>
                          <a14:foregroundMark x1="41016" y1="69531" x2="30078" y2="69531"/>
                          <a14:foregroundMark x1="30078" y1="69531" x2="14844" y2="69531"/>
                          <a14:foregroundMark x1="14844" y1="69531" x2="3516" y2="62500"/>
                          <a14:foregroundMark x1="3516" y1="62500" x2="3125" y2="17969"/>
                          <a14:foregroundMark x1="3125" y1="17969" x2="22266" y2="10938"/>
                          <a14:foregroundMark x1="22266" y1="10938" x2="62500" y2="12500"/>
                          <a14:foregroundMark x1="62500" y1="12500" x2="82813" y2="12109"/>
                          <a14:foregroundMark x1="82813" y1="12109" x2="96094" y2="23828"/>
                          <a14:foregroundMark x1="96875" y1="16016" x2="96875" y2="65234"/>
                          <a14:foregroundMark x1="57422" y1="71875" x2="53906" y2="91406"/>
                          <a14:foregroundMark x1="51953" y1="89844" x2="56250" y2="90625"/>
                          <a14:foregroundMark x1="67969" y1="90625" x2="67969" y2="90625"/>
                          <a14:foregroundMark x1="63672" y1="90625" x2="63672" y2="90625"/>
                          <a14:foregroundMark x1="27344" y1="90625" x2="72266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83" y="1887982"/>
              <a:ext cx="628650" cy="628650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B8DD42C-9FD9-49AA-AE24-57FC6754F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6" b="91406" l="3516" r="96875">
                          <a14:foregroundMark x1="4297" y1="10938" x2="4297" y2="10938"/>
                          <a14:foregroundMark x1="4297" y1="11719" x2="49609" y2="82422"/>
                          <a14:foregroundMark x1="53906" y1="89844" x2="53906" y2="89844"/>
                          <a14:foregroundMark x1="53906" y1="84766" x2="35938" y2="76953"/>
                          <a14:foregroundMark x1="35938" y1="76953" x2="35547" y2="76953"/>
                          <a14:foregroundMark x1="93359" y1="20313" x2="92578" y2="54688"/>
                          <a14:foregroundMark x1="94922" y1="64063" x2="92188" y2="37500"/>
                          <a14:foregroundMark x1="93750" y1="10938" x2="94531" y2="70313"/>
                          <a14:foregroundMark x1="91406" y1="69922" x2="58203" y2="69531"/>
                          <a14:foregroundMark x1="58203" y1="69531" x2="46484" y2="69531"/>
                          <a14:foregroundMark x1="41016" y1="69531" x2="30078" y2="69531"/>
                          <a14:foregroundMark x1="30078" y1="69531" x2="14844" y2="69531"/>
                          <a14:foregroundMark x1="14844" y1="69531" x2="3516" y2="62500"/>
                          <a14:foregroundMark x1="3516" y1="62500" x2="3125" y2="17969"/>
                          <a14:foregroundMark x1="3125" y1="17969" x2="22266" y2="10938"/>
                          <a14:foregroundMark x1="22266" y1="10938" x2="62500" y2="12500"/>
                          <a14:foregroundMark x1="62500" y1="12500" x2="82813" y2="12109"/>
                          <a14:foregroundMark x1="82813" y1="12109" x2="96094" y2="23828"/>
                          <a14:foregroundMark x1="96875" y1="16016" x2="96875" y2="65234"/>
                          <a14:foregroundMark x1="57422" y1="71875" x2="53906" y2="91406"/>
                          <a14:foregroundMark x1="51953" y1="89844" x2="56250" y2="90625"/>
                          <a14:foregroundMark x1="67969" y1="90625" x2="67969" y2="90625"/>
                          <a14:foregroundMark x1="63672" y1="90625" x2="63672" y2="90625"/>
                          <a14:foregroundMark x1="27344" y1="90625" x2="72266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458" y="1907032"/>
              <a:ext cx="628650" cy="628650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DBA12B8-F633-455D-9A89-9216E3B9E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6" b="91406" l="3516" r="96875">
                          <a14:foregroundMark x1="4297" y1="10938" x2="4297" y2="10938"/>
                          <a14:foregroundMark x1="4297" y1="11719" x2="49609" y2="82422"/>
                          <a14:foregroundMark x1="53906" y1="89844" x2="53906" y2="89844"/>
                          <a14:foregroundMark x1="53906" y1="84766" x2="35938" y2="76953"/>
                          <a14:foregroundMark x1="35938" y1="76953" x2="35547" y2="76953"/>
                          <a14:foregroundMark x1="93359" y1="20313" x2="92578" y2="54688"/>
                          <a14:foregroundMark x1="94922" y1="64063" x2="92188" y2="37500"/>
                          <a14:foregroundMark x1="93750" y1="10938" x2="94531" y2="70313"/>
                          <a14:foregroundMark x1="91406" y1="69922" x2="58203" y2="69531"/>
                          <a14:foregroundMark x1="58203" y1="69531" x2="46484" y2="69531"/>
                          <a14:foregroundMark x1="41016" y1="69531" x2="30078" y2="69531"/>
                          <a14:foregroundMark x1="30078" y1="69531" x2="14844" y2="69531"/>
                          <a14:foregroundMark x1="14844" y1="69531" x2="3516" y2="62500"/>
                          <a14:foregroundMark x1="3516" y1="62500" x2="3125" y2="17969"/>
                          <a14:foregroundMark x1="3125" y1="17969" x2="22266" y2="10938"/>
                          <a14:foregroundMark x1="22266" y1="10938" x2="62500" y2="12500"/>
                          <a14:foregroundMark x1="62500" y1="12500" x2="82813" y2="12109"/>
                          <a14:foregroundMark x1="82813" y1="12109" x2="96094" y2="23828"/>
                          <a14:foregroundMark x1="96875" y1="16016" x2="96875" y2="65234"/>
                          <a14:foregroundMark x1="57422" y1="71875" x2="53906" y2="91406"/>
                          <a14:foregroundMark x1="51953" y1="89844" x2="56250" y2="90625"/>
                          <a14:foregroundMark x1="67969" y1="90625" x2="67969" y2="90625"/>
                          <a14:foregroundMark x1="63672" y1="90625" x2="63672" y2="90625"/>
                          <a14:foregroundMark x1="27344" y1="90625" x2="72266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633" y="1907032"/>
              <a:ext cx="628650" cy="628650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A9E6AB91-7DA9-4ED8-9B54-0B1A46939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6" b="91406" l="3516" r="96875">
                          <a14:foregroundMark x1="4297" y1="10938" x2="4297" y2="10938"/>
                          <a14:foregroundMark x1="4297" y1="11719" x2="49609" y2="82422"/>
                          <a14:foregroundMark x1="53906" y1="89844" x2="53906" y2="89844"/>
                          <a14:foregroundMark x1="53906" y1="84766" x2="35938" y2="76953"/>
                          <a14:foregroundMark x1="35938" y1="76953" x2="35547" y2="76953"/>
                          <a14:foregroundMark x1="93359" y1="20313" x2="92578" y2="54688"/>
                          <a14:foregroundMark x1="94922" y1="64063" x2="92188" y2="37500"/>
                          <a14:foregroundMark x1="93750" y1="10938" x2="94531" y2="70313"/>
                          <a14:foregroundMark x1="91406" y1="69922" x2="58203" y2="69531"/>
                          <a14:foregroundMark x1="58203" y1="69531" x2="46484" y2="69531"/>
                          <a14:foregroundMark x1="41016" y1="69531" x2="30078" y2="69531"/>
                          <a14:foregroundMark x1="30078" y1="69531" x2="14844" y2="69531"/>
                          <a14:foregroundMark x1="14844" y1="69531" x2="3516" y2="62500"/>
                          <a14:foregroundMark x1="3516" y1="62500" x2="3125" y2="17969"/>
                          <a14:foregroundMark x1="3125" y1="17969" x2="22266" y2="10938"/>
                          <a14:foregroundMark x1="22266" y1="10938" x2="62500" y2="12500"/>
                          <a14:foregroundMark x1="62500" y1="12500" x2="82813" y2="12109"/>
                          <a14:foregroundMark x1="82813" y1="12109" x2="96094" y2="23828"/>
                          <a14:foregroundMark x1="96875" y1="16016" x2="96875" y2="65234"/>
                          <a14:foregroundMark x1="57422" y1="71875" x2="53906" y2="91406"/>
                          <a14:foregroundMark x1="51953" y1="89844" x2="56250" y2="90625"/>
                          <a14:foregroundMark x1="67969" y1="90625" x2="67969" y2="90625"/>
                          <a14:foregroundMark x1="63672" y1="90625" x2="63672" y2="90625"/>
                          <a14:foregroundMark x1="27344" y1="90625" x2="72266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162" y="5476875"/>
              <a:ext cx="628650" cy="62865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FD42AF1A-D59A-499D-8DF7-1AEB4E09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6" b="91406" l="3516" r="96875">
                          <a14:foregroundMark x1="4297" y1="10938" x2="4297" y2="10938"/>
                          <a14:foregroundMark x1="4297" y1="11719" x2="49609" y2="82422"/>
                          <a14:foregroundMark x1="53906" y1="89844" x2="53906" y2="89844"/>
                          <a14:foregroundMark x1="53906" y1="84766" x2="35938" y2="76953"/>
                          <a14:foregroundMark x1="35938" y1="76953" x2="35547" y2="76953"/>
                          <a14:foregroundMark x1="93359" y1="20313" x2="92578" y2="54688"/>
                          <a14:foregroundMark x1="94922" y1="64063" x2="92188" y2="37500"/>
                          <a14:foregroundMark x1="93750" y1="10938" x2="94531" y2="70313"/>
                          <a14:foregroundMark x1="91406" y1="69922" x2="58203" y2="69531"/>
                          <a14:foregroundMark x1="58203" y1="69531" x2="46484" y2="69531"/>
                          <a14:foregroundMark x1="41016" y1="69531" x2="30078" y2="69531"/>
                          <a14:foregroundMark x1="30078" y1="69531" x2="14844" y2="69531"/>
                          <a14:foregroundMark x1="14844" y1="69531" x2="3516" y2="62500"/>
                          <a14:foregroundMark x1="3516" y1="62500" x2="3125" y2="17969"/>
                          <a14:foregroundMark x1="3125" y1="17969" x2="22266" y2="10938"/>
                          <a14:foregroundMark x1="22266" y1="10938" x2="62500" y2="12500"/>
                          <a14:foregroundMark x1="62500" y1="12500" x2="82813" y2="12109"/>
                          <a14:foregroundMark x1="82813" y1="12109" x2="96094" y2="23828"/>
                          <a14:foregroundMark x1="96875" y1="16016" x2="96875" y2="65234"/>
                          <a14:foregroundMark x1="57422" y1="71875" x2="53906" y2="91406"/>
                          <a14:foregroundMark x1="51953" y1="89844" x2="56250" y2="90625"/>
                          <a14:foregroundMark x1="67969" y1="90625" x2="67969" y2="90625"/>
                          <a14:foregroundMark x1="63672" y1="90625" x2="63672" y2="90625"/>
                          <a14:foregroundMark x1="27344" y1="90625" x2="72266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337" y="5495925"/>
              <a:ext cx="628650" cy="628650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B44E4427-B856-4D51-BAB0-B34C03B0A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6" b="91406" l="3516" r="96875">
                          <a14:foregroundMark x1="4297" y1="10938" x2="4297" y2="10938"/>
                          <a14:foregroundMark x1="4297" y1="11719" x2="49609" y2="82422"/>
                          <a14:foregroundMark x1="53906" y1="89844" x2="53906" y2="89844"/>
                          <a14:foregroundMark x1="53906" y1="84766" x2="35938" y2="76953"/>
                          <a14:foregroundMark x1="35938" y1="76953" x2="35547" y2="76953"/>
                          <a14:foregroundMark x1="93359" y1="20313" x2="92578" y2="54688"/>
                          <a14:foregroundMark x1="94922" y1="64063" x2="92188" y2="37500"/>
                          <a14:foregroundMark x1="93750" y1="10938" x2="94531" y2="70313"/>
                          <a14:foregroundMark x1="91406" y1="69922" x2="58203" y2="69531"/>
                          <a14:foregroundMark x1="58203" y1="69531" x2="46484" y2="69531"/>
                          <a14:foregroundMark x1="41016" y1="69531" x2="30078" y2="69531"/>
                          <a14:foregroundMark x1="30078" y1="69531" x2="14844" y2="69531"/>
                          <a14:foregroundMark x1="14844" y1="69531" x2="3516" y2="62500"/>
                          <a14:foregroundMark x1="3516" y1="62500" x2="3125" y2="17969"/>
                          <a14:foregroundMark x1="3125" y1="17969" x2="22266" y2="10938"/>
                          <a14:foregroundMark x1="22266" y1="10938" x2="62500" y2="12500"/>
                          <a14:foregroundMark x1="62500" y1="12500" x2="82813" y2="12109"/>
                          <a14:foregroundMark x1="82813" y1="12109" x2="96094" y2="23828"/>
                          <a14:foregroundMark x1="96875" y1="16016" x2="96875" y2="65234"/>
                          <a14:foregroundMark x1="57422" y1="71875" x2="53906" y2="91406"/>
                          <a14:foregroundMark x1="51953" y1="89844" x2="56250" y2="90625"/>
                          <a14:foregroundMark x1="67969" y1="90625" x2="67969" y2="90625"/>
                          <a14:foregroundMark x1="63672" y1="90625" x2="63672" y2="90625"/>
                          <a14:foregroundMark x1="27344" y1="90625" x2="72266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8512" y="5495925"/>
              <a:ext cx="628650" cy="628650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7A7D0594-1FA6-4CBC-95F1-E53E48C2C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6" b="91406" l="3516" r="96875">
                          <a14:foregroundMark x1="4297" y1="10938" x2="4297" y2="10938"/>
                          <a14:foregroundMark x1="4297" y1="11719" x2="49609" y2="82422"/>
                          <a14:foregroundMark x1="53906" y1="89844" x2="53906" y2="89844"/>
                          <a14:foregroundMark x1="53906" y1="84766" x2="35938" y2="76953"/>
                          <a14:foregroundMark x1="35938" y1="76953" x2="35547" y2="76953"/>
                          <a14:foregroundMark x1="93359" y1="20313" x2="92578" y2="54688"/>
                          <a14:foregroundMark x1="94922" y1="64063" x2="92188" y2="37500"/>
                          <a14:foregroundMark x1="93750" y1="10938" x2="94531" y2="70313"/>
                          <a14:foregroundMark x1="91406" y1="69922" x2="58203" y2="69531"/>
                          <a14:foregroundMark x1="58203" y1="69531" x2="46484" y2="69531"/>
                          <a14:foregroundMark x1="41016" y1="69531" x2="30078" y2="69531"/>
                          <a14:foregroundMark x1="30078" y1="69531" x2="14844" y2="69531"/>
                          <a14:foregroundMark x1="14844" y1="69531" x2="3516" y2="62500"/>
                          <a14:foregroundMark x1="3516" y1="62500" x2="3125" y2="17969"/>
                          <a14:foregroundMark x1="3125" y1="17969" x2="22266" y2="10938"/>
                          <a14:foregroundMark x1="22266" y1="10938" x2="62500" y2="12500"/>
                          <a14:foregroundMark x1="62500" y1="12500" x2="82813" y2="12109"/>
                          <a14:foregroundMark x1="82813" y1="12109" x2="96094" y2="23828"/>
                          <a14:foregroundMark x1="96875" y1="16016" x2="96875" y2="65234"/>
                          <a14:foregroundMark x1="57422" y1="71875" x2="53906" y2="91406"/>
                          <a14:foregroundMark x1="51953" y1="89844" x2="56250" y2="90625"/>
                          <a14:foregroundMark x1="67969" y1="90625" x2="67969" y2="90625"/>
                          <a14:foregroundMark x1="63672" y1="90625" x2="63672" y2="90625"/>
                          <a14:foregroundMark x1="27344" y1="90625" x2="72266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525" y="1047750"/>
              <a:ext cx="628650" cy="628650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7C7AE016-26DC-436E-AF48-E69AB85CC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6" b="91406" l="3516" r="96875">
                          <a14:foregroundMark x1="4297" y1="10938" x2="4297" y2="10938"/>
                          <a14:foregroundMark x1="4297" y1="11719" x2="49609" y2="82422"/>
                          <a14:foregroundMark x1="53906" y1="89844" x2="53906" y2="89844"/>
                          <a14:foregroundMark x1="53906" y1="84766" x2="35938" y2="76953"/>
                          <a14:foregroundMark x1="35938" y1="76953" x2="35547" y2="76953"/>
                          <a14:foregroundMark x1="93359" y1="20313" x2="92578" y2="54688"/>
                          <a14:foregroundMark x1="94922" y1="64063" x2="92188" y2="37500"/>
                          <a14:foregroundMark x1="93750" y1="10938" x2="94531" y2="70313"/>
                          <a14:foregroundMark x1="91406" y1="69922" x2="58203" y2="69531"/>
                          <a14:foregroundMark x1="58203" y1="69531" x2="46484" y2="69531"/>
                          <a14:foregroundMark x1="41016" y1="69531" x2="30078" y2="69531"/>
                          <a14:foregroundMark x1="30078" y1="69531" x2="14844" y2="69531"/>
                          <a14:foregroundMark x1="14844" y1="69531" x2="3516" y2="62500"/>
                          <a14:foregroundMark x1="3516" y1="62500" x2="3125" y2="17969"/>
                          <a14:foregroundMark x1="3125" y1="17969" x2="22266" y2="10938"/>
                          <a14:foregroundMark x1="22266" y1="10938" x2="62500" y2="12500"/>
                          <a14:foregroundMark x1="62500" y1="12500" x2="82813" y2="12109"/>
                          <a14:foregroundMark x1="82813" y1="12109" x2="96094" y2="23828"/>
                          <a14:foregroundMark x1="96875" y1="16016" x2="96875" y2="65234"/>
                          <a14:foregroundMark x1="57422" y1="71875" x2="53906" y2="91406"/>
                          <a14:foregroundMark x1="51953" y1="89844" x2="56250" y2="90625"/>
                          <a14:foregroundMark x1="67969" y1="90625" x2="67969" y2="90625"/>
                          <a14:foregroundMark x1="63672" y1="90625" x2="63672" y2="90625"/>
                          <a14:foregroundMark x1="27344" y1="90625" x2="72266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700" y="1066800"/>
              <a:ext cx="628650" cy="628650"/>
            </a:xfrm>
            <a:prstGeom prst="rect">
              <a:avLst/>
            </a:prstGeom>
          </p:spPr>
        </p:pic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489D95AD-3292-45B9-BADB-1229FB340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66" b="91406" l="3516" r="96875">
                          <a14:foregroundMark x1="4297" y1="10938" x2="4297" y2="10938"/>
                          <a14:foregroundMark x1="4297" y1="11719" x2="49609" y2="82422"/>
                          <a14:foregroundMark x1="53906" y1="89844" x2="53906" y2="89844"/>
                          <a14:foregroundMark x1="53906" y1="84766" x2="35938" y2="76953"/>
                          <a14:foregroundMark x1="35938" y1="76953" x2="35547" y2="76953"/>
                          <a14:foregroundMark x1="93359" y1="20313" x2="92578" y2="54688"/>
                          <a14:foregroundMark x1="94922" y1="64063" x2="92188" y2="37500"/>
                          <a14:foregroundMark x1="93750" y1="10938" x2="94531" y2="70313"/>
                          <a14:foregroundMark x1="91406" y1="69922" x2="58203" y2="69531"/>
                          <a14:foregroundMark x1="58203" y1="69531" x2="46484" y2="69531"/>
                          <a14:foregroundMark x1="41016" y1="69531" x2="30078" y2="69531"/>
                          <a14:foregroundMark x1="30078" y1="69531" x2="14844" y2="69531"/>
                          <a14:foregroundMark x1="14844" y1="69531" x2="3516" y2="62500"/>
                          <a14:foregroundMark x1="3516" y1="62500" x2="3125" y2="17969"/>
                          <a14:foregroundMark x1="3125" y1="17969" x2="22266" y2="10938"/>
                          <a14:foregroundMark x1="22266" y1="10938" x2="62500" y2="12500"/>
                          <a14:foregroundMark x1="62500" y1="12500" x2="82813" y2="12109"/>
                          <a14:foregroundMark x1="82813" y1="12109" x2="96094" y2="23828"/>
                          <a14:foregroundMark x1="96875" y1="16016" x2="96875" y2="65234"/>
                          <a14:foregroundMark x1="57422" y1="71875" x2="53906" y2="91406"/>
                          <a14:foregroundMark x1="51953" y1="89844" x2="56250" y2="90625"/>
                          <a14:foregroundMark x1="67969" y1="90625" x2="67969" y2="90625"/>
                          <a14:foregroundMark x1="63672" y1="90625" x2="63672" y2="90625"/>
                          <a14:foregroundMark x1="27344" y1="90625" x2="72266" y2="906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8875" y="1066800"/>
              <a:ext cx="628650" cy="628650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476D08AA-7E48-4CAF-A43D-C07E1FD7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78" b="89778" l="8000" r="91111">
                          <a14:foregroundMark x1="8000" y1="64889" x2="8000" y2="64889"/>
                          <a14:foregroundMark x1="91111" y1="70222" x2="91111" y2="70222"/>
                          <a14:foregroundMark x1="89333" y1="15556" x2="89333" y2="15556"/>
                          <a14:foregroundMark x1="83556" y1="19556" x2="83556" y2="19556"/>
                          <a14:foregroundMark x1="64000" y1="19556" x2="64000" y2="19556"/>
                          <a14:foregroundMark x1="58667" y1="18222" x2="58667" y2="18222"/>
                          <a14:foregroundMark x1="25333" y1="88444" x2="25333" y2="88444"/>
                          <a14:foregroundMark x1="74222" y1="88444" x2="74222" y2="88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154" y="3345337"/>
              <a:ext cx="694267" cy="694267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476E22F6-23E4-46E5-96F5-85934CA73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78" b="89778" l="8000" r="91111">
                          <a14:foregroundMark x1="8000" y1="64889" x2="8000" y2="64889"/>
                          <a14:foregroundMark x1="91111" y1="70222" x2="91111" y2="70222"/>
                          <a14:foregroundMark x1="89333" y1="15556" x2="89333" y2="15556"/>
                          <a14:foregroundMark x1="83556" y1="19556" x2="83556" y2="19556"/>
                          <a14:foregroundMark x1="64000" y1="19556" x2="64000" y2="19556"/>
                          <a14:foregroundMark x1="58667" y1="18222" x2="58667" y2="18222"/>
                          <a14:foregroundMark x1="25333" y1="88444" x2="25333" y2="88444"/>
                          <a14:foregroundMark x1="74222" y1="88444" x2="74222" y2="88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528" y="4386791"/>
              <a:ext cx="694267" cy="694267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0DB889E4-8BD9-45CF-A986-6A0A0593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78" b="89778" l="8000" r="91111">
                          <a14:foregroundMark x1="8000" y1="64889" x2="8000" y2="64889"/>
                          <a14:foregroundMark x1="91111" y1="70222" x2="91111" y2="70222"/>
                          <a14:foregroundMark x1="89333" y1="15556" x2="89333" y2="15556"/>
                          <a14:foregroundMark x1="83556" y1="19556" x2="83556" y2="19556"/>
                          <a14:foregroundMark x1="64000" y1="19556" x2="64000" y2="19556"/>
                          <a14:foregroundMark x1="58667" y1="18222" x2="58667" y2="18222"/>
                          <a14:foregroundMark x1="25333" y1="88444" x2="25333" y2="88444"/>
                          <a14:foregroundMark x1="74222" y1="88444" x2="74222" y2="88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529" y="2164292"/>
              <a:ext cx="694267" cy="694267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4A019DA-B0AC-4BE2-B485-3B3033F65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967" y="4841848"/>
              <a:ext cx="450873" cy="1041454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063F9796-8B56-41BA-B5BA-7A67B1D9B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83" y="4841848"/>
              <a:ext cx="450873" cy="104145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6EB2D9FC-1914-43F8-976A-7D70485E2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6169" y="2153735"/>
              <a:ext cx="450873" cy="1041454"/>
            </a:xfrm>
            <a:prstGeom prst="rect">
              <a:avLst/>
            </a:prstGeom>
          </p:spPr>
        </p:pic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008D5006-1ED9-48FF-946B-26C9D2183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6169" y="4039604"/>
              <a:ext cx="450873" cy="104145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48345713-FA99-417C-93F1-0B16F71ED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" t="22391" r="1" b="21780"/>
            <a:stretch/>
          </p:blipFill>
          <p:spPr>
            <a:xfrm>
              <a:off x="2199229" y="3640611"/>
              <a:ext cx="712848" cy="407513"/>
            </a:xfrm>
            <a:prstGeom prst="rect">
              <a:avLst/>
            </a:prstGeom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510C4469-9EA1-43E9-AAF4-160F15935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" t="22391" r="1" b="21780"/>
            <a:stretch/>
          </p:blipFill>
          <p:spPr>
            <a:xfrm>
              <a:off x="8987238" y="4274552"/>
              <a:ext cx="712848" cy="407513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3ED5C48-7EA2-4577-AA85-E535BAD7A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" t="22391" r="1" b="21780"/>
            <a:stretch/>
          </p:blipFill>
          <p:spPr>
            <a:xfrm>
              <a:off x="8945502" y="2266949"/>
              <a:ext cx="712848" cy="407513"/>
            </a:xfrm>
            <a:prstGeom prst="rect">
              <a:avLst/>
            </a:prstGeom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7B8E5838-6ABA-45DE-9CBC-2F5B8D47E663}"/>
                </a:ext>
              </a:extLst>
            </p:cNvPr>
            <p:cNvSpPr txBox="1"/>
            <p:nvPr/>
          </p:nvSpPr>
          <p:spPr>
            <a:xfrm>
              <a:off x="945092" y="1498600"/>
              <a:ext cx="817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10.1.0.1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0BA4A3F2-3357-4131-823A-11A3ACDEB1BA}"/>
                </a:ext>
              </a:extLst>
            </p:cNvPr>
            <p:cNvSpPr txBox="1"/>
            <p:nvPr/>
          </p:nvSpPr>
          <p:spPr>
            <a:xfrm>
              <a:off x="1964267" y="1498600"/>
              <a:ext cx="817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10.1.0.2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4EA7C21-D8D7-4B58-8436-E6A102030BD5}"/>
                </a:ext>
              </a:extLst>
            </p:cNvPr>
            <p:cNvSpPr txBox="1"/>
            <p:nvPr/>
          </p:nvSpPr>
          <p:spPr>
            <a:xfrm>
              <a:off x="2983442" y="1498599"/>
              <a:ext cx="817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10.1.0.3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DD58CE9-DCA8-4672-B46E-B384216B7476}"/>
                </a:ext>
              </a:extLst>
            </p:cNvPr>
            <p:cNvSpPr txBox="1"/>
            <p:nvPr/>
          </p:nvSpPr>
          <p:spPr>
            <a:xfrm>
              <a:off x="7915971" y="761999"/>
              <a:ext cx="817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10.1.4.1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C5DAE05-F9BD-4035-B41A-A4BD0151CB2B}"/>
                </a:ext>
              </a:extLst>
            </p:cNvPr>
            <p:cNvSpPr txBox="1"/>
            <p:nvPr/>
          </p:nvSpPr>
          <p:spPr>
            <a:xfrm>
              <a:off x="8935509" y="761999"/>
              <a:ext cx="817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10.1.4.2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C5577D8F-55E5-493D-A35A-A56D6383C616}"/>
                </a:ext>
              </a:extLst>
            </p:cNvPr>
            <p:cNvSpPr txBox="1"/>
            <p:nvPr/>
          </p:nvSpPr>
          <p:spPr>
            <a:xfrm>
              <a:off x="9954321" y="761999"/>
              <a:ext cx="817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10.1.4.3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1DCEE8B0-B1A6-4CAC-B412-27D1B7E22658}"/>
                </a:ext>
              </a:extLst>
            </p:cNvPr>
            <p:cNvSpPr txBox="1"/>
            <p:nvPr/>
          </p:nvSpPr>
          <p:spPr>
            <a:xfrm>
              <a:off x="7915971" y="5149990"/>
              <a:ext cx="817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10.1.5.1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5A9AE93B-8125-4062-933B-0F46CC60C611}"/>
                </a:ext>
              </a:extLst>
            </p:cNvPr>
            <p:cNvSpPr txBox="1"/>
            <p:nvPr/>
          </p:nvSpPr>
          <p:spPr>
            <a:xfrm>
              <a:off x="8935146" y="5149990"/>
              <a:ext cx="817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10.1.5.2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8337F517-4100-4E8C-A22A-3C48EB6ED21B}"/>
                </a:ext>
              </a:extLst>
            </p:cNvPr>
            <p:cNvSpPr txBox="1"/>
            <p:nvPr/>
          </p:nvSpPr>
          <p:spPr>
            <a:xfrm>
              <a:off x="10833088" y="5081058"/>
              <a:ext cx="10477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10.1.5.253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E948EAD8-E6E3-4E29-ABC0-47C9F85E3DEE}"/>
                </a:ext>
              </a:extLst>
            </p:cNvPr>
            <p:cNvSpPr txBox="1"/>
            <p:nvPr/>
          </p:nvSpPr>
          <p:spPr>
            <a:xfrm>
              <a:off x="756265" y="5970686"/>
              <a:ext cx="101690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10.1.0.252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CE7C0329-691B-4865-9BC2-AE4A4DE00207}"/>
                </a:ext>
              </a:extLst>
            </p:cNvPr>
            <p:cNvSpPr txBox="1"/>
            <p:nvPr/>
          </p:nvSpPr>
          <p:spPr>
            <a:xfrm>
              <a:off x="3447949" y="5951636"/>
              <a:ext cx="101690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10.1.0.253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41D0A8F7-1EE8-432C-A944-B172B0FBCCDE}"/>
                </a:ext>
              </a:extLst>
            </p:cNvPr>
            <p:cNvSpPr txBox="1"/>
            <p:nvPr/>
          </p:nvSpPr>
          <p:spPr>
            <a:xfrm>
              <a:off x="9928558" y="5149989"/>
              <a:ext cx="817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10.1.5.3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A151D809-5909-4F61-A355-5CF0BE4ED4A7}"/>
                </a:ext>
              </a:extLst>
            </p:cNvPr>
            <p:cNvSpPr txBox="1"/>
            <p:nvPr/>
          </p:nvSpPr>
          <p:spPr>
            <a:xfrm>
              <a:off x="10771353" y="3194021"/>
              <a:ext cx="9588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10.1.4.253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97DC3CFC-E333-428C-8B4F-C31D5BB67C41}"/>
                </a:ext>
              </a:extLst>
            </p:cNvPr>
            <p:cNvSpPr txBox="1"/>
            <p:nvPr/>
          </p:nvSpPr>
          <p:spPr>
            <a:xfrm>
              <a:off x="6165528" y="1825565"/>
              <a:ext cx="105884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10.1.4.254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A613A7B6-2959-446A-84C7-C5CB0949DF87}"/>
                </a:ext>
              </a:extLst>
            </p:cNvPr>
            <p:cNvSpPr txBox="1"/>
            <p:nvPr/>
          </p:nvSpPr>
          <p:spPr>
            <a:xfrm>
              <a:off x="6092018" y="4170670"/>
              <a:ext cx="97553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10.1.5.254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CF6B3DE4-5B51-4F33-8846-9BEB0A8B2D93}"/>
                </a:ext>
              </a:extLst>
            </p:cNvPr>
            <p:cNvSpPr txBox="1"/>
            <p:nvPr/>
          </p:nvSpPr>
          <p:spPr>
            <a:xfrm>
              <a:off x="4464856" y="3096146"/>
              <a:ext cx="95886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10.1.0.254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D067FB32-CE45-4ABF-B4E2-13B3C8A596B8}"/>
                </a:ext>
              </a:extLst>
            </p:cNvPr>
            <p:cNvSpPr txBox="1"/>
            <p:nvPr/>
          </p:nvSpPr>
          <p:spPr>
            <a:xfrm>
              <a:off x="1215741" y="1042571"/>
              <a:ext cx="2635817" cy="33855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Attribué dynamiquement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5F000BD4-BF6B-46E6-9696-7CDE7D43B59C}"/>
                </a:ext>
              </a:extLst>
            </p:cNvPr>
            <p:cNvSpPr txBox="1"/>
            <p:nvPr/>
          </p:nvSpPr>
          <p:spPr>
            <a:xfrm>
              <a:off x="8078341" y="293139"/>
              <a:ext cx="2635817" cy="33855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Attribué dynamiquement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E0B2ABE-5050-4E88-94D3-D0C883D540C0}"/>
                </a:ext>
              </a:extLst>
            </p:cNvPr>
            <p:cNvSpPr txBox="1"/>
            <p:nvPr/>
          </p:nvSpPr>
          <p:spPr>
            <a:xfrm>
              <a:off x="8172270" y="6335167"/>
              <a:ext cx="2635817" cy="33855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Attribué dynamiquement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2DB3EBB4-39D9-4A78-943F-F57645E5FEF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353608" y="2516632"/>
              <a:ext cx="981075" cy="1168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A340361-5F6F-4B35-BBA6-F63B9A191AC3}"/>
                </a:ext>
              </a:extLst>
            </p:cNvPr>
            <p:cNvCxnSpPr>
              <a:cxnSpLocks/>
              <a:stCxn id="6" idx="2"/>
              <a:endCxn id="34" idx="0"/>
            </p:cNvCxnSpPr>
            <p:nvPr/>
          </p:nvCxnSpPr>
          <p:spPr>
            <a:xfrm>
              <a:off x="2372783" y="2535682"/>
              <a:ext cx="182870" cy="1104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C093A78D-5F5A-42C0-B310-3FBBB6B160E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2717722" y="2535682"/>
              <a:ext cx="674236" cy="1113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D3ED3A7-7154-4289-B24F-58B00AEB4A89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1264720" y="4039604"/>
              <a:ext cx="1118731" cy="802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710A6FBA-1B91-47C2-9913-7EA78548819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2738492" y="4039604"/>
              <a:ext cx="1217912" cy="802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D915E17-5777-4328-B7ED-6A0476285A2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2912077" y="3844367"/>
              <a:ext cx="168507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7489AE3D-C9C6-4794-826F-00A6259990FA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8324850" y="1676400"/>
              <a:ext cx="704487" cy="617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F58F70C2-B72D-496B-BEC3-F14A5500E654}"/>
                </a:ext>
              </a:extLst>
            </p:cNvPr>
            <p:cNvCxnSpPr>
              <a:cxnSpLocks/>
              <a:stCxn id="18" idx="2"/>
              <a:endCxn id="36" idx="0"/>
            </p:cNvCxnSpPr>
            <p:nvPr/>
          </p:nvCxnSpPr>
          <p:spPr>
            <a:xfrm flipH="1">
              <a:off x="9301926" y="1695450"/>
              <a:ext cx="42099" cy="571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09E31124-BC75-4CDB-B4D9-748D4A49A720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9547162" y="1695450"/>
              <a:ext cx="816038" cy="590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304F38F-B3B6-4A26-A286-0A13F8DF4EE5}"/>
                </a:ext>
              </a:extLst>
            </p:cNvPr>
            <p:cNvCxnSpPr>
              <a:cxnSpLocks/>
              <a:stCxn id="31" idx="1"/>
              <a:endCxn id="36" idx="3"/>
            </p:cNvCxnSpPr>
            <p:nvPr/>
          </p:nvCxnSpPr>
          <p:spPr>
            <a:xfrm flipH="1" flipV="1">
              <a:off x="9658350" y="2470706"/>
              <a:ext cx="1357819" cy="203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7DA0FBA-D983-4BFF-85D1-21C996BE658D}"/>
                </a:ext>
              </a:extLst>
            </p:cNvPr>
            <p:cNvCxnSpPr>
              <a:cxnSpLocks/>
              <a:stCxn id="32" idx="1"/>
              <a:endCxn id="35" idx="3"/>
            </p:cNvCxnSpPr>
            <p:nvPr/>
          </p:nvCxnSpPr>
          <p:spPr>
            <a:xfrm flipH="1" flipV="1">
              <a:off x="9700086" y="4478309"/>
              <a:ext cx="1316083" cy="82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91DD9B09-EF85-4776-A2F1-C0BA6406D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57988" y="4673209"/>
              <a:ext cx="511349" cy="8885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9E8EB781-5890-4F50-B376-3BC5E575A565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H="1" flipV="1">
              <a:off x="9343662" y="4682065"/>
              <a:ext cx="109782" cy="879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4556183C-4EC3-4466-BB17-3C3FC1603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3430" y="4673209"/>
              <a:ext cx="428878" cy="857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1A6A97B0-4E87-496C-B071-D5B905283AAF}"/>
                </a:ext>
              </a:extLst>
            </p:cNvPr>
            <p:cNvCxnSpPr>
              <a:cxnSpLocks/>
              <a:stCxn id="24" idx="3"/>
              <a:endCxn id="35" idx="1"/>
            </p:cNvCxnSpPr>
            <p:nvPr/>
          </p:nvCxnSpPr>
          <p:spPr>
            <a:xfrm flipV="1">
              <a:off x="6859795" y="4478309"/>
              <a:ext cx="2127443" cy="255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F1F03C78-4792-45C5-9C92-5D2E2F852DBA}"/>
                </a:ext>
              </a:extLst>
            </p:cNvPr>
            <p:cNvCxnSpPr>
              <a:cxnSpLocks/>
              <a:stCxn id="25" idx="3"/>
              <a:endCxn id="36" idx="1"/>
            </p:cNvCxnSpPr>
            <p:nvPr/>
          </p:nvCxnSpPr>
          <p:spPr>
            <a:xfrm flipV="1">
              <a:off x="6859796" y="2470706"/>
              <a:ext cx="2085706" cy="40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 : en angle 117">
              <a:extLst>
                <a:ext uri="{FF2B5EF4-FFF2-40B4-BE49-F238E27FC236}">
                  <a16:creationId xmlns:a16="http://schemas.microsoft.com/office/drawing/2014/main" id="{6E5714D9-8F42-41DA-BF9B-C144898861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20008" y="2793692"/>
              <a:ext cx="1040784" cy="986366"/>
            </a:xfrm>
            <a:prstGeom prst="bentConnector3">
              <a:avLst>
                <a:gd name="adj1" fmla="val 9962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 : en angle 120">
              <a:extLst>
                <a:ext uri="{FF2B5EF4-FFF2-40B4-BE49-F238E27FC236}">
                  <a16:creationId xmlns:a16="http://schemas.microsoft.com/office/drawing/2014/main" id="{2A5BD7DC-DE28-4C9D-8D1C-12D0127A80F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27243" y="3941664"/>
              <a:ext cx="991268" cy="90018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 : en angle 123">
              <a:extLst>
                <a:ext uri="{FF2B5EF4-FFF2-40B4-BE49-F238E27FC236}">
                  <a16:creationId xmlns:a16="http://schemas.microsoft.com/office/drawing/2014/main" id="{8EE1B1E9-32D2-462E-A979-5C67A5FCB4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43976" y="3713495"/>
              <a:ext cx="2031583" cy="10452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E1A8EF2A-1F2E-4167-B2B5-8EAB6F531CF4}"/>
                </a:ext>
              </a:extLst>
            </p:cNvPr>
            <p:cNvSpPr txBox="1"/>
            <p:nvPr/>
          </p:nvSpPr>
          <p:spPr>
            <a:xfrm>
              <a:off x="782223" y="6278463"/>
              <a:ext cx="867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DHCP_1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A951EDBA-08E8-4E4E-A596-120A5C333B0F}"/>
                </a:ext>
              </a:extLst>
            </p:cNvPr>
            <p:cNvSpPr txBox="1"/>
            <p:nvPr/>
          </p:nvSpPr>
          <p:spPr>
            <a:xfrm>
              <a:off x="3653800" y="6278463"/>
              <a:ext cx="632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HTTP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318D6FD3-87FE-4009-9213-9AE09AF3226E}"/>
                </a:ext>
              </a:extLst>
            </p:cNvPr>
            <p:cNvSpPr txBox="1"/>
            <p:nvPr/>
          </p:nvSpPr>
          <p:spPr>
            <a:xfrm>
              <a:off x="10771353" y="1759565"/>
              <a:ext cx="867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DHCP_2</a:t>
              </a: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190A1D8E-E94D-486F-B17D-59CF94573418}"/>
                </a:ext>
              </a:extLst>
            </p:cNvPr>
            <p:cNvSpPr txBox="1"/>
            <p:nvPr/>
          </p:nvSpPr>
          <p:spPr>
            <a:xfrm>
              <a:off x="10808087" y="3682803"/>
              <a:ext cx="8670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DHCP_3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040E7A01-99C6-48F7-94F0-8FBE39D66550}"/>
                </a:ext>
              </a:extLst>
            </p:cNvPr>
            <p:cNvSpPr txBox="1"/>
            <p:nvPr/>
          </p:nvSpPr>
          <p:spPr>
            <a:xfrm>
              <a:off x="1097937" y="2543941"/>
              <a:ext cx="4732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M1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C9F00A83-783D-4D06-AAC8-D674344C22D9}"/>
                </a:ext>
              </a:extLst>
            </p:cNvPr>
            <p:cNvSpPr txBox="1"/>
            <p:nvPr/>
          </p:nvSpPr>
          <p:spPr>
            <a:xfrm>
              <a:off x="3129083" y="2535681"/>
              <a:ext cx="569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PC2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D35125E9-C4D0-4094-98FE-B53FA84D5F53}"/>
                </a:ext>
              </a:extLst>
            </p:cNvPr>
            <p:cNvSpPr txBox="1"/>
            <p:nvPr/>
          </p:nvSpPr>
          <p:spPr>
            <a:xfrm>
              <a:off x="2138017" y="2544890"/>
              <a:ext cx="569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PC1</a:t>
              </a:r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FC17681E-08E8-4999-89DF-8A70B8792235}"/>
                </a:ext>
              </a:extLst>
            </p:cNvPr>
            <p:cNvSpPr txBox="1"/>
            <p:nvPr/>
          </p:nvSpPr>
          <p:spPr>
            <a:xfrm>
              <a:off x="8073003" y="1602467"/>
              <a:ext cx="569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PC3</a:t>
              </a:r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6B3DE3EE-39C6-4478-9DFE-C124166D6C02}"/>
                </a:ext>
              </a:extLst>
            </p:cNvPr>
            <p:cNvSpPr txBox="1"/>
            <p:nvPr/>
          </p:nvSpPr>
          <p:spPr>
            <a:xfrm>
              <a:off x="9016595" y="1602467"/>
              <a:ext cx="569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PC4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8E12BF52-C3AB-476F-8798-A3059B2932BC}"/>
                </a:ext>
              </a:extLst>
            </p:cNvPr>
            <p:cNvSpPr txBox="1"/>
            <p:nvPr/>
          </p:nvSpPr>
          <p:spPr>
            <a:xfrm>
              <a:off x="10073129" y="1618527"/>
              <a:ext cx="569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PC5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C317D2D3-9544-4B4A-BFD6-66E07BB7FACA}"/>
                </a:ext>
              </a:extLst>
            </p:cNvPr>
            <p:cNvSpPr txBox="1"/>
            <p:nvPr/>
          </p:nvSpPr>
          <p:spPr>
            <a:xfrm>
              <a:off x="8063115" y="6032242"/>
              <a:ext cx="569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PC6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C23B33CC-6E8A-4E6A-805F-87ABE6F3FB45}"/>
                </a:ext>
              </a:extLst>
            </p:cNvPr>
            <p:cNvSpPr txBox="1"/>
            <p:nvPr/>
          </p:nvSpPr>
          <p:spPr>
            <a:xfrm>
              <a:off x="9111251" y="6051069"/>
              <a:ext cx="569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PC7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F3D73E5A-B3D0-4E60-B204-D81B1D906FEE}"/>
                </a:ext>
              </a:extLst>
            </p:cNvPr>
            <p:cNvSpPr txBox="1"/>
            <p:nvPr/>
          </p:nvSpPr>
          <p:spPr>
            <a:xfrm>
              <a:off x="10107166" y="6070118"/>
              <a:ext cx="569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PC8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0BE1F85C-2C39-4614-8B6B-C48BE8F19245}"/>
                </a:ext>
              </a:extLst>
            </p:cNvPr>
            <p:cNvSpPr txBox="1"/>
            <p:nvPr/>
          </p:nvSpPr>
          <p:spPr>
            <a:xfrm>
              <a:off x="5983237" y="2824275"/>
              <a:ext cx="105884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Routeur_2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3A32244-04A1-49F7-96D1-AE5DB07F25AD}"/>
                </a:ext>
              </a:extLst>
            </p:cNvPr>
            <p:cNvSpPr txBox="1"/>
            <p:nvPr/>
          </p:nvSpPr>
          <p:spPr>
            <a:xfrm>
              <a:off x="4472382" y="4022382"/>
              <a:ext cx="105884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Routeur_1</a:t>
              </a:r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CCAC09FD-6066-470B-8073-D89AD6E94083}"/>
                </a:ext>
              </a:extLst>
            </p:cNvPr>
            <p:cNvSpPr txBox="1"/>
            <p:nvPr/>
          </p:nvSpPr>
          <p:spPr>
            <a:xfrm>
              <a:off x="6046065" y="5089189"/>
              <a:ext cx="105884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Routeur_3</a:t>
              </a:r>
            </a:p>
          </p:txBody>
        </p: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807378DF-9F4F-4EA9-A813-BBE392F45BE5}"/>
                </a:ext>
              </a:extLst>
            </p:cNvPr>
            <p:cNvSpPr txBox="1"/>
            <p:nvPr/>
          </p:nvSpPr>
          <p:spPr>
            <a:xfrm>
              <a:off x="1846965" y="4333433"/>
              <a:ext cx="164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Sous–réseau 1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3A75670F-EF2A-4FE5-899B-35FC1DF709CB}"/>
                </a:ext>
              </a:extLst>
            </p:cNvPr>
            <p:cNvSpPr txBox="1"/>
            <p:nvPr/>
          </p:nvSpPr>
          <p:spPr>
            <a:xfrm>
              <a:off x="8579439" y="2753829"/>
              <a:ext cx="164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Sous–réseau 2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0754D1B5-7E2F-4B18-B589-3D5AA357BE65}"/>
                </a:ext>
              </a:extLst>
            </p:cNvPr>
            <p:cNvSpPr txBox="1"/>
            <p:nvPr/>
          </p:nvSpPr>
          <p:spPr>
            <a:xfrm>
              <a:off x="8519049" y="3877578"/>
              <a:ext cx="1649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Sous–réseau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34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EBA7E2-5024-453B-90C8-59E1AF24A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" t="8296" r="68333" b="56806"/>
          <a:stretch/>
        </p:blipFill>
        <p:spPr>
          <a:xfrm>
            <a:off x="1704975" y="1378585"/>
            <a:ext cx="3651250" cy="239331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4C055D-9D36-4D75-91A5-2E8D6B3C9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2" t="8148" r="68250" b="56954"/>
          <a:stretch/>
        </p:blipFill>
        <p:spPr>
          <a:xfrm>
            <a:off x="7830185" y="1263650"/>
            <a:ext cx="3651250" cy="23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575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86</Words>
  <Application>Microsoft Office PowerPoint</Application>
  <PresentationFormat>Grand écran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daran vignarajah</dc:creator>
  <cp:lastModifiedBy>daran vignarajah</cp:lastModifiedBy>
  <cp:revision>29</cp:revision>
  <dcterms:created xsi:type="dcterms:W3CDTF">2019-03-29T18:54:49Z</dcterms:created>
  <dcterms:modified xsi:type="dcterms:W3CDTF">2019-03-30T21:19:28Z</dcterms:modified>
</cp:coreProperties>
</file>