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5" r:id="rId7"/>
    <p:sldId id="269" r:id="rId8"/>
    <p:sldId id="270" r:id="rId9"/>
    <p:sldId id="268" r:id="rId10"/>
    <p:sldId id="271" r:id="rId11"/>
    <p:sldId id="272" r:id="rId12"/>
    <p:sldId id="275" r:id="rId13"/>
    <p:sldId id="276" r:id="rId14"/>
    <p:sldId id="274" r:id="rId15"/>
    <p:sldId id="277" r:id="rId16"/>
    <p:sldId id="278" r:id="rId17"/>
    <p:sldId id="282" r:id="rId18"/>
    <p:sldId id="283" r:id="rId19"/>
    <p:sldId id="281" r:id="rId20"/>
    <p:sldId id="284" r:id="rId21"/>
    <p:sldId id="280" r:id="rId22"/>
    <p:sldId id="288" r:id="rId23"/>
    <p:sldId id="286" r:id="rId24"/>
    <p:sldId id="287" r:id="rId25"/>
    <p:sldId id="289" r:id="rId26"/>
    <p:sldId id="285" r:id="rId27"/>
    <p:sldId id="279" r:id="rId28"/>
    <p:sldId id="290" r:id="rId29"/>
    <p:sldId id="295" r:id="rId30"/>
    <p:sldId id="296" r:id="rId31"/>
    <p:sldId id="294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DE9D2D-AE7B-4AC9-9A61-5B6E67A57789}">
          <p14:sldIdLst>
            <p14:sldId id="256"/>
            <p14:sldId id="263"/>
            <p14:sldId id="264"/>
            <p14:sldId id="266"/>
            <p14:sldId id="267"/>
            <p14:sldId id="265"/>
            <p14:sldId id="269"/>
            <p14:sldId id="270"/>
            <p14:sldId id="268"/>
            <p14:sldId id="271"/>
            <p14:sldId id="272"/>
            <p14:sldId id="275"/>
            <p14:sldId id="276"/>
            <p14:sldId id="274"/>
            <p14:sldId id="277"/>
            <p14:sldId id="278"/>
            <p14:sldId id="282"/>
            <p14:sldId id="283"/>
            <p14:sldId id="281"/>
            <p14:sldId id="284"/>
            <p14:sldId id="280"/>
            <p14:sldId id="288"/>
            <p14:sldId id="286"/>
            <p14:sldId id="287"/>
            <p14:sldId id="289"/>
            <p14:sldId id="285"/>
            <p14:sldId id="279"/>
            <p14:sldId id="290"/>
            <p14:sldId id="295"/>
            <p14:sldId id="296"/>
            <p14:sldId id="294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EAECF4"/>
    <a:srgbClr val="FAFAFA"/>
    <a:srgbClr val="52A552"/>
    <a:srgbClr val="FFFFFF"/>
    <a:srgbClr val="A596EE"/>
    <a:srgbClr val="D28DE7"/>
    <a:srgbClr val="EDEDED"/>
    <a:srgbClr val="C1D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A1E4E-8B12-9CF6-04F5-BAEE8D2F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A0638-6A11-A9D6-2E7C-04A957C2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27C1A-7522-C561-F932-A1B69BDA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B358A-BA0E-D29D-5397-432322E7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26AD-0018-7E36-18EF-433DE40D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4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2FEC-4717-B0FE-4672-1C9B14F5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4E191-4C28-FDDB-63B8-840D781CE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28C05-99BF-1F13-442F-7208BEA6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9225A-0C87-B911-EE66-5D733887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A0464-55FA-6347-50D2-64C4B68F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A5407E-9926-349E-D241-3005B7013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E2F57A-7B9E-6812-3CE5-3F9E45B6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7173F-162A-831F-B40E-C3A5FDB7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34986-1ECD-6968-E242-DECD3C7F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9B62E-7B4E-11D9-5CF4-EDFF6A22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4BBF9-2931-EAF8-E1E5-535756DC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A946-13F0-4291-E8F6-F98BC7AC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1FBA9-5BB0-D0A0-9B6B-EE1BBD49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5EAB0-DB16-321B-14C9-1D4508DB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4D534-97B6-F960-0527-1684CE03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9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07B0-27A1-616B-878F-8B862964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A9AC2-C14C-A5CE-8C48-46F28B1D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2F561-336F-E2D8-2E1B-F12D46A8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6FC37-3371-C860-75D9-A75F61F9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CEC5A-BBD0-BEA6-2FB6-445D6F7E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84F4A-2A44-1F3E-A1E2-A4658B6F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496BF-6715-0BDA-78BC-574D12518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4677F-7DA1-2240-DD6A-79B567964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17BD2-ABAC-D118-7FE9-1725F44F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17EF9-F096-54EF-6A61-84D43B31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D66D3-C26C-5941-A969-E4AA7C61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1E043-FCD3-1385-10C8-F79CE7DD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59F85-8567-CC3C-9497-D2563854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5E724-DFBB-51AB-BE14-86ED4D9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9D34E-037C-3F15-EE18-C975C01DF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318D4-07AC-46A9-A737-DF38DC79A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7CC924-9D67-AB52-492F-464C3BB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D1F1A-B503-0E28-B2C5-BB4DBF98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F404A5-DE0B-60D3-0375-B7CB2E3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4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42C8-9273-A06F-E9A1-F648E967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11B5C7-A1FA-581B-933E-676473CA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6C2FC-AFBE-F360-1801-B7C9CF0A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00B98-4E9D-776F-2C2C-9D2F44FF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5FF62D-AE12-0CF2-2B91-D9F853EE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15CD8-FBAA-FC7E-68A1-D72210B3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5E36D7-95A7-2B1F-7977-C1AB502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3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A2680-3D3A-E7D0-E730-1340D3B3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A2504-FB15-04DA-4709-4BC058D7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976DB2-9C44-C4DE-FD6A-B81290F87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F80C3-6A49-3412-F416-42B1FD36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AF649-A321-F33C-CD9F-2510F301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78485-98F9-073C-4036-82F2EDB3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A321-75F2-C486-7E90-AEF622C8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D380F-643B-91B0-FDBB-E7B4A63E8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D13E-19A8-7265-877C-E64E34ED6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2D639-5943-4C3B-9C41-4E5C233D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5E708-EEFE-FB91-2236-042E5FA1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3CD03-4732-4DA7-7B0E-0279E6F5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602044-A921-3F24-1304-AC21B96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039CC-AD59-6103-0BB7-E5A15E0B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F0EAC-282A-7142-A80D-FC0548C9E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BDA4-AFBF-4F78-85C9-468F38458C2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F1DF7-24DF-6316-1655-588C3BBE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C0F66-0BE5-7674-DD5F-5D0D5CECC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264D-7BD8-45D2-B56B-63DBEAC1A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370755-123C-4501-0231-D278F875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67"/>
            <a:ext cx="12192000" cy="68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117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옵션 함수는 각 데이터를 조작할 수 있는 값을 유저가 넣을 수 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생성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페이지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3EF9D-9112-5CE8-EB81-CAFA5FF88B53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6B3FD9-446D-0DAD-66B7-A40FD57E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4" y="950734"/>
            <a:ext cx="7929241" cy="57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3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80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회원은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생성한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더미데이터를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생성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페이지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C90AF-53EF-F23C-ED05-EC7F13F67709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43576F-39EC-E37A-7507-CC78E4D5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1" y="995364"/>
            <a:ext cx="7791277" cy="56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358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로그인을 한 사람만 볼 수 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생성한 더미데이터 목록을 저장할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본인 목록과 전체 목록을 볼 수 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</a:t>
            </a:r>
            <a:r>
              <a:rPr lang="ko-KR" altLang="en-US" b="1" dirty="0">
                <a:solidFill>
                  <a:srgbClr val="000000"/>
                </a:solidFill>
                <a:latin typeface="한컴바탕"/>
                <a:cs typeface="Times New Roman" panose="02020603050405020304" pitchFamily="18" charset="0"/>
              </a:rPr>
              <a:t>저장소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6817B5-BC9C-373F-C7D9-3F5BB36F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5" y="1641214"/>
            <a:ext cx="8194388" cy="5078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933EDF-B6B8-3E5D-E621-A3962877A077}"/>
              </a:ext>
            </a:extLst>
          </p:cNvPr>
          <p:cNvSpPr txBox="1"/>
          <p:nvPr/>
        </p:nvSpPr>
        <p:spPr>
          <a:xfrm>
            <a:off x="532895" y="1196638"/>
            <a:ext cx="612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>
                <a:solidFill>
                  <a:srgbClr val="52A5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Schema</a:t>
            </a:r>
            <a:r>
              <a:rPr lang="en-US" altLang="ko-KR" sz="2000" b="1" dirty="0">
                <a:solidFill>
                  <a:srgbClr val="52A552"/>
                </a:solidFill>
              </a:rPr>
              <a:t>               </a:t>
            </a:r>
            <a:r>
              <a:rPr lang="en-US" altLang="ko-KR" sz="2000" dirty="0">
                <a:solidFill>
                  <a:srgbClr val="52A552"/>
                </a:solidFill>
              </a:rPr>
              <a:t>Member total Schema</a:t>
            </a:r>
            <a:endParaRPr lang="ko-KR" altLang="en-US" sz="2000" dirty="0">
              <a:solidFill>
                <a:srgbClr val="52A5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358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로그인을 한 사람만 볼 수 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생성한 더미데이터 목록을 저장할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본인 목록과 전체 목록을 볼 수 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</a:t>
            </a:r>
            <a:r>
              <a:rPr lang="ko-KR" altLang="en-US" b="1" dirty="0">
                <a:solidFill>
                  <a:srgbClr val="000000"/>
                </a:solidFill>
                <a:latin typeface="한컴바탕"/>
                <a:cs typeface="Times New Roman" panose="02020603050405020304" pitchFamily="18" charset="0"/>
              </a:rPr>
              <a:t>저장소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33EDF-B6B8-3E5D-E621-A3962877A077}"/>
              </a:ext>
            </a:extLst>
          </p:cNvPr>
          <p:cNvSpPr txBox="1"/>
          <p:nvPr/>
        </p:nvSpPr>
        <p:spPr>
          <a:xfrm>
            <a:off x="532895" y="1196638"/>
            <a:ext cx="612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2A552"/>
                </a:solidFill>
              </a:rPr>
              <a:t>My Schema               </a:t>
            </a:r>
            <a:r>
              <a:rPr lang="en-US" altLang="ko-KR" sz="2000" b="1" u="sng" dirty="0">
                <a:solidFill>
                  <a:srgbClr val="52A5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total Schema</a:t>
            </a:r>
            <a:endParaRPr lang="ko-KR" altLang="en-US" sz="2000" b="1" u="sng" dirty="0">
              <a:solidFill>
                <a:srgbClr val="52A5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C64D5-E652-5AF0-E81E-5088C035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8" y="1596748"/>
            <a:ext cx="8356188" cy="464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31975-263A-F930-962C-547CD56BA711}"/>
              </a:ext>
            </a:extLst>
          </p:cNvPr>
          <p:cNvSpPr txBox="1"/>
          <p:nvPr/>
        </p:nvSpPr>
        <p:spPr>
          <a:xfrm>
            <a:off x="4408496" y="2470697"/>
            <a:ext cx="9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Creator</a:t>
            </a:r>
            <a:endParaRPr lang="ko-KR" alt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9BA74-803B-3D2A-1A98-A4A486BA609E}"/>
              </a:ext>
            </a:extLst>
          </p:cNvPr>
          <p:cNvSpPr txBox="1"/>
          <p:nvPr/>
        </p:nvSpPr>
        <p:spPr>
          <a:xfrm>
            <a:off x="4408496" y="3026750"/>
            <a:ext cx="9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dayeong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EE2F2-5800-934D-A763-F070E9300FDA}"/>
              </a:ext>
            </a:extLst>
          </p:cNvPr>
          <p:cNvSpPr txBox="1"/>
          <p:nvPr/>
        </p:nvSpPr>
        <p:spPr>
          <a:xfrm>
            <a:off x="4384271" y="3611218"/>
            <a:ext cx="9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taewoo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D19B9-0ED4-7E47-A715-75309B45AC50}"/>
              </a:ext>
            </a:extLst>
          </p:cNvPr>
          <p:cNvSpPr txBox="1"/>
          <p:nvPr/>
        </p:nvSpPr>
        <p:spPr>
          <a:xfrm>
            <a:off x="4384271" y="4182650"/>
            <a:ext cx="96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taewoo</a:t>
            </a:r>
            <a:endParaRPr lang="ko-KR" altLang="en-US" sz="1000" dirty="0"/>
          </a:p>
          <a:p>
            <a:pPr algn="ctr"/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B595C6-AEE6-877B-204D-F6A6C0B708AC}"/>
              </a:ext>
            </a:extLst>
          </p:cNvPr>
          <p:cNvSpPr txBox="1"/>
          <p:nvPr/>
        </p:nvSpPr>
        <p:spPr>
          <a:xfrm>
            <a:off x="4426658" y="4705870"/>
            <a:ext cx="9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jiyeong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BEBAC-AC47-6BDB-5B7E-F918F65623DC}"/>
              </a:ext>
            </a:extLst>
          </p:cNvPr>
          <p:cNvSpPr txBox="1"/>
          <p:nvPr/>
        </p:nvSpPr>
        <p:spPr>
          <a:xfrm>
            <a:off x="4426658" y="5229090"/>
            <a:ext cx="9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jaehong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866421-763D-DAA2-C7F8-E786B254EF8E}"/>
              </a:ext>
            </a:extLst>
          </p:cNvPr>
          <p:cNvSpPr txBox="1"/>
          <p:nvPr/>
        </p:nvSpPr>
        <p:spPr>
          <a:xfrm>
            <a:off x="4426653" y="5752310"/>
            <a:ext cx="9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kglim</a:t>
            </a:r>
            <a:endParaRPr lang="ko-KR" altLang="en-US" sz="1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58A5C81-FB12-A2B3-CBF7-848164711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033" y="1596748"/>
            <a:ext cx="2718977" cy="5680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DBE163-B37E-06ED-8EFD-652704983D6B}"/>
              </a:ext>
            </a:extLst>
          </p:cNvPr>
          <p:cNvSpPr txBox="1"/>
          <p:nvPr/>
        </p:nvSpPr>
        <p:spPr>
          <a:xfrm>
            <a:off x="6394745" y="1756129"/>
            <a:ext cx="159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Search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958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435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본인이 만든 더미데이터는 공개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/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비공개 선택하여 저장할 수 있다</a:t>
            </a:r>
          </a:p>
          <a:p>
            <a:pPr algn="just" latinLnBrk="1">
              <a:lnSpc>
                <a:spcPct val="135000"/>
              </a:lnSpc>
            </a:pPr>
            <a:r>
              <a:rPr lang="en-US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  1) </a:t>
            </a:r>
            <a:r>
              <a:rPr lang="ko-KR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비공개에 경우 최초 </a:t>
            </a:r>
            <a:r>
              <a:rPr lang="ko-KR" altLang="ko-KR" sz="15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저장시</a:t>
            </a:r>
            <a:r>
              <a:rPr lang="ko-KR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비밀번호를 </a:t>
            </a:r>
            <a:r>
              <a:rPr lang="ko-KR" altLang="ko-KR" sz="15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설정해야한다</a:t>
            </a:r>
            <a:endParaRPr lang="en-US" altLang="ko-KR" sz="15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endParaRPr lang="ko-KR" altLang="ko-KR" sz="15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공개된 자료는 모든 유저가 검색이 가능하다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바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스크랩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기능으로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스크랩한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더미데이터는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</a:t>
            </a:r>
            <a:r>
              <a:rPr lang="ko-KR" altLang="en-US" b="1" dirty="0">
                <a:solidFill>
                  <a:srgbClr val="000000"/>
                </a:solidFill>
                <a:latin typeface="한컴바탕"/>
                <a:cs typeface="Times New Roman" panose="02020603050405020304" pitchFamily="18" charset="0"/>
              </a:rPr>
              <a:t>저장소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4F865D-8083-9512-7D88-7B09E79C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" y="950734"/>
            <a:ext cx="9022886" cy="58134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AA1251-357F-A342-36C1-79DD1966CD8C}"/>
              </a:ext>
            </a:extLst>
          </p:cNvPr>
          <p:cNvSpPr/>
          <p:nvPr/>
        </p:nvSpPr>
        <p:spPr>
          <a:xfrm>
            <a:off x="2457085" y="3942213"/>
            <a:ext cx="5084886" cy="106972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751C3B7-63BE-75E4-8974-74CA1FC5E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56" y="4570590"/>
            <a:ext cx="1416123" cy="42547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8C65-D5BD-3DF2-CF37-ABCDE1DE7021}"/>
              </a:ext>
            </a:extLst>
          </p:cNvPr>
          <p:cNvSpPr/>
          <p:nvPr/>
        </p:nvSpPr>
        <p:spPr>
          <a:xfrm>
            <a:off x="2755309" y="4681518"/>
            <a:ext cx="230116" cy="23303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2BF42-B2D3-0A91-1AAA-81E0E3CC5AB4}"/>
              </a:ext>
            </a:extLst>
          </p:cNvPr>
          <p:cNvSpPr txBox="1"/>
          <p:nvPr/>
        </p:nvSpPr>
        <p:spPr>
          <a:xfrm>
            <a:off x="2682645" y="4660701"/>
            <a:ext cx="32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V</a:t>
            </a:r>
            <a:endParaRPr lang="ko-KR" altLang="en-US" sz="12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F0ABB-1BEA-44D3-D1CF-A79CE14D5D12}"/>
              </a:ext>
            </a:extLst>
          </p:cNvPr>
          <p:cNvSpPr txBox="1"/>
          <p:nvPr/>
        </p:nvSpPr>
        <p:spPr>
          <a:xfrm>
            <a:off x="3047653" y="4644827"/>
            <a:ext cx="147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private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03406-58EF-2AE2-7AA4-54A6D05DCF7B}"/>
              </a:ext>
            </a:extLst>
          </p:cNvPr>
          <p:cNvSpPr txBox="1"/>
          <p:nvPr/>
        </p:nvSpPr>
        <p:spPr>
          <a:xfrm>
            <a:off x="2870367" y="4051216"/>
            <a:ext cx="15992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Access password</a:t>
            </a:r>
            <a:endParaRPr lang="ko-KR" altLang="en-US" sz="105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F07867A-E2C2-3FF9-93C5-C733980A6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550" y="3885132"/>
            <a:ext cx="3271541" cy="5680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D12683-0683-F840-1D50-23783BB62365}"/>
              </a:ext>
            </a:extLst>
          </p:cNvPr>
          <p:cNvSpPr txBox="1"/>
          <p:nvPr/>
        </p:nvSpPr>
        <p:spPr>
          <a:xfrm>
            <a:off x="4216427" y="4043522"/>
            <a:ext cx="232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●●●●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936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435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본인이 만든 더미데이터는 공개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/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비공개 선택하여 저장할 수 있다</a:t>
            </a:r>
          </a:p>
          <a:p>
            <a:pPr algn="just" latinLnBrk="1">
              <a:lnSpc>
                <a:spcPct val="135000"/>
              </a:lnSpc>
            </a:pPr>
            <a:r>
              <a:rPr lang="en-US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  1) </a:t>
            </a:r>
            <a:r>
              <a:rPr lang="ko-KR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비공개에 경우 최초 </a:t>
            </a:r>
            <a:r>
              <a:rPr lang="ko-KR" altLang="ko-KR" sz="15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저장시</a:t>
            </a:r>
            <a:r>
              <a:rPr lang="ko-KR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비밀번호를 </a:t>
            </a:r>
            <a:r>
              <a:rPr lang="ko-KR" altLang="ko-KR" sz="15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설정해야한다</a:t>
            </a:r>
            <a:endParaRPr lang="en-US" altLang="ko-KR" sz="15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endParaRPr lang="ko-KR" altLang="ko-KR" sz="15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공개된 자료는 모든 유저가 검색이 가능하다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바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스크랩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기능으로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스크랩한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더미데이터는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</a:t>
            </a:r>
            <a:r>
              <a:rPr lang="ko-KR" altLang="en-US" b="1" dirty="0">
                <a:solidFill>
                  <a:srgbClr val="000000"/>
                </a:solidFill>
                <a:latin typeface="한컴바탕"/>
                <a:cs typeface="Times New Roman" panose="02020603050405020304" pitchFamily="18" charset="0"/>
              </a:rPr>
              <a:t>저장소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EC00AC-425B-5438-21F2-FFDC9525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18" y="1017338"/>
            <a:ext cx="7183750" cy="49714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35500E-BF1E-AFEA-9E71-E75A76A9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54" r="11606"/>
          <a:stretch/>
        </p:blipFill>
        <p:spPr>
          <a:xfrm>
            <a:off x="84779" y="6269360"/>
            <a:ext cx="9022886" cy="49478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DD64C4-8907-96E3-ABDD-67B7D548D834}"/>
              </a:ext>
            </a:extLst>
          </p:cNvPr>
          <p:cNvSpPr/>
          <p:nvPr/>
        </p:nvSpPr>
        <p:spPr>
          <a:xfrm>
            <a:off x="4305552" y="6316021"/>
            <a:ext cx="1671354" cy="4057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스크랩    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4285DB-5158-CB26-ED97-0801B73EBF4F}"/>
              </a:ext>
            </a:extLst>
          </p:cNvPr>
          <p:cNvSpPr/>
          <p:nvPr/>
        </p:nvSpPr>
        <p:spPr>
          <a:xfrm>
            <a:off x="5586318" y="6356279"/>
            <a:ext cx="333060" cy="320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3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분포도 직접 설정 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시나리오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D137E-4E24-0E59-D22D-F3C854CF5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2" y="1212249"/>
            <a:ext cx="8533058" cy="5406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2A41B-AEC8-501C-E855-ECE28FEA6E2B}"/>
              </a:ext>
            </a:extLst>
          </p:cNvPr>
          <p:cNvSpPr txBox="1"/>
          <p:nvPr/>
        </p:nvSpPr>
        <p:spPr>
          <a:xfrm>
            <a:off x="9228779" y="248281"/>
            <a:ext cx="2878442" cy="342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로그인을 한 사람만 사용할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정규분포도를 사전에 만들어 놓을 수 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만들 때 해당 이름과 정규분포치를 작성해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놓아야한다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24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분포도 직접 설정 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시나리오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0AA0FC-8135-101F-99BA-C57B7F09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7" y="1005303"/>
            <a:ext cx="8501870" cy="5164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A03B44-E47A-9E20-FA5F-661858AE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4" y="6237053"/>
            <a:ext cx="9003585" cy="520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68BC7A-3411-2883-BB25-1A06699D0310}"/>
              </a:ext>
            </a:extLst>
          </p:cNvPr>
          <p:cNvSpPr txBox="1"/>
          <p:nvPr/>
        </p:nvSpPr>
        <p:spPr>
          <a:xfrm>
            <a:off x="9228779" y="248281"/>
            <a:ext cx="2878442" cy="342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로그인을 한 사람만 사용할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정규분포도를 사전에 만들어 놓을 수 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만들 때 해당 이름과 정규분포치를 작성해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놓아야한다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41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230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본인이 만든 분포도는 공개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/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비공개 선택하여 저장할 수 있다</a:t>
            </a:r>
          </a:p>
          <a:p>
            <a:pPr>
              <a:lnSpc>
                <a:spcPct val="135000"/>
              </a:lnSpc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 1)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비공개에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경우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최초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비밀번호를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설정해야한다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분포도 직접 설정 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시나리오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0AA0FC-8135-101F-99BA-C57B7F09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7" y="1005303"/>
            <a:ext cx="8501870" cy="5164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A03B44-E47A-9E20-FA5F-661858AE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4" y="6237053"/>
            <a:ext cx="9003585" cy="5207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16F5B-E812-B7FA-59C0-D2E3B4395CA4}"/>
              </a:ext>
            </a:extLst>
          </p:cNvPr>
          <p:cNvSpPr/>
          <p:nvPr/>
        </p:nvSpPr>
        <p:spPr>
          <a:xfrm>
            <a:off x="96888" y="950734"/>
            <a:ext cx="9003585" cy="580704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1D6CC5-B6CD-EA43-507F-F240E245C261}"/>
              </a:ext>
            </a:extLst>
          </p:cNvPr>
          <p:cNvSpPr/>
          <p:nvPr/>
        </p:nvSpPr>
        <p:spPr>
          <a:xfrm>
            <a:off x="1743294" y="2410580"/>
            <a:ext cx="5705855" cy="266273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073E09-9985-AC93-E50C-7C88AB31F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115" y="4647840"/>
            <a:ext cx="1416123" cy="4254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C029E4-C5F9-D6F9-661E-52816B8031F1}"/>
              </a:ext>
            </a:extLst>
          </p:cNvPr>
          <p:cNvSpPr txBox="1"/>
          <p:nvPr/>
        </p:nvSpPr>
        <p:spPr>
          <a:xfrm>
            <a:off x="1830213" y="2524483"/>
            <a:ext cx="2299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Are you sure to save?</a:t>
            </a:r>
            <a:endParaRPr lang="ko-KR" altLang="en-US" sz="15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5E83B2-F66F-EB5B-B2B6-D5FB5BE45AB7}"/>
              </a:ext>
            </a:extLst>
          </p:cNvPr>
          <p:cNvSpPr/>
          <p:nvPr/>
        </p:nvSpPr>
        <p:spPr>
          <a:xfrm>
            <a:off x="1987213" y="4681518"/>
            <a:ext cx="230116" cy="23303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C3766-3391-DA21-F7C4-968A9B52EC8B}"/>
              </a:ext>
            </a:extLst>
          </p:cNvPr>
          <p:cNvSpPr txBox="1"/>
          <p:nvPr/>
        </p:nvSpPr>
        <p:spPr>
          <a:xfrm>
            <a:off x="1914549" y="4660701"/>
            <a:ext cx="32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/>
              <a:t>V</a:t>
            </a:r>
            <a:endParaRPr lang="ko-KR" altLang="en-US" sz="12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E3716-0799-400E-2CC5-5A39946624C3}"/>
              </a:ext>
            </a:extLst>
          </p:cNvPr>
          <p:cNvSpPr txBox="1"/>
          <p:nvPr/>
        </p:nvSpPr>
        <p:spPr>
          <a:xfrm>
            <a:off x="2279557" y="4644827"/>
            <a:ext cx="147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private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569DA-7753-524D-BA23-84DA0C8FC892}"/>
              </a:ext>
            </a:extLst>
          </p:cNvPr>
          <p:cNvSpPr txBox="1"/>
          <p:nvPr/>
        </p:nvSpPr>
        <p:spPr>
          <a:xfrm>
            <a:off x="2180251" y="4029016"/>
            <a:ext cx="1599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Access password</a:t>
            </a:r>
            <a:endParaRPr lang="ko-KR" altLang="en-US" sz="11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3D3233C-1005-AA1E-B6D9-B41D00586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172" y="3863187"/>
            <a:ext cx="3271541" cy="5680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9D21F4-CDAF-03B0-C922-01D3131AE4C9}"/>
              </a:ext>
            </a:extLst>
          </p:cNvPr>
          <p:cNvSpPr txBox="1"/>
          <p:nvPr/>
        </p:nvSpPr>
        <p:spPr>
          <a:xfrm>
            <a:off x="3697049" y="4021577"/>
            <a:ext cx="232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●●●●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1A6BC-39DF-3186-E08D-1F3D3702638D}"/>
              </a:ext>
            </a:extLst>
          </p:cNvPr>
          <p:cNvSpPr txBox="1"/>
          <p:nvPr/>
        </p:nvSpPr>
        <p:spPr>
          <a:xfrm>
            <a:off x="2138838" y="3436979"/>
            <a:ext cx="1599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Scenario name</a:t>
            </a:r>
            <a:endParaRPr lang="ko-KR" altLang="en-US" sz="11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C76F2B7-BEA1-48DD-D3B4-516F4DEB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172" y="3201849"/>
            <a:ext cx="3271541" cy="5680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04D346-B469-59F3-A17F-E9E8446944DE}"/>
              </a:ext>
            </a:extLst>
          </p:cNvPr>
          <p:cNvSpPr txBox="1"/>
          <p:nvPr/>
        </p:nvSpPr>
        <p:spPr>
          <a:xfrm>
            <a:off x="3697049" y="3360239"/>
            <a:ext cx="232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Car Prices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200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1812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만들어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놓은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스키마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타입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분포도를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목록화하여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이름으로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저장할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한컴바탕"/>
                <a:cs typeface="Times New Roman" panose="02020603050405020304" pitchFamily="18" charset="0"/>
              </a:rPr>
              <a:t>프로젝트 저장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2B7644-3461-6B1C-662F-C7CD5F5A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8" y="1017338"/>
            <a:ext cx="8846523" cy="50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3C422A1-FDE5-EA4A-D8E8-C5391C1C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" y="511502"/>
            <a:ext cx="9022886" cy="13772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423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회원가입 버튼이 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.</a:t>
            </a:r>
          </a:p>
          <a:p>
            <a:pPr algn="just" latinLnBrk="1">
              <a:lnSpc>
                <a:spcPct val="135000"/>
              </a:lnSpc>
            </a:pPr>
            <a:endParaRPr lang="ko-KR" altLang="ko-KR" sz="1800" kern="100" dirty="0">
              <a:solidFill>
                <a:srgbClr val="000000"/>
              </a:solidFill>
              <a:effectLst/>
              <a:latin typeface="한컴바탕"/>
              <a:cs typeface="Arial" panose="020B0604020202020204" pitchFamily="34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로그인 버튼이 있다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.</a:t>
            </a:r>
          </a:p>
          <a:p>
            <a:pPr algn="just" latinLnBrk="1">
              <a:lnSpc>
                <a:spcPct val="135000"/>
              </a:lnSpc>
            </a:pPr>
            <a:endParaRPr lang="ko-KR" altLang="ko-KR" sz="1800" kern="100" dirty="0">
              <a:solidFill>
                <a:srgbClr val="000000"/>
              </a:solidFill>
              <a:effectLst/>
              <a:latin typeface="한컴바탕"/>
              <a:cs typeface="Arial" panose="020B0604020202020204" pitchFamily="34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가장 많이 사용하는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 DB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타입과 출력형식이 타일 모양으로 구분되어 있음</a:t>
            </a:r>
          </a:p>
          <a:p>
            <a:pPr algn="just" latinLnBrk="1">
              <a:lnSpc>
                <a:spcPct val="135000"/>
              </a:lnSpc>
            </a:pPr>
            <a:r>
              <a:rPr lang="en-US" altLang="ko-KR" sz="15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   1) DB</a:t>
            </a:r>
            <a:r>
              <a:rPr lang="ko-KR" altLang="ko-KR" sz="15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타입은 다수 선택 가능하며 출력형식은</a:t>
            </a:r>
            <a:r>
              <a:rPr lang="en-US" altLang="ko-KR" sz="15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 1</a:t>
            </a:r>
            <a:r>
              <a:rPr lang="ko-KR" altLang="ko-KR" sz="1500" kern="100" dirty="0">
                <a:solidFill>
                  <a:srgbClr val="000000"/>
                </a:solidFill>
                <a:effectLst/>
                <a:latin typeface="한컴바탕"/>
                <a:cs typeface="Arial" panose="020B0604020202020204" pitchFamily="34" charset="0"/>
              </a:rPr>
              <a:t>개만 선택 가능</a:t>
            </a:r>
          </a:p>
          <a:p>
            <a:pPr>
              <a:lnSpc>
                <a:spcPct val="135000"/>
              </a:lnSpc>
            </a:pPr>
            <a:r>
              <a:rPr lang="en-US" altLang="ko-KR" sz="1500" dirty="0">
                <a:solidFill>
                  <a:srgbClr val="000000"/>
                </a:solidFill>
                <a:effectLst/>
                <a:latin typeface="함초롬돋움"/>
                <a:cs typeface="Arial" panose="020B0604020202020204" pitchFamily="34" charset="0"/>
              </a:rPr>
              <a:t>   2) G</a:t>
            </a:r>
            <a:r>
              <a:rPr lang="en-US" altLang="ko-KR" sz="1500" dirty="0">
                <a:solidFill>
                  <a:srgbClr val="000000"/>
                </a:solidFill>
                <a:latin typeface="함초롬돋움"/>
                <a:cs typeface="Arial" panose="020B0604020202020204" pitchFamily="34" charset="0"/>
              </a:rPr>
              <a:t>enerate </a:t>
            </a:r>
            <a:r>
              <a:rPr lang="ko-KR" altLang="ko-KR" sz="1500" dirty="0">
                <a:solidFill>
                  <a:srgbClr val="000000"/>
                </a:solidFill>
                <a:effectLst/>
                <a:ea typeface="함초롬돋움"/>
                <a:cs typeface="Arial" panose="020B0604020202020204" pitchFamily="34" charset="0"/>
              </a:rPr>
              <a:t>이라는 버튼을 누르면 해당 형식을 받아 더미데이터 생성 사이트로 이동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페이지</a:t>
            </a:r>
            <a:endParaRPr lang="ko-KR" alt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E5879-B479-DC86-AEC4-C8BCB64E6819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</a:t>
            </a:r>
            <a:r>
              <a:rPr lang="ko-KR" altLang="en-US" sz="1300" dirty="0"/>
              <a:t>회원가입       로그인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8D7A46-09DA-A09E-3BBA-BB2F934F8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9" t="49687" r="13949"/>
          <a:stretch/>
        </p:blipFill>
        <p:spPr>
          <a:xfrm>
            <a:off x="944678" y="3083372"/>
            <a:ext cx="7390897" cy="3701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9A840-D9ED-EC13-C879-C0DE542F088C}"/>
              </a:ext>
            </a:extLst>
          </p:cNvPr>
          <p:cNvSpPr txBox="1"/>
          <p:nvPr/>
        </p:nvSpPr>
        <p:spPr>
          <a:xfrm>
            <a:off x="1474545" y="1164709"/>
            <a:ext cx="62433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Dummy Data whatever you want!</a:t>
            </a:r>
            <a:endParaRPr lang="ko-KR" altLang="en-US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3633E0-8802-04D9-0FA7-2DF732E5E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82" t="36033" r="14855" b="55943"/>
          <a:stretch/>
        </p:blipFill>
        <p:spPr>
          <a:xfrm>
            <a:off x="578765" y="2197890"/>
            <a:ext cx="8122721" cy="7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1812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만들어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놓은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스키마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타입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분포도를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목록화하여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이름으로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저장할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프로젝트 저장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B4AAE7-112A-44D3-E7F5-75B9E62A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8" y="1154779"/>
            <a:ext cx="8689848" cy="51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6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267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로그인을 한 유저만 사용할 수 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커뮤니티 게시판에는 자유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질문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공유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공지게시판이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커뮤니티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59712-A5FE-05C7-91E1-4B12E69F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771C9-677C-860F-A08C-32F366E99123}"/>
              </a:ext>
            </a:extLst>
          </p:cNvPr>
          <p:cNvSpPr txBox="1"/>
          <p:nvPr/>
        </p:nvSpPr>
        <p:spPr>
          <a:xfrm>
            <a:off x="-45394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8A26B-CF4F-3705-4D16-21D0E7DABAC5}"/>
              </a:ext>
            </a:extLst>
          </p:cNvPr>
          <p:cNvSpPr txBox="1"/>
          <p:nvPr/>
        </p:nvSpPr>
        <p:spPr>
          <a:xfrm>
            <a:off x="-45395" y="175810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질문게시판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B05B4-8DD8-0589-110D-018209810507}"/>
              </a:ext>
            </a:extLst>
          </p:cNvPr>
          <p:cNvSpPr txBox="1"/>
          <p:nvPr/>
        </p:nvSpPr>
        <p:spPr>
          <a:xfrm>
            <a:off x="-46613" y="240793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공유게시판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62F1-6395-09E3-C346-42F93D522CA8}"/>
              </a:ext>
            </a:extLst>
          </p:cNvPr>
          <p:cNvSpPr txBox="1"/>
          <p:nvPr/>
        </p:nvSpPr>
        <p:spPr>
          <a:xfrm>
            <a:off x="-49859" y="3040981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0DA3B2-11AC-8EE7-CDEE-D6FCECA6A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2" y="1596522"/>
            <a:ext cx="7922603" cy="430552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DC3E575-969A-CAEC-D5EF-41BB5F46C1B5}"/>
              </a:ext>
            </a:extLst>
          </p:cNvPr>
          <p:cNvSpPr/>
          <p:nvPr/>
        </p:nvSpPr>
        <p:spPr>
          <a:xfrm>
            <a:off x="8222432" y="1199092"/>
            <a:ext cx="802578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157095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181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공지게시판을 제외한 모든 게시판은 로그인한 유저라면 작성할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커뮤니티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59712-A5FE-05C7-91E1-4B12E69F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771C9-677C-860F-A08C-32F366E99123}"/>
              </a:ext>
            </a:extLst>
          </p:cNvPr>
          <p:cNvSpPr txBox="1"/>
          <p:nvPr/>
        </p:nvSpPr>
        <p:spPr>
          <a:xfrm>
            <a:off x="-45394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자유게시판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8A26B-CF4F-3705-4D16-21D0E7DABAC5}"/>
              </a:ext>
            </a:extLst>
          </p:cNvPr>
          <p:cNvSpPr txBox="1"/>
          <p:nvPr/>
        </p:nvSpPr>
        <p:spPr>
          <a:xfrm>
            <a:off x="-45395" y="175810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질문게시판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B05B4-8DD8-0589-110D-018209810507}"/>
              </a:ext>
            </a:extLst>
          </p:cNvPr>
          <p:cNvSpPr txBox="1"/>
          <p:nvPr/>
        </p:nvSpPr>
        <p:spPr>
          <a:xfrm>
            <a:off x="-46613" y="240793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공유게시판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62F1-6395-09E3-C346-42F93D522CA8}"/>
              </a:ext>
            </a:extLst>
          </p:cNvPr>
          <p:cNvSpPr txBox="1"/>
          <p:nvPr/>
        </p:nvSpPr>
        <p:spPr>
          <a:xfrm>
            <a:off x="-49859" y="3040981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6BC4EF2-72A4-1767-1765-1995B676E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2" y="1579349"/>
            <a:ext cx="7922603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92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공지게시판은 관리자만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작성가능하다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커뮤니티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59712-A5FE-05C7-91E1-4B12E69F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771C9-677C-860F-A08C-32F366E99123}"/>
              </a:ext>
            </a:extLst>
          </p:cNvPr>
          <p:cNvSpPr txBox="1"/>
          <p:nvPr/>
        </p:nvSpPr>
        <p:spPr>
          <a:xfrm>
            <a:off x="-45394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자유게시판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8A26B-CF4F-3705-4D16-21D0E7DABAC5}"/>
              </a:ext>
            </a:extLst>
          </p:cNvPr>
          <p:cNvSpPr txBox="1"/>
          <p:nvPr/>
        </p:nvSpPr>
        <p:spPr>
          <a:xfrm>
            <a:off x="-45395" y="175810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질문게시판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B05B4-8DD8-0589-110D-018209810507}"/>
              </a:ext>
            </a:extLst>
          </p:cNvPr>
          <p:cNvSpPr txBox="1"/>
          <p:nvPr/>
        </p:nvSpPr>
        <p:spPr>
          <a:xfrm>
            <a:off x="-46613" y="240793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공유게시판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62F1-6395-09E3-C346-42F93D522CA8}"/>
              </a:ext>
            </a:extLst>
          </p:cNvPr>
          <p:cNvSpPr txBox="1"/>
          <p:nvPr/>
        </p:nvSpPr>
        <p:spPr>
          <a:xfrm>
            <a:off x="-49859" y="3040981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0DA3B2-11AC-8EE7-CDEE-D6FCECA6A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2" y="1596522"/>
            <a:ext cx="7922603" cy="430552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DC3E575-969A-CAEC-D5EF-41BB5F46C1B5}"/>
              </a:ext>
            </a:extLst>
          </p:cNvPr>
          <p:cNvSpPr/>
          <p:nvPr/>
        </p:nvSpPr>
        <p:spPr>
          <a:xfrm>
            <a:off x="8222432" y="1199092"/>
            <a:ext cx="802578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9955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각 게시판에는 댓글을 달 수 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본인이 작성한 글과 댓글은 수정 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신고하기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기능이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커뮤니티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59712-A5FE-05C7-91E1-4B12E69F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771C9-677C-860F-A08C-32F366E99123}"/>
              </a:ext>
            </a:extLst>
          </p:cNvPr>
          <p:cNvSpPr txBox="1"/>
          <p:nvPr/>
        </p:nvSpPr>
        <p:spPr>
          <a:xfrm>
            <a:off x="-45394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자유게시판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8A26B-CF4F-3705-4D16-21D0E7DABAC5}"/>
              </a:ext>
            </a:extLst>
          </p:cNvPr>
          <p:cNvSpPr txBox="1"/>
          <p:nvPr/>
        </p:nvSpPr>
        <p:spPr>
          <a:xfrm>
            <a:off x="-45395" y="175810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질문게시판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B05B4-8DD8-0589-110D-018209810507}"/>
              </a:ext>
            </a:extLst>
          </p:cNvPr>
          <p:cNvSpPr txBox="1"/>
          <p:nvPr/>
        </p:nvSpPr>
        <p:spPr>
          <a:xfrm>
            <a:off x="-46613" y="240793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공유게시판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62F1-6395-09E3-C346-42F93D522CA8}"/>
              </a:ext>
            </a:extLst>
          </p:cNvPr>
          <p:cNvSpPr txBox="1"/>
          <p:nvPr/>
        </p:nvSpPr>
        <p:spPr>
          <a:xfrm>
            <a:off x="-49859" y="3040981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B16FE5D-2C1C-F7C8-869A-54F807563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94"/>
          <a:stretch/>
        </p:blipFill>
        <p:spPr>
          <a:xfrm>
            <a:off x="1562317" y="1031988"/>
            <a:ext cx="6791642" cy="40179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CF3143-B142-1E75-12C4-F12B6408E99B}"/>
              </a:ext>
            </a:extLst>
          </p:cNvPr>
          <p:cNvSpPr/>
          <p:nvPr/>
        </p:nvSpPr>
        <p:spPr>
          <a:xfrm>
            <a:off x="1777594" y="5131228"/>
            <a:ext cx="1010845" cy="198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Comment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4EB219-79E9-AE6A-1F38-059680DE8AE8}"/>
              </a:ext>
            </a:extLst>
          </p:cNvPr>
          <p:cNvSpPr/>
          <p:nvPr/>
        </p:nvSpPr>
        <p:spPr>
          <a:xfrm>
            <a:off x="1777594" y="5383843"/>
            <a:ext cx="6342278" cy="263491"/>
          </a:xfrm>
          <a:prstGeom prst="rect">
            <a:avLst/>
          </a:prstGeom>
          <a:solidFill>
            <a:srgbClr val="EA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 드디어 성공하셨네요 축하합니다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1B26CD-15AB-9513-CE4A-2F2AACD6EF06}"/>
              </a:ext>
            </a:extLst>
          </p:cNvPr>
          <p:cNvSpPr/>
          <p:nvPr/>
        </p:nvSpPr>
        <p:spPr>
          <a:xfrm>
            <a:off x="2099231" y="5717712"/>
            <a:ext cx="6020641" cy="280228"/>
          </a:xfrm>
          <a:prstGeom prst="rect">
            <a:avLst/>
          </a:prstGeom>
          <a:solidFill>
            <a:srgbClr val="EA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네 경로를 </a:t>
            </a:r>
            <a:r>
              <a:rPr lang="ko-KR" altLang="en-US" sz="1100" dirty="0" err="1">
                <a:solidFill>
                  <a:schemeClr val="tx1"/>
                </a:solidFill>
              </a:rPr>
              <a:t>잘못썼어요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DE2EC3-F3AC-13BC-CE9F-357F8049B2A8}"/>
              </a:ext>
            </a:extLst>
          </p:cNvPr>
          <p:cNvSpPr/>
          <p:nvPr/>
        </p:nvSpPr>
        <p:spPr>
          <a:xfrm>
            <a:off x="1777594" y="6097939"/>
            <a:ext cx="6342278" cy="566208"/>
          </a:xfrm>
          <a:prstGeom prst="rect">
            <a:avLst/>
          </a:prstGeom>
          <a:solidFill>
            <a:srgbClr val="EAE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????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E295D3-270A-445C-D0E0-BD2D1698B8E2}"/>
              </a:ext>
            </a:extLst>
          </p:cNvPr>
          <p:cNvSpPr/>
          <p:nvPr/>
        </p:nvSpPr>
        <p:spPr>
          <a:xfrm>
            <a:off x="7021373" y="6212462"/>
            <a:ext cx="1010845" cy="35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Add Comment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0231EF-F5F4-54ED-FFC7-C67D4BAF527D}"/>
              </a:ext>
            </a:extLst>
          </p:cNvPr>
          <p:cNvSpPr/>
          <p:nvPr/>
        </p:nvSpPr>
        <p:spPr>
          <a:xfrm>
            <a:off x="7635449" y="1515273"/>
            <a:ext cx="519378" cy="2028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B92E04-62F8-A017-D0A6-875C3607783B}"/>
              </a:ext>
            </a:extLst>
          </p:cNvPr>
          <p:cNvSpPr/>
          <p:nvPr/>
        </p:nvSpPr>
        <p:spPr>
          <a:xfrm>
            <a:off x="7526795" y="5436574"/>
            <a:ext cx="519378" cy="2028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D62C96-0A96-D83F-6587-17DAF04769C1}"/>
              </a:ext>
            </a:extLst>
          </p:cNvPr>
          <p:cNvSpPr/>
          <p:nvPr/>
        </p:nvSpPr>
        <p:spPr>
          <a:xfrm>
            <a:off x="7526795" y="5743427"/>
            <a:ext cx="519378" cy="2028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</p:spTree>
    <p:extLst>
      <p:ext uri="{BB962C8B-B14F-4D97-AF65-F5344CB8AC3E}">
        <p14:creationId xmlns:p14="http://schemas.microsoft.com/office/powerpoint/2010/main" val="358873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230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쪽지 기능을 가지고 있으며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클릭 시 쪽지 리스트로 넘어간다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새로운 쪽지가 있으면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n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표시가 뜬다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쪽지 기능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F68833-82C7-44AE-9401-64F38764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D2A84-4A00-9701-F3B0-B5515715AC8A}"/>
              </a:ext>
            </a:extLst>
          </p:cNvPr>
          <p:cNvSpPr txBox="1"/>
          <p:nvPr/>
        </p:nvSpPr>
        <p:spPr>
          <a:xfrm>
            <a:off x="137486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쪽지함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E829900-E68A-9DB5-5D9A-73621FCF1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3911"/>
              </p:ext>
            </p:extLst>
          </p:nvPr>
        </p:nvGraphicFramePr>
        <p:xfrm>
          <a:off x="1241958" y="1768349"/>
          <a:ext cx="7783052" cy="417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164">
                  <a:extLst>
                    <a:ext uri="{9D8B030D-6E8A-4147-A177-3AD203B41FA5}">
                      <a16:colId xmlns:a16="http://schemas.microsoft.com/office/drawing/2014/main" val="1826063769"/>
                    </a:ext>
                  </a:extLst>
                </a:gridCol>
                <a:gridCol w="2993362">
                  <a:extLst>
                    <a:ext uri="{9D8B030D-6E8A-4147-A177-3AD203B41FA5}">
                      <a16:colId xmlns:a16="http://schemas.microsoft.com/office/drawing/2014/main" val="3790743124"/>
                    </a:ext>
                  </a:extLst>
                </a:gridCol>
                <a:gridCol w="1945763">
                  <a:extLst>
                    <a:ext uri="{9D8B030D-6E8A-4147-A177-3AD203B41FA5}">
                      <a16:colId xmlns:a16="http://schemas.microsoft.com/office/drawing/2014/main" val="2104913738"/>
                    </a:ext>
                  </a:extLst>
                </a:gridCol>
                <a:gridCol w="1945763">
                  <a:extLst>
                    <a:ext uri="{9D8B030D-6E8A-4147-A177-3AD203B41FA5}">
                      <a16:colId xmlns:a16="http://schemas.microsoft.com/office/drawing/2014/main" val="4183600572"/>
                    </a:ext>
                  </a:extLst>
                </a:gridCol>
              </a:tblGrid>
              <a:tr h="59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읽음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보낸이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보낸날짜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81011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쪽지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박예빈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1129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보낸이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19333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보낸이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54690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보낸이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31034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보낸이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88103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보낸이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22/12/27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650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1401C8A0-CD33-D87B-47D0-061AC55F6509}"/>
              </a:ext>
            </a:extLst>
          </p:cNvPr>
          <p:cNvSpPr/>
          <p:nvPr/>
        </p:nvSpPr>
        <p:spPr>
          <a:xfrm>
            <a:off x="1593086" y="2595713"/>
            <a:ext cx="160936" cy="178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4EEA80-8C2F-11C7-9BB1-9CDCAF06E9A0}"/>
              </a:ext>
            </a:extLst>
          </p:cNvPr>
          <p:cNvSpPr/>
          <p:nvPr/>
        </p:nvSpPr>
        <p:spPr>
          <a:xfrm>
            <a:off x="1593086" y="3164273"/>
            <a:ext cx="160936" cy="178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AA5D3D-520E-8B7B-ACDB-A70B0F65B37D}"/>
              </a:ext>
            </a:extLst>
          </p:cNvPr>
          <p:cNvSpPr/>
          <p:nvPr/>
        </p:nvSpPr>
        <p:spPr>
          <a:xfrm>
            <a:off x="1589834" y="3781053"/>
            <a:ext cx="160936" cy="178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A3E3E8-B918-DD80-2DA7-A0304E674860}"/>
              </a:ext>
            </a:extLst>
          </p:cNvPr>
          <p:cNvSpPr/>
          <p:nvPr/>
        </p:nvSpPr>
        <p:spPr>
          <a:xfrm>
            <a:off x="843200" y="1118308"/>
            <a:ext cx="246766" cy="2512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1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19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35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접속 시 쪽지가 온다면 알림이 뜬다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35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차단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신고하기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기능이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쪽지 기능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F68833-82C7-44AE-9401-64F38764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D2A84-4A00-9701-F3B0-B5515715AC8A}"/>
              </a:ext>
            </a:extLst>
          </p:cNvPr>
          <p:cNvSpPr txBox="1"/>
          <p:nvPr/>
        </p:nvSpPr>
        <p:spPr>
          <a:xfrm>
            <a:off x="137486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쪽지함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A3E3E8-B918-DD80-2DA7-A0304E674860}"/>
              </a:ext>
            </a:extLst>
          </p:cNvPr>
          <p:cNvSpPr/>
          <p:nvPr/>
        </p:nvSpPr>
        <p:spPr>
          <a:xfrm>
            <a:off x="843200" y="1118308"/>
            <a:ext cx="246766" cy="2512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1B11F99-0B8A-83E9-8396-4EAC0CB53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56" y="1044376"/>
            <a:ext cx="4593946" cy="563489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7DE0F3-2C37-4395-205A-73031E71D14C}"/>
              </a:ext>
            </a:extLst>
          </p:cNvPr>
          <p:cNvSpPr/>
          <p:nvPr/>
        </p:nvSpPr>
        <p:spPr>
          <a:xfrm>
            <a:off x="6019864" y="3424460"/>
            <a:ext cx="519378" cy="2028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D806C5-59E5-9995-BC24-34F5AC605C23}"/>
              </a:ext>
            </a:extLst>
          </p:cNvPr>
          <p:cNvSpPr/>
          <p:nvPr/>
        </p:nvSpPr>
        <p:spPr>
          <a:xfrm>
            <a:off x="6795396" y="3424460"/>
            <a:ext cx="519378" cy="2028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차단</a:t>
            </a: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2B216050-6C26-AA07-3B4D-EC8FE79EA41F}"/>
              </a:ext>
            </a:extLst>
          </p:cNvPr>
          <p:cNvSpPr/>
          <p:nvPr/>
        </p:nvSpPr>
        <p:spPr>
          <a:xfrm>
            <a:off x="1523513" y="1243315"/>
            <a:ext cx="1360627" cy="563539"/>
          </a:xfrm>
          <a:prstGeom prst="wedgeRoundRectCallout">
            <a:avLst>
              <a:gd name="adj1" fmla="val -74270"/>
              <a:gd name="adj2" fmla="val -27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새로운 쪽지가 도착했습니다</a:t>
            </a:r>
          </a:p>
        </p:txBody>
      </p:sp>
    </p:spTree>
    <p:extLst>
      <p:ext uri="{BB962C8B-B14F-4D97-AF65-F5344CB8AC3E}">
        <p14:creationId xmlns:p14="http://schemas.microsoft.com/office/powerpoint/2010/main" val="368803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13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문의사항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페이지에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작성이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가능한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공간과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전송버튼이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존재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문의사항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1962E-B2D8-563B-330D-070F1A4B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90F09-A0EF-075A-636D-3AE36008C517}"/>
              </a:ext>
            </a:extLst>
          </p:cNvPr>
          <p:cNvSpPr txBox="1"/>
          <p:nvPr/>
        </p:nvSpPr>
        <p:spPr>
          <a:xfrm>
            <a:off x="137486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문의사항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436C34-FB25-62DE-022A-30D5C94E8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2" y="1579349"/>
            <a:ext cx="7922603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92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전체 저장 목록을 볼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관리자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1962E-B2D8-563B-330D-070F1A4B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90F09-A0EF-075A-636D-3AE36008C517}"/>
              </a:ext>
            </a:extLst>
          </p:cNvPr>
          <p:cNvSpPr txBox="1"/>
          <p:nvPr/>
        </p:nvSpPr>
        <p:spPr>
          <a:xfrm>
            <a:off x="86281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더미데이터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864CC-4A1A-1D9B-D7D8-5A070FDDD691}"/>
              </a:ext>
            </a:extLst>
          </p:cNvPr>
          <p:cNvSpPr txBox="1"/>
          <p:nvPr/>
        </p:nvSpPr>
        <p:spPr>
          <a:xfrm>
            <a:off x="-38079" y="159379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유저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6A878-65F9-5BD6-C32C-1C7690834F50}"/>
              </a:ext>
            </a:extLst>
          </p:cNvPr>
          <p:cNvSpPr txBox="1"/>
          <p:nvPr/>
        </p:nvSpPr>
        <p:spPr>
          <a:xfrm>
            <a:off x="-45394" y="210858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신고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1F9AB-C85E-D26A-C171-58A0620152E4}"/>
              </a:ext>
            </a:extLst>
          </p:cNvPr>
          <p:cNvSpPr txBox="1"/>
          <p:nvPr/>
        </p:nvSpPr>
        <p:spPr>
          <a:xfrm>
            <a:off x="-45395" y="264985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문의사항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1A7A0-EA88-C2AE-9549-A2A02C25B8D4}"/>
              </a:ext>
            </a:extLst>
          </p:cNvPr>
          <p:cNvSpPr txBox="1"/>
          <p:nvPr/>
        </p:nvSpPr>
        <p:spPr>
          <a:xfrm>
            <a:off x="-49859" y="3105318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B7FC63-0A3B-737A-4B52-C7456333C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2" y="1766352"/>
            <a:ext cx="7922603" cy="430552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646BFC-BECD-BF56-3E80-32929866BED5}"/>
              </a:ext>
            </a:extLst>
          </p:cNvPr>
          <p:cNvSpPr/>
          <p:nvPr/>
        </p:nvSpPr>
        <p:spPr>
          <a:xfrm>
            <a:off x="2095152" y="1971531"/>
            <a:ext cx="1681092" cy="323165"/>
          </a:xfrm>
          <a:prstGeom prst="round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더미데이터 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9D59D-01FC-72DF-8662-C65463942F76}"/>
              </a:ext>
            </a:extLst>
          </p:cNvPr>
          <p:cNvSpPr txBox="1"/>
          <p:nvPr/>
        </p:nvSpPr>
        <p:spPr>
          <a:xfrm>
            <a:off x="-76552" y="359594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/>
              <a:t>쪽지함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2723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13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각 유저를 확인할 수 있으며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수정 및 삭제할 수 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관리자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1962E-B2D8-563B-330D-070F1A4B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90F09-A0EF-075A-636D-3AE36008C517}"/>
              </a:ext>
            </a:extLst>
          </p:cNvPr>
          <p:cNvSpPr txBox="1"/>
          <p:nvPr/>
        </p:nvSpPr>
        <p:spPr>
          <a:xfrm>
            <a:off x="86281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더미데이터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864CC-4A1A-1D9B-D7D8-5A070FDDD691}"/>
              </a:ext>
            </a:extLst>
          </p:cNvPr>
          <p:cNvSpPr txBox="1"/>
          <p:nvPr/>
        </p:nvSpPr>
        <p:spPr>
          <a:xfrm>
            <a:off x="-38079" y="159379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유저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6A878-65F9-5BD6-C32C-1C7690834F50}"/>
              </a:ext>
            </a:extLst>
          </p:cNvPr>
          <p:cNvSpPr txBox="1"/>
          <p:nvPr/>
        </p:nvSpPr>
        <p:spPr>
          <a:xfrm>
            <a:off x="-45394" y="210858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신고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1F9AB-C85E-D26A-C171-58A0620152E4}"/>
              </a:ext>
            </a:extLst>
          </p:cNvPr>
          <p:cNvSpPr txBox="1"/>
          <p:nvPr/>
        </p:nvSpPr>
        <p:spPr>
          <a:xfrm>
            <a:off x="-45395" y="264985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문의사항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1A7A0-EA88-C2AE-9549-A2A02C25B8D4}"/>
              </a:ext>
            </a:extLst>
          </p:cNvPr>
          <p:cNvSpPr txBox="1"/>
          <p:nvPr/>
        </p:nvSpPr>
        <p:spPr>
          <a:xfrm>
            <a:off x="-49859" y="3105318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324DEB7E-F3A7-55D1-1AAA-4434AB9A1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99314"/>
              </p:ext>
            </p:extLst>
          </p:nvPr>
        </p:nvGraphicFramePr>
        <p:xfrm>
          <a:off x="1234643" y="1768349"/>
          <a:ext cx="778305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164">
                  <a:extLst>
                    <a:ext uri="{9D8B030D-6E8A-4147-A177-3AD203B41FA5}">
                      <a16:colId xmlns:a16="http://schemas.microsoft.com/office/drawing/2014/main" val="1826063769"/>
                    </a:ext>
                  </a:extLst>
                </a:gridCol>
                <a:gridCol w="1378489">
                  <a:extLst>
                    <a:ext uri="{9D8B030D-6E8A-4147-A177-3AD203B41FA5}">
                      <a16:colId xmlns:a16="http://schemas.microsoft.com/office/drawing/2014/main" val="3790743124"/>
                    </a:ext>
                  </a:extLst>
                </a:gridCol>
                <a:gridCol w="1075334">
                  <a:extLst>
                    <a:ext uri="{9D8B030D-6E8A-4147-A177-3AD203B41FA5}">
                      <a16:colId xmlns:a16="http://schemas.microsoft.com/office/drawing/2014/main" val="3331623820"/>
                    </a:ext>
                  </a:extLst>
                </a:gridCol>
                <a:gridCol w="1294791">
                  <a:extLst>
                    <a:ext uri="{9D8B030D-6E8A-4147-A177-3AD203B41FA5}">
                      <a16:colId xmlns:a16="http://schemas.microsoft.com/office/drawing/2014/main" val="2104913738"/>
                    </a:ext>
                  </a:extLst>
                </a:gridCol>
                <a:gridCol w="1839099">
                  <a:extLst>
                    <a:ext uri="{9D8B030D-6E8A-4147-A177-3AD203B41FA5}">
                      <a16:colId xmlns:a16="http://schemas.microsoft.com/office/drawing/2014/main" val="4183600572"/>
                    </a:ext>
                  </a:extLst>
                </a:gridCol>
                <a:gridCol w="648587">
                  <a:extLst>
                    <a:ext uri="{9D8B030D-6E8A-4147-A177-3AD203B41FA5}">
                      <a16:colId xmlns:a16="http://schemas.microsoft.com/office/drawing/2014/main" val="2133355192"/>
                    </a:ext>
                  </a:extLst>
                </a:gridCol>
                <a:gridCol w="648588">
                  <a:extLst>
                    <a:ext uri="{9D8B030D-6E8A-4147-A177-3AD203B41FA5}">
                      <a16:colId xmlns:a16="http://schemas.microsoft.com/office/drawing/2014/main" val="1716342759"/>
                    </a:ext>
                  </a:extLst>
                </a:gridCol>
              </a:tblGrid>
              <a:tr h="596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</a:t>
                      </a:r>
                    </a:p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더미데이터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신고수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81011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Dayeong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수정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1129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수정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19333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수정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54690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수정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31034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23/01/09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수정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88103"/>
                  </a:ext>
                </a:extLst>
              </a:tr>
              <a:tr h="596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kglim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22/12/27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수정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65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FF58122-AF11-7C19-FA28-3B7530F52F37}"/>
              </a:ext>
            </a:extLst>
          </p:cNvPr>
          <p:cNvSpPr txBox="1"/>
          <p:nvPr/>
        </p:nvSpPr>
        <p:spPr>
          <a:xfrm>
            <a:off x="-76552" y="359594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/>
              <a:t>쪽지함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2306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52C00E-01F1-0CA8-AB4F-1D96449B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580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모든 정보는 필수로 입력되어야 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아이디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닉네임은 중복체크를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해야한다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비밀번호는 비밀번호 확인까지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완료해야하며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영문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숫자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특수문자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자리 이상 입력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아이디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이메일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비밀번호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닉네임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별칭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을 받는다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/>
              <a:t>회원가입 </a:t>
            </a:r>
            <a:r>
              <a:rPr lang="ko-KR" altLang="en-US" sz="1700" b="1" dirty="0"/>
              <a:t>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F6D7A-CEB8-2D21-4182-7E1C3B99B645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</a:t>
            </a:r>
            <a:r>
              <a:rPr lang="ko-KR" altLang="en-US" sz="1300" dirty="0"/>
              <a:t>회원가입       로그인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725F30D-17B5-928F-B9EC-81AA534C18D2}"/>
              </a:ext>
            </a:extLst>
          </p:cNvPr>
          <p:cNvSpPr/>
          <p:nvPr/>
        </p:nvSpPr>
        <p:spPr>
          <a:xfrm>
            <a:off x="1574463" y="1477574"/>
            <a:ext cx="5643847" cy="4817252"/>
          </a:xfrm>
          <a:prstGeom prst="roundRect">
            <a:avLst>
              <a:gd name="adj" fmla="val 6793"/>
            </a:avLst>
          </a:prstGeom>
          <a:solidFill>
            <a:srgbClr val="C1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728CFE-6BC2-7073-14D4-39534BC2E560}"/>
              </a:ext>
            </a:extLst>
          </p:cNvPr>
          <p:cNvSpPr txBox="1"/>
          <p:nvPr/>
        </p:nvSpPr>
        <p:spPr>
          <a:xfrm>
            <a:off x="3564487" y="1618962"/>
            <a:ext cx="147908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accent5">
                    <a:lumMod val="50000"/>
                  </a:schemeClr>
                </a:solidFill>
              </a:rPr>
              <a:t>Sign Up</a:t>
            </a:r>
            <a:endParaRPr lang="ko-KR" altLang="en-US" sz="23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25D80B-F14A-5CB9-B1C9-5EC9007F9E43}"/>
              </a:ext>
            </a:extLst>
          </p:cNvPr>
          <p:cNvSpPr/>
          <p:nvPr/>
        </p:nvSpPr>
        <p:spPr>
          <a:xfrm>
            <a:off x="2240584" y="2397910"/>
            <a:ext cx="3161036" cy="38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62515-59DF-E08B-8A12-616C9F0D6792}"/>
              </a:ext>
            </a:extLst>
          </p:cNvPr>
          <p:cNvSpPr txBox="1"/>
          <p:nvPr/>
        </p:nvSpPr>
        <p:spPr>
          <a:xfrm>
            <a:off x="2238564" y="2438122"/>
            <a:ext cx="194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7B5EF4-99FB-D26E-8F0F-B9328243F470}"/>
              </a:ext>
            </a:extLst>
          </p:cNvPr>
          <p:cNvSpPr/>
          <p:nvPr/>
        </p:nvSpPr>
        <p:spPr>
          <a:xfrm>
            <a:off x="2240583" y="3017587"/>
            <a:ext cx="3161035" cy="38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A3F5F3-EC43-DE78-BD99-0CFB2A7416E4}"/>
              </a:ext>
            </a:extLst>
          </p:cNvPr>
          <p:cNvSpPr txBox="1"/>
          <p:nvPr/>
        </p:nvSpPr>
        <p:spPr>
          <a:xfrm>
            <a:off x="2250676" y="3057799"/>
            <a:ext cx="194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ID (Email)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5945AB-BBD9-D1FF-CAB3-B428751741D6}"/>
              </a:ext>
            </a:extLst>
          </p:cNvPr>
          <p:cNvSpPr/>
          <p:nvPr/>
        </p:nvSpPr>
        <p:spPr>
          <a:xfrm>
            <a:off x="2236541" y="3675777"/>
            <a:ext cx="3165079" cy="38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C1EF95-F523-ED5C-9219-A0024A99002B}"/>
              </a:ext>
            </a:extLst>
          </p:cNvPr>
          <p:cNvSpPr txBox="1"/>
          <p:nvPr/>
        </p:nvSpPr>
        <p:spPr>
          <a:xfrm>
            <a:off x="2234522" y="3715989"/>
            <a:ext cx="194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8DD851C-0628-1F93-A5ED-F0F522784D8F}"/>
              </a:ext>
            </a:extLst>
          </p:cNvPr>
          <p:cNvSpPr/>
          <p:nvPr/>
        </p:nvSpPr>
        <p:spPr>
          <a:xfrm>
            <a:off x="2236542" y="4333966"/>
            <a:ext cx="3165076" cy="38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22CF9A-C6B9-60B3-93CF-B40CEB504389}"/>
              </a:ext>
            </a:extLst>
          </p:cNvPr>
          <p:cNvSpPr txBox="1"/>
          <p:nvPr/>
        </p:nvSpPr>
        <p:spPr>
          <a:xfrm>
            <a:off x="2234522" y="4374178"/>
            <a:ext cx="194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Password Check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F4DE017-9CCE-62A1-DFBB-9D990C1F6399}"/>
              </a:ext>
            </a:extLst>
          </p:cNvPr>
          <p:cNvSpPr/>
          <p:nvPr/>
        </p:nvSpPr>
        <p:spPr>
          <a:xfrm>
            <a:off x="5595404" y="2397909"/>
            <a:ext cx="847786" cy="3865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5F0817E-7B11-4983-9BF3-8A0459661989}"/>
              </a:ext>
            </a:extLst>
          </p:cNvPr>
          <p:cNvSpPr/>
          <p:nvPr/>
        </p:nvSpPr>
        <p:spPr>
          <a:xfrm>
            <a:off x="5595404" y="3017586"/>
            <a:ext cx="847786" cy="3865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이메일 인증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3220B7E-23DF-A6DA-9DCD-563C7C9ACDE2}"/>
              </a:ext>
            </a:extLst>
          </p:cNvPr>
          <p:cNvSpPr/>
          <p:nvPr/>
        </p:nvSpPr>
        <p:spPr>
          <a:xfrm>
            <a:off x="5595404" y="4334789"/>
            <a:ext cx="847786" cy="3865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995C12-FFF6-7320-0EB0-9B3CEA7264D0}"/>
              </a:ext>
            </a:extLst>
          </p:cNvPr>
          <p:cNvSpPr txBox="1"/>
          <p:nvPr/>
        </p:nvSpPr>
        <p:spPr>
          <a:xfrm>
            <a:off x="2867334" y="3741535"/>
            <a:ext cx="2873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영문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+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숫자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+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특수문자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8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자리 이상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D2AFB9E-4CD1-55DF-72BB-6DD0EFCEEF68}"/>
              </a:ext>
            </a:extLst>
          </p:cNvPr>
          <p:cNvSpPr/>
          <p:nvPr/>
        </p:nvSpPr>
        <p:spPr>
          <a:xfrm>
            <a:off x="3937671" y="5693291"/>
            <a:ext cx="1317097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Up!</a:t>
            </a:r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4C17613-636E-9B78-02F1-374DFE67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27" y="4908067"/>
            <a:ext cx="2286117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4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EAA76846-9C09-2C65-9C4C-714FC218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26" y="1791335"/>
            <a:ext cx="7922603" cy="43055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92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유저의 게시글을 전체 관리할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관리자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1962E-B2D8-563B-330D-070F1A4B2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CB4F81-F5E2-741A-ABF8-1673813916CB}"/>
              </a:ext>
            </a:extLst>
          </p:cNvPr>
          <p:cNvSpPr txBox="1"/>
          <p:nvPr/>
        </p:nvSpPr>
        <p:spPr>
          <a:xfrm>
            <a:off x="86281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더미데이터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4AF58-CB5E-89DD-EA66-315B5E12C1F7}"/>
              </a:ext>
            </a:extLst>
          </p:cNvPr>
          <p:cNvSpPr txBox="1"/>
          <p:nvPr/>
        </p:nvSpPr>
        <p:spPr>
          <a:xfrm>
            <a:off x="-38079" y="159379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유저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279511-AE0D-1DF7-9050-56024337DF39}"/>
              </a:ext>
            </a:extLst>
          </p:cNvPr>
          <p:cNvSpPr txBox="1"/>
          <p:nvPr/>
        </p:nvSpPr>
        <p:spPr>
          <a:xfrm>
            <a:off x="-45394" y="210858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신고 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95BED-85CF-9894-D640-66810BC0BA5D}"/>
              </a:ext>
            </a:extLst>
          </p:cNvPr>
          <p:cNvSpPr txBox="1"/>
          <p:nvPr/>
        </p:nvSpPr>
        <p:spPr>
          <a:xfrm>
            <a:off x="-45395" y="264985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문의사항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4ADB9-70C7-F00D-971F-578943A3819F}"/>
              </a:ext>
            </a:extLst>
          </p:cNvPr>
          <p:cNvSpPr txBox="1"/>
          <p:nvPr/>
        </p:nvSpPr>
        <p:spPr>
          <a:xfrm>
            <a:off x="-49859" y="3114131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67AC-E91B-1DD0-A57C-BA946557BA0B}"/>
              </a:ext>
            </a:extLst>
          </p:cNvPr>
          <p:cNvSpPr txBox="1"/>
          <p:nvPr/>
        </p:nvSpPr>
        <p:spPr>
          <a:xfrm>
            <a:off x="1245861" y="1079198"/>
            <a:ext cx="335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Username: </a:t>
            </a:r>
            <a:r>
              <a:rPr lang="en-US" altLang="ko-KR" b="1" dirty="0" err="1"/>
              <a:t>Dayeong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CE08F0C-E826-BB80-9BFF-540066325BDD}"/>
              </a:ext>
            </a:extLst>
          </p:cNvPr>
          <p:cNvSpPr/>
          <p:nvPr/>
        </p:nvSpPr>
        <p:spPr>
          <a:xfrm>
            <a:off x="1253803" y="1506875"/>
            <a:ext cx="1525973" cy="32316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더미데이터 제목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AE9FAC0-1798-2BBF-9E5E-B73B2E467C6F}"/>
              </a:ext>
            </a:extLst>
          </p:cNvPr>
          <p:cNvSpPr/>
          <p:nvPr/>
        </p:nvSpPr>
        <p:spPr>
          <a:xfrm>
            <a:off x="1918267" y="2002595"/>
            <a:ext cx="1525973" cy="323165"/>
          </a:xfrm>
          <a:prstGeom prst="round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게시글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ECD03C-D857-F123-D1AF-D6A9C7FDB4C8}"/>
              </a:ext>
            </a:extLst>
          </p:cNvPr>
          <p:cNvSpPr/>
          <p:nvPr/>
        </p:nvSpPr>
        <p:spPr>
          <a:xfrm>
            <a:off x="2878945" y="1497878"/>
            <a:ext cx="1065548" cy="32316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게시글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7F9311-F9F0-BA20-5E29-230648C31E62}"/>
              </a:ext>
            </a:extLst>
          </p:cNvPr>
          <p:cNvSpPr/>
          <p:nvPr/>
        </p:nvSpPr>
        <p:spPr>
          <a:xfrm>
            <a:off x="6052109" y="2463411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2C0878-88E7-99B3-E2BE-8EB1D2E09A9A}"/>
              </a:ext>
            </a:extLst>
          </p:cNvPr>
          <p:cNvSpPr/>
          <p:nvPr/>
        </p:nvSpPr>
        <p:spPr>
          <a:xfrm>
            <a:off x="6052109" y="2885427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233FE6-AF35-9224-5702-3844DFD6706C}"/>
              </a:ext>
            </a:extLst>
          </p:cNvPr>
          <p:cNvSpPr/>
          <p:nvPr/>
        </p:nvSpPr>
        <p:spPr>
          <a:xfrm>
            <a:off x="6052109" y="3358020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5ABC37-F9BF-5E0B-5BBC-DB8FEA45028C}"/>
              </a:ext>
            </a:extLst>
          </p:cNvPr>
          <p:cNvSpPr/>
          <p:nvPr/>
        </p:nvSpPr>
        <p:spPr>
          <a:xfrm>
            <a:off x="6052109" y="3776506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7204BA-ACFD-5809-89EB-7F8DD2955DD1}"/>
              </a:ext>
            </a:extLst>
          </p:cNvPr>
          <p:cNvSpPr/>
          <p:nvPr/>
        </p:nvSpPr>
        <p:spPr>
          <a:xfrm>
            <a:off x="6052109" y="4306523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79AF61-5532-30CB-DE40-689B3763A490}"/>
              </a:ext>
            </a:extLst>
          </p:cNvPr>
          <p:cNvSpPr/>
          <p:nvPr/>
        </p:nvSpPr>
        <p:spPr>
          <a:xfrm>
            <a:off x="6052109" y="4725009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73100C-41A7-5FF9-F926-B23D7636E34B}"/>
              </a:ext>
            </a:extLst>
          </p:cNvPr>
          <p:cNvSpPr/>
          <p:nvPr/>
        </p:nvSpPr>
        <p:spPr>
          <a:xfrm>
            <a:off x="6052109" y="5177104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8E1AD5A-438D-1F7D-80E6-947F8A8C9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117" y="1645711"/>
            <a:ext cx="1016052" cy="4250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8FD82-A19E-2D72-F7F7-A648D2AF4F44}"/>
              </a:ext>
            </a:extLst>
          </p:cNvPr>
          <p:cNvSpPr txBox="1"/>
          <p:nvPr/>
        </p:nvSpPr>
        <p:spPr>
          <a:xfrm>
            <a:off x="-76552" y="359594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/>
              <a:t>쪽지함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83312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92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관리자는 전체 신고 리스트를 볼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관리자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1962E-B2D8-563B-330D-070F1A4B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90F09-A0EF-075A-636D-3AE36008C517}"/>
              </a:ext>
            </a:extLst>
          </p:cNvPr>
          <p:cNvSpPr txBox="1"/>
          <p:nvPr/>
        </p:nvSpPr>
        <p:spPr>
          <a:xfrm>
            <a:off x="86281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더미데이터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864CC-4A1A-1D9B-D7D8-5A070FDDD691}"/>
              </a:ext>
            </a:extLst>
          </p:cNvPr>
          <p:cNvSpPr txBox="1"/>
          <p:nvPr/>
        </p:nvSpPr>
        <p:spPr>
          <a:xfrm>
            <a:off x="-38079" y="159379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유저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6A878-65F9-5BD6-C32C-1C7690834F50}"/>
              </a:ext>
            </a:extLst>
          </p:cNvPr>
          <p:cNvSpPr txBox="1"/>
          <p:nvPr/>
        </p:nvSpPr>
        <p:spPr>
          <a:xfrm>
            <a:off x="-45394" y="210858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신고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1F9AB-C85E-D26A-C171-58A0620152E4}"/>
              </a:ext>
            </a:extLst>
          </p:cNvPr>
          <p:cNvSpPr txBox="1"/>
          <p:nvPr/>
        </p:nvSpPr>
        <p:spPr>
          <a:xfrm>
            <a:off x="-45395" y="264985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문의사항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1A7A0-EA88-C2AE-9549-A2A02C25B8D4}"/>
              </a:ext>
            </a:extLst>
          </p:cNvPr>
          <p:cNvSpPr txBox="1"/>
          <p:nvPr/>
        </p:nvSpPr>
        <p:spPr>
          <a:xfrm>
            <a:off x="-52711" y="3166438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1447D5-E2C0-5D8C-D3C8-7C67EB1A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2" y="1766352"/>
            <a:ext cx="7922603" cy="430552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8831AD7-A6AE-9003-17AF-68F027EAEFD0}"/>
              </a:ext>
            </a:extLst>
          </p:cNvPr>
          <p:cNvSpPr/>
          <p:nvPr/>
        </p:nvSpPr>
        <p:spPr>
          <a:xfrm>
            <a:off x="7054757" y="1947003"/>
            <a:ext cx="823714" cy="323165"/>
          </a:xfrm>
          <a:prstGeom prst="round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신고수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FD152F-501F-17AD-8261-7405C07410D0}"/>
              </a:ext>
            </a:extLst>
          </p:cNvPr>
          <p:cNvSpPr/>
          <p:nvPr/>
        </p:nvSpPr>
        <p:spPr>
          <a:xfrm>
            <a:off x="7032347" y="2464668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신고수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BA4415-524E-4E02-33C0-507E92749DC4}"/>
              </a:ext>
            </a:extLst>
          </p:cNvPr>
          <p:cNvSpPr/>
          <p:nvPr/>
        </p:nvSpPr>
        <p:spPr>
          <a:xfrm>
            <a:off x="7054757" y="2845611"/>
            <a:ext cx="846124" cy="293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27FCEE-508E-606E-54EF-A94E2BFDCED9}"/>
              </a:ext>
            </a:extLst>
          </p:cNvPr>
          <p:cNvSpPr/>
          <p:nvPr/>
        </p:nvSpPr>
        <p:spPr>
          <a:xfrm>
            <a:off x="7032346" y="2431751"/>
            <a:ext cx="846124" cy="293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E1748E-CD4B-035E-14D4-012C72E229F2}"/>
              </a:ext>
            </a:extLst>
          </p:cNvPr>
          <p:cNvSpPr/>
          <p:nvPr/>
        </p:nvSpPr>
        <p:spPr>
          <a:xfrm>
            <a:off x="7010865" y="3282453"/>
            <a:ext cx="846124" cy="293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61E82-05A0-B2AC-7003-49F2B5E5A127}"/>
              </a:ext>
            </a:extLst>
          </p:cNvPr>
          <p:cNvSpPr/>
          <p:nvPr/>
        </p:nvSpPr>
        <p:spPr>
          <a:xfrm>
            <a:off x="7043552" y="3724513"/>
            <a:ext cx="846124" cy="293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5D8034-4DBD-3F5D-6ED9-4AF64DABA911}"/>
              </a:ext>
            </a:extLst>
          </p:cNvPr>
          <p:cNvSpPr/>
          <p:nvPr/>
        </p:nvSpPr>
        <p:spPr>
          <a:xfrm>
            <a:off x="7047905" y="4247703"/>
            <a:ext cx="846124" cy="293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70E840-AFFF-5D62-9D92-FF9B1E1FCD21}"/>
              </a:ext>
            </a:extLst>
          </p:cNvPr>
          <p:cNvSpPr/>
          <p:nvPr/>
        </p:nvSpPr>
        <p:spPr>
          <a:xfrm>
            <a:off x="7010865" y="4672186"/>
            <a:ext cx="846124" cy="293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11C008-BF4C-B68F-0F64-590E305332B5}"/>
              </a:ext>
            </a:extLst>
          </p:cNvPr>
          <p:cNvSpPr/>
          <p:nvPr/>
        </p:nvSpPr>
        <p:spPr>
          <a:xfrm>
            <a:off x="7032346" y="5140398"/>
            <a:ext cx="846124" cy="293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C74EC6-DE57-5835-00D3-0EA4BFB378A7}"/>
              </a:ext>
            </a:extLst>
          </p:cNvPr>
          <p:cNvSpPr/>
          <p:nvPr/>
        </p:nvSpPr>
        <p:spPr>
          <a:xfrm>
            <a:off x="6052109" y="2463411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BDD66-FAC2-897B-0A24-CC42BA884049}"/>
              </a:ext>
            </a:extLst>
          </p:cNvPr>
          <p:cNvSpPr/>
          <p:nvPr/>
        </p:nvSpPr>
        <p:spPr>
          <a:xfrm>
            <a:off x="6052109" y="2913741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Dayeong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D3B35C-391B-F446-12D9-75F072B6B7F9}"/>
              </a:ext>
            </a:extLst>
          </p:cNvPr>
          <p:cNvSpPr/>
          <p:nvPr/>
        </p:nvSpPr>
        <p:spPr>
          <a:xfrm>
            <a:off x="6037662" y="3323549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CA371B-F6C7-7107-CC5D-7A6614546041}"/>
              </a:ext>
            </a:extLst>
          </p:cNvPr>
          <p:cNvSpPr/>
          <p:nvPr/>
        </p:nvSpPr>
        <p:spPr>
          <a:xfrm>
            <a:off x="6037662" y="3804904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ECBAB0-1229-9302-CB42-50A6317CC3A8}"/>
              </a:ext>
            </a:extLst>
          </p:cNvPr>
          <p:cNvSpPr/>
          <p:nvPr/>
        </p:nvSpPr>
        <p:spPr>
          <a:xfrm>
            <a:off x="6032607" y="4248645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1D4B08-08D7-FF61-AB80-E261613DC9DB}"/>
              </a:ext>
            </a:extLst>
          </p:cNvPr>
          <p:cNvSpPr/>
          <p:nvPr/>
        </p:nvSpPr>
        <p:spPr>
          <a:xfrm>
            <a:off x="5970606" y="4697535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6A70B-752E-35B1-209E-3793939DFDC3}"/>
              </a:ext>
            </a:extLst>
          </p:cNvPr>
          <p:cNvSpPr/>
          <p:nvPr/>
        </p:nvSpPr>
        <p:spPr>
          <a:xfrm>
            <a:off x="5970606" y="5186170"/>
            <a:ext cx="846124" cy="20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95766B-8D0D-D0EF-16DD-E571146DA88E}"/>
              </a:ext>
            </a:extLst>
          </p:cNvPr>
          <p:cNvSpPr txBox="1"/>
          <p:nvPr/>
        </p:nvSpPr>
        <p:spPr>
          <a:xfrm>
            <a:off x="-76552" y="359594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/>
              <a:t>쪽지함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51927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80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바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관리자는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문의사항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목록을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볼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관리자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1962E-B2D8-563B-330D-070F1A4B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90F09-A0EF-075A-636D-3AE36008C517}"/>
              </a:ext>
            </a:extLst>
          </p:cNvPr>
          <p:cNvSpPr txBox="1"/>
          <p:nvPr/>
        </p:nvSpPr>
        <p:spPr>
          <a:xfrm>
            <a:off x="86281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더미데이터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864CC-4A1A-1D9B-D7D8-5A070FDDD691}"/>
              </a:ext>
            </a:extLst>
          </p:cNvPr>
          <p:cNvSpPr txBox="1"/>
          <p:nvPr/>
        </p:nvSpPr>
        <p:spPr>
          <a:xfrm>
            <a:off x="-38079" y="159379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유저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6A878-65F9-5BD6-C32C-1C7690834F50}"/>
              </a:ext>
            </a:extLst>
          </p:cNvPr>
          <p:cNvSpPr txBox="1"/>
          <p:nvPr/>
        </p:nvSpPr>
        <p:spPr>
          <a:xfrm>
            <a:off x="-45394" y="210858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신고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1F9AB-C85E-D26A-C171-58A0620152E4}"/>
              </a:ext>
            </a:extLst>
          </p:cNvPr>
          <p:cNvSpPr txBox="1"/>
          <p:nvPr/>
        </p:nvSpPr>
        <p:spPr>
          <a:xfrm>
            <a:off x="-45395" y="264985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1A7A0-EA88-C2AE-9549-A2A02C25B8D4}"/>
              </a:ext>
            </a:extLst>
          </p:cNvPr>
          <p:cNvSpPr txBox="1"/>
          <p:nvPr/>
        </p:nvSpPr>
        <p:spPr>
          <a:xfrm>
            <a:off x="-49859" y="312144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DB5B95-2E97-D1D3-2F36-96B00F7F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2" y="1766352"/>
            <a:ext cx="7922603" cy="43055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854C03-4D20-8FCF-D33F-0835C46510C0}"/>
              </a:ext>
            </a:extLst>
          </p:cNvPr>
          <p:cNvSpPr/>
          <p:nvPr/>
        </p:nvSpPr>
        <p:spPr>
          <a:xfrm>
            <a:off x="1852344" y="2505435"/>
            <a:ext cx="1741018" cy="153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뭐가 안돼요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ECBA7D-4C9F-5029-AFBF-0E0709ACA689}"/>
              </a:ext>
            </a:extLst>
          </p:cNvPr>
          <p:cNvSpPr/>
          <p:nvPr/>
        </p:nvSpPr>
        <p:spPr>
          <a:xfrm>
            <a:off x="1798852" y="2928381"/>
            <a:ext cx="1741018" cy="153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도와줘요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19339-89C1-34E7-D0D5-A68D6E935F8F}"/>
              </a:ext>
            </a:extLst>
          </p:cNvPr>
          <p:cNvSpPr/>
          <p:nvPr/>
        </p:nvSpPr>
        <p:spPr>
          <a:xfrm>
            <a:off x="2131579" y="3245815"/>
            <a:ext cx="1137908" cy="42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왜이래요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9A2387-BD4E-81FF-0C65-B3D99CAE1C94}"/>
              </a:ext>
            </a:extLst>
          </p:cNvPr>
          <p:cNvSpPr txBox="1"/>
          <p:nvPr/>
        </p:nvSpPr>
        <p:spPr>
          <a:xfrm>
            <a:off x="-76552" y="359594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/>
              <a:t>쪽지함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8851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80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바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관리자는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공지사항에</a:t>
            </a:r>
            <a:r>
              <a:rPr lang="en-US" altLang="ko-KR" b="1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글을 쓸 수 있다</a:t>
            </a:r>
            <a:r>
              <a:rPr lang="en-US" altLang="ko-KR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관리자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1962E-B2D8-563B-330D-070F1A4B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90F09-A0EF-075A-636D-3AE36008C517}"/>
              </a:ext>
            </a:extLst>
          </p:cNvPr>
          <p:cNvSpPr txBox="1"/>
          <p:nvPr/>
        </p:nvSpPr>
        <p:spPr>
          <a:xfrm>
            <a:off x="86281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더미데이터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864CC-4A1A-1D9B-D7D8-5A070FDDD691}"/>
              </a:ext>
            </a:extLst>
          </p:cNvPr>
          <p:cNvSpPr txBox="1"/>
          <p:nvPr/>
        </p:nvSpPr>
        <p:spPr>
          <a:xfrm>
            <a:off x="-38079" y="159379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유저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6A878-65F9-5BD6-C32C-1C7690834F50}"/>
              </a:ext>
            </a:extLst>
          </p:cNvPr>
          <p:cNvSpPr txBox="1"/>
          <p:nvPr/>
        </p:nvSpPr>
        <p:spPr>
          <a:xfrm>
            <a:off x="-45394" y="210858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신고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1F9AB-C85E-D26A-C171-58A0620152E4}"/>
              </a:ext>
            </a:extLst>
          </p:cNvPr>
          <p:cNvSpPr txBox="1"/>
          <p:nvPr/>
        </p:nvSpPr>
        <p:spPr>
          <a:xfrm>
            <a:off x="-45395" y="264985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문의사항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1A7A0-EA88-C2AE-9549-A2A02C25B8D4}"/>
              </a:ext>
            </a:extLst>
          </p:cNvPr>
          <p:cNvSpPr txBox="1"/>
          <p:nvPr/>
        </p:nvSpPr>
        <p:spPr>
          <a:xfrm>
            <a:off x="-49859" y="312144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공지사항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658D27-A781-724E-E46B-03CCF5E51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62" y="1766352"/>
            <a:ext cx="7922603" cy="430552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F54E5D8-72E0-87B3-6856-206685B4BC17}"/>
              </a:ext>
            </a:extLst>
          </p:cNvPr>
          <p:cNvSpPr/>
          <p:nvPr/>
        </p:nvSpPr>
        <p:spPr>
          <a:xfrm>
            <a:off x="8222432" y="1199092"/>
            <a:ext cx="802578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C449C1-225E-A318-BB70-2FDE7621F5EB}"/>
              </a:ext>
            </a:extLst>
          </p:cNvPr>
          <p:cNvSpPr/>
          <p:nvPr/>
        </p:nvSpPr>
        <p:spPr>
          <a:xfrm>
            <a:off x="1852344" y="2505435"/>
            <a:ext cx="1741018" cy="153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버전 업 합니다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6A0018-5676-CB99-F07C-B45AA7310CEB}"/>
              </a:ext>
            </a:extLst>
          </p:cNvPr>
          <p:cNvSpPr/>
          <p:nvPr/>
        </p:nvSpPr>
        <p:spPr>
          <a:xfrm>
            <a:off x="1798851" y="2928381"/>
            <a:ext cx="2004083" cy="153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기능 </a:t>
            </a:r>
            <a:r>
              <a:rPr lang="ko-KR" altLang="en-US" sz="1100" b="1" dirty="0" err="1">
                <a:solidFill>
                  <a:schemeClr val="tx1"/>
                </a:solidFill>
              </a:rPr>
              <a:t>업데이드</a:t>
            </a:r>
            <a:r>
              <a:rPr lang="ko-KR" altLang="en-US" sz="1100" b="1" dirty="0">
                <a:solidFill>
                  <a:schemeClr val="tx1"/>
                </a:solidFill>
              </a:rPr>
              <a:t> 되었습니다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8D9834-C6D8-2A00-C2C5-20CCFF082BDF}"/>
              </a:ext>
            </a:extLst>
          </p:cNvPr>
          <p:cNvSpPr/>
          <p:nvPr/>
        </p:nvSpPr>
        <p:spPr>
          <a:xfrm>
            <a:off x="2131578" y="3245815"/>
            <a:ext cx="1774303" cy="42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게시판 매너 지켜주세요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EA3C7-8C53-AB2F-9C1D-F4C8047E0EF0}"/>
              </a:ext>
            </a:extLst>
          </p:cNvPr>
          <p:cNvSpPr txBox="1"/>
          <p:nvPr/>
        </p:nvSpPr>
        <p:spPr>
          <a:xfrm>
            <a:off x="-76552" y="359594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/>
              <a:t>쪽지함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0621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342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바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관리자는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공지사항에</a:t>
            </a:r>
            <a:r>
              <a:rPr lang="en-US" altLang="ko-KR" b="1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글을 쓸 수 있다</a:t>
            </a:r>
            <a:r>
              <a:rPr lang="en-US" altLang="ko-KR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5000"/>
              </a:lnSpc>
            </a:pPr>
            <a:endParaRPr lang="en-US" altLang="ko-KR" sz="1800" dirty="0">
              <a:solidFill>
                <a:srgbClr val="000000"/>
              </a:solidFill>
              <a:effectLst/>
              <a:latin typeface="한컴바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ko-KR" altLang="en-US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사</a:t>
            </a:r>
            <a:r>
              <a:rPr lang="en-US" altLang="ko-KR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. ‘</a:t>
            </a:r>
            <a:r>
              <a:rPr lang="ko-KR" altLang="en-US" dirty="0" err="1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받는이</a:t>
            </a:r>
            <a:r>
              <a:rPr lang="en-US" altLang="ko-KR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에는 전체 유저</a:t>
            </a:r>
            <a:r>
              <a:rPr lang="en-US" altLang="ko-KR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특정 유저 를 지정할 수 있다</a:t>
            </a:r>
            <a:r>
              <a:rPr lang="en-US" altLang="ko-KR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5000"/>
              </a:lnSpc>
            </a:pPr>
            <a:endParaRPr lang="en-US" altLang="ko-KR" sz="1800" dirty="0">
              <a:solidFill>
                <a:srgbClr val="000000"/>
              </a:solidFill>
              <a:effectLst/>
              <a:latin typeface="한컴바탕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ko-KR" altLang="en-US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아</a:t>
            </a:r>
            <a:r>
              <a:rPr lang="en-US" altLang="ko-KR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예약 발송으로 발송되는 시간을 지정할 수 있다</a:t>
            </a:r>
            <a:r>
              <a:rPr lang="en-US" altLang="ko-KR" dirty="0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관리자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8C104-99E1-CF2C-8B6A-5BE55AC479D4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1962E-B2D8-563B-330D-070F1A4B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8" y="950734"/>
            <a:ext cx="1100284" cy="584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90F09-A0EF-075A-636D-3AE36008C517}"/>
              </a:ext>
            </a:extLst>
          </p:cNvPr>
          <p:cNvSpPr txBox="1"/>
          <p:nvPr/>
        </p:nvSpPr>
        <p:spPr>
          <a:xfrm>
            <a:off x="86281" y="1081733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더미데이터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864CC-4A1A-1D9B-D7D8-5A070FDDD691}"/>
              </a:ext>
            </a:extLst>
          </p:cNvPr>
          <p:cNvSpPr txBox="1"/>
          <p:nvPr/>
        </p:nvSpPr>
        <p:spPr>
          <a:xfrm>
            <a:off x="-38079" y="159379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유저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6A878-65F9-5BD6-C32C-1C7690834F50}"/>
              </a:ext>
            </a:extLst>
          </p:cNvPr>
          <p:cNvSpPr txBox="1"/>
          <p:nvPr/>
        </p:nvSpPr>
        <p:spPr>
          <a:xfrm>
            <a:off x="-45394" y="210858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신고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1F9AB-C85E-D26A-C171-58A0620152E4}"/>
              </a:ext>
            </a:extLst>
          </p:cNvPr>
          <p:cNvSpPr txBox="1"/>
          <p:nvPr/>
        </p:nvSpPr>
        <p:spPr>
          <a:xfrm>
            <a:off x="-45395" y="2649854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문의사항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1A7A0-EA88-C2AE-9549-A2A02C25B8D4}"/>
              </a:ext>
            </a:extLst>
          </p:cNvPr>
          <p:cNvSpPr txBox="1"/>
          <p:nvPr/>
        </p:nvSpPr>
        <p:spPr>
          <a:xfrm>
            <a:off x="-49859" y="3121446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공지사항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F54E5D8-72E0-87B3-6856-206685B4BC17}"/>
              </a:ext>
            </a:extLst>
          </p:cNvPr>
          <p:cNvSpPr/>
          <p:nvPr/>
        </p:nvSpPr>
        <p:spPr>
          <a:xfrm>
            <a:off x="8222432" y="1199092"/>
            <a:ext cx="802578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7BAE2-DD0E-3AC0-E6B9-E410B16D79BA}"/>
              </a:ext>
            </a:extLst>
          </p:cNvPr>
          <p:cNvSpPr txBox="1"/>
          <p:nvPr/>
        </p:nvSpPr>
        <p:spPr>
          <a:xfrm>
            <a:off x="-76552" y="3595947"/>
            <a:ext cx="1360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쪽지함</a:t>
            </a:r>
            <a:endParaRPr lang="ko-KR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E033C6D-EA50-7720-E828-3D8CFD8368CF}"/>
              </a:ext>
            </a:extLst>
          </p:cNvPr>
          <p:cNvSpPr/>
          <p:nvPr/>
        </p:nvSpPr>
        <p:spPr>
          <a:xfrm>
            <a:off x="7337198" y="1206183"/>
            <a:ext cx="802578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2C196B-8A53-36CF-F3AC-55A76451C65E}"/>
              </a:ext>
            </a:extLst>
          </p:cNvPr>
          <p:cNvSpPr/>
          <p:nvPr/>
        </p:nvSpPr>
        <p:spPr>
          <a:xfrm>
            <a:off x="6451964" y="1213035"/>
            <a:ext cx="802578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임시저장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B9B11-8B31-C5B8-973E-56B18F19F9B5}"/>
              </a:ext>
            </a:extLst>
          </p:cNvPr>
          <p:cNvSpPr txBox="1"/>
          <p:nvPr/>
        </p:nvSpPr>
        <p:spPr>
          <a:xfrm>
            <a:off x="1322548" y="1946257"/>
            <a:ext cx="9907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제목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E953C-C00E-5569-C7DF-036F89AE6C60}"/>
              </a:ext>
            </a:extLst>
          </p:cNvPr>
          <p:cNvSpPr txBox="1"/>
          <p:nvPr/>
        </p:nvSpPr>
        <p:spPr>
          <a:xfrm>
            <a:off x="1322547" y="2442764"/>
            <a:ext cx="12995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보내는이</a:t>
            </a:r>
            <a:endParaRPr lang="ko-KR" alt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73AAB4-D865-B70A-5E74-1CD9E1943B51}"/>
              </a:ext>
            </a:extLst>
          </p:cNvPr>
          <p:cNvSpPr txBox="1"/>
          <p:nvPr/>
        </p:nvSpPr>
        <p:spPr>
          <a:xfrm>
            <a:off x="1322547" y="2913696"/>
            <a:ext cx="12995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받는이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CF6C3-49E7-0CEB-B7F0-8EBD81FE59BA}"/>
              </a:ext>
            </a:extLst>
          </p:cNvPr>
          <p:cNvSpPr txBox="1"/>
          <p:nvPr/>
        </p:nvSpPr>
        <p:spPr>
          <a:xfrm>
            <a:off x="1322547" y="3386142"/>
            <a:ext cx="12995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예약 발송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0E6C87-71A4-5D7E-B517-03CBA6FE822C}"/>
              </a:ext>
            </a:extLst>
          </p:cNvPr>
          <p:cNvSpPr txBox="1"/>
          <p:nvPr/>
        </p:nvSpPr>
        <p:spPr>
          <a:xfrm>
            <a:off x="1322547" y="3861239"/>
            <a:ext cx="12995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첨부파일</a:t>
            </a:r>
            <a:endParaRPr lang="ko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5F99F-19E8-64E7-C7E0-6659A47170A3}"/>
              </a:ext>
            </a:extLst>
          </p:cNvPr>
          <p:cNvSpPr txBox="1"/>
          <p:nvPr/>
        </p:nvSpPr>
        <p:spPr>
          <a:xfrm>
            <a:off x="1322547" y="4230571"/>
            <a:ext cx="12995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내용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71677-BCF9-ECC2-C9C3-5DC04C2C7DF3}"/>
              </a:ext>
            </a:extLst>
          </p:cNvPr>
          <p:cNvSpPr/>
          <p:nvPr/>
        </p:nvSpPr>
        <p:spPr>
          <a:xfrm>
            <a:off x="2549421" y="1999450"/>
            <a:ext cx="5758903" cy="29238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8B1B32-D772-59CC-79D4-94D4589BE636}"/>
              </a:ext>
            </a:extLst>
          </p:cNvPr>
          <p:cNvSpPr/>
          <p:nvPr/>
        </p:nvSpPr>
        <p:spPr>
          <a:xfrm>
            <a:off x="2549421" y="2480190"/>
            <a:ext cx="5758903" cy="29238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0BD45-603A-BFEE-A591-074971E285D7}"/>
              </a:ext>
            </a:extLst>
          </p:cNvPr>
          <p:cNvSpPr/>
          <p:nvPr/>
        </p:nvSpPr>
        <p:spPr>
          <a:xfrm>
            <a:off x="2549420" y="2916041"/>
            <a:ext cx="5758903" cy="29238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D4C1EF-45CE-1850-849C-73F84BF88719}"/>
              </a:ext>
            </a:extLst>
          </p:cNvPr>
          <p:cNvSpPr/>
          <p:nvPr/>
        </p:nvSpPr>
        <p:spPr>
          <a:xfrm>
            <a:off x="2549419" y="3382390"/>
            <a:ext cx="5758903" cy="29238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681E7E-70F5-5DAF-FD6E-59D30F95DFC8}"/>
              </a:ext>
            </a:extLst>
          </p:cNvPr>
          <p:cNvSpPr/>
          <p:nvPr/>
        </p:nvSpPr>
        <p:spPr>
          <a:xfrm>
            <a:off x="2549419" y="3855514"/>
            <a:ext cx="5758903" cy="29238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0D0B9D-4977-102F-6863-29CCA8F4D887}"/>
              </a:ext>
            </a:extLst>
          </p:cNvPr>
          <p:cNvSpPr/>
          <p:nvPr/>
        </p:nvSpPr>
        <p:spPr>
          <a:xfrm>
            <a:off x="2549419" y="4302575"/>
            <a:ext cx="5758903" cy="17954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1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CAC23F-CB71-4584-D766-6AEF71DF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아이디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이메일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로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랜덤한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숫자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7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자리를 보내 개인 인증을 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정보 및 인증이 완료되면 회원가입 버튼이 활성화된다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가입이 완료되면 로그인 페이지로 이동한다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 ※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가용하다면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네이버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구글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카카오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인증을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통한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회원가입</a:t>
            </a:r>
            <a:r>
              <a:rPr lang="ko-KR" altLang="ko-KR" sz="1800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가능하도록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회원가입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F6D7A-CEB8-2D21-4182-7E1C3B99B645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</a:t>
            </a:r>
            <a:r>
              <a:rPr lang="ko-KR" altLang="en-US" sz="1300" dirty="0"/>
              <a:t>회원가입       로그인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02E3A83-DD05-946F-D2A9-B9F0CD57D43E}"/>
              </a:ext>
            </a:extLst>
          </p:cNvPr>
          <p:cNvSpPr/>
          <p:nvPr/>
        </p:nvSpPr>
        <p:spPr>
          <a:xfrm>
            <a:off x="1574463" y="1477574"/>
            <a:ext cx="5643847" cy="4817252"/>
          </a:xfrm>
          <a:prstGeom prst="roundRect">
            <a:avLst>
              <a:gd name="adj" fmla="val 6793"/>
            </a:avLst>
          </a:prstGeom>
          <a:solidFill>
            <a:srgbClr val="C1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944A9B-6B7E-4AF9-0200-95CBAA217AAB}"/>
              </a:ext>
            </a:extLst>
          </p:cNvPr>
          <p:cNvSpPr txBox="1"/>
          <p:nvPr/>
        </p:nvSpPr>
        <p:spPr>
          <a:xfrm>
            <a:off x="3564487" y="1618962"/>
            <a:ext cx="147908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accent5">
                    <a:lumMod val="50000"/>
                  </a:schemeClr>
                </a:solidFill>
              </a:rPr>
              <a:t>Sign Up</a:t>
            </a:r>
            <a:endParaRPr lang="ko-KR" altLang="en-US" sz="23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B74DBF-106B-1DDC-0DE4-5EC112A84FC5}"/>
              </a:ext>
            </a:extLst>
          </p:cNvPr>
          <p:cNvSpPr/>
          <p:nvPr/>
        </p:nvSpPr>
        <p:spPr>
          <a:xfrm>
            <a:off x="2240584" y="2397910"/>
            <a:ext cx="3161036" cy="38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DC957B-6487-0AEC-E98E-2A0D8FE04F50}"/>
              </a:ext>
            </a:extLst>
          </p:cNvPr>
          <p:cNvSpPr txBox="1"/>
          <p:nvPr/>
        </p:nvSpPr>
        <p:spPr>
          <a:xfrm>
            <a:off x="2238564" y="2438122"/>
            <a:ext cx="194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A65400-7917-0F58-E7D2-BBE7F021E711}"/>
              </a:ext>
            </a:extLst>
          </p:cNvPr>
          <p:cNvSpPr/>
          <p:nvPr/>
        </p:nvSpPr>
        <p:spPr>
          <a:xfrm>
            <a:off x="2240583" y="3017587"/>
            <a:ext cx="3161035" cy="38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182FC5-72D7-34BF-574B-5C0B8FF1F1A8}"/>
              </a:ext>
            </a:extLst>
          </p:cNvPr>
          <p:cNvSpPr txBox="1"/>
          <p:nvPr/>
        </p:nvSpPr>
        <p:spPr>
          <a:xfrm>
            <a:off x="2250676" y="3057799"/>
            <a:ext cx="194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ID (Email)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81AEB-250D-FA6C-89BF-1664F4DB8D6A}"/>
              </a:ext>
            </a:extLst>
          </p:cNvPr>
          <p:cNvSpPr/>
          <p:nvPr/>
        </p:nvSpPr>
        <p:spPr>
          <a:xfrm>
            <a:off x="2236541" y="3675777"/>
            <a:ext cx="3165079" cy="38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23BAF2-CEED-20BD-4A29-0AE38EE0A1B3}"/>
              </a:ext>
            </a:extLst>
          </p:cNvPr>
          <p:cNvSpPr txBox="1"/>
          <p:nvPr/>
        </p:nvSpPr>
        <p:spPr>
          <a:xfrm>
            <a:off x="2234522" y="3715989"/>
            <a:ext cx="194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39183F-A20C-1B51-E1B0-D26C16A748F3}"/>
              </a:ext>
            </a:extLst>
          </p:cNvPr>
          <p:cNvSpPr/>
          <p:nvPr/>
        </p:nvSpPr>
        <p:spPr>
          <a:xfrm>
            <a:off x="2236542" y="4333966"/>
            <a:ext cx="3165076" cy="386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4F46A-A224-7F45-7714-6E3D297CABF5}"/>
              </a:ext>
            </a:extLst>
          </p:cNvPr>
          <p:cNvSpPr txBox="1"/>
          <p:nvPr/>
        </p:nvSpPr>
        <p:spPr>
          <a:xfrm>
            <a:off x="2234522" y="4374178"/>
            <a:ext cx="194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Password Check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3D1BD89-7222-E2DC-D6C5-EDC888C7BB33}"/>
              </a:ext>
            </a:extLst>
          </p:cNvPr>
          <p:cNvSpPr/>
          <p:nvPr/>
        </p:nvSpPr>
        <p:spPr>
          <a:xfrm>
            <a:off x="5595404" y="2397909"/>
            <a:ext cx="847786" cy="3865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1D43810-5FC0-1DB2-7061-759C24DBB514}"/>
              </a:ext>
            </a:extLst>
          </p:cNvPr>
          <p:cNvSpPr/>
          <p:nvPr/>
        </p:nvSpPr>
        <p:spPr>
          <a:xfrm>
            <a:off x="5595404" y="3017586"/>
            <a:ext cx="847786" cy="3865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이메일 인증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412877C-67AB-3668-429D-CF0BFD8715DA}"/>
              </a:ext>
            </a:extLst>
          </p:cNvPr>
          <p:cNvSpPr/>
          <p:nvPr/>
        </p:nvSpPr>
        <p:spPr>
          <a:xfrm>
            <a:off x="5595404" y="4334789"/>
            <a:ext cx="847786" cy="3865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107895-A238-0EBE-2B6E-D742B9442CA6}"/>
              </a:ext>
            </a:extLst>
          </p:cNvPr>
          <p:cNvSpPr txBox="1"/>
          <p:nvPr/>
        </p:nvSpPr>
        <p:spPr>
          <a:xfrm>
            <a:off x="2867334" y="3741535"/>
            <a:ext cx="2873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영문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+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숫자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+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특수문자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8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자리 이상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FD4DF1C-B929-A4D3-C14B-6AE3481B8FF6}"/>
              </a:ext>
            </a:extLst>
          </p:cNvPr>
          <p:cNvSpPr/>
          <p:nvPr/>
        </p:nvSpPr>
        <p:spPr>
          <a:xfrm>
            <a:off x="3937671" y="5693291"/>
            <a:ext cx="1317097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Up!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C4510D1-69E7-2FCE-025F-69110E49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27" y="4908067"/>
            <a:ext cx="2286117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52C00E-01F1-0CA8-AB4F-1D96449B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1392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612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모든 정보는 필수로 입력되어야 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아이디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닉네임은 중복체크를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해야한다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비밀번호는 비밀번호 확인까지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완료해야하며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영문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숫자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+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특수문자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8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자리 이상 입력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아이디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이메일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비밀번호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닉네임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별칭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을 받는다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35000"/>
              </a:lnSpc>
            </a:pP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로그인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9A840-D9ED-EC13-C879-C0DE542F088C}"/>
              </a:ext>
            </a:extLst>
          </p:cNvPr>
          <p:cNvSpPr txBox="1"/>
          <p:nvPr/>
        </p:nvSpPr>
        <p:spPr>
          <a:xfrm>
            <a:off x="1474545" y="1164709"/>
            <a:ext cx="62433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/>
              <a:t>Generate Dummy Data whatever you want!</a:t>
            </a:r>
            <a:endParaRPr lang="ko-KR" altLang="en-US" sz="2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18FAB4-0CAD-0070-E9A1-F99F1AAC7A84}"/>
              </a:ext>
            </a:extLst>
          </p:cNvPr>
          <p:cNvSpPr/>
          <p:nvPr/>
        </p:nvSpPr>
        <p:spPr>
          <a:xfrm>
            <a:off x="2462622" y="2188741"/>
            <a:ext cx="4240959" cy="4456943"/>
          </a:xfrm>
          <a:prstGeom prst="roundRect">
            <a:avLst/>
          </a:prstGeom>
          <a:solidFill>
            <a:srgbClr val="C1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F6D7A-CEB8-2D21-4182-7E1C3B99B645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</a:t>
            </a:r>
            <a:r>
              <a:rPr lang="ko-KR" altLang="en-US" sz="1300" dirty="0"/>
              <a:t>회원가입       로그인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8F043-123F-266C-BF21-07E030E61ED3}"/>
              </a:ext>
            </a:extLst>
          </p:cNvPr>
          <p:cNvSpPr txBox="1"/>
          <p:nvPr/>
        </p:nvSpPr>
        <p:spPr>
          <a:xfrm>
            <a:off x="3856676" y="2452719"/>
            <a:ext cx="147908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accent5">
                    <a:lumMod val="50000"/>
                  </a:schemeClr>
                </a:solidFill>
              </a:rPr>
              <a:t>Sign In</a:t>
            </a:r>
            <a:endParaRPr lang="ko-KR" altLang="en-US" sz="23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9EE2A-73D6-AD53-88D0-687D851DD33B}"/>
              </a:ext>
            </a:extLst>
          </p:cNvPr>
          <p:cNvSpPr/>
          <p:nvPr/>
        </p:nvSpPr>
        <p:spPr>
          <a:xfrm>
            <a:off x="2773478" y="3276095"/>
            <a:ext cx="3597044" cy="54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31B639-941F-E76E-D4CF-A53260DE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59" y="3276095"/>
            <a:ext cx="559136" cy="53790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BFFE46-3765-74C9-DB87-5C5E6CBBCD97}"/>
              </a:ext>
            </a:extLst>
          </p:cNvPr>
          <p:cNvSpPr/>
          <p:nvPr/>
        </p:nvSpPr>
        <p:spPr>
          <a:xfrm>
            <a:off x="2786594" y="4082508"/>
            <a:ext cx="3597044" cy="54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7BFBA0A-0360-A24D-506B-B916EA340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594" y="4082818"/>
            <a:ext cx="544001" cy="5446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0AF0A5B-54E4-3D0F-D829-58E9313FF504}"/>
              </a:ext>
            </a:extLst>
          </p:cNvPr>
          <p:cNvSpPr txBox="1"/>
          <p:nvPr/>
        </p:nvSpPr>
        <p:spPr>
          <a:xfrm>
            <a:off x="3330595" y="3354819"/>
            <a:ext cx="3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8692E-F791-1BA2-92CC-956885CED4DE}"/>
              </a:ext>
            </a:extLst>
          </p:cNvPr>
          <p:cNvSpPr txBox="1"/>
          <p:nvPr/>
        </p:nvSpPr>
        <p:spPr>
          <a:xfrm>
            <a:off x="3330594" y="4167033"/>
            <a:ext cx="3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BBE76F-3581-D5EB-2601-21C0CF953842}"/>
              </a:ext>
            </a:extLst>
          </p:cNvPr>
          <p:cNvSpPr txBox="1"/>
          <p:nvPr/>
        </p:nvSpPr>
        <p:spPr>
          <a:xfrm>
            <a:off x="2567587" y="4792762"/>
            <a:ext cx="200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>
                <a:solidFill>
                  <a:schemeClr val="accent1">
                    <a:lumMod val="75000"/>
                  </a:schemeClr>
                </a:solidFill>
              </a:rPr>
              <a:t>Forget password?</a:t>
            </a:r>
            <a:endParaRPr lang="ko-KR" alt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EF1FE1-20AC-AE46-48BD-EDF9978A2410}"/>
              </a:ext>
            </a:extLst>
          </p:cNvPr>
          <p:cNvSpPr/>
          <p:nvPr/>
        </p:nvSpPr>
        <p:spPr>
          <a:xfrm>
            <a:off x="3937671" y="6027693"/>
            <a:ext cx="1317097" cy="3974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In!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39141E-473A-8AB7-445D-94E7B3DB3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036" y="5388475"/>
            <a:ext cx="2254366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225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컬러명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타입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옵션으로 구분되어 있다</a:t>
            </a:r>
            <a:endParaRPr lang="en-US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컬럼명에는 해당정보에 이름을 적어 놓는다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생성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페이지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6CB1D4-DEE2-74CF-F94C-79C788CC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50" y="1017338"/>
            <a:ext cx="7200143" cy="50425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00B8CEE-11A6-E7E4-88E8-323CD4576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3" r="11806"/>
          <a:stretch/>
        </p:blipFill>
        <p:spPr>
          <a:xfrm>
            <a:off x="84780" y="6256414"/>
            <a:ext cx="9022886" cy="5016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BE56CC-00E5-B0F9-8296-0E42656EF4AB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0289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277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타입에는 기본 타입과 유저가 만든 타입으로 구분되어 있다</a:t>
            </a:r>
          </a:p>
          <a:p>
            <a:pPr algn="just" latinLnBrk="1">
              <a:lnSpc>
                <a:spcPct val="160000"/>
              </a:lnSpc>
            </a:pPr>
            <a:r>
              <a:rPr lang="en-US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  1) </a:t>
            </a:r>
            <a:r>
              <a:rPr lang="ko-KR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유저가 만든 타입은 로그인 시에만 볼 수 있다</a:t>
            </a:r>
          </a:p>
          <a:p>
            <a:pPr algn="just" latinLnBrk="1">
              <a:lnSpc>
                <a:spcPct val="160000"/>
              </a:lnSpc>
            </a:pPr>
            <a:r>
              <a:rPr lang="en-US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  2) </a:t>
            </a:r>
            <a:r>
              <a:rPr lang="ko-KR" altLang="ko-KR" sz="15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기본 타입은 모든 사람에게 제공한다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생성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페이지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F6D7A-CEB8-2D21-4182-7E1C3B99B645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540D4-863E-1479-2AB2-158329CA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7" y="995364"/>
            <a:ext cx="8194338" cy="563113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33A61-62EE-140F-78E2-C64811348883}"/>
              </a:ext>
            </a:extLst>
          </p:cNvPr>
          <p:cNvSpPr/>
          <p:nvPr/>
        </p:nvSpPr>
        <p:spPr>
          <a:xfrm>
            <a:off x="8009074" y="1526752"/>
            <a:ext cx="1098592" cy="320880"/>
          </a:xfrm>
          <a:prstGeom prst="rect">
            <a:avLst/>
          </a:prstGeom>
          <a:solidFill>
            <a:srgbClr val="FAFA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Created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by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User</a:t>
            </a:r>
            <a:endParaRPr lang="ko-KR" altLang="en-US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C1CD25-5CD7-6B97-4A1F-C33D2420FB08}"/>
              </a:ext>
            </a:extLst>
          </p:cNvPr>
          <p:cNvSpPr/>
          <p:nvPr/>
        </p:nvSpPr>
        <p:spPr>
          <a:xfrm>
            <a:off x="1925690" y="1091811"/>
            <a:ext cx="981011" cy="320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Basic Type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2183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EAF40E3-05A7-BE41-4B1D-FD1F87C29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6"/>
          <a:stretch/>
        </p:blipFill>
        <p:spPr>
          <a:xfrm>
            <a:off x="553625" y="1033954"/>
            <a:ext cx="8085193" cy="5646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225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유저 타입에 들어가면 타입생성 버튼을 통해 타입을 생성할 수 잇다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공개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/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비공개지정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)</a:t>
            </a: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endParaRPr lang="ko-KR" altLang="ko-KR" sz="1800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생성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페이지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F6D7A-CEB8-2D21-4182-7E1C3B99B645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433F02-F5BE-7FE7-DAA3-B18150778A48}"/>
              </a:ext>
            </a:extLst>
          </p:cNvPr>
          <p:cNvSpPr/>
          <p:nvPr/>
        </p:nvSpPr>
        <p:spPr>
          <a:xfrm>
            <a:off x="7155230" y="1532808"/>
            <a:ext cx="1098592" cy="3208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Created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by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User</a:t>
            </a:r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99688C-A85D-2362-CFBB-3C63B347FA33}"/>
              </a:ext>
            </a:extLst>
          </p:cNvPr>
          <p:cNvSpPr/>
          <p:nvPr/>
        </p:nvSpPr>
        <p:spPr>
          <a:xfrm>
            <a:off x="7330732" y="6232908"/>
            <a:ext cx="1098592" cy="3208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Add Type</a:t>
            </a:r>
            <a:endParaRPr lang="ko-KR" altLang="en-US" sz="11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A8A538-CA57-47E6-642A-A1204BC9A2F2}"/>
              </a:ext>
            </a:extLst>
          </p:cNvPr>
          <p:cNvSpPr/>
          <p:nvPr/>
        </p:nvSpPr>
        <p:spPr>
          <a:xfrm>
            <a:off x="1880777" y="1133137"/>
            <a:ext cx="1098592" cy="320880"/>
          </a:xfrm>
          <a:prstGeom prst="rect">
            <a:avLst/>
          </a:prstGeom>
          <a:solidFill>
            <a:srgbClr val="FAFA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Basic Type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0983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63BFA7-9280-DCE8-A713-490DBD5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" y="496570"/>
            <a:ext cx="9022886" cy="4541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7829FC-21A9-AE4A-0D45-90528B5F277C}"/>
              </a:ext>
            </a:extLst>
          </p:cNvPr>
          <p:cNvSpPr/>
          <p:nvPr/>
        </p:nvSpPr>
        <p:spPr>
          <a:xfrm>
            <a:off x="84779" y="490514"/>
            <a:ext cx="9022887" cy="627363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13C4-5755-79BB-82AF-E4912731FD11}"/>
              </a:ext>
            </a:extLst>
          </p:cNvPr>
          <p:cNvSpPr txBox="1"/>
          <p:nvPr/>
        </p:nvSpPr>
        <p:spPr>
          <a:xfrm>
            <a:off x="9228779" y="248281"/>
            <a:ext cx="2878442" cy="214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마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옵션에는 빈 값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%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와 함수가 있다</a:t>
            </a:r>
          </a:p>
          <a:p>
            <a:pPr algn="just" latinLnBrk="1">
              <a:lnSpc>
                <a:spcPct val="160000"/>
              </a:lnSpc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빈 값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%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null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값을 일부러 만들어 낸다</a:t>
            </a:r>
          </a:p>
          <a:p>
            <a:pPr algn="just" latinLnBrk="1">
              <a:lnSpc>
                <a:spcPct val="135000"/>
              </a:lnSpc>
            </a:pP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09C06-E836-190D-3C19-BF9A2D56CDC0}"/>
              </a:ext>
            </a:extLst>
          </p:cNvPr>
          <p:cNvSpPr txBox="1"/>
          <p:nvPr/>
        </p:nvSpPr>
        <p:spPr>
          <a:xfrm>
            <a:off x="84779" y="66613"/>
            <a:ext cx="388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더미데이터 생성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한컴바탕"/>
                <a:cs typeface="Times New Roman" panose="02020603050405020304" pitchFamily="18" charset="0"/>
              </a:rPr>
              <a:t>페이지</a:t>
            </a:r>
            <a:endParaRPr lang="ko-KR" altLang="ko-KR" sz="1800" b="1" dirty="0">
              <a:solidFill>
                <a:srgbClr val="000000"/>
              </a:solidFill>
              <a:effectLst/>
              <a:latin typeface="한컴바탕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4B2E2-32C1-C7E9-6BFC-A3677114350B}"/>
              </a:ext>
            </a:extLst>
          </p:cNvPr>
          <p:cNvSpPr txBox="1"/>
          <p:nvPr/>
        </p:nvSpPr>
        <p:spPr>
          <a:xfrm>
            <a:off x="121112" y="541200"/>
            <a:ext cx="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LOGO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B14399-A639-C2E5-6F68-1C26CCE9E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63" r="11806"/>
          <a:stretch/>
        </p:blipFill>
        <p:spPr>
          <a:xfrm>
            <a:off x="84780" y="6256414"/>
            <a:ext cx="9022886" cy="501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2FEA37-84E2-06DD-4BC8-A5A551479A2F}"/>
              </a:ext>
            </a:extLst>
          </p:cNvPr>
          <p:cNvSpPr txBox="1"/>
          <p:nvPr/>
        </p:nvSpPr>
        <p:spPr>
          <a:xfrm>
            <a:off x="6188853" y="563174"/>
            <a:ext cx="28361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About Us          </a:t>
            </a:r>
            <a:r>
              <a:rPr lang="ko-KR" altLang="en-US" sz="1300" dirty="0"/>
              <a:t>로그아웃 </a:t>
            </a:r>
            <a:r>
              <a:rPr lang="en-US" altLang="ko-KR" sz="1300" dirty="0"/>
              <a:t>  </a:t>
            </a:r>
            <a:endParaRPr lang="ko-KR" altLang="en-US" sz="13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B140B59-E047-B9C4-0C0E-E506B53F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7" y="999170"/>
            <a:ext cx="7802349" cy="52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1316</Words>
  <Application>Microsoft Office PowerPoint</Application>
  <PresentationFormat>와이드스크린</PresentationFormat>
  <Paragraphs>450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한컴바탕</vt:lpstr>
      <vt:lpstr>함초롬돋움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다영</dc:creator>
  <cp:lastModifiedBy>노 다영</cp:lastModifiedBy>
  <cp:revision>24</cp:revision>
  <dcterms:created xsi:type="dcterms:W3CDTF">2023-01-16T07:17:28Z</dcterms:created>
  <dcterms:modified xsi:type="dcterms:W3CDTF">2023-01-17T02:52:55Z</dcterms:modified>
</cp:coreProperties>
</file>