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8B2E-3C4A-4E7C-8142-78474DAF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F900C-9C20-1588-97A6-991CD3B0F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F0D81-D5D3-D49A-FD1B-A847DB0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D5149-9723-091F-CF2C-25D92B34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050AC-D9D7-0B93-7566-FEE83E1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5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26EC0-5315-1B0E-5CD5-79060C12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2B2A9-D07D-2BBB-971E-07A86833E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5D5B9-4C9A-7E09-52EB-414D02FE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E74BE-3947-D63C-2D26-16056007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12243-C8FF-F059-BF4D-7F6DDCC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D8878E-549D-413D-5EC6-C820AD90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F5106-74B6-0136-BE5A-82F6BCE20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B01F6-108F-435E-BD94-169A2DA5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10E90-BB3F-DDF8-1E7C-9228F1D2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879DC-CB83-C01F-543B-D373D8DE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41C8-7E84-0718-E357-802943F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E75F-868E-6BE3-984E-DB00A1E4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168B5-1C5D-A318-1F17-2BF6AB26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33646-37E6-D66E-0F0E-EEDF716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72F3E-385D-36CE-18B7-1AF4D952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41C3B-147E-0AC1-CB47-4F058F1E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CF5CA-2277-658F-C84D-84C975FB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6E928-AE84-A6D3-5E53-59ED6C2C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3A5FA-AC5E-DA78-B1D9-14ADD724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6A58E-A7A8-E043-CD4D-DCC744D3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5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24EC2-C7E5-C569-9757-3F549C1F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3ACF1-E597-5E91-BC8A-11E39DBA2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9F3A6-EB41-8C89-3066-33808DB4E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3EAFF-D84B-33E3-2648-F0EA747D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A1502-A1F4-9AE2-67E9-C9078BFB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6B308-FCCB-57D4-EAAE-E3FA7487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D488C-7836-F457-7031-A1091406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78D52-EBEB-1E73-4DDD-DDD38F1A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7033F-9099-8C6B-D363-53AC0A0C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A0566B-7747-70E3-6AB3-161C5D65C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EC47F-1271-1FB9-0D38-F7BC569E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8197E8-67D9-1FA5-4F4F-A3502006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0333FE-F13D-B3B9-EB3E-7ED0A522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6D8C7C-F72C-B404-EB6E-4E83C68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5FF0-54A2-EE6D-A0F0-4B06EB3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C013E-6043-BB9B-F292-A08AEDC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7ECEDF-90A1-9F8F-0E90-BD3FF91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A36A0-6CCD-801D-1FAD-54866E93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382BD-4D23-94FE-8FF8-169E20C0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1F364-7CBD-A64D-2C45-34F571C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8790D-CE6A-080B-360E-2B6AF31C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69CE-80BB-BC37-6877-D3074354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77146-86D9-B311-4BC6-514A704F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DAAF9-6188-71BC-4583-7A0C404D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850A-E39D-ED36-D565-56C16548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815AD-C5F0-6FC4-9FFB-D8514401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EFB15-1947-F97D-5DA2-E292F32E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3E2C-002D-CCF8-C5BD-1F45B1D8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2753F4-F2B2-3DB7-6FCD-6EFF91E2E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6FB44-F9A0-15B7-E873-B5760974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934DE-40C8-BABE-E0CA-EBD94C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3B5AC-A0DD-7B8B-C8B3-B0A9C267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3F50B-1B57-6DA9-37B9-83751388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D4130F-ACB3-B15A-410C-B5147EA6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98081-14FB-FBEF-034C-12F23B8A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9B6B3-A425-562D-37B1-3507D651C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5FB0-4112-4A71-B927-DB755EF4F7C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5A118-87C9-9CD1-6AA7-686439C90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CB694-4A39-CF8A-2A6A-8913E1842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CEB4-4A9C-4C08-ACCB-17050B7F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A4E81-1543-3F51-C386-60D241218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KOSA</a:t>
            </a:r>
            <a:r>
              <a:rPr lang="ko-KR" altLang="en-US" sz="4500" dirty="0"/>
              <a:t> </a:t>
            </a:r>
            <a:r>
              <a:rPr lang="en-US" altLang="ko-KR" sz="4500" dirty="0"/>
              <a:t>1</a:t>
            </a:r>
            <a:r>
              <a:rPr lang="ko-KR" altLang="en-US" sz="4500" dirty="0"/>
              <a:t>조 작업계획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EC7E9-C6C6-9F23-4226-13C676B3B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Dummy</a:t>
            </a:r>
            <a:r>
              <a:rPr lang="ko-KR" altLang="en-US" dirty="0"/>
              <a:t> </a:t>
            </a:r>
            <a:r>
              <a:rPr lang="en-US" altLang="ko-KR" dirty="0"/>
              <a:t>Data Generator </a:t>
            </a:r>
            <a:r>
              <a:rPr lang="en-US" altLang="ko-KR" dirty="0" err="1"/>
              <a:t>WebSite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53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CEA5-BBF9-22F1-468C-E8B9762F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700" b="1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0F698-8B4C-648F-F7D8-12B64D9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37" y="1417018"/>
            <a:ext cx="10515600" cy="5147284"/>
          </a:xfrm>
        </p:spPr>
        <p:txBody>
          <a:bodyPr numCol="2"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sz="2200" dirty="0"/>
              <a:t>로그인</a:t>
            </a:r>
            <a:r>
              <a:rPr lang="en-US" altLang="ko-KR" sz="2200" dirty="0"/>
              <a:t>/</a:t>
            </a:r>
            <a:r>
              <a:rPr lang="ko-KR" altLang="en-US" sz="2200" dirty="0"/>
              <a:t>회원가입</a:t>
            </a:r>
            <a:endParaRPr lang="en-US" altLang="ko-KR" sz="22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메일 인증 기능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외부 계정 로그인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endParaRPr lang="en-US" altLang="ko-KR" sz="2200" dirty="0"/>
          </a:p>
          <a:p>
            <a:pPr>
              <a:lnSpc>
                <a:spcPct val="125000"/>
              </a:lnSpc>
            </a:pPr>
            <a:r>
              <a:rPr lang="ko-KR" altLang="en-US" sz="2200" dirty="0"/>
              <a:t>개인 스키마 저장 페이지</a:t>
            </a:r>
            <a:endParaRPr lang="en-US" altLang="ko-KR" sz="2200" dirty="0"/>
          </a:p>
          <a:p>
            <a:pPr>
              <a:lnSpc>
                <a:spcPct val="125000"/>
              </a:lnSpc>
            </a:pPr>
            <a:endParaRPr lang="en-US" altLang="ko-KR" sz="2200" dirty="0"/>
          </a:p>
          <a:p>
            <a:pPr>
              <a:lnSpc>
                <a:spcPct val="125000"/>
              </a:lnSpc>
            </a:pPr>
            <a:r>
              <a:rPr lang="ko-KR" altLang="en-US" sz="2200" dirty="0"/>
              <a:t>관리자 페이지</a:t>
            </a:r>
            <a:endParaRPr lang="en-US" altLang="ko-KR" sz="22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데이터 타입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유저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채팅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관리 기준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커뮤니티 관리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endParaRPr lang="en-US" altLang="ko-KR" sz="2200" dirty="0"/>
          </a:p>
          <a:p>
            <a:pPr lvl="1">
              <a:lnSpc>
                <a:spcPct val="125000"/>
              </a:lnSpc>
            </a:pPr>
            <a:endParaRPr lang="en-US" altLang="ko-KR" sz="2200" dirty="0"/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2200" dirty="0"/>
          </a:p>
          <a:p>
            <a:pPr>
              <a:lnSpc>
                <a:spcPct val="125000"/>
              </a:lnSpc>
            </a:pPr>
            <a:r>
              <a:rPr lang="ko-KR" altLang="en-US" sz="2200" dirty="0"/>
              <a:t>채팅 </a:t>
            </a:r>
            <a:r>
              <a:rPr lang="en-US" altLang="ko-KR" sz="2200" dirty="0"/>
              <a:t>( + </a:t>
            </a:r>
            <a:r>
              <a:rPr lang="ko-KR" altLang="en-US" sz="2200" dirty="0" err="1"/>
              <a:t>알림기능</a:t>
            </a:r>
            <a:r>
              <a:rPr lang="en-US" altLang="ko-KR" sz="2200" dirty="0"/>
              <a:t>)</a:t>
            </a:r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커뮤니티 </a:t>
            </a:r>
            <a:r>
              <a:rPr lang="en-US" altLang="ko-KR" sz="2000" dirty="0"/>
              <a:t>(</a:t>
            </a:r>
            <a:r>
              <a:rPr lang="ko-KR" altLang="en-US" sz="2000" dirty="0"/>
              <a:t>스키마 공유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2200" dirty="0"/>
          </a:p>
          <a:p>
            <a:pPr>
              <a:lnSpc>
                <a:spcPct val="125000"/>
              </a:lnSpc>
            </a:pPr>
            <a:r>
              <a:rPr lang="ko-KR" altLang="en-US" sz="2200" dirty="0" err="1"/>
              <a:t>스케쥴러</a:t>
            </a:r>
            <a:endParaRPr lang="en-US" altLang="ko-KR" sz="2200" dirty="0"/>
          </a:p>
          <a:p>
            <a:pPr lvl="1">
              <a:lnSpc>
                <a:spcPct val="125000"/>
              </a:lnSpc>
            </a:pPr>
            <a:r>
              <a:rPr lang="ko-KR" altLang="en-US" sz="2200" dirty="0"/>
              <a:t>휴먼계정</a:t>
            </a:r>
            <a:endParaRPr lang="en-US" altLang="ko-KR" sz="2200" dirty="0"/>
          </a:p>
          <a:p>
            <a:pPr lvl="1">
              <a:lnSpc>
                <a:spcPct val="125000"/>
              </a:lnSpc>
            </a:pPr>
            <a:endParaRPr lang="en-US" altLang="ko-KR" sz="2200" dirty="0"/>
          </a:p>
          <a:p>
            <a:r>
              <a:rPr lang="ko-KR" altLang="en-US" sz="2200" dirty="0" err="1"/>
              <a:t>리액트</a:t>
            </a:r>
            <a:r>
              <a:rPr lang="ko-KR" altLang="en-US" sz="2200" dirty="0"/>
              <a:t> 사용</a:t>
            </a:r>
            <a:endParaRPr lang="en-US" altLang="ko-KR" sz="2200" dirty="0"/>
          </a:p>
          <a:p>
            <a:pPr lvl="1"/>
            <a:r>
              <a:rPr lang="ko-KR" altLang="en-US" sz="2000" dirty="0"/>
              <a:t>관리자 페이지에 사용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endParaRPr lang="en-US" altLang="ko-KR" sz="2200" dirty="0"/>
          </a:p>
          <a:p>
            <a:pPr lvl="1">
              <a:lnSpc>
                <a:spcPct val="125000"/>
              </a:lnSpc>
            </a:pPr>
            <a:endParaRPr lang="en-US" altLang="ko-KR" sz="2200" dirty="0"/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2200" dirty="0"/>
          </a:p>
          <a:p>
            <a:pPr>
              <a:lnSpc>
                <a:spcPct val="125000"/>
              </a:lnSpc>
            </a:pPr>
            <a:endParaRPr lang="en-US" altLang="ko-KR" sz="2200" dirty="0"/>
          </a:p>
          <a:p>
            <a:pPr>
              <a:lnSpc>
                <a:spcPct val="125000"/>
              </a:lnSpc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75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CEA5-BBF9-22F1-468C-E8B9762F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700" b="1" dirty="0"/>
              <a:t>주요 기능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D2979B-EF47-0A04-844A-17E405C3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52"/>
            <a:ext cx="10515600" cy="5268396"/>
          </a:xfrm>
        </p:spPr>
        <p:txBody>
          <a:bodyPr numCol="2"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sz="2200" dirty="0"/>
              <a:t>더미데이터 생성</a:t>
            </a:r>
            <a:endParaRPr lang="en-US" altLang="ko-KR" sz="22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스키마 생성 및 저장</a:t>
            </a:r>
            <a:endParaRPr lang="en-US" altLang="ko-KR" sz="2000" dirty="0"/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공유 기능 </a:t>
            </a:r>
            <a:r>
              <a:rPr lang="en-US" altLang="ko-KR" sz="2000" dirty="0"/>
              <a:t>(</a:t>
            </a:r>
            <a:r>
              <a:rPr lang="ko-KR" altLang="en-US" sz="2000" dirty="0"/>
              <a:t>채팅</a:t>
            </a:r>
            <a:r>
              <a:rPr lang="en-US" altLang="ko-KR" sz="2000" dirty="0"/>
              <a:t>, </a:t>
            </a:r>
            <a:r>
              <a:rPr lang="ko-KR" altLang="en-US" sz="2000" dirty="0"/>
              <a:t>커뮤니티</a:t>
            </a:r>
            <a:r>
              <a:rPr lang="en-US" altLang="ko-KR" sz="2000" dirty="0"/>
              <a:t>)</a:t>
            </a:r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데이터 타입 선택 가능 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등</a:t>
            </a:r>
            <a:r>
              <a:rPr lang="en-US" altLang="ko-KR" sz="2000" dirty="0"/>
              <a:t>..)</a:t>
            </a:r>
          </a:p>
          <a:p>
            <a:pPr lvl="1">
              <a:lnSpc>
                <a:spcPct val="125000"/>
              </a:lnSpc>
            </a:pPr>
            <a:r>
              <a:rPr lang="ko-KR" altLang="en-US" sz="2000" dirty="0"/>
              <a:t>사용자가 데이터 타입 생성 및 공유 가능</a:t>
            </a:r>
            <a:endParaRPr lang="en-US" altLang="ko-KR" sz="2000" dirty="0"/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2200" dirty="0"/>
          </a:p>
          <a:p>
            <a:pPr>
              <a:lnSpc>
                <a:spcPct val="125000"/>
              </a:lnSpc>
            </a:pPr>
            <a:r>
              <a:rPr lang="ko-KR" altLang="en-US" sz="2200" dirty="0"/>
              <a:t>고민 중인 것</a:t>
            </a:r>
            <a:endParaRPr lang="en-US" altLang="ko-KR" sz="2200" dirty="0"/>
          </a:p>
          <a:p>
            <a:pPr lvl="1">
              <a:lnSpc>
                <a:spcPct val="125000"/>
              </a:lnSpc>
            </a:pPr>
            <a:r>
              <a:rPr lang="en-US" altLang="ko-KR" sz="2200" dirty="0"/>
              <a:t>API </a:t>
            </a:r>
            <a:r>
              <a:rPr lang="ko-KR" altLang="en-US" sz="2200" dirty="0"/>
              <a:t>만들기</a:t>
            </a:r>
            <a:endParaRPr lang="en-US" altLang="ko-KR" sz="2200" dirty="0"/>
          </a:p>
          <a:p>
            <a:pPr lvl="1">
              <a:lnSpc>
                <a:spcPct val="125000"/>
              </a:lnSpc>
            </a:pPr>
            <a:r>
              <a:rPr lang="ko-KR" altLang="en-US" sz="2200" dirty="0"/>
              <a:t>시나리오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32958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CEA5-BBF9-22F1-468C-E8B9762F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700" b="1" dirty="0"/>
              <a:t>메인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1FED7-C51B-FF1A-F690-0C31A34F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45" y="857052"/>
            <a:ext cx="7336910" cy="59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AD18E-3783-5DB5-B9C5-046E2A7A0B70}"/>
              </a:ext>
            </a:extLst>
          </p:cNvPr>
          <p:cNvSpPr txBox="1"/>
          <p:nvPr/>
        </p:nvSpPr>
        <p:spPr>
          <a:xfrm>
            <a:off x="2427545" y="423925"/>
            <a:ext cx="357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https://generatedata.com/</a:t>
            </a:r>
          </a:p>
        </p:txBody>
      </p:sp>
    </p:spTree>
    <p:extLst>
      <p:ext uri="{BB962C8B-B14F-4D97-AF65-F5344CB8AC3E}">
        <p14:creationId xmlns:p14="http://schemas.microsoft.com/office/powerpoint/2010/main" val="14058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CEA5-BBF9-22F1-468C-E8B9762F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700" b="1" dirty="0"/>
              <a:t>생성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0F698-8B4C-648F-F7D8-12B64D9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37" y="1489684"/>
            <a:ext cx="10515600" cy="5074617"/>
          </a:xfrm>
        </p:spPr>
        <p:txBody>
          <a:bodyPr numCol="2">
            <a:noAutofit/>
          </a:bodyPr>
          <a:lstStyle/>
          <a:p>
            <a:pPr marL="457200" lvl="1" indent="0">
              <a:lnSpc>
                <a:spcPct val="125000"/>
              </a:lnSpc>
              <a:buNone/>
            </a:pPr>
            <a:endParaRPr lang="en-US" altLang="ko-KR" sz="2500" dirty="0"/>
          </a:p>
          <a:p>
            <a:pPr marL="457200" lvl="1" indent="0">
              <a:lnSpc>
                <a:spcPct val="125000"/>
              </a:lnSpc>
              <a:buNone/>
            </a:pPr>
            <a:endParaRPr lang="en-US" altLang="ko-KR" sz="2500" dirty="0"/>
          </a:p>
          <a:p>
            <a:pPr>
              <a:lnSpc>
                <a:spcPct val="125000"/>
              </a:lnSpc>
            </a:pPr>
            <a:endParaRPr lang="en-US" altLang="ko-KR" sz="2500" dirty="0"/>
          </a:p>
          <a:p>
            <a:pPr>
              <a:lnSpc>
                <a:spcPct val="125000"/>
              </a:lnSpc>
            </a:pPr>
            <a:endParaRPr lang="ko-KR" altLang="en-US" sz="2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2CBB27-C28A-0AB0-BB04-EA4ACEC7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34" y="1090469"/>
            <a:ext cx="6228132" cy="57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8FC50-B3FE-24A4-154E-7BCDAD15C77A}"/>
              </a:ext>
            </a:extLst>
          </p:cNvPr>
          <p:cNvSpPr txBox="1"/>
          <p:nvPr/>
        </p:nvSpPr>
        <p:spPr>
          <a:xfrm>
            <a:off x="3598557" y="46135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https://www.mockaroo.com/</a:t>
            </a:r>
          </a:p>
        </p:txBody>
      </p:sp>
    </p:spTree>
    <p:extLst>
      <p:ext uri="{BB962C8B-B14F-4D97-AF65-F5344CB8AC3E}">
        <p14:creationId xmlns:p14="http://schemas.microsoft.com/office/powerpoint/2010/main" val="11459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CEA5-BBF9-22F1-468C-E8B9762F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700" b="1" dirty="0"/>
              <a:t>개발 환경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D2979B-EF47-0A04-844A-17E405C3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52"/>
            <a:ext cx="10515600" cy="5268396"/>
          </a:xfrm>
        </p:spPr>
        <p:txBody>
          <a:bodyPr numCol="2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Spring(STS) 3.9.11 (Boot 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Java JDK 1.8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Tomcat 9.0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jdbc6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AWS or </a:t>
            </a:r>
            <a:r>
              <a:rPr lang="en-US" altLang="ko-KR" sz="2000" dirty="0" err="1"/>
              <a:t>NaverCloud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Mysql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React + node ( </a:t>
            </a:r>
            <a:r>
              <a:rPr lang="ko-KR" altLang="en-US" sz="2000" dirty="0"/>
              <a:t>고민 중 </a:t>
            </a:r>
            <a:r>
              <a:rPr lang="en-US" altLang="ko-KR" sz="2000" dirty="0"/>
              <a:t>)</a:t>
            </a:r>
          </a:p>
          <a:p>
            <a:pPr>
              <a:lnSpc>
                <a:spcPct val="125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2982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136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KOSA 1조 작업계획</vt:lpstr>
      <vt:lpstr>주요 기능</vt:lpstr>
      <vt:lpstr>주요 기능</vt:lpstr>
      <vt:lpstr>메인</vt:lpstr>
      <vt:lpstr>생성 페이지</vt:lpstr>
      <vt:lpstr>개발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KOSA 1조 작업계획</dc:title>
  <dc:creator>노 다영</dc:creator>
  <cp:lastModifiedBy>노 다영</cp:lastModifiedBy>
  <cp:revision>6</cp:revision>
  <dcterms:created xsi:type="dcterms:W3CDTF">2023-01-12T09:24:59Z</dcterms:created>
  <dcterms:modified xsi:type="dcterms:W3CDTF">2023-01-12T10:04:12Z</dcterms:modified>
</cp:coreProperties>
</file>