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F0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91FDF2-EE32-4DF0-A17B-35B368201A49}" v="225" dt="2024-11-24T01:15:11.0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wad Sbihi" userId="e494ad0a76f3154a" providerId="LiveId" clId="{8591FDF2-EE32-4DF0-A17B-35B368201A49}"/>
    <pc:docChg chg="undo redo custSel addSld delSld modSld sldOrd">
      <pc:chgData name="Yawad Sbihi" userId="e494ad0a76f3154a" providerId="LiveId" clId="{8591FDF2-EE32-4DF0-A17B-35B368201A49}" dt="2024-11-24T13:09:53.579" v="2263" actId="20577"/>
      <pc:docMkLst>
        <pc:docMk/>
      </pc:docMkLst>
      <pc:sldChg chg="addSp delSp modSp new mod">
        <pc:chgData name="Yawad Sbihi" userId="e494ad0a76f3154a" providerId="LiveId" clId="{8591FDF2-EE32-4DF0-A17B-35B368201A49}" dt="2024-11-24T00:55:50.953" v="1606" actId="790"/>
        <pc:sldMkLst>
          <pc:docMk/>
          <pc:sldMk cId="4094828106" sldId="256"/>
        </pc:sldMkLst>
        <pc:spChg chg="del">
          <ac:chgData name="Yawad Sbihi" userId="e494ad0a76f3154a" providerId="LiveId" clId="{8591FDF2-EE32-4DF0-A17B-35B368201A49}" dt="2024-11-23T15:13:08.013" v="8" actId="478"/>
          <ac:spMkLst>
            <pc:docMk/>
            <pc:sldMk cId="4094828106" sldId="256"/>
            <ac:spMk id="2" creationId="{913FC0A1-3E90-5263-BAA8-4E7AA91A21A8}"/>
          </ac:spMkLst>
        </pc:spChg>
        <pc:spChg chg="del">
          <ac:chgData name="Yawad Sbihi" userId="e494ad0a76f3154a" providerId="LiveId" clId="{8591FDF2-EE32-4DF0-A17B-35B368201A49}" dt="2024-11-23T15:13:08.988" v="9" actId="478"/>
          <ac:spMkLst>
            <pc:docMk/>
            <pc:sldMk cId="4094828106" sldId="256"/>
            <ac:spMk id="3" creationId="{6033F595-A8AF-BA33-A9BB-A9506151D507}"/>
          </ac:spMkLst>
        </pc:spChg>
        <pc:spChg chg="add mod">
          <ac:chgData name="Yawad Sbihi" userId="e494ad0a76f3154a" providerId="LiveId" clId="{8591FDF2-EE32-4DF0-A17B-35B368201A49}" dt="2024-11-23T15:17:28.643" v="122" actId="27636"/>
          <ac:spMkLst>
            <pc:docMk/>
            <pc:sldMk cId="4094828106" sldId="256"/>
            <ac:spMk id="6" creationId="{440EFB3A-D897-9FEB-78C0-11530A9789C7}"/>
          </ac:spMkLst>
        </pc:spChg>
        <pc:spChg chg="add mod">
          <ac:chgData name="Yawad Sbihi" userId="e494ad0a76f3154a" providerId="LiveId" clId="{8591FDF2-EE32-4DF0-A17B-35B368201A49}" dt="2024-11-24T00:55:50.953" v="1606" actId="790"/>
          <ac:spMkLst>
            <pc:docMk/>
            <pc:sldMk cId="4094828106" sldId="256"/>
            <ac:spMk id="8" creationId="{052E7A82-C30E-B5C5-F90C-2589CC8B5748}"/>
          </ac:spMkLst>
        </pc:spChg>
        <pc:spChg chg="add mod">
          <ac:chgData name="Yawad Sbihi" userId="e494ad0a76f3154a" providerId="LiveId" clId="{8591FDF2-EE32-4DF0-A17B-35B368201A49}" dt="2024-11-24T00:40:39.442" v="1514"/>
          <ac:spMkLst>
            <pc:docMk/>
            <pc:sldMk cId="4094828106" sldId="256"/>
            <ac:spMk id="9" creationId="{090BB86C-A78B-E2DC-9CCA-1C0E67584992}"/>
          </ac:spMkLst>
        </pc:spChg>
        <pc:spChg chg="add mod">
          <ac:chgData name="Yawad Sbihi" userId="e494ad0a76f3154a" providerId="LiveId" clId="{8591FDF2-EE32-4DF0-A17B-35B368201A49}" dt="2024-11-23T15:28:14.969" v="159" actId="1076"/>
          <ac:spMkLst>
            <pc:docMk/>
            <pc:sldMk cId="4094828106" sldId="256"/>
            <ac:spMk id="18" creationId="{12004DF9-7C97-2ABA-BB38-32BCB381A32C}"/>
          </ac:spMkLst>
        </pc:spChg>
        <pc:spChg chg="add mod">
          <ac:chgData name="Yawad Sbihi" userId="e494ad0a76f3154a" providerId="LiveId" clId="{8591FDF2-EE32-4DF0-A17B-35B368201A49}" dt="2024-11-23T19:23:22.439" v="752" actId="34135"/>
          <ac:spMkLst>
            <pc:docMk/>
            <pc:sldMk cId="4094828106" sldId="256"/>
            <ac:spMk id="19" creationId="{7215BCB8-0F54-DAFE-D67F-19F9A59B919D}"/>
          </ac:spMkLst>
        </pc:spChg>
        <pc:grpChg chg="add mod">
          <ac:chgData name="Yawad Sbihi" userId="e494ad0a76f3154a" providerId="LiveId" clId="{8591FDF2-EE32-4DF0-A17B-35B368201A49}" dt="2024-11-23T19:23:22.439" v="752" actId="34135"/>
          <ac:grpSpMkLst>
            <pc:docMk/>
            <pc:sldMk cId="4094828106" sldId="256"/>
            <ac:grpSpMk id="20" creationId="{01A8E48F-1D0C-34EC-B49F-3B27DB1AE144}"/>
          </ac:grpSpMkLst>
        </pc:grpChg>
        <pc:picChg chg="add mod">
          <ac:chgData name="Yawad Sbihi" userId="e494ad0a76f3154a" providerId="LiveId" clId="{8591FDF2-EE32-4DF0-A17B-35B368201A49}" dt="2024-11-23T15:10:56.253" v="7" actId="34135"/>
          <ac:picMkLst>
            <pc:docMk/>
            <pc:sldMk cId="4094828106" sldId="256"/>
            <ac:picMk id="5" creationId="{7EF3E5C8-B301-8F68-2ABC-788F9ADD37B9}"/>
          </ac:picMkLst>
        </pc:picChg>
        <pc:picChg chg="add del mod">
          <ac:chgData name="Yawad Sbihi" userId="e494ad0a76f3154a" providerId="LiveId" clId="{8591FDF2-EE32-4DF0-A17B-35B368201A49}" dt="2024-11-23T15:24:34.851" v="139" actId="478"/>
          <ac:picMkLst>
            <pc:docMk/>
            <pc:sldMk cId="4094828106" sldId="256"/>
            <ac:picMk id="11" creationId="{A5093C1B-E363-2946-9D8E-CB16B15BC4F7}"/>
          </ac:picMkLst>
        </pc:picChg>
        <pc:picChg chg="add del mod">
          <ac:chgData name="Yawad Sbihi" userId="e494ad0a76f3154a" providerId="LiveId" clId="{8591FDF2-EE32-4DF0-A17B-35B368201A49}" dt="2024-11-23T15:24:33.945" v="138" actId="478"/>
          <ac:picMkLst>
            <pc:docMk/>
            <pc:sldMk cId="4094828106" sldId="256"/>
            <ac:picMk id="13" creationId="{0D46DC5A-75B4-D5F4-1396-DE3B70FA46E7}"/>
          </ac:picMkLst>
        </pc:picChg>
        <pc:picChg chg="add mod">
          <ac:chgData name="Yawad Sbihi" userId="e494ad0a76f3154a" providerId="LiveId" clId="{8591FDF2-EE32-4DF0-A17B-35B368201A49}" dt="2024-11-23T15:26:00.322" v="147" actId="1076"/>
          <ac:picMkLst>
            <pc:docMk/>
            <pc:sldMk cId="4094828106" sldId="256"/>
            <ac:picMk id="15" creationId="{0445C8E9-C2C5-7448-1C43-D9D9D2889BE9}"/>
          </ac:picMkLst>
        </pc:picChg>
        <pc:picChg chg="add mod">
          <ac:chgData name="Yawad Sbihi" userId="e494ad0a76f3154a" providerId="LiveId" clId="{8591FDF2-EE32-4DF0-A17B-35B368201A49}" dt="2024-11-23T15:27:59.935" v="156" actId="14100"/>
          <ac:picMkLst>
            <pc:docMk/>
            <pc:sldMk cId="4094828106" sldId="256"/>
            <ac:picMk id="17" creationId="{4D9A3CD3-1059-D9E2-D533-71C8180B33EF}"/>
          </ac:picMkLst>
        </pc:picChg>
        <pc:picChg chg="add mod">
          <ac:chgData name="Yawad Sbihi" userId="e494ad0a76f3154a" providerId="LiveId" clId="{8591FDF2-EE32-4DF0-A17B-35B368201A49}" dt="2024-11-23T19:23:22.439" v="752" actId="34135"/>
          <ac:picMkLst>
            <pc:docMk/>
            <pc:sldMk cId="4094828106" sldId="256"/>
            <ac:picMk id="1026" creationId="{66F2FA81-832E-A708-F0DA-8E31A5A1DA8B}"/>
          </ac:picMkLst>
        </pc:picChg>
      </pc:sldChg>
      <pc:sldChg chg="addSp modSp add mod">
        <pc:chgData name="Yawad Sbihi" userId="e494ad0a76f3154a" providerId="LiveId" clId="{8591FDF2-EE32-4DF0-A17B-35B368201A49}" dt="2024-11-24T00:40:39.442" v="1514"/>
        <pc:sldMkLst>
          <pc:docMk/>
          <pc:sldMk cId="627023406" sldId="257"/>
        </pc:sldMkLst>
        <pc:spChg chg="mod">
          <ac:chgData name="Yawad Sbihi" userId="e494ad0a76f3154a" providerId="LiveId" clId="{8591FDF2-EE32-4DF0-A17B-35B368201A49}" dt="2024-11-23T19:24:41.786" v="757"/>
          <ac:spMkLst>
            <pc:docMk/>
            <pc:sldMk cId="627023406" sldId="257"/>
            <ac:spMk id="3" creationId="{EC23B672-DEC0-1E70-3350-528BA236DF07}"/>
          </ac:spMkLst>
        </pc:spChg>
        <pc:spChg chg="add mod">
          <ac:chgData name="Yawad Sbihi" userId="e494ad0a76f3154a" providerId="LiveId" clId="{8591FDF2-EE32-4DF0-A17B-35B368201A49}" dt="2024-11-24T00:37:07.975" v="1505" actId="20577"/>
          <ac:spMkLst>
            <pc:docMk/>
            <pc:sldMk cId="627023406" sldId="257"/>
            <ac:spMk id="6" creationId="{4D233821-8C02-8627-9A5E-CB26CD0C7818}"/>
          </ac:spMkLst>
        </pc:spChg>
        <pc:spChg chg="add mod">
          <ac:chgData name="Yawad Sbihi" userId="e494ad0a76f3154a" providerId="LiveId" clId="{8591FDF2-EE32-4DF0-A17B-35B368201A49}" dt="2024-11-24T00:37:35.281" v="1512" actId="20577"/>
          <ac:spMkLst>
            <pc:docMk/>
            <pc:sldMk cId="627023406" sldId="257"/>
            <ac:spMk id="7" creationId="{47B6DD2F-414D-C0A5-EB3B-CBD7138DBDB9}"/>
          </ac:spMkLst>
        </pc:spChg>
        <pc:spChg chg="add">
          <ac:chgData name="Yawad Sbihi" userId="e494ad0a76f3154a" providerId="LiveId" clId="{8591FDF2-EE32-4DF0-A17B-35B368201A49}" dt="2024-11-24T00:40:39.442" v="1514"/>
          <ac:spMkLst>
            <pc:docMk/>
            <pc:sldMk cId="627023406" sldId="257"/>
            <ac:spMk id="8" creationId="{AB8DD87F-C316-5F98-DCFD-4F290F75BAF0}"/>
          </ac:spMkLst>
        </pc:spChg>
        <pc:grpChg chg="add mod">
          <ac:chgData name="Yawad Sbihi" userId="e494ad0a76f3154a" providerId="LiveId" clId="{8591FDF2-EE32-4DF0-A17B-35B368201A49}" dt="2024-11-23T19:24:41.786" v="757"/>
          <ac:grpSpMkLst>
            <pc:docMk/>
            <pc:sldMk cId="627023406" sldId="257"/>
            <ac:grpSpMk id="2" creationId="{AB148575-F387-FD0E-A784-95E3EB847F25}"/>
          </ac:grpSpMkLst>
        </pc:grpChg>
        <pc:picChg chg="mod">
          <ac:chgData name="Yawad Sbihi" userId="e494ad0a76f3154a" providerId="LiveId" clId="{8591FDF2-EE32-4DF0-A17B-35B368201A49}" dt="2024-11-23T19:24:41.786" v="757"/>
          <ac:picMkLst>
            <pc:docMk/>
            <pc:sldMk cId="627023406" sldId="257"/>
            <ac:picMk id="4" creationId="{B012C05B-11FD-15C2-0030-7DC3332A6355}"/>
          </ac:picMkLst>
        </pc:picChg>
      </pc:sldChg>
      <pc:sldChg chg="addSp delSp modSp add mod ord modAnim">
        <pc:chgData name="Yawad Sbihi" userId="e494ad0a76f3154a" providerId="LiveId" clId="{8591FDF2-EE32-4DF0-A17B-35B368201A49}" dt="2024-11-24T01:15:11.072" v="2242"/>
        <pc:sldMkLst>
          <pc:docMk/>
          <pc:sldMk cId="2241659150" sldId="258"/>
        </pc:sldMkLst>
        <pc:spChg chg="add mod">
          <ac:chgData name="Yawad Sbihi" userId="e494ad0a76f3154a" providerId="LiveId" clId="{8591FDF2-EE32-4DF0-A17B-35B368201A49}" dt="2024-11-23T19:55:50.320" v="940" actId="20577"/>
          <ac:spMkLst>
            <pc:docMk/>
            <pc:sldMk cId="2241659150" sldId="258"/>
            <ac:spMk id="2" creationId="{C2276346-D724-01D4-4C6B-1C9A888DF6FF}"/>
          </ac:spMkLst>
        </pc:spChg>
        <pc:spChg chg="add mod">
          <ac:chgData name="Yawad Sbihi" userId="e494ad0a76f3154a" providerId="LiveId" clId="{8591FDF2-EE32-4DF0-A17B-35B368201A49}" dt="2024-11-23T19:56:01.202" v="941" actId="1076"/>
          <ac:spMkLst>
            <pc:docMk/>
            <pc:sldMk cId="2241659150" sldId="258"/>
            <ac:spMk id="3" creationId="{9B643F21-BB7E-C1EB-2885-9323C86B5F90}"/>
          </ac:spMkLst>
        </pc:spChg>
        <pc:spChg chg="add mod">
          <ac:chgData name="Yawad Sbihi" userId="e494ad0a76f3154a" providerId="LiveId" clId="{8591FDF2-EE32-4DF0-A17B-35B368201A49}" dt="2024-11-24T00:59:51.104" v="1622" actId="313"/>
          <ac:spMkLst>
            <pc:docMk/>
            <pc:sldMk cId="2241659150" sldId="258"/>
            <ac:spMk id="7" creationId="{4AC07060-ADDA-D61C-E4B7-04A855AF7AF5}"/>
          </ac:spMkLst>
        </pc:spChg>
        <pc:spChg chg="add mod">
          <ac:chgData name="Yawad Sbihi" userId="e494ad0a76f3154a" providerId="LiveId" clId="{8591FDF2-EE32-4DF0-A17B-35B368201A49}" dt="2024-11-23T19:56:35.756" v="965" actId="20577"/>
          <ac:spMkLst>
            <pc:docMk/>
            <pc:sldMk cId="2241659150" sldId="258"/>
            <ac:spMk id="10" creationId="{70AF113D-BBD6-0F4A-3FD3-7F319CC7EE31}"/>
          </ac:spMkLst>
        </pc:spChg>
        <pc:spChg chg="add mod">
          <ac:chgData name="Yawad Sbihi" userId="e494ad0a76f3154a" providerId="LiveId" clId="{8591FDF2-EE32-4DF0-A17B-35B368201A49}" dt="2024-11-23T19:59:24.981" v="990" actId="20577"/>
          <ac:spMkLst>
            <pc:docMk/>
            <pc:sldMk cId="2241659150" sldId="258"/>
            <ac:spMk id="13" creationId="{468D217C-DC58-8029-B1D8-568190B6E76A}"/>
          </ac:spMkLst>
        </pc:spChg>
        <pc:spChg chg="add mod">
          <ac:chgData name="Yawad Sbihi" userId="e494ad0a76f3154a" providerId="LiveId" clId="{8591FDF2-EE32-4DF0-A17B-35B368201A49}" dt="2024-11-23T19:57:15.445" v="967" actId="1076"/>
          <ac:spMkLst>
            <pc:docMk/>
            <pc:sldMk cId="2241659150" sldId="258"/>
            <ac:spMk id="14" creationId="{C7010583-FD56-0D35-88F0-42F7C547BD2E}"/>
          </ac:spMkLst>
        </pc:spChg>
        <pc:spChg chg="add mod">
          <ac:chgData name="Yawad Sbihi" userId="e494ad0a76f3154a" providerId="LiveId" clId="{8591FDF2-EE32-4DF0-A17B-35B368201A49}" dt="2024-11-24T01:15:11.072" v="2242"/>
          <ac:spMkLst>
            <pc:docMk/>
            <pc:sldMk cId="2241659150" sldId="258"/>
            <ac:spMk id="15" creationId="{93334104-A8B7-D44D-6F55-720AE78B1B9E}"/>
          </ac:spMkLst>
        </pc:spChg>
        <pc:spChg chg="add mod">
          <ac:chgData name="Yawad Sbihi" userId="e494ad0a76f3154a" providerId="LiveId" clId="{8591FDF2-EE32-4DF0-A17B-35B368201A49}" dt="2024-11-23T19:33:52.495" v="878" actId="1036"/>
          <ac:spMkLst>
            <pc:docMk/>
            <pc:sldMk cId="2241659150" sldId="258"/>
            <ac:spMk id="17" creationId="{A88D71F2-2DD3-0D13-34FA-F97438957737}"/>
          </ac:spMkLst>
        </pc:spChg>
        <pc:spChg chg="add">
          <ac:chgData name="Yawad Sbihi" userId="e494ad0a76f3154a" providerId="LiveId" clId="{8591FDF2-EE32-4DF0-A17B-35B368201A49}" dt="2024-11-23T19:24:07.325" v="753"/>
          <ac:spMkLst>
            <pc:docMk/>
            <pc:sldMk cId="2241659150" sldId="258"/>
            <ac:spMk id="20" creationId="{64502557-AB98-D3A4-B423-2D391253630B}"/>
          </ac:spMkLst>
        </pc:spChg>
        <pc:spChg chg="mod">
          <ac:chgData name="Yawad Sbihi" userId="e494ad0a76f3154a" providerId="LiveId" clId="{8591FDF2-EE32-4DF0-A17B-35B368201A49}" dt="2024-11-23T19:24:26.602" v="754"/>
          <ac:spMkLst>
            <pc:docMk/>
            <pc:sldMk cId="2241659150" sldId="258"/>
            <ac:spMk id="22" creationId="{FFBBF1CA-E8C0-7160-C901-C1FBA6AA5F51}"/>
          </ac:spMkLst>
        </pc:spChg>
        <pc:spChg chg="add mod">
          <ac:chgData name="Yawad Sbihi" userId="e494ad0a76f3154a" providerId="LiveId" clId="{8591FDF2-EE32-4DF0-A17B-35B368201A49}" dt="2024-11-24T00:59:42.591" v="1621" actId="790"/>
          <ac:spMkLst>
            <pc:docMk/>
            <pc:sldMk cId="2241659150" sldId="258"/>
            <ac:spMk id="2055" creationId="{AC86BA59-6471-F2FD-EAB1-FDC56896C3EC}"/>
          </ac:spMkLst>
        </pc:spChg>
        <pc:spChg chg="add">
          <ac:chgData name="Yawad Sbihi" userId="e494ad0a76f3154a" providerId="LiveId" clId="{8591FDF2-EE32-4DF0-A17B-35B368201A49}" dt="2024-11-24T00:40:39.442" v="1514"/>
          <ac:spMkLst>
            <pc:docMk/>
            <pc:sldMk cId="2241659150" sldId="258"/>
            <ac:spMk id="2057" creationId="{75A18145-7A17-CA7F-31F3-CAFAA98D5046}"/>
          </ac:spMkLst>
        </pc:spChg>
        <pc:spChg chg="add mod">
          <ac:chgData name="Yawad Sbihi" userId="e494ad0a76f3154a" providerId="LiveId" clId="{8591FDF2-EE32-4DF0-A17B-35B368201A49}" dt="2024-11-24T00:47:15.371" v="1604" actId="404"/>
          <ac:spMkLst>
            <pc:docMk/>
            <pc:sldMk cId="2241659150" sldId="258"/>
            <ac:spMk id="2059" creationId="{9B0BD3D4-A2F7-C833-EF69-93E0509ADBBC}"/>
          </ac:spMkLst>
        </pc:spChg>
        <pc:grpChg chg="add mod">
          <ac:chgData name="Yawad Sbihi" userId="e494ad0a76f3154a" providerId="LiveId" clId="{8591FDF2-EE32-4DF0-A17B-35B368201A49}" dt="2024-11-23T19:24:26.602" v="754"/>
          <ac:grpSpMkLst>
            <pc:docMk/>
            <pc:sldMk cId="2241659150" sldId="258"/>
            <ac:grpSpMk id="21" creationId="{E48D9214-E20F-AF51-3DF0-FEAEF6028046}"/>
          </ac:grpSpMkLst>
        </pc:grpChg>
        <pc:grpChg chg="add mod">
          <ac:chgData name="Yawad Sbihi" userId="e494ad0a76f3154a" providerId="LiveId" clId="{8591FDF2-EE32-4DF0-A17B-35B368201A49}" dt="2024-11-23T19:59:54.220" v="996" actId="1076"/>
          <ac:grpSpMkLst>
            <pc:docMk/>
            <pc:sldMk cId="2241659150" sldId="258"/>
            <ac:grpSpMk id="2056" creationId="{7E163609-7C90-8948-8D24-FB9BFFE9975C}"/>
          </ac:grpSpMkLst>
        </pc:grpChg>
        <pc:picChg chg="add mod">
          <ac:chgData name="Yawad Sbihi" userId="e494ad0a76f3154a" providerId="LiveId" clId="{8591FDF2-EE32-4DF0-A17B-35B368201A49}" dt="2024-11-23T17:15:00.140" v="398" actId="1076"/>
          <ac:picMkLst>
            <pc:docMk/>
            <pc:sldMk cId="2241659150" sldId="258"/>
            <ac:picMk id="6" creationId="{EFF68CFB-5E85-FD38-7FD8-A24DEAAA7398}"/>
          </ac:picMkLst>
        </pc:picChg>
        <pc:picChg chg="add mod">
          <ac:chgData name="Yawad Sbihi" userId="e494ad0a76f3154a" providerId="LiveId" clId="{8591FDF2-EE32-4DF0-A17B-35B368201A49}" dt="2024-11-23T15:41:24.169" v="355" actId="1076"/>
          <ac:picMkLst>
            <pc:docMk/>
            <pc:sldMk cId="2241659150" sldId="258"/>
            <ac:picMk id="9" creationId="{AAAA42E7-9B00-4594-CFC6-FD1E3ECB597C}"/>
          </ac:picMkLst>
        </pc:picChg>
        <pc:picChg chg="add mod">
          <ac:chgData name="Yawad Sbihi" userId="e494ad0a76f3154a" providerId="LiveId" clId="{8591FDF2-EE32-4DF0-A17B-35B368201A49}" dt="2024-11-23T17:15:19.322" v="399" actId="1076"/>
          <ac:picMkLst>
            <pc:docMk/>
            <pc:sldMk cId="2241659150" sldId="258"/>
            <ac:picMk id="12" creationId="{7181EB90-EEE4-5F75-2AC0-E184E7808EF9}"/>
          </ac:picMkLst>
        </pc:picChg>
        <pc:picChg chg="add del mod">
          <ac:chgData name="Yawad Sbihi" userId="e494ad0a76f3154a" providerId="LiveId" clId="{8591FDF2-EE32-4DF0-A17B-35B368201A49}" dt="2024-11-23T23:53:11.310" v="1036" actId="1076"/>
          <ac:picMkLst>
            <pc:docMk/>
            <pc:sldMk cId="2241659150" sldId="258"/>
            <ac:picMk id="19" creationId="{E60C717D-7DBE-7696-C6E9-759CDA495869}"/>
          </ac:picMkLst>
        </pc:picChg>
        <pc:picChg chg="mod">
          <ac:chgData name="Yawad Sbihi" userId="e494ad0a76f3154a" providerId="LiveId" clId="{8591FDF2-EE32-4DF0-A17B-35B368201A49}" dt="2024-11-23T19:24:26.602" v="754"/>
          <ac:picMkLst>
            <pc:docMk/>
            <pc:sldMk cId="2241659150" sldId="258"/>
            <ac:picMk id="23" creationId="{2525CA93-F519-DAF0-F590-226B99C7190B}"/>
          </ac:picMkLst>
        </pc:picChg>
        <pc:picChg chg="add mod">
          <ac:chgData name="Yawad Sbihi" userId="e494ad0a76f3154a" providerId="LiveId" clId="{8591FDF2-EE32-4DF0-A17B-35B368201A49}" dt="2024-11-23T19:33:52.495" v="878" actId="1036"/>
          <ac:picMkLst>
            <pc:docMk/>
            <pc:sldMk cId="2241659150" sldId="258"/>
            <ac:picMk id="25" creationId="{EA437CFD-4F7F-4D11-679F-A638CEE53F03}"/>
          </ac:picMkLst>
        </pc:picChg>
        <pc:picChg chg="add mod">
          <ac:chgData name="Yawad Sbihi" userId="e494ad0a76f3154a" providerId="LiveId" clId="{8591FDF2-EE32-4DF0-A17B-35B368201A49}" dt="2024-11-23T19:33:52.495" v="878" actId="1036"/>
          <ac:picMkLst>
            <pc:docMk/>
            <pc:sldMk cId="2241659150" sldId="258"/>
            <ac:picMk id="27" creationId="{C7A46C40-7DF1-9CD2-44B1-248783937DDF}"/>
          </ac:picMkLst>
        </pc:picChg>
        <pc:picChg chg="add">
          <ac:chgData name="Yawad Sbihi" userId="e494ad0a76f3154a" providerId="LiveId" clId="{8591FDF2-EE32-4DF0-A17B-35B368201A49}" dt="2024-11-23T19:24:07.325" v="753"/>
          <ac:picMkLst>
            <pc:docMk/>
            <pc:sldMk cId="2241659150" sldId="258"/>
            <ac:picMk id="2050" creationId="{7EC5C309-6F35-84EF-685A-9FA51D806048}"/>
          </ac:picMkLst>
        </pc:picChg>
        <pc:picChg chg="add mod">
          <ac:chgData name="Yawad Sbihi" userId="e494ad0a76f3154a" providerId="LiveId" clId="{8591FDF2-EE32-4DF0-A17B-35B368201A49}" dt="2024-11-23T19:59:40.350" v="994" actId="164"/>
          <ac:picMkLst>
            <pc:docMk/>
            <pc:sldMk cId="2241659150" sldId="258"/>
            <ac:picMk id="2054" creationId="{053A5709-CDA7-78E2-CB21-4B17EA4149D0}"/>
          </ac:picMkLst>
        </pc:picChg>
        <pc:cxnChg chg="add mod">
          <ac:chgData name="Yawad Sbihi" userId="e494ad0a76f3154a" providerId="LiveId" clId="{8591FDF2-EE32-4DF0-A17B-35B368201A49}" dt="2024-11-23T19:34:52.852" v="881" actId="208"/>
          <ac:cxnSpMkLst>
            <pc:docMk/>
            <pc:sldMk cId="2241659150" sldId="258"/>
            <ac:cxnSpMk id="29" creationId="{6A6572D7-59B9-7482-4B3F-664E6E08FC68}"/>
          </ac:cxnSpMkLst>
        </pc:cxnChg>
        <pc:cxnChg chg="add mod">
          <ac:chgData name="Yawad Sbihi" userId="e494ad0a76f3154a" providerId="LiveId" clId="{8591FDF2-EE32-4DF0-A17B-35B368201A49}" dt="2024-11-23T19:57:15.445" v="967" actId="1076"/>
          <ac:cxnSpMkLst>
            <pc:docMk/>
            <pc:sldMk cId="2241659150" sldId="258"/>
            <ac:cxnSpMk id="31" creationId="{64175165-9474-3A03-6252-FD1277CC7615}"/>
          </ac:cxnSpMkLst>
        </pc:cxnChg>
        <pc:cxnChg chg="add mod">
          <ac:chgData name="Yawad Sbihi" userId="e494ad0a76f3154a" providerId="LiveId" clId="{8591FDF2-EE32-4DF0-A17B-35B368201A49}" dt="2024-11-23T19:36:20.214" v="887" actId="14100"/>
          <ac:cxnSpMkLst>
            <pc:docMk/>
            <pc:sldMk cId="2241659150" sldId="258"/>
            <ac:cxnSpMk id="2049" creationId="{F5B40668-6C34-08C8-719C-13EE86365076}"/>
          </ac:cxnSpMkLst>
        </pc:cxnChg>
      </pc:sldChg>
      <pc:sldChg chg="addSp delSp modSp add mod ord">
        <pc:chgData name="Yawad Sbihi" userId="e494ad0a76f3154a" providerId="LiveId" clId="{8591FDF2-EE32-4DF0-A17B-35B368201A49}" dt="2024-11-24T00:59:31.375" v="1620" actId="790"/>
        <pc:sldMkLst>
          <pc:docMk/>
          <pc:sldMk cId="197288960" sldId="259"/>
        </pc:sldMkLst>
        <pc:spChg chg="mod">
          <ac:chgData name="Yawad Sbihi" userId="e494ad0a76f3154a" providerId="LiveId" clId="{8591FDF2-EE32-4DF0-A17B-35B368201A49}" dt="2024-11-23T19:24:34.983" v="755"/>
          <ac:spMkLst>
            <pc:docMk/>
            <pc:sldMk cId="197288960" sldId="259"/>
            <ac:spMk id="3" creationId="{807B920E-BEA3-4F66-7313-D65E9770BA7C}"/>
          </ac:spMkLst>
        </pc:spChg>
        <pc:spChg chg="add del mod">
          <ac:chgData name="Yawad Sbihi" userId="e494ad0a76f3154a" providerId="LiveId" clId="{8591FDF2-EE32-4DF0-A17B-35B368201A49}" dt="2024-11-24T00:20:27.166" v="1311" actId="21"/>
          <ac:spMkLst>
            <pc:docMk/>
            <pc:sldMk cId="197288960" sldId="259"/>
            <ac:spMk id="6" creationId="{0043EA56-3D2A-9A2D-A3CE-6E29FE9F57DF}"/>
          </ac:spMkLst>
        </pc:spChg>
        <pc:spChg chg="add del mod">
          <ac:chgData name="Yawad Sbihi" userId="e494ad0a76f3154a" providerId="LiveId" clId="{8591FDF2-EE32-4DF0-A17B-35B368201A49}" dt="2024-11-23T20:09:35.395" v="1009" actId="478"/>
          <ac:spMkLst>
            <pc:docMk/>
            <pc:sldMk cId="197288960" sldId="259"/>
            <ac:spMk id="7" creationId="{D60916D4-7D31-841D-D82F-20BD3290A420}"/>
          </ac:spMkLst>
        </pc:spChg>
        <pc:spChg chg="add del">
          <ac:chgData name="Yawad Sbihi" userId="e494ad0a76f3154a" providerId="LiveId" clId="{8591FDF2-EE32-4DF0-A17B-35B368201A49}" dt="2024-11-23T20:04:22.180" v="998" actId="22"/>
          <ac:spMkLst>
            <pc:docMk/>
            <pc:sldMk cId="197288960" sldId="259"/>
            <ac:spMk id="9" creationId="{E6514793-53CA-DB64-6CB0-138B3750C09C}"/>
          </ac:spMkLst>
        </pc:spChg>
        <pc:spChg chg="add mod">
          <ac:chgData name="Yawad Sbihi" userId="e494ad0a76f3154a" providerId="LiveId" clId="{8591FDF2-EE32-4DF0-A17B-35B368201A49}" dt="2024-11-23T20:04:40.634" v="1008" actId="20577"/>
          <ac:spMkLst>
            <pc:docMk/>
            <pc:sldMk cId="197288960" sldId="259"/>
            <ac:spMk id="10" creationId="{AF2160B4-E1B5-A2D6-FA8B-972D7785DA7B}"/>
          </ac:spMkLst>
        </pc:spChg>
        <pc:spChg chg="add mod">
          <ac:chgData name="Yawad Sbihi" userId="e494ad0a76f3154a" providerId="LiveId" clId="{8591FDF2-EE32-4DF0-A17B-35B368201A49}" dt="2024-11-24T00:59:31.375" v="1620" actId="790"/>
          <ac:spMkLst>
            <pc:docMk/>
            <pc:sldMk cId="197288960" sldId="259"/>
            <ac:spMk id="11" creationId="{E769D822-0D52-91F1-FDA4-4A9F053E67E2}"/>
          </ac:spMkLst>
        </pc:spChg>
        <pc:spChg chg="add mod">
          <ac:chgData name="Yawad Sbihi" userId="e494ad0a76f3154a" providerId="LiveId" clId="{8591FDF2-EE32-4DF0-A17B-35B368201A49}" dt="2024-11-24T00:59:00.915" v="1615" actId="790"/>
          <ac:spMkLst>
            <pc:docMk/>
            <pc:sldMk cId="197288960" sldId="259"/>
            <ac:spMk id="22" creationId="{21E08B12-5FA7-2E89-2F20-DB4DD4EF51FF}"/>
          </ac:spMkLst>
        </pc:spChg>
        <pc:spChg chg="add mod">
          <ac:chgData name="Yawad Sbihi" userId="e494ad0a76f3154a" providerId="LiveId" clId="{8591FDF2-EE32-4DF0-A17B-35B368201A49}" dt="2024-11-24T00:20:13.030" v="1310" actId="122"/>
          <ac:spMkLst>
            <pc:docMk/>
            <pc:sldMk cId="197288960" sldId="259"/>
            <ac:spMk id="24" creationId="{CF702F28-63B6-ED9F-4A8B-C1D038D461B1}"/>
          </ac:spMkLst>
        </pc:spChg>
        <pc:spChg chg="add mod">
          <ac:chgData name="Yawad Sbihi" userId="e494ad0a76f3154a" providerId="LiveId" clId="{8591FDF2-EE32-4DF0-A17B-35B368201A49}" dt="2024-11-24T00:35:08.475" v="1467" actId="113"/>
          <ac:spMkLst>
            <pc:docMk/>
            <pc:sldMk cId="197288960" sldId="259"/>
            <ac:spMk id="25" creationId="{B9B77A81-3470-760A-9DA5-3A8BEB8ED737}"/>
          </ac:spMkLst>
        </pc:spChg>
        <pc:spChg chg="add mod">
          <ac:chgData name="Yawad Sbihi" userId="e494ad0a76f3154a" providerId="LiveId" clId="{8591FDF2-EE32-4DF0-A17B-35B368201A49}" dt="2024-11-24T00:35:12.251" v="1468" actId="113"/>
          <ac:spMkLst>
            <pc:docMk/>
            <pc:sldMk cId="197288960" sldId="259"/>
            <ac:spMk id="26" creationId="{DE226129-637E-4E28-3B5B-9046203C05AD}"/>
          </ac:spMkLst>
        </pc:spChg>
        <pc:spChg chg="add mod">
          <ac:chgData name="Yawad Sbihi" userId="e494ad0a76f3154a" providerId="LiveId" clId="{8591FDF2-EE32-4DF0-A17B-35B368201A49}" dt="2024-11-24T00:35:15.237" v="1469" actId="113"/>
          <ac:spMkLst>
            <pc:docMk/>
            <pc:sldMk cId="197288960" sldId="259"/>
            <ac:spMk id="27" creationId="{312B47D8-CADE-3DAC-38C3-447FA6E51DE6}"/>
          </ac:spMkLst>
        </pc:spChg>
        <pc:spChg chg="add">
          <ac:chgData name="Yawad Sbihi" userId="e494ad0a76f3154a" providerId="LiveId" clId="{8591FDF2-EE32-4DF0-A17B-35B368201A49}" dt="2024-11-24T00:40:39.442" v="1514"/>
          <ac:spMkLst>
            <pc:docMk/>
            <pc:sldMk cId="197288960" sldId="259"/>
            <ac:spMk id="34" creationId="{98E9F3A9-AA7E-F82E-D603-0E8163F17D3D}"/>
          </ac:spMkLst>
        </pc:spChg>
        <pc:grpChg chg="add mod">
          <ac:chgData name="Yawad Sbihi" userId="e494ad0a76f3154a" providerId="LiveId" clId="{8591FDF2-EE32-4DF0-A17B-35B368201A49}" dt="2024-11-23T19:24:34.983" v="755"/>
          <ac:grpSpMkLst>
            <pc:docMk/>
            <pc:sldMk cId="197288960" sldId="259"/>
            <ac:grpSpMk id="2" creationId="{1C1CD5BD-D32A-D850-02E0-FCB0C8E1F25C}"/>
          </ac:grpSpMkLst>
        </pc:grpChg>
        <pc:grpChg chg="add mod">
          <ac:chgData name="Yawad Sbihi" userId="e494ad0a76f3154a" providerId="LiveId" clId="{8591FDF2-EE32-4DF0-A17B-35B368201A49}" dt="2024-11-24T00:34:18.446" v="1465" actId="164"/>
          <ac:grpSpMkLst>
            <pc:docMk/>
            <pc:sldMk cId="197288960" sldId="259"/>
            <ac:grpSpMk id="32" creationId="{E05281E8-267D-51CF-7476-8AA739B80FD5}"/>
          </ac:grpSpMkLst>
        </pc:grpChg>
        <pc:grpChg chg="add mod">
          <ac:chgData name="Yawad Sbihi" userId="e494ad0a76f3154a" providerId="LiveId" clId="{8591FDF2-EE32-4DF0-A17B-35B368201A49}" dt="2024-11-24T00:34:23.180" v="1466" actId="1076"/>
          <ac:grpSpMkLst>
            <pc:docMk/>
            <pc:sldMk cId="197288960" sldId="259"/>
            <ac:grpSpMk id="33" creationId="{B0E3F58F-2159-21F6-62F1-C2F639950BC6}"/>
          </ac:grpSpMkLst>
        </pc:grpChg>
        <pc:picChg chg="mod">
          <ac:chgData name="Yawad Sbihi" userId="e494ad0a76f3154a" providerId="LiveId" clId="{8591FDF2-EE32-4DF0-A17B-35B368201A49}" dt="2024-11-23T19:24:34.983" v="755"/>
          <ac:picMkLst>
            <pc:docMk/>
            <pc:sldMk cId="197288960" sldId="259"/>
            <ac:picMk id="4" creationId="{97625FD0-6AE3-007B-B9AC-5ECC93CCC4AC}"/>
          </ac:picMkLst>
        </pc:picChg>
        <pc:picChg chg="add del mod">
          <ac:chgData name="Yawad Sbihi" userId="e494ad0a76f3154a" providerId="LiveId" clId="{8591FDF2-EE32-4DF0-A17B-35B368201A49}" dt="2024-11-23T23:53:55.477" v="1041" actId="478"/>
          <ac:picMkLst>
            <pc:docMk/>
            <pc:sldMk cId="197288960" sldId="259"/>
            <ac:picMk id="13" creationId="{1171193E-F9FA-B037-0DD6-5BAB976FE934}"/>
          </ac:picMkLst>
        </pc:picChg>
        <pc:picChg chg="add mod">
          <ac:chgData name="Yawad Sbihi" userId="e494ad0a76f3154a" providerId="LiveId" clId="{8591FDF2-EE32-4DF0-A17B-35B368201A49}" dt="2024-11-24T00:07:31.850" v="1066" actId="1076"/>
          <ac:picMkLst>
            <pc:docMk/>
            <pc:sldMk cId="197288960" sldId="259"/>
            <ac:picMk id="14" creationId="{07CCC0AE-69E6-773C-68C5-76C32A2D10C4}"/>
          </ac:picMkLst>
        </pc:picChg>
        <pc:picChg chg="add mod">
          <ac:chgData name="Yawad Sbihi" userId="e494ad0a76f3154a" providerId="LiveId" clId="{8591FDF2-EE32-4DF0-A17B-35B368201A49}" dt="2024-11-24T00:08:44.547" v="1080" actId="12788"/>
          <ac:picMkLst>
            <pc:docMk/>
            <pc:sldMk cId="197288960" sldId="259"/>
            <ac:picMk id="16" creationId="{BE487D83-86F3-D164-2B39-ED55F2CE97B2}"/>
          </ac:picMkLst>
        </pc:picChg>
        <pc:picChg chg="add mod">
          <ac:chgData name="Yawad Sbihi" userId="e494ad0a76f3154a" providerId="LiveId" clId="{8591FDF2-EE32-4DF0-A17B-35B368201A49}" dt="2024-11-24T00:18:15.226" v="1202" actId="1076"/>
          <ac:picMkLst>
            <pc:docMk/>
            <pc:sldMk cId="197288960" sldId="259"/>
            <ac:picMk id="18" creationId="{4F46326A-6B18-5259-C64E-CA815899FEDD}"/>
          </ac:picMkLst>
        </pc:picChg>
        <pc:picChg chg="add mod">
          <ac:chgData name="Yawad Sbihi" userId="e494ad0a76f3154a" providerId="LiveId" clId="{8591FDF2-EE32-4DF0-A17B-35B368201A49}" dt="2024-11-23T23:52:20.592" v="1026"/>
          <ac:picMkLst>
            <pc:docMk/>
            <pc:sldMk cId="197288960" sldId="259"/>
            <ac:picMk id="19" creationId="{E60C717D-7DBE-7696-C6E9-759CDA495869}"/>
          </ac:picMkLst>
        </pc:picChg>
        <pc:picChg chg="add mod">
          <ac:chgData name="Yawad Sbihi" userId="e494ad0a76f3154a" providerId="LiveId" clId="{8591FDF2-EE32-4DF0-A17B-35B368201A49}" dt="2024-11-24T00:34:18.446" v="1465" actId="164"/>
          <ac:picMkLst>
            <pc:docMk/>
            <pc:sldMk cId="197288960" sldId="259"/>
            <ac:picMk id="21" creationId="{C525F45C-D5D8-A873-11FB-DCD48C97C68C}"/>
          </ac:picMkLst>
        </pc:picChg>
        <pc:picChg chg="add mod">
          <ac:chgData name="Yawad Sbihi" userId="e494ad0a76f3154a" providerId="LiveId" clId="{8591FDF2-EE32-4DF0-A17B-35B368201A49}" dt="2024-11-24T00:17:49.991" v="1199"/>
          <ac:picMkLst>
            <pc:docMk/>
            <pc:sldMk cId="197288960" sldId="259"/>
            <ac:picMk id="23" creationId="{799F1248-EF7F-6208-1F2C-809BC20F29BD}"/>
          </ac:picMkLst>
        </pc:picChg>
        <pc:cxnChg chg="add mod">
          <ac:chgData name="Yawad Sbihi" userId="e494ad0a76f3154a" providerId="LiveId" clId="{8591FDF2-EE32-4DF0-A17B-35B368201A49}" dt="2024-11-24T00:34:05.170" v="1463" actId="164"/>
          <ac:cxnSpMkLst>
            <pc:docMk/>
            <pc:sldMk cId="197288960" sldId="259"/>
            <ac:cxnSpMk id="29" creationId="{74A2CB8F-F622-CD83-31B6-0D5AF41FA2A7}"/>
          </ac:cxnSpMkLst>
        </pc:cxnChg>
        <pc:cxnChg chg="add mod">
          <ac:chgData name="Yawad Sbihi" userId="e494ad0a76f3154a" providerId="LiveId" clId="{8591FDF2-EE32-4DF0-A17B-35B368201A49}" dt="2024-11-24T00:34:05.170" v="1463" actId="164"/>
          <ac:cxnSpMkLst>
            <pc:docMk/>
            <pc:sldMk cId="197288960" sldId="259"/>
            <ac:cxnSpMk id="31" creationId="{266C1C95-39C1-82DB-3616-D205EC3E1CAE}"/>
          </ac:cxnSpMkLst>
        </pc:cxnChg>
      </pc:sldChg>
      <pc:sldChg chg="addSp modSp add mod ord">
        <pc:chgData name="Yawad Sbihi" userId="e494ad0a76f3154a" providerId="LiveId" clId="{8591FDF2-EE32-4DF0-A17B-35B368201A49}" dt="2024-11-24T13:09:53.579" v="2263" actId="20577"/>
        <pc:sldMkLst>
          <pc:docMk/>
          <pc:sldMk cId="1079712823" sldId="260"/>
        </pc:sldMkLst>
        <pc:spChg chg="mod">
          <ac:chgData name="Yawad Sbihi" userId="e494ad0a76f3154a" providerId="LiveId" clId="{8591FDF2-EE32-4DF0-A17B-35B368201A49}" dt="2024-11-24T00:55:34.384" v="1605" actId="790"/>
          <ac:spMkLst>
            <pc:docMk/>
            <pc:sldMk cId="1079712823" sldId="260"/>
            <ac:spMk id="3" creationId="{6D0086F0-789F-B3BB-AF62-6CAB45FD1EF8}"/>
          </ac:spMkLst>
        </pc:spChg>
        <pc:spChg chg="add mod">
          <ac:chgData name="Yawad Sbihi" userId="e494ad0a76f3154a" providerId="LiveId" clId="{8591FDF2-EE32-4DF0-A17B-35B368201A49}" dt="2024-11-24T13:09:53.579" v="2263" actId="20577"/>
          <ac:spMkLst>
            <pc:docMk/>
            <pc:sldMk cId="1079712823" sldId="260"/>
            <ac:spMk id="6" creationId="{0043EA56-3D2A-9A2D-A3CE-6E29FE9F57DF}"/>
          </ac:spMkLst>
        </pc:spChg>
        <pc:spChg chg="add mod">
          <ac:chgData name="Yawad Sbihi" userId="e494ad0a76f3154a" providerId="LiveId" clId="{8591FDF2-EE32-4DF0-A17B-35B368201A49}" dt="2024-11-24T00:36:05.842" v="1495" actId="20577"/>
          <ac:spMkLst>
            <pc:docMk/>
            <pc:sldMk cId="1079712823" sldId="260"/>
            <ac:spMk id="7" creationId="{C6AE5E77-7C0C-764A-FC13-6A230B98E05A}"/>
          </ac:spMkLst>
        </pc:spChg>
        <pc:spChg chg="add">
          <ac:chgData name="Yawad Sbihi" userId="e494ad0a76f3154a" providerId="LiveId" clId="{8591FDF2-EE32-4DF0-A17B-35B368201A49}" dt="2024-11-24T00:40:39.442" v="1514"/>
          <ac:spMkLst>
            <pc:docMk/>
            <pc:sldMk cId="1079712823" sldId="260"/>
            <ac:spMk id="8" creationId="{86D330DA-8D7D-7352-04D1-CA071A6AFB18}"/>
          </ac:spMkLst>
        </pc:spChg>
        <pc:spChg chg="add mod">
          <ac:chgData name="Yawad Sbihi" userId="e494ad0a76f3154a" providerId="LiveId" clId="{8591FDF2-EE32-4DF0-A17B-35B368201A49}" dt="2024-11-24T01:10:27.772" v="2226" actId="113"/>
          <ac:spMkLst>
            <pc:docMk/>
            <pc:sldMk cId="1079712823" sldId="260"/>
            <ac:spMk id="10" creationId="{1A28DF21-E885-9E27-469B-1DA8CF38B44F}"/>
          </ac:spMkLst>
        </pc:spChg>
        <pc:spChg chg="add mod">
          <ac:chgData name="Yawad Sbihi" userId="e494ad0a76f3154a" providerId="LiveId" clId="{8591FDF2-EE32-4DF0-A17B-35B368201A49}" dt="2024-11-24T01:05:04.899" v="1810" actId="164"/>
          <ac:spMkLst>
            <pc:docMk/>
            <pc:sldMk cId="1079712823" sldId="260"/>
            <ac:spMk id="11" creationId="{99FC23E1-82B6-5698-0B5F-C68B1A523353}"/>
          </ac:spMkLst>
        </pc:spChg>
        <pc:spChg chg="add mod">
          <ac:chgData name="Yawad Sbihi" userId="e494ad0a76f3154a" providerId="LiveId" clId="{8591FDF2-EE32-4DF0-A17B-35B368201A49}" dt="2024-11-24T01:10:50.379" v="2231" actId="113"/>
          <ac:spMkLst>
            <pc:docMk/>
            <pc:sldMk cId="1079712823" sldId="260"/>
            <ac:spMk id="13" creationId="{898B67BC-343F-F80F-B130-339B64724941}"/>
          </ac:spMkLst>
        </pc:spChg>
        <pc:spChg chg="add mod">
          <ac:chgData name="Yawad Sbihi" userId="e494ad0a76f3154a" providerId="LiveId" clId="{8591FDF2-EE32-4DF0-A17B-35B368201A49}" dt="2024-11-24T01:17:43.395" v="2262" actId="1038"/>
          <ac:spMkLst>
            <pc:docMk/>
            <pc:sldMk cId="1079712823" sldId="260"/>
            <ac:spMk id="14" creationId="{304AED2F-6352-FDBF-E805-AFE9EBB4BAA5}"/>
          </ac:spMkLst>
        </pc:spChg>
        <pc:grpChg chg="add mod">
          <ac:chgData name="Yawad Sbihi" userId="e494ad0a76f3154a" providerId="LiveId" clId="{8591FDF2-EE32-4DF0-A17B-35B368201A49}" dt="2024-11-23T19:24:39.316" v="756"/>
          <ac:grpSpMkLst>
            <pc:docMk/>
            <pc:sldMk cId="1079712823" sldId="260"/>
            <ac:grpSpMk id="2" creationId="{D465FE89-7BB4-F6C9-0385-9DADA72F1AFE}"/>
          </ac:grpSpMkLst>
        </pc:grpChg>
        <pc:grpChg chg="add mod">
          <ac:chgData name="Yawad Sbihi" userId="e494ad0a76f3154a" providerId="LiveId" clId="{8591FDF2-EE32-4DF0-A17B-35B368201A49}" dt="2024-11-24T01:05:21.781" v="1815" actId="1076"/>
          <ac:grpSpMkLst>
            <pc:docMk/>
            <pc:sldMk cId="1079712823" sldId="260"/>
            <ac:grpSpMk id="12" creationId="{405312CB-E914-4197-C559-73C5202314A3}"/>
          </ac:grpSpMkLst>
        </pc:grpChg>
        <pc:grpChg chg="add mod">
          <ac:chgData name="Yawad Sbihi" userId="e494ad0a76f3154a" providerId="LiveId" clId="{8591FDF2-EE32-4DF0-A17B-35B368201A49}" dt="2024-11-24T01:17:17.276" v="2244" actId="14100"/>
          <ac:grpSpMkLst>
            <pc:docMk/>
            <pc:sldMk cId="1079712823" sldId="260"/>
            <ac:grpSpMk id="15" creationId="{40CA0E77-8730-F1E7-0F9D-EEA9816EB1EC}"/>
          </ac:grpSpMkLst>
        </pc:grpChg>
        <pc:picChg chg="mod">
          <ac:chgData name="Yawad Sbihi" userId="e494ad0a76f3154a" providerId="LiveId" clId="{8591FDF2-EE32-4DF0-A17B-35B368201A49}" dt="2024-11-23T19:24:39.316" v="756"/>
          <ac:picMkLst>
            <pc:docMk/>
            <pc:sldMk cId="1079712823" sldId="260"/>
            <ac:picMk id="4" creationId="{FFBCCCBA-D4D4-35F9-60B2-4CE1C2CAC375}"/>
          </ac:picMkLst>
        </pc:picChg>
        <pc:picChg chg="add mod">
          <ac:chgData name="Yawad Sbihi" userId="e494ad0a76f3154a" providerId="LiveId" clId="{8591FDF2-EE32-4DF0-A17B-35B368201A49}" dt="2024-11-24T01:11:42.876" v="2235" actId="207"/>
          <ac:picMkLst>
            <pc:docMk/>
            <pc:sldMk cId="1079712823" sldId="260"/>
            <ac:picMk id="17" creationId="{D0FECD78-91EC-BD66-A1EE-AEFAF804A7D0}"/>
          </ac:picMkLst>
        </pc:picChg>
        <pc:picChg chg="add mod">
          <ac:chgData name="Yawad Sbihi" userId="e494ad0a76f3154a" providerId="LiveId" clId="{8591FDF2-EE32-4DF0-A17B-35B368201A49}" dt="2024-11-24T01:12:52.115" v="2240" actId="208"/>
          <ac:picMkLst>
            <pc:docMk/>
            <pc:sldMk cId="1079712823" sldId="260"/>
            <ac:picMk id="19" creationId="{E22A515A-5EC9-0BC8-DADF-83EC5967659A}"/>
          </ac:picMkLst>
        </pc:picChg>
      </pc:sldChg>
      <pc:sldChg chg="new del">
        <pc:chgData name="Yawad Sbihi" userId="e494ad0a76f3154a" providerId="LiveId" clId="{8591FDF2-EE32-4DF0-A17B-35B368201A49}" dt="2024-11-24T00:37:31.637" v="1508" actId="2696"/>
        <pc:sldMkLst>
          <pc:docMk/>
          <pc:sldMk cId="2419754112" sldId="261"/>
        </pc:sldMkLst>
      </pc:sldChg>
      <pc:sldChg chg="add del">
        <pc:chgData name="Yawad Sbihi" userId="e494ad0a76f3154a" providerId="LiveId" clId="{8591FDF2-EE32-4DF0-A17B-35B368201A49}" dt="2024-11-23T15:31:26.777" v="163" actId="2696"/>
        <pc:sldMkLst>
          <pc:docMk/>
          <pc:sldMk cId="3887194791" sldId="261"/>
        </pc:sldMkLst>
      </pc:sldChg>
      <pc:sldChg chg="add del">
        <pc:chgData name="Yawad Sbihi" userId="e494ad0a76f3154a" providerId="LiveId" clId="{8591FDF2-EE32-4DF0-A17B-35B368201A49}" dt="2024-11-24T00:36:39.556" v="1497" actId="2696"/>
        <pc:sldMkLst>
          <pc:docMk/>
          <pc:sldMk cId="3216195512" sldId="262"/>
        </pc:sldMkLst>
      </pc:sldChg>
      <pc:sldChg chg="add del">
        <pc:chgData name="Yawad Sbihi" userId="e494ad0a76f3154a" providerId="LiveId" clId="{8591FDF2-EE32-4DF0-A17B-35B368201A49}" dt="2024-11-24T00:36:34.883" v="1496" actId="2696"/>
        <pc:sldMkLst>
          <pc:docMk/>
          <pc:sldMk cId="556265471" sldId="2147476662"/>
        </pc:sldMkLst>
      </pc:sldChg>
      <pc:sldChg chg="new del">
        <pc:chgData name="Yawad Sbihi" userId="e494ad0a76f3154a" providerId="LiveId" clId="{8591FDF2-EE32-4DF0-A17B-35B368201A49}" dt="2024-11-24T00:20:37.896" v="1313" actId="2696"/>
        <pc:sldMkLst>
          <pc:docMk/>
          <pc:sldMk cId="811013112" sldId="2147476663"/>
        </pc:sldMkLst>
      </pc:sldChg>
      <pc:sldMasterChg chg="delSldLayout">
        <pc:chgData name="Yawad Sbihi" userId="e494ad0a76f3154a" providerId="LiveId" clId="{8591FDF2-EE32-4DF0-A17B-35B368201A49}" dt="2024-11-24T00:36:34.883" v="1496" actId="2696"/>
        <pc:sldMasterMkLst>
          <pc:docMk/>
          <pc:sldMasterMk cId="810414640" sldId="2147483648"/>
        </pc:sldMasterMkLst>
        <pc:sldLayoutChg chg="del">
          <pc:chgData name="Yawad Sbihi" userId="e494ad0a76f3154a" providerId="LiveId" clId="{8591FDF2-EE32-4DF0-A17B-35B368201A49}" dt="2024-11-24T00:36:34.883" v="1496" actId="2696"/>
          <pc:sldLayoutMkLst>
            <pc:docMk/>
            <pc:sldMasterMk cId="810414640" sldId="2147483648"/>
            <pc:sldLayoutMk cId="3915732212" sldId="214748366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E173CB-46FA-4677-BA1B-617D04D70986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E73E37-FF33-410E-B029-C8005471E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37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34DA1-0CEA-35BB-BF0C-69FA790D3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AA4135-B232-3204-942C-D5B5B1398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6977B-F650-04B7-F4A8-DD5494C93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B9E06-1DBF-4F40-8A21-66C0185F8968}" type="datetime1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241BB-3104-B965-51F7-1A5CF6B0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24/11/2024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8051A-9E9C-7F05-EA8B-D990A12AF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87E6-3CF5-4CE7-BE19-7B52E9204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42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0DD24-FDE0-5CB0-1050-AD9E5D295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73B566-EAFC-8206-B15A-74F228627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00B30-802B-CF51-CEFB-1E039A316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E9C0F-1FAD-47E6-BB38-4EDF55CFAA9E}" type="datetime1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D03-1D3E-9D5C-E106-D15125D5F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24/11/2024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EE11E-C350-23A2-44E5-B9FD75527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87E6-3CF5-4CE7-BE19-7B52E9204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199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1083F0-09A6-5152-CE48-A270D83C3E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F12369-E03A-FCFF-5A54-0EE41F09A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B15C9-C1C1-DD35-D48A-8A2C2C087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0C13-9B5A-4590-B36B-1453A3ED48DE}" type="datetime1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DEA76-737A-A0F9-F34C-99D468ABD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24/11/2024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C9F76-D60A-96C5-5827-3EE1A6506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87E6-3CF5-4CE7-BE19-7B52E9204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09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74B68-9F0D-C6DE-A0D8-7041BD737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F893F-583B-E736-923A-FC23FBE3D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0CB8A-DE5A-B08D-DBDE-4AA7C523F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BC353-FF52-4491-A51D-6A0D469A6F54}" type="datetime1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C3FEF-C0F2-9690-1C81-05108F8E7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24/11/2024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EB154-59B0-640F-D604-D6D30B88D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87E6-3CF5-4CE7-BE19-7B52E9204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120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8B25B-D6FB-E0FB-8838-3B4626B1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3C8EB-C7D5-79FA-6A94-5B3BFCB96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BDD4D-AF2D-207C-448E-A30AF2FCC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91295-2E95-4455-9123-D7B30660F9D1}" type="datetime1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2789A-2B98-96F2-38ED-91EB66125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24/11/2024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DF157-8F0E-8295-45A6-F0FD2C4D6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87E6-3CF5-4CE7-BE19-7B52E9204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3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EDC6D-E7AD-50B6-9EF6-991B6DDFD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45C91-A04B-F319-7BC7-4915A471C7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D53808-D2F5-4E4F-8810-DF1B20BEE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D120E4-B7CE-C553-DD89-E5196DEE5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9979B-73C5-4DDA-9EDC-A69889FD7C92}" type="datetime1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90C280-FDF6-DFF6-1EDD-B4EB20A12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24/11/2024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8ACF6-0E0D-406A-9B54-A0B158881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87E6-3CF5-4CE7-BE19-7B52E9204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97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7A82A-F1D1-190D-8592-4712197EE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08631-94A7-7629-C14F-F3CE2DA1D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BECAB1-4BB9-C27D-86D5-AC74C6726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DDF5D3-0C58-EFE9-3BDD-F5E236F77A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5DE8F2-1B19-E68A-541C-B7DC225888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3EB1F3-4B78-B7C7-F579-441767ED5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EA93-82AE-4AD7-9745-420E85F1D42C}" type="datetime1">
              <a:rPr lang="en-US" smtClean="0"/>
              <a:t>11/24/2024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1A86BB-B83E-0B50-C14D-176D15F8E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24/11/2024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15FDD6-A6F3-E71D-A645-339314BD9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87E6-3CF5-4CE7-BE19-7B52E9204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89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D9680-B101-0634-2877-1A82DA939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F27476-80F4-CF8B-B22F-C8954AC24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61AB3-410C-47D8-A5E2-D62B77595C03}" type="datetime1">
              <a:rPr lang="en-US" smtClean="0"/>
              <a:t>11/24/2024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81197E-331E-7BC6-EFB2-6D27BDD4F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24/11/2024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CAB4AB-4868-2CDA-F03E-50BC29F90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87E6-3CF5-4CE7-BE19-7B52E9204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406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8D2A5A-5EE1-A713-8DAB-D87A5EBC4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9B5-0774-4083-AAE7-ABFD886CE3BB}" type="datetime1">
              <a:rPr lang="en-US" smtClean="0"/>
              <a:t>11/24/2024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4B1B9E-B8B0-F63C-A849-7C292D7FD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24/11/2024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1C1D72-C6DF-5E45-36DD-C1940ED69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87E6-3CF5-4CE7-BE19-7B52E9204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64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4A5D7-79A5-E189-793C-FE4FA721E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B243A-1E8B-ABCD-6085-9CDA74672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9E98CA-F2B8-3962-D161-91DC2C9FC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AA495-B1CF-94E7-7C6F-4C7C5F6D1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AD658-539A-4B32-B4E9-453B576B8943}" type="datetime1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888D3-EC09-8E6B-D5E8-A374079FA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24/11/2024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8046EB-7228-92D9-B103-803DDAF13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87E6-3CF5-4CE7-BE19-7B52E9204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689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DA804-A1DE-FFF2-3891-AB270AAD2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11A55C-AD6C-3156-CBD2-6930C34DE2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7B8A3D-7BEB-DFAA-D634-097EE9E2A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516E04-3200-24C1-7D4B-A8E06C8FE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57F7E-B7C0-45B4-8C39-9CEBDECE899F}" type="datetime1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BCA44-5124-2E48-7F81-55F17D1AA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24/11/2024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BB79E-CF35-655F-AB1D-9BF5F2173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87E6-3CF5-4CE7-BE19-7B52E9204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49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C42519-827A-7BDF-5916-EFBF41B4E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251C8-5EC2-4791-1DC0-4D9424EF5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F528D-C43F-E989-174E-E674DE7905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9FD3EF-30A3-4F93-9574-394C0D689F48}" type="datetime1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A21C1-A52E-C951-ADE6-18C2F15DD1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24/11/2024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E31ED-EDEF-499C-3B98-B2A2CBF89C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F987E6-3CF5-4CE7-BE19-7B52E9204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14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12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8.svg"/><Relationship Id="rId15" Type="http://schemas.openxmlformats.org/officeDocument/2006/relationships/image" Target="../media/image17.svg"/><Relationship Id="rId10" Type="http://schemas.openxmlformats.org/officeDocument/2006/relationships/image" Target="../media/image5.pn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5.png"/><Relationship Id="rId7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svg"/><Relationship Id="rId5" Type="http://schemas.openxmlformats.org/officeDocument/2006/relationships/image" Target="../media/image19.sv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een text on a black background&#10;&#10;Description automatically generated">
            <a:extLst>
              <a:ext uri="{FF2B5EF4-FFF2-40B4-BE49-F238E27FC236}">
                <a16:creationId xmlns:a16="http://schemas.microsoft.com/office/drawing/2014/main" id="{7EF3E5C8-B301-8F68-2ABC-788F9ADD37B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7" y="311243"/>
            <a:ext cx="2373086" cy="71904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40EFB3A-D897-9FEB-78C0-11530A9789C7}"/>
              </a:ext>
            </a:extLst>
          </p:cNvPr>
          <p:cNvSpPr txBox="1">
            <a:spLocks/>
          </p:cNvSpPr>
          <p:nvPr/>
        </p:nvSpPr>
        <p:spPr>
          <a:xfrm>
            <a:off x="838200" y="14605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5200" dirty="0"/>
              <a:t>Sistema de Gestión Cognitiva Proactiva </a:t>
            </a:r>
            <a:r>
              <a:rPr lang="es-ES" sz="4800" dirty="0"/>
              <a:t>(SGCP)</a:t>
            </a:r>
            <a:endParaRPr lang="en-US" sz="4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2E7A82-C30E-B5C5-F90C-2589CC8B5748}"/>
              </a:ext>
            </a:extLst>
          </p:cNvPr>
          <p:cNvSpPr txBox="1"/>
          <p:nvPr/>
        </p:nvSpPr>
        <p:spPr>
          <a:xfrm>
            <a:off x="3048000" y="2951946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800" dirty="0"/>
              <a:t>Esteban Mayoral </a:t>
            </a:r>
            <a:r>
              <a:rPr lang="es-ES" sz="2800" dirty="0" err="1"/>
              <a:t>Poncelas</a:t>
            </a:r>
            <a:endParaRPr lang="es-ES" sz="2800" dirty="0"/>
          </a:p>
          <a:p>
            <a:pPr marL="0" indent="0" algn="ctr">
              <a:buNone/>
            </a:pPr>
            <a:r>
              <a:rPr lang="en-US" sz="2800" dirty="0"/>
              <a:t>Yawad Sbihi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90BB86C-A78B-E2DC-9CCA-1C0E67584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1800" dirty="0"/>
              <a:t>24/11/2024</a:t>
            </a:r>
          </a:p>
        </p:txBody>
      </p:sp>
      <p:pic>
        <p:nvPicPr>
          <p:cNvPr id="15" name="Picture 14" descr="A close up of a brain&#10;&#10;Description automatically generated">
            <a:extLst>
              <a:ext uri="{FF2B5EF4-FFF2-40B4-BE49-F238E27FC236}">
                <a16:creationId xmlns:a16="http://schemas.microsoft.com/office/drawing/2014/main" id="{0445C8E9-C2C5-7448-1C43-D9D9D2889B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4071881"/>
            <a:ext cx="1685482" cy="1351528"/>
          </a:xfrm>
          <a:prstGeom prst="rect">
            <a:avLst/>
          </a:prstGeom>
        </p:spPr>
      </p:pic>
      <p:pic>
        <p:nvPicPr>
          <p:cNvPr id="17" name="Graphic 16" descr="Internet outline">
            <a:extLst>
              <a:ext uri="{FF2B5EF4-FFF2-40B4-BE49-F238E27FC236}">
                <a16:creationId xmlns:a16="http://schemas.microsoft.com/office/drawing/2014/main" id="{4D9A3CD3-1059-D9E2-D533-71C8180B33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467920" y="3906054"/>
            <a:ext cx="1514700" cy="15147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2004DF9-7C97-2ABA-BB38-32BCB381A32C}"/>
              </a:ext>
            </a:extLst>
          </p:cNvPr>
          <p:cNvSpPr txBox="1"/>
          <p:nvPr/>
        </p:nvSpPr>
        <p:spPr>
          <a:xfrm>
            <a:off x="5952371" y="4562267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1A8E48F-1D0C-34EC-B49F-3B27DB1AE144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891972" y="-275263"/>
            <a:ext cx="2748327" cy="1600438"/>
            <a:chOff x="2891972" y="-275263"/>
            <a:chExt cx="2748327" cy="1600438"/>
          </a:xfrm>
        </p:grpSpPr>
        <p:sp>
          <p:nvSpPr>
            <p:cNvPr id="19" name="Rectangle 1">
              <a:extLst>
                <a:ext uri="{FF2B5EF4-FFF2-40B4-BE49-F238E27FC236}">
                  <a16:creationId xmlns:a16="http://schemas.microsoft.com/office/drawing/2014/main" id="{7215BCB8-0F54-DAFE-D67F-19F9A59B919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auto">
            <a:xfrm>
              <a:off x="3501572" y="-275263"/>
              <a:ext cx="2138727" cy="1600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 </a:t>
              </a:r>
              <a:r>
                <a:rPr kumimoji="0" lang="en-US" altLang="en-US" sz="3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     </a:t>
              </a:r>
              <a:b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</a:b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0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CognitiveCare</a:t>
              </a:r>
              <a:endParaRPr kumimoji="0" lang="en-US" altLang="en-US" sz="600" b="0" i="0" u="none" strike="noStrike" cap="none" normalizeH="0" baseline="0" dirty="0">
                <a:ln>
                  <a:noFill/>
                </a:ln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b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</a:b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6F2FA81-832E-A708-F0DA-8E31A5A1DA8B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1972" y="365965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63E33569-2F7F-3570-1866-45CA1D381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87E6-3CF5-4CE7-BE19-7B52E9204B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828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083A20-DF70-24CF-832A-F235691019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een text on a black background&#10;&#10;Description automatically generated">
            <a:extLst>
              <a:ext uri="{FF2B5EF4-FFF2-40B4-BE49-F238E27FC236}">
                <a16:creationId xmlns:a16="http://schemas.microsoft.com/office/drawing/2014/main" id="{F38DA758-FA51-085A-20EC-B97729010F1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7" y="311243"/>
            <a:ext cx="2373086" cy="71904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2276346-D724-01D4-4C6B-1C9A888DF6FF}"/>
              </a:ext>
            </a:extLst>
          </p:cNvPr>
          <p:cNvSpPr txBox="1"/>
          <p:nvPr/>
        </p:nvSpPr>
        <p:spPr>
          <a:xfrm>
            <a:off x="6727372" y="136525"/>
            <a:ext cx="5279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tint val="82000"/>
                  </a:schemeClr>
                </a:solidFill>
              </a:rPr>
              <a:t>I. INTRODUCCIÓN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643F21-BB7E-C1EB-2885-9323C86B5F90}"/>
              </a:ext>
            </a:extLst>
          </p:cNvPr>
          <p:cNvSpPr txBox="1"/>
          <p:nvPr/>
        </p:nvSpPr>
        <p:spPr>
          <a:xfrm>
            <a:off x="538843" y="1296127"/>
            <a:ext cx="11114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/>
              <a:t>Esquizofrenia</a:t>
            </a:r>
          </a:p>
        </p:txBody>
      </p:sp>
      <p:pic>
        <p:nvPicPr>
          <p:cNvPr id="6" name="Picture 5" descr="A cell with blue beads&#10;&#10;Description automatically generated">
            <a:extLst>
              <a:ext uri="{FF2B5EF4-FFF2-40B4-BE49-F238E27FC236}">
                <a16:creationId xmlns:a16="http://schemas.microsoft.com/office/drawing/2014/main" id="{EFF68CFB-5E85-FD38-7FD8-A24DEAAA73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538" y="1614967"/>
            <a:ext cx="2065564" cy="20655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C07060-ADDA-D61C-E4B7-04A855AF7AF5}"/>
              </a:ext>
            </a:extLst>
          </p:cNvPr>
          <p:cNvSpPr txBox="1"/>
          <p:nvPr/>
        </p:nvSpPr>
        <p:spPr>
          <a:xfrm>
            <a:off x="2138492" y="3244334"/>
            <a:ext cx="5059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La </a:t>
            </a:r>
            <a:r>
              <a:rPr lang="es-ES" b="1" dirty="0"/>
              <a:t>esquizofrenia</a:t>
            </a:r>
            <a:r>
              <a:rPr lang="en-US" b="1" dirty="0"/>
              <a:t> es un </a:t>
            </a:r>
            <a:r>
              <a:rPr lang="es-ES" b="1" dirty="0"/>
              <a:t>trastorno</a:t>
            </a:r>
            <a:r>
              <a:rPr lang="en-US" b="1" dirty="0"/>
              <a:t> mental grave</a:t>
            </a:r>
          </a:p>
        </p:txBody>
      </p:sp>
      <p:pic>
        <p:nvPicPr>
          <p:cNvPr id="9" name="Graphic 8" descr="Medical with solid fill">
            <a:extLst>
              <a:ext uri="{FF2B5EF4-FFF2-40B4-BE49-F238E27FC236}">
                <a16:creationId xmlns:a16="http://schemas.microsoft.com/office/drawing/2014/main" id="{AAAA42E7-9B00-4594-CFC6-FD1E3ECB59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38492" y="4166949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0AF113D-BBD6-0F4A-3FD3-7F319CC7EE31}"/>
              </a:ext>
            </a:extLst>
          </p:cNvPr>
          <p:cNvSpPr txBox="1"/>
          <p:nvPr/>
        </p:nvSpPr>
        <p:spPr>
          <a:xfrm>
            <a:off x="482614" y="5125232"/>
            <a:ext cx="42261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dirty="0"/>
              <a:t>Afecta</a:t>
            </a:r>
            <a:r>
              <a:rPr lang="en-US" b="1" dirty="0"/>
              <a:t> a 25+ </a:t>
            </a:r>
            <a:r>
              <a:rPr lang="es-ES" b="1" dirty="0"/>
              <a:t>millones</a:t>
            </a:r>
            <a:r>
              <a:rPr lang="en-US" b="1" dirty="0"/>
              <a:t> de personas</a:t>
            </a:r>
          </a:p>
          <a:p>
            <a:pPr algn="ctr"/>
            <a:r>
              <a:rPr lang="en-US" b="1" dirty="0"/>
              <a:t>1 de </a:t>
            </a:r>
            <a:r>
              <a:rPr lang="es-ES" b="1" dirty="0"/>
              <a:t>cada</a:t>
            </a:r>
            <a:r>
              <a:rPr lang="en-US" b="1" dirty="0"/>
              <a:t> 300 personas a </a:t>
            </a:r>
            <a:r>
              <a:rPr lang="es-ES" b="1" dirty="0"/>
              <a:t>escala</a:t>
            </a:r>
            <a:r>
              <a:rPr lang="en-US" b="1" dirty="0"/>
              <a:t> global</a:t>
            </a:r>
          </a:p>
          <a:p>
            <a:pPr algn="ctr"/>
            <a:r>
              <a:rPr lang="en-US" b="1" dirty="0"/>
              <a:t>1% entre 15 y 35 </a:t>
            </a:r>
            <a:r>
              <a:rPr lang="es-ES" b="1" dirty="0"/>
              <a:t>años</a:t>
            </a:r>
          </a:p>
        </p:txBody>
      </p:sp>
      <p:pic>
        <p:nvPicPr>
          <p:cNvPr id="12" name="Graphic 11" descr="Question mark with solid fill">
            <a:extLst>
              <a:ext uri="{FF2B5EF4-FFF2-40B4-BE49-F238E27FC236}">
                <a16:creationId xmlns:a16="http://schemas.microsoft.com/office/drawing/2014/main" id="{7181EB90-EEE4-5F75-2AC0-E184E7808E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70172" y="4210831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68D217C-DC58-8029-B1D8-568190B6E76A}"/>
              </a:ext>
            </a:extLst>
          </p:cNvPr>
          <p:cNvSpPr txBox="1"/>
          <p:nvPr/>
        </p:nvSpPr>
        <p:spPr>
          <a:xfrm>
            <a:off x="5106575" y="5125231"/>
            <a:ext cx="3241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dirty="0"/>
              <a:t>Causas</a:t>
            </a:r>
            <a:r>
              <a:rPr lang="en-US" b="1" dirty="0"/>
              <a:t> </a:t>
            </a:r>
            <a:r>
              <a:rPr lang="es-ES" b="1" dirty="0"/>
              <a:t>diversas</a:t>
            </a:r>
            <a:r>
              <a:rPr lang="en-US" b="1" dirty="0"/>
              <a:t> e </a:t>
            </a:r>
            <a:r>
              <a:rPr lang="es-ES" b="1" dirty="0"/>
              <a:t>inciertas</a:t>
            </a:r>
          </a:p>
          <a:p>
            <a:pPr algn="ctr"/>
            <a:r>
              <a:rPr lang="es-ES" b="1" dirty="0"/>
              <a:t>Diagnóstico complejo y tarde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010583-FD56-0D35-88F0-42F7C547BD2E}"/>
              </a:ext>
            </a:extLst>
          </p:cNvPr>
          <p:cNvSpPr txBox="1"/>
          <p:nvPr/>
        </p:nvSpPr>
        <p:spPr>
          <a:xfrm>
            <a:off x="8707052" y="5607059"/>
            <a:ext cx="2851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dirty="0"/>
              <a:t>Empeora</a:t>
            </a:r>
            <a:r>
              <a:rPr lang="en-US" b="1" dirty="0"/>
              <a:t> sin </a:t>
            </a:r>
            <a:r>
              <a:rPr lang="es-ES" b="1" dirty="0"/>
              <a:t>intervención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334104-A8B7-D44D-6F55-720AE78B1B9E}"/>
              </a:ext>
            </a:extLst>
          </p:cNvPr>
          <p:cNvSpPr txBox="1"/>
          <p:nvPr/>
        </p:nvSpPr>
        <p:spPr>
          <a:xfrm>
            <a:off x="8057736" y="3054053"/>
            <a:ext cx="415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&gt; </a:t>
            </a:r>
            <a:r>
              <a:rPr lang="es-ES" b="1" dirty="0"/>
              <a:t>2/3 personas no reciben tratamiento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8D71F2-2DD3-0D13-34FA-F97438957737}"/>
              </a:ext>
            </a:extLst>
          </p:cNvPr>
          <p:cNvSpPr txBox="1"/>
          <p:nvPr/>
        </p:nvSpPr>
        <p:spPr>
          <a:xfrm>
            <a:off x="7078401" y="4302462"/>
            <a:ext cx="6112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dirty="0"/>
              <a:t>Estigma asociado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E60C717D-7DBE-7696-C6E9-759CDA4958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9753581" y="4852453"/>
            <a:ext cx="758612" cy="758612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E48D9214-E20F-AF51-3DF0-FEAEF6028046}"/>
              </a:ext>
            </a:extLst>
          </p:cNvPr>
          <p:cNvGrpSpPr/>
          <p:nvPr/>
        </p:nvGrpSpPr>
        <p:grpSpPr>
          <a:xfrm>
            <a:off x="2891972" y="-275263"/>
            <a:ext cx="2748327" cy="1600438"/>
            <a:chOff x="2891972" y="-275263"/>
            <a:chExt cx="2748327" cy="1600438"/>
          </a:xfrm>
        </p:grpSpPr>
        <p:sp>
          <p:nvSpPr>
            <p:cNvPr id="22" name="Rectangle 1">
              <a:extLst>
                <a:ext uri="{FF2B5EF4-FFF2-40B4-BE49-F238E27FC236}">
                  <a16:creationId xmlns:a16="http://schemas.microsoft.com/office/drawing/2014/main" id="{FFBBF1CA-E8C0-7160-C901-C1FBA6AA5F51}"/>
                </a:ext>
              </a:extLst>
            </p:cNvPr>
            <p:cNvSpPr/>
            <p:nvPr/>
          </p:nvSpPr>
          <p:spPr bwMode="auto">
            <a:xfrm>
              <a:off x="3501572" y="-275263"/>
              <a:ext cx="2138727" cy="1600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 </a:t>
              </a:r>
              <a:r>
                <a:rPr kumimoji="0" lang="en-US" altLang="en-US" sz="3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     </a:t>
              </a:r>
              <a:b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</a:b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0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CognitiveCare</a:t>
              </a:r>
              <a:endParaRPr kumimoji="0" lang="en-US" altLang="en-US" sz="600" b="0" i="0" u="none" strike="noStrike" cap="none" normalizeH="0" baseline="0" dirty="0">
                <a:ln>
                  <a:noFill/>
                </a:ln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b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</a:b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2525CA93-F519-DAF0-F590-226B99C7190B}"/>
                </a:ext>
              </a:extLst>
            </p:cNvPr>
            <p:cNvPicPr/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1972" y="365965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5" name="Graphic 24" descr="Social distancing outline">
            <a:extLst>
              <a:ext uri="{FF2B5EF4-FFF2-40B4-BE49-F238E27FC236}">
                <a16:creationId xmlns:a16="http://schemas.microsoft.com/office/drawing/2014/main" id="{EA437CFD-4F7F-4D11-679F-A638CEE53F0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52415" y="3700438"/>
            <a:ext cx="560945" cy="560945"/>
          </a:xfrm>
          <a:prstGeom prst="rect">
            <a:avLst/>
          </a:prstGeom>
        </p:spPr>
      </p:pic>
      <p:pic>
        <p:nvPicPr>
          <p:cNvPr id="27" name="Picture 26" descr="A person and person looking at a clipboard&#10;&#10;Description automatically generated">
            <a:extLst>
              <a:ext uri="{FF2B5EF4-FFF2-40B4-BE49-F238E27FC236}">
                <a16:creationId xmlns:a16="http://schemas.microsoft.com/office/drawing/2014/main" id="{C7A46C40-7DF1-9CD2-44B1-248783937DD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0800" y="1955715"/>
            <a:ext cx="1744174" cy="1057259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A6572D7-59B9-7482-4B3F-664E6E08FC68}"/>
              </a:ext>
            </a:extLst>
          </p:cNvPr>
          <p:cNvCxnSpPr/>
          <p:nvPr/>
        </p:nvCxnSpPr>
        <p:spPr>
          <a:xfrm flipV="1">
            <a:off x="7576457" y="3423385"/>
            <a:ext cx="413657" cy="787446"/>
          </a:xfrm>
          <a:prstGeom prst="straightConnector1">
            <a:avLst/>
          </a:prstGeom>
          <a:ln>
            <a:solidFill>
              <a:srgbClr val="72F0B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4175165-9474-3A03-6252-FD1277CC7615}"/>
              </a:ext>
            </a:extLst>
          </p:cNvPr>
          <p:cNvCxnSpPr>
            <a:endCxn id="14" idx="1"/>
          </p:cNvCxnSpPr>
          <p:nvPr/>
        </p:nvCxnSpPr>
        <p:spPr>
          <a:xfrm>
            <a:off x="7576457" y="4210831"/>
            <a:ext cx="1130595" cy="1580894"/>
          </a:xfrm>
          <a:prstGeom prst="straightConnector1">
            <a:avLst/>
          </a:prstGeom>
          <a:ln>
            <a:solidFill>
              <a:srgbClr val="72F0B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9" name="Straight Arrow Connector 2048">
            <a:extLst>
              <a:ext uri="{FF2B5EF4-FFF2-40B4-BE49-F238E27FC236}">
                <a16:creationId xmlns:a16="http://schemas.microsoft.com/office/drawing/2014/main" id="{F5B40668-6C34-08C8-719C-13EE86365076}"/>
              </a:ext>
            </a:extLst>
          </p:cNvPr>
          <p:cNvCxnSpPr>
            <a:cxnSpLocks/>
          </p:cNvCxnSpPr>
          <p:nvPr/>
        </p:nvCxnSpPr>
        <p:spPr>
          <a:xfrm>
            <a:off x="7576457" y="4209260"/>
            <a:ext cx="1404257" cy="277868"/>
          </a:xfrm>
          <a:prstGeom prst="straightConnector1">
            <a:avLst/>
          </a:prstGeom>
          <a:ln>
            <a:solidFill>
              <a:srgbClr val="72F0B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56" name="Group 2055">
            <a:extLst>
              <a:ext uri="{FF2B5EF4-FFF2-40B4-BE49-F238E27FC236}">
                <a16:creationId xmlns:a16="http://schemas.microsoft.com/office/drawing/2014/main" id="{7E163609-7C90-8948-8D24-FB9BFFE9975C}"/>
              </a:ext>
            </a:extLst>
          </p:cNvPr>
          <p:cNvGrpSpPr/>
          <p:nvPr/>
        </p:nvGrpSpPr>
        <p:grpSpPr>
          <a:xfrm>
            <a:off x="3880175" y="6099553"/>
            <a:ext cx="3520247" cy="709799"/>
            <a:chOff x="4717529" y="5868360"/>
            <a:chExt cx="3520247" cy="709799"/>
          </a:xfrm>
        </p:grpSpPr>
        <p:pic>
          <p:nvPicPr>
            <p:cNvPr id="2054" name="Graphic 2053" descr="Euro outline">
              <a:extLst>
                <a:ext uri="{FF2B5EF4-FFF2-40B4-BE49-F238E27FC236}">
                  <a16:creationId xmlns:a16="http://schemas.microsoft.com/office/drawing/2014/main" id="{053A5709-CDA7-78E2-CB21-4B17EA4149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717529" y="5868360"/>
              <a:ext cx="457200" cy="457200"/>
            </a:xfrm>
            <a:prstGeom prst="rect">
              <a:avLst/>
            </a:prstGeom>
          </p:spPr>
        </p:pic>
        <p:sp>
          <p:nvSpPr>
            <p:cNvPr id="2055" name="TextBox 2054">
              <a:extLst>
                <a:ext uri="{FF2B5EF4-FFF2-40B4-BE49-F238E27FC236}">
                  <a16:creationId xmlns:a16="http://schemas.microsoft.com/office/drawing/2014/main" id="{AC86BA59-6471-F2FD-EAB1-FDC56896C3EC}"/>
                </a:ext>
              </a:extLst>
            </p:cNvPr>
            <p:cNvSpPr txBox="1"/>
            <p:nvPr/>
          </p:nvSpPr>
          <p:spPr>
            <a:xfrm>
              <a:off x="5158087" y="5931828"/>
              <a:ext cx="30796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&gt; $250 mil </a:t>
              </a:r>
              <a:r>
                <a:rPr lang="es-ES" b="1" dirty="0"/>
                <a:t>millones</a:t>
              </a:r>
              <a:r>
                <a:rPr lang="en-US" b="1" dirty="0"/>
                <a:t> </a:t>
              </a:r>
              <a:r>
                <a:rPr lang="es-ES" b="1" dirty="0"/>
                <a:t>anuales</a:t>
              </a:r>
            </a:p>
            <a:p>
              <a:endParaRPr lang="en-US" dirty="0"/>
            </a:p>
          </p:txBody>
        </p:sp>
      </p:grpSp>
      <p:sp>
        <p:nvSpPr>
          <p:cNvPr id="2058" name="Slide Number Placeholder 2057">
            <a:extLst>
              <a:ext uri="{FF2B5EF4-FFF2-40B4-BE49-F238E27FC236}">
                <a16:creationId xmlns:a16="http://schemas.microsoft.com/office/drawing/2014/main" id="{F2BA05C8-02DD-D977-9992-38A3E0768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87E6-3CF5-4CE7-BE19-7B52E9204BF0}" type="slidenum">
              <a:rPr lang="en-US" smtClean="0"/>
              <a:t>2</a:t>
            </a:fld>
            <a:endParaRPr lang="en-US"/>
          </a:p>
        </p:txBody>
      </p:sp>
      <p:sp>
        <p:nvSpPr>
          <p:cNvPr id="2059" name="TextBox 2058">
            <a:extLst>
              <a:ext uri="{FF2B5EF4-FFF2-40B4-BE49-F238E27FC236}">
                <a16:creationId xmlns:a16="http://schemas.microsoft.com/office/drawing/2014/main" id="{9B0BD3D4-A2F7-C833-EF69-93E0509ADBBC}"/>
              </a:ext>
            </a:extLst>
          </p:cNvPr>
          <p:cNvSpPr txBox="1"/>
          <p:nvPr/>
        </p:nvSpPr>
        <p:spPr>
          <a:xfrm>
            <a:off x="108857" y="6486186"/>
            <a:ext cx="1328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/>
              <a:t>Fuente: OMS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41659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1138AF-1A7E-D748-709C-8817BB3311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een text on a black background&#10;&#10;Description automatically generated">
            <a:extLst>
              <a:ext uri="{FF2B5EF4-FFF2-40B4-BE49-F238E27FC236}">
                <a16:creationId xmlns:a16="http://schemas.microsoft.com/office/drawing/2014/main" id="{BB494991-5DC2-AF76-CC8F-BAD0BA52026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7" y="311243"/>
            <a:ext cx="2373086" cy="71904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1C1CD5BD-D32A-D850-02E0-FCB0C8E1F25C}"/>
              </a:ext>
            </a:extLst>
          </p:cNvPr>
          <p:cNvGrpSpPr/>
          <p:nvPr/>
        </p:nvGrpSpPr>
        <p:grpSpPr>
          <a:xfrm>
            <a:off x="2891972" y="-275263"/>
            <a:ext cx="2748327" cy="1600438"/>
            <a:chOff x="2891972" y="-275263"/>
            <a:chExt cx="2748327" cy="1600438"/>
          </a:xfrm>
        </p:grpSpPr>
        <p:sp>
          <p:nvSpPr>
            <p:cNvPr id="3" name="Rectangle 1">
              <a:extLst>
                <a:ext uri="{FF2B5EF4-FFF2-40B4-BE49-F238E27FC236}">
                  <a16:creationId xmlns:a16="http://schemas.microsoft.com/office/drawing/2014/main" id="{807B920E-BEA3-4F66-7313-D65E9770BA7C}"/>
                </a:ext>
              </a:extLst>
            </p:cNvPr>
            <p:cNvSpPr/>
            <p:nvPr/>
          </p:nvSpPr>
          <p:spPr bwMode="auto">
            <a:xfrm>
              <a:off x="3501572" y="-275263"/>
              <a:ext cx="2138727" cy="1600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 </a:t>
              </a:r>
              <a:r>
                <a:rPr kumimoji="0" lang="en-US" altLang="en-US" sz="3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     </a:t>
              </a:r>
              <a:b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</a:b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0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CognitiveCare</a:t>
              </a:r>
              <a:endParaRPr kumimoji="0" lang="en-US" altLang="en-US" sz="600" b="0" i="0" u="none" strike="noStrike" cap="none" normalizeH="0" baseline="0" dirty="0">
                <a:ln>
                  <a:noFill/>
                </a:ln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b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</a:b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97625FD0-6AE3-007B-B9AC-5ECC93CCC4AC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1972" y="365965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F2160B4-E1B5-A2D6-FA8B-972D7785DA7B}"/>
              </a:ext>
            </a:extLst>
          </p:cNvPr>
          <p:cNvSpPr txBox="1"/>
          <p:nvPr/>
        </p:nvSpPr>
        <p:spPr>
          <a:xfrm>
            <a:off x="6727372" y="136525"/>
            <a:ext cx="5279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tint val="82000"/>
                  </a:schemeClr>
                </a:solidFill>
              </a:rPr>
              <a:t>II. PROBLEMA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69D822-0D52-91F1-FDA4-4A9F053E67E2}"/>
              </a:ext>
            </a:extLst>
          </p:cNvPr>
          <p:cNvSpPr txBox="1"/>
          <p:nvPr/>
        </p:nvSpPr>
        <p:spPr>
          <a:xfrm>
            <a:off x="1897405" y="1817289"/>
            <a:ext cx="1953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/>
              <a:t>Problemas</a:t>
            </a:r>
            <a:endParaRPr lang="es-ES" b="1" dirty="0"/>
          </a:p>
        </p:txBody>
      </p:sp>
      <p:pic>
        <p:nvPicPr>
          <p:cNvPr id="14" name="Graphic 13" descr="Badge Cross with solid fill">
            <a:extLst>
              <a:ext uri="{FF2B5EF4-FFF2-40B4-BE49-F238E27FC236}">
                <a16:creationId xmlns:a16="http://schemas.microsoft.com/office/drawing/2014/main" id="{07CCC0AE-69E6-773C-68C5-76C32A2D10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79177" y="1769785"/>
            <a:ext cx="618228" cy="618228"/>
          </a:xfrm>
          <a:prstGeom prst="rect">
            <a:avLst/>
          </a:prstGeom>
        </p:spPr>
      </p:pic>
      <p:pic>
        <p:nvPicPr>
          <p:cNvPr id="16" name="Graphic 15" descr="Wrench outline">
            <a:extLst>
              <a:ext uri="{FF2B5EF4-FFF2-40B4-BE49-F238E27FC236}">
                <a16:creationId xmlns:a16="http://schemas.microsoft.com/office/drawing/2014/main" id="{BE487D83-86F3-D164-2B39-ED55F2CE97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2778" y="3051000"/>
            <a:ext cx="756000" cy="756000"/>
          </a:xfrm>
          <a:prstGeom prst="rect">
            <a:avLst/>
          </a:prstGeom>
        </p:spPr>
      </p:pic>
      <p:pic>
        <p:nvPicPr>
          <p:cNvPr id="18" name="Graphic 17" descr="Books with solid fill">
            <a:extLst>
              <a:ext uri="{FF2B5EF4-FFF2-40B4-BE49-F238E27FC236}">
                <a16:creationId xmlns:a16="http://schemas.microsoft.com/office/drawing/2014/main" id="{4F46326A-6B18-5259-C64E-CA815899FE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2778" y="4725976"/>
            <a:ext cx="756000" cy="756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1E08B12-5FA7-2E89-2F20-DB4DD4EF51FF}"/>
              </a:ext>
            </a:extLst>
          </p:cNvPr>
          <p:cNvSpPr txBox="1"/>
          <p:nvPr/>
        </p:nvSpPr>
        <p:spPr>
          <a:xfrm>
            <a:off x="1897405" y="2967335"/>
            <a:ext cx="3610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Falta de </a:t>
            </a:r>
            <a:r>
              <a:rPr lang="es-ES" b="1" dirty="0"/>
              <a:t>herramientas</a:t>
            </a:r>
            <a:r>
              <a:rPr lang="en-US" b="1" dirty="0"/>
              <a:t> </a:t>
            </a:r>
            <a:r>
              <a:rPr lang="es-ES" b="1" dirty="0"/>
              <a:t>accesibles</a:t>
            </a:r>
            <a:r>
              <a:rPr lang="en-US" b="1" dirty="0"/>
              <a:t> y </a:t>
            </a:r>
            <a:r>
              <a:rPr lang="es-ES" b="1" dirty="0"/>
              <a:t>precisas</a:t>
            </a:r>
            <a:r>
              <a:rPr lang="en-US" b="1" dirty="0"/>
              <a:t> </a:t>
            </a:r>
            <a:r>
              <a:rPr lang="en-US" dirty="0"/>
              <a:t>para </a:t>
            </a:r>
            <a:r>
              <a:rPr lang="es-ES" dirty="0"/>
              <a:t>identificar</a:t>
            </a:r>
            <a:r>
              <a:rPr lang="en-US" dirty="0"/>
              <a:t> </a:t>
            </a:r>
            <a:r>
              <a:rPr lang="es-ES" dirty="0"/>
              <a:t>riesgos</a:t>
            </a:r>
            <a:r>
              <a:rPr lang="en-US" dirty="0"/>
              <a:t> </a:t>
            </a:r>
            <a:r>
              <a:rPr lang="es-ES" dirty="0"/>
              <a:t>en</a:t>
            </a:r>
            <a:r>
              <a:rPr lang="en-US" dirty="0"/>
              <a:t> la </a:t>
            </a:r>
            <a:r>
              <a:rPr lang="es-ES" b="1" dirty="0"/>
              <a:t>fase</a:t>
            </a:r>
            <a:r>
              <a:rPr lang="en-US" b="1" dirty="0"/>
              <a:t> </a:t>
            </a:r>
            <a:r>
              <a:rPr lang="es-ES" b="1" dirty="0"/>
              <a:t>prodrómica</a:t>
            </a:r>
            <a:r>
              <a:rPr lang="en-US" b="1" dirty="0"/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702F28-63B6-ED9F-4A8B-C1D038D461B1}"/>
              </a:ext>
            </a:extLst>
          </p:cNvPr>
          <p:cNvSpPr txBox="1"/>
          <p:nvPr/>
        </p:nvSpPr>
        <p:spPr>
          <a:xfrm>
            <a:off x="1897405" y="4511575"/>
            <a:ext cx="36102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Métodos actuales:</a:t>
            </a:r>
          </a:p>
          <a:p>
            <a:r>
              <a:rPr lang="es-ES" b="1" dirty="0"/>
              <a:t>• Costosos</a:t>
            </a:r>
          </a:p>
          <a:p>
            <a:r>
              <a:rPr lang="es-ES" b="1" dirty="0"/>
              <a:t>• Personal especializado</a:t>
            </a:r>
          </a:p>
          <a:p>
            <a:r>
              <a:rPr lang="es-ES" b="1" dirty="0"/>
              <a:t>• No escalables</a:t>
            </a:r>
            <a:endParaRPr lang="en-US" b="1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0E3F58F-2159-21F6-62F1-C2F639950BC6}"/>
              </a:ext>
            </a:extLst>
          </p:cNvPr>
          <p:cNvGrpSpPr/>
          <p:nvPr/>
        </p:nvGrpSpPr>
        <p:grpSpPr>
          <a:xfrm>
            <a:off x="6684337" y="2892830"/>
            <a:ext cx="4510260" cy="1995669"/>
            <a:chOff x="6912652" y="2892830"/>
            <a:chExt cx="4510260" cy="1995669"/>
          </a:xfrm>
        </p:grpSpPr>
        <p:pic>
          <p:nvPicPr>
            <p:cNvPr id="21" name="Graphic 20" descr="Alarm clock with solid fill">
              <a:extLst>
                <a:ext uri="{FF2B5EF4-FFF2-40B4-BE49-F238E27FC236}">
                  <a16:creationId xmlns:a16="http://schemas.microsoft.com/office/drawing/2014/main" id="{C525F45C-D5D8-A873-11FB-DCD48C97C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912652" y="3402944"/>
              <a:ext cx="900000" cy="900000"/>
            </a:xfrm>
            <a:prstGeom prst="rect">
              <a:avLst/>
            </a:prstGeom>
          </p:spPr>
        </p:pic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05281E8-267D-51CF-7476-8AA739B80FD5}"/>
                </a:ext>
              </a:extLst>
            </p:cNvPr>
            <p:cNvGrpSpPr/>
            <p:nvPr/>
          </p:nvGrpSpPr>
          <p:grpSpPr>
            <a:xfrm>
              <a:off x="7812652" y="2892830"/>
              <a:ext cx="3610260" cy="1995669"/>
              <a:chOff x="7812652" y="2722334"/>
              <a:chExt cx="3610260" cy="1995669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9B77A81-3470-760A-9DA5-3A8BEB8ED737}"/>
                  </a:ext>
                </a:extLst>
              </p:cNvPr>
              <p:cNvSpPr txBox="1"/>
              <p:nvPr/>
            </p:nvSpPr>
            <p:spPr>
              <a:xfrm>
                <a:off x="7812652" y="2722334"/>
                <a:ext cx="361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/>
                  <a:t>Ventana de intervención perdida</a:t>
                </a:r>
                <a:endParaRPr lang="en-US" b="1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E226129-637E-4E28-3B5B-9046203C05AD}"/>
                  </a:ext>
                </a:extLst>
              </p:cNvPr>
              <p:cNvSpPr txBox="1"/>
              <p:nvPr/>
            </p:nvSpPr>
            <p:spPr>
              <a:xfrm>
                <a:off x="7812652" y="3397003"/>
                <a:ext cx="361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dirty="0"/>
                  <a:t>Aparición de </a:t>
                </a:r>
                <a:r>
                  <a:rPr lang="es-ES" b="1" dirty="0"/>
                  <a:t>psicosis completa</a:t>
                </a:r>
                <a:endParaRPr lang="en-US" b="1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12B47D8-CADE-3DAC-38C3-447FA6E51DE6}"/>
                  </a:ext>
                </a:extLst>
              </p:cNvPr>
              <p:cNvSpPr txBox="1"/>
              <p:nvPr/>
            </p:nvSpPr>
            <p:spPr>
              <a:xfrm>
                <a:off x="7812652" y="4071672"/>
                <a:ext cx="36102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/>
                  <a:t>Consecuencias devastadoras </a:t>
                </a:r>
                <a:r>
                  <a:rPr lang="es-ES" dirty="0"/>
                  <a:t>para pacientes y familias</a:t>
                </a:r>
                <a:endParaRPr lang="en-US" b="1" dirty="0"/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74A2CB8F-F622-CD83-31B6-0D5AF41FA2A7}"/>
                  </a:ext>
                </a:extLst>
              </p:cNvPr>
              <p:cNvCxnSpPr>
                <a:stCxn id="25" idx="2"/>
                <a:endCxn id="26" idx="0"/>
              </p:cNvCxnSpPr>
              <p:nvPr/>
            </p:nvCxnSpPr>
            <p:spPr>
              <a:xfrm>
                <a:off x="9617782" y="3091666"/>
                <a:ext cx="0" cy="3053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266C1C95-39C1-82DB-3616-D205EC3E1CAE}"/>
                  </a:ext>
                </a:extLst>
              </p:cNvPr>
              <p:cNvCxnSpPr>
                <a:stCxn id="26" idx="2"/>
                <a:endCxn id="27" idx="0"/>
              </p:cNvCxnSpPr>
              <p:nvPr/>
            </p:nvCxnSpPr>
            <p:spPr>
              <a:xfrm>
                <a:off x="9617782" y="3766335"/>
                <a:ext cx="0" cy="3053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7B95093A-ADB8-45FA-D13B-F78016DCD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87E6-3CF5-4CE7-BE19-7B52E9204B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8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2EB2E1-F026-A46D-4D77-E6B2B7E671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een text on a black background&#10;&#10;Description automatically generated">
            <a:extLst>
              <a:ext uri="{FF2B5EF4-FFF2-40B4-BE49-F238E27FC236}">
                <a16:creationId xmlns:a16="http://schemas.microsoft.com/office/drawing/2014/main" id="{B9CFDCEA-3FC9-8230-0138-F7763FD9B9A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7" y="311243"/>
            <a:ext cx="2373086" cy="71904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465FE89-7BB4-F6C9-0385-9DADA72F1AFE}"/>
              </a:ext>
            </a:extLst>
          </p:cNvPr>
          <p:cNvGrpSpPr/>
          <p:nvPr/>
        </p:nvGrpSpPr>
        <p:grpSpPr>
          <a:xfrm>
            <a:off x="2891972" y="-275263"/>
            <a:ext cx="2748327" cy="1600438"/>
            <a:chOff x="2891972" y="-275263"/>
            <a:chExt cx="2748327" cy="1600438"/>
          </a:xfrm>
        </p:grpSpPr>
        <p:sp>
          <p:nvSpPr>
            <p:cNvPr id="3" name="Rectangle 1">
              <a:extLst>
                <a:ext uri="{FF2B5EF4-FFF2-40B4-BE49-F238E27FC236}">
                  <a16:creationId xmlns:a16="http://schemas.microsoft.com/office/drawing/2014/main" id="{6D0086F0-789F-B3BB-AF62-6CAB45FD1EF8}"/>
                </a:ext>
              </a:extLst>
            </p:cNvPr>
            <p:cNvSpPr/>
            <p:nvPr/>
          </p:nvSpPr>
          <p:spPr bwMode="auto">
            <a:xfrm>
              <a:off x="3501572" y="-275263"/>
              <a:ext cx="2138727" cy="1600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 </a:t>
              </a:r>
              <a:r>
                <a:rPr kumimoji="0" lang="en-US" altLang="en-US" sz="3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     </a:t>
              </a:r>
              <a:b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</a:b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n-US" sz="2400" b="0" i="0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CognitiveCare</a:t>
              </a:r>
              <a:endParaRPr kumimoji="0" lang="es-ES" altLang="en-US" sz="600" b="0" i="0" u="none" strike="noStrike" cap="none" normalizeH="0" baseline="0" dirty="0">
                <a:ln>
                  <a:noFill/>
                </a:ln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b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</a:b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FFBCCCBA-D4D4-35F9-60B2-4CE1C2CAC375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1972" y="365965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043EA56-3D2A-9A2D-A3CE-6E29FE9F57DF}"/>
              </a:ext>
            </a:extLst>
          </p:cNvPr>
          <p:cNvSpPr txBox="1"/>
          <p:nvPr/>
        </p:nvSpPr>
        <p:spPr>
          <a:xfrm>
            <a:off x="2876176" y="1734300"/>
            <a:ext cx="64396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Solución</a:t>
            </a:r>
            <a:r>
              <a:rPr lang="en-US" sz="2400" b="1" dirty="0"/>
              <a:t>. </a:t>
            </a:r>
            <a:r>
              <a:rPr lang="es-ES" sz="2400" b="1" dirty="0"/>
              <a:t>Plataforma</a:t>
            </a:r>
            <a:r>
              <a:rPr lang="en-US" sz="2400" b="1" dirty="0"/>
              <a:t> </a:t>
            </a:r>
            <a:r>
              <a:rPr lang="es-ES" sz="2400" b="1" dirty="0"/>
              <a:t>predictiva</a:t>
            </a:r>
            <a:r>
              <a:rPr lang="en-US" sz="2400" b="1" dirty="0"/>
              <a:t> </a:t>
            </a:r>
            <a:r>
              <a:rPr lang="es-ES" sz="2400" b="1" dirty="0"/>
              <a:t>mediante IA</a:t>
            </a:r>
            <a:r>
              <a:rPr lang="en-US" sz="2400" b="1" dirty="0"/>
              <a:t>.</a:t>
            </a:r>
          </a:p>
          <a:p>
            <a:pPr algn="ctr"/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AE5E77-7C0C-764A-FC13-6A230B98E05A}"/>
              </a:ext>
            </a:extLst>
          </p:cNvPr>
          <p:cNvSpPr txBox="1"/>
          <p:nvPr/>
        </p:nvSpPr>
        <p:spPr>
          <a:xfrm>
            <a:off x="6727372" y="136525"/>
            <a:ext cx="5279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tint val="82000"/>
                  </a:schemeClr>
                </a:solidFill>
              </a:rPr>
              <a:t>III. PROPUESTA DE VALOR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ADE4AF-F565-63BA-27A1-5694603C5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87E6-3CF5-4CE7-BE19-7B52E9204BF0}" type="slidenum">
              <a:rPr lang="en-US" smtClean="0"/>
              <a:t>4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05312CB-E914-4197-C559-73C5202314A3}"/>
              </a:ext>
            </a:extLst>
          </p:cNvPr>
          <p:cNvGrpSpPr/>
          <p:nvPr/>
        </p:nvGrpSpPr>
        <p:grpSpPr>
          <a:xfrm>
            <a:off x="3332519" y="2472964"/>
            <a:ext cx="5709255" cy="1339686"/>
            <a:chOff x="1116436" y="2496476"/>
            <a:chExt cx="5709255" cy="133968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A28DF21-E885-9E27-469B-1DA8CF38B44F}"/>
                </a:ext>
              </a:extLst>
            </p:cNvPr>
            <p:cNvSpPr txBox="1"/>
            <p:nvPr/>
          </p:nvSpPr>
          <p:spPr>
            <a:xfrm>
              <a:off x="1116436" y="2496476"/>
              <a:ext cx="5709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Uso de análisis de </a:t>
              </a:r>
              <a:r>
                <a:rPr lang="es-ES" b="1" dirty="0"/>
                <a:t>datos cognitivos como marcadores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9FC23E1-82B6-5698-0B5F-C68B1A523353}"/>
                </a:ext>
              </a:extLst>
            </p:cNvPr>
            <p:cNvSpPr txBox="1"/>
            <p:nvPr/>
          </p:nvSpPr>
          <p:spPr>
            <a:xfrm>
              <a:off x="1383524" y="2912832"/>
              <a:ext cx="31874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• </a:t>
              </a:r>
              <a:r>
                <a:rPr lang="es-ES" dirty="0" err="1"/>
                <a:t>Tests</a:t>
              </a:r>
              <a:r>
                <a:rPr lang="es-ES" dirty="0"/>
                <a:t> de memoria</a:t>
              </a:r>
            </a:p>
            <a:p>
              <a:r>
                <a:rPr lang="es-ES" dirty="0"/>
                <a:t>• Atención</a:t>
              </a:r>
            </a:p>
            <a:p>
              <a:r>
                <a:rPr lang="es-ES" dirty="0"/>
                <a:t>• Velocidad de procesamiento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0CA0E77-8730-F1E7-0F9D-EEA9816EB1EC}"/>
              </a:ext>
            </a:extLst>
          </p:cNvPr>
          <p:cNvGrpSpPr/>
          <p:nvPr/>
        </p:nvGrpSpPr>
        <p:grpSpPr>
          <a:xfrm>
            <a:off x="1837651" y="4138671"/>
            <a:ext cx="8516698" cy="1754326"/>
            <a:chOff x="1837651" y="4138671"/>
            <a:chExt cx="8516698" cy="175432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98B67BC-343F-F80F-B130-339B64724941}"/>
                </a:ext>
              </a:extLst>
            </p:cNvPr>
            <p:cNvSpPr txBox="1"/>
            <p:nvPr/>
          </p:nvSpPr>
          <p:spPr>
            <a:xfrm>
              <a:off x="1837651" y="4138671"/>
              <a:ext cx="8516698" cy="175432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endParaRPr lang="es-ES" dirty="0"/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s-ES" b="1" dirty="0"/>
                <a:t>Detección Temprana Automatizada			</a:t>
              </a:r>
            </a:p>
            <a:p>
              <a:endParaRPr lang="es-ES" dirty="0"/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s-ES" b="1" dirty="0"/>
                <a:t>Coste-efectividad. Reducción 80%			</a:t>
              </a:r>
            </a:p>
            <a:p>
              <a:endParaRPr lang="es-ES" dirty="0"/>
            </a:p>
            <a:p>
              <a:endParaRPr lang="es-E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04AED2F-6352-FDBF-E805-AFE9EBB4BAA5}"/>
                </a:ext>
              </a:extLst>
            </p:cNvPr>
            <p:cNvSpPr txBox="1"/>
            <p:nvPr/>
          </p:nvSpPr>
          <p:spPr>
            <a:xfrm>
              <a:off x="6664859" y="4406102"/>
              <a:ext cx="315963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s-ES" b="1" dirty="0"/>
                <a:t>Accesibilidad global</a:t>
              </a:r>
            </a:p>
            <a:p>
              <a:endParaRPr lang="es-ES" b="1" dirty="0"/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s-ES" b="1" dirty="0"/>
                <a:t>Prevención personalizada</a:t>
              </a:r>
            </a:p>
          </p:txBody>
        </p:sp>
      </p:grpSp>
      <p:pic>
        <p:nvPicPr>
          <p:cNvPr id="17" name="Graphic 16" descr="Good Idea outline">
            <a:extLst>
              <a:ext uri="{FF2B5EF4-FFF2-40B4-BE49-F238E27FC236}">
                <a16:creationId xmlns:a16="http://schemas.microsoft.com/office/drawing/2014/main" id="{D0FECD78-91EC-BD66-A1EE-AEFAF804A7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80451" y="2719776"/>
            <a:ext cx="914400" cy="914400"/>
          </a:xfrm>
          <a:prstGeom prst="rect">
            <a:avLst/>
          </a:prstGeom>
        </p:spPr>
      </p:pic>
      <p:pic>
        <p:nvPicPr>
          <p:cNvPr id="19" name="Graphic 18" descr="Shield Tick with solid fill">
            <a:extLst>
              <a:ext uri="{FF2B5EF4-FFF2-40B4-BE49-F238E27FC236}">
                <a16:creationId xmlns:a16="http://schemas.microsoft.com/office/drawing/2014/main" id="{E22A515A-5EC9-0BC8-DADF-83EC596765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97149" y="271977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712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F62452-5DA2-F171-FDB9-5BCF754C61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een text on a black background&#10;&#10;Description automatically generated">
            <a:extLst>
              <a:ext uri="{FF2B5EF4-FFF2-40B4-BE49-F238E27FC236}">
                <a16:creationId xmlns:a16="http://schemas.microsoft.com/office/drawing/2014/main" id="{870F4B22-5630-AA0B-399F-7DCFDDD0BC7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7" y="311243"/>
            <a:ext cx="2373086" cy="71904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AB148575-F387-FD0E-A784-95E3EB847F25}"/>
              </a:ext>
            </a:extLst>
          </p:cNvPr>
          <p:cNvGrpSpPr/>
          <p:nvPr/>
        </p:nvGrpSpPr>
        <p:grpSpPr>
          <a:xfrm>
            <a:off x="2891972" y="-275263"/>
            <a:ext cx="2748327" cy="1600438"/>
            <a:chOff x="2891972" y="-275263"/>
            <a:chExt cx="2748327" cy="1600438"/>
          </a:xfrm>
        </p:grpSpPr>
        <p:sp>
          <p:nvSpPr>
            <p:cNvPr id="3" name="Rectangle 1">
              <a:extLst>
                <a:ext uri="{FF2B5EF4-FFF2-40B4-BE49-F238E27FC236}">
                  <a16:creationId xmlns:a16="http://schemas.microsoft.com/office/drawing/2014/main" id="{EC23B672-DEC0-1E70-3350-528BA236DF07}"/>
                </a:ext>
              </a:extLst>
            </p:cNvPr>
            <p:cNvSpPr/>
            <p:nvPr/>
          </p:nvSpPr>
          <p:spPr bwMode="auto">
            <a:xfrm>
              <a:off x="3501572" y="-275263"/>
              <a:ext cx="2138727" cy="1600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 </a:t>
              </a:r>
              <a:r>
                <a:rPr kumimoji="0" lang="en-US" altLang="en-US" sz="3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     </a:t>
              </a:r>
              <a:b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</a:b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0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CognitiveCare</a:t>
              </a:r>
              <a:endParaRPr kumimoji="0" lang="en-US" altLang="en-US" sz="600" b="0" i="0" u="none" strike="noStrike" cap="none" normalizeH="0" baseline="0" dirty="0">
                <a:ln>
                  <a:noFill/>
                </a:ln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b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</a:b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B012C05B-11FD-15C2-0030-7DC3332A6355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1972" y="365965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D233821-8C02-8627-9A5E-CB26CD0C7818}"/>
              </a:ext>
            </a:extLst>
          </p:cNvPr>
          <p:cNvSpPr txBox="1"/>
          <p:nvPr/>
        </p:nvSpPr>
        <p:spPr>
          <a:xfrm>
            <a:off x="6727372" y="136525"/>
            <a:ext cx="5279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tint val="82000"/>
                  </a:schemeClr>
                </a:solidFill>
              </a:rPr>
              <a:t>IV. DEMO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7B6DD2F-414D-C0A5-EB3B-CBD7138DB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s-ES" dirty="0"/>
              <a:t>DEMO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60BF99-63AA-2A80-213D-D0D0679D9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87E6-3CF5-4CE7-BE19-7B52E9204BF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023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195</Words>
  <Application>Microsoft Office PowerPoint</Application>
  <PresentationFormat>Widescreen</PresentationFormat>
  <Paragraphs>63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Yawad Sbihi</dc:creator>
  <cp:lastModifiedBy>Yawad Sbihi</cp:lastModifiedBy>
  <cp:revision>1</cp:revision>
  <dcterms:created xsi:type="dcterms:W3CDTF">2024-11-23T15:10:15Z</dcterms:created>
  <dcterms:modified xsi:type="dcterms:W3CDTF">2024-11-24T13:10:04Z</dcterms:modified>
</cp:coreProperties>
</file>