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9ceb7a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9ceb7a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 Explorer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小组成员：王智伟 唐德轩 黎泽林 周书广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数据库设计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071725" y="1866600"/>
            <a:ext cx="6851100" cy="2623500"/>
            <a:chOff x="1071725" y="1866600"/>
            <a:chExt cx="6851100" cy="2623500"/>
          </a:xfrm>
        </p:grpSpPr>
        <p:sp>
          <p:nvSpPr>
            <p:cNvPr id="136" name="Google Shape;136;p14"/>
            <p:cNvSpPr/>
            <p:nvPr/>
          </p:nvSpPr>
          <p:spPr>
            <a:xfrm>
              <a:off x="3662525" y="1866600"/>
              <a:ext cx="1669500" cy="26235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共有的特征值</a:t>
              </a:r>
              <a:endParaRPr sz="3000"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1071725" y="1866600"/>
              <a:ext cx="2582200" cy="2623500"/>
              <a:chOff x="995525" y="1866600"/>
              <a:chExt cx="2582200" cy="26235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995525" y="1866600"/>
                <a:ext cx="1669500" cy="26235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游戏中的数据</a:t>
                </a:r>
                <a:endParaRPr sz="3000"/>
              </a:p>
            </p:txBody>
          </p:sp>
          <p:cxnSp>
            <p:nvCxnSpPr>
              <p:cNvPr id="139" name="Google Shape;139;p14"/>
              <p:cNvCxnSpPr/>
              <p:nvPr/>
            </p:nvCxnSpPr>
            <p:spPr>
              <a:xfrm>
                <a:off x="2685825" y="22502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>
                <a:off x="2685825" y="30884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>
                <a:off x="2685825" y="38504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2" name="Google Shape;142;p14"/>
            <p:cNvGrpSpPr/>
            <p:nvPr/>
          </p:nvGrpSpPr>
          <p:grpSpPr>
            <a:xfrm>
              <a:off x="5352825" y="1866600"/>
              <a:ext cx="2570000" cy="2623500"/>
              <a:chOff x="5276625" y="1866600"/>
              <a:chExt cx="2570000" cy="26235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6177125" y="1866600"/>
                <a:ext cx="1669500" cy="26235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现实中的知识</a:t>
                </a:r>
                <a:endParaRPr sz="3000"/>
              </a:p>
            </p:txBody>
          </p:sp>
          <p:cxnSp>
            <p:nvCxnSpPr>
              <p:cNvPr id="144" name="Google Shape;144;p14"/>
              <p:cNvCxnSpPr/>
              <p:nvPr/>
            </p:nvCxnSpPr>
            <p:spPr>
              <a:xfrm>
                <a:off x="5276625" y="30884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5276625" y="38504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5276625" y="2250275"/>
                <a:ext cx="89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开发过程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471900" y="1679950"/>
            <a:ext cx="83166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数据收集与数据库搭建 —— 王智伟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前后端功能具体需求及效果商定 —— 全组成员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前后端交互需求及格式商定 —— 全组成员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以下三步并行开发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前端开发小程序 —— 黎泽林 周书广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前端开发安卓app 管理员端开发 —— 王智伟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后端开发 —— 唐德轩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前后端连接，测试，bug修复，系统优化 —— 全组成员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943100" y="1802075"/>
            <a:ext cx="57981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功能展示及实现方式介绍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程序试用——提问环节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