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B7A0-A305-8F4B-731B-79732D7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FF054-337D-D34F-BC48-27CDF4A7B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8E9D-A6D0-E24B-1EA3-AA923344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9B6A-B414-7CDE-2933-A90B8099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55D0-2F40-6291-9BB0-2CF35EB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9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6CFB-5F6E-5646-288A-EAC7C4FC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BD00F-395E-49BA-22B6-0330B9E3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5016-D46C-3ADF-621F-5AF3FEDD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5AC-F6C6-70EF-ECC7-F21C9C26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0807-9E90-5DD1-6EE9-B9F1891D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9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2F1B6-641D-FA9D-1B28-3850E8E2A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40E5-6F87-823B-32C3-14476C56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D753-5765-F627-4570-B54FC828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2CFE-D42E-333D-7244-9352B8BC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6687-E658-913B-3AAE-1C5CC6B3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7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D3E6-D7CB-24EF-0530-B48A2DF6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A704-732C-F576-E834-B771F58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78CC-2C70-875F-2A48-5DDFB403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02D2-93D3-72E6-6A81-5F188AF4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BDE4-0648-4C65-441D-77FE7AD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12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221E-A515-DAB8-D30D-A0B515EE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2CD7-2644-8370-AE5C-9D4DD0B1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9F8-1F43-D37B-0654-7E1A0A9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48F5-CB80-FB37-E696-921EACE9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61AE-4A04-324F-D443-B4AC2BB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3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4B9-0DB7-7412-4372-F6FA7EFD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D1BE-C364-C8C1-8EF0-DDC224ADB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0E89-F9CD-7265-035D-62B358AA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ECD3-6B68-D846-6133-833C3E3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DF9B-20E1-C2FF-B88F-E5C6748A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177EE-66BC-1A9F-D0CE-A8AF1CC8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CA2D-91EA-8EFC-3E47-DC8D8DFC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2EA0-B1DA-C593-E47F-4CB7A52A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B49-5DA3-E980-1747-247D9115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1A6D7-CA93-FD42-8CB7-98FAB2E9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76D39-4D61-8D6E-B5EC-9B822CBA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D23A9-1DCE-2403-FD26-0C8E2345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EC316-027B-B051-D616-ED92B942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0F83C-0D67-EAC5-766A-9362342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2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211-40B6-0E23-F110-52200B4B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04050-3C74-75F7-84D3-FABEABA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3048-5539-52D5-2BE4-94224312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3B45E-F2B4-12A2-FF73-5ECCCCB0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8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4B0E5-816B-02CF-DC6F-48E2C38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5D3C6-BFDC-588E-DB20-441BC5F8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5554-0158-4984-70FE-56558DBC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6CA3-0786-D1C8-68E5-969ECFA1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702B-C8D1-108E-4F7B-AC2DC69A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6CBB5-E7C0-031D-092D-4451D8D5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F1852-7C2C-99B5-A4C7-E32A9E0E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3AEBA-4797-BBC6-AFC2-627A77D6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D3416-8667-8B47-7C64-5122E0C3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34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75B9-DD5E-1799-69D8-16817A03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D53F-1743-DCDB-591D-B4197207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17A11-92E3-7120-DEF2-3800F8B79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43407-2B77-CB98-85C7-6B1A5E59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9C7A-8BA2-E320-810B-97A76D6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36E47-A57F-572F-2A8C-AE8801EC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8DA64-03BC-8295-B822-377CBDC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7419-21FF-3118-9BB1-C42C464A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6C76-002B-ED77-F048-42F867EA4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4EE76-D725-4FC8-8122-DCD81222670F}" type="datetimeFigureOut">
              <a:rPr lang="es-MX" smtClean="0"/>
              <a:t>28/05/2024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277-8D46-6B16-F84A-76A08412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22B1-8559-27C5-069D-11AAB6FFC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8D3D9-4F91-4AC7-BC69-969CD15628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02A2DE-157B-6501-E14F-F6B5C54DB186}"/>
              </a:ext>
            </a:extLst>
          </p:cNvPr>
          <p:cNvSpPr/>
          <p:nvPr/>
        </p:nvSpPr>
        <p:spPr>
          <a:xfrm>
            <a:off x="7135906" y="0"/>
            <a:ext cx="505609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6A80791-AADE-8F08-8FCC-FE28ECE966D9}"/>
              </a:ext>
            </a:extLst>
          </p:cNvPr>
          <p:cNvSpPr/>
          <p:nvPr/>
        </p:nvSpPr>
        <p:spPr>
          <a:xfrm flipH="1">
            <a:off x="6096000" y="0"/>
            <a:ext cx="5611906" cy="6858000"/>
          </a:xfrm>
          <a:prstGeom prst="parallelogram">
            <a:avLst>
              <a:gd name="adj" fmla="val 182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aphic 4" descr="Robot Hand with solid fill">
            <a:extLst>
              <a:ext uri="{FF2B5EF4-FFF2-40B4-BE49-F238E27FC236}">
                <a16:creationId xmlns:a16="http://schemas.microsoft.com/office/drawing/2014/main" id="{0DB08634-1E9A-AB8A-4786-0A61F8EF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1365"/>
            <a:ext cx="6373346" cy="6373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F353-E8D3-50BA-FEE4-4C63ABD87B5D}"/>
              </a:ext>
            </a:extLst>
          </p:cNvPr>
          <p:cNvSpPr txBox="1"/>
          <p:nvPr/>
        </p:nvSpPr>
        <p:spPr>
          <a:xfrm>
            <a:off x="6505575" y="1218015"/>
            <a:ext cx="5343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ROBOTIC </a:t>
            </a:r>
          </a:p>
          <a:p>
            <a:pPr algn="ctr"/>
            <a:r>
              <a:rPr lang="es-MX" sz="5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SERIAL </a:t>
            </a:r>
          </a:p>
          <a:p>
            <a:pPr algn="ctr"/>
            <a:r>
              <a:rPr lang="es-MX" sz="5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04B86-5665-8E18-B9BC-EAB866A00B62}"/>
              </a:ext>
            </a:extLst>
          </p:cNvPr>
          <p:cNvSpPr txBox="1"/>
          <p:nvPr/>
        </p:nvSpPr>
        <p:spPr>
          <a:xfrm>
            <a:off x="7291107" y="4347323"/>
            <a:ext cx="4029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PYTHON CONTROLLER AND</a:t>
            </a:r>
          </a:p>
          <a:p>
            <a:pPr algn="ctr"/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ARDUINO IMPLEMENTATION</a:t>
            </a:r>
          </a:p>
        </p:txBody>
      </p:sp>
      <p:pic>
        <p:nvPicPr>
          <p:cNvPr id="11" name="Graphic 10" descr="Robot Hand with solid fill">
            <a:extLst>
              <a:ext uri="{FF2B5EF4-FFF2-40B4-BE49-F238E27FC236}">
                <a16:creationId xmlns:a16="http://schemas.microsoft.com/office/drawing/2014/main" id="{F46DAE10-FBC4-83E3-F4BF-468B52B3F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29" y="161365"/>
            <a:ext cx="6373346" cy="6373346"/>
          </a:xfrm>
          <a:prstGeom prst="rect">
            <a:avLst/>
          </a:prstGeom>
        </p:spPr>
      </p:pic>
      <p:pic>
        <p:nvPicPr>
          <p:cNvPr id="12" name="Graphic 11" descr="Robot Hand with solid fill">
            <a:extLst>
              <a:ext uri="{FF2B5EF4-FFF2-40B4-BE49-F238E27FC236}">
                <a16:creationId xmlns:a16="http://schemas.microsoft.com/office/drawing/2014/main" id="{B0C081E7-463E-80ED-8195-047D0C964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276" y="161365"/>
            <a:ext cx="6373346" cy="63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RAFAEL VIDAL CORONA</dc:creator>
  <cp:lastModifiedBy>DAVID RAFAEL VIDAL CORONA</cp:lastModifiedBy>
  <cp:revision>1</cp:revision>
  <dcterms:created xsi:type="dcterms:W3CDTF">2024-05-29T00:29:36Z</dcterms:created>
  <dcterms:modified xsi:type="dcterms:W3CDTF">2024-05-29T00:34:32Z</dcterms:modified>
</cp:coreProperties>
</file>