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56" r:id="rId2"/>
    <p:sldId id="263" r:id="rId3"/>
    <p:sldId id="264" r:id="rId4"/>
    <p:sldId id="258" r:id="rId5"/>
    <p:sldId id="262" r:id="rId6"/>
    <p:sldId id="260" r:id="rId7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7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62B80FE-187A-4085-BD71-F0873FF7BD68}" type="datetime1">
              <a:rPr lang="es-ES" smtClean="0"/>
              <a:t>12/12/2023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D59A2BD-4571-4110-BB3E-5D004DE434FA}" type="datetime1">
              <a:rPr lang="es-ES" noProof="0" smtClean="0"/>
              <a:t>12/12/2023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9372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3094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2966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7728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409C0D2-15DE-4FAC-845B-C48979FFAEB9}" type="datetime1">
              <a:rPr lang="es-ES" noProof="0" smtClean="0"/>
              <a:t>12/12/2023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F9F163-DD03-4353-882E-CE0F9A80F1C3}" type="datetime1">
              <a:rPr lang="es-ES" noProof="0" smtClean="0"/>
              <a:t>12/12/2023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D2FF54C-EA2F-453C-857C-5C9ADB86CB43}" type="datetime1">
              <a:rPr lang="es-ES" noProof="0" smtClean="0"/>
              <a:t>12/12/2023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670FF6-52DC-429F-9C56-6A1BF295232E}" type="datetime1">
              <a:rPr lang="es-ES" noProof="0" smtClean="0"/>
              <a:t>12/12/2023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5E27922-51B6-4B96-9C28-2CD2060AE75A}" type="datetime1">
              <a:rPr lang="es-ES" noProof="0" smtClean="0"/>
              <a:t>12/12/2023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ECF5D1-1C98-40FD-9D65-EED7644802B9}" type="datetime1">
              <a:rPr lang="es-ES" noProof="0" smtClean="0"/>
              <a:t>12/12/2023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56C746-EB55-4634-AD93-A9FF2473885C}" type="datetime1">
              <a:rPr lang="es-ES" noProof="0" smtClean="0"/>
              <a:t>12/12/2023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051F13-F75A-440F-BED7-E2004746A95F}" type="datetime1">
              <a:rPr lang="es-ES" noProof="0" smtClean="0"/>
              <a:t>12/12/2023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7A2E7D-666A-420B-9042-959E1D47E21D}" type="datetime1">
              <a:rPr lang="es-ES" noProof="0" smtClean="0"/>
              <a:t>12/12/2023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403F12F-0E67-4CAB-8DFD-26DCD4A99D59}" type="datetime1">
              <a:rPr lang="es-ES" noProof="0" smtClean="0"/>
              <a:t>12/12/2023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09DA8C-1A59-4B91-B9EA-509377CD0E23}" type="datetime1">
              <a:rPr lang="es-ES" noProof="0" smtClean="0"/>
              <a:t>12/12/2023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DF7BF2-42BB-439B-88AA-F60334FF1291}" type="datetime1">
              <a:rPr lang="es-ES" noProof="0" smtClean="0"/>
              <a:t>12/12/2023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DARAYAELON2110@GMAIL.CO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n 6" descr="Conexiones digital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R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R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R"/>
            </a:p>
          </p:txBody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s-ES" sz="6000" dirty="0">
                <a:solidFill>
                  <a:schemeClr val="bg1"/>
                </a:solidFill>
              </a:rPr>
              <a:t>Portafolio Proyectos Bases de datos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algn="r" rtl="0"/>
            <a:r>
              <a:rPr lang="es-ES" dirty="0">
                <a:solidFill>
                  <a:srgbClr val="7CEBFF"/>
                </a:solidFill>
              </a:rPr>
              <a:t>Daniel Araya </a:t>
            </a:r>
            <a:r>
              <a:rPr lang="es-ES" dirty="0" err="1">
                <a:solidFill>
                  <a:srgbClr val="7CEBFF"/>
                </a:solidFill>
              </a:rPr>
              <a:t>Leon</a:t>
            </a:r>
            <a:r>
              <a:rPr lang="es-ES" dirty="0">
                <a:solidFill>
                  <a:srgbClr val="7CEB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>
                <a:latin typeface="Arial Black" panose="020B0A04020102020204" pitchFamily="34" charset="0"/>
              </a:rPr>
              <a:t>Proyectopro4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61248AF-4C22-5EEE-B98F-3B48004982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En </a:t>
            </a:r>
            <a:r>
              <a:rPr lang="en-US" dirty="0" err="1"/>
              <a:t>este</a:t>
            </a:r>
            <a:r>
              <a:rPr lang="en-US" dirty="0"/>
              <a:t> Proyecto se </a:t>
            </a:r>
            <a:r>
              <a:rPr lang="en-US" dirty="0" err="1"/>
              <a:t>realiza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base de </a:t>
            </a:r>
            <a:r>
              <a:rPr lang="en-US" dirty="0" err="1"/>
              <a:t>datos</a:t>
            </a:r>
            <a:r>
              <a:rPr lang="en-US" dirty="0"/>
              <a:t> para un Sistema Tipo soda virtual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cual</a:t>
            </a:r>
            <a:r>
              <a:rPr lang="en-US" dirty="0"/>
              <a:t> las personas </a:t>
            </a:r>
            <a:r>
              <a:rPr lang="en-US" dirty="0" err="1"/>
              <a:t>solicitarias</a:t>
            </a:r>
            <a:r>
              <a:rPr lang="en-US" dirty="0"/>
              <a:t> sus </a:t>
            </a:r>
            <a:r>
              <a:rPr lang="en-US" dirty="0" err="1"/>
              <a:t>prodcutos</a:t>
            </a:r>
            <a:r>
              <a:rPr lang="en-US" dirty="0"/>
              <a:t> via </a:t>
            </a:r>
            <a:r>
              <a:rPr lang="en-US" dirty="0" err="1"/>
              <a:t>Movil</a:t>
            </a:r>
            <a:r>
              <a:rPr lang="en-US" dirty="0"/>
              <a:t> </a:t>
            </a:r>
            <a:endParaRPr lang="es-C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7803A0C-D687-81F7-1477-57EC79AE6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606" y="2000250"/>
            <a:ext cx="4856569" cy="449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895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>
                <a:latin typeface="Arial Black" panose="020B0A04020102020204" pitchFamily="34" charset="0"/>
              </a:rPr>
              <a:t>Proyectofinalprogra5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61248AF-4C22-5EEE-B98F-3B48004982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En </a:t>
            </a:r>
            <a:r>
              <a:rPr lang="en-US" dirty="0" err="1"/>
              <a:t>este</a:t>
            </a:r>
            <a:r>
              <a:rPr lang="en-US" dirty="0"/>
              <a:t> Proyecto se </a:t>
            </a:r>
            <a:r>
              <a:rPr lang="en-US" dirty="0" err="1"/>
              <a:t>realiza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base de </a:t>
            </a:r>
            <a:r>
              <a:rPr lang="en-US" dirty="0" err="1"/>
              <a:t>datos</a:t>
            </a:r>
            <a:r>
              <a:rPr lang="en-US" dirty="0"/>
              <a:t> para un Sistema Tipo </a:t>
            </a:r>
            <a:r>
              <a:rPr lang="en-US" dirty="0" err="1"/>
              <a:t>tipo</a:t>
            </a:r>
            <a:r>
              <a:rPr lang="en-US" dirty="0"/>
              <a:t> </a:t>
            </a:r>
            <a:r>
              <a:rPr lang="en-US" dirty="0" err="1"/>
              <a:t>MarketPlace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cual</a:t>
            </a:r>
            <a:r>
              <a:rPr lang="en-US" dirty="0"/>
              <a:t> las personas </a:t>
            </a:r>
            <a:r>
              <a:rPr lang="en-US" dirty="0" err="1"/>
              <a:t>realizan</a:t>
            </a:r>
            <a:r>
              <a:rPr lang="en-US" dirty="0"/>
              <a:t> </a:t>
            </a:r>
            <a:r>
              <a:rPr lang="en-US" dirty="0" err="1"/>
              <a:t>compras</a:t>
            </a:r>
            <a:endParaRPr lang="es-CR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72BC2A3-DCC2-632C-8826-38EBC5300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656" y="2041263"/>
            <a:ext cx="4048539" cy="419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929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>
                <a:latin typeface="Arial Black" panose="020B0A04020102020204" pitchFamily="34" charset="0"/>
              </a:rPr>
              <a:t>Proyectoexamenbs1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61248AF-4C22-5EEE-B98F-3B48004982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Este Proyecto </a:t>
            </a:r>
            <a:r>
              <a:rPr lang="en-US" dirty="0" err="1"/>
              <a:t>fue</a:t>
            </a:r>
            <a:r>
              <a:rPr lang="en-US" dirty="0"/>
              <a:t> un Proyecto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cual</a:t>
            </a:r>
            <a:r>
              <a:rPr lang="en-US" dirty="0"/>
              <a:t> se </a:t>
            </a:r>
            <a:r>
              <a:rPr lang="en-US" dirty="0" err="1"/>
              <a:t>crearon</a:t>
            </a:r>
            <a:r>
              <a:rPr lang="en-US" dirty="0"/>
              <a:t> multiples </a:t>
            </a:r>
            <a:r>
              <a:rPr lang="en-US" dirty="0" err="1"/>
              <a:t>tablas</a:t>
            </a:r>
            <a:r>
              <a:rPr lang="en-US" dirty="0"/>
              <a:t> para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manejo</a:t>
            </a:r>
            <a:r>
              <a:rPr lang="en-US" dirty="0"/>
              <a:t> y </a:t>
            </a:r>
            <a:r>
              <a:rPr lang="en-US" dirty="0" err="1"/>
              <a:t>mantenimiento</a:t>
            </a:r>
            <a:r>
              <a:rPr lang="en-US" dirty="0"/>
              <a:t> de un Sistema </a:t>
            </a:r>
            <a:r>
              <a:rPr lang="en-US" dirty="0" err="1"/>
              <a:t>veterinario</a:t>
            </a:r>
            <a:r>
              <a:rPr lang="en-US" dirty="0"/>
              <a:t>. Este </a:t>
            </a:r>
            <a:r>
              <a:rPr lang="en-US" dirty="0" err="1"/>
              <a:t>asumia</a:t>
            </a:r>
            <a:r>
              <a:rPr lang="en-US" dirty="0"/>
              <a:t> </a:t>
            </a:r>
            <a:r>
              <a:rPr lang="en-US" dirty="0" err="1"/>
              <a:t>todo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comportamiento</a:t>
            </a:r>
            <a:r>
              <a:rPr lang="en-US" dirty="0"/>
              <a:t> </a:t>
            </a:r>
            <a:r>
              <a:rPr lang="en-US" dirty="0" err="1"/>
              <a:t>interno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datos,clients,internos</a:t>
            </a:r>
            <a:r>
              <a:rPr lang="en-US" dirty="0"/>
              <a:t> </a:t>
            </a:r>
            <a:r>
              <a:rPr lang="en-US" dirty="0" err="1"/>
              <a:t>venerinarios</a:t>
            </a:r>
            <a:r>
              <a:rPr lang="en-US" dirty="0"/>
              <a:t> e </a:t>
            </a:r>
            <a:r>
              <a:rPr lang="en-US" dirty="0" err="1"/>
              <a:t>informacion</a:t>
            </a:r>
            <a:r>
              <a:rPr lang="en-US" dirty="0"/>
              <a:t> para </a:t>
            </a:r>
            <a:r>
              <a:rPr lang="en-US" dirty="0" err="1"/>
              <a:t>citas</a:t>
            </a:r>
            <a:r>
              <a:rPr lang="en-US" dirty="0"/>
              <a:t> y </a:t>
            </a:r>
            <a:r>
              <a:rPr lang="en-US" dirty="0" err="1"/>
              <a:t>tratamientos</a:t>
            </a:r>
            <a:r>
              <a:rPr lang="en-US" dirty="0"/>
              <a:t> </a:t>
            </a:r>
            <a:endParaRPr lang="es-CR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683DF42A-84A3-6E60-3AC0-DD7ABF633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91" y="1856508"/>
            <a:ext cx="5665109" cy="467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>
                <a:latin typeface="Arial Black" panose="020B0A04020102020204" pitchFamily="34" charset="0"/>
              </a:rPr>
              <a:t>proyectoBS2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61248AF-4C22-5EEE-B98F-3B48004982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En </a:t>
            </a:r>
            <a:r>
              <a:rPr lang="en-US" dirty="0" err="1"/>
              <a:t>este</a:t>
            </a:r>
            <a:r>
              <a:rPr lang="en-US" dirty="0"/>
              <a:t> Proyecto se </a:t>
            </a:r>
            <a:r>
              <a:rPr lang="en-US" dirty="0" err="1"/>
              <a:t>realiza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seria de </a:t>
            </a:r>
            <a:r>
              <a:rPr lang="en-US" dirty="0" err="1"/>
              <a:t>ejercicios</a:t>
            </a:r>
            <a:r>
              <a:rPr lang="en-US" dirty="0"/>
              <a:t> que al final forma </a:t>
            </a:r>
            <a:r>
              <a:rPr lang="en-US" dirty="0" err="1"/>
              <a:t>una</a:t>
            </a:r>
            <a:r>
              <a:rPr lang="en-US" dirty="0"/>
              <a:t>  base de </a:t>
            </a:r>
            <a:r>
              <a:rPr lang="en-US" dirty="0" err="1"/>
              <a:t>datos</a:t>
            </a:r>
            <a:r>
              <a:rPr lang="en-US" dirty="0"/>
              <a:t> para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fincionamiento.Tal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crear</a:t>
            </a:r>
            <a:r>
              <a:rPr lang="en-US" dirty="0"/>
              <a:t> la base de </a:t>
            </a:r>
            <a:r>
              <a:rPr lang="en-US" dirty="0" err="1"/>
              <a:t>datos</a:t>
            </a:r>
            <a:r>
              <a:rPr lang="en-US" dirty="0"/>
              <a:t>, </a:t>
            </a:r>
            <a:r>
              <a:rPr lang="en-US" dirty="0" err="1"/>
              <a:t>crear</a:t>
            </a:r>
            <a:r>
              <a:rPr lang="en-US" dirty="0"/>
              <a:t> scripts para </a:t>
            </a:r>
            <a:r>
              <a:rPr lang="en-US" dirty="0" err="1"/>
              <a:t>agregar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a las </a:t>
            </a:r>
            <a:r>
              <a:rPr lang="en-US" dirty="0" err="1"/>
              <a:t>tablas</a:t>
            </a:r>
            <a:r>
              <a:rPr lang="en-US" dirty="0"/>
              <a:t> </a:t>
            </a:r>
            <a:r>
              <a:rPr lang="en-US" dirty="0" err="1"/>
              <a:t>creadas</a:t>
            </a:r>
            <a:r>
              <a:rPr lang="en-US" dirty="0"/>
              <a:t>, </a:t>
            </a:r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dirty="0" err="1"/>
              <a:t>listados</a:t>
            </a:r>
            <a:r>
              <a:rPr lang="en-US" dirty="0"/>
              <a:t> de x </a:t>
            </a:r>
            <a:r>
              <a:rPr lang="en-US" dirty="0" err="1"/>
              <a:t>funcion</a:t>
            </a:r>
            <a:r>
              <a:rPr lang="en-US" dirty="0"/>
              <a:t> con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y </a:t>
            </a:r>
            <a:r>
              <a:rPr lang="en-US" dirty="0" err="1"/>
              <a:t>por</a:t>
            </a:r>
            <a:r>
              <a:rPr lang="en-US" dirty="0"/>
              <a:t> ultimo Desarrollo de </a:t>
            </a:r>
            <a:r>
              <a:rPr lang="en-US" dirty="0" err="1"/>
              <a:t>listas</a:t>
            </a:r>
            <a:endParaRPr lang="es-CR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AFED924-D4E8-51FA-EF83-5E4D0D68C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191" y="1866900"/>
            <a:ext cx="4035866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98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R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R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R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rgbClr val="FFFFFF"/>
                </a:solidFill>
              </a:rPr>
              <a:t>Gracias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r>
              <a:rPr lang="es-ES">
                <a:solidFill>
                  <a:schemeClr val="bg2"/>
                </a:solidFill>
              </a:rPr>
              <a:t>Dudas</a:t>
            </a:r>
          </a:p>
          <a:p>
            <a:pPr rtl="0"/>
            <a:r>
              <a:rPr lang="es-ES" sz="1400">
                <a:solidFill>
                  <a:schemeClr val="bg2"/>
                </a:solidFill>
                <a:hlinkClick r:id="rId3"/>
              </a:rPr>
              <a:t>DARAYAELON2110</a:t>
            </a:r>
            <a:r>
              <a:rPr lang="es-ES" sz="1400" dirty="0">
                <a:solidFill>
                  <a:schemeClr val="bg2"/>
                </a:solidFill>
                <a:hlinkClick r:id="rId3"/>
              </a:rPr>
              <a:t>@GMAIL.COM</a:t>
            </a:r>
            <a:endParaRPr lang="es-ES" sz="1400" dirty="0">
              <a:solidFill>
                <a:schemeClr val="bg2"/>
              </a:solidFill>
            </a:endParaRPr>
          </a:p>
          <a:p>
            <a:pPr rtl="0"/>
            <a:endParaRPr lang="es-ES" dirty="0">
              <a:solidFill>
                <a:schemeClr val="bg2"/>
              </a:solidFill>
            </a:endParaRPr>
          </a:p>
          <a:p>
            <a:pPr rtl="0"/>
            <a:r>
              <a:rPr lang="es-ES" dirty="0" err="1">
                <a:solidFill>
                  <a:schemeClr val="bg2"/>
                </a:solidFill>
              </a:rPr>
              <a:t>LiNKEDLN</a:t>
            </a:r>
            <a:endParaRPr lang="es-ES" dirty="0">
              <a:solidFill>
                <a:schemeClr val="bg2"/>
              </a:solidFill>
            </a:endParaRPr>
          </a:p>
          <a:p>
            <a:pPr rtl="0"/>
            <a:r>
              <a:rPr lang="es-ES" sz="1300" dirty="0">
                <a:solidFill>
                  <a:schemeClr val="bg2"/>
                </a:solidFill>
              </a:rPr>
              <a:t>https://www.linkedin.com/in/daniel-araya21?utm_source=share&amp;utm_campaign=share_via&amp;utm_content=profile&amp;utm_medium=ios_app</a:t>
            </a:r>
          </a:p>
          <a:p>
            <a:pPr rtl="0"/>
            <a:endParaRPr lang="es-ES" dirty="0">
              <a:solidFill>
                <a:schemeClr val="bg2"/>
              </a:solidFill>
            </a:endParaRPr>
          </a:p>
          <a:p>
            <a:pPr rtl="0"/>
            <a:endParaRPr lang="es-ES" dirty="0">
              <a:solidFill>
                <a:schemeClr val="bg2"/>
              </a:solidFill>
            </a:endParaRPr>
          </a:p>
        </p:txBody>
      </p:sp>
      <p:pic>
        <p:nvPicPr>
          <p:cNvPr id="5" name="Imagen 4" descr="Números digital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669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{1110ECD9-8655-40EF-BA74-DA834D04E895}tf56390039_win32</Template>
  <TotalTime>74</TotalTime>
  <Words>206</Words>
  <Application>Microsoft Office PowerPoint</Application>
  <PresentationFormat>Panorámica</PresentationFormat>
  <Paragraphs>22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 Black</vt:lpstr>
      <vt:lpstr>Calibri</vt:lpstr>
      <vt:lpstr>Gill Sans MT</vt:lpstr>
      <vt:lpstr>Wingdings 2</vt:lpstr>
      <vt:lpstr>Personalizado</vt:lpstr>
      <vt:lpstr>Portafolio Proyectos Bases de datos</vt:lpstr>
      <vt:lpstr>Proyectopro4</vt:lpstr>
      <vt:lpstr>Proyectofinalprogra5</vt:lpstr>
      <vt:lpstr>Proyectoexamenbs1</vt:lpstr>
      <vt:lpstr>proyectoBS2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Portafolio Proyectos Bases de datos</dc:title>
  <dc:creator>DANIEL JOSE ARAYA LEON</dc:creator>
  <cp:lastModifiedBy>DANIEL JOSE ARAYA LEON</cp:lastModifiedBy>
  <cp:revision>1</cp:revision>
  <dcterms:created xsi:type="dcterms:W3CDTF">2023-12-13T00:14:27Z</dcterms:created>
  <dcterms:modified xsi:type="dcterms:W3CDTF">2023-12-13T01:28:57Z</dcterms:modified>
</cp:coreProperties>
</file>