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b8321b9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b8321b9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b8321b9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b8321b9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b8321b9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b8321b9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-User (MIT student, admins) login to cast votes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-With some users acting as admin to create the polls and view responses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Polls contain: position, list of candidates and lists of users who voted for each candidate, and they can be 1 of 3 types: elections, guest lists, and feedback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DormPoll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883125"/>
            <a:ext cx="34707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Peanut Butter: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Bopp,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Dentinger,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Guo,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Claudia Wu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7th,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00475"/>
            <a:ext cx="72939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Maseeh:</a:t>
            </a:r>
            <a:br>
              <a:rPr lang="en" sz="1800"/>
            </a:br>
            <a:r>
              <a:rPr lang="en" sz="1800"/>
              <a:t>	</a:t>
            </a:r>
            <a:r>
              <a:rPr lang="en" sz="1800"/>
              <a:t>Two databases: </a:t>
            </a:r>
            <a:br>
              <a:rPr lang="en" sz="1800"/>
            </a:br>
            <a:r>
              <a:rPr lang="en" sz="1800"/>
              <a:t>		1.	Poll name, Python File Name, Start and End Time</a:t>
            </a:r>
            <a:br>
              <a:rPr lang="en" sz="1800"/>
            </a:br>
            <a:r>
              <a:rPr lang="en" sz="1800"/>
              <a:t>		2.	Results</a:t>
            </a:r>
            <a:br>
              <a:rPr lang="en" sz="1800"/>
            </a:br>
            <a:r>
              <a:rPr lang="en" sz="1800"/>
              <a:t>	Parse</a:t>
            </a:r>
            <a:r>
              <a:rPr lang="en" sz="1800"/>
              <a:t> Python file</a:t>
            </a:r>
            <a:r>
              <a:rPr lang="en" sz="1800"/>
              <a:t> with text and poll attributes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Burton Conner:</a:t>
            </a:r>
            <a:br>
              <a:rPr lang="en" sz="1800"/>
            </a:br>
            <a:r>
              <a:rPr lang="en" sz="1800"/>
              <a:t>	</a:t>
            </a:r>
            <a:r>
              <a:rPr lang="en" sz="1800"/>
              <a:t>Slip</a:t>
            </a:r>
            <a:r>
              <a:rPr lang="en" sz="1800"/>
              <a:t>s of paper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East Campus:</a:t>
            </a:r>
            <a:br>
              <a:rPr lang="en" sz="1800"/>
            </a:br>
            <a:r>
              <a:rPr lang="en" sz="1800"/>
              <a:t>	In-person voting, In-person representative voting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64300"/>
            <a:ext cx="70389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Modernize MIT Dorm student government polling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Easy-to-access and easy-to-use platform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</a:t>
            </a:r>
            <a:r>
              <a:rPr lang="en" sz="1800">
                <a:solidFill>
                  <a:srgbClr val="FFFFFF"/>
                </a:solidFill>
              </a:rPr>
              <a:t>tandardize polling across all MIT Dorms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Be flexible enough to match each Dorm’s needs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835" y="2633975"/>
            <a:ext cx="2212226" cy="227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488" y="3584225"/>
            <a:ext cx="70389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Admin(s) can create and view responses of poll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</a:t>
            </a:r>
            <a:r>
              <a:rPr lang="en" sz="1800"/>
              <a:t> login to cast votes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Poll types: election, guest list, feedback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023175"/>
            <a:ext cx="62960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