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纯色调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刺激</a:t>
            </a:r>
            <a:r>
              <a:rPr lang="en-US" altLang="zh-CN"/>
              <a:t>/</a:t>
            </a:r>
            <a:r>
              <a:rPr lang="zh-CN" altLang="en-US"/>
              <a:t>直接</a:t>
            </a:r>
            <a:r>
              <a:rPr lang="en-US" altLang="zh-CN"/>
              <a:t>/</a:t>
            </a:r>
            <a:r>
              <a:rPr lang="zh-CN" altLang="en-US"/>
              <a:t>活力</a:t>
            </a:r>
            <a:r>
              <a:rPr lang="en-US" altLang="zh-CN"/>
              <a:t>/</a:t>
            </a:r>
            <a:r>
              <a:rPr lang="zh-CN" altLang="en-US"/>
              <a:t>促销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廉价</a:t>
            </a:r>
            <a:r>
              <a:rPr lang="en-US" altLang="zh-CN"/>
              <a:t>/</a:t>
            </a:r>
            <a:r>
              <a:rPr lang="zh-CN" altLang="en-US"/>
              <a:t>缺少品质感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96000" y="1133475"/>
            <a:ext cx="421005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明色调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年轻</a:t>
            </a:r>
            <a:r>
              <a:rPr lang="en-US" altLang="zh-CN"/>
              <a:t>/</a:t>
            </a:r>
            <a:r>
              <a:rPr lang="zh-CN" altLang="en-US"/>
              <a:t>活力</a:t>
            </a:r>
            <a:r>
              <a:rPr lang="en-US" altLang="zh-CN"/>
              <a:t>/</a:t>
            </a:r>
            <a:r>
              <a:rPr lang="zh-CN" altLang="en-US"/>
              <a:t>阳光</a:t>
            </a:r>
            <a:r>
              <a:rPr lang="en-US" altLang="zh-CN"/>
              <a:t>/</a:t>
            </a:r>
            <a:r>
              <a:rPr lang="zh-CN" altLang="en-US"/>
              <a:t>明朗</a:t>
            </a:r>
            <a:r>
              <a:rPr lang="en-US" altLang="zh-CN"/>
              <a:t>/</a:t>
            </a:r>
            <a:r>
              <a:rPr lang="zh-CN" altLang="en-US"/>
              <a:t>干净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缺少档次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81320" y="1945640"/>
            <a:ext cx="6172200" cy="2966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淡色调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天真</a:t>
            </a:r>
            <a:r>
              <a:rPr lang="en-US" altLang="zh-CN"/>
              <a:t>/</a:t>
            </a:r>
            <a:r>
              <a:rPr lang="zh-CN" altLang="en-US"/>
              <a:t>女性</a:t>
            </a:r>
            <a:r>
              <a:rPr lang="en-US" altLang="zh-CN"/>
              <a:t>/</a:t>
            </a:r>
            <a:r>
              <a:rPr lang="zh-CN" altLang="en-US"/>
              <a:t>纤细</a:t>
            </a:r>
            <a:r>
              <a:rPr lang="en-US" altLang="zh-CN"/>
              <a:t>/</a:t>
            </a:r>
            <a:r>
              <a:rPr lang="zh-CN" altLang="en-US"/>
              <a:t>轻快</a:t>
            </a:r>
            <a:r>
              <a:rPr lang="en-US" altLang="zh-CN"/>
              <a:t>/</a:t>
            </a:r>
            <a:r>
              <a:rPr lang="zh-CN" altLang="en-US"/>
              <a:t>高档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软弱</a:t>
            </a:r>
            <a:r>
              <a:rPr lang="en-US" altLang="zh-CN"/>
              <a:t>/</a:t>
            </a:r>
            <a:r>
              <a:rPr lang="zh-CN" altLang="en-US"/>
              <a:t>单薄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209675"/>
            <a:ext cx="6172200" cy="3898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灰色调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成熟</a:t>
            </a:r>
            <a:r>
              <a:rPr lang="en-US" altLang="zh-CN"/>
              <a:t>/</a:t>
            </a:r>
            <a:r>
              <a:rPr lang="zh-CN" altLang="en-US"/>
              <a:t>稳重</a:t>
            </a:r>
            <a:r>
              <a:rPr lang="en-US" altLang="zh-CN"/>
              <a:t>/</a:t>
            </a:r>
            <a:r>
              <a:rPr lang="zh-CN" altLang="en-US"/>
              <a:t>优雅</a:t>
            </a:r>
            <a:r>
              <a:rPr lang="en-US" altLang="zh-CN"/>
              <a:t>/</a:t>
            </a:r>
            <a:r>
              <a:rPr lang="zh-CN" altLang="en-US"/>
              <a:t>文艺</a:t>
            </a:r>
            <a:r>
              <a:rPr lang="en-US" altLang="zh-CN"/>
              <a:t>/</a:t>
            </a:r>
            <a:r>
              <a:rPr lang="zh-CN" altLang="en-US"/>
              <a:t>原生态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廉价</a:t>
            </a:r>
            <a:r>
              <a:rPr lang="en-US" altLang="zh-CN"/>
              <a:t>/</a:t>
            </a:r>
            <a:r>
              <a:rPr lang="zh-CN" altLang="en-US"/>
              <a:t>缺少品质</a:t>
            </a:r>
            <a:r>
              <a:rPr lang="en-US" altLang="zh-CN"/>
              <a:t>/</a:t>
            </a:r>
            <a:r>
              <a:rPr lang="zh-CN" altLang="en-US"/>
              <a:t>脏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734425" y="1280795"/>
            <a:ext cx="3028950" cy="429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5" y="2651125"/>
            <a:ext cx="3935095" cy="3769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暗色调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品质</a:t>
            </a:r>
            <a:r>
              <a:rPr lang="en-US" altLang="zh-CN"/>
              <a:t>/</a:t>
            </a:r>
            <a:r>
              <a:rPr lang="zh-CN" altLang="en-US"/>
              <a:t>历史</a:t>
            </a:r>
            <a:r>
              <a:rPr lang="en-US" altLang="zh-CN"/>
              <a:t>/</a:t>
            </a:r>
            <a:r>
              <a:rPr lang="zh-CN" altLang="en-US"/>
              <a:t>力量</a:t>
            </a:r>
            <a:r>
              <a:rPr lang="en-US" altLang="zh-CN"/>
              <a:t>/</a:t>
            </a:r>
            <a:r>
              <a:rPr lang="zh-CN" altLang="en-US"/>
              <a:t>浑厚</a:t>
            </a:r>
            <a:r>
              <a:rPr lang="en-US" altLang="zh-CN"/>
              <a:t>/</a:t>
            </a:r>
            <a:r>
              <a:rPr lang="zh-CN" altLang="en-US"/>
              <a:t>古典</a:t>
            </a:r>
            <a:r>
              <a:rPr lang="en-US" altLang="zh-CN"/>
              <a:t>/</a:t>
            </a:r>
            <a:r>
              <a:rPr lang="zh-CN" altLang="en-US"/>
              <a:t>地位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压抑</a:t>
            </a:r>
            <a:r>
              <a:rPr lang="en-US" altLang="zh-CN"/>
              <a:t>/</a:t>
            </a:r>
            <a:r>
              <a:rPr lang="zh-CN" altLang="en-US"/>
              <a:t>阴暗</a:t>
            </a:r>
            <a:r>
              <a:rPr lang="en-US" altLang="zh-CN"/>
              <a:t>/</a:t>
            </a:r>
            <a:r>
              <a:rPr lang="zh-CN" altLang="en-US"/>
              <a:t>危险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96000" y="2350770"/>
            <a:ext cx="5705475" cy="289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4368800"/>
            <a:ext cx="3215005" cy="2214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黑色调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品质感</a:t>
            </a:r>
            <a:r>
              <a:rPr lang="en-US" altLang="zh-CN"/>
              <a:t>/</a:t>
            </a:r>
            <a:r>
              <a:rPr lang="zh-CN" altLang="en-US"/>
              <a:t>档次</a:t>
            </a:r>
            <a:r>
              <a:rPr lang="en-US" altLang="zh-CN"/>
              <a:t>/</a:t>
            </a:r>
            <a:r>
              <a:rPr lang="zh-CN" altLang="en-US"/>
              <a:t>奢华</a:t>
            </a:r>
            <a:r>
              <a:rPr lang="en-US" altLang="zh-CN"/>
              <a:t>/</a:t>
            </a:r>
            <a:r>
              <a:rPr lang="zh-CN" altLang="en-US"/>
              <a:t>力量</a:t>
            </a:r>
            <a:r>
              <a:rPr lang="en-US" altLang="zh-CN"/>
              <a:t>/</a:t>
            </a:r>
            <a:r>
              <a:rPr lang="zh-CN" altLang="en-US"/>
              <a:t>价值</a:t>
            </a:r>
            <a:r>
              <a:rPr lang="en-US" altLang="zh-CN"/>
              <a:t>/</a:t>
            </a:r>
            <a:r>
              <a:rPr lang="zh-CN" altLang="en-US"/>
              <a:t>男性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单调</a:t>
            </a:r>
            <a:r>
              <a:rPr lang="en-US" altLang="zh-CN"/>
              <a:t>/</a:t>
            </a:r>
            <a:r>
              <a:rPr lang="zh-CN" altLang="en-US"/>
              <a:t>压抑</a:t>
            </a:r>
            <a:r>
              <a:rPr lang="en-US" altLang="zh-CN"/>
              <a:t>/</a:t>
            </a:r>
            <a:r>
              <a:rPr lang="zh-CN" altLang="en-US"/>
              <a:t>恐怖</a:t>
            </a:r>
            <a:r>
              <a:rPr lang="en-US" altLang="zh-CN"/>
              <a:t>/</a:t>
            </a:r>
            <a:r>
              <a:rPr lang="zh-CN" altLang="en-US"/>
              <a:t>危险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414260" y="2638425"/>
            <a:ext cx="5143500" cy="421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4145915"/>
            <a:ext cx="6247765" cy="2314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25" y="1562100"/>
            <a:ext cx="1895475" cy="49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15975"/>
            <a:ext cx="338074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白色调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文艺</a:t>
            </a:r>
            <a:r>
              <a:rPr lang="en-US" altLang="zh-CN"/>
              <a:t>/</a:t>
            </a:r>
            <a:r>
              <a:rPr lang="zh-CN" altLang="en-US"/>
              <a:t>素雅</a:t>
            </a:r>
            <a:r>
              <a:rPr lang="en-US" altLang="zh-CN"/>
              <a:t>/</a:t>
            </a:r>
            <a:r>
              <a:rPr lang="zh-CN" altLang="en-US"/>
              <a:t>简洁</a:t>
            </a:r>
            <a:r>
              <a:rPr lang="en-US" altLang="zh-CN"/>
              <a:t>/</a:t>
            </a:r>
            <a:r>
              <a:rPr lang="zh-CN" altLang="en-US"/>
              <a:t>干净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无趣</a:t>
            </a:r>
            <a:r>
              <a:rPr lang="en-US" altLang="zh-CN"/>
              <a:t>/</a:t>
            </a:r>
            <a:r>
              <a:rPr lang="zh-CN" altLang="en-US"/>
              <a:t>单调</a:t>
            </a:r>
            <a:r>
              <a:rPr lang="en-US" altLang="zh-CN"/>
              <a:t>/</a:t>
            </a:r>
            <a:r>
              <a:rPr lang="zh-CN" altLang="en-US"/>
              <a:t>缺乏个性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152640" y="1442720"/>
            <a:ext cx="4210050" cy="293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95" y="3428365"/>
            <a:ext cx="2700655" cy="3115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纯色调</vt:lpstr>
      <vt:lpstr>明色调</vt:lpstr>
      <vt:lpstr>淡色调</vt:lpstr>
      <vt:lpstr>灰色调</vt:lpstr>
      <vt:lpstr>暗色调</vt:lpstr>
      <vt:lpstr>黑色调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Darbuly</cp:lastModifiedBy>
  <cp:revision>16</cp:revision>
  <dcterms:created xsi:type="dcterms:W3CDTF">2018-01-27T16:00:50Z</dcterms:created>
  <dcterms:modified xsi:type="dcterms:W3CDTF">2018-01-27T16:45:28Z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