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0"/>
  </p:notesMasterIdLst>
  <p:sldIdLst>
    <p:sldId id="256" r:id="rId2"/>
    <p:sldId id="273" r:id="rId3"/>
    <p:sldId id="305" r:id="rId4"/>
    <p:sldId id="262" r:id="rId5"/>
    <p:sldId id="263" r:id="rId6"/>
    <p:sldId id="282" r:id="rId7"/>
    <p:sldId id="284" r:id="rId8"/>
    <p:sldId id="285" r:id="rId9"/>
  </p:sldIdLst>
  <p:sldSz cx="9144000" cy="5143500" type="screen16x9"/>
  <p:notesSz cx="6858000" cy="9144000"/>
  <p:embeddedFontLst>
    <p:embeddedFont>
      <p:font typeface="Big Shoulders Display" panose="020B0604020202020204" charset="0"/>
      <p:regular r:id="rId11"/>
      <p:bold r:id="rId12"/>
    </p:embeddedFont>
    <p:embeddedFont>
      <p:font typeface="Big Shoulders Display SemiBold" panose="020B0604020202020204" charset="0"/>
      <p:regular r:id="rId13"/>
      <p:bold r:id="rId14"/>
    </p:embeddedFont>
    <p:embeddedFont>
      <p:font typeface="DM Sans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pos="553">
          <p15:clr>
            <a:srgbClr val="9AA0A6"/>
          </p15:clr>
        </p15:guide>
        <p15:guide id="3" orient="horz" pos="64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57F871-B1AA-4F19-9037-AB76D8C2171A}">
  <a:tblStyle styleId="{2A57F871-B1AA-4F19-9037-AB76D8C217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54BDDD5-BEBD-4087-85AF-067EE4C1B55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pos="2880"/>
        <p:guide pos="553"/>
        <p:guide orient="horz" pos="6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9" name="Google Shape;5409;g6e37ab1b1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0" name="Google Shape;5410;g6e37ab1b1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9" name="Google Shape;6569;g641c363e4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0" name="Google Shape;6570;g641c363e4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0" name="Google Shape;5450;g641c363e4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1" name="Google Shape;5451;g641c363e4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429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1" name="Google Shape;5641;g641c363e4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2" name="Google Shape;5642;g641c363e4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" name="Google Shape;5672;g6571d1ac6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3" name="Google Shape;5673;g6571d1ac61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2" name="Google Shape;7962;g6429b67912_0_13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3" name="Google Shape;7963;g6429b67912_0_13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3" name="Google Shape;8063;g6571d1ac61_4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4" name="Google Shape;8064;g6571d1ac61_4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" name="Google Shape;8090;g641c363e4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1" name="Google Shape;8091;g641c363e4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564930" y="-325751"/>
            <a:ext cx="9813560" cy="6264446"/>
            <a:chOff x="238125" y="577800"/>
            <a:chExt cx="7140250" cy="4557950"/>
          </a:xfrm>
        </p:grpSpPr>
        <p:sp>
          <p:nvSpPr>
            <p:cNvPr id="10" name="Google Shape;10;p2"/>
            <p:cNvSpPr/>
            <p:nvPr/>
          </p:nvSpPr>
          <p:spPr>
            <a:xfrm>
              <a:off x="6168950" y="2174400"/>
              <a:ext cx="1202125" cy="511575"/>
            </a:xfrm>
            <a:custGeom>
              <a:avLst/>
              <a:gdLst/>
              <a:ahLst/>
              <a:cxnLst/>
              <a:rect l="l" t="t" r="r" b="b"/>
              <a:pathLst>
                <a:path w="48085" h="20463" extrusionOk="0">
                  <a:moveTo>
                    <a:pt x="47792" y="1"/>
                  </a:moveTo>
                  <a:lnTo>
                    <a:pt x="1" y="19187"/>
                  </a:lnTo>
                  <a:lnTo>
                    <a:pt x="118" y="19304"/>
                  </a:lnTo>
                  <a:lnTo>
                    <a:pt x="48084" y="20463"/>
                  </a:lnTo>
                  <a:lnTo>
                    <a:pt x="477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161650" y="2657000"/>
              <a:ext cx="1216725" cy="2478750"/>
            </a:xfrm>
            <a:custGeom>
              <a:avLst/>
              <a:gdLst/>
              <a:ahLst/>
              <a:cxnLst/>
              <a:rect l="l" t="t" r="r" b="b"/>
              <a:pathLst>
                <a:path w="48669" h="99150" extrusionOk="0">
                  <a:moveTo>
                    <a:pt x="0" y="0"/>
                  </a:moveTo>
                  <a:lnTo>
                    <a:pt x="48669" y="99150"/>
                  </a:lnTo>
                  <a:lnTo>
                    <a:pt x="47499" y="42117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159600" y="649725"/>
              <a:ext cx="1189525" cy="2002325"/>
            </a:xfrm>
            <a:custGeom>
              <a:avLst/>
              <a:gdLst/>
              <a:ahLst/>
              <a:cxnLst/>
              <a:rect l="l" t="t" r="r" b="b"/>
              <a:pathLst>
                <a:path w="47581" h="80093" extrusionOk="0">
                  <a:moveTo>
                    <a:pt x="47288" y="1"/>
                  </a:moveTo>
                  <a:lnTo>
                    <a:pt x="1" y="212"/>
                  </a:lnTo>
                  <a:lnTo>
                    <a:pt x="82" y="79894"/>
                  </a:lnTo>
                  <a:lnTo>
                    <a:pt x="293" y="80092"/>
                  </a:lnTo>
                  <a:lnTo>
                    <a:pt x="47581" y="39930"/>
                  </a:lnTo>
                  <a:lnTo>
                    <a:pt x="472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9600" y="2657000"/>
              <a:ext cx="5812125" cy="871000"/>
            </a:xfrm>
            <a:custGeom>
              <a:avLst/>
              <a:gdLst/>
              <a:ahLst/>
              <a:cxnLst/>
              <a:rect l="l" t="t" r="r" b="b"/>
              <a:pathLst>
                <a:path w="232485" h="34840" extrusionOk="0">
                  <a:moveTo>
                    <a:pt x="232485" y="0"/>
                  </a:moveTo>
                  <a:lnTo>
                    <a:pt x="1" y="269"/>
                  </a:lnTo>
                  <a:lnTo>
                    <a:pt x="47" y="34840"/>
                  </a:lnTo>
                  <a:lnTo>
                    <a:pt x="26511" y="30897"/>
                  </a:lnTo>
                  <a:lnTo>
                    <a:pt x="53337" y="32255"/>
                  </a:lnTo>
                  <a:lnTo>
                    <a:pt x="138073" y="19608"/>
                  </a:lnTo>
                  <a:lnTo>
                    <a:pt x="157131" y="11407"/>
                  </a:lnTo>
                  <a:lnTo>
                    <a:pt x="231713" y="281"/>
                  </a:lnTo>
                  <a:lnTo>
                    <a:pt x="2324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330150" y="2657000"/>
              <a:ext cx="1833875" cy="2012250"/>
            </a:xfrm>
            <a:custGeom>
              <a:avLst/>
              <a:gdLst/>
              <a:ahLst/>
              <a:cxnLst/>
              <a:rect l="l" t="t" r="r" b="b"/>
              <a:pathLst>
                <a:path w="73355" h="80490" extrusionOk="0">
                  <a:moveTo>
                    <a:pt x="73260" y="0"/>
                  </a:moveTo>
                  <a:lnTo>
                    <a:pt x="72582" y="281"/>
                  </a:lnTo>
                  <a:lnTo>
                    <a:pt x="35274" y="37519"/>
                  </a:lnTo>
                  <a:lnTo>
                    <a:pt x="35285" y="45287"/>
                  </a:lnTo>
                  <a:lnTo>
                    <a:pt x="1" y="80490"/>
                  </a:lnTo>
                  <a:lnTo>
                    <a:pt x="1" y="80490"/>
                  </a:lnTo>
                  <a:lnTo>
                    <a:pt x="73354" y="80408"/>
                  </a:lnTo>
                  <a:lnTo>
                    <a:pt x="732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715075" y="659400"/>
              <a:ext cx="2399800" cy="1996450"/>
            </a:xfrm>
            <a:custGeom>
              <a:avLst/>
              <a:gdLst/>
              <a:ahLst/>
              <a:cxnLst/>
              <a:rect l="l" t="t" r="r" b="b"/>
              <a:pathLst>
                <a:path w="95992" h="79858" extrusionOk="0">
                  <a:moveTo>
                    <a:pt x="69540" y="0"/>
                  </a:moveTo>
                  <a:lnTo>
                    <a:pt x="10799" y="70"/>
                  </a:lnTo>
                  <a:lnTo>
                    <a:pt x="1" y="643"/>
                  </a:lnTo>
                  <a:lnTo>
                    <a:pt x="60146" y="53722"/>
                  </a:lnTo>
                  <a:lnTo>
                    <a:pt x="69598" y="53710"/>
                  </a:lnTo>
                  <a:lnTo>
                    <a:pt x="95910" y="79858"/>
                  </a:lnTo>
                  <a:lnTo>
                    <a:pt x="95992" y="79764"/>
                  </a:lnTo>
                  <a:lnTo>
                    <a:pt x="74477" y="27341"/>
                  </a:lnTo>
                  <a:lnTo>
                    <a:pt x="74477" y="27329"/>
                  </a:lnTo>
                  <a:lnTo>
                    <a:pt x="77027" y="18531"/>
                  </a:lnTo>
                  <a:lnTo>
                    <a:pt x="69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401575" y="660850"/>
              <a:ext cx="4757175" cy="1989150"/>
            </a:xfrm>
            <a:custGeom>
              <a:avLst/>
              <a:gdLst/>
              <a:ahLst/>
              <a:cxnLst/>
              <a:rect l="l" t="t" r="r" b="b"/>
              <a:pathLst>
                <a:path w="190287" h="79566" extrusionOk="0">
                  <a:moveTo>
                    <a:pt x="103362" y="1"/>
                  </a:moveTo>
                  <a:lnTo>
                    <a:pt x="1" y="328"/>
                  </a:lnTo>
                  <a:lnTo>
                    <a:pt x="190286" y="79566"/>
                  </a:lnTo>
                  <a:lnTo>
                    <a:pt x="163893" y="53500"/>
                  </a:lnTo>
                  <a:lnTo>
                    <a:pt x="154440" y="53512"/>
                  </a:lnTo>
                  <a:lnTo>
                    <a:pt x="1033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158725" y="654700"/>
              <a:ext cx="360075" cy="1995300"/>
            </a:xfrm>
            <a:custGeom>
              <a:avLst/>
              <a:gdLst/>
              <a:ahLst/>
              <a:cxnLst/>
              <a:rect l="l" t="t" r="r" b="b"/>
              <a:pathLst>
                <a:path w="14403" h="79812" extrusionOk="0">
                  <a:moveTo>
                    <a:pt x="14402" y="1"/>
                  </a:moveTo>
                  <a:lnTo>
                    <a:pt x="36" y="13"/>
                  </a:lnTo>
                  <a:lnTo>
                    <a:pt x="0" y="79812"/>
                  </a:lnTo>
                  <a:lnTo>
                    <a:pt x="14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154750" y="2075550"/>
              <a:ext cx="1190875" cy="574600"/>
            </a:xfrm>
            <a:custGeom>
              <a:avLst/>
              <a:gdLst/>
              <a:ahLst/>
              <a:cxnLst/>
              <a:rect l="l" t="t" r="r" b="b"/>
              <a:pathLst>
                <a:path w="47635" h="22984" extrusionOk="0">
                  <a:moveTo>
                    <a:pt x="47623" y="1"/>
                  </a:moveTo>
                  <a:cubicBezTo>
                    <a:pt x="47623" y="1"/>
                    <a:pt x="16489" y="15638"/>
                    <a:pt x="4652" y="21115"/>
                  </a:cubicBezTo>
                  <a:lnTo>
                    <a:pt x="4652" y="21115"/>
                  </a:lnTo>
                  <a:cubicBezTo>
                    <a:pt x="16491" y="16736"/>
                    <a:pt x="47634" y="6189"/>
                    <a:pt x="47634" y="6189"/>
                  </a:cubicBezTo>
                  <a:lnTo>
                    <a:pt x="47623" y="1"/>
                  </a:lnTo>
                  <a:close/>
                  <a:moveTo>
                    <a:pt x="4652" y="21115"/>
                  </a:moveTo>
                  <a:lnTo>
                    <a:pt x="4652" y="21115"/>
                  </a:lnTo>
                  <a:cubicBezTo>
                    <a:pt x="1744" y="22191"/>
                    <a:pt x="0" y="22894"/>
                    <a:pt x="171" y="22978"/>
                  </a:cubicBezTo>
                  <a:cubicBezTo>
                    <a:pt x="179" y="22981"/>
                    <a:pt x="190" y="22983"/>
                    <a:pt x="205" y="22983"/>
                  </a:cubicBezTo>
                  <a:cubicBezTo>
                    <a:pt x="496" y="22983"/>
                    <a:pt x="2139" y="22278"/>
                    <a:pt x="4652" y="211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158725" y="2649975"/>
              <a:ext cx="1219650" cy="2485775"/>
            </a:xfrm>
            <a:custGeom>
              <a:avLst/>
              <a:gdLst/>
              <a:ahLst/>
              <a:cxnLst/>
              <a:rect l="l" t="t" r="r" b="b"/>
              <a:pathLst>
                <a:path w="48786" h="99431" extrusionOk="0">
                  <a:moveTo>
                    <a:pt x="0" y="1"/>
                  </a:moveTo>
                  <a:lnTo>
                    <a:pt x="28944" y="80654"/>
                  </a:lnTo>
                  <a:lnTo>
                    <a:pt x="48786" y="994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817450" y="2649975"/>
              <a:ext cx="2341300" cy="2032450"/>
            </a:xfrm>
            <a:custGeom>
              <a:avLst/>
              <a:gdLst/>
              <a:ahLst/>
              <a:cxnLst/>
              <a:rect l="l" t="t" r="r" b="b"/>
              <a:pathLst>
                <a:path w="93652" h="81298" extrusionOk="0">
                  <a:moveTo>
                    <a:pt x="93651" y="1"/>
                  </a:moveTo>
                  <a:lnTo>
                    <a:pt x="0" y="81297"/>
                  </a:lnTo>
                  <a:lnTo>
                    <a:pt x="8634" y="80782"/>
                  </a:lnTo>
                  <a:lnTo>
                    <a:pt x="20509" y="80771"/>
                  </a:lnTo>
                  <a:lnTo>
                    <a:pt x="55793" y="45568"/>
                  </a:lnTo>
                  <a:lnTo>
                    <a:pt x="55782" y="37800"/>
                  </a:lnTo>
                  <a:lnTo>
                    <a:pt x="936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327200" y="2649975"/>
              <a:ext cx="831550" cy="2026300"/>
            </a:xfrm>
            <a:custGeom>
              <a:avLst/>
              <a:gdLst/>
              <a:ahLst/>
              <a:cxnLst/>
              <a:rect l="l" t="t" r="r" b="b"/>
              <a:pathLst>
                <a:path w="33262" h="81052" extrusionOk="0">
                  <a:moveTo>
                    <a:pt x="33261" y="1"/>
                  </a:moveTo>
                  <a:lnTo>
                    <a:pt x="1" y="80923"/>
                  </a:lnTo>
                  <a:lnTo>
                    <a:pt x="12414" y="81051"/>
                  </a:lnTo>
                  <a:lnTo>
                    <a:pt x="332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619125" y="651775"/>
              <a:ext cx="1539625" cy="1998225"/>
            </a:xfrm>
            <a:custGeom>
              <a:avLst/>
              <a:gdLst/>
              <a:ahLst/>
              <a:cxnLst/>
              <a:rect l="l" t="t" r="r" b="b"/>
              <a:pathLst>
                <a:path w="61585" h="79929" extrusionOk="0">
                  <a:moveTo>
                    <a:pt x="12027" y="1"/>
                  </a:moveTo>
                  <a:lnTo>
                    <a:pt x="1" y="13"/>
                  </a:lnTo>
                  <a:lnTo>
                    <a:pt x="61584" y="79929"/>
                  </a:lnTo>
                  <a:lnTo>
                    <a:pt x="120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497425" y="655575"/>
              <a:ext cx="661325" cy="1994425"/>
            </a:xfrm>
            <a:custGeom>
              <a:avLst/>
              <a:gdLst/>
              <a:ahLst/>
              <a:cxnLst/>
              <a:rect l="l" t="t" r="r" b="b"/>
              <a:pathLst>
                <a:path w="26453" h="79777" extrusionOk="0">
                  <a:moveTo>
                    <a:pt x="9688" y="1"/>
                  </a:moveTo>
                  <a:lnTo>
                    <a:pt x="1" y="13"/>
                  </a:lnTo>
                  <a:lnTo>
                    <a:pt x="7488" y="18544"/>
                  </a:lnTo>
                  <a:lnTo>
                    <a:pt x="4938" y="27342"/>
                  </a:lnTo>
                  <a:lnTo>
                    <a:pt x="26452" y="79777"/>
                  </a:lnTo>
                  <a:lnTo>
                    <a:pt x="7886" y="28792"/>
                  </a:lnTo>
                  <a:lnTo>
                    <a:pt x="12870" y="17713"/>
                  </a:lnTo>
                  <a:lnTo>
                    <a:pt x="96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38125" y="2419225"/>
              <a:ext cx="5920625" cy="420300"/>
            </a:xfrm>
            <a:custGeom>
              <a:avLst/>
              <a:gdLst/>
              <a:ahLst/>
              <a:cxnLst/>
              <a:rect l="l" t="t" r="r" b="b"/>
              <a:pathLst>
                <a:path w="236825" h="16812" extrusionOk="0">
                  <a:moveTo>
                    <a:pt x="1614" y="0"/>
                  </a:moveTo>
                  <a:lnTo>
                    <a:pt x="0" y="16812"/>
                  </a:lnTo>
                  <a:lnTo>
                    <a:pt x="108450" y="13068"/>
                  </a:lnTo>
                  <a:lnTo>
                    <a:pt x="100612" y="9827"/>
                  </a:lnTo>
                  <a:lnTo>
                    <a:pt x="236824" y="923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2950" y="577800"/>
              <a:ext cx="6431025" cy="2098225"/>
            </a:xfrm>
            <a:custGeom>
              <a:avLst/>
              <a:gdLst/>
              <a:ahLst/>
              <a:cxnLst/>
              <a:rect l="l" t="t" r="r" b="b"/>
              <a:pathLst>
                <a:path w="257241" h="83929" extrusionOk="0">
                  <a:moveTo>
                    <a:pt x="257240" y="0"/>
                  </a:moveTo>
                  <a:lnTo>
                    <a:pt x="233339" y="47124"/>
                  </a:lnTo>
                  <a:lnTo>
                    <a:pt x="233245" y="47299"/>
                  </a:lnTo>
                  <a:lnTo>
                    <a:pt x="233304" y="47498"/>
                  </a:lnTo>
                  <a:lnTo>
                    <a:pt x="236230" y="57745"/>
                  </a:lnTo>
                  <a:lnTo>
                    <a:pt x="236230" y="57745"/>
                  </a:lnTo>
                  <a:lnTo>
                    <a:pt x="220609" y="81839"/>
                  </a:lnTo>
                  <a:lnTo>
                    <a:pt x="220609" y="81839"/>
                  </a:lnTo>
                  <a:lnTo>
                    <a:pt x="164673" y="68784"/>
                  </a:lnTo>
                  <a:lnTo>
                    <a:pt x="164673" y="68784"/>
                  </a:lnTo>
                  <a:lnTo>
                    <a:pt x="166912" y="67047"/>
                  </a:lnTo>
                  <a:lnTo>
                    <a:pt x="169403" y="65117"/>
                  </a:lnTo>
                  <a:lnTo>
                    <a:pt x="166327" y="64274"/>
                  </a:lnTo>
                  <a:lnTo>
                    <a:pt x="7898" y="5218"/>
                  </a:lnTo>
                  <a:lnTo>
                    <a:pt x="1" y="5218"/>
                  </a:lnTo>
                  <a:lnTo>
                    <a:pt x="162764" y="66310"/>
                  </a:lnTo>
                  <a:lnTo>
                    <a:pt x="162764" y="66310"/>
                  </a:lnTo>
                  <a:lnTo>
                    <a:pt x="160243" y="68346"/>
                  </a:lnTo>
                  <a:lnTo>
                    <a:pt x="157739" y="70370"/>
                  </a:lnTo>
                  <a:lnTo>
                    <a:pt x="160863" y="71036"/>
                  </a:lnTo>
                  <a:lnTo>
                    <a:pt x="220833" y="83788"/>
                  </a:lnTo>
                  <a:lnTo>
                    <a:pt x="221476" y="83929"/>
                  </a:lnTo>
                  <a:lnTo>
                    <a:pt x="221815" y="83379"/>
                  </a:lnTo>
                  <a:lnTo>
                    <a:pt x="237445" y="58191"/>
                  </a:lnTo>
                  <a:lnTo>
                    <a:pt x="237609" y="57934"/>
                  </a:lnTo>
                  <a:lnTo>
                    <a:pt x="237527" y="57676"/>
                  </a:lnTo>
                  <a:lnTo>
                    <a:pt x="234371" y="47405"/>
                  </a:lnTo>
                  <a:lnTo>
                    <a:pt x="257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229875" y="2618975"/>
              <a:ext cx="4471700" cy="2377850"/>
            </a:xfrm>
            <a:custGeom>
              <a:avLst/>
              <a:gdLst/>
              <a:ahLst/>
              <a:cxnLst/>
              <a:rect l="l" t="t" r="r" b="b"/>
              <a:pathLst>
                <a:path w="178868" h="95114" extrusionOk="0">
                  <a:moveTo>
                    <a:pt x="157658" y="0"/>
                  </a:moveTo>
                  <a:lnTo>
                    <a:pt x="156008" y="737"/>
                  </a:lnTo>
                  <a:lnTo>
                    <a:pt x="115365" y="19046"/>
                  </a:lnTo>
                  <a:lnTo>
                    <a:pt x="114979" y="19222"/>
                  </a:lnTo>
                  <a:lnTo>
                    <a:pt x="114722" y="19538"/>
                  </a:lnTo>
                  <a:lnTo>
                    <a:pt x="109107" y="26623"/>
                  </a:lnTo>
                  <a:lnTo>
                    <a:pt x="109107" y="26623"/>
                  </a:lnTo>
                  <a:lnTo>
                    <a:pt x="29108" y="59888"/>
                  </a:lnTo>
                  <a:lnTo>
                    <a:pt x="24850" y="61654"/>
                  </a:lnTo>
                  <a:lnTo>
                    <a:pt x="29061" y="63561"/>
                  </a:lnTo>
                  <a:lnTo>
                    <a:pt x="35752" y="66582"/>
                  </a:lnTo>
                  <a:lnTo>
                    <a:pt x="35752" y="66582"/>
                  </a:lnTo>
                  <a:lnTo>
                    <a:pt x="1" y="81332"/>
                  </a:lnTo>
                  <a:lnTo>
                    <a:pt x="3253" y="85719"/>
                  </a:lnTo>
                  <a:lnTo>
                    <a:pt x="43065" y="68592"/>
                  </a:lnTo>
                  <a:lnTo>
                    <a:pt x="47522" y="66673"/>
                  </a:lnTo>
                  <a:lnTo>
                    <a:pt x="43124" y="64766"/>
                  </a:lnTo>
                  <a:lnTo>
                    <a:pt x="36117" y="61727"/>
                  </a:lnTo>
                  <a:lnTo>
                    <a:pt x="36117" y="61727"/>
                  </a:lnTo>
                  <a:lnTo>
                    <a:pt x="111528" y="29049"/>
                  </a:lnTo>
                  <a:lnTo>
                    <a:pt x="112019" y="28839"/>
                  </a:lnTo>
                  <a:lnTo>
                    <a:pt x="112277" y="28488"/>
                  </a:lnTo>
                  <a:lnTo>
                    <a:pt x="117738" y="21276"/>
                  </a:lnTo>
                  <a:lnTo>
                    <a:pt x="117738" y="21276"/>
                  </a:lnTo>
                  <a:lnTo>
                    <a:pt x="155902" y="3328"/>
                  </a:lnTo>
                  <a:lnTo>
                    <a:pt x="155902" y="3328"/>
                  </a:lnTo>
                  <a:lnTo>
                    <a:pt x="177438" y="60073"/>
                  </a:lnTo>
                  <a:lnTo>
                    <a:pt x="168210" y="70253"/>
                  </a:lnTo>
                  <a:lnTo>
                    <a:pt x="168105" y="70370"/>
                  </a:lnTo>
                  <a:lnTo>
                    <a:pt x="168116" y="70499"/>
                  </a:lnTo>
                  <a:lnTo>
                    <a:pt x="173615" y="95113"/>
                  </a:lnTo>
                  <a:lnTo>
                    <a:pt x="169133" y="70552"/>
                  </a:lnTo>
                  <a:lnTo>
                    <a:pt x="178692" y="60449"/>
                  </a:lnTo>
                  <a:lnTo>
                    <a:pt x="178868" y="60262"/>
                  </a:lnTo>
                  <a:lnTo>
                    <a:pt x="178786" y="60028"/>
                  </a:lnTo>
                  <a:lnTo>
                    <a:pt x="158137" y="1369"/>
                  </a:lnTo>
                  <a:lnTo>
                    <a:pt x="1576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725575" y="2649975"/>
              <a:ext cx="1433175" cy="2154100"/>
            </a:xfrm>
            <a:custGeom>
              <a:avLst/>
              <a:gdLst/>
              <a:ahLst/>
              <a:cxnLst/>
              <a:rect l="l" t="t" r="r" b="b"/>
              <a:pathLst>
                <a:path w="57327" h="86164" extrusionOk="0">
                  <a:moveTo>
                    <a:pt x="57326" y="1"/>
                  </a:moveTo>
                  <a:lnTo>
                    <a:pt x="28874" y="38514"/>
                  </a:lnTo>
                  <a:lnTo>
                    <a:pt x="28711" y="38736"/>
                  </a:lnTo>
                  <a:lnTo>
                    <a:pt x="28711" y="39028"/>
                  </a:lnTo>
                  <a:lnTo>
                    <a:pt x="28553" y="48282"/>
                  </a:lnTo>
                  <a:lnTo>
                    <a:pt x="1" y="83847"/>
                  </a:lnTo>
                  <a:lnTo>
                    <a:pt x="3019" y="86164"/>
                  </a:lnTo>
                  <a:lnTo>
                    <a:pt x="30442" y="49300"/>
                  </a:lnTo>
                  <a:lnTo>
                    <a:pt x="30664" y="48996"/>
                  </a:lnTo>
                  <a:lnTo>
                    <a:pt x="30664" y="48657"/>
                  </a:lnTo>
                  <a:lnTo>
                    <a:pt x="30471" y="39301"/>
                  </a:lnTo>
                  <a:lnTo>
                    <a:pt x="30471" y="39301"/>
                  </a:lnTo>
                  <a:lnTo>
                    <a:pt x="573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269600" y="2975275"/>
              <a:ext cx="38550" cy="28625"/>
            </a:xfrm>
            <a:custGeom>
              <a:avLst/>
              <a:gdLst/>
              <a:ahLst/>
              <a:cxnLst/>
              <a:rect l="l" t="t" r="r" b="b"/>
              <a:pathLst>
                <a:path w="1542" h="1145" extrusionOk="0">
                  <a:moveTo>
                    <a:pt x="773" y="1"/>
                  </a:moveTo>
                  <a:cubicBezTo>
                    <a:pt x="630" y="1"/>
                    <a:pt x="489" y="53"/>
                    <a:pt x="375" y="162"/>
                  </a:cubicBezTo>
                  <a:cubicBezTo>
                    <a:pt x="0" y="513"/>
                    <a:pt x="246" y="1133"/>
                    <a:pt x="761" y="1144"/>
                  </a:cubicBezTo>
                  <a:cubicBezTo>
                    <a:pt x="766" y="1144"/>
                    <a:pt x="770" y="1145"/>
                    <a:pt x="775" y="1145"/>
                  </a:cubicBezTo>
                  <a:cubicBezTo>
                    <a:pt x="1281" y="1145"/>
                    <a:pt x="1541" y="544"/>
                    <a:pt x="1194" y="173"/>
                  </a:cubicBezTo>
                  <a:cubicBezTo>
                    <a:pt x="1073" y="59"/>
                    <a:pt x="923" y="1"/>
                    <a:pt x="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328100" y="2976200"/>
              <a:ext cx="30350" cy="28875"/>
            </a:xfrm>
            <a:custGeom>
              <a:avLst/>
              <a:gdLst/>
              <a:ahLst/>
              <a:cxnLst/>
              <a:rect l="l" t="t" r="r" b="b"/>
              <a:pathLst>
                <a:path w="1214" h="1155" extrusionOk="0">
                  <a:moveTo>
                    <a:pt x="628" y="1"/>
                  </a:moveTo>
                  <a:cubicBezTo>
                    <a:pt x="491" y="1"/>
                    <a:pt x="351" y="50"/>
                    <a:pt x="234" y="160"/>
                  </a:cubicBezTo>
                  <a:cubicBezTo>
                    <a:pt x="12" y="382"/>
                    <a:pt x="0" y="745"/>
                    <a:pt x="222" y="979"/>
                  </a:cubicBezTo>
                  <a:cubicBezTo>
                    <a:pt x="339" y="1100"/>
                    <a:pt x="486" y="1154"/>
                    <a:pt x="631" y="1154"/>
                  </a:cubicBezTo>
                  <a:cubicBezTo>
                    <a:pt x="919" y="1154"/>
                    <a:pt x="1197" y="936"/>
                    <a:pt x="1205" y="593"/>
                  </a:cubicBezTo>
                  <a:cubicBezTo>
                    <a:pt x="1213" y="239"/>
                    <a:pt x="928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330525" y="2921400"/>
              <a:ext cx="30350" cy="28850"/>
            </a:xfrm>
            <a:custGeom>
              <a:avLst/>
              <a:gdLst/>
              <a:ahLst/>
              <a:cxnLst/>
              <a:rect l="l" t="t" r="r" b="b"/>
              <a:pathLst>
                <a:path w="1214" h="1154" extrusionOk="0">
                  <a:moveTo>
                    <a:pt x="586" y="0"/>
                  </a:moveTo>
                  <a:cubicBezTo>
                    <a:pt x="294" y="0"/>
                    <a:pt x="16" y="219"/>
                    <a:pt x="8" y="562"/>
                  </a:cubicBezTo>
                  <a:cubicBezTo>
                    <a:pt x="0" y="916"/>
                    <a:pt x="291" y="1153"/>
                    <a:pt x="591" y="1153"/>
                  </a:cubicBezTo>
                  <a:cubicBezTo>
                    <a:pt x="728" y="1153"/>
                    <a:pt x="866" y="1104"/>
                    <a:pt x="979" y="995"/>
                  </a:cubicBezTo>
                  <a:cubicBezTo>
                    <a:pt x="1213" y="772"/>
                    <a:pt x="1213" y="410"/>
                    <a:pt x="1003" y="176"/>
                  </a:cubicBezTo>
                  <a:cubicBezTo>
                    <a:pt x="882" y="55"/>
                    <a:pt x="732" y="0"/>
                    <a:pt x="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270775" y="2920475"/>
              <a:ext cx="38525" cy="28725"/>
            </a:xfrm>
            <a:custGeom>
              <a:avLst/>
              <a:gdLst/>
              <a:ahLst/>
              <a:cxnLst/>
              <a:rect l="l" t="t" r="r" b="b"/>
              <a:pathLst>
                <a:path w="1541" h="1149" extrusionOk="0">
                  <a:moveTo>
                    <a:pt x="777" y="1"/>
                  </a:moveTo>
                  <a:cubicBezTo>
                    <a:pt x="631" y="1"/>
                    <a:pt x="484" y="56"/>
                    <a:pt x="374" y="166"/>
                  </a:cubicBezTo>
                  <a:cubicBezTo>
                    <a:pt x="0" y="517"/>
                    <a:pt x="246" y="1137"/>
                    <a:pt x="760" y="1149"/>
                  </a:cubicBezTo>
                  <a:cubicBezTo>
                    <a:pt x="765" y="1149"/>
                    <a:pt x="770" y="1149"/>
                    <a:pt x="775" y="1149"/>
                  </a:cubicBezTo>
                  <a:cubicBezTo>
                    <a:pt x="1280" y="1149"/>
                    <a:pt x="1541" y="548"/>
                    <a:pt x="1182" y="178"/>
                  </a:cubicBezTo>
                  <a:cubicBezTo>
                    <a:pt x="1075" y="59"/>
                    <a:pt x="926" y="1"/>
                    <a:pt x="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67850" y="3017800"/>
              <a:ext cx="36925" cy="31600"/>
            </a:xfrm>
            <a:custGeom>
              <a:avLst/>
              <a:gdLst/>
              <a:ahLst/>
              <a:cxnLst/>
              <a:rect l="l" t="t" r="r" b="b"/>
              <a:pathLst>
                <a:path w="1477" h="1264" extrusionOk="0">
                  <a:moveTo>
                    <a:pt x="718" y="0"/>
                  </a:moveTo>
                  <a:cubicBezTo>
                    <a:pt x="483" y="0"/>
                    <a:pt x="250" y="126"/>
                    <a:pt x="140" y="379"/>
                  </a:cubicBezTo>
                  <a:cubicBezTo>
                    <a:pt x="0" y="695"/>
                    <a:pt x="140" y="1070"/>
                    <a:pt x="456" y="1210"/>
                  </a:cubicBezTo>
                  <a:cubicBezTo>
                    <a:pt x="544" y="1247"/>
                    <a:pt x="632" y="1264"/>
                    <a:pt x="716" y="1264"/>
                  </a:cubicBezTo>
                  <a:cubicBezTo>
                    <a:pt x="1138" y="1264"/>
                    <a:pt x="1476" y="841"/>
                    <a:pt x="1310" y="403"/>
                  </a:cubicBezTo>
                  <a:cubicBezTo>
                    <a:pt x="1203" y="135"/>
                    <a:pt x="960" y="0"/>
                    <a:pt x="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326325" y="3018925"/>
              <a:ext cx="38350" cy="31725"/>
            </a:xfrm>
            <a:custGeom>
              <a:avLst/>
              <a:gdLst/>
              <a:ahLst/>
              <a:cxnLst/>
              <a:rect l="l" t="t" r="r" b="b"/>
              <a:pathLst>
                <a:path w="1534" h="1269" extrusionOk="0">
                  <a:moveTo>
                    <a:pt x="756" y="0"/>
                  </a:moveTo>
                  <a:cubicBezTo>
                    <a:pt x="339" y="0"/>
                    <a:pt x="0" y="432"/>
                    <a:pt x="176" y="872"/>
                  </a:cubicBezTo>
                  <a:cubicBezTo>
                    <a:pt x="265" y="1121"/>
                    <a:pt x="503" y="1269"/>
                    <a:pt x="756" y="1269"/>
                  </a:cubicBezTo>
                  <a:cubicBezTo>
                    <a:pt x="835" y="1269"/>
                    <a:pt x="917" y="1254"/>
                    <a:pt x="995" y="1223"/>
                  </a:cubicBezTo>
                  <a:cubicBezTo>
                    <a:pt x="1510" y="1025"/>
                    <a:pt x="1533" y="276"/>
                    <a:pt x="1007" y="54"/>
                  </a:cubicBezTo>
                  <a:cubicBezTo>
                    <a:pt x="923" y="17"/>
                    <a:pt x="838" y="0"/>
                    <a:pt x="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369325" y="2977925"/>
              <a:ext cx="38400" cy="31725"/>
            </a:xfrm>
            <a:custGeom>
              <a:avLst/>
              <a:gdLst/>
              <a:ahLst/>
              <a:cxnLst/>
              <a:rect l="l" t="t" r="r" b="b"/>
              <a:pathLst>
                <a:path w="1536" h="1269" extrusionOk="0">
                  <a:moveTo>
                    <a:pt x="765" y="1"/>
                  </a:moveTo>
                  <a:cubicBezTo>
                    <a:pt x="691" y="1"/>
                    <a:pt x="615" y="14"/>
                    <a:pt x="539" y="44"/>
                  </a:cubicBezTo>
                  <a:cubicBezTo>
                    <a:pt x="12" y="255"/>
                    <a:pt x="1" y="992"/>
                    <a:pt x="515" y="1214"/>
                  </a:cubicBezTo>
                  <a:cubicBezTo>
                    <a:pt x="598" y="1251"/>
                    <a:pt x="685" y="1268"/>
                    <a:pt x="770" y="1268"/>
                  </a:cubicBezTo>
                  <a:cubicBezTo>
                    <a:pt x="1011" y="1268"/>
                    <a:pt x="1242" y="1128"/>
                    <a:pt x="1346" y="886"/>
                  </a:cubicBezTo>
                  <a:cubicBezTo>
                    <a:pt x="1535" y="448"/>
                    <a:pt x="1190" y="1"/>
                    <a:pt x="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370450" y="2918650"/>
              <a:ext cx="36925" cy="31625"/>
            </a:xfrm>
            <a:custGeom>
              <a:avLst/>
              <a:gdLst/>
              <a:ahLst/>
              <a:cxnLst/>
              <a:rect l="l" t="t" r="r" b="b"/>
              <a:pathLst>
                <a:path w="1477" h="1265" extrusionOk="0">
                  <a:moveTo>
                    <a:pt x="767" y="0"/>
                  </a:moveTo>
                  <a:cubicBezTo>
                    <a:pt x="533" y="0"/>
                    <a:pt x="299" y="126"/>
                    <a:pt x="190" y="379"/>
                  </a:cubicBezTo>
                  <a:cubicBezTo>
                    <a:pt x="0" y="818"/>
                    <a:pt x="337" y="1265"/>
                    <a:pt x="767" y="1265"/>
                  </a:cubicBezTo>
                  <a:cubicBezTo>
                    <a:pt x="841" y="1265"/>
                    <a:pt x="919" y="1251"/>
                    <a:pt x="997" y="1222"/>
                  </a:cubicBezTo>
                  <a:cubicBezTo>
                    <a:pt x="1313" y="1093"/>
                    <a:pt x="1477" y="730"/>
                    <a:pt x="1360" y="403"/>
                  </a:cubicBezTo>
                  <a:cubicBezTo>
                    <a:pt x="1252" y="135"/>
                    <a:pt x="1009" y="0"/>
                    <a:pt x="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329225" y="2875775"/>
              <a:ext cx="36900" cy="31725"/>
            </a:xfrm>
            <a:custGeom>
              <a:avLst/>
              <a:gdLst/>
              <a:ahLst/>
              <a:cxnLst/>
              <a:rect l="l" t="t" r="r" b="b"/>
              <a:pathLst>
                <a:path w="1476" h="1269" extrusionOk="0">
                  <a:moveTo>
                    <a:pt x="754" y="1"/>
                  </a:moveTo>
                  <a:cubicBezTo>
                    <a:pt x="335" y="1"/>
                    <a:pt x="1" y="429"/>
                    <a:pt x="166" y="866"/>
                  </a:cubicBezTo>
                  <a:cubicBezTo>
                    <a:pt x="273" y="1134"/>
                    <a:pt x="516" y="1268"/>
                    <a:pt x="760" y="1268"/>
                  </a:cubicBezTo>
                  <a:cubicBezTo>
                    <a:pt x="996" y="1268"/>
                    <a:pt x="1232" y="1142"/>
                    <a:pt x="1347" y="889"/>
                  </a:cubicBezTo>
                  <a:cubicBezTo>
                    <a:pt x="1476" y="573"/>
                    <a:pt x="1336" y="199"/>
                    <a:pt x="1020" y="59"/>
                  </a:cubicBezTo>
                  <a:cubicBezTo>
                    <a:pt x="930" y="19"/>
                    <a:pt x="840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269300" y="2874675"/>
              <a:ext cx="38400" cy="31700"/>
            </a:xfrm>
            <a:custGeom>
              <a:avLst/>
              <a:gdLst/>
              <a:ahLst/>
              <a:cxnLst/>
              <a:rect l="l" t="t" r="r" b="b"/>
              <a:pathLst>
                <a:path w="1536" h="1268" extrusionOk="0">
                  <a:moveTo>
                    <a:pt x="776" y="0"/>
                  </a:moveTo>
                  <a:cubicBezTo>
                    <a:pt x="700" y="0"/>
                    <a:pt x="624" y="14"/>
                    <a:pt x="550" y="44"/>
                  </a:cubicBezTo>
                  <a:cubicBezTo>
                    <a:pt x="24" y="255"/>
                    <a:pt x="1" y="992"/>
                    <a:pt x="527" y="1214"/>
                  </a:cubicBezTo>
                  <a:cubicBezTo>
                    <a:pt x="612" y="1251"/>
                    <a:pt x="696" y="1267"/>
                    <a:pt x="778" y="1267"/>
                  </a:cubicBezTo>
                  <a:cubicBezTo>
                    <a:pt x="1195" y="1267"/>
                    <a:pt x="1536" y="837"/>
                    <a:pt x="1369" y="407"/>
                  </a:cubicBezTo>
                  <a:cubicBezTo>
                    <a:pt x="1270" y="155"/>
                    <a:pt x="1027" y="0"/>
                    <a:pt x="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226300" y="2915700"/>
              <a:ext cx="38650" cy="31650"/>
            </a:xfrm>
            <a:custGeom>
              <a:avLst/>
              <a:gdLst/>
              <a:ahLst/>
              <a:cxnLst/>
              <a:rect l="l" t="t" r="r" b="b"/>
              <a:pathLst>
                <a:path w="1546" h="1266" extrusionOk="0">
                  <a:moveTo>
                    <a:pt x="778" y="0"/>
                  </a:moveTo>
                  <a:cubicBezTo>
                    <a:pt x="533" y="0"/>
                    <a:pt x="304" y="145"/>
                    <a:pt x="200" y="380"/>
                  </a:cubicBezTo>
                  <a:cubicBezTo>
                    <a:pt x="0" y="819"/>
                    <a:pt x="344" y="1266"/>
                    <a:pt x="776" y="1266"/>
                  </a:cubicBezTo>
                  <a:cubicBezTo>
                    <a:pt x="851" y="1266"/>
                    <a:pt x="929" y="1252"/>
                    <a:pt x="1007" y="1223"/>
                  </a:cubicBezTo>
                  <a:cubicBezTo>
                    <a:pt x="1522" y="1012"/>
                    <a:pt x="1545" y="287"/>
                    <a:pt x="1030" y="53"/>
                  </a:cubicBezTo>
                  <a:cubicBezTo>
                    <a:pt x="947" y="17"/>
                    <a:pt x="861" y="0"/>
                    <a:pt x="7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226600" y="2975000"/>
              <a:ext cx="36925" cy="31525"/>
            </a:xfrm>
            <a:custGeom>
              <a:avLst/>
              <a:gdLst/>
              <a:ahLst/>
              <a:cxnLst/>
              <a:rect l="l" t="t" r="r" b="b"/>
              <a:pathLst>
                <a:path w="1477" h="1261" extrusionOk="0">
                  <a:moveTo>
                    <a:pt x="710" y="1"/>
                  </a:moveTo>
                  <a:cubicBezTo>
                    <a:pt x="636" y="1"/>
                    <a:pt x="558" y="14"/>
                    <a:pt x="480" y="44"/>
                  </a:cubicBezTo>
                  <a:cubicBezTo>
                    <a:pt x="164" y="173"/>
                    <a:pt x="0" y="535"/>
                    <a:pt x="129" y="863"/>
                  </a:cubicBezTo>
                  <a:cubicBezTo>
                    <a:pt x="231" y="1126"/>
                    <a:pt x="473" y="1261"/>
                    <a:pt x="716" y="1261"/>
                  </a:cubicBezTo>
                  <a:cubicBezTo>
                    <a:pt x="947" y="1261"/>
                    <a:pt x="1179" y="1138"/>
                    <a:pt x="1287" y="886"/>
                  </a:cubicBezTo>
                  <a:cubicBezTo>
                    <a:pt x="1477" y="448"/>
                    <a:pt x="1140" y="1"/>
                    <a:pt x="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223975" y="3035250"/>
              <a:ext cx="16700" cy="15925"/>
            </a:xfrm>
            <a:custGeom>
              <a:avLst/>
              <a:gdLst/>
              <a:ahLst/>
              <a:cxnLst/>
              <a:rect l="l" t="t" r="r" b="b"/>
              <a:pathLst>
                <a:path w="668" h="637" extrusionOk="0">
                  <a:moveTo>
                    <a:pt x="349" y="0"/>
                  </a:moveTo>
                  <a:cubicBezTo>
                    <a:pt x="273" y="0"/>
                    <a:pt x="195" y="28"/>
                    <a:pt x="129" y="91"/>
                  </a:cubicBezTo>
                  <a:cubicBezTo>
                    <a:pt x="0" y="208"/>
                    <a:pt x="0" y="407"/>
                    <a:pt x="117" y="535"/>
                  </a:cubicBezTo>
                  <a:cubicBezTo>
                    <a:pt x="183" y="606"/>
                    <a:pt x="265" y="637"/>
                    <a:pt x="346" y="637"/>
                  </a:cubicBezTo>
                  <a:cubicBezTo>
                    <a:pt x="506" y="637"/>
                    <a:pt x="659" y="512"/>
                    <a:pt x="667" y="325"/>
                  </a:cubicBezTo>
                  <a:cubicBezTo>
                    <a:pt x="667" y="132"/>
                    <a:pt x="513" y="0"/>
                    <a:pt x="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306750" y="3070950"/>
              <a:ext cx="18450" cy="16000"/>
            </a:xfrm>
            <a:custGeom>
              <a:avLst/>
              <a:gdLst/>
              <a:ahLst/>
              <a:cxnLst/>
              <a:rect l="l" t="t" r="r" b="b"/>
              <a:pathLst>
                <a:path w="738" h="640" extrusionOk="0">
                  <a:moveTo>
                    <a:pt x="315" y="0"/>
                  </a:moveTo>
                  <a:cubicBezTo>
                    <a:pt x="156" y="0"/>
                    <a:pt x="0" y="125"/>
                    <a:pt x="0" y="312"/>
                  </a:cubicBezTo>
                  <a:cubicBezTo>
                    <a:pt x="0" y="488"/>
                    <a:pt x="129" y="628"/>
                    <a:pt x="304" y="640"/>
                  </a:cubicBezTo>
                  <a:cubicBezTo>
                    <a:pt x="585" y="640"/>
                    <a:pt x="737" y="301"/>
                    <a:pt x="538" y="102"/>
                  </a:cubicBezTo>
                  <a:cubicBezTo>
                    <a:pt x="476" y="32"/>
                    <a:pt x="395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89225" y="3038750"/>
              <a:ext cx="16900" cy="15950"/>
            </a:xfrm>
            <a:custGeom>
              <a:avLst/>
              <a:gdLst/>
              <a:ahLst/>
              <a:cxnLst/>
              <a:rect l="l" t="t" r="r" b="b"/>
              <a:pathLst>
                <a:path w="676" h="638" extrusionOk="0">
                  <a:moveTo>
                    <a:pt x="346" y="1"/>
                  </a:moveTo>
                  <a:cubicBezTo>
                    <a:pt x="269" y="1"/>
                    <a:pt x="191" y="29"/>
                    <a:pt x="129" y="91"/>
                  </a:cubicBezTo>
                  <a:cubicBezTo>
                    <a:pt x="12" y="208"/>
                    <a:pt x="0" y="407"/>
                    <a:pt x="117" y="536"/>
                  </a:cubicBezTo>
                  <a:cubicBezTo>
                    <a:pt x="183" y="606"/>
                    <a:pt x="265" y="637"/>
                    <a:pt x="346" y="637"/>
                  </a:cubicBezTo>
                  <a:cubicBezTo>
                    <a:pt x="506" y="637"/>
                    <a:pt x="659" y="512"/>
                    <a:pt x="667" y="325"/>
                  </a:cubicBezTo>
                  <a:cubicBezTo>
                    <a:pt x="675" y="133"/>
                    <a:pt x="513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425775" y="2957650"/>
              <a:ext cx="16125" cy="15250"/>
            </a:xfrm>
            <a:custGeom>
              <a:avLst/>
              <a:gdLst/>
              <a:ahLst/>
              <a:cxnLst/>
              <a:rect l="l" t="t" r="r" b="b"/>
              <a:pathLst>
                <a:path w="645" h="610" extrusionOk="0">
                  <a:moveTo>
                    <a:pt x="320" y="1"/>
                  </a:moveTo>
                  <a:cubicBezTo>
                    <a:pt x="169" y="1"/>
                    <a:pt x="18" y="97"/>
                    <a:pt x="1" y="293"/>
                  </a:cubicBezTo>
                  <a:cubicBezTo>
                    <a:pt x="1" y="469"/>
                    <a:pt x="141" y="609"/>
                    <a:pt x="316" y="609"/>
                  </a:cubicBezTo>
                  <a:cubicBezTo>
                    <a:pt x="323" y="610"/>
                    <a:pt x="330" y="610"/>
                    <a:pt x="337" y="610"/>
                  </a:cubicBezTo>
                  <a:cubicBezTo>
                    <a:pt x="503" y="610"/>
                    <a:pt x="633" y="474"/>
                    <a:pt x="644" y="305"/>
                  </a:cubicBezTo>
                  <a:cubicBezTo>
                    <a:pt x="632" y="103"/>
                    <a:pt x="476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3300" y="2874250"/>
              <a:ext cx="16700" cy="15800"/>
            </a:xfrm>
            <a:custGeom>
              <a:avLst/>
              <a:gdLst/>
              <a:ahLst/>
              <a:cxnLst/>
              <a:rect l="l" t="t" r="r" b="b"/>
              <a:pathLst>
                <a:path w="668" h="632" extrusionOk="0">
                  <a:moveTo>
                    <a:pt x="322" y="0"/>
                  </a:moveTo>
                  <a:cubicBezTo>
                    <a:pt x="162" y="0"/>
                    <a:pt x="9" y="120"/>
                    <a:pt x="1" y="307"/>
                  </a:cubicBezTo>
                  <a:cubicBezTo>
                    <a:pt x="1" y="499"/>
                    <a:pt x="160" y="631"/>
                    <a:pt x="325" y="631"/>
                  </a:cubicBezTo>
                  <a:cubicBezTo>
                    <a:pt x="400" y="631"/>
                    <a:pt x="477" y="603"/>
                    <a:pt x="539" y="541"/>
                  </a:cubicBezTo>
                  <a:cubicBezTo>
                    <a:pt x="668" y="424"/>
                    <a:pt x="668" y="225"/>
                    <a:pt x="551" y="96"/>
                  </a:cubicBezTo>
                  <a:cubicBezTo>
                    <a:pt x="485" y="30"/>
                    <a:pt x="403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308775" y="2838325"/>
              <a:ext cx="18450" cy="16025"/>
            </a:xfrm>
            <a:custGeom>
              <a:avLst/>
              <a:gdLst/>
              <a:ahLst/>
              <a:cxnLst/>
              <a:rect l="l" t="t" r="r" b="b"/>
              <a:pathLst>
                <a:path w="738" h="641" extrusionOk="0">
                  <a:moveTo>
                    <a:pt x="434" y="1"/>
                  </a:moveTo>
                  <a:cubicBezTo>
                    <a:pt x="141" y="1"/>
                    <a:pt x="1" y="340"/>
                    <a:pt x="188" y="539"/>
                  </a:cubicBezTo>
                  <a:cubicBezTo>
                    <a:pt x="254" y="609"/>
                    <a:pt x="338" y="640"/>
                    <a:pt x="419" y="640"/>
                  </a:cubicBezTo>
                  <a:cubicBezTo>
                    <a:pt x="582" y="640"/>
                    <a:pt x="738" y="515"/>
                    <a:pt x="738" y="328"/>
                  </a:cubicBezTo>
                  <a:cubicBezTo>
                    <a:pt x="738" y="153"/>
                    <a:pt x="598" y="12"/>
                    <a:pt x="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28050" y="2870825"/>
              <a:ext cx="16700" cy="15775"/>
            </a:xfrm>
            <a:custGeom>
              <a:avLst/>
              <a:gdLst/>
              <a:ahLst/>
              <a:cxnLst/>
              <a:rect l="l" t="t" r="r" b="b"/>
              <a:pathLst>
                <a:path w="668" h="631" extrusionOk="0">
                  <a:moveTo>
                    <a:pt x="316" y="0"/>
                  </a:moveTo>
                  <a:cubicBezTo>
                    <a:pt x="158" y="0"/>
                    <a:pt x="9" y="119"/>
                    <a:pt x="1" y="303"/>
                  </a:cubicBezTo>
                  <a:cubicBezTo>
                    <a:pt x="1" y="502"/>
                    <a:pt x="157" y="630"/>
                    <a:pt x="320" y="630"/>
                  </a:cubicBezTo>
                  <a:cubicBezTo>
                    <a:pt x="397" y="630"/>
                    <a:pt x="475" y="601"/>
                    <a:pt x="539" y="537"/>
                  </a:cubicBezTo>
                  <a:cubicBezTo>
                    <a:pt x="668" y="420"/>
                    <a:pt x="668" y="222"/>
                    <a:pt x="551" y="105"/>
                  </a:cubicBezTo>
                  <a:cubicBezTo>
                    <a:pt x="483" y="32"/>
                    <a:pt x="398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192175" y="2952400"/>
              <a:ext cx="18650" cy="15825"/>
            </a:xfrm>
            <a:custGeom>
              <a:avLst/>
              <a:gdLst/>
              <a:ahLst/>
              <a:cxnLst/>
              <a:rect l="l" t="t" r="r" b="b"/>
              <a:pathLst>
                <a:path w="746" h="633" extrusionOk="0">
                  <a:moveTo>
                    <a:pt x="325" y="0"/>
                  </a:moveTo>
                  <a:cubicBezTo>
                    <a:pt x="149" y="0"/>
                    <a:pt x="9" y="129"/>
                    <a:pt x="9" y="305"/>
                  </a:cubicBezTo>
                  <a:cubicBezTo>
                    <a:pt x="1" y="500"/>
                    <a:pt x="162" y="633"/>
                    <a:pt x="328" y="633"/>
                  </a:cubicBezTo>
                  <a:cubicBezTo>
                    <a:pt x="401" y="633"/>
                    <a:pt x="475" y="607"/>
                    <a:pt x="535" y="550"/>
                  </a:cubicBezTo>
                  <a:cubicBezTo>
                    <a:pt x="746" y="351"/>
                    <a:pt x="605" y="12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240925" y="3092775"/>
              <a:ext cx="27750" cy="23925"/>
            </a:xfrm>
            <a:custGeom>
              <a:avLst/>
              <a:gdLst/>
              <a:ahLst/>
              <a:cxnLst/>
              <a:rect l="l" t="t" r="r" b="b"/>
              <a:pathLst>
                <a:path w="1110" h="957" extrusionOk="0">
                  <a:moveTo>
                    <a:pt x="541" y="1"/>
                  </a:moveTo>
                  <a:cubicBezTo>
                    <a:pt x="364" y="1"/>
                    <a:pt x="187" y="97"/>
                    <a:pt x="106" y="293"/>
                  </a:cubicBezTo>
                  <a:cubicBezTo>
                    <a:pt x="1" y="527"/>
                    <a:pt x="118" y="808"/>
                    <a:pt x="352" y="913"/>
                  </a:cubicBezTo>
                  <a:cubicBezTo>
                    <a:pt x="418" y="943"/>
                    <a:pt x="484" y="957"/>
                    <a:pt x="547" y="957"/>
                  </a:cubicBezTo>
                  <a:cubicBezTo>
                    <a:pt x="857" y="957"/>
                    <a:pt x="1110" y="635"/>
                    <a:pt x="983" y="305"/>
                  </a:cubicBezTo>
                  <a:cubicBezTo>
                    <a:pt x="906" y="103"/>
                    <a:pt x="724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359425" y="3095025"/>
              <a:ext cx="28650" cy="23875"/>
            </a:xfrm>
            <a:custGeom>
              <a:avLst/>
              <a:gdLst/>
              <a:ahLst/>
              <a:cxnLst/>
              <a:rect l="l" t="t" r="r" b="b"/>
              <a:pathLst>
                <a:path w="1146" h="955" extrusionOk="0">
                  <a:moveTo>
                    <a:pt x="573" y="1"/>
                  </a:moveTo>
                  <a:cubicBezTo>
                    <a:pt x="259" y="1"/>
                    <a:pt x="0" y="326"/>
                    <a:pt x="128" y="660"/>
                  </a:cubicBezTo>
                  <a:cubicBezTo>
                    <a:pt x="199" y="837"/>
                    <a:pt x="377" y="954"/>
                    <a:pt x="567" y="954"/>
                  </a:cubicBezTo>
                  <a:cubicBezTo>
                    <a:pt x="627" y="954"/>
                    <a:pt x="688" y="942"/>
                    <a:pt x="748" y="917"/>
                  </a:cubicBezTo>
                  <a:cubicBezTo>
                    <a:pt x="1134" y="765"/>
                    <a:pt x="1145" y="215"/>
                    <a:pt x="759" y="40"/>
                  </a:cubicBezTo>
                  <a:cubicBezTo>
                    <a:pt x="697" y="13"/>
                    <a:pt x="634" y="1"/>
                    <a:pt x="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445375" y="3012975"/>
              <a:ext cx="28650" cy="23825"/>
            </a:xfrm>
            <a:custGeom>
              <a:avLst/>
              <a:gdLst/>
              <a:ahLst/>
              <a:cxnLst/>
              <a:rect l="l" t="t" r="r" b="b"/>
              <a:pathLst>
                <a:path w="1146" h="953" extrusionOk="0">
                  <a:moveTo>
                    <a:pt x="574" y="1"/>
                  </a:moveTo>
                  <a:cubicBezTo>
                    <a:pt x="517" y="1"/>
                    <a:pt x="458" y="11"/>
                    <a:pt x="398" y="34"/>
                  </a:cubicBezTo>
                  <a:cubicBezTo>
                    <a:pt x="12" y="186"/>
                    <a:pt x="0" y="748"/>
                    <a:pt x="386" y="912"/>
                  </a:cubicBezTo>
                  <a:cubicBezTo>
                    <a:pt x="448" y="939"/>
                    <a:pt x="512" y="952"/>
                    <a:pt x="576" y="952"/>
                  </a:cubicBezTo>
                  <a:cubicBezTo>
                    <a:pt x="755" y="952"/>
                    <a:pt x="929" y="847"/>
                    <a:pt x="1007" y="666"/>
                  </a:cubicBezTo>
                  <a:cubicBezTo>
                    <a:pt x="1146" y="338"/>
                    <a:pt x="896" y="1"/>
                    <a:pt x="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447750" y="2894400"/>
              <a:ext cx="27775" cy="23750"/>
            </a:xfrm>
            <a:custGeom>
              <a:avLst/>
              <a:gdLst/>
              <a:ahLst/>
              <a:cxnLst/>
              <a:rect l="l" t="t" r="r" b="b"/>
              <a:pathLst>
                <a:path w="1111" h="950" extrusionOk="0">
                  <a:moveTo>
                    <a:pt x="579" y="1"/>
                  </a:moveTo>
                  <a:cubicBezTo>
                    <a:pt x="403" y="1"/>
                    <a:pt x="226" y="95"/>
                    <a:pt x="139" y="285"/>
                  </a:cubicBezTo>
                  <a:cubicBezTo>
                    <a:pt x="0" y="613"/>
                    <a:pt x="250" y="950"/>
                    <a:pt x="572" y="950"/>
                  </a:cubicBezTo>
                  <a:cubicBezTo>
                    <a:pt x="629" y="950"/>
                    <a:pt x="688" y="939"/>
                    <a:pt x="748" y="916"/>
                  </a:cubicBezTo>
                  <a:cubicBezTo>
                    <a:pt x="993" y="823"/>
                    <a:pt x="1110" y="542"/>
                    <a:pt x="1017" y="296"/>
                  </a:cubicBezTo>
                  <a:cubicBezTo>
                    <a:pt x="940" y="100"/>
                    <a:pt x="760" y="1"/>
                    <a:pt x="5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365275" y="2808700"/>
              <a:ext cx="27775" cy="23850"/>
            </a:xfrm>
            <a:custGeom>
              <a:avLst/>
              <a:gdLst/>
              <a:ahLst/>
              <a:cxnLst/>
              <a:rect l="l" t="t" r="r" b="b"/>
              <a:pathLst>
                <a:path w="1111" h="954" extrusionOk="0">
                  <a:moveTo>
                    <a:pt x="573" y="1"/>
                  </a:moveTo>
                  <a:cubicBezTo>
                    <a:pt x="259" y="1"/>
                    <a:pt x="0" y="324"/>
                    <a:pt x="128" y="648"/>
                  </a:cubicBezTo>
                  <a:cubicBezTo>
                    <a:pt x="205" y="851"/>
                    <a:pt x="390" y="953"/>
                    <a:pt x="574" y="953"/>
                  </a:cubicBezTo>
                  <a:cubicBezTo>
                    <a:pt x="750" y="953"/>
                    <a:pt x="925" y="860"/>
                    <a:pt x="1005" y="671"/>
                  </a:cubicBezTo>
                  <a:cubicBezTo>
                    <a:pt x="1110" y="425"/>
                    <a:pt x="1005" y="145"/>
                    <a:pt x="759" y="39"/>
                  </a:cubicBezTo>
                  <a:cubicBezTo>
                    <a:pt x="697" y="13"/>
                    <a:pt x="634" y="1"/>
                    <a:pt x="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245900" y="2806225"/>
              <a:ext cx="28625" cy="23850"/>
            </a:xfrm>
            <a:custGeom>
              <a:avLst/>
              <a:gdLst/>
              <a:ahLst/>
              <a:cxnLst/>
              <a:rect l="l" t="t" r="r" b="b"/>
              <a:pathLst>
                <a:path w="1145" h="954" extrusionOk="0">
                  <a:moveTo>
                    <a:pt x="578" y="1"/>
                  </a:moveTo>
                  <a:cubicBezTo>
                    <a:pt x="522" y="1"/>
                    <a:pt x="465" y="11"/>
                    <a:pt x="410" y="33"/>
                  </a:cubicBezTo>
                  <a:cubicBezTo>
                    <a:pt x="12" y="197"/>
                    <a:pt x="1" y="747"/>
                    <a:pt x="387" y="910"/>
                  </a:cubicBezTo>
                  <a:cubicBezTo>
                    <a:pt x="453" y="940"/>
                    <a:pt x="519" y="954"/>
                    <a:pt x="582" y="954"/>
                  </a:cubicBezTo>
                  <a:cubicBezTo>
                    <a:pt x="892" y="954"/>
                    <a:pt x="1145" y="632"/>
                    <a:pt x="1018" y="302"/>
                  </a:cubicBezTo>
                  <a:cubicBezTo>
                    <a:pt x="947" y="114"/>
                    <a:pt x="765" y="1"/>
                    <a:pt x="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159950" y="2888500"/>
              <a:ext cx="28650" cy="23800"/>
            </a:xfrm>
            <a:custGeom>
              <a:avLst/>
              <a:gdLst/>
              <a:ahLst/>
              <a:cxnLst/>
              <a:rect l="l" t="t" r="r" b="b"/>
              <a:pathLst>
                <a:path w="1146" h="952" extrusionOk="0">
                  <a:moveTo>
                    <a:pt x="575" y="0"/>
                  </a:moveTo>
                  <a:cubicBezTo>
                    <a:pt x="391" y="0"/>
                    <a:pt x="217" y="105"/>
                    <a:pt x="139" y="287"/>
                  </a:cubicBezTo>
                  <a:cubicBezTo>
                    <a:pt x="0" y="615"/>
                    <a:pt x="250" y="952"/>
                    <a:pt x="572" y="952"/>
                  </a:cubicBezTo>
                  <a:cubicBezTo>
                    <a:pt x="629" y="952"/>
                    <a:pt x="688" y="941"/>
                    <a:pt x="748" y="918"/>
                  </a:cubicBezTo>
                  <a:cubicBezTo>
                    <a:pt x="1134" y="766"/>
                    <a:pt x="1146" y="217"/>
                    <a:pt x="771" y="41"/>
                  </a:cubicBezTo>
                  <a:cubicBezTo>
                    <a:pt x="707" y="14"/>
                    <a:pt x="64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158450" y="3007125"/>
              <a:ext cx="27775" cy="23750"/>
            </a:xfrm>
            <a:custGeom>
              <a:avLst/>
              <a:gdLst/>
              <a:ahLst/>
              <a:cxnLst/>
              <a:rect l="l" t="t" r="r" b="b"/>
              <a:pathLst>
                <a:path w="1111" h="950" extrusionOk="0">
                  <a:moveTo>
                    <a:pt x="539" y="1"/>
                  </a:moveTo>
                  <a:cubicBezTo>
                    <a:pt x="482" y="1"/>
                    <a:pt x="423" y="11"/>
                    <a:pt x="363" y="34"/>
                  </a:cubicBezTo>
                  <a:cubicBezTo>
                    <a:pt x="118" y="128"/>
                    <a:pt x="1" y="409"/>
                    <a:pt x="94" y="654"/>
                  </a:cubicBezTo>
                  <a:cubicBezTo>
                    <a:pt x="171" y="850"/>
                    <a:pt x="351" y="950"/>
                    <a:pt x="532" y="950"/>
                  </a:cubicBezTo>
                  <a:cubicBezTo>
                    <a:pt x="708" y="950"/>
                    <a:pt x="885" y="856"/>
                    <a:pt x="972" y="666"/>
                  </a:cubicBezTo>
                  <a:cubicBezTo>
                    <a:pt x="1111" y="338"/>
                    <a:pt x="861" y="1"/>
                    <a:pt x="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171325" y="3092925"/>
              <a:ext cx="10550" cy="8075"/>
            </a:xfrm>
            <a:custGeom>
              <a:avLst/>
              <a:gdLst/>
              <a:ahLst/>
              <a:cxnLst/>
              <a:rect l="l" t="t" r="r" b="b"/>
              <a:pathLst>
                <a:path w="422" h="323" extrusionOk="0">
                  <a:moveTo>
                    <a:pt x="205" y="1"/>
                  </a:moveTo>
                  <a:cubicBezTo>
                    <a:pt x="164" y="1"/>
                    <a:pt x="123" y="18"/>
                    <a:pt x="94" y="53"/>
                  </a:cubicBezTo>
                  <a:cubicBezTo>
                    <a:pt x="0" y="147"/>
                    <a:pt x="71" y="322"/>
                    <a:pt x="211" y="322"/>
                  </a:cubicBezTo>
                  <a:cubicBezTo>
                    <a:pt x="351" y="322"/>
                    <a:pt x="422" y="147"/>
                    <a:pt x="316" y="53"/>
                  </a:cubicBezTo>
                  <a:cubicBezTo>
                    <a:pt x="287" y="18"/>
                    <a:pt x="246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308875" y="3152700"/>
              <a:ext cx="9300" cy="7850"/>
            </a:xfrm>
            <a:custGeom>
              <a:avLst/>
              <a:gdLst/>
              <a:ahLst/>
              <a:cxnLst/>
              <a:rect l="l" t="t" r="r" b="b"/>
              <a:pathLst>
                <a:path w="372" h="314" extrusionOk="0">
                  <a:moveTo>
                    <a:pt x="143" y="1"/>
                  </a:moveTo>
                  <a:cubicBezTo>
                    <a:pt x="69" y="1"/>
                    <a:pt x="9" y="68"/>
                    <a:pt x="9" y="154"/>
                  </a:cubicBezTo>
                  <a:cubicBezTo>
                    <a:pt x="1" y="251"/>
                    <a:pt x="81" y="314"/>
                    <a:pt x="162" y="314"/>
                  </a:cubicBezTo>
                  <a:cubicBezTo>
                    <a:pt x="199" y="314"/>
                    <a:pt x="237" y="301"/>
                    <a:pt x="266" y="271"/>
                  </a:cubicBezTo>
                  <a:cubicBezTo>
                    <a:pt x="371" y="166"/>
                    <a:pt x="301" y="2"/>
                    <a:pt x="161" y="2"/>
                  </a:cubicBezTo>
                  <a:cubicBezTo>
                    <a:pt x="155" y="1"/>
                    <a:pt x="14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447425" y="3098525"/>
              <a:ext cx="8200" cy="7925"/>
            </a:xfrm>
            <a:custGeom>
              <a:avLst/>
              <a:gdLst/>
              <a:ahLst/>
              <a:cxnLst/>
              <a:rect l="l" t="t" r="r" b="b"/>
              <a:pathLst>
                <a:path w="328" h="317" extrusionOk="0">
                  <a:moveTo>
                    <a:pt x="175" y="1"/>
                  </a:moveTo>
                  <a:cubicBezTo>
                    <a:pt x="135" y="1"/>
                    <a:pt x="94" y="17"/>
                    <a:pt x="59" y="52"/>
                  </a:cubicBezTo>
                  <a:cubicBezTo>
                    <a:pt x="0" y="110"/>
                    <a:pt x="0" y="204"/>
                    <a:pt x="59" y="274"/>
                  </a:cubicBezTo>
                  <a:cubicBezTo>
                    <a:pt x="92" y="303"/>
                    <a:pt x="131" y="317"/>
                    <a:pt x="168" y="317"/>
                  </a:cubicBezTo>
                  <a:cubicBezTo>
                    <a:pt x="251" y="317"/>
                    <a:pt x="328" y="253"/>
                    <a:pt x="328" y="157"/>
                  </a:cubicBezTo>
                  <a:cubicBezTo>
                    <a:pt x="328" y="63"/>
                    <a:pt x="255" y="1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506500" y="2962625"/>
              <a:ext cx="9300" cy="7925"/>
            </a:xfrm>
            <a:custGeom>
              <a:avLst/>
              <a:gdLst/>
              <a:ahLst/>
              <a:cxnLst/>
              <a:rect l="l" t="t" r="r" b="b"/>
              <a:pathLst>
                <a:path w="372" h="317" extrusionOk="0">
                  <a:moveTo>
                    <a:pt x="214" y="0"/>
                  </a:moveTo>
                  <a:cubicBezTo>
                    <a:pt x="177" y="0"/>
                    <a:pt x="139" y="15"/>
                    <a:pt x="106" y="48"/>
                  </a:cubicBezTo>
                  <a:cubicBezTo>
                    <a:pt x="1" y="141"/>
                    <a:pt x="59" y="317"/>
                    <a:pt x="199" y="317"/>
                  </a:cubicBezTo>
                  <a:cubicBezTo>
                    <a:pt x="293" y="317"/>
                    <a:pt x="363" y="258"/>
                    <a:pt x="363" y="176"/>
                  </a:cubicBezTo>
                  <a:cubicBezTo>
                    <a:pt x="371" y="72"/>
                    <a:pt x="296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453550" y="2824475"/>
              <a:ext cx="8225" cy="7925"/>
            </a:xfrm>
            <a:custGeom>
              <a:avLst/>
              <a:gdLst/>
              <a:ahLst/>
              <a:cxnLst/>
              <a:rect l="l" t="t" r="r" b="b"/>
              <a:pathLst>
                <a:path w="329" h="317" extrusionOk="0">
                  <a:moveTo>
                    <a:pt x="154" y="1"/>
                  </a:moveTo>
                  <a:cubicBezTo>
                    <a:pt x="74" y="1"/>
                    <a:pt x="1" y="63"/>
                    <a:pt x="1" y="157"/>
                  </a:cubicBezTo>
                  <a:cubicBezTo>
                    <a:pt x="1" y="253"/>
                    <a:pt x="78" y="317"/>
                    <a:pt x="161" y="317"/>
                  </a:cubicBezTo>
                  <a:cubicBezTo>
                    <a:pt x="198" y="317"/>
                    <a:pt x="237" y="303"/>
                    <a:pt x="270" y="274"/>
                  </a:cubicBezTo>
                  <a:cubicBezTo>
                    <a:pt x="329" y="204"/>
                    <a:pt x="329" y="110"/>
                    <a:pt x="270" y="52"/>
                  </a:cubicBezTo>
                  <a:cubicBezTo>
                    <a:pt x="235" y="17"/>
                    <a:pt x="193" y="1"/>
                    <a:pt x="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315600" y="2764900"/>
              <a:ext cx="9300" cy="8050"/>
            </a:xfrm>
            <a:custGeom>
              <a:avLst/>
              <a:gdLst/>
              <a:ahLst/>
              <a:cxnLst/>
              <a:rect l="l" t="t" r="r" b="b"/>
              <a:pathLst>
                <a:path w="372" h="322" extrusionOk="0">
                  <a:moveTo>
                    <a:pt x="206" y="1"/>
                  </a:moveTo>
                  <a:cubicBezTo>
                    <a:pt x="74" y="1"/>
                    <a:pt x="0" y="168"/>
                    <a:pt x="102" y="270"/>
                  </a:cubicBezTo>
                  <a:cubicBezTo>
                    <a:pt x="134" y="305"/>
                    <a:pt x="174" y="321"/>
                    <a:pt x="214" y="321"/>
                  </a:cubicBezTo>
                  <a:cubicBezTo>
                    <a:pt x="293" y="321"/>
                    <a:pt x="371" y="259"/>
                    <a:pt x="371" y="165"/>
                  </a:cubicBezTo>
                  <a:cubicBezTo>
                    <a:pt x="371" y="71"/>
                    <a:pt x="301" y="1"/>
                    <a:pt x="219" y="1"/>
                  </a:cubicBezTo>
                  <a:cubicBezTo>
                    <a:pt x="215" y="1"/>
                    <a:pt x="210" y="1"/>
                    <a:pt x="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177750" y="2818875"/>
              <a:ext cx="8800" cy="8000"/>
            </a:xfrm>
            <a:custGeom>
              <a:avLst/>
              <a:gdLst/>
              <a:ahLst/>
              <a:cxnLst/>
              <a:rect l="l" t="t" r="r" b="b"/>
              <a:pathLst>
                <a:path w="352" h="320" extrusionOk="0">
                  <a:moveTo>
                    <a:pt x="178" y="1"/>
                  </a:moveTo>
                  <a:cubicBezTo>
                    <a:pt x="138" y="1"/>
                    <a:pt x="100" y="18"/>
                    <a:pt x="71" y="53"/>
                  </a:cubicBezTo>
                  <a:cubicBezTo>
                    <a:pt x="1" y="112"/>
                    <a:pt x="1" y="205"/>
                    <a:pt x="71" y="276"/>
                  </a:cubicBezTo>
                  <a:cubicBezTo>
                    <a:pt x="100" y="305"/>
                    <a:pt x="138" y="320"/>
                    <a:pt x="178" y="320"/>
                  </a:cubicBezTo>
                  <a:cubicBezTo>
                    <a:pt x="217" y="320"/>
                    <a:pt x="258" y="305"/>
                    <a:pt x="293" y="276"/>
                  </a:cubicBezTo>
                  <a:cubicBezTo>
                    <a:pt x="352" y="205"/>
                    <a:pt x="352" y="112"/>
                    <a:pt x="293" y="53"/>
                  </a:cubicBezTo>
                  <a:cubicBezTo>
                    <a:pt x="258" y="18"/>
                    <a:pt x="217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118675" y="2954725"/>
              <a:ext cx="9100" cy="7925"/>
            </a:xfrm>
            <a:custGeom>
              <a:avLst/>
              <a:gdLst/>
              <a:ahLst/>
              <a:cxnLst/>
              <a:rect l="l" t="t" r="r" b="b"/>
              <a:pathLst>
                <a:path w="364" h="317" extrusionOk="0">
                  <a:moveTo>
                    <a:pt x="153" y="1"/>
                  </a:moveTo>
                  <a:cubicBezTo>
                    <a:pt x="71" y="1"/>
                    <a:pt x="1" y="71"/>
                    <a:pt x="1" y="153"/>
                  </a:cubicBezTo>
                  <a:cubicBezTo>
                    <a:pt x="1" y="247"/>
                    <a:pt x="71" y="317"/>
                    <a:pt x="153" y="317"/>
                  </a:cubicBezTo>
                  <a:cubicBezTo>
                    <a:pt x="363" y="317"/>
                    <a:pt x="363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214325" y="3167850"/>
              <a:ext cx="18275" cy="15775"/>
            </a:xfrm>
            <a:custGeom>
              <a:avLst/>
              <a:gdLst/>
              <a:ahLst/>
              <a:cxnLst/>
              <a:rect l="l" t="t" r="r" b="b"/>
              <a:pathLst>
                <a:path w="731" h="631" extrusionOk="0">
                  <a:moveTo>
                    <a:pt x="357" y="0"/>
                  </a:moveTo>
                  <a:cubicBezTo>
                    <a:pt x="240" y="0"/>
                    <a:pt x="122" y="64"/>
                    <a:pt x="70" y="192"/>
                  </a:cubicBezTo>
                  <a:cubicBezTo>
                    <a:pt x="0" y="355"/>
                    <a:pt x="70" y="531"/>
                    <a:pt x="222" y="601"/>
                  </a:cubicBezTo>
                  <a:cubicBezTo>
                    <a:pt x="266" y="621"/>
                    <a:pt x="311" y="630"/>
                    <a:pt x="353" y="630"/>
                  </a:cubicBezTo>
                  <a:cubicBezTo>
                    <a:pt x="561" y="630"/>
                    <a:pt x="731" y="417"/>
                    <a:pt x="644" y="203"/>
                  </a:cubicBezTo>
                  <a:cubicBezTo>
                    <a:pt x="596" y="67"/>
                    <a:pt x="477" y="0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392500" y="3171450"/>
              <a:ext cx="18975" cy="15875"/>
            </a:xfrm>
            <a:custGeom>
              <a:avLst/>
              <a:gdLst/>
              <a:ahLst/>
              <a:cxnLst/>
              <a:rect l="l" t="t" r="r" b="b"/>
              <a:pathLst>
                <a:path w="759" h="635" extrusionOk="0">
                  <a:moveTo>
                    <a:pt x="381" y="0"/>
                  </a:moveTo>
                  <a:cubicBezTo>
                    <a:pt x="171" y="0"/>
                    <a:pt x="1" y="217"/>
                    <a:pt x="80" y="434"/>
                  </a:cubicBezTo>
                  <a:cubicBezTo>
                    <a:pt x="133" y="557"/>
                    <a:pt x="246" y="634"/>
                    <a:pt x="369" y="634"/>
                  </a:cubicBezTo>
                  <a:cubicBezTo>
                    <a:pt x="408" y="634"/>
                    <a:pt x="449" y="626"/>
                    <a:pt x="489" y="609"/>
                  </a:cubicBezTo>
                  <a:cubicBezTo>
                    <a:pt x="758" y="504"/>
                    <a:pt x="758" y="141"/>
                    <a:pt x="501" y="24"/>
                  </a:cubicBezTo>
                  <a:cubicBezTo>
                    <a:pt x="460" y="8"/>
                    <a:pt x="420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521425" y="3048125"/>
              <a:ext cx="19200" cy="15825"/>
            </a:xfrm>
            <a:custGeom>
              <a:avLst/>
              <a:gdLst/>
              <a:ahLst/>
              <a:cxnLst/>
              <a:rect l="l" t="t" r="r" b="b"/>
              <a:pathLst>
                <a:path w="768" h="633" extrusionOk="0">
                  <a:moveTo>
                    <a:pt x="379" y="1"/>
                  </a:moveTo>
                  <a:cubicBezTo>
                    <a:pt x="343" y="1"/>
                    <a:pt x="306" y="7"/>
                    <a:pt x="269" y="20"/>
                  </a:cubicBezTo>
                  <a:cubicBezTo>
                    <a:pt x="12" y="126"/>
                    <a:pt x="0" y="500"/>
                    <a:pt x="258" y="605"/>
                  </a:cubicBezTo>
                  <a:cubicBezTo>
                    <a:pt x="300" y="624"/>
                    <a:pt x="345" y="632"/>
                    <a:pt x="388" y="632"/>
                  </a:cubicBezTo>
                  <a:cubicBezTo>
                    <a:pt x="510" y="632"/>
                    <a:pt x="624" y="562"/>
                    <a:pt x="667" y="441"/>
                  </a:cubicBezTo>
                  <a:cubicBezTo>
                    <a:pt x="767" y="221"/>
                    <a:pt x="593" y="1"/>
                    <a:pt x="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525075" y="2870200"/>
              <a:ext cx="18600" cy="15825"/>
            </a:xfrm>
            <a:custGeom>
              <a:avLst/>
              <a:gdLst/>
              <a:ahLst/>
              <a:cxnLst/>
              <a:rect l="l" t="t" r="r" b="b"/>
              <a:pathLst>
                <a:path w="744" h="633" extrusionOk="0">
                  <a:moveTo>
                    <a:pt x="384" y="1"/>
                  </a:moveTo>
                  <a:cubicBezTo>
                    <a:pt x="267" y="1"/>
                    <a:pt x="151" y="62"/>
                    <a:pt x="100" y="188"/>
                  </a:cubicBezTo>
                  <a:cubicBezTo>
                    <a:pt x="1" y="406"/>
                    <a:pt x="170" y="633"/>
                    <a:pt x="381" y="633"/>
                  </a:cubicBezTo>
                  <a:cubicBezTo>
                    <a:pt x="419" y="633"/>
                    <a:pt x="458" y="625"/>
                    <a:pt x="498" y="609"/>
                  </a:cubicBezTo>
                  <a:cubicBezTo>
                    <a:pt x="661" y="551"/>
                    <a:pt x="743" y="364"/>
                    <a:pt x="685" y="200"/>
                  </a:cubicBezTo>
                  <a:cubicBezTo>
                    <a:pt x="631" y="68"/>
                    <a:pt x="507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401375" y="2741675"/>
              <a:ext cx="18575" cy="15775"/>
            </a:xfrm>
            <a:custGeom>
              <a:avLst/>
              <a:gdLst/>
              <a:ahLst/>
              <a:cxnLst/>
              <a:rect l="l" t="t" r="r" b="b"/>
              <a:pathLst>
                <a:path w="743" h="631" extrusionOk="0">
                  <a:moveTo>
                    <a:pt x="378" y="0"/>
                  </a:moveTo>
                  <a:cubicBezTo>
                    <a:pt x="170" y="0"/>
                    <a:pt x="0" y="214"/>
                    <a:pt x="87" y="427"/>
                  </a:cubicBezTo>
                  <a:cubicBezTo>
                    <a:pt x="135" y="563"/>
                    <a:pt x="254" y="631"/>
                    <a:pt x="375" y="631"/>
                  </a:cubicBezTo>
                  <a:cubicBezTo>
                    <a:pt x="494" y="631"/>
                    <a:pt x="615" y="566"/>
                    <a:pt x="672" y="439"/>
                  </a:cubicBezTo>
                  <a:cubicBezTo>
                    <a:pt x="743" y="287"/>
                    <a:pt x="661" y="100"/>
                    <a:pt x="509" y="29"/>
                  </a:cubicBezTo>
                  <a:cubicBezTo>
                    <a:pt x="465" y="9"/>
                    <a:pt x="420" y="0"/>
                    <a:pt x="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222500" y="2737975"/>
              <a:ext cx="19175" cy="16000"/>
            </a:xfrm>
            <a:custGeom>
              <a:avLst/>
              <a:gdLst/>
              <a:ahLst/>
              <a:cxnLst/>
              <a:rect l="l" t="t" r="r" b="b"/>
              <a:pathLst>
                <a:path w="767" h="640" extrusionOk="0">
                  <a:moveTo>
                    <a:pt x="392" y="0"/>
                  </a:moveTo>
                  <a:cubicBezTo>
                    <a:pt x="351" y="0"/>
                    <a:pt x="310" y="8"/>
                    <a:pt x="270" y="25"/>
                  </a:cubicBezTo>
                  <a:cubicBezTo>
                    <a:pt x="1" y="131"/>
                    <a:pt x="1" y="493"/>
                    <a:pt x="258" y="610"/>
                  </a:cubicBezTo>
                  <a:cubicBezTo>
                    <a:pt x="302" y="630"/>
                    <a:pt x="346" y="639"/>
                    <a:pt x="389" y="639"/>
                  </a:cubicBezTo>
                  <a:cubicBezTo>
                    <a:pt x="596" y="639"/>
                    <a:pt x="767" y="424"/>
                    <a:pt x="679" y="201"/>
                  </a:cubicBezTo>
                  <a:cubicBezTo>
                    <a:pt x="635" y="77"/>
                    <a:pt x="517" y="0"/>
                    <a:pt x="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091225" y="2861000"/>
              <a:ext cx="20750" cy="16050"/>
            </a:xfrm>
            <a:custGeom>
              <a:avLst/>
              <a:gdLst/>
              <a:ahLst/>
              <a:cxnLst/>
              <a:rect l="l" t="t" r="r" b="b"/>
              <a:pathLst>
                <a:path w="830" h="642" extrusionOk="0">
                  <a:moveTo>
                    <a:pt x="462" y="1"/>
                  </a:moveTo>
                  <a:cubicBezTo>
                    <a:pt x="157" y="1"/>
                    <a:pt x="0" y="471"/>
                    <a:pt x="350" y="615"/>
                  </a:cubicBezTo>
                  <a:cubicBezTo>
                    <a:pt x="390" y="633"/>
                    <a:pt x="433" y="642"/>
                    <a:pt x="475" y="642"/>
                  </a:cubicBezTo>
                  <a:cubicBezTo>
                    <a:pt x="593" y="642"/>
                    <a:pt x="708" y="574"/>
                    <a:pt x="759" y="463"/>
                  </a:cubicBezTo>
                  <a:cubicBezTo>
                    <a:pt x="829" y="299"/>
                    <a:pt x="759" y="112"/>
                    <a:pt x="595" y="41"/>
                  </a:cubicBezTo>
                  <a:lnTo>
                    <a:pt x="595" y="30"/>
                  </a:lnTo>
                  <a:cubicBezTo>
                    <a:pt x="549" y="10"/>
                    <a:pt x="504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090300" y="3039350"/>
              <a:ext cx="18625" cy="15850"/>
            </a:xfrm>
            <a:custGeom>
              <a:avLst/>
              <a:gdLst/>
              <a:ahLst/>
              <a:cxnLst/>
              <a:rect l="l" t="t" r="r" b="b"/>
              <a:pathLst>
                <a:path w="745" h="634" extrusionOk="0">
                  <a:moveTo>
                    <a:pt x="356" y="1"/>
                  </a:moveTo>
                  <a:cubicBezTo>
                    <a:pt x="320" y="1"/>
                    <a:pt x="283" y="7"/>
                    <a:pt x="246" y="20"/>
                  </a:cubicBezTo>
                  <a:cubicBezTo>
                    <a:pt x="83" y="91"/>
                    <a:pt x="1" y="266"/>
                    <a:pt x="71" y="430"/>
                  </a:cubicBezTo>
                  <a:cubicBezTo>
                    <a:pt x="118" y="566"/>
                    <a:pt x="237" y="633"/>
                    <a:pt x="357" y="633"/>
                  </a:cubicBezTo>
                  <a:cubicBezTo>
                    <a:pt x="474" y="633"/>
                    <a:pt x="592" y="569"/>
                    <a:pt x="644" y="442"/>
                  </a:cubicBezTo>
                  <a:cubicBezTo>
                    <a:pt x="744" y="221"/>
                    <a:pt x="570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116050" y="3146750"/>
              <a:ext cx="8800" cy="8000"/>
            </a:xfrm>
            <a:custGeom>
              <a:avLst/>
              <a:gdLst/>
              <a:ahLst/>
              <a:cxnLst/>
              <a:rect l="l" t="t" r="r" b="b"/>
              <a:pathLst>
                <a:path w="352" h="320" extrusionOk="0">
                  <a:moveTo>
                    <a:pt x="174" y="0"/>
                  </a:moveTo>
                  <a:cubicBezTo>
                    <a:pt x="135" y="0"/>
                    <a:pt x="94" y="18"/>
                    <a:pt x="59" y="53"/>
                  </a:cubicBezTo>
                  <a:cubicBezTo>
                    <a:pt x="0" y="111"/>
                    <a:pt x="0" y="205"/>
                    <a:pt x="59" y="275"/>
                  </a:cubicBezTo>
                  <a:cubicBezTo>
                    <a:pt x="88" y="305"/>
                    <a:pt x="129" y="319"/>
                    <a:pt x="170" y="319"/>
                  </a:cubicBezTo>
                  <a:cubicBezTo>
                    <a:pt x="211" y="319"/>
                    <a:pt x="252" y="305"/>
                    <a:pt x="281" y="275"/>
                  </a:cubicBezTo>
                  <a:cubicBezTo>
                    <a:pt x="351" y="205"/>
                    <a:pt x="351" y="111"/>
                    <a:pt x="281" y="53"/>
                  </a:cubicBezTo>
                  <a:cubicBezTo>
                    <a:pt x="252" y="18"/>
                    <a:pt x="214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307325" y="3230050"/>
              <a:ext cx="9375" cy="8125"/>
            </a:xfrm>
            <a:custGeom>
              <a:avLst/>
              <a:gdLst/>
              <a:ahLst/>
              <a:cxnLst/>
              <a:rect l="l" t="t" r="r" b="b"/>
              <a:pathLst>
                <a:path w="375" h="325" extrusionOk="0">
                  <a:moveTo>
                    <a:pt x="169" y="1"/>
                  </a:moveTo>
                  <a:cubicBezTo>
                    <a:pt x="83" y="1"/>
                    <a:pt x="0" y="64"/>
                    <a:pt x="0" y="160"/>
                  </a:cubicBezTo>
                  <a:cubicBezTo>
                    <a:pt x="0" y="242"/>
                    <a:pt x="71" y="313"/>
                    <a:pt x="164" y="324"/>
                  </a:cubicBezTo>
                  <a:cubicBezTo>
                    <a:pt x="305" y="324"/>
                    <a:pt x="375" y="149"/>
                    <a:pt x="281" y="44"/>
                  </a:cubicBezTo>
                  <a:cubicBezTo>
                    <a:pt x="248" y="14"/>
                    <a:pt x="208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501225" y="3154575"/>
              <a:ext cx="9850" cy="7700"/>
            </a:xfrm>
            <a:custGeom>
              <a:avLst/>
              <a:gdLst/>
              <a:ahLst/>
              <a:cxnLst/>
              <a:rect l="l" t="t" r="r" b="b"/>
              <a:pathLst>
                <a:path w="394" h="308" extrusionOk="0">
                  <a:moveTo>
                    <a:pt x="182" y="0"/>
                  </a:moveTo>
                  <a:cubicBezTo>
                    <a:pt x="141" y="0"/>
                    <a:pt x="100" y="15"/>
                    <a:pt x="71" y="44"/>
                  </a:cubicBezTo>
                  <a:cubicBezTo>
                    <a:pt x="1" y="103"/>
                    <a:pt x="1" y="208"/>
                    <a:pt x="71" y="266"/>
                  </a:cubicBezTo>
                  <a:lnTo>
                    <a:pt x="59" y="266"/>
                  </a:lnTo>
                  <a:cubicBezTo>
                    <a:pt x="94" y="295"/>
                    <a:pt x="131" y="308"/>
                    <a:pt x="167" y="308"/>
                  </a:cubicBezTo>
                  <a:cubicBezTo>
                    <a:pt x="289" y="308"/>
                    <a:pt x="393" y="162"/>
                    <a:pt x="293" y="44"/>
                  </a:cubicBezTo>
                  <a:cubicBezTo>
                    <a:pt x="264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584300" y="2964200"/>
              <a:ext cx="9375" cy="8100"/>
            </a:xfrm>
            <a:custGeom>
              <a:avLst/>
              <a:gdLst/>
              <a:ahLst/>
              <a:cxnLst/>
              <a:rect l="l" t="t" r="r" b="b"/>
              <a:pathLst>
                <a:path w="375" h="324" extrusionOk="0">
                  <a:moveTo>
                    <a:pt x="210" y="0"/>
                  </a:moveTo>
                  <a:cubicBezTo>
                    <a:pt x="173" y="0"/>
                    <a:pt x="135" y="14"/>
                    <a:pt x="106" y="43"/>
                  </a:cubicBezTo>
                  <a:cubicBezTo>
                    <a:pt x="0" y="148"/>
                    <a:pt x="71" y="312"/>
                    <a:pt x="211" y="324"/>
                  </a:cubicBezTo>
                  <a:cubicBezTo>
                    <a:pt x="293" y="324"/>
                    <a:pt x="363" y="254"/>
                    <a:pt x="375" y="160"/>
                  </a:cubicBezTo>
                  <a:cubicBezTo>
                    <a:pt x="375" y="64"/>
                    <a:pt x="292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5509725" y="2770875"/>
              <a:ext cx="8200" cy="7925"/>
            </a:xfrm>
            <a:custGeom>
              <a:avLst/>
              <a:gdLst/>
              <a:ahLst/>
              <a:cxnLst/>
              <a:rect l="l" t="t" r="r" b="b"/>
              <a:pathLst>
                <a:path w="328" h="317" extrusionOk="0">
                  <a:moveTo>
                    <a:pt x="160" y="0"/>
                  </a:moveTo>
                  <a:cubicBezTo>
                    <a:pt x="77" y="0"/>
                    <a:pt x="0" y="64"/>
                    <a:pt x="0" y="160"/>
                  </a:cubicBezTo>
                  <a:cubicBezTo>
                    <a:pt x="0" y="254"/>
                    <a:pt x="73" y="316"/>
                    <a:pt x="153" y="316"/>
                  </a:cubicBezTo>
                  <a:cubicBezTo>
                    <a:pt x="193" y="316"/>
                    <a:pt x="234" y="300"/>
                    <a:pt x="269" y="265"/>
                  </a:cubicBezTo>
                  <a:cubicBezTo>
                    <a:pt x="328" y="207"/>
                    <a:pt x="328" y="102"/>
                    <a:pt x="269" y="43"/>
                  </a:cubicBezTo>
                  <a:cubicBezTo>
                    <a:pt x="236" y="14"/>
                    <a:pt x="197" y="0"/>
                    <a:pt x="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317350" y="2687400"/>
              <a:ext cx="9300" cy="7750"/>
            </a:xfrm>
            <a:custGeom>
              <a:avLst/>
              <a:gdLst/>
              <a:ahLst/>
              <a:cxnLst/>
              <a:rect l="l" t="t" r="r" b="b"/>
              <a:pathLst>
                <a:path w="372" h="310" extrusionOk="0">
                  <a:moveTo>
                    <a:pt x="195" y="0"/>
                  </a:moveTo>
                  <a:cubicBezTo>
                    <a:pt x="63" y="0"/>
                    <a:pt x="0" y="168"/>
                    <a:pt x="91" y="258"/>
                  </a:cubicBezTo>
                  <a:cubicBezTo>
                    <a:pt x="126" y="294"/>
                    <a:pt x="167" y="309"/>
                    <a:pt x="208" y="309"/>
                  </a:cubicBezTo>
                  <a:cubicBezTo>
                    <a:pt x="288" y="309"/>
                    <a:pt x="364" y="247"/>
                    <a:pt x="372" y="153"/>
                  </a:cubicBezTo>
                  <a:cubicBezTo>
                    <a:pt x="372" y="71"/>
                    <a:pt x="301" y="1"/>
                    <a:pt x="208" y="1"/>
                  </a:cubicBezTo>
                  <a:cubicBezTo>
                    <a:pt x="203" y="1"/>
                    <a:pt x="199" y="0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123950" y="2762725"/>
              <a:ext cx="9950" cy="8175"/>
            </a:xfrm>
            <a:custGeom>
              <a:avLst/>
              <a:gdLst/>
              <a:ahLst/>
              <a:cxnLst/>
              <a:rect l="l" t="t" r="r" b="b"/>
              <a:pathLst>
                <a:path w="398" h="327" extrusionOk="0">
                  <a:moveTo>
                    <a:pt x="170" y="1"/>
                  </a:moveTo>
                  <a:cubicBezTo>
                    <a:pt x="129" y="1"/>
                    <a:pt x="88" y="18"/>
                    <a:pt x="59" y="53"/>
                  </a:cubicBezTo>
                  <a:cubicBezTo>
                    <a:pt x="0" y="112"/>
                    <a:pt x="0" y="217"/>
                    <a:pt x="59" y="275"/>
                  </a:cubicBezTo>
                  <a:cubicBezTo>
                    <a:pt x="92" y="311"/>
                    <a:pt x="130" y="326"/>
                    <a:pt x="167" y="326"/>
                  </a:cubicBezTo>
                  <a:cubicBezTo>
                    <a:pt x="288" y="326"/>
                    <a:pt x="397" y="169"/>
                    <a:pt x="281" y="53"/>
                  </a:cubicBezTo>
                  <a:cubicBezTo>
                    <a:pt x="252" y="18"/>
                    <a:pt x="211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040375" y="2953275"/>
              <a:ext cx="9300" cy="7825"/>
            </a:xfrm>
            <a:custGeom>
              <a:avLst/>
              <a:gdLst/>
              <a:ahLst/>
              <a:cxnLst/>
              <a:rect l="l" t="t" r="r" b="b"/>
              <a:pathLst>
                <a:path w="372" h="313" extrusionOk="0">
                  <a:moveTo>
                    <a:pt x="161" y="0"/>
                  </a:moveTo>
                  <a:cubicBezTo>
                    <a:pt x="79" y="0"/>
                    <a:pt x="9" y="59"/>
                    <a:pt x="9" y="153"/>
                  </a:cubicBezTo>
                  <a:cubicBezTo>
                    <a:pt x="1" y="249"/>
                    <a:pt x="81" y="312"/>
                    <a:pt x="162" y="312"/>
                  </a:cubicBezTo>
                  <a:cubicBezTo>
                    <a:pt x="199" y="312"/>
                    <a:pt x="237" y="299"/>
                    <a:pt x="266" y="270"/>
                  </a:cubicBezTo>
                  <a:cubicBezTo>
                    <a:pt x="372" y="164"/>
                    <a:pt x="30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010450" y="1743275"/>
              <a:ext cx="31600" cy="28650"/>
            </a:xfrm>
            <a:custGeom>
              <a:avLst/>
              <a:gdLst/>
              <a:ahLst/>
              <a:cxnLst/>
              <a:rect l="l" t="t" r="r" b="b"/>
              <a:pathLst>
                <a:path w="1264" h="1146" extrusionOk="0">
                  <a:moveTo>
                    <a:pt x="642" y="0"/>
                  </a:moveTo>
                  <a:cubicBezTo>
                    <a:pt x="496" y="0"/>
                    <a:pt x="349" y="56"/>
                    <a:pt x="234" y="165"/>
                  </a:cubicBezTo>
                  <a:cubicBezTo>
                    <a:pt x="12" y="376"/>
                    <a:pt x="0" y="739"/>
                    <a:pt x="222" y="973"/>
                  </a:cubicBezTo>
                  <a:cubicBezTo>
                    <a:pt x="336" y="1087"/>
                    <a:pt x="484" y="1145"/>
                    <a:pt x="633" y="1145"/>
                  </a:cubicBezTo>
                  <a:cubicBezTo>
                    <a:pt x="774" y="1145"/>
                    <a:pt x="916" y="1093"/>
                    <a:pt x="1030" y="984"/>
                  </a:cubicBezTo>
                  <a:cubicBezTo>
                    <a:pt x="1264" y="774"/>
                    <a:pt x="1264" y="399"/>
                    <a:pt x="1053" y="177"/>
                  </a:cubicBezTo>
                  <a:cubicBezTo>
                    <a:pt x="940" y="59"/>
                    <a:pt x="792" y="0"/>
                    <a:pt x="6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065425" y="1744500"/>
              <a:ext cx="31900" cy="28600"/>
            </a:xfrm>
            <a:custGeom>
              <a:avLst/>
              <a:gdLst/>
              <a:ahLst/>
              <a:cxnLst/>
              <a:rect l="l" t="t" r="r" b="b"/>
              <a:pathLst>
                <a:path w="1276" h="1144" extrusionOk="0">
                  <a:moveTo>
                    <a:pt x="630" y="1"/>
                  </a:moveTo>
                  <a:cubicBezTo>
                    <a:pt x="489" y="1"/>
                    <a:pt x="347" y="50"/>
                    <a:pt x="234" y="151"/>
                  </a:cubicBezTo>
                  <a:cubicBezTo>
                    <a:pt x="12" y="374"/>
                    <a:pt x="0" y="736"/>
                    <a:pt x="223" y="970"/>
                  </a:cubicBezTo>
                  <a:cubicBezTo>
                    <a:pt x="337" y="1084"/>
                    <a:pt x="488" y="1143"/>
                    <a:pt x="639" y="1143"/>
                  </a:cubicBezTo>
                  <a:cubicBezTo>
                    <a:pt x="783" y="1143"/>
                    <a:pt x="928" y="1090"/>
                    <a:pt x="1042" y="982"/>
                  </a:cubicBezTo>
                  <a:cubicBezTo>
                    <a:pt x="1264" y="760"/>
                    <a:pt x="1276" y="397"/>
                    <a:pt x="1053" y="175"/>
                  </a:cubicBezTo>
                  <a:cubicBezTo>
                    <a:pt x="938" y="59"/>
                    <a:pt x="784" y="1"/>
                    <a:pt x="6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066600" y="1689550"/>
              <a:ext cx="31900" cy="28600"/>
            </a:xfrm>
            <a:custGeom>
              <a:avLst/>
              <a:gdLst/>
              <a:ahLst/>
              <a:cxnLst/>
              <a:rect l="l" t="t" r="r" b="b"/>
              <a:pathLst>
                <a:path w="1276" h="1144" extrusionOk="0">
                  <a:moveTo>
                    <a:pt x="636" y="1"/>
                  </a:moveTo>
                  <a:cubicBezTo>
                    <a:pt x="493" y="1"/>
                    <a:pt x="348" y="54"/>
                    <a:pt x="234" y="162"/>
                  </a:cubicBezTo>
                  <a:cubicBezTo>
                    <a:pt x="12" y="384"/>
                    <a:pt x="0" y="747"/>
                    <a:pt x="223" y="969"/>
                  </a:cubicBezTo>
                  <a:cubicBezTo>
                    <a:pt x="338" y="1085"/>
                    <a:pt x="492" y="1143"/>
                    <a:pt x="644" y="1143"/>
                  </a:cubicBezTo>
                  <a:cubicBezTo>
                    <a:pt x="784" y="1143"/>
                    <a:pt x="923" y="1093"/>
                    <a:pt x="1030" y="992"/>
                  </a:cubicBezTo>
                  <a:cubicBezTo>
                    <a:pt x="1264" y="770"/>
                    <a:pt x="1275" y="407"/>
                    <a:pt x="1053" y="173"/>
                  </a:cubicBezTo>
                  <a:cubicBezTo>
                    <a:pt x="939" y="59"/>
                    <a:pt x="788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011600" y="1688425"/>
              <a:ext cx="31625" cy="28550"/>
            </a:xfrm>
            <a:custGeom>
              <a:avLst/>
              <a:gdLst/>
              <a:ahLst/>
              <a:cxnLst/>
              <a:rect l="l" t="t" r="r" b="b"/>
              <a:pathLst>
                <a:path w="1265" h="1142" extrusionOk="0">
                  <a:moveTo>
                    <a:pt x="632" y="0"/>
                  </a:moveTo>
                  <a:cubicBezTo>
                    <a:pt x="490" y="0"/>
                    <a:pt x="347" y="53"/>
                    <a:pt x="235" y="160"/>
                  </a:cubicBezTo>
                  <a:cubicBezTo>
                    <a:pt x="1" y="382"/>
                    <a:pt x="1" y="745"/>
                    <a:pt x="223" y="967"/>
                  </a:cubicBezTo>
                  <a:cubicBezTo>
                    <a:pt x="333" y="1083"/>
                    <a:pt x="483" y="1141"/>
                    <a:pt x="636" y="1141"/>
                  </a:cubicBezTo>
                  <a:cubicBezTo>
                    <a:pt x="776" y="1141"/>
                    <a:pt x="918" y="1092"/>
                    <a:pt x="1030" y="991"/>
                  </a:cubicBezTo>
                  <a:cubicBezTo>
                    <a:pt x="1264" y="768"/>
                    <a:pt x="1264" y="406"/>
                    <a:pt x="1054" y="183"/>
                  </a:cubicBezTo>
                  <a:cubicBezTo>
                    <a:pt x="938" y="62"/>
                    <a:pt x="785" y="0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005175" y="1785900"/>
              <a:ext cx="37150" cy="31700"/>
            </a:xfrm>
            <a:custGeom>
              <a:avLst/>
              <a:gdLst/>
              <a:ahLst/>
              <a:cxnLst/>
              <a:rect l="l" t="t" r="r" b="b"/>
              <a:pathLst>
                <a:path w="1486" h="1268" extrusionOk="0">
                  <a:moveTo>
                    <a:pt x="718" y="0"/>
                  </a:moveTo>
                  <a:cubicBezTo>
                    <a:pt x="484" y="0"/>
                    <a:pt x="250" y="126"/>
                    <a:pt x="141" y="379"/>
                  </a:cubicBezTo>
                  <a:cubicBezTo>
                    <a:pt x="0" y="707"/>
                    <a:pt x="141" y="1069"/>
                    <a:pt x="468" y="1210"/>
                  </a:cubicBezTo>
                  <a:cubicBezTo>
                    <a:pt x="556" y="1250"/>
                    <a:pt x="645" y="1268"/>
                    <a:pt x="730" y="1268"/>
                  </a:cubicBezTo>
                  <a:cubicBezTo>
                    <a:pt x="1145" y="1268"/>
                    <a:pt x="1485" y="839"/>
                    <a:pt x="1311" y="402"/>
                  </a:cubicBezTo>
                  <a:cubicBezTo>
                    <a:pt x="1204" y="135"/>
                    <a:pt x="961" y="0"/>
                    <a:pt x="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063650" y="1787025"/>
              <a:ext cx="38350" cy="31725"/>
            </a:xfrm>
            <a:custGeom>
              <a:avLst/>
              <a:gdLst/>
              <a:ahLst/>
              <a:cxnLst/>
              <a:rect l="l" t="t" r="r" b="b"/>
              <a:pathLst>
                <a:path w="1534" h="1269" extrusionOk="0">
                  <a:moveTo>
                    <a:pt x="763" y="0"/>
                  </a:moveTo>
                  <a:cubicBezTo>
                    <a:pt x="340" y="0"/>
                    <a:pt x="1" y="432"/>
                    <a:pt x="177" y="872"/>
                  </a:cubicBezTo>
                  <a:cubicBezTo>
                    <a:pt x="266" y="1121"/>
                    <a:pt x="503" y="1269"/>
                    <a:pt x="756" y="1269"/>
                  </a:cubicBezTo>
                  <a:cubicBezTo>
                    <a:pt x="836" y="1269"/>
                    <a:pt x="917" y="1254"/>
                    <a:pt x="996" y="1223"/>
                  </a:cubicBezTo>
                  <a:cubicBezTo>
                    <a:pt x="1522" y="1024"/>
                    <a:pt x="1534" y="276"/>
                    <a:pt x="1019" y="53"/>
                  </a:cubicBezTo>
                  <a:cubicBezTo>
                    <a:pt x="933" y="17"/>
                    <a:pt x="846" y="0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107825" y="1746075"/>
              <a:ext cx="41200" cy="31850"/>
            </a:xfrm>
            <a:custGeom>
              <a:avLst/>
              <a:gdLst/>
              <a:ahLst/>
              <a:cxnLst/>
              <a:rect l="l" t="t" r="r" b="b"/>
              <a:pathLst>
                <a:path w="1648" h="1274" extrusionOk="0">
                  <a:moveTo>
                    <a:pt x="719" y="1"/>
                  </a:moveTo>
                  <a:cubicBezTo>
                    <a:pt x="474" y="1"/>
                    <a:pt x="246" y="145"/>
                    <a:pt x="141" y="381"/>
                  </a:cubicBezTo>
                  <a:cubicBezTo>
                    <a:pt x="1" y="697"/>
                    <a:pt x="141" y="1071"/>
                    <a:pt x="469" y="1212"/>
                  </a:cubicBezTo>
                  <a:cubicBezTo>
                    <a:pt x="564" y="1254"/>
                    <a:pt x="656" y="1273"/>
                    <a:pt x="741" y="1273"/>
                  </a:cubicBezTo>
                  <a:cubicBezTo>
                    <a:pt x="1338" y="1273"/>
                    <a:pt x="1647" y="350"/>
                    <a:pt x="972" y="53"/>
                  </a:cubicBezTo>
                  <a:cubicBezTo>
                    <a:pt x="889" y="18"/>
                    <a:pt x="803" y="1"/>
                    <a:pt x="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107775" y="1686750"/>
              <a:ext cx="36925" cy="31625"/>
            </a:xfrm>
            <a:custGeom>
              <a:avLst/>
              <a:gdLst/>
              <a:ahLst/>
              <a:cxnLst/>
              <a:rect l="l" t="t" r="r" b="b"/>
              <a:pathLst>
                <a:path w="1477" h="1265" extrusionOk="0">
                  <a:moveTo>
                    <a:pt x="772" y="0"/>
                  </a:moveTo>
                  <a:cubicBezTo>
                    <a:pt x="539" y="0"/>
                    <a:pt x="305" y="126"/>
                    <a:pt x="190" y="379"/>
                  </a:cubicBezTo>
                  <a:cubicBezTo>
                    <a:pt x="1" y="817"/>
                    <a:pt x="338" y="1264"/>
                    <a:pt x="767" y="1264"/>
                  </a:cubicBezTo>
                  <a:cubicBezTo>
                    <a:pt x="842" y="1264"/>
                    <a:pt x="919" y="1251"/>
                    <a:pt x="997" y="1221"/>
                  </a:cubicBezTo>
                  <a:cubicBezTo>
                    <a:pt x="1325" y="1093"/>
                    <a:pt x="1477" y="730"/>
                    <a:pt x="1360" y="402"/>
                  </a:cubicBezTo>
                  <a:cubicBezTo>
                    <a:pt x="1253" y="135"/>
                    <a:pt x="1013" y="0"/>
                    <a:pt x="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066600" y="1643950"/>
              <a:ext cx="38375" cy="31675"/>
            </a:xfrm>
            <a:custGeom>
              <a:avLst/>
              <a:gdLst/>
              <a:ahLst/>
              <a:cxnLst/>
              <a:rect l="l" t="t" r="r" b="b"/>
              <a:pathLst>
                <a:path w="1535" h="1267" extrusionOk="0">
                  <a:moveTo>
                    <a:pt x="765" y="1"/>
                  </a:moveTo>
                  <a:cubicBezTo>
                    <a:pt x="691" y="1"/>
                    <a:pt x="615" y="14"/>
                    <a:pt x="538" y="44"/>
                  </a:cubicBezTo>
                  <a:cubicBezTo>
                    <a:pt x="12" y="243"/>
                    <a:pt x="0" y="980"/>
                    <a:pt x="503" y="1214"/>
                  </a:cubicBezTo>
                  <a:cubicBezTo>
                    <a:pt x="587" y="1249"/>
                    <a:pt x="673" y="1266"/>
                    <a:pt x="758" y="1266"/>
                  </a:cubicBezTo>
                  <a:cubicBezTo>
                    <a:pt x="1006" y="1266"/>
                    <a:pt x="1241" y="1122"/>
                    <a:pt x="1346" y="886"/>
                  </a:cubicBezTo>
                  <a:cubicBezTo>
                    <a:pt x="1535" y="448"/>
                    <a:pt x="1190" y="1"/>
                    <a:pt x="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006925" y="1642725"/>
              <a:ext cx="38350" cy="31725"/>
            </a:xfrm>
            <a:custGeom>
              <a:avLst/>
              <a:gdLst/>
              <a:ahLst/>
              <a:cxnLst/>
              <a:rect l="l" t="t" r="r" b="b"/>
              <a:pathLst>
                <a:path w="1534" h="1269" extrusionOk="0">
                  <a:moveTo>
                    <a:pt x="777" y="0"/>
                  </a:moveTo>
                  <a:cubicBezTo>
                    <a:pt x="698" y="0"/>
                    <a:pt x="617" y="15"/>
                    <a:pt x="539" y="46"/>
                  </a:cubicBezTo>
                  <a:cubicBezTo>
                    <a:pt x="12" y="245"/>
                    <a:pt x="1" y="982"/>
                    <a:pt x="515" y="1216"/>
                  </a:cubicBezTo>
                  <a:cubicBezTo>
                    <a:pt x="600" y="1252"/>
                    <a:pt x="685" y="1269"/>
                    <a:pt x="767" y="1269"/>
                  </a:cubicBezTo>
                  <a:cubicBezTo>
                    <a:pt x="1187" y="1269"/>
                    <a:pt x="1534" y="837"/>
                    <a:pt x="1358" y="397"/>
                  </a:cubicBezTo>
                  <a:cubicBezTo>
                    <a:pt x="1260" y="148"/>
                    <a:pt x="1027" y="0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963875" y="1683800"/>
              <a:ext cx="38400" cy="31650"/>
            </a:xfrm>
            <a:custGeom>
              <a:avLst/>
              <a:gdLst/>
              <a:ahLst/>
              <a:cxnLst/>
              <a:rect l="l" t="t" r="r" b="b"/>
              <a:pathLst>
                <a:path w="1536" h="1266" extrusionOk="0">
                  <a:moveTo>
                    <a:pt x="773" y="0"/>
                  </a:moveTo>
                  <a:cubicBezTo>
                    <a:pt x="530" y="0"/>
                    <a:pt x="295" y="144"/>
                    <a:pt x="190" y="380"/>
                  </a:cubicBezTo>
                  <a:cubicBezTo>
                    <a:pt x="1" y="818"/>
                    <a:pt x="338" y="1265"/>
                    <a:pt x="767" y="1265"/>
                  </a:cubicBezTo>
                  <a:cubicBezTo>
                    <a:pt x="842" y="1265"/>
                    <a:pt x="919" y="1252"/>
                    <a:pt x="997" y="1222"/>
                  </a:cubicBezTo>
                  <a:cubicBezTo>
                    <a:pt x="1512" y="1012"/>
                    <a:pt x="1535" y="286"/>
                    <a:pt x="1021" y="52"/>
                  </a:cubicBezTo>
                  <a:cubicBezTo>
                    <a:pt x="940" y="17"/>
                    <a:pt x="856" y="0"/>
                    <a:pt x="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963925" y="1743100"/>
              <a:ext cx="37200" cy="31625"/>
            </a:xfrm>
            <a:custGeom>
              <a:avLst/>
              <a:gdLst/>
              <a:ahLst/>
              <a:cxnLst/>
              <a:rect l="l" t="t" r="r" b="b"/>
              <a:pathLst>
                <a:path w="1488" h="1265" extrusionOk="0">
                  <a:moveTo>
                    <a:pt x="712" y="1"/>
                  </a:moveTo>
                  <a:cubicBezTo>
                    <a:pt x="636" y="1"/>
                    <a:pt x="559" y="14"/>
                    <a:pt x="481" y="44"/>
                  </a:cubicBezTo>
                  <a:cubicBezTo>
                    <a:pt x="165" y="172"/>
                    <a:pt x="1" y="535"/>
                    <a:pt x="130" y="863"/>
                  </a:cubicBezTo>
                  <a:cubicBezTo>
                    <a:pt x="231" y="1130"/>
                    <a:pt x="471" y="1265"/>
                    <a:pt x="712" y="1265"/>
                  </a:cubicBezTo>
                  <a:cubicBezTo>
                    <a:pt x="945" y="1265"/>
                    <a:pt x="1179" y="1139"/>
                    <a:pt x="1288" y="886"/>
                  </a:cubicBezTo>
                  <a:cubicBezTo>
                    <a:pt x="1487" y="448"/>
                    <a:pt x="1143" y="1"/>
                    <a:pt x="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961300" y="1803350"/>
              <a:ext cx="16900" cy="15800"/>
            </a:xfrm>
            <a:custGeom>
              <a:avLst/>
              <a:gdLst/>
              <a:ahLst/>
              <a:cxnLst/>
              <a:rect l="l" t="t" r="r" b="b"/>
              <a:pathLst>
                <a:path w="676" h="632" extrusionOk="0">
                  <a:moveTo>
                    <a:pt x="346" y="0"/>
                  </a:moveTo>
                  <a:cubicBezTo>
                    <a:pt x="270" y="0"/>
                    <a:pt x="192" y="28"/>
                    <a:pt x="129" y="90"/>
                  </a:cubicBezTo>
                  <a:cubicBezTo>
                    <a:pt x="12" y="207"/>
                    <a:pt x="1" y="406"/>
                    <a:pt x="129" y="535"/>
                  </a:cubicBezTo>
                  <a:cubicBezTo>
                    <a:pt x="192" y="601"/>
                    <a:pt x="272" y="631"/>
                    <a:pt x="352" y="631"/>
                  </a:cubicBezTo>
                  <a:cubicBezTo>
                    <a:pt x="511" y="631"/>
                    <a:pt x="667" y="512"/>
                    <a:pt x="667" y="324"/>
                  </a:cubicBezTo>
                  <a:cubicBezTo>
                    <a:pt x="675" y="132"/>
                    <a:pt x="513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044075" y="1839050"/>
              <a:ext cx="18450" cy="16000"/>
            </a:xfrm>
            <a:custGeom>
              <a:avLst/>
              <a:gdLst/>
              <a:ahLst/>
              <a:cxnLst/>
              <a:rect l="l" t="t" r="r" b="b"/>
              <a:pathLst>
                <a:path w="738" h="640" extrusionOk="0">
                  <a:moveTo>
                    <a:pt x="319" y="0"/>
                  </a:moveTo>
                  <a:cubicBezTo>
                    <a:pt x="156" y="0"/>
                    <a:pt x="0" y="125"/>
                    <a:pt x="0" y="312"/>
                  </a:cubicBezTo>
                  <a:cubicBezTo>
                    <a:pt x="0" y="488"/>
                    <a:pt x="141" y="640"/>
                    <a:pt x="305" y="640"/>
                  </a:cubicBezTo>
                  <a:cubicBezTo>
                    <a:pt x="597" y="640"/>
                    <a:pt x="737" y="300"/>
                    <a:pt x="550" y="101"/>
                  </a:cubicBezTo>
                  <a:cubicBezTo>
                    <a:pt x="484" y="31"/>
                    <a:pt x="401" y="0"/>
                    <a:pt x="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124800" y="1806775"/>
              <a:ext cx="21075" cy="15925"/>
            </a:xfrm>
            <a:custGeom>
              <a:avLst/>
              <a:gdLst/>
              <a:ahLst/>
              <a:cxnLst/>
              <a:rect l="l" t="t" r="r" b="b"/>
              <a:pathLst>
                <a:path w="843" h="637" extrusionOk="0">
                  <a:moveTo>
                    <a:pt x="422" y="0"/>
                  </a:moveTo>
                  <a:cubicBezTo>
                    <a:pt x="141" y="0"/>
                    <a:pt x="0" y="328"/>
                    <a:pt x="188" y="538"/>
                  </a:cubicBezTo>
                  <a:cubicBezTo>
                    <a:pt x="253" y="604"/>
                    <a:pt x="338" y="636"/>
                    <a:pt x="422" y="636"/>
                  </a:cubicBezTo>
                  <a:cubicBezTo>
                    <a:pt x="501" y="636"/>
                    <a:pt x="581" y="607"/>
                    <a:pt x="644" y="550"/>
                  </a:cubicBezTo>
                  <a:cubicBezTo>
                    <a:pt x="843" y="351"/>
                    <a:pt x="702" y="12"/>
                    <a:pt x="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160775" y="1725250"/>
              <a:ext cx="18450" cy="15750"/>
            </a:xfrm>
            <a:custGeom>
              <a:avLst/>
              <a:gdLst/>
              <a:ahLst/>
              <a:cxnLst/>
              <a:rect l="l" t="t" r="r" b="b"/>
              <a:pathLst>
                <a:path w="738" h="630" extrusionOk="0">
                  <a:moveTo>
                    <a:pt x="419" y="0"/>
                  </a:moveTo>
                  <a:cubicBezTo>
                    <a:pt x="343" y="0"/>
                    <a:pt x="266" y="28"/>
                    <a:pt x="199" y="91"/>
                  </a:cubicBezTo>
                  <a:cubicBezTo>
                    <a:pt x="0" y="278"/>
                    <a:pt x="129" y="629"/>
                    <a:pt x="410" y="629"/>
                  </a:cubicBezTo>
                  <a:cubicBezTo>
                    <a:pt x="417" y="629"/>
                    <a:pt x="423" y="630"/>
                    <a:pt x="430" y="630"/>
                  </a:cubicBezTo>
                  <a:cubicBezTo>
                    <a:pt x="596" y="630"/>
                    <a:pt x="726" y="493"/>
                    <a:pt x="737" y="325"/>
                  </a:cubicBezTo>
                  <a:cubicBezTo>
                    <a:pt x="737" y="132"/>
                    <a:pt x="584" y="0"/>
                    <a:pt x="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130650" y="1642200"/>
              <a:ext cx="16700" cy="15925"/>
            </a:xfrm>
            <a:custGeom>
              <a:avLst/>
              <a:gdLst/>
              <a:ahLst/>
              <a:cxnLst/>
              <a:rect l="l" t="t" r="r" b="b"/>
              <a:pathLst>
                <a:path w="668" h="637" extrusionOk="0">
                  <a:moveTo>
                    <a:pt x="322" y="1"/>
                  </a:moveTo>
                  <a:cubicBezTo>
                    <a:pt x="162" y="1"/>
                    <a:pt x="8" y="125"/>
                    <a:pt x="0" y="313"/>
                  </a:cubicBezTo>
                  <a:cubicBezTo>
                    <a:pt x="0" y="505"/>
                    <a:pt x="160" y="637"/>
                    <a:pt x="324" y="637"/>
                  </a:cubicBezTo>
                  <a:cubicBezTo>
                    <a:pt x="399" y="637"/>
                    <a:pt x="476" y="609"/>
                    <a:pt x="539" y="547"/>
                  </a:cubicBezTo>
                  <a:cubicBezTo>
                    <a:pt x="667" y="430"/>
                    <a:pt x="667" y="231"/>
                    <a:pt x="550" y="102"/>
                  </a:cubicBezTo>
                  <a:cubicBezTo>
                    <a:pt x="484" y="32"/>
                    <a:pt x="402" y="1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046125" y="1606425"/>
              <a:ext cx="18750" cy="16000"/>
            </a:xfrm>
            <a:custGeom>
              <a:avLst/>
              <a:gdLst/>
              <a:ahLst/>
              <a:cxnLst/>
              <a:rect l="l" t="t" r="r" b="b"/>
              <a:pathLst>
                <a:path w="750" h="640" extrusionOk="0">
                  <a:moveTo>
                    <a:pt x="433" y="0"/>
                  </a:moveTo>
                  <a:cubicBezTo>
                    <a:pt x="152" y="0"/>
                    <a:pt x="0" y="340"/>
                    <a:pt x="199" y="539"/>
                  </a:cubicBezTo>
                  <a:cubicBezTo>
                    <a:pt x="265" y="609"/>
                    <a:pt x="347" y="640"/>
                    <a:pt x="428" y="640"/>
                  </a:cubicBezTo>
                  <a:cubicBezTo>
                    <a:pt x="588" y="640"/>
                    <a:pt x="741" y="515"/>
                    <a:pt x="749" y="328"/>
                  </a:cubicBezTo>
                  <a:cubicBezTo>
                    <a:pt x="749" y="153"/>
                    <a:pt x="609" y="12"/>
                    <a:pt x="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963050" y="1638925"/>
              <a:ext cx="21000" cy="15800"/>
            </a:xfrm>
            <a:custGeom>
              <a:avLst/>
              <a:gdLst/>
              <a:ahLst/>
              <a:cxnLst/>
              <a:rect l="l" t="t" r="r" b="b"/>
              <a:pathLst>
                <a:path w="840" h="632" extrusionOk="0">
                  <a:moveTo>
                    <a:pt x="421" y="0"/>
                  </a:moveTo>
                  <a:cubicBezTo>
                    <a:pt x="342" y="0"/>
                    <a:pt x="262" y="30"/>
                    <a:pt x="200" y="93"/>
                  </a:cubicBezTo>
                  <a:cubicBezTo>
                    <a:pt x="1" y="280"/>
                    <a:pt x="129" y="631"/>
                    <a:pt x="410" y="631"/>
                  </a:cubicBezTo>
                  <a:cubicBezTo>
                    <a:pt x="415" y="631"/>
                    <a:pt x="420" y="631"/>
                    <a:pt x="424" y="631"/>
                  </a:cubicBezTo>
                  <a:cubicBezTo>
                    <a:pt x="696" y="631"/>
                    <a:pt x="840" y="300"/>
                    <a:pt x="644" y="93"/>
                  </a:cubicBezTo>
                  <a:cubicBezTo>
                    <a:pt x="584" y="33"/>
                    <a:pt x="503" y="0"/>
                    <a:pt x="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929500" y="1720500"/>
              <a:ext cx="18675" cy="15825"/>
            </a:xfrm>
            <a:custGeom>
              <a:avLst/>
              <a:gdLst/>
              <a:ahLst/>
              <a:cxnLst/>
              <a:rect l="l" t="t" r="r" b="b"/>
              <a:pathLst>
                <a:path w="747" h="633" extrusionOk="0">
                  <a:moveTo>
                    <a:pt x="337" y="0"/>
                  </a:moveTo>
                  <a:cubicBezTo>
                    <a:pt x="161" y="0"/>
                    <a:pt x="9" y="129"/>
                    <a:pt x="9" y="304"/>
                  </a:cubicBezTo>
                  <a:cubicBezTo>
                    <a:pt x="1" y="499"/>
                    <a:pt x="163" y="632"/>
                    <a:pt x="332" y="632"/>
                  </a:cubicBezTo>
                  <a:cubicBezTo>
                    <a:pt x="407" y="632"/>
                    <a:pt x="483" y="607"/>
                    <a:pt x="547" y="550"/>
                  </a:cubicBezTo>
                  <a:cubicBezTo>
                    <a:pt x="746" y="351"/>
                    <a:pt x="617" y="12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978275" y="1860875"/>
              <a:ext cx="27750" cy="23825"/>
            </a:xfrm>
            <a:custGeom>
              <a:avLst/>
              <a:gdLst/>
              <a:ahLst/>
              <a:cxnLst/>
              <a:rect l="l" t="t" r="r" b="b"/>
              <a:pathLst>
                <a:path w="1110" h="953" extrusionOk="0">
                  <a:moveTo>
                    <a:pt x="541" y="1"/>
                  </a:moveTo>
                  <a:cubicBezTo>
                    <a:pt x="363" y="1"/>
                    <a:pt x="186" y="97"/>
                    <a:pt x="105" y="293"/>
                  </a:cubicBezTo>
                  <a:cubicBezTo>
                    <a:pt x="0" y="527"/>
                    <a:pt x="117" y="808"/>
                    <a:pt x="351" y="913"/>
                  </a:cubicBezTo>
                  <a:cubicBezTo>
                    <a:pt x="415" y="940"/>
                    <a:pt x="479" y="953"/>
                    <a:pt x="541" y="953"/>
                  </a:cubicBezTo>
                  <a:cubicBezTo>
                    <a:pt x="854" y="953"/>
                    <a:pt x="1110" y="637"/>
                    <a:pt x="983" y="305"/>
                  </a:cubicBezTo>
                  <a:cubicBezTo>
                    <a:pt x="906" y="103"/>
                    <a:pt x="723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096775" y="1863300"/>
              <a:ext cx="28625" cy="23850"/>
            </a:xfrm>
            <a:custGeom>
              <a:avLst/>
              <a:gdLst/>
              <a:ahLst/>
              <a:cxnLst/>
              <a:rect l="l" t="t" r="r" b="b"/>
              <a:pathLst>
                <a:path w="1145" h="954" extrusionOk="0">
                  <a:moveTo>
                    <a:pt x="563" y="0"/>
                  </a:moveTo>
                  <a:cubicBezTo>
                    <a:pt x="253" y="0"/>
                    <a:pt x="1" y="322"/>
                    <a:pt x="127" y="652"/>
                  </a:cubicBezTo>
                  <a:cubicBezTo>
                    <a:pt x="199" y="841"/>
                    <a:pt x="381" y="954"/>
                    <a:pt x="573" y="954"/>
                  </a:cubicBezTo>
                  <a:cubicBezTo>
                    <a:pt x="631" y="954"/>
                    <a:pt x="690" y="943"/>
                    <a:pt x="747" y="921"/>
                  </a:cubicBezTo>
                  <a:cubicBezTo>
                    <a:pt x="1133" y="769"/>
                    <a:pt x="1145" y="208"/>
                    <a:pt x="759" y="44"/>
                  </a:cubicBezTo>
                  <a:cubicBezTo>
                    <a:pt x="693" y="14"/>
                    <a:pt x="627" y="0"/>
                    <a:pt x="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182700" y="1781175"/>
              <a:ext cx="28950" cy="23700"/>
            </a:xfrm>
            <a:custGeom>
              <a:avLst/>
              <a:gdLst/>
              <a:ahLst/>
              <a:cxnLst/>
              <a:rect l="l" t="t" r="r" b="b"/>
              <a:pathLst>
                <a:path w="1158" h="948" extrusionOk="0">
                  <a:moveTo>
                    <a:pt x="575" y="0"/>
                  </a:moveTo>
                  <a:cubicBezTo>
                    <a:pt x="521" y="0"/>
                    <a:pt x="466" y="10"/>
                    <a:pt x="410" y="30"/>
                  </a:cubicBezTo>
                  <a:cubicBezTo>
                    <a:pt x="12" y="182"/>
                    <a:pt x="1" y="732"/>
                    <a:pt x="387" y="907"/>
                  </a:cubicBezTo>
                  <a:cubicBezTo>
                    <a:pt x="448" y="935"/>
                    <a:pt x="512" y="948"/>
                    <a:pt x="576" y="948"/>
                  </a:cubicBezTo>
                  <a:cubicBezTo>
                    <a:pt x="756" y="948"/>
                    <a:pt x="929" y="843"/>
                    <a:pt x="1007" y="662"/>
                  </a:cubicBezTo>
                  <a:cubicBezTo>
                    <a:pt x="1157" y="331"/>
                    <a:pt x="896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185125" y="1662550"/>
              <a:ext cx="27725" cy="23700"/>
            </a:xfrm>
            <a:custGeom>
              <a:avLst/>
              <a:gdLst/>
              <a:ahLst/>
              <a:cxnLst/>
              <a:rect l="l" t="t" r="r" b="b"/>
              <a:pathLst>
                <a:path w="1109" h="948" extrusionOk="0">
                  <a:moveTo>
                    <a:pt x="575" y="0"/>
                  </a:moveTo>
                  <a:cubicBezTo>
                    <a:pt x="402" y="0"/>
                    <a:pt x="230" y="94"/>
                    <a:pt x="149" y="282"/>
                  </a:cubicBezTo>
                  <a:cubicBezTo>
                    <a:pt x="0" y="611"/>
                    <a:pt x="257" y="947"/>
                    <a:pt x="575" y="947"/>
                  </a:cubicBezTo>
                  <a:cubicBezTo>
                    <a:pt x="630" y="947"/>
                    <a:pt x="688" y="937"/>
                    <a:pt x="746" y="914"/>
                  </a:cubicBezTo>
                  <a:cubicBezTo>
                    <a:pt x="992" y="821"/>
                    <a:pt x="1109" y="540"/>
                    <a:pt x="1015" y="306"/>
                  </a:cubicBezTo>
                  <a:cubicBezTo>
                    <a:pt x="937" y="103"/>
                    <a:pt x="756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102650" y="1576800"/>
              <a:ext cx="27725" cy="23850"/>
            </a:xfrm>
            <a:custGeom>
              <a:avLst/>
              <a:gdLst/>
              <a:ahLst/>
              <a:cxnLst/>
              <a:rect l="l" t="t" r="r" b="b"/>
              <a:pathLst>
                <a:path w="1109" h="954" extrusionOk="0">
                  <a:moveTo>
                    <a:pt x="582" y="0"/>
                  </a:moveTo>
                  <a:cubicBezTo>
                    <a:pt x="266" y="0"/>
                    <a:pt x="0" y="324"/>
                    <a:pt x="138" y="647"/>
                  </a:cubicBezTo>
                  <a:cubicBezTo>
                    <a:pt x="215" y="851"/>
                    <a:pt x="397" y="953"/>
                    <a:pt x="580" y="953"/>
                  </a:cubicBezTo>
                  <a:cubicBezTo>
                    <a:pt x="754" y="953"/>
                    <a:pt x="929" y="859"/>
                    <a:pt x="1015" y="671"/>
                  </a:cubicBezTo>
                  <a:cubicBezTo>
                    <a:pt x="1109" y="425"/>
                    <a:pt x="1003" y="144"/>
                    <a:pt x="769" y="39"/>
                  </a:cubicBezTo>
                  <a:cubicBezTo>
                    <a:pt x="707" y="12"/>
                    <a:pt x="644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983250" y="1574325"/>
              <a:ext cx="28600" cy="23850"/>
            </a:xfrm>
            <a:custGeom>
              <a:avLst/>
              <a:gdLst/>
              <a:ahLst/>
              <a:cxnLst/>
              <a:rect l="l" t="t" r="r" b="b"/>
              <a:pathLst>
                <a:path w="1144" h="954" extrusionOk="0">
                  <a:moveTo>
                    <a:pt x="582" y="0"/>
                  </a:moveTo>
                  <a:cubicBezTo>
                    <a:pt x="525" y="0"/>
                    <a:pt x="467" y="11"/>
                    <a:pt x="409" y="33"/>
                  </a:cubicBezTo>
                  <a:cubicBezTo>
                    <a:pt x="12" y="196"/>
                    <a:pt x="0" y="746"/>
                    <a:pt x="386" y="910"/>
                  </a:cubicBezTo>
                  <a:cubicBezTo>
                    <a:pt x="452" y="940"/>
                    <a:pt x="518" y="954"/>
                    <a:pt x="582" y="954"/>
                  </a:cubicBezTo>
                  <a:cubicBezTo>
                    <a:pt x="892" y="954"/>
                    <a:pt x="1144" y="632"/>
                    <a:pt x="1018" y="302"/>
                  </a:cubicBezTo>
                  <a:cubicBezTo>
                    <a:pt x="946" y="113"/>
                    <a:pt x="771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897325" y="1656650"/>
              <a:ext cx="28025" cy="23675"/>
            </a:xfrm>
            <a:custGeom>
              <a:avLst/>
              <a:gdLst/>
              <a:ahLst/>
              <a:cxnLst/>
              <a:rect l="l" t="t" r="r" b="b"/>
              <a:pathLst>
                <a:path w="1121" h="947" extrusionOk="0">
                  <a:moveTo>
                    <a:pt x="583" y="0"/>
                  </a:moveTo>
                  <a:cubicBezTo>
                    <a:pt x="266" y="0"/>
                    <a:pt x="1" y="324"/>
                    <a:pt x="138" y="647"/>
                  </a:cubicBezTo>
                  <a:cubicBezTo>
                    <a:pt x="214" y="847"/>
                    <a:pt x="392" y="947"/>
                    <a:pt x="572" y="947"/>
                  </a:cubicBezTo>
                  <a:cubicBezTo>
                    <a:pt x="749" y="947"/>
                    <a:pt x="928" y="850"/>
                    <a:pt x="1015" y="659"/>
                  </a:cubicBezTo>
                  <a:cubicBezTo>
                    <a:pt x="1121" y="425"/>
                    <a:pt x="1004" y="144"/>
                    <a:pt x="770" y="39"/>
                  </a:cubicBezTo>
                  <a:cubicBezTo>
                    <a:pt x="707" y="12"/>
                    <a:pt x="644" y="0"/>
                    <a:pt x="5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895775" y="1775225"/>
              <a:ext cx="27800" cy="23750"/>
            </a:xfrm>
            <a:custGeom>
              <a:avLst/>
              <a:gdLst/>
              <a:ahLst/>
              <a:cxnLst/>
              <a:rect l="l" t="t" r="r" b="b"/>
              <a:pathLst>
                <a:path w="1112" h="950" extrusionOk="0">
                  <a:moveTo>
                    <a:pt x="539" y="1"/>
                  </a:moveTo>
                  <a:cubicBezTo>
                    <a:pt x="482" y="1"/>
                    <a:pt x="423" y="11"/>
                    <a:pt x="364" y="34"/>
                  </a:cubicBezTo>
                  <a:cubicBezTo>
                    <a:pt x="118" y="139"/>
                    <a:pt x="1" y="408"/>
                    <a:pt x="95" y="654"/>
                  </a:cubicBezTo>
                  <a:cubicBezTo>
                    <a:pt x="172" y="850"/>
                    <a:pt x="351" y="949"/>
                    <a:pt x="533" y="949"/>
                  </a:cubicBezTo>
                  <a:cubicBezTo>
                    <a:pt x="708" y="949"/>
                    <a:pt x="886" y="856"/>
                    <a:pt x="972" y="666"/>
                  </a:cubicBezTo>
                  <a:cubicBezTo>
                    <a:pt x="1111" y="337"/>
                    <a:pt x="861" y="1"/>
                    <a:pt x="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909525" y="1861025"/>
              <a:ext cx="8800" cy="8000"/>
            </a:xfrm>
            <a:custGeom>
              <a:avLst/>
              <a:gdLst/>
              <a:ahLst/>
              <a:cxnLst/>
              <a:rect l="l" t="t" r="r" b="b"/>
              <a:pathLst>
                <a:path w="352" h="320" extrusionOk="0">
                  <a:moveTo>
                    <a:pt x="178" y="0"/>
                  </a:moveTo>
                  <a:cubicBezTo>
                    <a:pt x="138" y="0"/>
                    <a:pt x="100" y="18"/>
                    <a:pt x="71" y="53"/>
                  </a:cubicBezTo>
                  <a:cubicBezTo>
                    <a:pt x="1" y="112"/>
                    <a:pt x="1" y="205"/>
                    <a:pt x="71" y="275"/>
                  </a:cubicBezTo>
                  <a:cubicBezTo>
                    <a:pt x="100" y="305"/>
                    <a:pt x="138" y="319"/>
                    <a:pt x="178" y="319"/>
                  </a:cubicBezTo>
                  <a:cubicBezTo>
                    <a:pt x="217" y="319"/>
                    <a:pt x="258" y="305"/>
                    <a:pt x="293" y="275"/>
                  </a:cubicBezTo>
                  <a:cubicBezTo>
                    <a:pt x="352" y="205"/>
                    <a:pt x="352" y="112"/>
                    <a:pt x="293" y="53"/>
                  </a:cubicBezTo>
                  <a:cubicBezTo>
                    <a:pt x="258" y="18"/>
                    <a:pt x="217" y="0"/>
                    <a:pt x="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046425" y="1920575"/>
              <a:ext cx="9300" cy="7900"/>
            </a:xfrm>
            <a:custGeom>
              <a:avLst/>
              <a:gdLst/>
              <a:ahLst/>
              <a:cxnLst/>
              <a:rect l="l" t="t" r="r" b="b"/>
              <a:pathLst>
                <a:path w="372" h="316" extrusionOk="0">
                  <a:moveTo>
                    <a:pt x="159" y="1"/>
                  </a:moveTo>
                  <a:cubicBezTo>
                    <a:pt x="79" y="1"/>
                    <a:pt x="0" y="61"/>
                    <a:pt x="0" y="163"/>
                  </a:cubicBezTo>
                  <a:cubicBezTo>
                    <a:pt x="0" y="245"/>
                    <a:pt x="70" y="315"/>
                    <a:pt x="152" y="315"/>
                  </a:cubicBezTo>
                  <a:cubicBezTo>
                    <a:pt x="157" y="315"/>
                    <a:pt x="161" y="316"/>
                    <a:pt x="165" y="316"/>
                  </a:cubicBezTo>
                  <a:cubicBezTo>
                    <a:pt x="298" y="316"/>
                    <a:pt x="371" y="148"/>
                    <a:pt x="269" y="46"/>
                  </a:cubicBezTo>
                  <a:cubicBezTo>
                    <a:pt x="238" y="15"/>
                    <a:pt x="199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183875" y="1866725"/>
              <a:ext cx="10550" cy="7850"/>
            </a:xfrm>
            <a:custGeom>
              <a:avLst/>
              <a:gdLst/>
              <a:ahLst/>
              <a:cxnLst/>
              <a:rect l="l" t="t" r="r" b="b"/>
              <a:pathLst>
                <a:path w="422" h="314" extrusionOk="0">
                  <a:moveTo>
                    <a:pt x="211" y="1"/>
                  </a:moveTo>
                  <a:cubicBezTo>
                    <a:pt x="71" y="1"/>
                    <a:pt x="1" y="164"/>
                    <a:pt x="106" y="270"/>
                  </a:cubicBezTo>
                  <a:cubicBezTo>
                    <a:pt x="135" y="299"/>
                    <a:pt x="173" y="314"/>
                    <a:pt x="213" y="314"/>
                  </a:cubicBezTo>
                  <a:cubicBezTo>
                    <a:pt x="252" y="314"/>
                    <a:pt x="293" y="299"/>
                    <a:pt x="328" y="270"/>
                  </a:cubicBezTo>
                  <a:cubicBezTo>
                    <a:pt x="422" y="164"/>
                    <a:pt x="352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243825" y="1730825"/>
              <a:ext cx="9300" cy="7825"/>
            </a:xfrm>
            <a:custGeom>
              <a:avLst/>
              <a:gdLst/>
              <a:ahLst/>
              <a:cxnLst/>
              <a:rect l="l" t="t" r="r" b="b"/>
              <a:pathLst>
                <a:path w="372" h="313" extrusionOk="0">
                  <a:moveTo>
                    <a:pt x="210" y="1"/>
                  </a:moveTo>
                  <a:cubicBezTo>
                    <a:pt x="173" y="1"/>
                    <a:pt x="136" y="14"/>
                    <a:pt x="106" y="43"/>
                  </a:cubicBezTo>
                  <a:cubicBezTo>
                    <a:pt x="1" y="137"/>
                    <a:pt x="71" y="312"/>
                    <a:pt x="211" y="312"/>
                  </a:cubicBezTo>
                  <a:cubicBezTo>
                    <a:pt x="293" y="312"/>
                    <a:pt x="364" y="242"/>
                    <a:pt x="364" y="160"/>
                  </a:cubicBezTo>
                  <a:cubicBezTo>
                    <a:pt x="372" y="64"/>
                    <a:pt x="291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189600" y="1592700"/>
              <a:ext cx="9500" cy="7825"/>
            </a:xfrm>
            <a:custGeom>
              <a:avLst/>
              <a:gdLst/>
              <a:ahLst/>
              <a:cxnLst/>
              <a:rect l="l" t="t" r="r" b="b"/>
              <a:pathLst>
                <a:path w="380" h="313" extrusionOk="0">
                  <a:moveTo>
                    <a:pt x="218" y="0"/>
                  </a:moveTo>
                  <a:cubicBezTo>
                    <a:pt x="102" y="0"/>
                    <a:pt x="0" y="152"/>
                    <a:pt x="99" y="269"/>
                  </a:cubicBezTo>
                  <a:cubicBezTo>
                    <a:pt x="128" y="298"/>
                    <a:pt x="169" y="313"/>
                    <a:pt x="210" y="313"/>
                  </a:cubicBezTo>
                  <a:cubicBezTo>
                    <a:pt x="251" y="313"/>
                    <a:pt x="292" y="298"/>
                    <a:pt x="321" y="269"/>
                  </a:cubicBezTo>
                  <a:cubicBezTo>
                    <a:pt x="380" y="210"/>
                    <a:pt x="380" y="105"/>
                    <a:pt x="321" y="46"/>
                  </a:cubicBezTo>
                  <a:cubicBezTo>
                    <a:pt x="289" y="14"/>
                    <a:pt x="253" y="0"/>
                    <a:pt x="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054300" y="1533150"/>
              <a:ext cx="7925" cy="7700"/>
            </a:xfrm>
            <a:custGeom>
              <a:avLst/>
              <a:gdLst/>
              <a:ahLst/>
              <a:cxnLst/>
              <a:rect l="l" t="t" r="r" b="b"/>
              <a:pathLst>
                <a:path w="317" h="308" extrusionOk="0">
                  <a:moveTo>
                    <a:pt x="159" y="1"/>
                  </a:moveTo>
                  <a:cubicBezTo>
                    <a:pt x="80" y="1"/>
                    <a:pt x="1" y="53"/>
                    <a:pt x="1" y="159"/>
                  </a:cubicBezTo>
                  <a:cubicBezTo>
                    <a:pt x="1" y="258"/>
                    <a:pt x="80" y="308"/>
                    <a:pt x="159" y="308"/>
                  </a:cubicBezTo>
                  <a:cubicBezTo>
                    <a:pt x="238" y="308"/>
                    <a:pt x="317" y="258"/>
                    <a:pt x="317" y="159"/>
                  </a:cubicBezTo>
                  <a:cubicBezTo>
                    <a:pt x="317" y="53"/>
                    <a:pt x="238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915100" y="1586900"/>
              <a:ext cx="9600" cy="7725"/>
            </a:xfrm>
            <a:custGeom>
              <a:avLst/>
              <a:gdLst/>
              <a:ahLst/>
              <a:cxnLst/>
              <a:rect l="l" t="t" r="r" b="b"/>
              <a:pathLst>
                <a:path w="384" h="309" extrusionOk="0">
                  <a:moveTo>
                    <a:pt x="180" y="1"/>
                  </a:moveTo>
                  <a:cubicBezTo>
                    <a:pt x="138" y="1"/>
                    <a:pt x="94" y="15"/>
                    <a:pt x="59" y="44"/>
                  </a:cubicBezTo>
                  <a:cubicBezTo>
                    <a:pt x="0" y="103"/>
                    <a:pt x="0" y="208"/>
                    <a:pt x="59" y="267"/>
                  </a:cubicBezTo>
                  <a:cubicBezTo>
                    <a:pt x="93" y="296"/>
                    <a:pt x="130" y="308"/>
                    <a:pt x="164" y="308"/>
                  </a:cubicBezTo>
                  <a:cubicBezTo>
                    <a:pt x="284" y="308"/>
                    <a:pt x="383" y="162"/>
                    <a:pt x="293" y="44"/>
                  </a:cubicBezTo>
                  <a:cubicBezTo>
                    <a:pt x="263" y="15"/>
                    <a:pt x="222" y="1"/>
                    <a:pt x="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5855725" y="1722825"/>
              <a:ext cx="9075" cy="7950"/>
            </a:xfrm>
            <a:custGeom>
              <a:avLst/>
              <a:gdLst/>
              <a:ahLst/>
              <a:cxnLst/>
              <a:rect l="l" t="t" r="r" b="b"/>
              <a:pathLst>
                <a:path w="363" h="318" extrusionOk="0">
                  <a:moveTo>
                    <a:pt x="164" y="1"/>
                  </a:moveTo>
                  <a:cubicBezTo>
                    <a:pt x="70" y="1"/>
                    <a:pt x="0" y="71"/>
                    <a:pt x="0" y="153"/>
                  </a:cubicBezTo>
                  <a:cubicBezTo>
                    <a:pt x="0" y="249"/>
                    <a:pt x="77" y="318"/>
                    <a:pt x="159" y="318"/>
                  </a:cubicBezTo>
                  <a:cubicBezTo>
                    <a:pt x="197" y="318"/>
                    <a:pt x="236" y="303"/>
                    <a:pt x="269" y="270"/>
                  </a:cubicBezTo>
                  <a:cubicBezTo>
                    <a:pt x="363" y="176"/>
                    <a:pt x="304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951650" y="1935925"/>
              <a:ext cx="18575" cy="15775"/>
            </a:xfrm>
            <a:custGeom>
              <a:avLst/>
              <a:gdLst/>
              <a:ahLst/>
              <a:cxnLst/>
              <a:rect l="l" t="t" r="r" b="b"/>
              <a:pathLst>
                <a:path w="743" h="631" extrusionOk="0">
                  <a:moveTo>
                    <a:pt x="359" y="1"/>
                  </a:moveTo>
                  <a:cubicBezTo>
                    <a:pt x="241" y="1"/>
                    <a:pt x="123" y="65"/>
                    <a:pt x="71" y="192"/>
                  </a:cubicBezTo>
                  <a:cubicBezTo>
                    <a:pt x="1" y="356"/>
                    <a:pt x="71" y="532"/>
                    <a:pt x="234" y="602"/>
                  </a:cubicBezTo>
                  <a:cubicBezTo>
                    <a:pt x="278" y="622"/>
                    <a:pt x="323" y="631"/>
                    <a:pt x="366" y="631"/>
                  </a:cubicBezTo>
                  <a:cubicBezTo>
                    <a:pt x="573" y="631"/>
                    <a:pt x="743" y="418"/>
                    <a:pt x="656" y="204"/>
                  </a:cubicBezTo>
                  <a:cubicBezTo>
                    <a:pt x="602" y="68"/>
                    <a:pt x="480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129925" y="1939425"/>
              <a:ext cx="19175" cy="16000"/>
            </a:xfrm>
            <a:custGeom>
              <a:avLst/>
              <a:gdLst/>
              <a:ahLst/>
              <a:cxnLst/>
              <a:rect l="l" t="t" r="r" b="b"/>
              <a:pathLst>
                <a:path w="767" h="640" extrusionOk="0">
                  <a:moveTo>
                    <a:pt x="374" y="0"/>
                  </a:moveTo>
                  <a:cubicBezTo>
                    <a:pt x="163" y="0"/>
                    <a:pt x="0" y="215"/>
                    <a:pt x="88" y="438"/>
                  </a:cubicBezTo>
                  <a:cubicBezTo>
                    <a:pt x="132" y="562"/>
                    <a:pt x="250" y="639"/>
                    <a:pt x="375" y="639"/>
                  </a:cubicBezTo>
                  <a:cubicBezTo>
                    <a:pt x="416" y="639"/>
                    <a:pt x="457" y="631"/>
                    <a:pt x="497" y="614"/>
                  </a:cubicBezTo>
                  <a:cubicBezTo>
                    <a:pt x="755" y="509"/>
                    <a:pt x="766" y="146"/>
                    <a:pt x="509" y="29"/>
                  </a:cubicBezTo>
                  <a:cubicBezTo>
                    <a:pt x="463" y="9"/>
                    <a:pt x="418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258750" y="1816400"/>
              <a:ext cx="19200" cy="15650"/>
            </a:xfrm>
            <a:custGeom>
              <a:avLst/>
              <a:gdLst/>
              <a:ahLst/>
              <a:cxnLst/>
              <a:rect l="l" t="t" r="r" b="b"/>
              <a:pathLst>
                <a:path w="768" h="626" extrusionOk="0">
                  <a:moveTo>
                    <a:pt x="394" y="1"/>
                  </a:moveTo>
                  <a:cubicBezTo>
                    <a:pt x="354" y="1"/>
                    <a:pt x="312" y="8"/>
                    <a:pt x="270" y="25"/>
                  </a:cubicBezTo>
                  <a:cubicBezTo>
                    <a:pt x="12" y="118"/>
                    <a:pt x="1" y="481"/>
                    <a:pt x="258" y="598"/>
                  </a:cubicBezTo>
                  <a:cubicBezTo>
                    <a:pt x="301" y="616"/>
                    <a:pt x="345" y="625"/>
                    <a:pt x="389" y="625"/>
                  </a:cubicBezTo>
                  <a:cubicBezTo>
                    <a:pt x="512" y="625"/>
                    <a:pt x="627" y="555"/>
                    <a:pt x="679" y="434"/>
                  </a:cubicBezTo>
                  <a:cubicBezTo>
                    <a:pt x="768" y="217"/>
                    <a:pt x="607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262425" y="1638300"/>
              <a:ext cx="18575" cy="15825"/>
            </a:xfrm>
            <a:custGeom>
              <a:avLst/>
              <a:gdLst/>
              <a:ahLst/>
              <a:cxnLst/>
              <a:rect l="l" t="t" r="r" b="b"/>
              <a:pathLst>
                <a:path w="743" h="633" extrusionOk="0">
                  <a:moveTo>
                    <a:pt x="384" y="1"/>
                  </a:moveTo>
                  <a:cubicBezTo>
                    <a:pt x="266" y="1"/>
                    <a:pt x="151" y="62"/>
                    <a:pt x="99" y="188"/>
                  </a:cubicBezTo>
                  <a:cubicBezTo>
                    <a:pt x="0" y="406"/>
                    <a:pt x="170" y="632"/>
                    <a:pt x="380" y="632"/>
                  </a:cubicBezTo>
                  <a:cubicBezTo>
                    <a:pt x="418" y="632"/>
                    <a:pt x="458" y="625"/>
                    <a:pt x="497" y="609"/>
                  </a:cubicBezTo>
                  <a:cubicBezTo>
                    <a:pt x="661" y="550"/>
                    <a:pt x="743" y="363"/>
                    <a:pt x="684" y="200"/>
                  </a:cubicBezTo>
                  <a:cubicBezTo>
                    <a:pt x="630" y="68"/>
                    <a:pt x="506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138700" y="1509775"/>
              <a:ext cx="18575" cy="15775"/>
            </a:xfrm>
            <a:custGeom>
              <a:avLst/>
              <a:gdLst/>
              <a:ahLst/>
              <a:cxnLst/>
              <a:rect l="l" t="t" r="r" b="b"/>
              <a:pathLst>
                <a:path w="743" h="631" extrusionOk="0">
                  <a:moveTo>
                    <a:pt x="378" y="0"/>
                  </a:moveTo>
                  <a:cubicBezTo>
                    <a:pt x="171" y="0"/>
                    <a:pt x="1" y="214"/>
                    <a:pt x="88" y="427"/>
                  </a:cubicBezTo>
                  <a:cubicBezTo>
                    <a:pt x="141" y="563"/>
                    <a:pt x="260" y="630"/>
                    <a:pt x="380" y="630"/>
                  </a:cubicBezTo>
                  <a:cubicBezTo>
                    <a:pt x="497" y="630"/>
                    <a:pt x="615" y="566"/>
                    <a:pt x="673" y="439"/>
                  </a:cubicBezTo>
                  <a:cubicBezTo>
                    <a:pt x="743" y="287"/>
                    <a:pt x="661" y="99"/>
                    <a:pt x="509" y="29"/>
                  </a:cubicBezTo>
                  <a:cubicBezTo>
                    <a:pt x="465" y="9"/>
                    <a:pt x="421" y="0"/>
                    <a:pt x="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959850" y="1506050"/>
              <a:ext cx="19175" cy="15900"/>
            </a:xfrm>
            <a:custGeom>
              <a:avLst/>
              <a:gdLst/>
              <a:ahLst/>
              <a:cxnLst/>
              <a:rect l="l" t="t" r="r" b="b"/>
              <a:pathLst>
                <a:path w="767" h="636" extrusionOk="0">
                  <a:moveTo>
                    <a:pt x="390" y="1"/>
                  </a:moveTo>
                  <a:cubicBezTo>
                    <a:pt x="350" y="1"/>
                    <a:pt x="309" y="9"/>
                    <a:pt x="269" y="26"/>
                  </a:cubicBezTo>
                  <a:cubicBezTo>
                    <a:pt x="0" y="131"/>
                    <a:pt x="0" y="494"/>
                    <a:pt x="257" y="611"/>
                  </a:cubicBezTo>
                  <a:cubicBezTo>
                    <a:pt x="299" y="628"/>
                    <a:pt x="341" y="636"/>
                    <a:pt x="382" y="636"/>
                  </a:cubicBezTo>
                  <a:cubicBezTo>
                    <a:pt x="592" y="636"/>
                    <a:pt x="767" y="427"/>
                    <a:pt x="679" y="202"/>
                  </a:cubicBezTo>
                  <a:cubicBezTo>
                    <a:pt x="626" y="78"/>
                    <a:pt x="512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830700" y="1629425"/>
              <a:ext cx="19200" cy="15825"/>
            </a:xfrm>
            <a:custGeom>
              <a:avLst/>
              <a:gdLst/>
              <a:ahLst/>
              <a:cxnLst/>
              <a:rect l="l" t="t" r="r" b="b"/>
              <a:pathLst>
                <a:path w="768" h="633" extrusionOk="0">
                  <a:moveTo>
                    <a:pt x="386" y="1"/>
                  </a:moveTo>
                  <a:cubicBezTo>
                    <a:pt x="268" y="1"/>
                    <a:pt x="152" y="71"/>
                    <a:pt x="100" y="192"/>
                  </a:cubicBezTo>
                  <a:cubicBezTo>
                    <a:pt x="0" y="412"/>
                    <a:pt x="175" y="633"/>
                    <a:pt x="388" y="633"/>
                  </a:cubicBezTo>
                  <a:cubicBezTo>
                    <a:pt x="424" y="633"/>
                    <a:pt x="461" y="626"/>
                    <a:pt x="498" y="613"/>
                  </a:cubicBezTo>
                  <a:cubicBezTo>
                    <a:pt x="756" y="508"/>
                    <a:pt x="767" y="145"/>
                    <a:pt x="510" y="28"/>
                  </a:cubicBezTo>
                  <a:cubicBezTo>
                    <a:pt x="470" y="10"/>
                    <a:pt x="428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824150" y="1807475"/>
              <a:ext cx="21650" cy="16400"/>
            </a:xfrm>
            <a:custGeom>
              <a:avLst/>
              <a:gdLst/>
              <a:ahLst/>
              <a:cxnLst/>
              <a:rect l="l" t="t" r="r" b="b"/>
              <a:pathLst>
                <a:path w="866" h="656" extrusionOk="0">
                  <a:moveTo>
                    <a:pt x="495" y="0"/>
                  </a:moveTo>
                  <a:cubicBezTo>
                    <a:pt x="458" y="0"/>
                    <a:pt x="422" y="6"/>
                    <a:pt x="386" y="19"/>
                  </a:cubicBezTo>
                  <a:lnTo>
                    <a:pt x="386" y="31"/>
                  </a:lnTo>
                  <a:cubicBezTo>
                    <a:pt x="0" y="132"/>
                    <a:pt x="143" y="656"/>
                    <a:pt x="462" y="656"/>
                  </a:cubicBezTo>
                  <a:cubicBezTo>
                    <a:pt x="511" y="656"/>
                    <a:pt x="564" y="644"/>
                    <a:pt x="620" y="616"/>
                  </a:cubicBezTo>
                  <a:cubicBezTo>
                    <a:pt x="784" y="546"/>
                    <a:pt x="865" y="370"/>
                    <a:pt x="795" y="206"/>
                  </a:cubicBezTo>
                  <a:cubicBezTo>
                    <a:pt x="750" y="78"/>
                    <a:pt x="625" y="0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853375" y="1914775"/>
              <a:ext cx="8800" cy="7775"/>
            </a:xfrm>
            <a:custGeom>
              <a:avLst/>
              <a:gdLst/>
              <a:ahLst/>
              <a:cxnLst/>
              <a:rect l="l" t="t" r="r" b="b"/>
              <a:pathLst>
                <a:path w="352" h="311" extrusionOk="0">
                  <a:moveTo>
                    <a:pt x="176" y="0"/>
                  </a:moveTo>
                  <a:cubicBezTo>
                    <a:pt x="135" y="0"/>
                    <a:pt x="94" y="15"/>
                    <a:pt x="59" y="44"/>
                  </a:cubicBezTo>
                  <a:cubicBezTo>
                    <a:pt x="1" y="103"/>
                    <a:pt x="1" y="208"/>
                    <a:pt x="59" y="266"/>
                  </a:cubicBezTo>
                  <a:cubicBezTo>
                    <a:pt x="94" y="296"/>
                    <a:pt x="135" y="310"/>
                    <a:pt x="176" y="310"/>
                  </a:cubicBezTo>
                  <a:cubicBezTo>
                    <a:pt x="217" y="310"/>
                    <a:pt x="258" y="296"/>
                    <a:pt x="293" y="266"/>
                  </a:cubicBezTo>
                  <a:cubicBezTo>
                    <a:pt x="352" y="208"/>
                    <a:pt x="352" y="103"/>
                    <a:pt x="293" y="44"/>
                  </a:cubicBezTo>
                  <a:cubicBezTo>
                    <a:pt x="258" y="15"/>
                    <a:pt x="217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044650" y="1998250"/>
              <a:ext cx="9400" cy="8025"/>
            </a:xfrm>
            <a:custGeom>
              <a:avLst/>
              <a:gdLst/>
              <a:ahLst/>
              <a:cxnLst/>
              <a:rect l="l" t="t" r="r" b="b"/>
              <a:pathLst>
                <a:path w="376" h="321" extrusionOk="0">
                  <a:moveTo>
                    <a:pt x="165" y="0"/>
                  </a:moveTo>
                  <a:cubicBezTo>
                    <a:pt x="85" y="0"/>
                    <a:pt x="13" y="63"/>
                    <a:pt x="13" y="156"/>
                  </a:cubicBezTo>
                  <a:cubicBezTo>
                    <a:pt x="1" y="238"/>
                    <a:pt x="71" y="308"/>
                    <a:pt x="165" y="320"/>
                  </a:cubicBezTo>
                  <a:cubicBezTo>
                    <a:pt x="305" y="320"/>
                    <a:pt x="375" y="145"/>
                    <a:pt x="282" y="51"/>
                  </a:cubicBezTo>
                  <a:cubicBezTo>
                    <a:pt x="247" y="16"/>
                    <a:pt x="205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238875" y="1922675"/>
              <a:ext cx="8500" cy="7775"/>
            </a:xfrm>
            <a:custGeom>
              <a:avLst/>
              <a:gdLst/>
              <a:ahLst/>
              <a:cxnLst/>
              <a:rect l="l" t="t" r="r" b="b"/>
              <a:pathLst>
                <a:path w="340" h="311" extrusionOk="0">
                  <a:moveTo>
                    <a:pt x="170" y="0"/>
                  </a:moveTo>
                  <a:cubicBezTo>
                    <a:pt x="129" y="0"/>
                    <a:pt x="88" y="15"/>
                    <a:pt x="59" y="44"/>
                  </a:cubicBezTo>
                  <a:cubicBezTo>
                    <a:pt x="0" y="102"/>
                    <a:pt x="0" y="208"/>
                    <a:pt x="59" y="266"/>
                  </a:cubicBezTo>
                  <a:cubicBezTo>
                    <a:pt x="88" y="295"/>
                    <a:pt x="129" y="310"/>
                    <a:pt x="170" y="310"/>
                  </a:cubicBezTo>
                  <a:cubicBezTo>
                    <a:pt x="211" y="310"/>
                    <a:pt x="252" y="295"/>
                    <a:pt x="281" y="266"/>
                  </a:cubicBezTo>
                  <a:cubicBezTo>
                    <a:pt x="339" y="208"/>
                    <a:pt x="339" y="102"/>
                    <a:pt x="281" y="44"/>
                  </a:cubicBezTo>
                  <a:cubicBezTo>
                    <a:pt x="252" y="15"/>
                    <a:pt x="211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321625" y="1732475"/>
              <a:ext cx="9600" cy="7925"/>
            </a:xfrm>
            <a:custGeom>
              <a:avLst/>
              <a:gdLst/>
              <a:ahLst/>
              <a:cxnLst/>
              <a:rect l="l" t="t" r="r" b="b"/>
              <a:pathLst>
                <a:path w="384" h="317" extrusionOk="0">
                  <a:moveTo>
                    <a:pt x="217" y="0"/>
                  </a:moveTo>
                  <a:cubicBezTo>
                    <a:pt x="179" y="0"/>
                    <a:pt x="139" y="15"/>
                    <a:pt x="106" y="48"/>
                  </a:cubicBezTo>
                  <a:cubicBezTo>
                    <a:pt x="1" y="141"/>
                    <a:pt x="71" y="317"/>
                    <a:pt x="211" y="317"/>
                  </a:cubicBezTo>
                  <a:cubicBezTo>
                    <a:pt x="293" y="317"/>
                    <a:pt x="364" y="258"/>
                    <a:pt x="375" y="176"/>
                  </a:cubicBezTo>
                  <a:cubicBezTo>
                    <a:pt x="383" y="72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246750" y="1538675"/>
              <a:ext cx="10200" cy="8025"/>
            </a:xfrm>
            <a:custGeom>
              <a:avLst/>
              <a:gdLst/>
              <a:ahLst/>
              <a:cxnLst/>
              <a:rect l="l" t="t" r="r" b="b"/>
              <a:pathLst>
                <a:path w="408" h="321" extrusionOk="0">
                  <a:moveTo>
                    <a:pt x="174" y="0"/>
                  </a:moveTo>
                  <a:cubicBezTo>
                    <a:pt x="135" y="0"/>
                    <a:pt x="95" y="16"/>
                    <a:pt x="59" y="55"/>
                  </a:cubicBezTo>
                  <a:cubicBezTo>
                    <a:pt x="1" y="113"/>
                    <a:pt x="1" y="219"/>
                    <a:pt x="59" y="277"/>
                  </a:cubicBezTo>
                  <a:cubicBezTo>
                    <a:pt x="89" y="306"/>
                    <a:pt x="130" y="321"/>
                    <a:pt x="171" y="321"/>
                  </a:cubicBezTo>
                  <a:cubicBezTo>
                    <a:pt x="211" y="321"/>
                    <a:pt x="252" y="306"/>
                    <a:pt x="282" y="277"/>
                  </a:cubicBezTo>
                  <a:cubicBezTo>
                    <a:pt x="407" y="170"/>
                    <a:pt x="299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054675" y="1455500"/>
              <a:ext cx="9300" cy="7875"/>
            </a:xfrm>
            <a:custGeom>
              <a:avLst/>
              <a:gdLst/>
              <a:ahLst/>
              <a:cxnLst/>
              <a:rect l="l" t="t" r="r" b="b"/>
              <a:pathLst>
                <a:path w="372" h="315" extrusionOk="0">
                  <a:moveTo>
                    <a:pt x="206" y="0"/>
                  </a:moveTo>
                  <a:cubicBezTo>
                    <a:pt x="63" y="0"/>
                    <a:pt x="1" y="168"/>
                    <a:pt x="91" y="270"/>
                  </a:cubicBezTo>
                  <a:cubicBezTo>
                    <a:pt x="126" y="301"/>
                    <a:pt x="168" y="315"/>
                    <a:pt x="209" y="315"/>
                  </a:cubicBezTo>
                  <a:cubicBezTo>
                    <a:pt x="293" y="315"/>
                    <a:pt x="372" y="255"/>
                    <a:pt x="372" y="153"/>
                  </a:cubicBezTo>
                  <a:cubicBezTo>
                    <a:pt x="372" y="71"/>
                    <a:pt x="302" y="1"/>
                    <a:pt x="220" y="1"/>
                  </a:cubicBezTo>
                  <a:cubicBezTo>
                    <a:pt x="215" y="0"/>
                    <a:pt x="210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860975" y="1530925"/>
              <a:ext cx="10450" cy="8200"/>
            </a:xfrm>
            <a:custGeom>
              <a:avLst/>
              <a:gdLst/>
              <a:ahLst/>
              <a:cxnLst/>
              <a:rect l="l" t="t" r="r" b="b"/>
              <a:pathLst>
                <a:path w="418" h="328" extrusionOk="0">
                  <a:moveTo>
                    <a:pt x="177" y="1"/>
                  </a:moveTo>
                  <a:cubicBezTo>
                    <a:pt x="138" y="1"/>
                    <a:pt x="99" y="15"/>
                    <a:pt x="71" y="49"/>
                  </a:cubicBezTo>
                  <a:cubicBezTo>
                    <a:pt x="1" y="107"/>
                    <a:pt x="1" y="213"/>
                    <a:pt x="71" y="271"/>
                  </a:cubicBezTo>
                  <a:cubicBezTo>
                    <a:pt x="105" y="311"/>
                    <a:pt x="145" y="327"/>
                    <a:pt x="184" y="327"/>
                  </a:cubicBezTo>
                  <a:cubicBezTo>
                    <a:pt x="306" y="327"/>
                    <a:pt x="418" y="164"/>
                    <a:pt x="293" y="49"/>
                  </a:cubicBezTo>
                  <a:cubicBezTo>
                    <a:pt x="263" y="18"/>
                    <a:pt x="219" y="1"/>
                    <a:pt x="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777725" y="1721325"/>
              <a:ext cx="9275" cy="7850"/>
            </a:xfrm>
            <a:custGeom>
              <a:avLst/>
              <a:gdLst/>
              <a:ahLst/>
              <a:cxnLst/>
              <a:rect l="l" t="t" r="r" b="b"/>
              <a:pathLst>
                <a:path w="371" h="314" extrusionOk="0">
                  <a:moveTo>
                    <a:pt x="152" y="1"/>
                  </a:moveTo>
                  <a:cubicBezTo>
                    <a:pt x="69" y="1"/>
                    <a:pt x="8" y="68"/>
                    <a:pt x="8" y="154"/>
                  </a:cubicBezTo>
                  <a:cubicBezTo>
                    <a:pt x="0" y="251"/>
                    <a:pt x="80" y="314"/>
                    <a:pt x="165" y="314"/>
                  </a:cubicBezTo>
                  <a:cubicBezTo>
                    <a:pt x="204" y="314"/>
                    <a:pt x="244" y="301"/>
                    <a:pt x="277" y="271"/>
                  </a:cubicBezTo>
                  <a:cubicBezTo>
                    <a:pt x="371" y="178"/>
                    <a:pt x="312" y="2"/>
                    <a:pt x="172" y="2"/>
                  </a:cubicBezTo>
                  <a:cubicBezTo>
                    <a:pt x="165" y="1"/>
                    <a:pt x="158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704300" y="1710800"/>
              <a:ext cx="37425" cy="29475"/>
            </a:xfrm>
            <a:custGeom>
              <a:avLst/>
              <a:gdLst/>
              <a:ahLst/>
              <a:cxnLst/>
              <a:rect l="l" t="t" r="r" b="b"/>
              <a:pathLst>
                <a:path w="1497" h="1179" extrusionOk="0">
                  <a:moveTo>
                    <a:pt x="865" y="1"/>
                  </a:moveTo>
                  <a:cubicBezTo>
                    <a:pt x="720" y="1"/>
                    <a:pt x="576" y="56"/>
                    <a:pt x="467" y="166"/>
                  </a:cubicBezTo>
                  <a:cubicBezTo>
                    <a:pt x="1" y="569"/>
                    <a:pt x="393" y="1178"/>
                    <a:pt x="849" y="1178"/>
                  </a:cubicBezTo>
                  <a:cubicBezTo>
                    <a:pt x="988" y="1178"/>
                    <a:pt x="1134" y="1122"/>
                    <a:pt x="1262" y="985"/>
                  </a:cubicBezTo>
                  <a:cubicBezTo>
                    <a:pt x="1485" y="762"/>
                    <a:pt x="1496" y="400"/>
                    <a:pt x="1274" y="177"/>
                  </a:cubicBezTo>
                  <a:cubicBezTo>
                    <a:pt x="1161" y="59"/>
                    <a:pt x="1013" y="1"/>
                    <a:pt x="8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761675" y="1711700"/>
              <a:ext cx="38550" cy="28900"/>
            </a:xfrm>
            <a:custGeom>
              <a:avLst/>
              <a:gdLst/>
              <a:ahLst/>
              <a:cxnLst/>
              <a:rect l="l" t="t" r="r" b="b"/>
              <a:pathLst>
                <a:path w="1542" h="1156" extrusionOk="0">
                  <a:moveTo>
                    <a:pt x="766" y="1"/>
                  </a:moveTo>
                  <a:cubicBezTo>
                    <a:pt x="261" y="1"/>
                    <a:pt x="0" y="613"/>
                    <a:pt x="359" y="972"/>
                  </a:cubicBezTo>
                  <a:cubicBezTo>
                    <a:pt x="469" y="1094"/>
                    <a:pt x="619" y="1155"/>
                    <a:pt x="771" y="1155"/>
                  </a:cubicBezTo>
                  <a:cubicBezTo>
                    <a:pt x="912" y="1155"/>
                    <a:pt x="1054" y="1102"/>
                    <a:pt x="1167" y="996"/>
                  </a:cubicBezTo>
                  <a:cubicBezTo>
                    <a:pt x="1541" y="633"/>
                    <a:pt x="1295" y="13"/>
                    <a:pt x="781" y="1"/>
                  </a:cubicBezTo>
                  <a:cubicBezTo>
                    <a:pt x="776" y="1"/>
                    <a:pt x="771" y="1"/>
                    <a:pt x="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67525" y="1656900"/>
              <a:ext cx="30350" cy="28875"/>
            </a:xfrm>
            <a:custGeom>
              <a:avLst/>
              <a:gdLst/>
              <a:ahLst/>
              <a:cxnLst/>
              <a:rect l="l" t="t" r="r" b="b"/>
              <a:pathLst>
                <a:path w="1214" h="1155" extrusionOk="0">
                  <a:moveTo>
                    <a:pt x="583" y="0"/>
                  </a:moveTo>
                  <a:cubicBezTo>
                    <a:pt x="294" y="0"/>
                    <a:pt x="16" y="224"/>
                    <a:pt x="8" y="567"/>
                  </a:cubicBezTo>
                  <a:cubicBezTo>
                    <a:pt x="1" y="918"/>
                    <a:pt x="281" y="1155"/>
                    <a:pt x="579" y="1155"/>
                  </a:cubicBezTo>
                  <a:cubicBezTo>
                    <a:pt x="718" y="1155"/>
                    <a:pt x="860" y="1103"/>
                    <a:pt x="980" y="988"/>
                  </a:cubicBezTo>
                  <a:cubicBezTo>
                    <a:pt x="1202" y="778"/>
                    <a:pt x="1213" y="415"/>
                    <a:pt x="991" y="181"/>
                  </a:cubicBezTo>
                  <a:cubicBezTo>
                    <a:pt x="874" y="56"/>
                    <a:pt x="727" y="0"/>
                    <a:pt x="5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710975" y="1655925"/>
              <a:ext cx="31925" cy="28650"/>
            </a:xfrm>
            <a:custGeom>
              <a:avLst/>
              <a:gdLst/>
              <a:ahLst/>
              <a:cxnLst/>
              <a:rect l="l" t="t" r="r" b="b"/>
              <a:pathLst>
                <a:path w="1277" h="1146" extrusionOk="0">
                  <a:moveTo>
                    <a:pt x="639" y="0"/>
                  </a:moveTo>
                  <a:cubicBezTo>
                    <a:pt x="496" y="0"/>
                    <a:pt x="355" y="53"/>
                    <a:pt x="247" y="161"/>
                  </a:cubicBezTo>
                  <a:cubicBezTo>
                    <a:pt x="13" y="372"/>
                    <a:pt x="1" y="746"/>
                    <a:pt x="223" y="969"/>
                  </a:cubicBezTo>
                  <a:cubicBezTo>
                    <a:pt x="336" y="1087"/>
                    <a:pt x="484" y="1146"/>
                    <a:pt x="634" y="1146"/>
                  </a:cubicBezTo>
                  <a:cubicBezTo>
                    <a:pt x="780" y="1146"/>
                    <a:pt x="927" y="1090"/>
                    <a:pt x="1042" y="980"/>
                  </a:cubicBezTo>
                  <a:cubicBezTo>
                    <a:pt x="1264" y="770"/>
                    <a:pt x="1276" y="407"/>
                    <a:pt x="1054" y="173"/>
                  </a:cubicBezTo>
                  <a:cubicBezTo>
                    <a:pt x="940" y="59"/>
                    <a:pt x="789" y="0"/>
                    <a:pt x="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703325" y="1753400"/>
              <a:ext cx="38675" cy="31650"/>
            </a:xfrm>
            <a:custGeom>
              <a:avLst/>
              <a:gdLst/>
              <a:ahLst/>
              <a:cxnLst/>
              <a:rect l="l" t="t" r="r" b="b"/>
              <a:pathLst>
                <a:path w="1547" h="1266" extrusionOk="0">
                  <a:moveTo>
                    <a:pt x="778" y="0"/>
                  </a:moveTo>
                  <a:cubicBezTo>
                    <a:pt x="529" y="0"/>
                    <a:pt x="295" y="145"/>
                    <a:pt x="190" y="380"/>
                  </a:cubicBezTo>
                  <a:cubicBezTo>
                    <a:pt x="1" y="819"/>
                    <a:pt x="346" y="1266"/>
                    <a:pt x="771" y="1266"/>
                  </a:cubicBezTo>
                  <a:cubicBezTo>
                    <a:pt x="844" y="1266"/>
                    <a:pt x="921" y="1252"/>
                    <a:pt x="997" y="1223"/>
                  </a:cubicBezTo>
                  <a:cubicBezTo>
                    <a:pt x="1524" y="1024"/>
                    <a:pt x="1547" y="287"/>
                    <a:pt x="1032" y="53"/>
                  </a:cubicBezTo>
                  <a:cubicBezTo>
                    <a:pt x="949" y="17"/>
                    <a:pt x="863" y="0"/>
                    <a:pt x="7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63275" y="1754550"/>
              <a:ext cx="38100" cy="31700"/>
            </a:xfrm>
            <a:custGeom>
              <a:avLst/>
              <a:gdLst/>
              <a:ahLst/>
              <a:cxnLst/>
              <a:rect l="l" t="t" r="r" b="b"/>
              <a:pathLst>
                <a:path w="1524" h="1268" extrusionOk="0">
                  <a:moveTo>
                    <a:pt x="758" y="1"/>
                  </a:moveTo>
                  <a:cubicBezTo>
                    <a:pt x="341" y="1"/>
                    <a:pt x="1" y="431"/>
                    <a:pt x="167" y="861"/>
                  </a:cubicBezTo>
                  <a:cubicBezTo>
                    <a:pt x="266" y="1113"/>
                    <a:pt x="503" y="1268"/>
                    <a:pt x="756" y="1268"/>
                  </a:cubicBezTo>
                  <a:cubicBezTo>
                    <a:pt x="832" y="1268"/>
                    <a:pt x="910" y="1253"/>
                    <a:pt x="986" y="1224"/>
                  </a:cubicBezTo>
                  <a:cubicBezTo>
                    <a:pt x="1512" y="1013"/>
                    <a:pt x="1524" y="288"/>
                    <a:pt x="1009" y="54"/>
                  </a:cubicBezTo>
                  <a:cubicBezTo>
                    <a:pt x="925" y="17"/>
                    <a:pt x="840" y="1"/>
                    <a:pt x="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06050" y="1713575"/>
              <a:ext cx="38375" cy="31650"/>
            </a:xfrm>
            <a:custGeom>
              <a:avLst/>
              <a:gdLst/>
              <a:ahLst/>
              <a:cxnLst/>
              <a:rect l="l" t="t" r="r" b="b"/>
              <a:pathLst>
                <a:path w="1535" h="1266" extrusionOk="0">
                  <a:moveTo>
                    <a:pt x="769" y="0"/>
                  </a:moveTo>
                  <a:cubicBezTo>
                    <a:pt x="694" y="0"/>
                    <a:pt x="616" y="14"/>
                    <a:pt x="538" y="43"/>
                  </a:cubicBezTo>
                  <a:cubicBezTo>
                    <a:pt x="23" y="254"/>
                    <a:pt x="0" y="979"/>
                    <a:pt x="515" y="1213"/>
                  </a:cubicBezTo>
                  <a:cubicBezTo>
                    <a:pt x="595" y="1249"/>
                    <a:pt x="679" y="1265"/>
                    <a:pt x="762" y="1265"/>
                  </a:cubicBezTo>
                  <a:cubicBezTo>
                    <a:pt x="1006" y="1265"/>
                    <a:pt x="1241" y="1121"/>
                    <a:pt x="1345" y="885"/>
                  </a:cubicBezTo>
                  <a:cubicBezTo>
                    <a:pt x="1535" y="447"/>
                    <a:pt x="1198" y="0"/>
                    <a:pt x="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807200" y="1654275"/>
              <a:ext cx="37175" cy="31625"/>
            </a:xfrm>
            <a:custGeom>
              <a:avLst/>
              <a:gdLst/>
              <a:ahLst/>
              <a:cxnLst/>
              <a:rect l="l" t="t" r="r" b="b"/>
              <a:pathLst>
                <a:path w="1487" h="1265" extrusionOk="0">
                  <a:moveTo>
                    <a:pt x="776" y="1"/>
                  </a:moveTo>
                  <a:cubicBezTo>
                    <a:pt x="543" y="1"/>
                    <a:pt x="309" y="126"/>
                    <a:pt x="200" y="379"/>
                  </a:cubicBezTo>
                  <a:cubicBezTo>
                    <a:pt x="0" y="818"/>
                    <a:pt x="344" y="1265"/>
                    <a:pt x="776" y="1265"/>
                  </a:cubicBezTo>
                  <a:cubicBezTo>
                    <a:pt x="851" y="1265"/>
                    <a:pt x="929" y="1251"/>
                    <a:pt x="1007" y="1222"/>
                  </a:cubicBezTo>
                  <a:cubicBezTo>
                    <a:pt x="1323" y="1093"/>
                    <a:pt x="1487" y="719"/>
                    <a:pt x="1358" y="403"/>
                  </a:cubicBezTo>
                  <a:cubicBezTo>
                    <a:pt x="1257" y="135"/>
                    <a:pt x="1017" y="1"/>
                    <a:pt x="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766225" y="1611400"/>
              <a:ext cx="36925" cy="31725"/>
            </a:xfrm>
            <a:custGeom>
              <a:avLst/>
              <a:gdLst/>
              <a:ahLst/>
              <a:cxnLst/>
              <a:rect l="l" t="t" r="r" b="b"/>
              <a:pathLst>
                <a:path w="1477" h="1269" extrusionOk="0">
                  <a:moveTo>
                    <a:pt x="747" y="1"/>
                  </a:moveTo>
                  <a:cubicBezTo>
                    <a:pt x="335" y="1"/>
                    <a:pt x="1" y="429"/>
                    <a:pt x="166" y="866"/>
                  </a:cubicBezTo>
                  <a:cubicBezTo>
                    <a:pt x="273" y="1134"/>
                    <a:pt x="516" y="1268"/>
                    <a:pt x="758" y="1268"/>
                  </a:cubicBezTo>
                  <a:cubicBezTo>
                    <a:pt x="993" y="1268"/>
                    <a:pt x="1226" y="1143"/>
                    <a:pt x="1336" y="889"/>
                  </a:cubicBezTo>
                  <a:cubicBezTo>
                    <a:pt x="1476" y="562"/>
                    <a:pt x="1336" y="199"/>
                    <a:pt x="1008" y="59"/>
                  </a:cubicBezTo>
                  <a:cubicBezTo>
                    <a:pt x="920" y="19"/>
                    <a:pt x="832" y="1"/>
                    <a:pt x="7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706275" y="1610125"/>
              <a:ext cx="37200" cy="31725"/>
            </a:xfrm>
            <a:custGeom>
              <a:avLst/>
              <a:gdLst/>
              <a:ahLst/>
              <a:cxnLst/>
              <a:rect l="l" t="t" r="r" b="b"/>
              <a:pathLst>
                <a:path w="1488" h="1269" extrusionOk="0">
                  <a:moveTo>
                    <a:pt x="775" y="0"/>
                  </a:moveTo>
                  <a:cubicBezTo>
                    <a:pt x="540" y="0"/>
                    <a:pt x="304" y="126"/>
                    <a:pt x="189" y="379"/>
                  </a:cubicBezTo>
                  <a:cubicBezTo>
                    <a:pt x="1" y="815"/>
                    <a:pt x="341" y="1268"/>
                    <a:pt x="770" y="1268"/>
                  </a:cubicBezTo>
                  <a:cubicBezTo>
                    <a:pt x="847" y="1268"/>
                    <a:pt x="927" y="1253"/>
                    <a:pt x="1008" y="1221"/>
                  </a:cubicBezTo>
                  <a:cubicBezTo>
                    <a:pt x="1324" y="1093"/>
                    <a:pt x="1487" y="730"/>
                    <a:pt x="1359" y="402"/>
                  </a:cubicBezTo>
                  <a:cubicBezTo>
                    <a:pt x="1258" y="135"/>
                    <a:pt x="1017" y="0"/>
                    <a:pt x="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663300" y="1651275"/>
              <a:ext cx="38350" cy="31525"/>
            </a:xfrm>
            <a:custGeom>
              <a:avLst/>
              <a:gdLst/>
              <a:ahLst/>
              <a:cxnLst/>
              <a:rect l="l" t="t" r="r" b="b"/>
              <a:pathLst>
                <a:path w="1534" h="1261" extrusionOk="0">
                  <a:moveTo>
                    <a:pt x="769" y="1"/>
                  </a:moveTo>
                  <a:cubicBezTo>
                    <a:pt x="523" y="1"/>
                    <a:pt x="292" y="141"/>
                    <a:pt x="188" y="382"/>
                  </a:cubicBezTo>
                  <a:cubicBezTo>
                    <a:pt x="0" y="817"/>
                    <a:pt x="339" y="1261"/>
                    <a:pt x="759" y="1261"/>
                  </a:cubicBezTo>
                  <a:cubicBezTo>
                    <a:pt x="836" y="1261"/>
                    <a:pt x="916" y="1246"/>
                    <a:pt x="995" y="1213"/>
                  </a:cubicBezTo>
                  <a:cubicBezTo>
                    <a:pt x="1522" y="1014"/>
                    <a:pt x="1533" y="277"/>
                    <a:pt x="1030" y="55"/>
                  </a:cubicBezTo>
                  <a:cubicBezTo>
                    <a:pt x="945" y="18"/>
                    <a:pt x="856" y="1"/>
                    <a:pt x="7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3663600" y="1710650"/>
              <a:ext cx="36925" cy="31500"/>
            </a:xfrm>
            <a:custGeom>
              <a:avLst/>
              <a:gdLst/>
              <a:ahLst/>
              <a:cxnLst/>
              <a:rect l="l" t="t" r="r" b="b"/>
              <a:pathLst>
                <a:path w="1477" h="1260" extrusionOk="0">
                  <a:moveTo>
                    <a:pt x="711" y="0"/>
                  </a:moveTo>
                  <a:cubicBezTo>
                    <a:pt x="636" y="0"/>
                    <a:pt x="558" y="14"/>
                    <a:pt x="480" y="43"/>
                  </a:cubicBezTo>
                  <a:cubicBezTo>
                    <a:pt x="153" y="172"/>
                    <a:pt x="1" y="534"/>
                    <a:pt x="118" y="862"/>
                  </a:cubicBezTo>
                  <a:cubicBezTo>
                    <a:pt x="225" y="1125"/>
                    <a:pt x="468" y="1260"/>
                    <a:pt x="710" y="1260"/>
                  </a:cubicBezTo>
                  <a:cubicBezTo>
                    <a:pt x="942" y="1260"/>
                    <a:pt x="1173" y="1137"/>
                    <a:pt x="1288" y="885"/>
                  </a:cubicBezTo>
                  <a:cubicBezTo>
                    <a:pt x="1477" y="447"/>
                    <a:pt x="1140" y="0"/>
                    <a:pt x="7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3658300" y="1770875"/>
              <a:ext cx="19950" cy="15750"/>
            </a:xfrm>
            <a:custGeom>
              <a:avLst/>
              <a:gdLst/>
              <a:ahLst/>
              <a:cxnLst/>
              <a:rect l="l" t="t" r="r" b="b"/>
              <a:pathLst>
                <a:path w="798" h="630" extrusionOk="0">
                  <a:moveTo>
                    <a:pt x="452" y="0"/>
                  </a:moveTo>
                  <a:cubicBezTo>
                    <a:pt x="375" y="0"/>
                    <a:pt x="297" y="29"/>
                    <a:pt x="236" y="91"/>
                  </a:cubicBezTo>
                  <a:lnTo>
                    <a:pt x="236" y="79"/>
                  </a:lnTo>
                  <a:lnTo>
                    <a:pt x="236" y="79"/>
                  </a:lnTo>
                  <a:cubicBezTo>
                    <a:pt x="1" y="305"/>
                    <a:pt x="206" y="630"/>
                    <a:pt x="452" y="630"/>
                  </a:cubicBezTo>
                  <a:cubicBezTo>
                    <a:pt x="524" y="630"/>
                    <a:pt x="600" y="602"/>
                    <a:pt x="669" y="535"/>
                  </a:cubicBezTo>
                  <a:cubicBezTo>
                    <a:pt x="798" y="418"/>
                    <a:pt x="798" y="220"/>
                    <a:pt x="681" y="103"/>
                  </a:cubicBezTo>
                  <a:cubicBezTo>
                    <a:pt x="619" y="35"/>
                    <a:pt x="536" y="0"/>
                    <a:pt x="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743450" y="1806475"/>
              <a:ext cx="18650" cy="15825"/>
            </a:xfrm>
            <a:custGeom>
              <a:avLst/>
              <a:gdLst/>
              <a:ahLst/>
              <a:cxnLst/>
              <a:rect l="l" t="t" r="r" b="b"/>
              <a:pathLst>
                <a:path w="746" h="633" extrusionOk="0">
                  <a:moveTo>
                    <a:pt x="329" y="1"/>
                  </a:moveTo>
                  <a:cubicBezTo>
                    <a:pt x="167" y="1"/>
                    <a:pt x="12" y="127"/>
                    <a:pt x="12" y="316"/>
                  </a:cubicBezTo>
                  <a:cubicBezTo>
                    <a:pt x="0" y="492"/>
                    <a:pt x="141" y="632"/>
                    <a:pt x="316" y="632"/>
                  </a:cubicBezTo>
                  <a:cubicBezTo>
                    <a:pt x="321" y="633"/>
                    <a:pt x="326" y="633"/>
                    <a:pt x="330" y="633"/>
                  </a:cubicBezTo>
                  <a:cubicBezTo>
                    <a:pt x="602" y="633"/>
                    <a:pt x="746" y="301"/>
                    <a:pt x="550" y="94"/>
                  </a:cubicBezTo>
                  <a:cubicBezTo>
                    <a:pt x="486" y="30"/>
                    <a:pt x="407" y="1"/>
                    <a:pt x="3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3826225" y="1774375"/>
              <a:ext cx="17275" cy="15675"/>
            </a:xfrm>
            <a:custGeom>
              <a:avLst/>
              <a:gdLst/>
              <a:ahLst/>
              <a:cxnLst/>
              <a:rect l="l" t="t" r="r" b="b"/>
              <a:pathLst>
                <a:path w="691" h="627" extrusionOk="0">
                  <a:moveTo>
                    <a:pt x="340" y="0"/>
                  </a:moveTo>
                  <a:cubicBezTo>
                    <a:pt x="262" y="0"/>
                    <a:pt x="185" y="30"/>
                    <a:pt x="129" y="91"/>
                  </a:cubicBezTo>
                  <a:cubicBezTo>
                    <a:pt x="0" y="208"/>
                    <a:pt x="0" y="407"/>
                    <a:pt x="117" y="524"/>
                  </a:cubicBezTo>
                  <a:cubicBezTo>
                    <a:pt x="178" y="591"/>
                    <a:pt x="262" y="627"/>
                    <a:pt x="346" y="627"/>
                  </a:cubicBezTo>
                  <a:cubicBezTo>
                    <a:pt x="423" y="627"/>
                    <a:pt x="500" y="597"/>
                    <a:pt x="562" y="536"/>
                  </a:cubicBezTo>
                  <a:cubicBezTo>
                    <a:pt x="691" y="419"/>
                    <a:pt x="691" y="220"/>
                    <a:pt x="574" y="103"/>
                  </a:cubicBezTo>
                  <a:cubicBezTo>
                    <a:pt x="512" y="36"/>
                    <a:pt x="426" y="0"/>
                    <a:pt x="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3860150" y="1692625"/>
              <a:ext cx="18650" cy="15900"/>
            </a:xfrm>
            <a:custGeom>
              <a:avLst/>
              <a:gdLst/>
              <a:ahLst/>
              <a:cxnLst/>
              <a:rect l="l" t="t" r="r" b="b"/>
              <a:pathLst>
                <a:path w="746" h="636" extrusionOk="0">
                  <a:moveTo>
                    <a:pt x="425" y="0"/>
                  </a:moveTo>
                  <a:cubicBezTo>
                    <a:pt x="350" y="0"/>
                    <a:pt x="273" y="27"/>
                    <a:pt x="211" y="86"/>
                  </a:cubicBezTo>
                  <a:cubicBezTo>
                    <a:pt x="0" y="284"/>
                    <a:pt x="141" y="624"/>
                    <a:pt x="422" y="635"/>
                  </a:cubicBezTo>
                  <a:cubicBezTo>
                    <a:pt x="597" y="635"/>
                    <a:pt x="737" y="495"/>
                    <a:pt x="737" y="320"/>
                  </a:cubicBezTo>
                  <a:cubicBezTo>
                    <a:pt x="745" y="127"/>
                    <a:pt x="588" y="0"/>
                    <a:pt x="4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3830325" y="1609750"/>
              <a:ext cx="16675" cy="15925"/>
            </a:xfrm>
            <a:custGeom>
              <a:avLst/>
              <a:gdLst/>
              <a:ahLst/>
              <a:cxnLst/>
              <a:rect l="l" t="t" r="r" b="b"/>
              <a:pathLst>
                <a:path w="667" h="637" extrusionOk="0">
                  <a:moveTo>
                    <a:pt x="319" y="0"/>
                  </a:moveTo>
                  <a:cubicBezTo>
                    <a:pt x="156" y="0"/>
                    <a:pt x="0" y="125"/>
                    <a:pt x="0" y="312"/>
                  </a:cubicBezTo>
                  <a:cubicBezTo>
                    <a:pt x="0" y="504"/>
                    <a:pt x="154" y="636"/>
                    <a:pt x="319" y="636"/>
                  </a:cubicBezTo>
                  <a:cubicBezTo>
                    <a:pt x="394" y="636"/>
                    <a:pt x="472" y="609"/>
                    <a:pt x="538" y="546"/>
                  </a:cubicBezTo>
                  <a:cubicBezTo>
                    <a:pt x="655" y="429"/>
                    <a:pt x="667" y="230"/>
                    <a:pt x="550" y="101"/>
                  </a:cubicBezTo>
                  <a:cubicBezTo>
                    <a:pt x="484" y="31"/>
                    <a:pt x="400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3745800" y="1573950"/>
              <a:ext cx="18450" cy="16025"/>
            </a:xfrm>
            <a:custGeom>
              <a:avLst/>
              <a:gdLst/>
              <a:ahLst/>
              <a:cxnLst/>
              <a:rect l="l" t="t" r="r" b="b"/>
              <a:pathLst>
                <a:path w="738" h="641" extrusionOk="0">
                  <a:moveTo>
                    <a:pt x="433" y="1"/>
                  </a:moveTo>
                  <a:cubicBezTo>
                    <a:pt x="140" y="1"/>
                    <a:pt x="0" y="340"/>
                    <a:pt x="187" y="539"/>
                  </a:cubicBezTo>
                  <a:cubicBezTo>
                    <a:pt x="254" y="609"/>
                    <a:pt x="337" y="640"/>
                    <a:pt x="418" y="640"/>
                  </a:cubicBezTo>
                  <a:cubicBezTo>
                    <a:pt x="581" y="640"/>
                    <a:pt x="737" y="516"/>
                    <a:pt x="737" y="328"/>
                  </a:cubicBezTo>
                  <a:cubicBezTo>
                    <a:pt x="737" y="153"/>
                    <a:pt x="597" y="1"/>
                    <a:pt x="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3662425" y="1606350"/>
              <a:ext cx="21100" cy="15900"/>
            </a:xfrm>
            <a:custGeom>
              <a:avLst/>
              <a:gdLst/>
              <a:ahLst/>
              <a:cxnLst/>
              <a:rect l="l" t="t" r="r" b="b"/>
              <a:pathLst>
                <a:path w="844" h="636" extrusionOk="0">
                  <a:moveTo>
                    <a:pt x="428" y="1"/>
                  </a:moveTo>
                  <a:cubicBezTo>
                    <a:pt x="346" y="1"/>
                    <a:pt x="264" y="33"/>
                    <a:pt x="200" y="97"/>
                  </a:cubicBezTo>
                  <a:cubicBezTo>
                    <a:pt x="1" y="296"/>
                    <a:pt x="141" y="635"/>
                    <a:pt x="422" y="635"/>
                  </a:cubicBezTo>
                  <a:cubicBezTo>
                    <a:pt x="703" y="635"/>
                    <a:pt x="843" y="296"/>
                    <a:pt x="656" y="97"/>
                  </a:cubicBezTo>
                  <a:cubicBezTo>
                    <a:pt x="592" y="33"/>
                    <a:pt x="510" y="1"/>
                    <a:pt x="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625950" y="1687975"/>
              <a:ext cx="22200" cy="15900"/>
            </a:xfrm>
            <a:custGeom>
              <a:avLst/>
              <a:gdLst/>
              <a:ahLst/>
              <a:cxnLst/>
              <a:rect l="l" t="t" r="r" b="b"/>
              <a:pathLst>
                <a:path w="888" h="636" extrusionOk="0">
                  <a:moveTo>
                    <a:pt x="411" y="0"/>
                  </a:moveTo>
                  <a:cubicBezTo>
                    <a:pt x="12" y="0"/>
                    <a:pt x="1" y="634"/>
                    <a:pt x="431" y="634"/>
                  </a:cubicBezTo>
                  <a:cubicBezTo>
                    <a:pt x="434" y="634"/>
                    <a:pt x="438" y="634"/>
                    <a:pt x="442" y="634"/>
                  </a:cubicBezTo>
                  <a:cubicBezTo>
                    <a:pt x="453" y="635"/>
                    <a:pt x="464" y="636"/>
                    <a:pt x="474" y="636"/>
                  </a:cubicBezTo>
                  <a:cubicBezTo>
                    <a:pt x="880" y="636"/>
                    <a:pt x="887" y="2"/>
                    <a:pt x="476" y="2"/>
                  </a:cubicBezTo>
                  <a:cubicBezTo>
                    <a:pt x="468" y="2"/>
                    <a:pt x="461" y="2"/>
                    <a:pt x="454" y="2"/>
                  </a:cubicBezTo>
                  <a:cubicBezTo>
                    <a:pt x="439" y="1"/>
                    <a:pt x="425" y="0"/>
                    <a:pt x="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676825" y="1828325"/>
              <a:ext cx="28925" cy="23750"/>
            </a:xfrm>
            <a:custGeom>
              <a:avLst/>
              <a:gdLst/>
              <a:ahLst/>
              <a:cxnLst/>
              <a:rect l="l" t="t" r="r" b="b"/>
              <a:pathLst>
                <a:path w="1157" h="950" extrusionOk="0">
                  <a:moveTo>
                    <a:pt x="588" y="0"/>
                  </a:moveTo>
                  <a:cubicBezTo>
                    <a:pt x="406" y="0"/>
                    <a:pt x="229" y="110"/>
                    <a:pt x="150" y="285"/>
                  </a:cubicBezTo>
                  <a:cubicBezTo>
                    <a:pt x="1" y="613"/>
                    <a:pt x="258" y="950"/>
                    <a:pt x="575" y="950"/>
                  </a:cubicBezTo>
                  <a:cubicBezTo>
                    <a:pt x="631" y="950"/>
                    <a:pt x="689" y="939"/>
                    <a:pt x="747" y="917"/>
                  </a:cubicBezTo>
                  <a:cubicBezTo>
                    <a:pt x="1145" y="764"/>
                    <a:pt x="1156" y="215"/>
                    <a:pt x="770" y="39"/>
                  </a:cubicBezTo>
                  <a:cubicBezTo>
                    <a:pt x="711" y="13"/>
                    <a:pt x="649" y="0"/>
                    <a:pt x="5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796175" y="1830675"/>
              <a:ext cx="28900" cy="23975"/>
            </a:xfrm>
            <a:custGeom>
              <a:avLst/>
              <a:gdLst/>
              <a:ahLst/>
              <a:cxnLst/>
              <a:rect l="l" t="t" r="r" b="b"/>
              <a:pathLst>
                <a:path w="1156" h="959" extrusionOk="0">
                  <a:moveTo>
                    <a:pt x="583" y="0"/>
                  </a:moveTo>
                  <a:cubicBezTo>
                    <a:pt x="266" y="0"/>
                    <a:pt x="0" y="325"/>
                    <a:pt x="138" y="659"/>
                  </a:cubicBezTo>
                  <a:cubicBezTo>
                    <a:pt x="210" y="840"/>
                    <a:pt x="389" y="959"/>
                    <a:pt x="580" y="959"/>
                  </a:cubicBezTo>
                  <a:cubicBezTo>
                    <a:pt x="635" y="959"/>
                    <a:pt x="691" y="949"/>
                    <a:pt x="746" y="928"/>
                  </a:cubicBezTo>
                  <a:cubicBezTo>
                    <a:pt x="1144" y="764"/>
                    <a:pt x="1156" y="214"/>
                    <a:pt x="769" y="39"/>
                  </a:cubicBezTo>
                  <a:cubicBezTo>
                    <a:pt x="707" y="12"/>
                    <a:pt x="644" y="0"/>
                    <a:pt x="5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882375" y="1748625"/>
              <a:ext cx="28650" cy="23800"/>
            </a:xfrm>
            <a:custGeom>
              <a:avLst/>
              <a:gdLst/>
              <a:ahLst/>
              <a:cxnLst/>
              <a:rect l="l" t="t" r="r" b="b"/>
              <a:pathLst>
                <a:path w="1146" h="952" extrusionOk="0">
                  <a:moveTo>
                    <a:pt x="574" y="0"/>
                  </a:moveTo>
                  <a:cubicBezTo>
                    <a:pt x="517" y="0"/>
                    <a:pt x="458" y="10"/>
                    <a:pt x="398" y="33"/>
                  </a:cubicBezTo>
                  <a:cubicBezTo>
                    <a:pt x="12" y="185"/>
                    <a:pt x="1" y="735"/>
                    <a:pt x="375" y="911"/>
                  </a:cubicBezTo>
                  <a:cubicBezTo>
                    <a:pt x="439" y="938"/>
                    <a:pt x="506" y="951"/>
                    <a:pt x="571" y="951"/>
                  </a:cubicBezTo>
                  <a:cubicBezTo>
                    <a:pt x="755" y="951"/>
                    <a:pt x="929" y="846"/>
                    <a:pt x="1007" y="665"/>
                  </a:cubicBezTo>
                  <a:cubicBezTo>
                    <a:pt x="1146" y="337"/>
                    <a:pt x="896" y="0"/>
                    <a:pt x="5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884750" y="1629775"/>
              <a:ext cx="27775" cy="23725"/>
            </a:xfrm>
            <a:custGeom>
              <a:avLst/>
              <a:gdLst/>
              <a:ahLst/>
              <a:cxnLst/>
              <a:rect l="l" t="t" r="r" b="b"/>
              <a:pathLst>
                <a:path w="1111" h="949" extrusionOk="0">
                  <a:moveTo>
                    <a:pt x="575" y="1"/>
                  </a:moveTo>
                  <a:cubicBezTo>
                    <a:pt x="401" y="1"/>
                    <a:pt x="225" y="94"/>
                    <a:pt x="140" y="283"/>
                  </a:cubicBezTo>
                  <a:cubicBezTo>
                    <a:pt x="0" y="611"/>
                    <a:pt x="250" y="948"/>
                    <a:pt x="572" y="948"/>
                  </a:cubicBezTo>
                  <a:cubicBezTo>
                    <a:pt x="629" y="948"/>
                    <a:pt x="688" y="938"/>
                    <a:pt x="748" y="915"/>
                  </a:cubicBezTo>
                  <a:cubicBezTo>
                    <a:pt x="982" y="821"/>
                    <a:pt x="1111" y="541"/>
                    <a:pt x="1017" y="307"/>
                  </a:cubicBezTo>
                  <a:cubicBezTo>
                    <a:pt x="939" y="103"/>
                    <a:pt x="758" y="1"/>
                    <a:pt x="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802300" y="1544200"/>
              <a:ext cx="27750" cy="23925"/>
            </a:xfrm>
            <a:custGeom>
              <a:avLst/>
              <a:gdLst/>
              <a:ahLst/>
              <a:cxnLst/>
              <a:rect l="l" t="t" r="r" b="b"/>
              <a:pathLst>
                <a:path w="1110" h="957" extrusionOk="0">
                  <a:moveTo>
                    <a:pt x="563" y="1"/>
                  </a:moveTo>
                  <a:cubicBezTo>
                    <a:pt x="253" y="1"/>
                    <a:pt x="1" y="323"/>
                    <a:pt x="127" y="653"/>
                  </a:cubicBezTo>
                  <a:cubicBezTo>
                    <a:pt x="204" y="855"/>
                    <a:pt x="386" y="957"/>
                    <a:pt x="569" y="957"/>
                  </a:cubicBezTo>
                  <a:cubicBezTo>
                    <a:pt x="746" y="957"/>
                    <a:pt x="923" y="860"/>
                    <a:pt x="1004" y="664"/>
                  </a:cubicBezTo>
                  <a:cubicBezTo>
                    <a:pt x="1109" y="430"/>
                    <a:pt x="992" y="150"/>
                    <a:pt x="758" y="44"/>
                  </a:cubicBezTo>
                  <a:cubicBezTo>
                    <a:pt x="693" y="14"/>
                    <a:pt x="626" y="1"/>
                    <a:pt x="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682900" y="1541850"/>
              <a:ext cx="28625" cy="23850"/>
            </a:xfrm>
            <a:custGeom>
              <a:avLst/>
              <a:gdLst/>
              <a:ahLst/>
              <a:cxnLst/>
              <a:rect l="l" t="t" r="r" b="b"/>
              <a:pathLst>
                <a:path w="1145" h="954" extrusionOk="0">
                  <a:moveTo>
                    <a:pt x="573" y="1"/>
                  </a:moveTo>
                  <a:cubicBezTo>
                    <a:pt x="515" y="1"/>
                    <a:pt x="456" y="11"/>
                    <a:pt x="399" y="33"/>
                  </a:cubicBezTo>
                  <a:cubicBezTo>
                    <a:pt x="12" y="185"/>
                    <a:pt x="1" y="747"/>
                    <a:pt x="387" y="910"/>
                  </a:cubicBezTo>
                  <a:cubicBezTo>
                    <a:pt x="453" y="940"/>
                    <a:pt x="519" y="954"/>
                    <a:pt x="583" y="954"/>
                  </a:cubicBezTo>
                  <a:cubicBezTo>
                    <a:pt x="893" y="954"/>
                    <a:pt x="1145" y="632"/>
                    <a:pt x="1019" y="302"/>
                  </a:cubicBezTo>
                  <a:cubicBezTo>
                    <a:pt x="947" y="114"/>
                    <a:pt x="765" y="1"/>
                    <a:pt x="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596700" y="1624125"/>
              <a:ext cx="28900" cy="23800"/>
            </a:xfrm>
            <a:custGeom>
              <a:avLst/>
              <a:gdLst/>
              <a:ahLst/>
              <a:cxnLst/>
              <a:rect l="l" t="t" r="r" b="b"/>
              <a:pathLst>
                <a:path w="1156" h="952" extrusionOk="0">
                  <a:moveTo>
                    <a:pt x="581" y="1"/>
                  </a:moveTo>
                  <a:cubicBezTo>
                    <a:pt x="401" y="1"/>
                    <a:pt x="227" y="105"/>
                    <a:pt x="150" y="287"/>
                  </a:cubicBezTo>
                  <a:cubicBezTo>
                    <a:pt x="0" y="615"/>
                    <a:pt x="257" y="952"/>
                    <a:pt x="582" y="952"/>
                  </a:cubicBezTo>
                  <a:cubicBezTo>
                    <a:pt x="639" y="952"/>
                    <a:pt x="698" y="941"/>
                    <a:pt x="758" y="919"/>
                  </a:cubicBezTo>
                  <a:cubicBezTo>
                    <a:pt x="1144" y="755"/>
                    <a:pt x="1156" y="205"/>
                    <a:pt x="770" y="41"/>
                  </a:cubicBezTo>
                  <a:cubicBezTo>
                    <a:pt x="709" y="14"/>
                    <a:pt x="644" y="1"/>
                    <a:pt x="5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590525" y="1742800"/>
              <a:ext cx="31875" cy="24125"/>
            </a:xfrm>
            <a:custGeom>
              <a:avLst/>
              <a:gdLst/>
              <a:ahLst/>
              <a:cxnLst/>
              <a:rect l="l" t="t" r="r" b="b"/>
              <a:pathLst>
                <a:path w="1275" h="965" extrusionOk="0">
                  <a:moveTo>
                    <a:pt x="733" y="0"/>
                  </a:moveTo>
                  <a:cubicBezTo>
                    <a:pt x="676" y="0"/>
                    <a:pt x="618" y="11"/>
                    <a:pt x="560" y="32"/>
                  </a:cubicBezTo>
                  <a:cubicBezTo>
                    <a:pt x="1" y="215"/>
                    <a:pt x="211" y="965"/>
                    <a:pt x="675" y="965"/>
                  </a:cubicBezTo>
                  <a:cubicBezTo>
                    <a:pt x="745" y="965"/>
                    <a:pt x="820" y="948"/>
                    <a:pt x="900" y="910"/>
                  </a:cubicBezTo>
                  <a:cubicBezTo>
                    <a:pt x="1145" y="816"/>
                    <a:pt x="1274" y="547"/>
                    <a:pt x="1169" y="301"/>
                  </a:cubicBezTo>
                  <a:cubicBezTo>
                    <a:pt x="1097" y="113"/>
                    <a:pt x="922" y="0"/>
                    <a:pt x="7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3608900" y="1828475"/>
              <a:ext cx="10300" cy="8075"/>
            </a:xfrm>
            <a:custGeom>
              <a:avLst/>
              <a:gdLst/>
              <a:ahLst/>
              <a:cxnLst/>
              <a:rect l="l" t="t" r="r" b="b"/>
              <a:pathLst>
                <a:path w="412" h="323" extrusionOk="0">
                  <a:moveTo>
                    <a:pt x="179" y="0"/>
                  </a:moveTo>
                  <a:cubicBezTo>
                    <a:pt x="143" y="0"/>
                    <a:pt x="105" y="13"/>
                    <a:pt x="71" y="45"/>
                  </a:cubicBezTo>
                  <a:cubicBezTo>
                    <a:pt x="1" y="103"/>
                    <a:pt x="1" y="220"/>
                    <a:pt x="71" y="279"/>
                  </a:cubicBezTo>
                  <a:cubicBezTo>
                    <a:pt x="100" y="308"/>
                    <a:pt x="141" y="323"/>
                    <a:pt x="182" y="323"/>
                  </a:cubicBezTo>
                  <a:cubicBezTo>
                    <a:pt x="223" y="323"/>
                    <a:pt x="264" y="308"/>
                    <a:pt x="293" y="279"/>
                  </a:cubicBezTo>
                  <a:cubicBezTo>
                    <a:pt x="411" y="161"/>
                    <a:pt x="304" y="0"/>
                    <a:pt x="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745800" y="1888100"/>
              <a:ext cx="9375" cy="7900"/>
            </a:xfrm>
            <a:custGeom>
              <a:avLst/>
              <a:gdLst/>
              <a:ahLst/>
              <a:cxnLst/>
              <a:rect l="l" t="t" r="r" b="b"/>
              <a:pathLst>
                <a:path w="375" h="316" extrusionOk="0">
                  <a:moveTo>
                    <a:pt x="164" y="1"/>
                  </a:moveTo>
                  <a:cubicBezTo>
                    <a:pt x="85" y="1"/>
                    <a:pt x="12" y="58"/>
                    <a:pt x="12" y="152"/>
                  </a:cubicBezTo>
                  <a:cubicBezTo>
                    <a:pt x="0" y="245"/>
                    <a:pt x="70" y="315"/>
                    <a:pt x="164" y="315"/>
                  </a:cubicBezTo>
                  <a:cubicBezTo>
                    <a:pt x="304" y="315"/>
                    <a:pt x="374" y="152"/>
                    <a:pt x="281" y="46"/>
                  </a:cubicBezTo>
                  <a:cubicBezTo>
                    <a:pt x="246" y="15"/>
                    <a:pt x="204" y="1"/>
                    <a:pt x="1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884425" y="1834050"/>
              <a:ext cx="8500" cy="8000"/>
            </a:xfrm>
            <a:custGeom>
              <a:avLst/>
              <a:gdLst/>
              <a:ahLst/>
              <a:cxnLst/>
              <a:rect l="l" t="t" r="r" b="b"/>
              <a:pathLst>
                <a:path w="340" h="320" extrusionOk="0">
                  <a:moveTo>
                    <a:pt x="170" y="0"/>
                  </a:moveTo>
                  <a:cubicBezTo>
                    <a:pt x="129" y="0"/>
                    <a:pt x="88" y="15"/>
                    <a:pt x="59" y="44"/>
                  </a:cubicBezTo>
                  <a:cubicBezTo>
                    <a:pt x="0" y="114"/>
                    <a:pt x="0" y="208"/>
                    <a:pt x="59" y="266"/>
                  </a:cubicBezTo>
                  <a:cubicBezTo>
                    <a:pt x="88" y="301"/>
                    <a:pt x="129" y="319"/>
                    <a:pt x="170" y="319"/>
                  </a:cubicBezTo>
                  <a:cubicBezTo>
                    <a:pt x="211" y="319"/>
                    <a:pt x="252" y="301"/>
                    <a:pt x="281" y="266"/>
                  </a:cubicBezTo>
                  <a:cubicBezTo>
                    <a:pt x="340" y="208"/>
                    <a:pt x="340" y="114"/>
                    <a:pt x="281" y="44"/>
                  </a:cubicBezTo>
                  <a:cubicBezTo>
                    <a:pt x="252" y="15"/>
                    <a:pt x="211" y="0"/>
                    <a:pt x="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943300" y="1698250"/>
              <a:ext cx="9300" cy="7925"/>
            </a:xfrm>
            <a:custGeom>
              <a:avLst/>
              <a:gdLst/>
              <a:ahLst/>
              <a:cxnLst/>
              <a:rect l="l" t="t" r="r" b="b"/>
              <a:pathLst>
                <a:path w="372" h="317" extrusionOk="0">
                  <a:moveTo>
                    <a:pt x="208" y="1"/>
                  </a:moveTo>
                  <a:cubicBezTo>
                    <a:pt x="8" y="1"/>
                    <a:pt x="1" y="305"/>
                    <a:pt x="208" y="317"/>
                  </a:cubicBezTo>
                  <a:cubicBezTo>
                    <a:pt x="301" y="317"/>
                    <a:pt x="371" y="247"/>
                    <a:pt x="371" y="165"/>
                  </a:cubicBezTo>
                  <a:cubicBezTo>
                    <a:pt x="371" y="71"/>
                    <a:pt x="301" y="1"/>
                    <a:pt x="219" y="1"/>
                  </a:cubicBezTo>
                  <a:cubicBezTo>
                    <a:pt x="215" y="1"/>
                    <a:pt x="212" y="1"/>
                    <a:pt x="2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889975" y="1560000"/>
              <a:ext cx="8800" cy="8000"/>
            </a:xfrm>
            <a:custGeom>
              <a:avLst/>
              <a:gdLst/>
              <a:ahLst/>
              <a:cxnLst/>
              <a:rect l="l" t="t" r="r" b="b"/>
              <a:pathLst>
                <a:path w="352" h="320" extrusionOk="0">
                  <a:moveTo>
                    <a:pt x="176" y="0"/>
                  </a:moveTo>
                  <a:cubicBezTo>
                    <a:pt x="135" y="0"/>
                    <a:pt x="94" y="15"/>
                    <a:pt x="59" y="44"/>
                  </a:cubicBezTo>
                  <a:cubicBezTo>
                    <a:pt x="1" y="114"/>
                    <a:pt x="1" y="208"/>
                    <a:pt x="59" y="266"/>
                  </a:cubicBezTo>
                  <a:cubicBezTo>
                    <a:pt x="94" y="301"/>
                    <a:pt x="135" y="319"/>
                    <a:pt x="176" y="319"/>
                  </a:cubicBezTo>
                  <a:cubicBezTo>
                    <a:pt x="217" y="319"/>
                    <a:pt x="258" y="301"/>
                    <a:pt x="293" y="266"/>
                  </a:cubicBezTo>
                  <a:cubicBezTo>
                    <a:pt x="352" y="208"/>
                    <a:pt x="352" y="114"/>
                    <a:pt x="293" y="44"/>
                  </a:cubicBezTo>
                  <a:cubicBezTo>
                    <a:pt x="258" y="15"/>
                    <a:pt x="217" y="0"/>
                    <a:pt x="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3752600" y="1500525"/>
              <a:ext cx="9300" cy="7750"/>
            </a:xfrm>
            <a:custGeom>
              <a:avLst/>
              <a:gdLst/>
              <a:ahLst/>
              <a:cxnLst/>
              <a:rect l="l" t="t" r="r" b="b"/>
              <a:pathLst>
                <a:path w="372" h="310" extrusionOk="0">
                  <a:moveTo>
                    <a:pt x="206" y="1"/>
                  </a:moveTo>
                  <a:cubicBezTo>
                    <a:pt x="74" y="1"/>
                    <a:pt x="1" y="168"/>
                    <a:pt x="102" y="259"/>
                  </a:cubicBezTo>
                  <a:cubicBezTo>
                    <a:pt x="134" y="294"/>
                    <a:pt x="174" y="309"/>
                    <a:pt x="214" y="309"/>
                  </a:cubicBezTo>
                  <a:cubicBezTo>
                    <a:pt x="294" y="309"/>
                    <a:pt x="372" y="247"/>
                    <a:pt x="372" y="153"/>
                  </a:cubicBezTo>
                  <a:cubicBezTo>
                    <a:pt x="372" y="72"/>
                    <a:pt x="301" y="1"/>
                    <a:pt x="219" y="1"/>
                  </a:cubicBezTo>
                  <a:cubicBezTo>
                    <a:pt x="215" y="1"/>
                    <a:pt x="211" y="1"/>
                    <a:pt x="2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614750" y="1554325"/>
              <a:ext cx="10225" cy="8175"/>
            </a:xfrm>
            <a:custGeom>
              <a:avLst/>
              <a:gdLst/>
              <a:ahLst/>
              <a:cxnLst/>
              <a:rect l="l" t="t" r="r" b="b"/>
              <a:pathLst>
                <a:path w="409" h="327" extrusionOk="0">
                  <a:moveTo>
                    <a:pt x="166" y="0"/>
                  </a:moveTo>
                  <a:cubicBezTo>
                    <a:pt x="126" y="0"/>
                    <a:pt x="87" y="15"/>
                    <a:pt x="59" y="49"/>
                  </a:cubicBezTo>
                  <a:cubicBezTo>
                    <a:pt x="1" y="107"/>
                    <a:pt x="1" y="213"/>
                    <a:pt x="59" y="271"/>
                  </a:cubicBezTo>
                  <a:cubicBezTo>
                    <a:pt x="93" y="311"/>
                    <a:pt x="133" y="327"/>
                    <a:pt x="172" y="327"/>
                  </a:cubicBezTo>
                  <a:cubicBezTo>
                    <a:pt x="295" y="327"/>
                    <a:pt x="409" y="164"/>
                    <a:pt x="293" y="49"/>
                  </a:cubicBezTo>
                  <a:cubicBezTo>
                    <a:pt x="257" y="18"/>
                    <a:pt x="210" y="0"/>
                    <a:pt x="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3555175" y="1690375"/>
              <a:ext cx="9300" cy="7800"/>
            </a:xfrm>
            <a:custGeom>
              <a:avLst/>
              <a:gdLst/>
              <a:ahLst/>
              <a:cxnLst/>
              <a:rect l="l" t="t" r="r" b="b"/>
              <a:pathLst>
                <a:path w="372" h="312" extrusionOk="0">
                  <a:moveTo>
                    <a:pt x="161" y="0"/>
                  </a:moveTo>
                  <a:cubicBezTo>
                    <a:pt x="79" y="0"/>
                    <a:pt x="9" y="59"/>
                    <a:pt x="9" y="152"/>
                  </a:cubicBezTo>
                  <a:cubicBezTo>
                    <a:pt x="1" y="248"/>
                    <a:pt x="81" y="312"/>
                    <a:pt x="162" y="312"/>
                  </a:cubicBezTo>
                  <a:cubicBezTo>
                    <a:pt x="200" y="312"/>
                    <a:pt x="237" y="299"/>
                    <a:pt x="266" y="269"/>
                  </a:cubicBezTo>
                  <a:cubicBezTo>
                    <a:pt x="372" y="176"/>
                    <a:pt x="301" y="0"/>
                    <a:pt x="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3650575" y="1903475"/>
              <a:ext cx="18900" cy="15650"/>
            </a:xfrm>
            <a:custGeom>
              <a:avLst/>
              <a:gdLst/>
              <a:ahLst/>
              <a:cxnLst/>
              <a:rect l="l" t="t" r="r" b="b"/>
              <a:pathLst>
                <a:path w="756" h="626" extrusionOk="0">
                  <a:moveTo>
                    <a:pt x="379" y="1"/>
                  </a:moveTo>
                  <a:cubicBezTo>
                    <a:pt x="256" y="1"/>
                    <a:pt x="141" y="71"/>
                    <a:pt x="89" y="192"/>
                  </a:cubicBezTo>
                  <a:cubicBezTo>
                    <a:pt x="0" y="409"/>
                    <a:pt x="160" y="625"/>
                    <a:pt x="367" y="625"/>
                  </a:cubicBezTo>
                  <a:cubicBezTo>
                    <a:pt x="406" y="625"/>
                    <a:pt x="446" y="618"/>
                    <a:pt x="487" y="601"/>
                  </a:cubicBezTo>
                  <a:cubicBezTo>
                    <a:pt x="756" y="508"/>
                    <a:pt x="756" y="145"/>
                    <a:pt x="510" y="28"/>
                  </a:cubicBezTo>
                  <a:cubicBezTo>
                    <a:pt x="467" y="10"/>
                    <a:pt x="423" y="1"/>
                    <a:pt x="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3829300" y="1906950"/>
              <a:ext cx="19175" cy="15875"/>
            </a:xfrm>
            <a:custGeom>
              <a:avLst/>
              <a:gdLst/>
              <a:ahLst/>
              <a:cxnLst/>
              <a:rect l="l" t="t" r="r" b="b"/>
              <a:pathLst>
                <a:path w="767" h="635" extrusionOk="0">
                  <a:moveTo>
                    <a:pt x="378" y="0"/>
                  </a:moveTo>
                  <a:cubicBezTo>
                    <a:pt x="171" y="0"/>
                    <a:pt x="1" y="216"/>
                    <a:pt x="88" y="439"/>
                  </a:cubicBezTo>
                  <a:cubicBezTo>
                    <a:pt x="142" y="564"/>
                    <a:pt x="257" y="635"/>
                    <a:pt x="382" y="635"/>
                  </a:cubicBezTo>
                  <a:cubicBezTo>
                    <a:pt x="420" y="635"/>
                    <a:pt x="459" y="628"/>
                    <a:pt x="497" y="614"/>
                  </a:cubicBezTo>
                  <a:cubicBezTo>
                    <a:pt x="766" y="509"/>
                    <a:pt x="766" y="146"/>
                    <a:pt x="509" y="29"/>
                  </a:cubicBezTo>
                  <a:cubicBezTo>
                    <a:pt x="465" y="10"/>
                    <a:pt x="421" y="0"/>
                    <a:pt x="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3958425" y="1783675"/>
              <a:ext cx="19175" cy="15900"/>
            </a:xfrm>
            <a:custGeom>
              <a:avLst/>
              <a:gdLst/>
              <a:ahLst/>
              <a:cxnLst/>
              <a:rect l="l" t="t" r="r" b="b"/>
              <a:pathLst>
                <a:path w="767" h="636" extrusionOk="0">
                  <a:moveTo>
                    <a:pt x="386" y="0"/>
                  </a:moveTo>
                  <a:cubicBezTo>
                    <a:pt x="348" y="0"/>
                    <a:pt x="309" y="7"/>
                    <a:pt x="269" y="23"/>
                  </a:cubicBezTo>
                  <a:cubicBezTo>
                    <a:pt x="0" y="129"/>
                    <a:pt x="0" y="491"/>
                    <a:pt x="258" y="608"/>
                  </a:cubicBezTo>
                  <a:cubicBezTo>
                    <a:pt x="297" y="627"/>
                    <a:pt x="340" y="636"/>
                    <a:pt x="381" y="636"/>
                  </a:cubicBezTo>
                  <a:cubicBezTo>
                    <a:pt x="500" y="636"/>
                    <a:pt x="615" y="566"/>
                    <a:pt x="667" y="445"/>
                  </a:cubicBezTo>
                  <a:cubicBezTo>
                    <a:pt x="766" y="227"/>
                    <a:pt x="597" y="0"/>
                    <a:pt x="3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3962050" y="1605725"/>
              <a:ext cx="18625" cy="15825"/>
            </a:xfrm>
            <a:custGeom>
              <a:avLst/>
              <a:gdLst/>
              <a:ahLst/>
              <a:cxnLst/>
              <a:rect l="l" t="t" r="r" b="b"/>
              <a:pathLst>
                <a:path w="745" h="633" extrusionOk="0">
                  <a:moveTo>
                    <a:pt x="388" y="1"/>
                  </a:moveTo>
                  <a:cubicBezTo>
                    <a:pt x="271" y="1"/>
                    <a:pt x="153" y="65"/>
                    <a:pt x="101" y="192"/>
                  </a:cubicBezTo>
                  <a:cubicBezTo>
                    <a:pt x="0" y="404"/>
                    <a:pt x="177" y="632"/>
                    <a:pt x="392" y="632"/>
                  </a:cubicBezTo>
                  <a:cubicBezTo>
                    <a:pt x="427" y="632"/>
                    <a:pt x="463" y="626"/>
                    <a:pt x="499" y="613"/>
                  </a:cubicBezTo>
                  <a:cubicBezTo>
                    <a:pt x="663" y="543"/>
                    <a:pt x="744" y="368"/>
                    <a:pt x="674" y="204"/>
                  </a:cubicBezTo>
                  <a:cubicBezTo>
                    <a:pt x="627" y="68"/>
                    <a:pt x="508" y="1"/>
                    <a:pt x="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3838800" y="1477050"/>
              <a:ext cx="17850" cy="15725"/>
            </a:xfrm>
            <a:custGeom>
              <a:avLst/>
              <a:gdLst/>
              <a:ahLst/>
              <a:cxnLst/>
              <a:rect l="l" t="t" r="r" b="b"/>
              <a:pathLst>
                <a:path w="714" h="629" extrusionOk="0">
                  <a:moveTo>
                    <a:pt x="361" y="1"/>
                  </a:moveTo>
                  <a:cubicBezTo>
                    <a:pt x="238" y="1"/>
                    <a:pt x="122" y="71"/>
                    <a:pt x="71" y="192"/>
                  </a:cubicBezTo>
                  <a:cubicBezTo>
                    <a:pt x="0" y="355"/>
                    <a:pt x="71" y="531"/>
                    <a:pt x="234" y="601"/>
                  </a:cubicBezTo>
                  <a:cubicBezTo>
                    <a:pt x="275" y="620"/>
                    <a:pt x="317" y="628"/>
                    <a:pt x="360" y="628"/>
                  </a:cubicBezTo>
                  <a:cubicBezTo>
                    <a:pt x="477" y="628"/>
                    <a:pt x="592" y="561"/>
                    <a:pt x="644" y="449"/>
                  </a:cubicBezTo>
                  <a:cubicBezTo>
                    <a:pt x="714" y="285"/>
                    <a:pt x="644" y="98"/>
                    <a:pt x="492" y="28"/>
                  </a:cubicBezTo>
                  <a:cubicBezTo>
                    <a:pt x="449" y="10"/>
                    <a:pt x="405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3659350" y="1473625"/>
              <a:ext cx="18600" cy="15750"/>
            </a:xfrm>
            <a:custGeom>
              <a:avLst/>
              <a:gdLst/>
              <a:ahLst/>
              <a:cxnLst/>
              <a:rect l="l" t="t" r="r" b="b"/>
              <a:pathLst>
                <a:path w="744" h="630" extrusionOk="0">
                  <a:moveTo>
                    <a:pt x="383" y="1"/>
                  </a:moveTo>
                  <a:cubicBezTo>
                    <a:pt x="268" y="1"/>
                    <a:pt x="152" y="63"/>
                    <a:pt x="100" y="188"/>
                  </a:cubicBezTo>
                  <a:cubicBezTo>
                    <a:pt x="0" y="409"/>
                    <a:pt x="175" y="629"/>
                    <a:pt x="388" y="629"/>
                  </a:cubicBezTo>
                  <a:cubicBezTo>
                    <a:pt x="424" y="629"/>
                    <a:pt x="461" y="623"/>
                    <a:pt x="498" y="609"/>
                  </a:cubicBezTo>
                  <a:cubicBezTo>
                    <a:pt x="662" y="539"/>
                    <a:pt x="744" y="364"/>
                    <a:pt x="674" y="200"/>
                  </a:cubicBezTo>
                  <a:cubicBezTo>
                    <a:pt x="626" y="68"/>
                    <a:pt x="505" y="1"/>
                    <a:pt x="3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530350" y="1596975"/>
              <a:ext cx="19200" cy="15625"/>
            </a:xfrm>
            <a:custGeom>
              <a:avLst/>
              <a:gdLst/>
              <a:ahLst/>
              <a:cxnLst/>
              <a:rect l="l" t="t" r="r" b="b"/>
              <a:pathLst>
                <a:path w="768" h="625" extrusionOk="0">
                  <a:moveTo>
                    <a:pt x="380" y="0"/>
                  </a:moveTo>
                  <a:cubicBezTo>
                    <a:pt x="257" y="0"/>
                    <a:pt x="141" y="70"/>
                    <a:pt x="89" y="191"/>
                  </a:cubicBezTo>
                  <a:cubicBezTo>
                    <a:pt x="1" y="408"/>
                    <a:pt x="169" y="625"/>
                    <a:pt x="379" y="625"/>
                  </a:cubicBezTo>
                  <a:cubicBezTo>
                    <a:pt x="418" y="625"/>
                    <a:pt x="458" y="617"/>
                    <a:pt x="499" y="601"/>
                  </a:cubicBezTo>
                  <a:cubicBezTo>
                    <a:pt x="756" y="507"/>
                    <a:pt x="768" y="133"/>
                    <a:pt x="511" y="27"/>
                  </a:cubicBezTo>
                  <a:cubicBezTo>
                    <a:pt x="468" y="9"/>
                    <a:pt x="423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527300" y="1774900"/>
              <a:ext cx="18600" cy="15800"/>
            </a:xfrm>
            <a:custGeom>
              <a:avLst/>
              <a:gdLst/>
              <a:ahLst/>
              <a:cxnLst/>
              <a:rect l="l" t="t" r="r" b="b"/>
              <a:pathLst>
                <a:path w="744" h="632" extrusionOk="0">
                  <a:moveTo>
                    <a:pt x="363" y="0"/>
                  </a:moveTo>
                  <a:cubicBezTo>
                    <a:pt x="325" y="0"/>
                    <a:pt x="286" y="7"/>
                    <a:pt x="247" y="23"/>
                  </a:cubicBezTo>
                  <a:cubicBezTo>
                    <a:pt x="83" y="82"/>
                    <a:pt x="1" y="269"/>
                    <a:pt x="59" y="433"/>
                  </a:cubicBezTo>
                  <a:cubicBezTo>
                    <a:pt x="113" y="565"/>
                    <a:pt x="237" y="632"/>
                    <a:pt x="360" y="632"/>
                  </a:cubicBezTo>
                  <a:cubicBezTo>
                    <a:pt x="477" y="632"/>
                    <a:pt x="593" y="570"/>
                    <a:pt x="644" y="445"/>
                  </a:cubicBezTo>
                  <a:cubicBezTo>
                    <a:pt x="743" y="227"/>
                    <a:pt x="574" y="0"/>
                    <a:pt x="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551875" y="1882300"/>
              <a:ext cx="10850" cy="7850"/>
            </a:xfrm>
            <a:custGeom>
              <a:avLst/>
              <a:gdLst/>
              <a:ahLst/>
              <a:cxnLst/>
              <a:rect l="l" t="t" r="r" b="b"/>
              <a:pathLst>
                <a:path w="434" h="314" extrusionOk="0">
                  <a:moveTo>
                    <a:pt x="217" y="1"/>
                  </a:moveTo>
                  <a:cubicBezTo>
                    <a:pt x="176" y="1"/>
                    <a:pt x="135" y="15"/>
                    <a:pt x="106" y="44"/>
                  </a:cubicBezTo>
                  <a:cubicBezTo>
                    <a:pt x="1" y="138"/>
                    <a:pt x="71" y="314"/>
                    <a:pt x="223" y="314"/>
                  </a:cubicBezTo>
                  <a:cubicBezTo>
                    <a:pt x="363" y="314"/>
                    <a:pt x="433" y="138"/>
                    <a:pt x="328" y="44"/>
                  </a:cubicBezTo>
                  <a:cubicBezTo>
                    <a:pt x="299" y="15"/>
                    <a:pt x="258" y="1"/>
                    <a:pt x="2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744325" y="1965950"/>
              <a:ext cx="7925" cy="7275"/>
            </a:xfrm>
            <a:custGeom>
              <a:avLst/>
              <a:gdLst/>
              <a:ahLst/>
              <a:cxnLst/>
              <a:rect l="l" t="t" r="r" b="b"/>
              <a:pathLst>
                <a:path w="317" h="291" extrusionOk="0">
                  <a:moveTo>
                    <a:pt x="163" y="0"/>
                  </a:moveTo>
                  <a:cubicBezTo>
                    <a:pt x="88" y="0"/>
                    <a:pt x="12" y="50"/>
                    <a:pt x="1" y="150"/>
                  </a:cubicBezTo>
                  <a:cubicBezTo>
                    <a:pt x="12" y="243"/>
                    <a:pt x="88" y="290"/>
                    <a:pt x="163" y="290"/>
                  </a:cubicBezTo>
                  <a:cubicBezTo>
                    <a:pt x="237" y="290"/>
                    <a:pt x="311" y="243"/>
                    <a:pt x="316" y="150"/>
                  </a:cubicBezTo>
                  <a:cubicBezTo>
                    <a:pt x="311" y="50"/>
                    <a:pt x="237" y="0"/>
                    <a:pt x="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937350" y="1890125"/>
              <a:ext cx="10575" cy="7850"/>
            </a:xfrm>
            <a:custGeom>
              <a:avLst/>
              <a:gdLst/>
              <a:ahLst/>
              <a:cxnLst/>
              <a:rect l="l" t="t" r="r" b="b"/>
              <a:pathLst>
                <a:path w="423" h="314" extrusionOk="0">
                  <a:moveTo>
                    <a:pt x="212" y="1"/>
                  </a:moveTo>
                  <a:cubicBezTo>
                    <a:pt x="71" y="1"/>
                    <a:pt x="1" y="164"/>
                    <a:pt x="106" y="270"/>
                  </a:cubicBezTo>
                  <a:cubicBezTo>
                    <a:pt x="135" y="299"/>
                    <a:pt x="174" y="313"/>
                    <a:pt x="213" y="313"/>
                  </a:cubicBezTo>
                  <a:cubicBezTo>
                    <a:pt x="252" y="313"/>
                    <a:pt x="293" y="299"/>
                    <a:pt x="329" y="270"/>
                  </a:cubicBezTo>
                  <a:cubicBezTo>
                    <a:pt x="422" y="164"/>
                    <a:pt x="352" y="1"/>
                    <a:pt x="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022475" y="1699625"/>
              <a:ext cx="9375" cy="8025"/>
            </a:xfrm>
            <a:custGeom>
              <a:avLst/>
              <a:gdLst/>
              <a:ahLst/>
              <a:cxnLst/>
              <a:rect l="l" t="t" r="r" b="b"/>
              <a:pathLst>
                <a:path w="375" h="321" extrusionOk="0">
                  <a:moveTo>
                    <a:pt x="162" y="1"/>
                  </a:moveTo>
                  <a:cubicBezTo>
                    <a:pt x="78" y="1"/>
                    <a:pt x="0" y="63"/>
                    <a:pt x="0" y="157"/>
                  </a:cubicBezTo>
                  <a:cubicBezTo>
                    <a:pt x="0" y="250"/>
                    <a:pt x="71" y="320"/>
                    <a:pt x="164" y="320"/>
                  </a:cubicBezTo>
                  <a:cubicBezTo>
                    <a:pt x="305" y="320"/>
                    <a:pt x="375" y="157"/>
                    <a:pt x="281" y="51"/>
                  </a:cubicBezTo>
                  <a:cubicBezTo>
                    <a:pt x="246" y="16"/>
                    <a:pt x="203" y="1"/>
                    <a:pt x="1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946725" y="1506300"/>
              <a:ext cx="8200" cy="7925"/>
            </a:xfrm>
            <a:custGeom>
              <a:avLst/>
              <a:gdLst/>
              <a:ahLst/>
              <a:cxnLst/>
              <a:rect l="l" t="t" r="r" b="b"/>
              <a:pathLst>
                <a:path w="328" h="317" extrusionOk="0">
                  <a:moveTo>
                    <a:pt x="153" y="0"/>
                  </a:moveTo>
                  <a:cubicBezTo>
                    <a:pt x="73" y="0"/>
                    <a:pt x="0" y="63"/>
                    <a:pt x="0" y="156"/>
                  </a:cubicBezTo>
                  <a:cubicBezTo>
                    <a:pt x="0" y="253"/>
                    <a:pt x="77" y="316"/>
                    <a:pt x="160" y="316"/>
                  </a:cubicBezTo>
                  <a:cubicBezTo>
                    <a:pt x="198" y="316"/>
                    <a:pt x="236" y="303"/>
                    <a:pt x="269" y="273"/>
                  </a:cubicBezTo>
                  <a:cubicBezTo>
                    <a:pt x="328" y="215"/>
                    <a:pt x="328" y="110"/>
                    <a:pt x="269" y="51"/>
                  </a:cubicBezTo>
                  <a:cubicBezTo>
                    <a:pt x="234" y="16"/>
                    <a:pt x="193" y="0"/>
                    <a:pt x="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755450" y="1423050"/>
              <a:ext cx="7900" cy="7650"/>
            </a:xfrm>
            <a:custGeom>
              <a:avLst/>
              <a:gdLst/>
              <a:ahLst/>
              <a:cxnLst/>
              <a:rect l="l" t="t" r="r" b="b"/>
              <a:pathLst>
                <a:path w="316" h="306" extrusionOk="0">
                  <a:moveTo>
                    <a:pt x="164" y="0"/>
                  </a:moveTo>
                  <a:cubicBezTo>
                    <a:pt x="82" y="0"/>
                    <a:pt x="12" y="59"/>
                    <a:pt x="0" y="152"/>
                  </a:cubicBezTo>
                  <a:cubicBezTo>
                    <a:pt x="0" y="253"/>
                    <a:pt x="81" y="306"/>
                    <a:pt x="161" y="306"/>
                  </a:cubicBezTo>
                  <a:cubicBezTo>
                    <a:pt x="239" y="306"/>
                    <a:pt x="316" y="256"/>
                    <a:pt x="316" y="152"/>
                  </a:cubicBezTo>
                  <a:cubicBezTo>
                    <a:pt x="316" y="70"/>
                    <a:pt x="246" y="0"/>
                    <a:pt x="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3560950" y="1498575"/>
              <a:ext cx="8500" cy="7775"/>
            </a:xfrm>
            <a:custGeom>
              <a:avLst/>
              <a:gdLst/>
              <a:ahLst/>
              <a:cxnLst/>
              <a:rect l="l" t="t" r="r" b="b"/>
              <a:pathLst>
                <a:path w="340" h="311" extrusionOk="0">
                  <a:moveTo>
                    <a:pt x="170" y="0"/>
                  </a:moveTo>
                  <a:cubicBezTo>
                    <a:pt x="129" y="0"/>
                    <a:pt x="88" y="15"/>
                    <a:pt x="59" y="44"/>
                  </a:cubicBezTo>
                  <a:cubicBezTo>
                    <a:pt x="0" y="103"/>
                    <a:pt x="0" y="208"/>
                    <a:pt x="59" y="267"/>
                  </a:cubicBezTo>
                  <a:cubicBezTo>
                    <a:pt x="88" y="296"/>
                    <a:pt x="129" y="310"/>
                    <a:pt x="170" y="310"/>
                  </a:cubicBezTo>
                  <a:cubicBezTo>
                    <a:pt x="211" y="310"/>
                    <a:pt x="252" y="296"/>
                    <a:pt x="281" y="267"/>
                  </a:cubicBezTo>
                  <a:cubicBezTo>
                    <a:pt x="340" y="208"/>
                    <a:pt x="340" y="103"/>
                    <a:pt x="281" y="44"/>
                  </a:cubicBezTo>
                  <a:cubicBezTo>
                    <a:pt x="252" y="15"/>
                    <a:pt x="211" y="0"/>
                    <a:pt x="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3477600" y="1688600"/>
              <a:ext cx="9075" cy="7925"/>
            </a:xfrm>
            <a:custGeom>
              <a:avLst/>
              <a:gdLst/>
              <a:ahLst/>
              <a:cxnLst/>
              <a:rect l="l" t="t" r="r" b="b"/>
              <a:pathLst>
                <a:path w="363" h="317" extrusionOk="0">
                  <a:moveTo>
                    <a:pt x="152" y="1"/>
                  </a:moveTo>
                  <a:cubicBezTo>
                    <a:pt x="70" y="13"/>
                    <a:pt x="0" y="71"/>
                    <a:pt x="0" y="165"/>
                  </a:cubicBezTo>
                  <a:cubicBezTo>
                    <a:pt x="0" y="247"/>
                    <a:pt x="70" y="317"/>
                    <a:pt x="152" y="317"/>
                  </a:cubicBezTo>
                  <a:cubicBezTo>
                    <a:pt x="363" y="317"/>
                    <a:pt x="363" y="1"/>
                    <a:pt x="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4618550" y="4000600"/>
              <a:ext cx="26625" cy="23900"/>
            </a:xfrm>
            <a:custGeom>
              <a:avLst/>
              <a:gdLst/>
              <a:ahLst/>
              <a:cxnLst/>
              <a:rect l="l" t="t" r="r" b="b"/>
              <a:pathLst>
                <a:path w="1065" h="956" extrusionOk="0">
                  <a:moveTo>
                    <a:pt x="537" y="0"/>
                  </a:moveTo>
                  <a:cubicBezTo>
                    <a:pt x="417" y="0"/>
                    <a:pt x="297" y="44"/>
                    <a:pt x="199" y="130"/>
                  </a:cubicBezTo>
                  <a:cubicBezTo>
                    <a:pt x="12" y="317"/>
                    <a:pt x="0" y="622"/>
                    <a:pt x="187" y="809"/>
                  </a:cubicBezTo>
                  <a:cubicBezTo>
                    <a:pt x="284" y="905"/>
                    <a:pt x="411" y="955"/>
                    <a:pt x="538" y="955"/>
                  </a:cubicBezTo>
                  <a:cubicBezTo>
                    <a:pt x="657" y="955"/>
                    <a:pt x="775" y="911"/>
                    <a:pt x="866" y="821"/>
                  </a:cubicBezTo>
                  <a:cubicBezTo>
                    <a:pt x="1065" y="645"/>
                    <a:pt x="1065" y="341"/>
                    <a:pt x="878" y="142"/>
                  </a:cubicBezTo>
                  <a:cubicBezTo>
                    <a:pt x="782" y="47"/>
                    <a:pt x="660" y="0"/>
                    <a:pt x="5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4664450" y="4001400"/>
              <a:ext cx="25475" cy="23975"/>
            </a:xfrm>
            <a:custGeom>
              <a:avLst/>
              <a:gdLst/>
              <a:ahLst/>
              <a:cxnLst/>
              <a:rect l="l" t="t" r="r" b="b"/>
              <a:pathLst>
                <a:path w="1019" h="959" extrusionOk="0">
                  <a:moveTo>
                    <a:pt x="530" y="1"/>
                  </a:moveTo>
                  <a:cubicBezTo>
                    <a:pt x="416" y="1"/>
                    <a:pt x="299" y="42"/>
                    <a:pt x="200" y="133"/>
                  </a:cubicBezTo>
                  <a:cubicBezTo>
                    <a:pt x="13" y="321"/>
                    <a:pt x="1" y="625"/>
                    <a:pt x="188" y="812"/>
                  </a:cubicBezTo>
                  <a:cubicBezTo>
                    <a:pt x="286" y="913"/>
                    <a:pt x="409" y="959"/>
                    <a:pt x="531" y="959"/>
                  </a:cubicBezTo>
                  <a:cubicBezTo>
                    <a:pt x="774" y="959"/>
                    <a:pt x="1011" y="777"/>
                    <a:pt x="1019" y="496"/>
                  </a:cubicBezTo>
                  <a:cubicBezTo>
                    <a:pt x="1019" y="199"/>
                    <a:pt x="781" y="1"/>
                    <a:pt x="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4665625" y="3954900"/>
              <a:ext cx="31500" cy="24725"/>
            </a:xfrm>
            <a:custGeom>
              <a:avLst/>
              <a:gdLst/>
              <a:ahLst/>
              <a:cxnLst/>
              <a:rect l="l" t="t" r="r" b="b"/>
              <a:pathLst>
                <a:path w="1260" h="989" extrusionOk="0">
                  <a:moveTo>
                    <a:pt x="547" y="1"/>
                  </a:moveTo>
                  <a:cubicBezTo>
                    <a:pt x="429" y="1"/>
                    <a:pt x="307" y="50"/>
                    <a:pt x="200" y="168"/>
                  </a:cubicBezTo>
                  <a:cubicBezTo>
                    <a:pt x="1" y="344"/>
                    <a:pt x="1" y="648"/>
                    <a:pt x="188" y="847"/>
                  </a:cubicBezTo>
                  <a:cubicBezTo>
                    <a:pt x="277" y="942"/>
                    <a:pt x="399" y="989"/>
                    <a:pt x="524" y="989"/>
                  </a:cubicBezTo>
                  <a:cubicBezTo>
                    <a:pt x="645" y="989"/>
                    <a:pt x="769" y="945"/>
                    <a:pt x="866" y="859"/>
                  </a:cubicBezTo>
                  <a:cubicBezTo>
                    <a:pt x="1260" y="519"/>
                    <a:pt x="929" y="1"/>
                    <a:pt x="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4619425" y="3954750"/>
              <a:ext cx="26625" cy="23975"/>
            </a:xfrm>
            <a:custGeom>
              <a:avLst/>
              <a:gdLst/>
              <a:ahLst/>
              <a:cxnLst/>
              <a:rect l="l" t="t" r="r" b="b"/>
              <a:pathLst>
                <a:path w="1065" h="959" extrusionOk="0">
                  <a:moveTo>
                    <a:pt x="543" y="0"/>
                  </a:moveTo>
                  <a:cubicBezTo>
                    <a:pt x="420" y="0"/>
                    <a:pt x="297" y="47"/>
                    <a:pt x="199" y="139"/>
                  </a:cubicBezTo>
                  <a:cubicBezTo>
                    <a:pt x="12" y="315"/>
                    <a:pt x="0" y="619"/>
                    <a:pt x="187" y="806"/>
                  </a:cubicBezTo>
                  <a:cubicBezTo>
                    <a:pt x="284" y="909"/>
                    <a:pt x="412" y="958"/>
                    <a:pt x="538" y="958"/>
                  </a:cubicBezTo>
                  <a:cubicBezTo>
                    <a:pt x="657" y="958"/>
                    <a:pt x="775" y="915"/>
                    <a:pt x="866" y="830"/>
                  </a:cubicBezTo>
                  <a:cubicBezTo>
                    <a:pt x="1065" y="642"/>
                    <a:pt x="1065" y="338"/>
                    <a:pt x="889" y="151"/>
                  </a:cubicBezTo>
                  <a:cubicBezTo>
                    <a:pt x="794" y="50"/>
                    <a:pt x="669" y="0"/>
                    <a:pt x="5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4614150" y="4036225"/>
              <a:ext cx="31150" cy="26500"/>
            </a:xfrm>
            <a:custGeom>
              <a:avLst/>
              <a:gdLst/>
              <a:ahLst/>
              <a:cxnLst/>
              <a:rect l="l" t="t" r="r" b="b"/>
              <a:pathLst>
                <a:path w="1246" h="1060" extrusionOk="0">
                  <a:moveTo>
                    <a:pt x="605" y="1"/>
                  </a:moveTo>
                  <a:cubicBezTo>
                    <a:pt x="408" y="1"/>
                    <a:pt x="210" y="106"/>
                    <a:pt x="118" y="320"/>
                  </a:cubicBezTo>
                  <a:cubicBezTo>
                    <a:pt x="1" y="589"/>
                    <a:pt x="129" y="893"/>
                    <a:pt x="387" y="1010"/>
                  </a:cubicBezTo>
                  <a:cubicBezTo>
                    <a:pt x="461" y="1044"/>
                    <a:pt x="536" y="1060"/>
                    <a:pt x="609" y="1060"/>
                  </a:cubicBezTo>
                  <a:cubicBezTo>
                    <a:pt x="958" y="1060"/>
                    <a:pt x="1246" y="700"/>
                    <a:pt x="1100" y="331"/>
                  </a:cubicBezTo>
                  <a:cubicBezTo>
                    <a:pt x="1011" y="112"/>
                    <a:pt x="808" y="1"/>
                    <a:pt x="6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4663125" y="4036950"/>
              <a:ext cx="32075" cy="26625"/>
            </a:xfrm>
            <a:custGeom>
              <a:avLst/>
              <a:gdLst/>
              <a:ahLst/>
              <a:cxnLst/>
              <a:rect l="l" t="t" r="r" b="b"/>
              <a:pathLst>
                <a:path w="1283" h="1065" extrusionOk="0">
                  <a:moveTo>
                    <a:pt x="627" y="0"/>
                  </a:moveTo>
                  <a:cubicBezTo>
                    <a:pt x="279" y="0"/>
                    <a:pt x="1" y="364"/>
                    <a:pt x="147" y="735"/>
                  </a:cubicBezTo>
                  <a:cubicBezTo>
                    <a:pt x="228" y="941"/>
                    <a:pt x="424" y="1064"/>
                    <a:pt x="633" y="1064"/>
                  </a:cubicBezTo>
                  <a:cubicBezTo>
                    <a:pt x="697" y="1064"/>
                    <a:pt x="762" y="1053"/>
                    <a:pt x="826" y="1028"/>
                  </a:cubicBezTo>
                  <a:cubicBezTo>
                    <a:pt x="1271" y="852"/>
                    <a:pt x="1282" y="232"/>
                    <a:pt x="838" y="45"/>
                  </a:cubicBezTo>
                  <a:cubicBezTo>
                    <a:pt x="767" y="14"/>
                    <a:pt x="696" y="0"/>
                    <a:pt x="6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4699850" y="4003000"/>
              <a:ext cx="35000" cy="26575"/>
            </a:xfrm>
            <a:custGeom>
              <a:avLst/>
              <a:gdLst/>
              <a:ahLst/>
              <a:cxnLst/>
              <a:rect l="l" t="t" r="r" b="b"/>
              <a:pathLst>
                <a:path w="1400" h="1063" extrusionOk="0">
                  <a:moveTo>
                    <a:pt x="604" y="1"/>
                  </a:moveTo>
                  <a:cubicBezTo>
                    <a:pt x="403" y="1"/>
                    <a:pt x="212" y="117"/>
                    <a:pt x="117" y="315"/>
                  </a:cubicBezTo>
                  <a:cubicBezTo>
                    <a:pt x="0" y="584"/>
                    <a:pt x="129" y="888"/>
                    <a:pt x="398" y="1005"/>
                  </a:cubicBezTo>
                  <a:cubicBezTo>
                    <a:pt x="484" y="1045"/>
                    <a:pt x="565" y="1063"/>
                    <a:pt x="641" y="1063"/>
                  </a:cubicBezTo>
                  <a:cubicBezTo>
                    <a:pt x="1148" y="1063"/>
                    <a:pt x="1399" y="280"/>
                    <a:pt x="819" y="46"/>
                  </a:cubicBezTo>
                  <a:cubicBezTo>
                    <a:pt x="749" y="15"/>
                    <a:pt x="676" y="1"/>
                    <a:pt x="6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699700" y="3953350"/>
              <a:ext cx="31175" cy="26375"/>
            </a:xfrm>
            <a:custGeom>
              <a:avLst/>
              <a:gdLst/>
              <a:ahLst/>
              <a:cxnLst/>
              <a:rect l="l" t="t" r="r" b="b"/>
              <a:pathLst>
                <a:path w="1247" h="1055" extrusionOk="0">
                  <a:moveTo>
                    <a:pt x="650" y="1"/>
                  </a:moveTo>
                  <a:cubicBezTo>
                    <a:pt x="451" y="1"/>
                    <a:pt x="252" y="109"/>
                    <a:pt x="159" y="324"/>
                  </a:cubicBezTo>
                  <a:cubicBezTo>
                    <a:pt x="1" y="689"/>
                    <a:pt x="292" y="1054"/>
                    <a:pt x="647" y="1054"/>
                  </a:cubicBezTo>
                  <a:cubicBezTo>
                    <a:pt x="713" y="1054"/>
                    <a:pt x="781" y="1042"/>
                    <a:pt x="849" y="1014"/>
                  </a:cubicBezTo>
                  <a:cubicBezTo>
                    <a:pt x="1118" y="909"/>
                    <a:pt x="1247" y="605"/>
                    <a:pt x="1141" y="336"/>
                  </a:cubicBezTo>
                  <a:cubicBezTo>
                    <a:pt x="1053" y="112"/>
                    <a:pt x="852" y="1"/>
                    <a:pt x="6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4665500" y="3917500"/>
              <a:ext cx="31150" cy="26475"/>
            </a:xfrm>
            <a:custGeom>
              <a:avLst/>
              <a:gdLst/>
              <a:ahLst/>
              <a:cxnLst/>
              <a:rect l="l" t="t" r="r" b="b"/>
              <a:pathLst>
                <a:path w="1246" h="1059" extrusionOk="0">
                  <a:moveTo>
                    <a:pt x="638" y="0"/>
                  </a:moveTo>
                  <a:cubicBezTo>
                    <a:pt x="289" y="0"/>
                    <a:pt x="1" y="360"/>
                    <a:pt x="146" y="728"/>
                  </a:cubicBezTo>
                  <a:cubicBezTo>
                    <a:pt x="235" y="948"/>
                    <a:pt x="438" y="1059"/>
                    <a:pt x="641" y="1059"/>
                  </a:cubicBezTo>
                  <a:cubicBezTo>
                    <a:pt x="839" y="1059"/>
                    <a:pt x="1036" y="954"/>
                    <a:pt x="1129" y="740"/>
                  </a:cubicBezTo>
                  <a:cubicBezTo>
                    <a:pt x="1246" y="471"/>
                    <a:pt x="1117" y="167"/>
                    <a:pt x="860" y="50"/>
                  </a:cubicBezTo>
                  <a:cubicBezTo>
                    <a:pt x="785" y="16"/>
                    <a:pt x="710" y="0"/>
                    <a:pt x="6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4615625" y="3916650"/>
              <a:ext cx="32075" cy="26600"/>
            </a:xfrm>
            <a:custGeom>
              <a:avLst/>
              <a:gdLst/>
              <a:ahLst/>
              <a:cxnLst/>
              <a:rect l="l" t="t" r="r" b="b"/>
              <a:pathLst>
                <a:path w="1283" h="1064" extrusionOk="0">
                  <a:moveTo>
                    <a:pt x="650" y="0"/>
                  </a:moveTo>
                  <a:cubicBezTo>
                    <a:pt x="585" y="0"/>
                    <a:pt x="520" y="12"/>
                    <a:pt x="456" y="37"/>
                  </a:cubicBezTo>
                  <a:cubicBezTo>
                    <a:pt x="12" y="213"/>
                    <a:pt x="0" y="833"/>
                    <a:pt x="433" y="1020"/>
                  </a:cubicBezTo>
                  <a:cubicBezTo>
                    <a:pt x="505" y="1050"/>
                    <a:pt x="576" y="1064"/>
                    <a:pt x="645" y="1064"/>
                  </a:cubicBezTo>
                  <a:cubicBezTo>
                    <a:pt x="1001" y="1064"/>
                    <a:pt x="1282" y="693"/>
                    <a:pt x="1135" y="330"/>
                  </a:cubicBezTo>
                  <a:cubicBezTo>
                    <a:pt x="1055" y="124"/>
                    <a:pt x="858" y="0"/>
                    <a:pt x="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4579775" y="3950950"/>
              <a:ext cx="32075" cy="26400"/>
            </a:xfrm>
            <a:custGeom>
              <a:avLst/>
              <a:gdLst/>
              <a:ahLst/>
              <a:cxnLst/>
              <a:rect l="l" t="t" r="r" b="b"/>
              <a:pathLst>
                <a:path w="1283" h="1056" extrusionOk="0">
                  <a:moveTo>
                    <a:pt x="634" y="0"/>
                  </a:moveTo>
                  <a:cubicBezTo>
                    <a:pt x="434" y="0"/>
                    <a:pt x="245" y="116"/>
                    <a:pt x="159" y="315"/>
                  </a:cubicBezTo>
                  <a:cubicBezTo>
                    <a:pt x="0" y="681"/>
                    <a:pt x="278" y="1056"/>
                    <a:pt x="629" y="1056"/>
                  </a:cubicBezTo>
                  <a:cubicBezTo>
                    <a:pt x="693" y="1056"/>
                    <a:pt x="759" y="1044"/>
                    <a:pt x="826" y="1017"/>
                  </a:cubicBezTo>
                  <a:cubicBezTo>
                    <a:pt x="1270" y="841"/>
                    <a:pt x="1282" y="233"/>
                    <a:pt x="849" y="46"/>
                  </a:cubicBezTo>
                  <a:cubicBezTo>
                    <a:pt x="779" y="15"/>
                    <a:pt x="706" y="0"/>
                    <a:pt x="6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4579925" y="4000400"/>
              <a:ext cx="30875" cy="26350"/>
            </a:xfrm>
            <a:custGeom>
              <a:avLst/>
              <a:gdLst/>
              <a:ahLst/>
              <a:cxnLst/>
              <a:rect l="l" t="t" r="r" b="b"/>
              <a:pathLst>
                <a:path w="1235" h="1054" extrusionOk="0">
                  <a:moveTo>
                    <a:pt x="606" y="1"/>
                  </a:moveTo>
                  <a:cubicBezTo>
                    <a:pt x="538" y="1"/>
                    <a:pt x="468" y="15"/>
                    <a:pt x="399" y="45"/>
                  </a:cubicBezTo>
                  <a:cubicBezTo>
                    <a:pt x="130" y="150"/>
                    <a:pt x="1" y="454"/>
                    <a:pt x="106" y="723"/>
                  </a:cubicBezTo>
                  <a:cubicBezTo>
                    <a:pt x="195" y="943"/>
                    <a:pt x="398" y="1054"/>
                    <a:pt x="600" y="1054"/>
                  </a:cubicBezTo>
                  <a:cubicBezTo>
                    <a:pt x="796" y="1054"/>
                    <a:pt x="991" y="948"/>
                    <a:pt x="1077" y="735"/>
                  </a:cubicBezTo>
                  <a:cubicBezTo>
                    <a:pt x="1234" y="372"/>
                    <a:pt x="955" y="1"/>
                    <a:pt x="6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4576125" y="4050725"/>
              <a:ext cx="17875" cy="13400"/>
            </a:xfrm>
            <a:custGeom>
              <a:avLst/>
              <a:gdLst/>
              <a:ahLst/>
              <a:cxnLst/>
              <a:rect l="l" t="t" r="r" b="b"/>
              <a:pathLst>
                <a:path w="715" h="536" extrusionOk="0">
                  <a:moveTo>
                    <a:pt x="356" y="0"/>
                  </a:moveTo>
                  <a:cubicBezTo>
                    <a:pt x="287" y="0"/>
                    <a:pt x="217" y="26"/>
                    <a:pt x="165" y="79"/>
                  </a:cubicBezTo>
                  <a:cubicBezTo>
                    <a:pt x="1" y="243"/>
                    <a:pt x="118" y="535"/>
                    <a:pt x="352" y="535"/>
                  </a:cubicBezTo>
                  <a:cubicBezTo>
                    <a:pt x="597" y="535"/>
                    <a:pt x="714" y="243"/>
                    <a:pt x="539" y="79"/>
                  </a:cubicBezTo>
                  <a:cubicBezTo>
                    <a:pt x="492" y="26"/>
                    <a:pt x="425" y="0"/>
                    <a:pt x="3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4646625" y="4080700"/>
              <a:ext cx="15525" cy="13250"/>
            </a:xfrm>
            <a:custGeom>
              <a:avLst/>
              <a:gdLst/>
              <a:ahLst/>
              <a:cxnLst/>
              <a:rect l="l" t="t" r="r" b="b"/>
              <a:pathLst>
                <a:path w="621" h="530" extrusionOk="0">
                  <a:moveTo>
                    <a:pt x="268" y="1"/>
                  </a:moveTo>
                  <a:cubicBezTo>
                    <a:pt x="137" y="1"/>
                    <a:pt x="12" y="105"/>
                    <a:pt x="12" y="261"/>
                  </a:cubicBezTo>
                  <a:cubicBezTo>
                    <a:pt x="0" y="401"/>
                    <a:pt x="117" y="530"/>
                    <a:pt x="269" y="530"/>
                  </a:cubicBezTo>
                  <a:cubicBezTo>
                    <a:pt x="503" y="530"/>
                    <a:pt x="620" y="249"/>
                    <a:pt x="456" y="85"/>
                  </a:cubicBezTo>
                  <a:cubicBezTo>
                    <a:pt x="402" y="27"/>
                    <a:pt x="334" y="1"/>
                    <a:pt x="2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4714175" y="4053575"/>
              <a:ext cx="17575" cy="13400"/>
            </a:xfrm>
            <a:custGeom>
              <a:avLst/>
              <a:gdLst/>
              <a:ahLst/>
              <a:cxnLst/>
              <a:rect l="l" t="t" r="r" b="b"/>
              <a:pathLst>
                <a:path w="703" h="536" extrusionOk="0">
                  <a:moveTo>
                    <a:pt x="363" y="0"/>
                  </a:moveTo>
                  <a:cubicBezTo>
                    <a:pt x="118" y="0"/>
                    <a:pt x="1" y="281"/>
                    <a:pt x="164" y="456"/>
                  </a:cubicBezTo>
                  <a:cubicBezTo>
                    <a:pt x="217" y="509"/>
                    <a:pt x="284" y="535"/>
                    <a:pt x="352" y="535"/>
                  </a:cubicBezTo>
                  <a:cubicBezTo>
                    <a:pt x="419" y="535"/>
                    <a:pt x="486" y="509"/>
                    <a:pt x="539" y="456"/>
                  </a:cubicBezTo>
                  <a:cubicBezTo>
                    <a:pt x="703" y="293"/>
                    <a:pt x="597" y="12"/>
                    <a:pt x="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4744300" y="3985475"/>
              <a:ext cx="15525" cy="13150"/>
            </a:xfrm>
            <a:custGeom>
              <a:avLst/>
              <a:gdLst/>
              <a:ahLst/>
              <a:cxnLst/>
              <a:rect l="l" t="t" r="r" b="b"/>
              <a:pathLst>
                <a:path w="621" h="526" extrusionOk="0">
                  <a:moveTo>
                    <a:pt x="346" y="0"/>
                  </a:moveTo>
                  <a:cubicBezTo>
                    <a:pt x="283" y="0"/>
                    <a:pt x="219" y="21"/>
                    <a:pt x="165" y="68"/>
                  </a:cubicBezTo>
                  <a:cubicBezTo>
                    <a:pt x="1" y="232"/>
                    <a:pt x="106" y="525"/>
                    <a:pt x="340" y="525"/>
                  </a:cubicBezTo>
                  <a:cubicBezTo>
                    <a:pt x="347" y="525"/>
                    <a:pt x="354" y="526"/>
                    <a:pt x="361" y="526"/>
                  </a:cubicBezTo>
                  <a:cubicBezTo>
                    <a:pt x="503" y="526"/>
                    <a:pt x="610" y="412"/>
                    <a:pt x="621" y="267"/>
                  </a:cubicBezTo>
                  <a:cubicBezTo>
                    <a:pt x="621" y="106"/>
                    <a:pt x="487" y="0"/>
                    <a:pt x="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4718575" y="3916100"/>
              <a:ext cx="14650" cy="13275"/>
            </a:xfrm>
            <a:custGeom>
              <a:avLst/>
              <a:gdLst/>
              <a:ahLst/>
              <a:cxnLst/>
              <a:rect l="l" t="t" r="r" b="b"/>
              <a:pathLst>
                <a:path w="586" h="531" extrusionOk="0">
                  <a:moveTo>
                    <a:pt x="288" y="1"/>
                  </a:moveTo>
                  <a:cubicBezTo>
                    <a:pt x="220" y="1"/>
                    <a:pt x="152" y="24"/>
                    <a:pt x="105" y="71"/>
                  </a:cubicBezTo>
                  <a:cubicBezTo>
                    <a:pt x="0" y="176"/>
                    <a:pt x="0" y="340"/>
                    <a:pt x="105" y="445"/>
                  </a:cubicBezTo>
                  <a:cubicBezTo>
                    <a:pt x="155" y="501"/>
                    <a:pt x="227" y="530"/>
                    <a:pt x="300" y="530"/>
                  </a:cubicBezTo>
                  <a:cubicBezTo>
                    <a:pt x="365" y="530"/>
                    <a:pt x="430" y="507"/>
                    <a:pt x="480" y="457"/>
                  </a:cubicBezTo>
                  <a:cubicBezTo>
                    <a:pt x="585" y="352"/>
                    <a:pt x="585" y="176"/>
                    <a:pt x="480" y="71"/>
                  </a:cubicBezTo>
                  <a:cubicBezTo>
                    <a:pt x="427" y="24"/>
                    <a:pt x="357" y="1"/>
                    <a:pt x="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4650725" y="3886275"/>
              <a:ext cx="13325" cy="13175"/>
            </a:xfrm>
            <a:custGeom>
              <a:avLst/>
              <a:gdLst/>
              <a:ahLst/>
              <a:cxnLst/>
              <a:rect l="l" t="t" r="r" b="b"/>
              <a:pathLst>
                <a:path w="533" h="527" extrusionOk="0">
                  <a:moveTo>
                    <a:pt x="265" y="0"/>
                  </a:moveTo>
                  <a:cubicBezTo>
                    <a:pt x="136" y="0"/>
                    <a:pt x="6" y="85"/>
                    <a:pt x="0" y="258"/>
                  </a:cubicBezTo>
                  <a:cubicBezTo>
                    <a:pt x="0" y="436"/>
                    <a:pt x="136" y="527"/>
                    <a:pt x="270" y="527"/>
                  </a:cubicBezTo>
                  <a:cubicBezTo>
                    <a:pt x="399" y="527"/>
                    <a:pt x="526" y="442"/>
                    <a:pt x="526" y="269"/>
                  </a:cubicBezTo>
                  <a:cubicBezTo>
                    <a:pt x="532" y="91"/>
                    <a:pt x="399" y="0"/>
                    <a:pt x="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4578775" y="3913475"/>
              <a:ext cx="17850" cy="13175"/>
            </a:xfrm>
            <a:custGeom>
              <a:avLst/>
              <a:gdLst/>
              <a:ahLst/>
              <a:cxnLst/>
              <a:rect l="l" t="t" r="r" b="b"/>
              <a:pathLst>
                <a:path w="714" h="527" extrusionOk="0">
                  <a:moveTo>
                    <a:pt x="358" y="0"/>
                  </a:moveTo>
                  <a:cubicBezTo>
                    <a:pt x="290" y="0"/>
                    <a:pt x="222" y="24"/>
                    <a:pt x="176" y="71"/>
                  </a:cubicBezTo>
                  <a:cubicBezTo>
                    <a:pt x="0" y="246"/>
                    <a:pt x="117" y="527"/>
                    <a:pt x="351" y="527"/>
                  </a:cubicBezTo>
                  <a:cubicBezTo>
                    <a:pt x="597" y="527"/>
                    <a:pt x="714" y="246"/>
                    <a:pt x="550" y="71"/>
                  </a:cubicBezTo>
                  <a:cubicBezTo>
                    <a:pt x="497" y="24"/>
                    <a:pt x="427" y="0"/>
                    <a:pt x="3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4550975" y="3981600"/>
              <a:ext cx="15525" cy="13075"/>
            </a:xfrm>
            <a:custGeom>
              <a:avLst/>
              <a:gdLst/>
              <a:ahLst/>
              <a:cxnLst/>
              <a:rect l="l" t="t" r="r" b="b"/>
              <a:pathLst>
                <a:path w="621" h="523" extrusionOk="0">
                  <a:moveTo>
                    <a:pt x="261" y="0"/>
                  </a:moveTo>
                  <a:cubicBezTo>
                    <a:pt x="119" y="0"/>
                    <a:pt x="12" y="114"/>
                    <a:pt x="1" y="259"/>
                  </a:cubicBezTo>
                  <a:cubicBezTo>
                    <a:pt x="1" y="417"/>
                    <a:pt x="130" y="522"/>
                    <a:pt x="264" y="522"/>
                  </a:cubicBezTo>
                  <a:cubicBezTo>
                    <a:pt x="328" y="522"/>
                    <a:pt x="392" y="498"/>
                    <a:pt x="445" y="446"/>
                  </a:cubicBezTo>
                  <a:cubicBezTo>
                    <a:pt x="621" y="282"/>
                    <a:pt x="504" y="1"/>
                    <a:pt x="281" y="1"/>
                  </a:cubicBezTo>
                  <a:cubicBezTo>
                    <a:pt x="274" y="1"/>
                    <a:pt x="267" y="0"/>
                    <a:pt x="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4591925" y="4099050"/>
              <a:ext cx="23175" cy="19750"/>
            </a:xfrm>
            <a:custGeom>
              <a:avLst/>
              <a:gdLst/>
              <a:ahLst/>
              <a:cxnLst/>
              <a:rect l="l" t="t" r="r" b="b"/>
              <a:pathLst>
                <a:path w="927" h="790" extrusionOk="0">
                  <a:moveTo>
                    <a:pt x="447" y="0"/>
                  </a:moveTo>
                  <a:cubicBezTo>
                    <a:pt x="299" y="0"/>
                    <a:pt x="151" y="79"/>
                    <a:pt x="82" y="240"/>
                  </a:cubicBezTo>
                  <a:cubicBezTo>
                    <a:pt x="0" y="439"/>
                    <a:pt x="82" y="661"/>
                    <a:pt x="293" y="755"/>
                  </a:cubicBezTo>
                  <a:cubicBezTo>
                    <a:pt x="346" y="778"/>
                    <a:pt x="399" y="789"/>
                    <a:pt x="451" y="789"/>
                  </a:cubicBezTo>
                  <a:cubicBezTo>
                    <a:pt x="709" y="789"/>
                    <a:pt x="927" y="525"/>
                    <a:pt x="819" y="252"/>
                  </a:cubicBezTo>
                  <a:cubicBezTo>
                    <a:pt x="754" y="85"/>
                    <a:pt x="601" y="0"/>
                    <a:pt x="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4690725" y="4100975"/>
              <a:ext cx="24075" cy="19875"/>
            </a:xfrm>
            <a:custGeom>
              <a:avLst/>
              <a:gdLst/>
              <a:ahLst/>
              <a:cxnLst/>
              <a:rect l="l" t="t" r="r" b="b"/>
              <a:pathLst>
                <a:path w="963" h="795" extrusionOk="0">
                  <a:moveTo>
                    <a:pt x="476" y="0"/>
                  </a:moveTo>
                  <a:cubicBezTo>
                    <a:pt x="218" y="0"/>
                    <a:pt x="1" y="265"/>
                    <a:pt x="108" y="538"/>
                  </a:cubicBezTo>
                  <a:cubicBezTo>
                    <a:pt x="172" y="702"/>
                    <a:pt x="328" y="795"/>
                    <a:pt x="488" y="795"/>
                  </a:cubicBezTo>
                  <a:cubicBezTo>
                    <a:pt x="533" y="795"/>
                    <a:pt x="579" y="787"/>
                    <a:pt x="623" y="772"/>
                  </a:cubicBezTo>
                  <a:cubicBezTo>
                    <a:pt x="950" y="631"/>
                    <a:pt x="962" y="175"/>
                    <a:pt x="635" y="34"/>
                  </a:cubicBezTo>
                  <a:cubicBezTo>
                    <a:pt x="582" y="11"/>
                    <a:pt x="528" y="0"/>
                    <a:pt x="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4762725" y="4032100"/>
              <a:ext cx="24075" cy="20075"/>
            </a:xfrm>
            <a:custGeom>
              <a:avLst/>
              <a:gdLst/>
              <a:ahLst/>
              <a:cxnLst/>
              <a:rect l="l" t="t" r="r" b="b"/>
              <a:pathLst>
                <a:path w="963" h="803" extrusionOk="0">
                  <a:moveTo>
                    <a:pt x="477" y="1"/>
                  </a:moveTo>
                  <a:cubicBezTo>
                    <a:pt x="429" y="1"/>
                    <a:pt x="379" y="9"/>
                    <a:pt x="328" y="29"/>
                  </a:cubicBezTo>
                  <a:cubicBezTo>
                    <a:pt x="1" y="157"/>
                    <a:pt x="1" y="625"/>
                    <a:pt x="317" y="766"/>
                  </a:cubicBezTo>
                  <a:cubicBezTo>
                    <a:pt x="369" y="790"/>
                    <a:pt x="425" y="802"/>
                    <a:pt x="479" y="802"/>
                  </a:cubicBezTo>
                  <a:cubicBezTo>
                    <a:pt x="630" y="802"/>
                    <a:pt x="774" y="713"/>
                    <a:pt x="843" y="567"/>
                  </a:cubicBezTo>
                  <a:cubicBezTo>
                    <a:pt x="963" y="288"/>
                    <a:pt x="752" y="1"/>
                    <a:pt x="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4764700" y="3933175"/>
              <a:ext cx="23200" cy="19825"/>
            </a:xfrm>
            <a:custGeom>
              <a:avLst/>
              <a:gdLst/>
              <a:ahLst/>
              <a:cxnLst/>
              <a:rect l="l" t="t" r="r" b="b"/>
              <a:pathLst>
                <a:path w="928" h="793" extrusionOk="0">
                  <a:moveTo>
                    <a:pt x="476" y="0"/>
                  </a:moveTo>
                  <a:cubicBezTo>
                    <a:pt x="332" y="0"/>
                    <a:pt x="189" y="76"/>
                    <a:pt x="121" y="230"/>
                  </a:cubicBezTo>
                  <a:cubicBezTo>
                    <a:pt x="0" y="511"/>
                    <a:pt x="216" y="793"/>
                    <a:pt x="487" y="793"/>
                  </a:cubicBezTo>
                  <a:cubicBezTo>
                    <a:pt x="531" y="793"/>
                    <a:pt x="577" y="785"/>
                    <a:pt x="624" y="768"/>
                  </a:cubicBezTo>
                  <a:cubicBezTo>
                    <a:pt x="823" y="686"/>
                    <a:pt x="928" y="452"/>
                    <a:pt x="846" y="254"/>
                  </a:cubicBezTo>
                  <a:cubicBezTo>
                    <a:pt x="780" y="85"/>
                    <a:pt x="627" y="0"/>
                    <a:pt x="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4695475" y="3861625"/>
              <a:ext cx="23400" cy="19850"/>
            </a:xfrm>
            <a:custGeom>
              <a:avLst/>
              <a:gdLst/>
              <a:ahLst/>
              <a:cxnLst/>
              <a:rect l="l" t="t" r="r" b="b"/>
              <a:pathLst>
                <a:path w="936" h="794" extrusionOk="0">
                  <a:moveTo>
                    <a:pt x="474" y="0"/>
                  </a:moveTo>
                  <a:cubicBezTo>
                    <a:pt x="213" y="0"/>
                    <a:pt x="1" y="271"/>
                    <a:pt x="117" y="542"/>
                  </a:cubicBezTo>
                  <a:cubicBezTo>
                    <a:pt x="182" y="708"/>
                    <a:pt x="336" y="793"/>
                    <a:pt x="489" y="793"/>
                  </a:cubicBezTo>
                  <a:cubicBezTo>
                    <a:pt x="637" y="793"/>
                    <a:pt x="785" y="714"/>
                    <a:pt x="854" y="553"/>
                  </a:cubicBezTo>
                  <a:cubicBezTo>
                    <a:pt x="936" y="355"/>
                    <a:pt x="842" y="121"/>
                    <a:pt x="643" y="39"/>
                  </a:cubicBezTo>
                  <a:cubicBezTo>
                    <a:pt x="587" y="12"/>
                    <a:pt x="529" y="0"/>
                    <a:pt x="4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4596025" y="3859500"/>
              <a:ext cx="24050" cy="19750"/>
            </a:xfrm>
            <a:custGeom>
              <a:avLst/>
              <a:gdLst/>
              <a:ahLst/>
              <a:cxnLst/>
              <a:rect l="l" t="t" r="r" b="b"/>
              <a:pathLst>
                <a:path w="962" h="790" extrusionOk="0">
                  <a:moveTo>
                    <a:pt x="488" y="1"/>
                  </a:moveTo>
                  <a:cubicBezTo>
                    <a:pt x="438" y="1"/>
                    <a:pt x="388" y="10"/>
                    <a:pt x="340" y="30"/>
                  </a:cubicBezTo>
                  <a:cubicBezTo>
                    <a:pt x="0" y="159"/>
                    <a:pt x="0" y="615"/>
                    <a:pt x="316" y="755"/>
                  </a:cubicBezTo>
                  <a:cubicBezTo>
                    <a:pt x="371" y="779"/>
                    <a:pt x="426" y="790"/>
                    <a:pt x="480" y="790"/>
                  </a:cubicBezTo>
                  <a:cubicBezTo>
                    <a:pt x="744" y="790"/>
                    <a:pt x="961" y="525"/>
                    <a:pt x="854" y="252"/>
                  </a:cubicBezTo>
                  <a:cubicBezTo>
                    <a:pt x="792" y="93"/>
                    <a:pt x="643" y="1"/>
                    <a:pt x="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4524025" y="3928050"/>
              <a:ext cx="24050" cy="19800"/>
            </a:xfrm>
            <a:custGeom>
              <a:avLst/>
              <a:gdLst/>
              <a:ahLst/>
              <a:cxnLst/>
              <a:rect l="l" t="t" r="r" b="b"/>
              <a:pathLst>
                <a:path w="962" h="792" extrusionOk="0">
                  <a:moveTo>
                    <a:pt x="483" y="1"/>
                  </a:moveTo>
                  <a:cubicBezTo>
                    <a:pt x="333" y="1"/>
                    <a:pt x="188" y="90"/>
                    <a:pt x="119" y="236"/>
                  </a:cubicBezTo>
                  <a:cubicBezTo>
                    <a:pt x="0" y="514"/>
                    <a:pt x="209" y="791"/>
                    <a:pt x="475" y="791"/>
                  </a:cubicBezTo>
                  <a:cubicBezTo>
                    <a:pt x="523" y="791"/>
                    <a:pt x="572" y="782"/>
                    <a:pt x="622" y="763"/>
                  </a:cubicBezTo>
                  <a:cubicBezTo>
                    <a:pt x="950" y="634"/>
                    <a:pt x="962" y="178"/>
                    <a:pt x="646" y="37"/>
                  </a:cubicBezTo>
                  <a:cubicBezTo>
                    <a:pt x="593" y="13"/>
                    <a:pt x="538" y="1"/>
                    <a:pt x="4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4518550" y="4027375"/>
              <a:ext cx="26900" cy="20350"/>
            </a:xfrm>
            <a:custGeom>
              <a:avLst/>
              <a:gdLst/>
              <a:ahLst/>
              <a:cxnLst/>
              <a:rect l="l" t="t" r="r" b="b"/>
              <a:pathLst>
                <a:path w="1076" h="814" extrusionOk="0">
                  <a:moveTo>
                    <a:pt x="627" y="1"/>
                  </a:moveTo>
                  <a:cubicBezTo>
                    <a:pt x="577" y="1"/>
                    <a:pt x="527" y="10"/>
                    <a:pt x="479" y="30"/>
                  </a:cubicBezTo>
                  <a:cubicBezTo>
                    <a:pt x="0" y="183"/>
                    <a:pt x="186" y="814"/>
                    <a:pt x="581" y="814"/>
                  </a:cubicBezTo>
                  <a:cubicBezTo>
                    <a:pt x="640" y="814"/>
                    <a:pt x="704" y="799"/>
                    <a:pt x="771" y="767"/>
                  </a:cubicBezTo>
                  <a:cubicBezTo>
                    <a:pt x="970" y="685"/>
                    <a:pt x="1075" y="451"/>
                    <a:pt x="993" y="253"/>
                  </a:cubicBezTo>
                  <a:cubicBezTo>
                    <a:pt x="931" y="93"/>
                    <a:pt x="782" y="1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4534300" y="4098975"/>
              <a:ext cx="7350" cy="6675"/>
            </a:xfrm>
            <a:custGeom>
              <a:avLst/>
              <a:gdLst/>
              <a:ahLst/>
              <a:cxnLst/>
              <a:rect l="l" t="t" r="r" b="b"/>
              <a:pathLst>
                <a:path w="294" h="267" extrusionOk="0">
                  <a:moveTo>
                    <a:pt x="148" y="0"/>
                  </a:moveTo>
                  <a:cubicBezTo>
                    <a:pt x="115" y="0"/>
                    <a:pt x="83" y="15"/>
                    <a:pt x="59" y="44"/>
                  </a:cubicBezTo>
                  <a:cubicBezTo>
                    <a:pt x="1" y="91"/>
                    <a:pt x="1" y="173"/>
                    <a:pt x="59" y="231"/>
                  </a:cubicBezTo>
                  <a:cubicBezTo>
                    <a:pt x="83" y="255"/>
                    <a:pt x="115" y="267"/>
                    <a:pt x="148" y="267"/>
                  </a:cubicBezTo>
                  <a:cubicBezTo>
                    <a:pt x="182" y="267"/>
                    <a:pt x="217" y="255"/>
                    <a:pt x="246" y="231"/>
                  </a:cubicBezTo>
                  <a:cubicBezTo>
                    <a:pt x="293" y="173"/>
                    <a:pt x="293" y="91"/>
                    <a:pt x="246" y="44"/>
                  </a:cubicBezTo>
                  <a:cubicBezTo>
                    <a:pt x="217" y="15"/>
                    <a:pt x="182" y="0"/>
                    <a:pt x="1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4648675" y="4148825"/>
              <a:ext cx="7825" cy="6575"/>
            </a:xfrm>
            <a:custGeom>
              <a:avLst/>
              <a:gdLst/>
              <a:ahLst/>
              <a:cxnLst/>
              <a:rect l="l" t="t" r="r" b="b"/>
              <a:pathLst>
                <a:path w="313" h="263" extrusionOk="0">
                  <a:moveTo>
                    <a:pt x="141" y="1"/>
                  </a:moveTo>
                  <a:cubicBezTo>
                    <a:pt x="70" y="1"/>
                    <a:pt x="0" y="53"/>
                    <a:pt x="0" y="133"/>
                  </a:cubicBezTo>
                  <a:cubicBezTo>
                    <a:pt x="0" y="203"/>
                    <a:pt x="59" y="261"/>
                    <a:pt x="129" y="261"/>
                  </a:cubicBezTo>
                  <a:cubicBezTo>
                    <a:pt x="134" y="262"/>
                    <a:pt x="138" y="262"/>
                    <a:pt x="143" y="262"/>
                  </a:cubicBezTo>
                  <a:cubicBezTo>
                    <a:pt x="262" y="262"/>
                    <a:pt x="313" y="118"/>
                    <a:pt x="234" y="39"/>
                  </a:cubicBezTo>
                  <a:cubicBezTo>
                    <a:pt x="208" y="13"/>
                    <a:pt x="174" y="1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4764475" y="4103875"/>
              <a:ext cx="7925" cy="6425"/>
            </a:xfrm>
            <a:custGeom>
              <a:avLst/>
              <a:gdLst/>
              <a:ahLst/>
              <a:cxnLst/>
              <a:rect l="l" t="t" r="r" b="b"/>
              <a:pathLst>
                <a:path w="317" h="257" extrusionOk="0">
                  <a:moveTo>
                    <a:pt x="146" y="0"/>
                  </a:moveTo>
                  <a:cubicBezTo>
                    <a:pt x="112" y="0"/>
                    <a:pt x="77" y="12"/>
                    <a:pt x="48" y="35"/>
                  </a:cubicBezTo>
                  <a:cubicBezTo>
                    <a:pt x="1" y="82"/>
                    <a:pt x="1" y="176"/>
                    <a:pt x="48" y="223"/>
                  </a:cubicBezTo>
                  <a:cubicBezTo>
                    <a:pt x="74" y="246"/>
                    <a:pt x="103" y="256"/>
                    <a:pt x="131" y="256"/>
                  </a:cubicBezTo>
                  <a:cubicBezTo>
                    <a:pt x="229" y="256"/>
                    <a:pt x="317" y="135"/>
                    <a:pt x="235" y="35"/>
                  </a:cubicBezTo>
                  <a:cubicBezTo>
                    <a:pt x="212" y="12"/>
                    <a:pt x="179" y="0"/>
                    <a:pt x="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4813125" y="3990075"/>
              <a:ext cx="9000" cy="6775"/>
            </a:xfrm>
            <a:custGeom>
              <a:avLst/>
              <a:gdLst/>
              <a:ahLst/>
              <a:cxnLst/>
              <a:rect l="l" t="t" r="r" b="b"/>
              <a:pathLst>
                <a:path w="360" h="271" extrusionOk="0">
                  <a:moveTo>
                    <a:pt x="175" y="0"/>
                  </a:moveTo>
                  <a:cubicBezTo>
                    <a:pt x="1" y="0"/>
                    <a:pt x="4" y="271"/>
                    <a:pt x="185" y="271"/>
                  </a:cubicBezTo>
                  <a:cubicBezTo>
                    <a:pt x="188" y="271"/>
                    <a:pt x="192" y="271"/>
                    <a:pt x="196" y="271"/>
                  </a:cubicBezTo>
                  <a:cubicBezTo>
                    <a:pt x="360" y="247"/>
                    <a:pt x="360" y="13"/>
                    <a:pt x="196" y="1"/>
                  </a:cubicBezTo>
                  <a:cubicBezTo>
                    <a:pt x="189" y="1"/>
                    <a:pt x="181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4768150" y="3874575"/>
              <a:ext cx="8350" cy="6625"/>
            </a:xfrm>
            <a:custGeom>
              <a:avLst/>
              <a:gdLst/>
              <a:ahLst/>
              <a:cxnLst/>
              <a:rect l="l" t="t" r="r" b="b"/>
              <a:pathLst>
                <a:path w="334" h="265" extrusionOk="0">
                  <a:moveTo>
                    <a:pt x="189" y="0"/>
                  </a:moveTo>
                  <a:cubicBezTo>
                    <a:pt x="155" y="0"/>
                    <a:pt x="123" y="12"/>
                    <a:pt x="100" y="35"/>
                  </a:cubicBezTo>
                  <a:cubicBezTo>
                    <a:pt x="0" y="126"/>
                    <a:pt x="89" y="264"/>
                    <a:pt x="194" y="264"/>
                  </a:cubicBezTo>
                  <a:cubicBezTo>
                    <a:pt x="225" y="264"/>
                    <a:pt x="257" y="252"/>
                    <a:pt x="287" y="223"/>
                  </a:cubicBezTo>
                  <a:cubicBezTo>
                    <a:pt x="334" y="176"/>
                    <a:pt x="334" y="82"/>
                    <a:pt x="287" y="35"/>
                  </a:cubicBezTo>
                  <a:cubicBezTo>
                    <a:pt x="258" y="12"/>
                    <a:pt x="222" y="0"/>
                    <a:pt x="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4654225" y="3824550"/>
              <a:ext cx="7925" cy="6750"/>
            </a:xfrm>
            <a:custGeom>
              <a:avLst/>
              <a:gdLst/>
              <a:ahLst/>
              <a:cxnLst/>
              <a:rect l="l" t="t" r="r" b="b"/>
              <a:pathLst>
                <a:path w="317" h="270" extrusionOk="0">
                  <a:moveTo>
                    <a:pt x="188" y="1"/>
                  </a:moveTo>
                  <a:cubicBezTo>
                    <a:pt x="59" y="1"/>
                    <a:pt x="0" y="141"/>
                    <a:pt x="82" y="223"/>
                  </a:cubicBezTo>
                  <a:cubicBezTo>
                    <a:pt x="110" y="255"/>
                    <a:pt x="147" y="269"/>
                    <a:pt x="183" y="269"/>
                  </a:cubicBezTo>
                  <a:cubicBezTo>
                    <a:pt x="251" y="269"/>
                    <a:pt x="316" y="218"/>
                    <a:pt x="316" y="141"/>
                  </a:cubicBezTo>
                  <a:cubicBezTo>
                    <a:pt x="316" y="59"/>
                    <a:pt x="258" y="1"/>
                    <a:pt x="1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4538975" y="3869900"/>
              <a:ext cx="8000" cy="6425"/>
            </a:xfrm>
            <a:custGeom>
              <a:avLst/>
              <a:gdLst/>
              <a:ahLst/>
              <a:cxnLst/>
              <a:rect l="l" t="t" r="r" b="b"/>
              <a:pathLst>
                <a:path w="320" h="257" extrusionOk="0">
                  <a:moveTo>
                    <a:pt x="147" y="0"/>
                  </a:moveTo>
                  <a:cubicBezTo>
                    <a:pt x="112" y="0"/>
                    <a:pt x="77" y="12"/>
                    <a:pt x="48" y="35"/>
                  </a:cubicBezTo>
                  <a:cubicBezTo>
                    <a:pt x="1" y="82"/>
                    <a:pt x="1" y="176"/>
                    <a:pt x="48" y="222"/>
                  </a:cubicBezTo>
                  <a:cubicBezTo>
                    <a:pt x="77" y="246"/>
                    <a:pt x="107" y="256"/>
                    <a:pt x="136" y="256"/>
                  </a:cubicBezTo>
                  <a:cubicBezTo>
                    <a:pt x="237" y="256"/>
                    <a:pt x="319" y="135"/>
                    <a:pt x="247" y="35"/>
                  </a:cubicBezTo>
                  <a:cubicBezTo>
                    <a:pt x="217" y="12"/>
                    <a:pt x="182" y="0"/>
                    <a:pt x="1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4489275" y="3983375"/>
              <a:ext cx="7625" cy="6750"/>
            </a:xfrm>
            <a:custGeom>
              <a:avLst/>
              <a:gdLst/>
              <a:ahLst/>
              <a:cxnLst/>
              <a:rect l="l" t="t" r="r" b="b"/>
              <a:pathLst>
                <a:path w="305" h="270" extrusionOk="0">
                  <a:moveTo>
                    <a:pt x="141" y="0"/>
                  </a:moveTo>
                  <a:cubicBezTo>
                    <a:pt x="59" y="0"/>
                    <a:pt x="0" y="59"/>
                    <a:pt x="0" y="129"/>
                  </a:cubicBezTo>
                  <a:cubicBezTo>
                    <a:pt x="0" y="211"/>
                    <a:pt x="69" y="270"/>
                    <a:pt x="138" y="270"/>
                  </a:cubicBezTo>
                  <a:cubicBezTo>
                    <a:pt x="168" y="270"/>
                    <a:pt x="198" y="259"/>
                    <a:pt x="222" y="234"/>
                  </a:cubicBezTo>
                  <a:cubicBezTo>
                    <a:pt x="304" y="152"/>
                    <a:pt x="257" y="12"/>
                    <a:pt x="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4568875" y="4161675"/>
              <a:ext cx="16050" cy="13150"/>
            </a:xfrm>
            <a:custGeom>
              <a:avLst/>
              <a:gdLst/>
              <a:ahLst/>
              <a:cxnLst/>
              <a:rect l="l" t="t" r="r" b="b"/>
              <a:pathLst>
                <a:path w="642" h="526" extrusionOk="0">
                  <a:moveTo>
                    <a:pt x="316" y="0"/>
                  </a:moveTo>
                  <a:cubicBezTo>
                    <a:pt x="215" y="0"/>
                    <a:pt x="123" y="63"/>
                    <a:pt x="80" y="157"/>
                  </a:cubicBezTo>
                  <a:cubicBezTo>
                    <a:pt x="0" y="337"/>
                    <a:pt x="142" y="525"/>
                    <a:pt x="324" y="525"/>
                  </a:cubicBezTo>
                  <a:cubicBezTo>
                    <a:pt x="355" y="525"/>
                    <a:pt x="387" y="520"/>
                    <a:pt x="419" y="508"/>
                  </a:cubicBezTo>
                  <a:cubicBezTo>
                    <a:pt x="630" y="426"/>
                    <a:pt x="642" y="122"/>
                    <a:pt x="431" y="28"/>
                  </a:cubicBezTo>
                  <a:cubicBezTo>
                    <a:pt x="393" y="9"/>
                    <a:pt x="354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4717900" y="4164275"/>
              <a:ext cx="16200" cy="13700"/>
            </a:xfrm>
            <a:custGeom>
              <a:avLst/>
              <a:gdLst/>
              <a:ahLst/>
              <a:cxnLst/>
              <a:rect l="l" t="t" r="r" b="b"/>
              <a:pathLst>
                <a:path w="648" h="548" extrusionOk="0">
                  <a:moveTo>
                    <a:pt x="351" y="1"/>
                  </a:moveTo>
                  <a:cubicBezTo>
                    <a:pt x="179" y="1"/>
                    <a:pt x="1" y="164"/>
                    <a:pt x="97" y="380"/>
                  </a:cubicBezTo>
                  <a:cubicBezTo>
                    <a:pt x="144" y="482"/>
                    <a:pt x="248" y="547"/>
                    <a:pt x="359" y="547"/>
                  </a:cubicBezTo>
                  <a:cubicBezTo>
                    <a:pt x="389" y="547"/>
                    <a:pt x="419" y="542"/>
                    <a:pt x="448" y="533"/>
                  </a:cubicBezTo>
                  <a:cubicBezTo>
                    <a:pt x="577" y="474"/>
                    <a:pt x="647" y="322"/>
                    <a:pt x="589" y="182"/>
                  </a:cubicBezTo>
                  <a:cubicBezTo>
                    <a:pt x="546" y="54"/>
                    <a:pt x="450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4826200" y="4061625"/>
              <a:ext cx="16050" cy="13250"/>
            </a:xfrm>
            <a:custGeom>
              <a:avLst/>
              <a:gdLst/>
              <a:ahLst/>
              <a:cxnLst/>
              <a:rect l="l" t="t" r="r" b="b"/>
              <a:pathLst>
                <a:path w="642" h="530" extrusionOk="0">
                  <a:moveTo>
                    <a:pt x="325" y="0"/>
                  </a:moveTo>
                  <a:cubicBezTo>
                    <a:pt x="296" y="0"/>
                    <a:pt x="265" y="5"/>
                    <a:pt x="234" y="17"/>
                  </a:cubicBezTo>
                  <a:cubicBezTo>
                    <a:pt x="12" y="99"/>
                    <a:pt x="0" y="415"/>
                    <a:pt x="223" y="509"/>
                  </a:cubicBezTo>
                  <a:cubicBezTo>
                    <a:pt x="254" y="523"/>
                    <a:pt x="287" y="530"/>
                    <a:pt x="319" y="530"/>
                  </a:cubicBezTo>
                  <a:cubicBezTo>
                    <a:pt x="420" y="530"/>
                    <a:pt x="518" y="466"/>
                    <a:pt x="562" y="368"/>
                  </a:cubicBezTo>
                  <a:cubicBezTo>
                    <a:pt x="642" y="188"/>
                    <a:pt x="500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4829200" y="3912775"/>
              <a:ext cx="15450" cy="13250"/>
            </a:xfrm>
            <a:custGeom>
              <a:avLst/>
              <a:gdLst/>
              <a:ahLst/>
              <a:cxnLst/>
              <a:rect l="l" t="t" r="r" b="b"/>
              <a:pathLst>
                <a:path w="618" h="530" extrusionOk="0">
                  <a:moveTo>
                    <a:pt x="321" y="0"/>
                  </a:moveTo>
                  <a:cubicBezTo>
                    <a:pt x="223" y="0"/>
                    <a:pt x="126" y="53"/>
                    <a:pt x="79" y="157"/>
                  </a:cubicBezTo>
                  <a:cubicBezTo>
                    <a:pt x="1" y="343"/>
                    <a:pt x="145" y="530"/>
                    <a:pt x="317" y="530"/>
                  </a:cubicBezTo>
                  <a:cubicBezTo>
                    <a:pt x="350" y="530"/>
                    <a:pt x="385" y="523"/>
                    <a:pt x="419" y="508"/>
                  </a:cubicBezTo>
                  <a:cubicBezTo>
                    <a:pt x="559" y="449"/>
                    <a:pt x="617" y="297"/>
                    <a:pt x="571" y="169"/>
                  </a:cubicBezTo>
                  <a:cubicBezTo>
                    <a:pt x="523" y="56"/>
                    <a:pt x="422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4725875" y="3805400"/>
              <a:ext cx="16075" cy="13150"/>
            </a:xfrm>
            <a:custGeom>
              <a:avLst/>
              <a:gdLst/>
              <a:ahLst/>
              <a:cxnLst/>
              <a:rect l="l" t="t" r="r" b="b"/>
              <a:pathLst>
                <a:path w="643" h="526" extrusionOk="0">
                  <a:moveTo>
                    <a:pt x="318" y="1"/>
                  </a:moveTo>
                  <a:cubicBezTo>
                    <a:pt x="287" y="1"/>
                    <a:pt x="255" y="6"/>
                    <a:pt x="223" y="18"/>
                  </a:cubicBezTo>
                  <a:cubicBezTo>
                    <a:pt x="1" y="100"/>
                    <a:pt x="1" y="404"/>
                    <a:pt x="211" y="509"/>
                  </a:cubicBezTo>
                  <a:cubicBezTo>
                    <a:pt x="244" y="520"/>
                    <a:pt x="277" y="525"/>
                    <a:pt x="309" y="525"/>
                  </a:cubicBezTo>
                  <a:cubicBezTo>
                    <a:pt x="417" y="525"/>
                    <a:pt x="517" y="468"/>
                    <a:pt x="562" y="369"/>
                  </a:cubicBezTo>
                  <a:cubicBezTo>
                    <a:pt x="642" y="189"/>
                    <a:pt x="500" y="1"/>
                    <a:pt x="3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4576425" y="3802400"/>
              <a:ext cx="16025" cy="13375"/>
            </a:xfrm>
            <a:custGeom>
              <a:avLst/>
              <a:gdLst/>
              <a:ahLst/>
              <a:cxnLst/>
              <a:rect l="l" t="t" r="r" b="b"/>
              <a:pathLst>
                <a:path w="641" h="535" extrusionOk="0">
                  <a:moveTo>
                    <a:pt x="319" y="0"/>
                  </a:moveTo>
                  <a:cubicBezTo>
                    <a:pt x="287" y="0"/>
                    <a:pt x="254" y="7"/>
                    <a:pt x="223" y="21"/>
                  </a:cubicBezTo>
                  <a:cubicBezTo>
                    <a:pt x="0" y="103"/>
                    <a:pt x="0" y="419"/>
                    <a:pt x="211" y="512"/>
                  </a:cubicBezTo>
                  <a:cubicBezTo>
                    <a:pt x="247" y="528"/>
                    <a:pt x="283" y="534"/>
                    <a:pt x="317" y="534"/>
                  </a:cubicBezTo>
                  <a:cubicBezTo>
                    <a:pt x="497" y="534"/>
                    <a:pt x="641" y="348"/>
                    <a:pt x="562" y="161"/>
                  </a:cubicBezTo>
                  <a:cubicBezTo>
                    <a:pt x="518" y="64"/>
                    <a:pt x="420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4468250" y="3905300"/>
              <a:ext cx="16075" cy="13300"/>
            </a:xfrm>
            <a:custGeom>
              <a:avLst/>
              <a:gdLst/>
              <a:ahLst/>
              <a:cxnLst/>
              <a:rect l="l" t="t" r="r" b="b"/>
              <a:pathLst>
                <a:path w="643" h="532" extrusionOk="0">
                  <a:moveTo>
                    <a:pt x="327" y="1"/>
                  </a:moveTo>
                  <a:cubicBezTo>
                    <a:pt x="225" y="1"/>
                    <a:pt x="124" y="60"/>
                    <a:pt x="81" y="164"/>
                  </a:cubicBezTo>
                  <a:cubicBezTo>
                    <a:pt x="1" y="343"/>
                    <a:pt x="143" y="532"/>
                    <a:pt x="324" y="532"/>
                  </a:cubicBezTo>
                  <a:cubicBezTo>
                    <a:pt x="355" y="532"/>
                    <a:pt x="388" y="526"/>
                    <a:pt x="420" y="514"/>
                  </a:cubicBezTo>
                  <a:cubicBezTo>
                    <a:pt x="642" y="433"/>
                    <a:pt x="642" y="117"/>
                    <a:pt x="432" y="23"/>
                  </a:cubicBezTo>
                  <a:cubicBezTo>
                    <a:pt x="398" y="8"/>
                    <a:pt x="362" y="1"/>
                    <a:pt x="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4465875" y="4053875"/>
              <a:ext cx="17800" cy="13525"/>
            </a:xfrm>
            <a:custGeom>
              <a:avLst/>
              <a:gdLst/>
              <a:ahLst/>
              <a:cxnLst/>
              <a:rect l="l" t="t" r="r" b="b"/>
              <a:pathLst>
                <a:path w="712" h="541" extrusionOk="0">
                  <a:moveTo>
                    <a:pt x="341" y="1"/>
                  </a:moveTo>
                  <a:cubicBezTo>
                    <a:pt x="300" y="1"/>
                    <a:pt x="257" y="11"/>
                    <a:pt x="211" y="35"/>
                  </a:cubicBezTo>
                  <a:cubicBezTo>
                    <a:pt x="70" y="82"/>
                    <a:pt x="0" y="234"/>
                    <a:pt x="59" y="374"/>
                  </a:cubicBezTo>
                  <a:cubicBezTo>
                    <a:pt x="96" y="476"/>
                    <a:pt x="198" y="541"/>
                    <a:pt x="309" y="541"/>
                  </a:cubicBezTo>
                  <a:cubicBezTo>
                    <a:pt x="338" y="541"/>
                    <a:pt x="368" y="536"/>
                    <a:pt x="398" y="526"/>
                  </a:cubicBezTo>
                  <a:cubicBezTo>
                    <a:pt x="711" y="425"/>
                    <a:pt x="597" y="1"/>
                    <a:pt x="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4486175" y="4143950"/>
              <a:ext cx="8375" cy="6500"/>
            </a:xfrm>
            <a:custGeom>
              <a:avLst/>
              <a:gdLst/>
              <a:ahLst/>
              <a:cxnLst/>
              <a:rect l="l" t="t" r="r" b="b"/>
              <a:pathLst>
                <a:path w="335" h="260" extrusionOk="0">
                  <a:moveTo>
                    <a:pt x="190" y="0"/>
                  </a:moveTo>
                  <a:cubicBezTo>
                    <a:pt x="156" y="0"/>
                    <a:pt x="124" y="12"/>
                    <a:pt x="101" y="35"/>
                  </a:cubicBezTo>
                  <a:cubicBezTo>
                    <a:pt x="1" y="126"/>
                    <a:pt x="91" y="259"/>
                    <a:pt x="197" y="259"/>
                  </a:cubicBezTo>
                  <a:cubicBezTo>
                    <a:pt x="228" y="259"/>
                    <a:pt x="259" y="248"/>
                    <a:pt x="288" y="222"/>
                  </a:cubicBezTo>
                  <a:cubicBezTo>
                    <a:pt x="335" y="176"/>
                    <a:pt x="335" y="82"/>
                    <a:pt x="288" y="35"/>
                  </a:cubicBezTo>
                  <a:cubicBezTo>
                    <a:pt x="259" y="12"/>
                    <a:pt x="224" y="0"/>
                    <a:pt x="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4647500" y="4213575"/>
              <a:ext cx="7625" cy="6725"/>
            </a:xfrm>
            <a:custGeom>
              <a:avLst/>
              <a:gdLst/>
              <a:ahLst/>
              <a:cxnLst/>
              <a:rect l="l" t="t" r="r" b="b"/>
              <a:pathLst>
                <a:path w="305" h="269" extrusionOk="0">
                  <a:moveTo>
                    <a:pt x="127" y="0"/>
                  </a:moveTo>
                  <a:cubicBezTo>
                    <a:pt x="62" y="0"/>
                    <a:pt x="0" y="55"/>
                    <a:pt x="0" y="140"/>
                  </a:cubicBezTo>
                  <a:cubicBezTo>
                    <a:pt x="0" y="210"/>
                    <a:pt x="59" y="269"/>
                    <a:pt x="129" y="269"/>
                  </a:cubicBezTo>
                  <a:cubicBezTo>
                    <a:pt x="246" y="269"/>
                    <a:pt x="304" y="128"/>
                    <a:pt x="223" y="46"/>
                  </a:cubicBezTo>
                  <a:cubicBezTo>
                    <a:pt x="195" y="15"/>
                    <a:pt x="160" y="0"/>
                    <a:pt x="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4809525" y="4150450"/>
              <a:ext cx="7925" cy="6350"/>
            </a:xfrm>
            <a:custGeom>
              <a:avLst/>
              <a:gdLst/>
              <a:ahLst/>
              <a:cxnLst/>
              <a:rect l="l" t="t" r="r" b="b"/>
              <a:pathLst>
                <a:path w="317" h="254" extrusionOk="0">
                  <a:moveTo>
                    <a:pt x="145" y="0"/>
                  </a:moveTo>
                  <a:cubicBezTo>
                    <a:pt x="112" y="0"/>
                    <a:pt x="77" y="15"/>
                    <a:pt x="47" y="44"/>
                  </a:cubicBezTo>
                  <a:cubicBezTo>
                    <a:pt x="1" y="91"/>
                    <a:pt x="1" y="173"/>
                    <a:pt x="47" y="231"/>
                  </a:cubicBezTo>
                  <a:lnTo>
                    <a:pt x="47" y="220"/>
                  </a:lnTo>
                  <a:cubicBezTo>
                    <a:pt x="74" y="244"/>
                    <a:pt x="103" y="254"/>
                    <a:pt x="132" y="254"/>
                  </a:cubicBezTo>
                  <a:cubicBezTo>
                    <a:pt x="229" y="254"/>
                    <a:pt x="316" y="135"/>
                    <a:pt x="235" y="44"/>
                  </a:cubicBezTo>
                  <a:cubicBezTo>
                    <a:pt x="211" y="15"/>
                    <a:pt x="179" y="0"/>
                    <a:pt x="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4878850" y="3991475"/>
              <a:ext cx="7825" cy="6550"/>
            </a:xfrm>
            <a:custGeom>
              <a:avLst/>
              <a:gdLst/>
              <a:ahLst/>
              <a:cxnLst/>
              <a:rect l="l" t="t" r="r" b="b"/>
              <a:pathLst>
                <a:path w="313" h="262" extrusionOk="0">
                  <a:moveTo>
                    <a:pt x="180" y="1"/>
                  </a:moveTo>
                  <a:cubicBezTo>
                    <a:pt x="147" y="1"/>
                    <a:pt x="112" y="13"/>
                    <a:pt x="82" y="39"/>
                  </a:cubicBezTo>
                  <a:cubicBezTo>
                    <a:pt x="0" y="121"/>
                    <a:pt x="59" y="261"/>
                    <a:pt x="176" y="261"/>
                  </a:cubicBezTo>
                  <a:cubicBezTo>
                    <a:pt x="246" y="261"/>
                    <a:pt x="304" y="203"/>
                    <a:pt x="304" y="133"/>
                  </a:cubicBezTo>
                  <a:cubicBezTo>
                    <a:pt x="312" y="53"/>
                    <a:pt x="250" y="1"/>
                    <a:pt x="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4816250" y="3829600"/>
              <a:ext cx="7050" cy="6675"/>
            </a:xfrm>
            <a:custGeom>
              <a:avLst/>
              <a:gdLst/>
              <a:ahLst/>
              <a:cxnLst/>
              <a:rect l="l" t="t" r="r" b="b"/>
              <a:pathLst>
                <a:path w="282" h="267" extrusionOk="0">
                  <a:moveTo>
                    <a:pt x="141" y="1"/>
                  </a:moveTo>
                  <a:cubicBezTo>
                    <a:pt x="106" y="1"/>
                    <a:pt x="71" y="15"/>
                    <a:pt x="47" y="44"/>
                  </a:cubicBezTo>
                  <a:cubicBezTo>
                    <a:pt x="1" y="91"/>
                    <a:pt x="1" y="173"/>
                    <a:pt x="47" y="232"/>
                  </a:cubicBezTo>
                  <a:cubicBezTo>
                    <a:pt x="71" y="255"/>
                    <a:pt x="106" y="267"/>
                    <a:pt x="141" y="267"/>
                  </a:cubicBezTo>
                  <a:cubicBezTo>
                    <a:pt x="176" y="267"/>
                    <a:pt x="211" y="255"/>
                    <a:pt x="235" y="232"/>
                  </a:cubicBezTo>
                  <a:cubicBezTo>
                    <a:pt x="281" y="173"/>
                    <a:pt x="281" y="91"/>
                    <a:pt x="235" y="44"/>
                  </a:cubicBezTo>
                  <a:cubicBezTo>
                    <a:pt x="211" y="15"/>
                    <a:pt x="176" y="1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4656550" y="3760275"/>
              <a:ext cx="7050" cy="6625"/>
            </a:xfrm>
            <a:custGeom>
              <a:avLst/>
              <a:gdLst/>
              <a:ahLst/>
              <a:cxnLst/>
              <a:rect l="l" t="t" r="r" b="b"/>
              <a:pathLst>
                <a:path w="282" h="265" extrusionOk="0">
                  <a:moveTo>
                    <a:pt x="141" y="1"/>
                  </a:moveTo>
                  <a:cubicBezTo>
                    <a:pt x="80" y="1"/>
                    <a:pt x="19" y="39"/>
                    <a:pt x="13" y="115"/>
                  </a:cubicBezTo>
                  <a:cubicBezTo>
                    <a:pt x="1" y="214"/>
                    <a:pt x="71" y="264"/>
                    <a:pt x="141" y="264"/>
                  </a:cubicBezTo>
                  <a:cubicBezTo>
                    <a:pt x="212" y="264"/>
                    <a:pt x="282" y="214"/>
                    <a:pt x="270" y="115"/>
                  </a:cubicBezTo>
                  <a:cubicBezTo>
                    <a:pt x="264" y="39"/>
                    <a:pt x="203" y="1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4494250" y="3823300"/>
              <a:ext cx="7025" cy="6625"/>
            </a:xfrm>
            <a:custGeom>
              <a:avLst/>
              <a:gdLst/>
              <a:ahLst/>
              <a:cxnLst/>
              <a:rect l="l" t="t" r="r" b="b"/>
              <a:pathLst>
                <a:path w="281" h="265" extrusionOk="0">
                  <a:moveTo>
                    <a:pt x="135" y="1"/>
                  </a:moveTo>
                  <a:cubicBezTo>
                    <a:pt x="65" y="1"/>
                    <a:pt x="0" y="53"/>
                    <a:pt x="0" y="133"/>
                  </a:cubicBezTo>
                  <a:cubicBezTo>
                    <a:pt x="0" y="212"/>
                    <a:pt x="65" y="264"/>
                    <a:pt x="135" y="264"/>
                  </a:cubicBezTo>
                  <a:cubicBezTo>
                    <a:pt x="169" y="264"/>
                    <a:pt x="204" y="253"/>
                    <a:pt x="234" y="226"/>
                  </a:cubicBezTo>
                  <a:cubicBezTo>
                    <a:pt x="281" y="168"/>
                    <a:pt x="281" y="86"/>
                    <a:pt x="234" y="39"/>
                  </a:cubicBezTo>
                  <a:cubicBezTo>
                    <a:pt x="204" y="13"/>
                    <a:pt x="169" y="1"/>
                    <a:pt x="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4424050" y="3982200"/>
              <a:ext cx="6750" cy="6525"/>
            </a:xfrm>
            <a:custGeom>
              <a:avLst/>
              <a:gdLst/>
              <a:ahLst/>
              <a:cxnLst/>
              <a:rect l="l" t="t" r="r" b="b"/>
              <a:pathLst>
                <a:path w="270" h="261" extrusionOk="0">
                  <a:moveTo>
                    <a:pt x="141" y="1"/>
                  </a:moveTo>
                  <a:cubicBezTo>
                    <a:pt x="70" y="1"/>
                    <a:pt x="0" y="59"/>
                    <a:pt x="12" y="129"/>
                  </a:cubicBezTo>
                  <a:cubicBezTo>
                    <a:pt x="6" y="217"/>
                    <a:pt x="70" y="261"/>
                    <a:pt x="136" y="261"/>
                  </a:cubicBezTo>
                  <a:cubicBezTo>
                    <a:pt x="202" y="261"/>
                    <a:pt x="269" y="217"/>
                    <a:pt x="269" y="129"/>
                  </a:cubicBezTo>
                  <a:cubicBezTo>
                    <a:pt x="269" y="59"/>
                    <a:pt x="211" y="1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4933475" y="1756875"/>
              <a:ext cx="26125" cy="20575"/>
            </a:xfrm>
            <a:custGeom>
              <a:avLst/>
              <a:gdLst/>
              <a:ahLst/>
              <a:cxnLst/>
              <a:rect l="l" t="t" r="r" b="b"/>
              <a:pathLst>
                <a:path w="1045" h="823" extrusionOk="0">
                  <a:moveTo>
                    <a:pt x="594" y="0"/>
                  </a:moveTo>
                  <a:cubicBezTo>
                    <a:pt x="490" y="0"/>
                    <a:pt x="388" y="38"/>
                    <a:pt x="307" y="113"/>
                  </a:cubicBezTo>
                  <a:cubicBezTo>
                    <a:pt x="0" y="402"/>
                    <a:pt x="271" y="823"/>
                    <a:pt x="594" y="823"/>
                  </a:cubicBezTo>
                  <a:cubicBezTo>
                    <a:pt x="690" y="823"/>
                    <a:pt x="790" y="786"/>
                    <a:pt x="880" y="698"/>
                  </a:cubicBezTo>
                  <a:cubicBezTo>
                    <a:pt x="1033" y="546"/>
                    <a:pt x="1044" y="288"/>
                    <a:pt x="892" y="124"/>
                  </a:cubicBezTo>
                  <a:cubicBezTo>
                    <a:pt x="809" y="41"/>
                    <a:pt x="701" y="0"/>
                    <a:pt x="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4975950" y="1757625"/>
              <a:ext cx="22550" cy="20300"/>
            </a:xfrm>
            <a:custGeom>
              <a:avLst/>
              <a:gdLst/>
              <a:ahLst/>
              <a:cxnLst/>
              <a:rect l="l" t="t" r="r" b="b"/>
              <a:pathLst>
                <a:path w="902" h="812" extrusionOk="0">
                  <a:moveTo>
                    <a:pt x="447" y="1"/>
                  </a:moveTo>
                  <a:cubicBezTo>
                    <a:pt x="347" y="1"/>
                    <a:pt x="249" y="39"/>
                    <a:pt x="176" y="118"/>
                  </a:cubicBezTo>
                  <a:cubicBezTo>
                    <a:pt x="12" y="270"/>
                    <a:pt x="0" y="527"/>
                    <a:pt x="164" y="691"/>
                  </a:cubicBezTo>
                  <a:cubicBezTo>
                    <a:pt x="243" y="770"/>
                    <a:pt x="350" y="811"/>
                    <a:pt x="458" y="811"/>
                  </a:cubicBezTo>
                  <a:cubicBezTo>
                    <a:pt x="558" y="811"/>
                    <a:pt x="659" y="776"/>
                    <a:pt x="737" y="703"/>
                  </a:cubicBezTo>
                  <a:cubicBezTo>
                    <a:pt x="901" y="539"/>
                    <a:pt x="901" y="282"/>
                    <a:pt x="749" y="130"/>
                  </a:cubicBezTo>
                  <a:cubicBezTo>
                    <a:pt x="664" y="45"/>
                    <a:pt x="554" y="1"/>
                    <a:pt x="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4977800" y="1718825"/>
              <a:ext cx="21575" cy="20400"/>
            </a:xfrm>
            <a:custGeom>
              <a:avLst/>
              <a:gdLst/>
              <a:ahLst/>
              <a:cxnLst/>
              <a:rect l="l" t="t" r="r" b="b"/>
              <a:pathLst>
                <a:path w="863" h="816" extrusionOk="0">
                  <a:moveTo>
                    <a:pt x="412" y="0"/>
                  </a:moveTo>
                  <a:cubicBezTo>
                    <a:pt x="205" y="0"/>
                    <a:pt x="8" y="154"/>
                    <a:pt x="8" y="395"/>
                  </a:cubicBezTo>
                  <a:cubicBezTo>
                    <a:pt x="0" y="644"/>
                    <a:pt x="202" y="815"/>
                    <a:pt x="416" y="815"/>
                  </a:cubicBezTo>
                  <a:cubicBezTo>
                    <a:pt x="514" y="815"/>
                    <a:pt x="614" y="780"/>
                    <a:pt x="699" y="699"/>
                  </a:cubicBezTo>
                  <a:cubicBezTo>
                    <a:pt x="851" y="547"/>
                    <a:pt x="862" y="289"/>
                    <a:pt x="710" y="126"/>
                  </a:cubicBezTo>
                  <a:cubicBezTo>
                    <a:pt x="624" y="39"/>
                    <a:pt x="517" y="0"/>
                    <a:pt x="4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4935575" y="1717975"/>
              <a:ext cx="27150" cy="20375"/>
            </a:xfrm>
            <a:custGeom>
              <a:avLst/>
              <a:gdLst/>
              <a:ahLst/>
              <a:cxnLst/>
              <a:rect l="l" t="t" r="r" b="b"/>
              <a:pathLst>
                <a:path w="1086" h="815" extrusionOk="0">
                  <a:moveTo>
                    <a:pt x="544" y="0"/>
                  </a:moveTo>
                  <a:cubicBezTo>
                    <a:pt x="442" y="0"/>
                    <a:pt x="339" y="38"/>
                    <a:pt x="258" y="113"/>
                  </a:cubicBezTo>
                  <a:cubicBezTo>
                    <a:pt x="1" y="370"/>
                    <a:pt x="176" y="803"/>
                    <a:pt x="539" y="815"/>
                  </a:cubicBezTo>
                  <a:cubicBezTo>
                    <a:pt x="544" y="815"/>
                    <a:pt x="548" y="815"/>
                    <a:pt x="553" y="815"/>
                  </a:cubicBezTo>
                  <a:cubicBezTo>
                    <a:pt x="895" y="815"/>
                    <a:pt x="1086" y="390"/>
                    <a:pt x="832" y="124"/>
                  </a:cubicBezTo>
                  <a:cubicBezTo>
                    <a:pt x="754" y="41"/>
                    <a:pt x="649" y="0"/>
                    <a:pt x="5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4932425" y="1787150"/>
              <a:ext cx="27175" cy="22275"/>
            </a:xfrm>
            <a:custGeom>
              <a:avLst/>
              <a:gdLst/>
              <a:ahLst/>
              <a:cxnLst/>
              <a:rect l="l" t="t" r="r" b="b"/>
              <a:pathLst>
                <a:path w="1087" h="891" extrusionOk="0">
                  <a:moveTo>
                    <a:pt x="541" y="1"/>
                  </a:moveTo>
                  <a:cubicBezTo>
                    <a:pt x="368" y="1"/>
                    <a:pt x="208" y="97"/>
                    <a:pt x="139" y="271"/>
                  </a:cubicBezTo>
                  <a:cubicBezTo>
                    <a:pt x="1" y="576"/>
                    <a:pt x="237" y="890"/>
                    <a:pt x="538" y="890"/>
                  </a:cubicBezTo>
                  <a:cubicBezTo>
                    <a:pt x="595" y="890"/>
                    <a:pt x="653" y="879"/>
                    <a:pt x="712" y="855"/>
                  </a:cubicBezTo>
                  <a:cubicBezTo>
                    <a:pt x="1075" y="715"/>
                    <a:pt x="1086" y="189"/>
                    <a:pt x="724" y="37"/>
                  </a:cubicBezTo>
                  <a:cubicBezTo>
                    <a:pt x="663" y="12"/>
                    <a:pt x="601" y="1"/>
                    <a:pt x="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4975350" y="1787775"/>
              <a:ext cx="26600" cy="22050"/>
            </a:xfrm>
            <a:custGeom>
              <a:avLst/>
              <a:gdLst/>
              <a:ahLst/>
              <a:cxnLst/>
              <a:rect l="l" t="t" r="r" b="b"/>
              <a:pathLst>
                <a:path w="1064" h="882" extrusionOk="0">
                  <a:moveTo>
                    <a:pt x="526" y="1"/>
                  </a:moveTo>
                  <a:cubicBezTo>
                    <a:pt x="468" y="1"/>
                    <a:pt x="410" y="12"/>
                    <a:pt x="352" y="35"/>
                  </a:cubicBezTo>
                  <a:cubicBezTo>
                    <a:pt x="118" y="117"/>
                    <a:pt x="1" y="386"/>
                    <a:pt x="95" y="620"/>
                  </a:cubicBezTo>
                  <a:lnTo>
                    <a:pt x="106" y="608"/>
                  </a:lnTo>
                  <a:cubicBezTo>
                    <a:pt x="187" y="800"/>
                    <a:pt x="345" y="881"/>
                    <a:pt x="504" y="881"/>
                  </a:cubicBezTo>
                  <a:cubicBezTo>
                    <a:pt x="782" y="881"/>
                    <a:pt x="1064" y="631"/>
                    <a:pt x="937" y="281"/>
                  </a:cubicBezTo>
                  <a:cubicBezTo>
                    <a:pt x="866" y="104"/>
                    <a:pt x="703" y="1"/>
                    <a:pt x="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5005775" y="1758775"/>
              <a:ext cx="26350" cy="22425"/>
            </a:xfrm>
            <a:custGeom>
              <a:avLst/>
              <a:gdLst/>
              <a:ahLst/>
              <a:cxnLst/>
              <a:rect l="l" t="t" r="r" b="b"/>
              <a:pathLst>
                <a:path w="1054" h="897" extrusionOk="0">
                  <a:moveTo>
                    <a:pt x="517" y="0"/>
                  </a:moveTo>
                  <a:cubicBezTo>
                    <a:pt x="349" y="0"/>
                    <a:pt x="181" y="91"/>
                    <a:pt x="106" y="271"/>
                  </a:cubicBezTo>
                  <a:cubicBezTo>
                    <a:pt x="1" y="493"/>
                    <a:pt x="106" y="762"/>
                    <a:pt x="340" y="856"/>
                  </a:cubicBezTo>
                  <a:cubicBezTo>
                    <a:pt x="401" y="883"/>
                    <a:pt x="463" y="896"/>
                    <a:pt x="523" y="896"/>
                  </a:cubicBezTo>
                  <a:cubicBezTo>
                    <a:pt x="815" y="896"/>
                    <a:pt x="1053" y="593"/>
                    <a:pt x="937" y="282"/>
                  </a:cubicBezTo>
                  <a:cubicBezTo>
                    <a:pt x="860" y="94"/>
                    <a:pt x="688" y="0"/>
                    <a:pt x="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5006125" y="1716800"/>
              <a:ext cx="26300" cy="22400"/>
            </a:xfrm>
            <a:custGeom>
              <a:avLst/>
              <a:gdLst/>
              <a:ahLst/>
              <a:cxnLst/>
              <a:rect l="l" t="t" r="r" b="b"/>
              <a:pathLst>
                <a:path w="1052" h="896" extrusionOk="0">
                  <a:moveTo>
                    <a:pt x="545" y="0"/>
                  </a:moveTo>
                  <a:cubicBezTo>
                    <a:pt x="382" y="0"/>
                    <a:pt x="219" y="88"/>
                    <a:pt x="139" y="265"/>
                  </a:cubicBezTo>
                  <a:cubicBezTo>
                    <a:pt x="0" y="572"/>
                    <a:pt x="239" y="896"/>
                    <a:pt x="542" y="896"/>
                  </a:cubicBezTo>
                  <a:cubicBezTo>
                    <a:pt x="597" y="896"/>
                    <a:pt x="655" y="885"/>
                    <a:pt x="712" y="862"/>
                  </a:cubicBezTo>
                  <a:cubicBezTo>
                    <a:pt x="934" y="780"/>
                    <a:pt x="1051" y="522"/>
                    <a:pt x="958" y="288"/>
                  </a:cubicBezTo>
                  <a:cubicBezTo>
                    <a:pt x="886" y="97"/>
                    <a:pt x="716" y="0"/>
                    <a:pt x="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4976825" y="1686425"/>
              <a:ext cx="26050" cy="22550"/>
            </a:xfrm>
            <a:custGeom>
              <a:avLst/>
              <a:gdLst/>
              <a:ahLst/>
              <a:cxnLst/>
              <a:rect l="l" t="t" r="r" b="b"/>
              <a:pathLst>
                <a:path w="1042" h="902" extrusionOk="0">
                  <a:moveTo>
                    <a:pt x="538" y="1"/>
                  </a:moveTo>
                  <a:cubicBezTo>
                    <a:pt x="239" y="1"/>
                    <a:pt x="1" y="303"/>
                    <a:pt x="117" y="614"/>
                  </a:cubicBezTo>
                  <a:cubicBezTo>
                    <a:pt x="195" y="804"/>
                    <a:pt x="368" y="901"/>
                    <a:pt x="541" y="901"/>
                  </a:cubicBezTo>
                  <a:cubicBezTo>
                    <a:pt x="708" y="901"/>
                    <a:pt x="873" y="810"/>
                    <a:pt x="948" y="626"/>
                  </a:cubicBezTo>
                  <a:cubicBezTo>
                    <a:pt x="1042" y="404"/>
                    <a:pt x="948" y="146"/>
                    <a:pt x="726" y="41"/>
                  </a:cubicBezTo>
                  <a:cubicBezTo>
                    <a:pt x="662" y="13"/>
                    <a:pt x="599" y="1"/>
                    <a:pt x="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4934700" y="1685750"/>
              <a:ext cx="26925" cy="22325"/>
            </a:xfrm>
            <a:custGeom>
              <a:avLst/>
              <a:gdLst/>
              <a:ahLst/>
              <a:cxnLst/>
              <a:rect l="l" t="t" r="r" b="b"/>
              <a:pathLst>
                <a:path w="1077" h="893" extrusionOk="0">
                  <a:moveTo>
                    <a:pt x="536" y="1"/>
                  </a:moveTo>
                  <a:cubicBezTo>
                    <a:pt x="482" y="1"/>
                    <a:pt x="427" y="11"/>
                    <a:pt x="375" y="33"/>
                  </a:cubicBezTo>
                  <a:cubicBezTo>
                    <a:pt x="1" y="185"/>
                    <a:pt x="1" y="700"/>
                    <a:pt x="363" y="852"/>
                  </a:cubicBezTo>
                  <a:cubicBezTo>
                    <a:pt x="425" y="880"/>
                    <a:pt x="487" y="892"/>
                    <a:pt x="547" y="892"/>
                  </a:cubicBezTo>
                  <a:cubicBezTo>
                    <a:pt x="839" y="892"/>
                    <a:pt x="1077" y="591"/>
                    <a:pt x="960" y="290"/>
                  </a:cubicBezTo>
                  <a:cubicBezTo>
                    <a:pt x="888" y="111"/>
                    <a:pt x="714" y="1"/>
                    <a:pt x="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4904275" y="1714775"/>
              <a:ext cx="26650" cy="22025"/>
            </a:xfrm>
            <a:custGeom>
              <a:avLst/>
              <a:gdLst/>
              <a:ahLst/>
              <a:cxnLst/>
              <a:rect l="l" t="t" r="r" b="b"/>
              <a:pathLst>
                <a:path w="1066" h="881" extrusionOk="0">
                  <a:moveTo>
                    <a:pt x="532" y="1"/>
                  </a:moveTo>
                  <a:cubicBezTo>
                    <a:pt x="362" y="1"/>
                    <a:pt x="199" y="101"/>
                    <a:pt x="130" y="264"/>
                  </a:cubicBezTo>
                  <a:cubicBezTo>
                    <a:pt x="1" y="572"/>
                    <a:pt x="234" y="880"/>
                    <a:pt x="530" y="880"/>
                  </a:cubicBezTo>
                  <a:cubicBezTo>
                    <a:pt x="582" y="880"/>
                    <a:pt x="637" y="870"/>
                    <a:pt x="691" y="849"/>
                  </a:cubicBezTo>
                  <a:cubicBezTo>
                    <a:pt x="1054" y="709"/>
                    <a:pt x="1066" y="194"/>
                    <a:pt x="715" y="42"/>
                  </a:cubicBezTo>
                  <a:cubicBezTo>
                    <a:pt x="656" y="14"/>
                    <a:pt x="593" y="1"/>
                    <a:pt x="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4904300" y="1756775"/>
              <a:ext cx="26025" cy="22375"/>
            </a:xfrm>
            <a:custGeom>
              <a:avLst/>
              <a:gdLst/>
              <a:ahLst/>
              <a:cxnLst/>
              <a:rect l="l" t="t" r="r" b="b"/>
              <a:pathLst>
                <a:path w="1041" h="895" extrusionOk="0">
                  <a:moveTo>
                    <a:pt x="512" y="0"/>
                  </a:moveTo>
                  <a:cubicBezTo>
                    <a:pt x="456" y="0"/>
                    <a:pt x="398" y="11"/>
                    <a:pt x="339" y="35"/>
                  </a:cubicBezTo>
                  <a:cubicBezTo>
                    <a:pt x="117" y="117"/>
                    <a:pt x="0" y="374"/>
                    <a:pt x="82" y="608"/>
                  </a:cubicBezTo>
                  <a:cubicBezTo>
                    <a:pt x="159" y="798"/>
                    <a:pt x="330" y="895"/>
                    <a:pt x="501" y="895"/>
                  </a:cubicBezTo>
                  <a:cubicBezTo>
                    <a:pt x="666" y="895"/>
                    <a:pt x="832" y="804"/>
                    <a:pt x="913" y="620"/>
                  </a:cubicBezTo>
                  <a:cubicBezTo>
                    <a:pt x="1041" y="314"/>
                    <a:pt x="812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4900150" y="1799425"/>
              <a:ext cx="14700" cy="11525"/>
            </a:xfrm>
            <a:custGeom>
              <a:avLst/>
              <a:gdLst/>
              <a:ahLst/>
              <a:cxnLst/>
              <a:rect l="l" t="t" r="r" b="b"/>
              <a:pathLst>
                <a:path w="588" h="461" extrusionOk="0">
                  <a:moveTo>
                    <a:pt x="334" y="0"/>
                  </a:moveTo>
                  <a:cubicBezTo>
                    <a:pt x="279" y="0"/>
                    <a:pt x="223" y="21"/>
                    <a:pt x="178" y="60"/>
                  </a:cubicBezTo>
                  <a:lnTo>
                    <a:pt x="190" y="60"/>
                  </a:lnTo>
                  <a:cubicBezTo>
                    <a:pt x="0" y="222"/>
                    <a:pt x="158" y="461"/>
                    <a:pt x="336" y="461"/>
                  </a:cubicBezTo>
                  <a:cubicBezTo>
                    <a:pt x="390" y="461"/>
                    <a:pt x="445" y="439"/>
                    <a:pt x="494" y="388"/>
                  </a:cubicBezTo>
                  <a:cubicBezTo>
                    <a:pt x="587" y="294"/>
                    <a:pt x="587" y="154"/>
                    <a:pt x="494" y="72"/>
                  </a:cubicBezTo>
                  <a:cubicBezTo>
                    <a:pt x="451" y="24"/>
                    <a:pt x="39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4960750" y="1824550"/>
              <a:ext cx="13375" cy="11200"/>
            </a:xfrm>
            <a:custGeom>
              <a:avLst/>
              <a:gdLst/>
              <a:ahLst/>
              <a:cxnLst/>
              <a:rect l="l" t="t" r="r" b="b"/>
              <a:pathLst>
                <a:path w="535" h="448" extrusionOk="0">
                  <a:moveTo>
                    <a:pt x="237" y="1"/>
                  </a:moveTo>
                  <a:cubicBezTo>
                    <a:pt x="122" y="1"/>
                    <a:pt x="12" y="92"/>
                    <a:pt x="12" y="225"/>
                  </a:cubicBezTo>
                  <a:cubicBezTo>
                    <a:pt x="0" y="342"/>
                    <a:pt x="105" y="447"/>
                    <a:pt x="222" y="447"/>
                  </a:cubicBezTo>
                  <a:cubicBezTo>
                    <a:pt x="227" y="448"/>
                    <a:pt x="231" y="448"/>
                    <a:pt x="236" y="448"/>
                  </a:cubicBezTo>
                  <a:cubicBezTo>
                    <a:pt x="426" y="448"/>
                    <a:pt x="535" y="210"/>
                    <a:pt x="398" y="73"/>
                  </a:cubicBezTo>
                  <a:cubicBezTo>
                    <a:pt x="351" y="23"/>
                    <a:pt x="294" y="1"/>
                    <a:pt x="2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5019225" y="1801650"/>
              <a:ext cx="11725" cy="11200"/>
            </a:xfrm>
            <a:custGeom>
              <a:avLst/>
              <a:gdLst/>
              <a:ahLst/>
              <a:cxnLst/>
              <a:rect l="l" t="t" r="r" b="b"/>
              <a:pathLst>
                <a:path w="469" h="448" extrusionOk="0">
                  <a:moveTo>
                    <a:pt x="237" y="1"/>
                  </a:moveTo>
                  <a:cubicBezTo>
                    <a:pt x="182" y="1"/>
                    <a:pt x="127" y="20"/>
                    <a:pt x="83" y="65"/>
                  </a:cubicBezTo>
                  <a:cubicBezTo>
                    <a:pt x="1" y="158"/>
                    <a:pt x="1" y="299"/>
                    <a:pt x="83" y="381"/>
                  </a:cubicBezTo>
                  <a:cubicBezTo>
                    <a:pt x="129" y="427"/>
                    <a:pt x="187" y="448"/>
                    <a:pt x="243" y="448"/>
                  </a:cubicBezTo>
                  <a:cubicBezTo>
                    <a:pt x="359" y="448"/>
                    <a:pt x="469" y="362"/>
                    <a:pt x="469" y="229"/>
                  </a:cubicBezTo>
                  <a:cubicBezTo>
                    <a:pt x="469" y="93"/>
                    <a:pt x="354" y="1"/>
                    <a:pt x="2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5043225" y="1744025"/>
              <a:ext cx="13375" cy="11300"/>
            </a:xfrm>
            <a:custGeom>
              <a:avLst/>
              <a:gdLst/>
              <a:ahLst/>
              <a:cxnLst/>
              <a:rect l="l" t="t" r="r" b="b"/>
              <a:pathLst>
                <a:path w="535" h="452" extrusionOk="0">
                  <a:moveTo>
                    <a:pt x="306" y="1"/>
                  </a:moveTo>
                  <a:cubicBezTo>
                    <a:pt x="252" y="1"/>
                    <a:pt x="197" y="21"/>
                    <a:pt x="152" y="65"/>
                  </a:cubicBezTo>
                  <a:cubicBezTo>
                    <a:pt x="0" y="206"/>
                    <a:pt x="105" y="440"/>
                    <a:pt x="304" y="451"/>
                  </a:cubicBezTo>
                  <a:cubicBezTo>
                    <a:pt x="421" y="451"/>
                    <a:pt x="527" y="358"/>
                    <a:pt x="527" y="229"/>
                  </a:cubicBezTo>
                  <a:cubicBezTo>
                    <a:pt x="535" y="93"/>
                    <a:pt x="422" y="1"/>
                    <a:pt x="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5020400" y="1685400"/>
              <a:ext cx="14950" cy="11200"/>
            </a:xfrm>
            <a:custGeom>
              <a:avLst/>
              <a:gdLst/>
              <a:ahLst/>
              <a:cxnLst/>
              <a:rect l="l" t="t" r="r" b="b"/>
              <a:pathLst>
                <a:path w="598" h="448" extrusionOk="0">
                  <a:moveTo>
                    <a:pt x="293" y="0"/>
                  </a:moveTo>
                  <a:cubicBezTo>
                    <a:pt x="94" y="0"/>
                    <a:pt x="1" y="246"/>
                    <a:pt x="141" y="386"/>
                  </a:cubicBezTo>
                  <a:cubicBezTo>
                    <a:pt x="182" y="427"/>
                    <a:pt x="238" y="448"/>
                    <a:pt x="295" y="448"/>
                  </a:cubicBezTo>
                  <a:cubicBezTo>
                    <a:pt x="352" y="448"/>
                    <a:pt x="410" y="427"/>
                    <a:pt x="457" y="386"/>
                  </a:cubicBezTo>
                  <a:cubicBezTo>
                    <a:pt x="597" y="246"/>
                    <a:pt x="492" y="0"/>
                    <a:pt x="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4964250" y="1660175"/>
              <a:ext cx="11275" cy="11100"/>
            </a:xfrm>
            <a:custGeom>
              <a:avLst/>
              <a:gdLst/>
              <a:ahLst/>
              <a:cxnLst/>
              <a:rect l="l" t="t" r="r" b="b"/>
              <a:pathLst>
                <a:path w="451" h="444" extrusionOk="0">
                  <a:moveTo>
                    <a:pt x="225" y="0"/>
                  </a:moveTo>
                  <a:cubicBezTo>
                    <a:pt x="116" y="0"/>
                    <a:pt x="6" y="70"/>
                    <a:pt x="0" y="214"/>
                  </a:cubicBezTo>
                  <a:cubicBezTo>
                    <a:pt x="0" y="367"/>
                    <a:pt x="114" y="443"/>
                    <a:pt x="226" y="443"/>
                  </a:cubicBezTo>
                  <a:cubicBezTo>
                    <a:pt x="336" y="443"/>
                    <a:pt x="445" y="370"/>
                    <a:pt x="445" y="225"/>
                  </a:cubicBezTo>
                  <a:cubicBezTo>
                    <a:pt x="451" y="76"/>
                    <a:pt x="338" y="0"/>
                    <a:pt x="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4903700" y="1683050"/>
              <a:ext cx="14950" cy="11150"/>
            </a:xfrm>
            <a:custGeom>
              <a:avLst/>
              <a:gdLst/>
              <a:ahLst/>
              <a:cxnLst/>
              <a:rect l="l" t="t" r="r" b="b"/>
              <a:pathLst>
                <a:path w="598" h="446" extrusionOk="0">
                  <a:moveTo>
                    <a:pt x="295" y="1"/>
                  </a:moveTo>
                  <a:cubicBezTo>
                    <a:pt x="238" y="1"/>
                    <a:pt x="182" y="24"/>
                    <a:pt x="141" y="71"/>
                  </a:cubicBezTo>
                  <a:cubicBezTo>
                    <a:pt x="1" y="211"/>
                    <a:pt x="94" y="445"/>
                    <a:pt x="293" y="445"/>
                  </a:cubicBezTo>
                  <a:cubicBezTo>
                    <a:pt x="492" y="445"/>
                    <a:pt x="597" y="211"/>
                    <a:pt x="457" y="71"/>
                  </a:cubicBezTo>
                  <a:cubicBezTo>
                    <a:pt x="410" y="24"/>
                    <a:pt x="352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4877675" y="1740625"/>
              <a:ext cx="15825" cy="11225"/>
            </a:xfrm>
            <a:custGeom>
              <a:avLst/>
              <a:gdLst/>
              <a:ahLst/>
              <a:cxnLst/>
              <a:rect l="l" t="t" r="r" b="b"/>
              <a:pathLst>
                <a:path w="633" h="449" extrusionOk="0">
                  <a:moveTo>
                    <a:pt x="285" y="1"/>
                  </a:moveTo>
                  <a:cubicBezTo>
                    <a:pt x="7" y="1"/>
                    <a:pt x="0" y="448"/>
                    <a:pt x="295" y="448"/>
                  </a:cubicBezTo>
                  <a:cubicBezTo>
                    <a:pt x="302" y="448"/>
                    <a:pt x="309" y="447"/>
                    <a:pt x="316" y="447"/>
                  </a:cubicBezTo>
                  <a:cubicBezTo>
                    <a:pt x="327" y="448"/>
                    <a:pt x="338" y="449"/>
                    <a:pt x="348" y="449"/>
                  </a:cubicBezTo>
                  <a:cubicBezTo>
                    <a:pt x="629" y="449"/>
                    <a:pt x="633" y="2"/>
                    <a:pt x="328" y="2"/>
                  </a:cubicBezTo>
                  <a:cubicBezTo>
                    <a:pt x="324" y="2"/>
                    <a:pt x="320" y="2"/>
                    <a:pt x="316" y="2"/>
                  </a:cubicBezTo>
                  <a:cubicBezTo>
                    <a:pt x="306" y="1"/>
                    <a:pt x="29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4913800" y="1840075"/>
              <a:ext cx="19475" cy="16525"/>
            </a:xfrm>
            <a:custGeom>
              <a:avLst/>
              <a:gdLst/>
              <a:ahLst/>
              <a:cxnLst/>
              <a:rect l="l" t="t" r="r" b="b"/>
              <a:pathLst>
                <a:path w="779" h="661" extrusionOk="0">
                  <a:moveTo>
                    <a:pt x="409" y="0"/>
                  </a:moveTo>
                  <a:cubicBezTo>
                    <a:pt x="279" y="0"/>
                    <a:pt x="153" y="77"/>
                    <a:pt x="100" y="201"/>
                  </a:cubicBezTo>
                  <a:cubicBezTo>
                    <a:pt x="0" y="461"/>
                    <a:pt x="210" y="660"/>
                    <a:pt x="420" y="660"/>
                  </a:cubicBezTo>
                  <a:cubicBezTo>
                    <a:pt x="532" y="660"/>
                    <a:pt x="643" y="604"/>
                    <a:pt x="708" y="470"/>
                  </a:cubicBezTo>
                  <a:cubicBezTo>
                    <a:pt x="778" y="294"/>
                    <a:pt x="708" y="107"/>
                    <a:pt x="533" y="25"/>
                  </a:cubicBezTo>
                  <a:cubicBezTo>
                    <a:pt x="493" y="8"/>
                    <a:pt x="450" y="0"/>
                    <a:pt x="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4998075" y="1841750"/>
              <a:ext cx="20300" cy="16850"/>
            </a:xfrm>
            <a:custGeom>
              <a:avLst/>
              <a:gdLst/>
              <a:ahLst/>
              <a:cxnLst/>
              <a:rect l="l" t="t" r="r" b="b"/>
              <a:pathLst>
                <a:path w="812" h="674" extrusionOk="0">
                  <a:moveTo>
                    <a:pt x="406" y="1"/>
                  </a:moveTo>
                  <a:cubicBezTo>
                    <a:pt x="180" y="1"/>
                    <a:pt x="0" y="227"/>
                    <a:pt x="98" y="461"/>
                  </a:cubicBezTo>
                  <a:cubicBezTo>
                    <a:pt x="151" y="594"/>
                    <a:pt x="272" y="674"/>
                    <a:pt x="403" y="674"/>
                  </a:cubicBezTo>
                  <a:cubicBezTo>
                    <a:pt x="445" y="674"/>
                    <a:pt x="489" y="666"/>
                    <a:pt x="531" y="649"/>
                  </a:cubicBezTo>
                  <a:cubicBezTo>
                    <a:pt x="812" y="532"/>
                    <a:pt x="812" y="146"/>
                    <a:pt x="543" y="29"/>
                  </a:cubicBezTo>
                  <a:cubicBezTo>
                    <a:pt x="496" y="9"/>
                    <a:pt x="450" y="1"/>
                    <a:pt x="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5059000" y="1783575"/>
              <a:ext cx="20350" cy="16825"/>
            </a:xfrm>
            <a:custGeom>
              <a:avLst/>
              <a:gdLst/>
              <a:ahLst/>
              <a:cxnLst/>
              <a:rect l="l" t="t" r="r" b="b"/>
              <a:pathLst>
                <a:path w="814" h="673" extrusionOk="0">
                  <a:moveTo>
                    <a:pt x="411" y="1"/>
                  </a:moveTo>
                  <a:cubicBezTo>
                    <a:pt x="369" y="1"/>
                    <a:pt x="325" y="9"/>
                    <a:pt x="282" y="27"/>
                  </a:cubicBezTo>
                  <a:cubicBezTo>
                    <a:pt x="1" y="133"/>
                    <a:pt x="1" y="531"/>
                    <a:pt x="270" y="648"/>
                  </a:cubicBezTo>
                  <a:cubicBezTo>
                    <a:pt x="310" y="665"/>
                    <a:pt x="352" y="673"/>
                    <a:pt x="394" y="673"/>
                  </a:cubicBezTo>
                  <a:cubicBezTo>
                    <a:pt x="524" y="673"/>
                    <a:pt x="653" y="596"/>
                    <a:pt x="715" y="472"/>
                  </a:cubicBezTo>
                  <a:cubicBezTo>
                    <a:pt x="813" y="245"/>
                    <a:pt x="637" y="1"/>
                    <a:pt x="4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5060600" y="1699675"/>
              <a:ext cx="19775" cy="16725"/>
            </a:xfrm>
            <a:custGeom>
              <a:avLst/>
              <a:gdLst/>
              <a:ahLst/>
              <a:cxnLst/>
              <a:rect l="l" t="t" r="r" b="b"/>
              <a:pathLst>
                <a:path w="791" h="669" extrusionOk="0">
                  <a:moveTo>
                    <a:pt x="411" y="1"/>
                  </a:moveTo>
                  <a:cubicBezTo>
                    <a:pt x="285" y="1"/>
                    <a:pt x="159" y="68"/>
                    <a:pt x="101" y="201"/>
                  </a:cubicBezTo>
                  <a:cubicBezTo>
                    <a:pt x="1" y="431"/>
                    <a:pt x="182" y="669"/>
                    <a:pt x="411" y="669"/>
                  </a:cubicBezTo>
                  <a:cubicBezTo>
                    <a:pt x="451" y="669"/>
                    <a:pt x="492" y="661"/>
                    <a:pt x="534" y="646"/>
                  </a:cubicBezTo>
                  <a:cubicBezTo>
                    <a:pt x="709" y="576"/>
                    <a:pt x="791" y="377"/>
                    <a:pt x="721" y="213"/>
                  </a:cubicBezTo>
                  <a:cubicBezTo>
                    <a:pt x="668" y="71"/>
                    <a:pt x="540" y="1"/>
                    <a:pt x="4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5002175" y="1639075"/>
              <a:ext cx="19725" cy="16850"/>
            </a:xfrm>
            <a:custGeom>
              <a:avLst/>
              <a:gdLst/>
              <a:ahLst/>
              <a:cxnLst/>
              <a:rect l="l" t="t" r="r" b="b"/>
              <a:pathLst>
                <a:path w="789" h="674" extrusionOk="0">
                  <a:moveTo>
                    <a:pt x="410" y="0"/>
                  </a:moveTo>
                  <a:cubicBezTo>
                    <a:pt x="188" y="0"/>
                    <a:pt x="0" y="226"/>
                    <a:pt x="98" y="461"/>
                  </a:cubicBezTo>
                  <a:cubicBezTo>
                    <a:pt x="151" y="603"/>
                    <a:pt x="279" y="673"/>
                    <a:pt x="408" y="673"/>
                  </a:cubicBezTo>
                  <a:cubicBezTo>
                    <a:pt x="533" y="673"/>
                    <a:pt x="660" y="606"/>
                    <a:pt x="718" y="473"/>
                  </a:cubicBezTo>
                  <a:cubicBezTo>
                    <a:pt x="788" y="297"/>
                    <a:pt x="706" y="110"/>
                    <a:pt x="542" y="28"/>
                  </a:cubicBezTo>
                  <a:cubicBezTo>
                    <a:pt x="498" y="9"/>
                    <a:pt x="453" y="0"/>
                    <a:pt x="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4918025" y="1637375"/>
              <a:ext cx="20375" cy="16875"/>
            </a:xfrm>
            <a:custGeom>
              <a:avLst/>
              <a:gdLst/>
              <a:ahLst/>
              <a:cxnLst/>
              <a:rect l="l" t="t" r="r" b="b"/>
              <a:pathLst>
                <a:path w="815" h="675" extrusionOk="0">
                  <a:moveTo>
                    <a:pt x="411" y="1"/>
                  </a:moveTo>
                  <a:cubicBezTo>
                    <a:pt x="368" y="1"/>
                    <a:pt x="324" y="9"/>
                    <a:pt x="282" y="26"/>
                  </a:cubicBezTo>
                  <a:cubicBezTo>
                    <a:pt x="1" y="131"/>
                    <a:pt x="1" y="529"/>
                    <a:pt x="282" y="646"/>
                  </a:cubicBezTo>
                  <a:cubicBezTo>
                    <a:pt x="326" y="665"/>
                    <a:pt x="371" y="674"/>
                    <a:pt x="414" y="674"/>
                  </a:cubicBezTo>
                  <a:cubicBezTo>
                    <a:pt x="633" y="674"/>
                    <a:pt x="814" y="448"/>
                    <a:pt x="726" y="213"/>
                  </a:cubicBezTo>
                  <a:cubicBezTo>
                    <a:pt x="673" y="80"/>
                    <a:pt x="546" y="1"/>
                    <a:pt x="4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4854525" y="1695275"/>
              <a:ext cx="22300" cy="16850"/>
            </a:xfrm>
            <a:custGeom>
              <a:avLst/>
              <a:gdLst/>
              <a:ahLst/>
              <a:cxnLst/>
              <a:rect l="l" t="t" r="r" b="b"/>
              <a:pathLst>
                <a:path w="892" h="674" extrusionOk="0">
                  <a:moveTo>
                    <a:pt x="491" y="0"/>
                  </a:moveTo>
                  <a:cubicBezTo>
                    <a:pt x="172" y="0"/>
                    <a:pt x="1" y="504"/>
                    <a:pt x="377" y="646"/>
                  </a:cubicBezTo>
                  <a:cubicBezTo>
                    <a:pt x="423" y="665"/>
                    <a:pt x="469" y="674"/>
                    <a:pt x="515" y="674"/>
                  </a:cubicBezTo>
                  <a:cubicBezTo>
                    <a:pt x="643" y="674"/>
                    <a:pt x="761" y="604"/>
                    <a:pt x="821" y="483"/>
                  </a:cubicBezTo>
                  <a:cubicBezTo>
                    <a:pt x="891" y="307"/>
                    <a:pt x="810" y="108"/>
                    <a:pt x="646" y="38"/>
                  </a:cubicBezTo>
                  <a:cubicBezTo>
                    <a:pt x="592" y="12"/>
                    <a:pt x="540" y="0"/>
                    <a:pt x="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4856025" y="1779575"/>
              <a:ext cx="19775" cy="16725"/>
            </a:xfrm>
            <a:custGeom>
              <a:avLst/>
              <a:gdLst/>
              <a:ahLst/>
              <a:cxnLst/>
              <a:rect l="l" t="t" r="r" b="b"/>
              <a:pathLst>
                <a:path w="791" h="669" extrusionOk="0">
                  <a:moveTo>
                    <a:pt x="380" y="1"/>
                  </a:moveTo>
                  <a:cubicBezTo>
                    <a:pt x="341" y="1"/>
                    <a:pt x="300" y="8"/>
                    <a:pt x="258" y="24"/>
                  </a:cubicBezTo>
                  <a:cubicBezTo>
                    <a:pt x="83" y="94"/>
                    <a:pt x="1" y="281"/>
                    <a:pt x="71" y="457"/>
                  </a:cubicBezTo>
                  <a:cubicBezTo>
                    <a:pt x="124" y="598"/>
                    <a:pt x="249" y="669"/>
                    <a:pt x="376" y="669"/>
                  </a:cubicBezTo>
                  <a:cubicBezTo>
                    <a:pt x="501" y="669"/>
                    <a:pt x="627" y="601"/>
                    <a:pt x="691" y="468"/>
                  </a:cubicBezTo>
                  <a:cubicBezTo>
                    <a:pt x="791" y="239"/>
                    <a:pt x="61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4865675" y="1840100"/>
              <a:ext cx="7075" cy="5600"/>
            </a:xfrm>
            <a:custGeom>
              <a:avLst/>
              <a:gdLst/>
              <a:ahLst/>
              <a:cxnLst/>
              <a:rect l="l" t="t" r="r" b="b"/>
              <a:pathLst>
                <a:path w="283" h="224" extrusionOk="0">
                  <a:moveTo>
                    <a:pt x="130" y="1"/>
                  </a:moveTo>
                  <a:cubicBezTo>
                    <a:pt x="100" y="1"/>
                    <a:pt x="71" y="13"/>
                    <a:pt x="48" y="36"/>
                  </a:cubicBezTo>
                  <a:cubicBezTo>
                    <a:pt x="13" y="71"/>
                    <a:pt x="1" y="141"/>
                    <a:pt x="48" y="188"/>
                  </a:cubicBezTo>
                  <a:cubicBezTo>
                    <a:pt x="70" y="213"/>
                    <a:pt x="96" y="224"/>
                    <a:pt x="122" y="224"/>
                  </a:cubicBezTo>
                  <a:cubicBezTo>
                    <a:pt x="205" y="224"/>
                    <a:pt x="283" y="116"/>
                    <a:pt x="211" y="36"/>
                  </a:cubicBezTo>
                  <a:cubicBezTo>
                    <a:pt x="188" y="13"/>
                    <a:pt x="159" y="1"/>
                    <a:pt x="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4962500" y="1882275"/>
              <a:ext cx="6675" cy="5550"/>
            </a:xfrm>
            <a:custGeom>
              <a:avLst/>
              <a:gdLst/>
              <a:ahLst/>
              <a:cxnLst/>
              <a:rect l="l" t="t" r="r" b="b"/>
              <a:pathLst>
                <a:path w="267" h="222" extrusionOk="0">
                  <a:moveTo>
                    <a:pt x="118" y="0"/>
                  </a:moveTo>
                  <a:cubicBezTo>
                    <a:pt x="59" y="0"/>
                    <a:pt x="0" y="45"/>
                    <a:pt x="0" y="116"/>
                  </a:cubicBezTo>
                  <a:cubicBezTo>
                    <a:pt x="0" y="174"/>
                    <a:pt x="47" y="221"/>
                    <a:pt x="117" y="221"/>
                  </a:cubicBezTo>
                  <a:cubicBezTo>
                    <a:pt x="121" y="221"/>
                    <a:pt x="125" y="222"/>
                    <a:pt x="129" y="222"/>
                  </a:cubicBezTo>
                  <a:cubicBezTo>
                    <a:pt x="216" y="222"/>
                    <a:pt x="266" y="101"/>
                    <a:pt x="199" y="34"/>
                  </a:cubicBezTo>
                  <a:cubicBezTo>
                    <a:pt x="176" y="11"/>
                    <a:pt x="147" y="0"/>
                    <a:pt x="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5060475" y="1844025"/>
              <a:ext cx="5875" cy="5725"/>
            </a:xfrm>
            <a:custGeom>
              <a:avLst/>
              <a:gdLst/>
              <a:ahLst/>
              <a:cxnLst/>
              <a:rect l="l" t="t" r="r" b="b"/>
              <a:pathLst>
                <a:path w="235" h="229" extrusionOk="0">
                  <a:moveTo>
                    <a:pt x="120" y="0"/>
                  </a:moveTo>
                  <a:cubicBezTo>
                    <a:pt x="95" y="0"/>
                    <a:pt x="69" y="10"/>
                    <a:pt x="47" y="31"/>
                  </a:cubicBezTo>
                  <a:cubicBezTo>
                    <a:pt x="0" y="78"/>
                    <a:pt x="0" y="148"/>
                    <a:pt x="47" y="195"/>
                  </a:cubicBezTo>
                  <a:cubicBezTo>
                    <a:pt x="70" y="218"/>
                    <a:pt x="98" y="228"/>
                    <a:pt x="125" y="228"/>
                  </a:cubicBezTo>
                  <a:cubicBezTo>
                    <a:pt x="181" y="228"/>
                    <a:pt x="234" y="184"/>
                    <a:pt x="234" y="113"/>
                  </a:cubicBezTo>
                  <a:cubicBezTo>
                    <a:pt x="234" y="48"/>
                    <a:pt x="178" y="0"/>
                    <a:pt x="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5102000" y="1748025"/>
              <a:ext cx="6750" cy="5550"/>
            </a:xfrm>
            <a:custGeom>
              <a:avLst/>
              <a:gdLst/>
              <a:ahLst/>
              <a:cxnLst/>
              <a:rect l="l" t="t" r="r" b="b"/>
              <a:pathLst>
                <a:path w="270" h="222" extrusionOk="0">
                  <a:moveTo>
                    <a:pt x="161" y="0"/>
                  </a:moveTo>
                  <a:cubicBezTo>
                    <a:pt x="133" y="0"/>
                    <a:pt x="106" y="11"/>
                    <a:pt x="83" y="34"/>
                  </a:cubicBezTo>
                  <a:cubicBezTo>
                    <a:pt x="1" y="104"/>
                    <a:pt x="59" y="221"/>
                    <a:pt x="153" y="221"/>
                  </a:cubicBezTo>
                  <a:cubicBezTo>
                    <a:pt x="211" y="221"/>
                    <a:pt x="270" y="174"/>
                    <a:pt x="270" y="116"/>
                  </a:cubicBezTo>
                  <a:cubicBezTo>
                    <a:pt x="270" y="45"/>
                    <a:pt x="217" y="0"/>
                    <a:pt x="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5064575" y="1650300"/>
              <a:ext cx="6150" cy="5575"/>
            </a:xfrm>
            <a:custGeom>
              <a:avLst/>
              <a:gdLst/>
              <a:ahLst/>
              <a:cxnLst/>
              <a:rect l="l" t="t" r="r" b="b"/>
              <a:pathLst>
                <a:path w="246" h="223" extrusionOk="0">
                  <a:moveTo>
                    <a:pt x="117" y="0"/>
                  </a:moveTo>
                  <a:cubicBezTo>
                    <a:pt x="88" y="0"/>
                    <a:pt x="59" y="12"/>
                    <a:pt x="35" y="35"/>
                  </a:cubicBezTo>
                  <a:cubicBezTo>
                    <a:pt x="0" y="70"/>
                    <a:pt x="0" y="141"/>
                    <a:pt x="35" y="187"/>
                  </a:cubicBezTo>
                  <a:cubicBezTo>
                    <a:pt x="59" y="211"/>
                    <a:pt x="88" y="223"/>
                    <a:pt x="117" y="223"/>
                  </a:cubicBezTo>
                  <a:cubicBezTo>
                    <a:pt x="146" y="223"/>
                    <a:pt x="176" y="211"/>
                    <a:pt x="199" y="187"/>
                  </a:cubicBezTo>
                  <a:cubicBezTo>
                    <a:pt x="246" y="141"/>
                    <a:pt x="246" y="70"/>
                    <a:pt x="199" y="35"/>
                  </a:cubicBezTo>
                  <a:cubicBezTo>
                    <a:pt x="176" y="12"/>
                    <a:pt x="146" y="0"/>
                    <a:pt x="1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4966975" y="1608150"/>
              <a:ext cx="6950" cy="5625"/>
            </a:xfrm>
            <a:custGeom>
              <a:avLst/>
              <a:gdLst/>
              <a:ahLst/>
              <a:cxnLst/>
              <a:rect l="l" t="t" r="r" b="b"/>
              <a:pathLst>
                <a:path w="278" h="225" extrusionOk="0">
                  <a:moveTo>
                    <a:pt x="176" y="0"/>
                  </a:moveTo>
                  <a:cubicBezTo>
                    <a:pt x="171" y="0"/>
                    <a:pt x="166" y="1"/>
                    <a:pt x="161" y="2"/>
                  </a:cubicBezTo>
                  <a:cubicBezTo>
                    <a:pt x="153" y="1"/>
                    <a:pt x="147" y="0"/>
                    <a:pt x="140" y="0"/>
                  </a:cubicBezTo>
                  <a:cubicBezTo>
                    <a:pt x="0" y="0"/>
                    <a:pt x="4" y="224"/>
                    <a:pt x="150" y="224"/>
                  </a:cubicBezTo>
                  <a:cubicBezTo>
                    <a:pt x="153" y="224"/>
                    <a:pt x="157" y="224"/>
                    <a:pt x="161" y="224"/>
                  </a:cubicBezTo>
                  <a:cubicBezTo>
                    <a:pt x="219" y="224"/>
                    <a:pt x="277" y="177"/>
                    <a:pt x="277" y="107"/>
                  </a:cubicBezTo>
                  <a:cubicBezTo>
                    <a:pt x="277" y="54"/>
                    <a:pt x="229" y="0"/>
                    <a:pt x="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4869775" y="1646200"/>
              <a:ext cx="6175" cy="5650"/>
            </a:xfrm>
            <a:custGeom>
              <a:avLst/>
              <a:gdLst/>
              <a:ahLst/>
              <a:cxnLst/>
              <a:rect l="l" t="t" r="r" b="b"/>
              <a:pathLst>
                <a:path w="247" h="226" extrusionOk="0">
                  <a:moveTo>
                    <a:pt x="119" y="1"/>
                  </a:moveTo>
                  <a:cubicBezTo>
                    <a:pt x="91" y="1"/>
                    <a:pt x="65" y="12"/>
                    <a:pt x="47" y="36"/>
                  </a:cubicBezTo>
                  <a:cubicBezTo>
                    <a:pt x="1" y="82"/>
                    <a:pt x="1" y="153"/>
                    <a:pt x="47" y="199"/>
                  </a:cubicBezTo>
                  <a:cubicBezTo>
                    <a:pt x="65" y="217"/>
                    <a:pt x="91" y="226"/>
                    <a:pt x="119" y="226"/>
                  </a:cubicBezTo>
                  <a:cubicBezTo>
                    <a:pt x="147" y="226"/>
                    <a:pt x="176" y="217"/>
                    <a:pt x="200" y="199"/>
                  </a:cubicBezTo>
                  <a:cubicBezTo>
                    <a:pt x="246" y="153"/>
                    <a:pt x="246" y="82"/>
                    <a:pt x="200" y="36"/>
                  </a:cubicBezTo>
                  <a:cubicBezTo>
                    <a:pt x="176" y="12"/>
                    <a:pt x="147" y="1"/>
                    <a:pt x="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4827650" y="1742425"/>
              <a:ext cx="6475" cy="5550"/>
            </a:xfrm>
            <a:custGeom>
              <a:avLst/>
              <a:gdLst/>
              <a:ahLst/>
              <a:cxnLst/>
              <a:rect l="l" t="t" r="r" b="b"/>
              <a:pathLst>
                <a:path w="259" h="222" extrusionOk="0">
                  <a:moveTo>
                    <a:pt x="118" y="0"/>
                  </a:moveTo>
                  <a:cubicBezTo>
                    <a:pt x="59" y="0"/>
                    <a:pt x="1" y="47"/>
                    <a:pt x="1" y="106"/>
                  </a:cubicBezTo>
                  <a:cubicBezTo>
                    <a:pt x="1" y="177"/>
                    <a:pt x="54" y="221"/>
                    <a:pt x="110" y="221"/>
                  </a:cubicBezTo>
                  <a:cubicBezTo>
                    <a:pt x="137" y="221"/>
                    <a:pt x="165" y="211"/>
                    <a:pt x="188" y="188"/>
                  </a:cubicBezTo>
                  <a:cubicBezTo>
                    <a:pt x="258" y="117"/>
                    <a:pt x="212" y="0"/>
                    <a:pt x="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4895525" y="1893050"/>
              <a:ext cx="13125" cy="11350"/>
            </a:xfrm>
            <a:custGeom>
              <a:avLst/>
              <a:gdLst/>
              <a:ahLst/>
              <a:cxnLst/>
              <a:rect l="l" t="t" r="r" b="b"/>
              <a:pathLst>
                <a:path w="525" h="454" extrusionOk="0">
                  <a:moveTo>
                    <a:pt x="256" y="0"/>
                  </a:moveTo>
                  <a:cubicBezTo>
                    <a:pt x="173" y="0"/>
                    <a:pt x="88" y="47"/>
                    <a:pt x="47" y="141"/>
                  </a:cubicBezTo>
                  <a:cubicBezTo>
                    <a:pt x="0" y="246"/>
                    <a:pt x="47" y="387"/>
                    <a:pt x="164" y="433"/>
                  </a:cubicBezTo>
                  <a:cubicBezTo>
                    <a:pt x="195" y="447"/>
                    <a:pt x="226" y="453"/>
                    <a:pt x="256" y="453"/>
                  </a:cubicBezTo>
                  <a:cubicBezTo>
                    <a:pt x="406" y="453"/>
                    <a:pt x="525" y="297"/>
                    <a:pt x="456" y="141"/>
                  </a:cubicBezTo>
                  <a:cubicBezTo>
                    <a:pt x="421" y="47"/>
                    <a:pt x="339" y="0"/>
                    <a:pt x="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5021375" y="1895550"/>
              <a:ext cx="13375" cy="11375"/>
            </a:xfrm>
            <a:custGeom>
              <a:avLst/>
              <a:gdLst/>
              <a:ahLst/>
              <a:cxnLst/>
              <a:rect l="l" t="t" r="r" b="b"/>
              <a:pathLst>
                <a:path w="535" h="455" extrusionOk="0">
                  <a:moveTo>
                    <a:pt x="288" y="0"/>
                  </a:moveTo>
                  <a:cubicBezTo>
                    <a:pt x="146" y="0"/>
                    <a:pt x="0" y="132"/>
                    <a:pt x="67" y="310"/>
                  </a:cubicBezTo>
                  <a:cubicBezTo>
                    <a:pt x="103" y="400"/>
                    <a:pt x="187" y="455"/>
                    <a:pt x="276" y="455"/>
                  </a:cubicBezTo>
                  <a:cubicBezTo>
                    <a:pt x="304" y="455"/>
                    <a:pt x="332" y="450"/>
                    <a:pt x="359" y="439"/>
                  </a:cubicBezTo>
                  <a:cubicBezTo>
                    <a:pt x="476" y="404"/>
                    <a:pt x="535" y="263"/>
                    <a:pt x="488" y="146"/>
                  </a:cubicBezTo>
                  <a:cubicBezTo>
                    <a:pt x="450" y="44"/>
                    <a:pt x="369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5111375" y="1808500"/>
              <a:ext cx="14625" cy="11150"/>
            </a:xfrm>
            <a:custGeom>
              <a:avLst/>
              <a:gdLst/>
              <a:ahLst/>
              <a:cxnLst/>
              <a:rect l="l" t="t" r="r" b="b"/>
              <a:pathLst>
                <a:path w="585" h="446" extrusionOk="0">
                  <a:moveTo>
                    <a:pt x="319" y="0"/>
                  </a:moveTo>
                  <a:cubicBezTo>
                    <a:pt x="110" y="0"/>
                    <a:pt x="1" y="321"/>
                    <a:pt x="234" y="423"/>
                  </a:cubicBezTo>
                  <a:cubicBezTo>
                    <a:pt x="266" y="439"/>
                    <a:pt x="299" y="446"/>
                    <a:pt x="331" y="446"/>
                  </a:cubicBezTo>
                  <a:cubicBezTo>
                    <a:pt x="416" y="446"/>
                    <a:pt x="496" y="394"/>
                    <a:pt x="538" y="317"/>
                  </a:cubicBezTo>
                  <a:cubicBezTo>
                    <a:pt x="585" y="200"/>
                    <a:pt x="527" y="72"/>
                    <a:pt x="421" y="25"/>
                  </a:cubicBezTo>
                  <a:cubicBezTo>
                    <a:pt x="385" y="8"/>
                    <a:pt x="351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5115475" y="1682475"/>
              <a:ext cx="13175" cy="11225"/>
            </a:xfrm>
            <a:custGeom>
              <a:avLst/>
              <a:gdLst/>
              <a:ahLst/>
              <a:cxnLst/>
              <a:rect l="l" t="t" r="r" b="b"/>
              <a:pathLst>
                <a:path w="527" h="449" extrusionOk="0">
                  <a:moveTo>
                    <a:pt x="270" y="0"/>
                  </a:moveTo>
                  <a:cubicBezTo>
                    <a:pt x="187" y="0"/>
                    <a:pt x="105" y="47"/>
                    <a:pt x="70" y="141"/>
                  </a:cubicBezTo>
                  <a:cubicBezTo>
                    <a:pt x="0" y="290"/>
                    <a:pt x="117" y="448"/>
                    <a:pt x="269" y="448"/>
                  </a:cubicBezTo>
                  <a:cubicBezTo>
                    <a:pt x="296" y="448"/>
                    <a:pt x="323" y="443"/>
                    <a:pt x="351" y="433"/>
                  </a:cubicBezTo>
                  <a:cubicBezTo>
                    <a:pt x="468" y="386"/>
                    <a:pt x="526" y="258"/>
                    <a:pt x="480" y="141"/>
                  </a:cubicBezTo>
                  <a:cubicBezTo>
                    <a:pt x="439" y="47"/>
                    <a:pt x="354" y="0"/>
                    <a:pt x="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5027725" y="1591600"/>
              <a:ext cx="13175" cy="11225"/>
            </a:xfrm>
            <a:custGeom>
              <a:avLst/>
              <a:gdLst/>
              <a:ahLst/>
              <a:cxnLst/>
              <a:rect l="l" t="t" r="r" b="b"/>
              <a:pathLst>
                <a:path w="527" h="449" extrusionOk="0">
                  <a:moveTo>
                    <a:pt x="275" y="0"/>
                  </a:moveTo>
                  <a:cubicBezTo>
                    <a:pt x="129" y="0"/>
                    <a:pt x="0" y="157"/>
                    <a:pt x="59" y="313"/>
                  </a:cubicBezTo>
                  <a:cubicBezTo>
                    <a:pt x="100" y="402"/>
                    <a:pt x="187" y="449"/>
                    <a:pt x="273" y="449"/>
                  </a:cubicBezTo>
                  <a:cubicBezTo>
                    <a:pt x="357" y="449"/>
                    <a:pt x="439" y="405"/>
                    <a:pt x="480" y="313"/>
                  </a:cubicBezTo>
                  <a:cubicBezTo>
                    <a:pt x="527" y="207"/>
                    <a:pt x="480" y="67"/>
                    <a:pt x="363" y="20"/>
                  </a:cubicBezTo>
                  <a:cubicBezTo>
                    <a:pt x="334" y="7"/>
                    <a:pt x="304" y="0"/>
                    <a:pt x="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4901325" y="1589250"/>
              <a:ext cx="13225" cy="11175"/>
            </a:xfrm>
            <a:custGeom>
              <a:avLst/>
              <a:gdLst/>
              <a:ahLst/>
              <a:cxnLst/>
              <a:rect l="l" t="t" r="r" b="b"/>
              <a:pathLst>
                <a:path w="529" h="447" extrusionOk="0">
                  <a:moveTo>
                    <a:pt x="282" y="0"/>
                  </a:moveTo>
                  <a:cubicBezTo>
                    <a:pt x="142" y="0"/>
                    <a:pt x="1" y="129"/>
                    <a:pt x="61" y="301"/>
                  </a:cubicBezTo>
                  <a:cubicBezTo>
                    <a:pt x="96" y="391"/>
                    <a:pt x="180" y="446"/>
                    <a:pt x="270" y="446"/>
                  </a:cubicBezTo>
                  <a:cubicBezTo>
                    <a:pt x="298" y="446"/>
                    <a:pt x="326" y="441"/>
                    <a:pt x="353" y="430"/>
                  </a:cubicBezTo>
                  <a:cubicBezTo>
                    <a:pt x="470" y="383"/>
                    <a:pt x="529" y="255"/>
                    <a:pt x="482" y="138"/>
                  </a:cubicBezTo>
                  <a:cubicBezTo>
                    <a:pt x="440" y="41"/>
                    <a:pt x="361" y="0"/>
                    <a:pt x="2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4810125" y="1676325"/>
              <a:ext cx="13475" cy="11225"/>
            </a:xfrm>
            <a:custGeom>
              <a:avLst/>
              <a:gdLst/>
              <a:ahLst/>
              <a:cxnLst/>
              <a:rect l="l" t="t" r="r" b="b"/>
              <a:pathLst>
                <a:path w="539" h="449" extrusionOk="0">
                  <a:moveTo>
                    <a:pt x="266" y="1"/>
                  </a:moveTo>
                  <a:cubicBezTo>
                    <a:pt x="182" y="1"/>
                    <a:pt x="104" y="53"/>
                    <a:pt x="70" y="129"/>
                  </a:cubicBezTo>
                  <a:cubicBezTo>
                    <a:pt x="0" y="289"/>
                    <a:pt x="118" y="448"/>
                    <a:pt x="270" y="448"/>
                  </a:cubicBezTo>
                  <a:cubicBezTo>
                    <a:pt x="296" y="448"/>
                    <a:pt x="323" y="444"/>
                    <a:pt x="351" y="433"/>
                  </a:cubicBezTo>
                  <a:cubicBezTo>
                    <a:pt x="538" y="351"/>
                    <a:pt x="538" y="94"/>
                    <a:pt x="363" y="24"/>
                  </a:cubicBezTo>
                  <a:cubicBezTo>
                    <a:pt x="331" y="8"/>
                    <a:pt x="298" y="1"/>
                    <a:pt x="2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4807775" y="1802175"/>
              <a:ext cx="13175" cy="11125"/>
            </a:xfrm>
            <a:custGeom>
              <a:avLst/>
              <a:gdLst/>
              <a:ahLst/>
              <a:cxnLst/>
              <a:rect l="l" t="t" r="r" b="b"/>
              <a:pathLst>
                <a:path w="527" h="445" extrusionOk="0">
                  <a:moveTo>
                    <a:pt x="267" y="1"/>
                  </a:moveTo>
                  <a:cubicBezTo>
                    <a:pt x="238" y="1"/>
                    <a:pt x="207" y="7"/>
                    <a:pt x="176" y="20"/>
                  </a:cubicBezTo>
                  <a:cubicBezTo>
                    <a:pt x="59" y="56"/>
                    <a:pt x="0" y="196"/>
                    <a:pt x="47" y="313"/>
                  </a:cubicBezTo>
                  <a:cubicBezTo>
                    <a:pt x="88" y="401"/>
                    <a:pt x="173" y="445"/>
                    <a:pt x="258" y="445"/>
                  </a:cubicBezTo>
                  <a:cubicBezTo>
                    <a:pt x="343" y="445"/>
                    <a:pt x="427" y="401"/>
                    <a:pt x="468" y="313"/>
                  </a:cubicBezTo>
                  <a:cubicBezTo>
                    <a:pt x="527" y="157"/>
                    <a:pt x="415" y="1"/>
                    <a:pt x="2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4825900" y="1878175"/>
              <a:ext cx="5875" cy="5500"/>
            </a:xfrm>
            <a:custGeom>
              <a:avLst/>
              <a:gdLst/>
              <a:ahLst/>
              <a:cxnLst/>
              <a:rect l="l" t="t" r="r" b="b"/>
              <a:pathLst>
                <a:path w="235" h="220" extrusionOk="0">
                  <a:moveTo>
                    <a:pt x="127" y="0"/>
                  </a:moveTo>
                  <a:cubicBezTo>
                    <a:pt x="100" y="0"/>
                    <a:pt x="71" y="11"/>
                    <a:pt x="48" y="34"/>
                  </a:cubicBezTo>
                  <a:cubicBezTo>
                    <a:pt x="1" y="69"/>
                    <a:pt x="1" y="139"/>
                    <a:pt x="48" y="186"/>
                  </a:cubicBezTo>
                  <a:cubicBezTo>
                    <a:pt x="70" y="209"/>
                    <a:pt x="98" y="219"/>
                    <a:pt x="126" y="219"/>
                  </a:cubicBezTo>
                  <a:cubicBezTo>
                    <a:pt x="182" y="219"/>
                    <a:pt x="235" y="175"/>
                    <a:pt x="235" y="104"/>
                  </a:cubicBezTo>
                  <a:cubicBezTo>
                    <a:pt x="235" y="42"/>
                    <a:pt x="183" y="0"/>
                    <a:pt x="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4961325" y="1937425"/>
              <a:ext cx="6175" cy="5525"/>
            </a:xfrm>
            <a:custGeom>
              <a:avLst/>
              <a:gdLst/>
              <a:ahLst/>
              <a:cxnLst/>
              <a:rect l="l" t="t" r="r" b="b"/>
              <a:pathLst>
                <a:path w="247" h="221" extrusionOk="0">
                  <a:moveTo>
                    <a:pt x="123" y="1"/>
                  </a:moveTo>
                  <a:cubicBezTo>
                    <a:pt x="71" y="1"/>
                    <a:pt x="18" y="33"/>
                    <a:pt x="12" y="97"/>
                  </a:cubicBezTo>
                  <a:cubicBezTo>
                    <a:pt x="0" y="179"/>
                    <a:pt x="62" y="220"/>
                    <a:pt x="123" y="220"/>
                  </a:cubicBezTo>
                  <a:cubicBezTo>
                    <a:pt x="185" y="220"/>
                    <a:pt x="246" y="179"/>
                    <a:pt x="234" y="97"/>
                  </a:cubicBezTo>
                  <a:cubicBezTo>
                    <a:pt x="229" y="33"/>
                    <a:pt x="176" y="1"/>
                    <a:pt x="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5098500" y="1883700"/>
              <a:ext cx="6450" cy="5575"/>
            </a:xfrm>
            <a:custGeom>
              <a:avLst/>
              <a:gdLst/>
              <a:ahLst/>
              <a:cxnLst/>
              <a:rect l="l" t="t" r="r" b="b"/>
              <a:pathLst>
                <a:path w="258" h="223" extrusionOk="0">
                  <a:moveTo>
                    <a:pt x="129" y="0"/>
                  </a:moveTo>
                  <a:cubicBezTo>
                    <a:pt x="100" y="0"/>
                    <a:pt x="70" y="12"/>
                    <a:pt x="47" y="35"/>
                  </a:cubicBezTo>
                  <a:cubicBezTo>
                    <a:pt x="0" y="70"/>
                    <a:pt x="0" y="152"/>
                    <a:pt x="47" y="187"/>
                  </a:cubicBezTo>
                  <a:cubicBezTo>
                    <a:pt x="70" y="211"/>
                    <a:pt x="100" y="222"/>
                    <a:pt x="129" y="222"/>
                  </a:cubicBezTo>
                  <a:cubicBezTo>
                    <a:pt x="158" y="222"/>
                    <a:pt x="187" y="211"/>
                    <a:pt x="211" y="187"/>
                  </a:cubicBezTo>
                  <a:cubicBezTo>
                    <a:pt x="258" y="152"/>
                    <a:pt x="258" y="70"/>
                    <a:pt x="211" y="35"/>
                  </a:cubicBezTo>
                  <a:cubicBezTo>
                    <a:pt x="187" y="12"/>
                    <a:pt x="158" y="0"/>
                    <a:pt x="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5157275" y="1749100"/>
              <a:ext cx="6475" cy="5625"/>
            </a:xfrm>
            <a:custGeom>
              <a:avLst/>
              <a:gdLst/>
              <a:ahLst/>
              <a:cxnLst/>
              <a:rect l="l" t="t" r="r" b="b"/>
              <a:pathLst>
                <a:path w="259" h="225" extrusionOk="0">
                  <a:moveTo>
                    <a:pt x="142" y="0"/>
                  </a:moveTo>
                  <a:cubicBezTo>
                    <a:pt x="117" y="0"/>
                    <a:pt x="92" y="9"/>
                    <a:pt x="71" y="26"/>
                  </a:cubicBezTo>
                  <a:cubicBezTo>
                    <a:pt x="1" y="96"/>
                    <a:pt x="48" y="225"/>
                    <a:pt x="153" y="225"/>
                  </a:cubicBezTo>
                  <a:cubicBezTo>
                    <a:pt x="211" y="225"/>
                    <a:pt x="258" y="178"/>
                    <a:pt x="258" y="120"/>
                  </a:cubicBezTo>
                  <a:cubicBezTo>
                    <a:pt x="258" y="46"/>
                    <a:pt x="200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5104350" y="1612275"/>
              <a:ext cx="6150" cy="5575"/>
            </a:xfrm>
            <a:custGeom>
              <a:avLst/>
              <a:gdLst/>
              <a:ahLst/>
              <a:cxnLst/>
              <a:rect l="l" t="t" r="r" b="b"/>
              <a:pathLst>
                <a:path w="246" h="223" extrusionOk="0">
                  <a:moveTo>
                    <a:pt x="117" y="0"/>
                  </a:moveTo>
                  <a:cubicBezTo>
                    <a:pt x="88" y="0"/>
                    <a:pt x="59" y="12"/>
                    <a:pt x="35" y="36"/>
                  </a:cubicBezTo>
                  <a:cubicBezTo>
                    <a:pt x="0" y="71"/>
                    <a:pt x="0" y="141"/>
                    <a:pt x="35" y="188"/>
                  </a:cubicBezTo>
                  <a:cubicBezTo>
                    <a:pt x="59" y="211"/>
                    <a:pt x="88" y="223"/>
                    <a:pt x="117" y="223"/>
                  </a:cubicBezTo>
                  <a:cubicBezTo>
                    <a:pt x="147" y="223"/>
                    <a:pt x="176" y="211"/>
                    <a:pt x="199" y="188"/>
                  </a:cubicBezTo>
                  <a:cubicBezTo>
                    <a:pt x="246" y="141"/>
                    <a:pt x="246" y="71"/>
                    <a:pt x="199" y="36"/>
                  </a:cubicBezTo>
                  <a:cubicBezTo>
                    <a:pt x="176" y="12"/>
                    <a:pt x="147" y="0"/>
                    <a:pt x="1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4969075" y="1553475"/>
              <a:ext cx="6175" cy="5750"/>
            </a:xfrm>
            <a:custGeom>
              <a:avLst/>
              <a:gdLst/>
              <a:ahLst/>
              <a:cxnLst/>
              <a:rect l="l" t="t" r="r" b="b"/>
              <a:pathLst>
                <a:path w="247" h="230" extrusionOk="0">
                  <a:moveTo>
                    <a:pt x="123" y="1"/>
                  </a:moveTo>
                  <a:cubicBezTo>
                    <a:pt x="71" y="1"/>
                    <a:pt x="18" y="36"/>
                    <a:pt x="6" y="106"/>
                  </a:cubicBezTo>
                  <a:cubicBezTo>
                    <a:pt x="0" y="188"/>
                    <a:pt x="62" y="229"/>
                    <a:pt x="123" y="229"/>
                  </a:cubicBezTo>
                  <a:cubicBezTo>
                    <a:pt x="185" y="229"/>
                    <a:pt x="246" y="188"/>
                    <a:pt x="240" y="106"/>
                  </a:cubicBezTo>
                  <a:cubicBezTo>
                    <a:pt x="229" y="36"/>
                    <a:pt x="176" y="1"/>
                    <a:pt x="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4832050" y="1606750"/>
              <a:ext cx="5875" cy="5500"/>
            </a:xfrm>
            <a:custGeom>
              <a:avLst/>
              <a:gdLst/>
              <a:ahLst/>
              <a:cxnLst/>
              <a:rect l="l" t="t" r="r" b="b"/>
              <a:pathLst>
                <a:path w="235" h="220" extrusionOk="0">
                  <a:moveTo>
                    <a:pt x="108" y="0"/>
                  </a:moveTo>
                  <a:cubicBezTo>
                    <a:pt x="52" y="0"/>
                    <a:pt x="0" y="42"/>
                    <a:pt x="0" y="104"/>
                  </a:cubicBezTo>
                  <a:cubicBezTo>
                    <a:pt x="0" y="175"/>
                    <a:pt x="53" y="220"/>
                    <a:pt x="110" y="220"/>
                  </a:cubicBezTo>
                  <a:cubicBezTo>
                    <a:pt x="137" y="220"/>
                    <a:pt x="165" y="209"/>
                    <a:pt x="188" y="186"/>
                  </a:cubicBezTo>
                  <a:cubicBezTo>
                    <a:pt x="234" y="140"/>
                    <a:pt x="234" y="69"/>
                    <a:pt x="188" y="34"/>
                  </a:cubicBezTo>
                  <a:cubicBezTo>
                    <a:pt x="164" y="11"/>
                    <a:pt x="136" y="0"/>
                    <a:pt x="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4771800" y="1741250"/>
              <a:ext cx="7325" cy="5575"/>
            </a:xfrm>
            <a:custGeom>
              <a:avLst/>
              <a:gdLst/>
              <a:ahLst/>
              <a:cxnLst/>
              <a:rect l="l" t="t" r="r" b="b"/>
              <a:pathLst>
                <a:path w="293" h="223" extrusionOk="0">
                  <a:moveTo>
                    <a:pt x="153" y="1"/>
                  </a:moveTo>
                  <a:cubicBezTo>
                    <a:pt x="0" y="1"/>
                    <a:pt x="0" y="223"/>
                    <a:pt x="153" y="223"/>
                  </a:cubicBezTo>
                  <a:cubicBezTo>
                    <a:pt x="293" y="223"/>
                    <a:pt x="293" y="1"/>
                    <a:pt x="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4147350" y="3221875"/>
              <a:ext cx="22550" cy="20275"/>
            </a:xfrm>
            <a:custGeom>
              <a:avLst/>
              <a:gdLst/>
              <a:ahLst/>
              <a:cxnLst/>
              <a:rect l="l" t="t" r="r" b="b"/>
              <a:pathLst>
                <a:path w="902" h="811" extrusionOk="0">
                  <a:moveTo>
                    <a:pt x="450" y="0"/>
                  </a:moveTo>
                  <a:cubicBezTo>
                    <a:pt x="348" y="0"/>
                    <a:pt x="245" y="38"/>
                    <a:pt x="165" y="113"/>
                  </a:cubicBezTo>
                  <a:cubicBezTo>
                    <a:pt x="1" y="265"/>
                    <a:pt x="1" y="523"/>
                    <a:pt x="153" y="686"/>
                  </a:cubicBezTo>
                  <a:cubicBezTo>
                    <a:pt x="230" y="770"/>
                    <a:pt x="335" y="811"/>
                    <a:pt x="441" y="811"/>
                  </a:cubicBezTo>
                  <a:cubicBezTo>
                    <a:pt x="543" y="811"/>
                    <a:pt x="646" y="773"/>
                    <a:pt x="726" y="698"/>
                  </a:cubicBezTo>
                  <a:cubicBezTo>
                    <a:pt x="890" y="546"/>
                    <a:pt x="902" y="289"/>
                    <a:pt x="738" y="125"/>
                  </a:cubicBezTo>
                  <a:cubicBezTo>
                    <a:pt x="660" y="41"/>
                    <a:pt x="556" y="0"/>
                    <a:pt x="4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4186250" y="3222750"/>
              <a:ext cx="22550" cy="20275"/>
            </a:xfrm>
            <a:custGeom>
              <a:avLst/>
              <a:gdLst/>
              <a:ahLst/>
              <a:cxnLst/>
              <a:rect l="l" t="t" r="r" b="b"/>
              <a:pathLst>
                <a:path w="902" h="811" extrusionOk="0">
                  <a:moveTo>
                    <a:pt x="453" y="1"/>
                  </a:moveTo>
                  <a:cubicBezTo>
                    <a:pt x="351" y="1"/>
                    <a:pt x="251" y="39"/>
                    <a:pt x="176" y="113"/>
                  </a:cubicBezTo>
                  <a:cubicBezTo>
                    <a:pt x="13" y="265"/>
                    <a:pt x="1" y="523"/>
                    <a:pt x="165" y="686"/>
                  </a:cubicBezTo>
                  <a:cubicBezTo>
                    <a:pt x="242" y="770"/>
                    <a:pt x="347" y="811"/>
                    <a:pt x="453" y="811"/>
                  </a:cubicBezTo>
                  <a:cubicBezTo>
                    <a:pt x="555" y="811"/>
                    <a:pt x="658" y="773"/>
                    <a:pt x="738" y="698"/>
                  </a:cubicBezTo>
                  <a:cubicBezTo>
                    <a:pt x="902" y="546"/>
                    <a:pt x="902" y="289"/>
                    <a:pt x="750" y="125"/>
                  </a:cubicBezTo>
                  <a:cubicBezTo>
                    <a:pt x="666" y="42"/>
                    <a:pt x="559" y="1"/>
                    <a:pt x="4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4188100" y="3184000"/>
              <a:ext cx="21575" cy="20400"/>
            </a:xfrm>
            <a:custGeom>
              <a:avLst/>
              <a:gdLst/>
              <a:ahLst/>
              <a:cxnLst/>
              <a:rect l="l" t="t" r="r" b="b"/>
              <a:pathLst>
                <a:path w="863" h="816" extrusionOk="0">
                  <a:moveTo>
                    <a:pt x="409" y="0"/>
                  </a:moveTo>
                  <a:cubicBezTo>
                    <a:pt x="205" y="0"/>
                    <a:pt x="9" y="159"/>
                    <a:pt x="9" y="400"/>
                  </a:cubicBezTo>
                  <a:cubicBezTo>
                    <a:pt x="1" y="649"/>
                    <a:pt x="203" y="815"/>
                    <a:pt x="413" y="815"/>
                  </a:cubicBezTo>
                  <a:cubicBezTo>
                    <a:pt x="509" y="815"/>
                    <a:pt x="607" y="781"/>
                    <a:pt x="687" y="704"/>
                  </a:cubicBezTo>
                  <a:cubicBezTo>
                    <a:pt x="851" y="540"/>
                    <a:pt x="863" y="283"/>
                    <a:pt x="699" y="131"/>
                  </a:cubicBezTo>
                  <a:cubicBezTo>
                    <a:pt x="617" y="40"/>
                    <a:pt x="512" y="0"/>
                    <a:pt x="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4148225" y="3183275"/>
              <a:ext cx="22275" cy="20275"/>
            </a:xfrm>
            <a:custGeom>
              <a:avLst/>
              <a:gdLst/>
              <a:ahLst/>
              <a:cxnLst/>
              <a:rect l="l" t="t" r="r" b="b"/>
              <a:pathLst>
                <a:path w="891" h="811" extrusionOk="0">
                  <a:moveTo>
                    <a:pt x="450" y="0"/>
                  </a:moveTo>
                  <a:cubicBezTo>
                    <a:pt x="348" y="0"/>
                    <a:pt x="245" y="38"/>
                    <a:pt x="165" y="113"/>
                  </a:cubicBezTo>
                  <a:cubicBezTo>
                    <a:pt x="1" y="265"/>
                    <a:pt x="1" y="522"/>
                    <a:pt x="153" y="686"/>
                  </a:cubicBezTo>
                  <a:cubicBezTo>
                    <a:pt x="231" y="770"/>
                    <a:pt x="335" y="810"/>
                    <a:pt x="441" y="810"/>
                  </a:cubicBezTo>
                  <a:cubicBezTo>
                    <a:pt x="543" y="810"/>
                    <a:pt x="646" y="772"/>
                    <a:pt x="726" y="698"/>
                  </a:cubicBezTo>
                  <a:cubicBezTo>
                    <a:pt x="890" y="546"/>
                    <a:pt x="890" y="288"/>
                    <a:pt x="738" y="125"/>
                  </a:cubicBezTo>
                  <a:cubicBezTo>
                    <a:pt x="661" y="41"/>
                    <a:pt x="556" y="0"/>
                    <a:pt x="4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4142700" y="3252200"/>
              <a:ext cx="27200" cy="22400"/>
            </a:xfrm>
            <a:custGeom>
              <a:avLst/>
              <a:gdLst/>
              <a:ahLst/>
              <a:cxnLst/>
              <a:rect l="l" t="t" r="r" b="b"/>
              <a:pathLst>
                <a:path w="1088" h="896" extrusionOk="0">
                  <a:moveTo>
                    <a:pt x="550" y="1"/>
                  </a:moveTo>
                  <a:cubicBezTo>
                    <a:pt x="374" y="1"/>
                    <a:pt x="210" y="102"/>
                    <a:pt x="140" y="269"/>
                  </a:cubicBezTo>
                  <a:cubicBezTo>
                    <a:pt x="0" y="578"/>
                    <a:pt x="243" y="896"/>
                    <a:pt x="543" y="896"/>
                  </a:cubicBezTo>
                  <a:cubicBezTo>
                    <a:pt x="595" y="896"/>
                    <a:pt x="648" y="886"/>
                    <a:pt x="702" y="866"/>
                  </a:cubicBezTo>
                  <a:cubicBezTo>
                    <a:pt x="1076" y="713"/>
                    <a:pt x="1088" y="199"/>
                    <a:pt x="725" y="35"/>
                  </a:cubicBezTo>
                  <a:cubicBezTo>
                    <a:pt x="667" y="12"/>
                    <a:pt x="608" y="1"/>
                    <a:pt x="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4185075" y="3253025"/>
              <a:ext cx="26950" cy="22500"/>
            </a:xfrm>
            <a:custGeom>
              <a:avLst/>
              <a:gdLst/>
              <a:ahLst/>
              <a:cxnLst/>
              <a:rect l="l" t="t" r="r" b="b"/>
              <a:pathLst>
                <a:path w="1078" h="900" extrusionOk="0">
                  <a:moveTo>
                    <a:pt x="538" y="1"/>
                  </a:moveTo>
                  <a:cubicBezTo>
                    <a:pt x="243" y="1"/>
                    <a:pt x="1" y="297"/>
                    <a:pt x="118" y="610"/>
                  </a:cubicBezTo>
                  <a:cubicBezTo>
                    <a:pt x="190" y="789"/>
                    <a:pt x="357" y="900"/>
                    <a:pt x="537" y="900"/>
                  </a:cubicBezTo>
                  <a:cubicBezTo>
                    <a:pt x="592" y="900"/>
                    <a:pt x="648" y="890"/>
                    <a:pt x="703" y="868"/>
                  </a:cubicBezTo>
                  <a:cubicBezTo>
                    <a:pt x="1066" y="716"/>
                    <a:pt x="1077" y="201"/>
                    <a:pt x="715" y="37"/>
                  </a:cubicBezTo>
                  <a:cubicBezTo>
                    <a:pt x="655" y="12"/>
                    <a:pt x="595" y="1"/>
                    <a:pt x="5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4215225" y="3223925"/>
              <a:ext cx="27200" cy="22400"/>
            </a:xfrm>
            <a:custGeom>
              <a:avLst/>
              <a:gdLst/>
              <a:ahLst/>
              <a:cxnLst/>
              <a:rect l="l" t="t" r="r" b="b"/>
              <a:pathLst>
                <a:path w="1088" h="896" extrusionOk="0">
                  <a:moveTo>
                    <a:pt x="545" y="1"/>
                  </a:moveTo>
                  <a:cubicBezTo>
                    <a:pt x="493" y="1"/>
                    <a:pt x="440" y="10"/>
                    <a:pt x="386" y="31"/>
                  </a:cubicBezTo>
                  <a:cubicBezTo>
                    <a:pt x="12" y="183"/>
                    <a:pt x="0" y="698"/>
                    <a:pt x="363" y="862"/>
                  </a:cubicBezTo>
                  <a:cubicBezTo>
                    <a:pt x="421" y="885"/>
                    <a:pt x="480" y="896"/>
                    <a:pt x="538" y="896"/>
                  </a:cubicBezTo>
                  <a:cubicBezTo>
                    <a:pt x="714" y="896"/>
                    <a:pt x="877" y="795"/>
                    <a:pt x="948" y="628"/>
                  </a:cubicBezTo>
                  <a:cubicBezTo>
                    <a:pt x="1087" y="319"/>
                    <a:pt x="844" y="1"/>
                    <a:pt x="5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4216100" y="3182100"/>
              <a:ext cx="26350" cy="22300"/>
            </a:xfrm>
            <a:custGeom>
              <a:avLst/>
              <a:gdLst/>
              <a:ahLst/>
              <a:cxnLst/>
              <a:rect l="l" t="t" r="r" b="b"/>
              <a:pathLst>
                <a:path w="1054" h="892" extrusionOk="0">
                  <a:moveTo>
                    <a:pt x="547" y="0"/>
                  </a:moveTo>
                  <a:cubicBezTo>
                    <a:pt x="384" y="0"/>
                    <a:pt x="221" y="88"/>
                    <a:pt x="141" y="265"/>
                  </a:cubicBezTo>
                  <a:cubicBezTo>
                    <a:pt x="1" y="574"/>
                    <a:pt x="244" y="892"/>
                    <a:pt x="551" y="892"/>
                  </a:cubicBezTo>
                  <a:cubicBezTo>
                    <a:pt x="604" y="892"/>
                    <a:pt x="659" y="882"/>
                    <a:pt x="714" y="862"/>
                  </a:cubicBezTo>
                  <a:cubicBezTo>
                    <a:pt x="936" y="768"/>
                    <a:pt x="1053" y="511"/>
                    <a:pt x="960" y="289"/>
                  </a:cubicBezTo>
                  <a:cubicBezTo>
                    <a:pt x="888" y="97"/>
                    <a:pt x="718" y="0"/>
                    <a:pt x="5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4187150" y="3151725"/>
              <a:ext cx="26325" cy="22425"/>
            </a:xfrm>
            <a:custGeom>
              <a:avLst/>
              <a:gdLst/>
              <a:ahLst/>
              <a:cxnLst/>
              <a:rect l="l" t="t" r="r" b="b"/>
              <a:pathLst>
                <a:path w="1053" h="897" extrusionOk="0">
                  <a:moveTo>
                    <a:pt x="531" y="1"/>
                  </a:moveTo>
                  <a:cubicBezTo>
                    <a:pt x="239" y="1"/>
                    <a:pt x="0" y="304"/>
                    <a:pt x="117" y="614"/>
                  </a:cubicBezTo>
                  <a:cubicBezTo>
                    <a:pt x="194" y="803"/>
                    <a:pt x="362" y="897"/>
                    <a:pt x="532" y="897"/>
                  </a:cubicBezTo>
                  <a:cubicBezTo>
                    <a:pt x="699" y="897"/>
                    <a:pt x="866" y="806"/>
                    <a:pt x="948" y="626"/>
                  </a:cubicBezTo>
                  <a:cubicBezTo>
                    <a:pt x="1053" y="404"/>
                    <a:pt x="948" y="135"/>
                    <a:pt x="714" y="41"/>
                  </a:cubicBezTo>
                  <a:cubicBezTo>
                    <a:pt x="652" y="13"/>
                    <a:pt x="590" y="1"/>
                    <a:pt x="5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4145000" y="3151050"/>
              <a:ext cx="26375" cy="22350"/>
            </a:xfrm>
            <a:custGeom>
              <a:avLst/>
              <a:gdLst/>
              <a:ahLst/>
              <a:cxnLst/>
              <a:rect l="l" t="t" r="r" b="b"/>
              <a:pathLst>
                <a:path w="1055" h="894" extrusionOk="0">
                  <a:moveTo>
                    <a:pt x="540" y="1"/>
                  </a:moveTo>
                  <a:cubicBezTo>
                    <a:pt x="376" y="1"/>
                    <a:pt x="211" y="89"/>
                    <a:pt x="130" y="267"/>
                  </a:cubicBezTo>
                  <a:cubicBezTo>
                    <a:pt x="0" y="576"/>
                    <a:pt x="236" y="894"/>
                    <a:pt x="541" y="894"/>
                  </a:cubicBezTo>
                  <a:cubicBezTo>
                    <a:pt x="593" y="894"/>
                    <a:pt x="648" y="884"/>
                    <a:pt x="703" y="864"/>
                  </a:cubicBezTo>
                  <a:cubicBezTo>
                    <a:pt x="937" y="782"/>
                    <a:pt x="1054" y="513"/>
                    <a:pt x="949" y="279"/>
                  </a:cubicBezTo>
                  <a:cubicBezTo>
                    <a:pt x="878" y="94"/>
                    <a:pt x="710" y="1"/>
                    <a:pt x="5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4114375" y="3179925"/>
              <a:ext cx="27150" cy="22250"/>
            </a:xfrm>
            <a:custGeom>
              <a:avLst/>
              <a:gdLst/>
              <a:ahLst/>
              <a:cxnLst/>
              <a:rect l="l" t="t" r="r" b="b"/>
              <a:pathLst>
                <a:path w="1086" h="890" extrusionOk="0">
                  <a:moveTo>
                    <a:pt x="545" y="0"/>
                  </a:moveTo>
                  <a:cubicBezTo>
                    <a:pt x="374" y="0"/>
                    <a:pt x="208" y="97"/>
                    <a:pt x="138" y="270"/>
                  </a:cubicBezTo>
                  <a:cubicBezTo>
                    <a:pt x="0" y="576"/>
                    <a:pt x="236" y="890"/>
                    <a:pt x="538" y="890"/>
                  </a:cubicBezTo>
                  <a:cubicBezTo>
                    <a:pt x="594" y="890"/>
                    <a:pt x="653" y="879"/>
                    <a:pt x="712" y="855"/>
                  </a:cubicBezTo>
                  <a:cubicBezTo>
                    <a:pt x="1074" y="715"/>
                    <a:pt x="1086" y="188"/>
                    <a:pt x="723" y="36"/>
                  </a:cubicBezTo>
                  <a:cubicBezTo>
                    <a:pt x="666" y="12"/>
                    <a:pt x="605" y="0"/>
                    <a:pt x="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4114600" y="3221900"/>
              <a:ext cx="26075" cy="22350"/>
            </a:xfrm>
            <a:custGeom>
              <a:avLst/>
              <a:gdLst/>
              <a:ahLst/>
              <a:cxnLst/>
              <a:rect l="l" t="t" r="r" b="b"/>
              <a:pathLst>
                <a:path w="1043" h="894" extrusionOk="0">
                  <a:moveTo>
                    <a:pt x="499" y="0"/>
                  </a:moveTo>
                  <a:cubicBezTo>
                    <a:pt x="447" y="0"/>
                    <a:pt x="393" y="10"/>
                    <a:pt x="340" y="30"/>
                  </a:cubicBezTo>
                  <a:cubicBezTo>
                    <a:pt x="106" y="124"/>
                    <a:pt x="1" y="381"/>
                    <a:pt x="82" y="615"/>
                  </a:cubicBezTo>
                  <a:cubicBezTo>
                    <a:pt x="154" y="799"/>
                    <a:pt x="325" y="893"/>
                    <a:pt x="497" y="893"/>
                  </a:cubicBezTo>
                  <a:cubicBezTo>
                    <a:pt x="664" y="893"/>
                    <a:pt x="833" y="805"/>
                    <a:pt x="913" y="627"/>
                  </a:cubicBezTo>
                  <a:cubicBezTo>
                    <a:pt x="1043" y="318"/>
                    <a:pt x="798" y="0"/>
                    <a:pt x="4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4112850" y="3264475"/>
              <a:ext cx="12300" cy="11200"/>
            </a:xfrm>
            <a:custGeom>
              <a:avLst/>
              <a:gdLst/>
              <a:ahLst/>
              <a:cxnLst/>
              <a:rect l="l" t="t" r="r" b="b"/>
              <a:pathLst>
                <a:path w="492" h="448" extrusionOk="0">
                  <a:moveTo>
                    <a:pt x="245" y="0"/>
                  </a:moveTo>
                  <a:cubicBezTo>
                    <a:pt x="188" y="0"/>
                    <a:pt x="129" y="24"/>
                    <a:pt x="82" y="70"/>
                  </a:cubicBezTo>
                  <a:cubicBezTo>
                    <a:pt x="0" y="152"/>
                    <a:pt x="0" y="293"/>
                    <a:pt x="82" y="386"/>
                  </a:cubicBezTo>
                  <a:cubicBezTo>
                    <a:pt x="129" y="427"/>
                    <a:pt x="188" y="448"/>
                    <a:pt x="245" y="448"/>
                  </a:cubicBezTo>
                  <a:cubicBezTo>
                    <a:pt x="302" y="448"/>
                    <a:pt x="357" y="427"/>
                    <a:pt x="398" y="386"/>
                  </a:cubicBezTo>
                  <a:cubicBezTo>
                    <a:pt x="492" y="293"/>
                    <a:pt x="492" y="152"/>
                    <a:pt x="398" y="70"/>
                  </a:cubicBezTo>
                  <a:cubicBezTo>
                    <a:pt x="357" y="24"/>
                    <a:pt x="302" y="0"/>
                    <a:pt x="2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4171050" y="3289875"/>
              <a:ext cx="11275" cy="11175"/>
            </a:xfrm>
            <a:custGeom>
              <a:avLst/>
              <a:gdLst/>
              <a:ahLst/>
              <a:cxnLst/>
              <a:rect l="l" t="t" r="r" b="b"/>
              <a:pathLst>
                <a:path w="451" h="447" extrusionOk="0">
                  <a:moveTo>
                    <a:pt x="228" y="1"/>
                  </a:moveTo>
                  <a:cubicBezTo>
                    <a:pt x="118" y="1"/>
                    <a:pt x="6" y="74"/>
                    <a:pt x="1" y="224"/>
                  </a:cubicBezTo>
                  <a:cubicBezTo>
                    <a:pt x="1" y="341"/>
                    <a:pt x="94" y="447"/>
                    <a:pt x="223" y="447"/>
                  </a:cubicBezTo>
                  <a:cubicBezTo>
                    <a:pt x="351" y="447"/>
                    <a:pt x="445" y="353"/>
                    <a:pt x="445" y="224"/>
                  </a:cubicBezTo>
                  <a:cubicBezTo>
                    <a:pt x="451" y="77"/>
                    <a:pt x="341" y="1"/>
                    <a:pt x="2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4229550" y="3266800"/>
              <a:ext cx="13550" cy="11050"/>
            </a:xfrm>
            <a:custGeom>
              <a:avLst/>
              <a:gdLst/>
              <a:ahLst/>
              <a:cxnLst/>
              <a:rect l="l" t="t" r="r" b="b"/>
              <a:pathLst>
                <a:path w="542" h="442" extrusionOk="0">
                  <a:moveTo>
                    <a:pt x="245" y="1"/>
                  </a:moveTo>
                  <a:cubicBezTo>
                    <a:pt x="188" y="1"/>
                    <a:pt x="129" y="24"/>
                    <a:pt x="82" y="71"/>
                  </a:cubicBezTo>
                  <a:cubicBezTo>
                    <a:pt x="0" y="153"/>
                    <a:pt x="0" y="293"/>
                    <a:pt x="82" y="387"/>
                  </a:cubicBezTo>
                  <a:lnTo>
                    <a:pt x="82" y="375"/>
                  </a:lnTo>
                  <a:cubicBezTo>
                    <a:pt x="129" y="422"/>
                    <a:pt x="181" y="441"/>
                    <a:pt x="232" y="441"/>
                  </a:cubicBezTo>
                  <a:cubicBezTo>
                    <a:pt x="397" y="441"/>
                    <a:pt x="541" y="232"/>
                    <a:pt x="398" y="71"/>
                  </a:cubicBezTo>
                  <a:cubicBezTo>
                    <a:pt x="357" y="24"/>
                    <a:pt x="302" y="1"/>
                    <a:pt x="2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4253525" y="3209250"/>
              <a:ext cx="13200" cy="11100"/>
            </a:xfrm>
            <a:custGeom>
              <a:avLst/>
              <a:gdLst/>
              <a:ahLst/>
              <a:cxnLst/>
              <a:rect l="l" t="t" r="r" b="b"/>
              <a:pathLst>
                <a:path w="528" h="444" extrusionOk="0">
                  <a:moveTo>
                    <a:pt x="293" y="0"/>
                  </a:moveTo>
                  <a:cubicBezTo>
                    <a:pt x="241" y="0"/>
                    <a:pt x="187" y="18"/>
                    <a:pt x="141" y="57"/>
                  </a:cubicBezTo>
                  <a:cubicBezTo>
                    <a:pt x="1" y="197"/>
                    <a:pt x="94" y="443"/>
                    <a:pt x="293" y="443"/>
                  </a:cubicBezTo>
                  <a:cubicBezTo>
                    <a:pt x="300" y="443"/>
                    <a:pt x="306" y="444"/>
                    <a:pt x="313" y="444"/>
                  </a:cubicBezTo>
                  <a:cubicBezTo>
                    <a:pt x="432" y="444"/>
                    <a:pt x="527" y="343"/>
                    <a:pt x="527" y="232"/>
                  </a:cubicBezTo>
                  <a:cubicBezTo>
                    <a:pt x="527" y="93"/>
                    <a:pt x="413" y="0"/>
                    <a:pt x="2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4232475" y="3150650"/>
              <a:ext cx="11725" cy="11225"/>
            </a:xfrm>
            <a:custGeom>
              <a:avLst/>
              <a:gdLst/>
              <a:ahLst/>
              <a:cxnLst/>
              <a:rect l="l" t="t" r="r" b="b"/>
              <a:pathLst>
                <a:path w="469" h="449" extrusionOk="0">
                  <a:moveTo>
                    <a:pt x="217" y="0"/>
                  </a:moveTo>
                  <a:cubicBezTo>
                    <a:pt x="105" y="0"/>
                    <a:pt x="0" y="91"/>
                    <a:pt x="0" y="225"/>
                  </a:cubicBezTo>
                  <a:cubicBezTo>
                    <a:pt x="0" y="358"/>
                    <a:pt x="105" y="449"/>
                    <a:pt x="217" y="449"/>
                  </a:cubicBezTo>
                  <a:cubicBezTo>
                    <a:pt x="272" y="449"/>
                    <a:pt x="328" y="427"/>
                    <a:pt x="375" y="377"/>
                  </a:cubicBezTo>
                  <a:cubicBezTo>
                    <a:pt x="468" y="295"/>
                    <a:pt x="468" y="154"/>
                    <a:pt x="375" y="72"/>
                  </a:cubicBezTo>
                  <a:cubicBezTo>
                    <a:pt x="328" y="22"/>
                    <a:pt x="272" y="0"/>
                    <a:pt x="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4172525" y="3125250"/>
              <a:ext cx="13175" cy="11350"/>
            </a:xfrm>
            <a:custGeom>
              <a:avLst/>
              <a:gdLst/>
              <a:ahLst/>
              <a:cxnLst/>
              <a:rect l="l" t="t" r="r" b="b"/>
              <a:pathLst>
                <a:path w="527" h="454" extrusionOk="0">
                  <a:moveTo>
                    <a:pt x="304" y="0"/>
                  </a:moveTo>
                  <a:cubicBezTo>
                    <a:pt x="105" y="0"/>
                    <a:pt x="0" y="234"/>
                    <a:pt x="140" y="387"/>
                  </a:cubicBezTo>
                  <a:cubicBezTo>
                    <a:pt x="187" y="433"/>
                    <a:pt x="245" y="454"/>
                    <a:pt x="301" y="454"/>
                  </a:cubicBezTo>
                  <a:cubicBezTo>
                    <a:pt x="416" y="454"/>
                    <a:pt x="526" y="368"/>
                    <a:pt x="526" y="234"/>
                  </a:cubicBezTo>
                  <a:cubicBezTo>
                    <a:pt x="526" y="106"/>
                    <a:pt x="433" y="0"/>
                    <a:pt x="3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4113725" y="3148275"/>
              <a:ext cx="14950" cy="11225"/>
            </a:xfrm>
            <a:custGeom>
              <a:avLst/>
              <a:gdLst/>
              <a:ahLst/>
              <a:cxnLst/>
              <a:rect l="l" t="t" r="r" b="b"/>
              <a:pathLst>
                <a:path w="598" h="449" extrusionOk="0">
                  <a:moveTo>
                    <a:pt x="303" y="1"/>
                  </a:moveTo>
                  <a:cubicBezTo>
                    <a:pt x="246" y="1"/>
                    <a:pt x="188" y="21"/>
                    <a:pt x="141" y="62"/>
                  </a:cubicBezTo>
                  <a:cubicBezTo>
                    <a:pt x="1" y="203"/>
                    <a:pt x="106" y="448"/>
                    <a:pt x="305" y="448"/>
                  </a:cubicBezTo>
                  <a:cubicBezTo>
                    <a:pt x="504" y="448"/>
                    <a:pt x="597" y="203"/>
                    <a:pt x="457" y="62"/>
                  </a:cubicBezTo>
                  <a:cubicBezTo>
                    <a:pt x="416" y="21"/>
                    <a:pt x="360" y="1"/>
                    <a:pt x="3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4088350" y="3205950"/>
              <a:ext cx="13125" cy="11075"/>
            </a:xfrm>
            <a:custGeom>
              <a:avLst/>
              <a:gdLst/>
              <a:ahLst/>
              <a:cxnLst/>
              <a:rect l="l" t="t" r="r" b="b"/>
              <a:pathLst>
                <a:path w="525" h="443" extrusionOk="0">
                  <a:moveTo>
                    <a:pt x="288" y="1"/>
                  </a:moveTo>
                  <a:cubicBezTo>
                    <a:pt x="98" y="1"/>
                    <a:pt x="1" y="239"/>
                    <a:pt x="138" y="376"/>
                  </a:cubicBezTo>
                  <a:cubicBezTo>
                    <a:pt x="184" y="422"/>
                    <a:pt x="242" y="443"/>
                    <a:pt x="299" y="443"/>
                  </a:cubicBezTo>
                  <a:cubicBezTo>
                    <a:pt x="414" y="443"/>
                    <a:pt x="524" y="357"/>
                    <a:pt x="524" y="224"/>
                  </a:cubicBezTo>
                  <a:cubicBezTo>
                    <a:pt x="524" y="107"/>
                    <a:pt x="431" y="1"/>
                    <a:pt x="302" y="1"/>
                  </a:cubicBezTo>
                  <a:cubicBezTo>
                    <a:pt x="297" y="1"/>
                    <a:pt x="293" y="1"/>
                    <a:pt x="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4124550" y="3305125"/>
              <a:ext cx="19750" cy="16900"/>
            </a:xfrm>
            <a:custGeom>
              <a:avLst/>
              <a:gdLst/>
              <a:ahLst/>
              <a:cxnLst/>
              <a:rect l="l" t="t" r="r" b="b"/>
              <a:pathLst>
                <a:path w="790" h="676" extrusionOk="0">
                  <a:moveTo>
                    <a:pt x="392" y="0"/>
                  </a:moveTo>
                  <a:cubicBezTo>
                    <a:pt x="267" y="0"/>
                    <a:pt x="141" y="71"/>
                    <a:pt x="82" y="211"/>
                  </a:cubicBezTo>
                  <a:cubicBezTo>
                    <a:pt x="0" y="375"/>
                    <a:pt x="82" y="574"/>
                    <a:pt x="246" y="644"/>
                  </a:cubicBezTo>
                  <a:cubicBezTo>
                    <a:pt x="294" y="666"/>
                    <a:pt x="343" y="676"/>
                    <a:pt x="389" y="676"/>
                  </a:cubicBezTo>
                  <a:cubicBezTo>
                    <a:pt x="612" y="676"/>
                    <a:pt x="790" y="443"/>
                    <a:pt x="702" y="211"/>
                  </a:cubicBezTo>
                  <a:cubicBezTo>
                    <a:pt x="644" y="71"/>
                    <a:pt x="518" y="0"/>
                    <a:pt x="3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4208350" y="3306950"/>
              <a:ext cx="20350" cy="16925"/>
            </a:xfrm>
            <a:custGeom>
              <a:avLst/>
              <a:gdLst/>
              <a:ahLst/>
              <a:cxnLst/>
              <a:rect l="l" t="t" r="r" b="b"/>
              <a:pathLst>
                <a:path w="814" h="677" extrusionOk="0">
                  <a:moveTo>
                    <a:pt x="401" y="0"/>
                  </a:moveTo>
                  <a:cubicBezTo>
                    <a:pt x="178" y="0"/>
                    <a:pt x="1" y="231"/>
                    <a:pt x="88" y="454"/>
                  </a:cubicBezTo>
                  <a:cubicBezTo>
                    <a:pt x="142" y="589"/>
                    <a:pt x="273" y="676"/>
                    <a:pt x="411" y="676"/>
                  </a:cubicBezTo>
                  <a:cubicBezTo>
                    <a:pt x="452" y="676"/>
                    <a:pt x="493" y="669"/>
                    <a:pt x="532" y="653"/>
                  </a:cubicBezTo>
                  <a:cubicBezTo>
                    <a:pt x="813" y="536"/>
                    <a:pt x="813" y="150"/>
                    <a:pt x="544" y="33"/>
                  </a:cubicBezTo>
                  <a:cubicBezTo>
                    <a:pt x="496" y="10"/>
                    <a:pt x="447" y="0"/>
                    <a:pt x="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4269025" y="3248875"/>
              <a:ext cx="20575" cy="16825"/>
            </a:xfrm>
            <a:custGeom>
              <a:avLst/>
              <a:gdLst/>
              <a:ahLst/>
              <a:cxnLst/>
              <a:rect l="l" t="t" r="r" b="b"/>
              <a:pathLst>
                <a:path w="823" h="673" extrusionOk="0">
                  <a:moveTo>
                    <a:pt x="421" y="0"/>
                  </a:moveTo>
                  <a:cubicBezTo>
                    <a:pt x="380" y="0"/>
                    <a:pt x="336" y="9"/>
                    <a:pt x="293" y="28"/>
                  </a:cubicBezTo>
                  <a:cubicBezTo>
                    <a:pt x="12" y="133"/>
                    <a:pt x="1" y="519"/>
                    <a:pt x="281" y="648"/>
                  </a:cubicBezTo>
                  <a:cubicBezTo>
                    <a:pt x="322" y="665"/>
                    <a:pt x="364" y="673"/>
                    <a:pt x="406" y="673"/>
                  </a:cubicBezTo>
                  <a:cubicBezTo>
                    <a:pt x="535" y="673"/>
                    <a:pt x="661" y="596"/>
                    <a:pt x="714" y="472"/>
                  </a:cubicBezTo>
                  <a:cubicBezTo>
                    <a:pt x="822" y="236"/>
                    <a:pt x="642" y="0"/>
                    <a:pt x="4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4270925" y="3164850"/>
              <a:ext cx="19775" cy="16850"/>
            </a:xfrm>
            <a:custGeom>
              <a:avLst/>
              <a:gdLst/>
              <a:ahLst/>
              <a:cxnLst/>
              <a:rect l="l" t="t" r="r" b="b"/>
              <a:pathLst>
                <a:path w="791" h="674" extrusionOk="0">
                  <a:moveTo>
                    <a:pt x="406" y="0"/>
                  </a:moveTo>
                  <a:cubicBezTo>
                    <a:pt x="282" y="0"/>
                    <a:pt x="158" y="68"/>
                    <a:pt x="100" y="206"/>
                  </a:cubicBezTo>
                  <a:cubicBezTo>
                    <a:pt x="0" y="436"/>
                    <a:pt x="181" y="674"/>
                    <a:pt x="411" y="674"/>
                  </a:cubicBezTo>
                  <a:cubicBezTo>
                    <a:pt x="450" y="674"/>
                    <a:pt x="492" y="667"/>
                    <a:pt x="533" y="651"/>
                  </a:cubicBezTo>
                  <a:cubicBezTo>
                    <a:pt x="709" y="581"/>
                    <a:pt x="790" y="382"/>
                    <a:pt x="720" y="206"/>
                  </a:cubicBezTo>
                  <a:cubicBezTo>
                    <a:pt x="661" y="70"/>
                    <a:pt x="533" y="0"/>
                    <a:pt x="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4212725" y="3104375"/>
              <a:ext cx="19475" cy="16700"/>
            </a:xfrm>
            <a:custGeom>
              <a:avLst/>
              <a:gdLst/>
              <a:ahLst/>
              <a:cxnLst/>
              <a:rect l="l" t="t" r="r" b="b"/>
              <a:pathLst>
                <a:path w="779" h="668" extrusionOk="0">
                  <a:moveTo>
                    <a:pt x="401" y="0"/>
                  </a:moveTo>
                  <a:cubicBezTo>
                    <a:pt x="182" y="0"/>
                    <a:pt x="0" y="227"/>
                    <a:pt x="88" y="461"/>
                  </a:cubicBezTo>
                  <a:cubicBezTo>
                    <a:pt x="142" y="597"/>
                    <a:pt x="269" y="667"/>
                    <a:pt x="398" y="667"/>
                  </a:cubicBezTo>
                  <a:cubicBezTo>
                    <a:pt x="524" y="667"/>
                    <a:pt x="651" y="600"/>
                    <a:pt x="708" y="461"/>
                  </a:cubicBezTo>
                  <a:cubicBezTo>
                    <a:pt x="779" y="297"/>
                    <a:pt x="708" y="98"/>
                    <a:pt x="533" y="28"/>
                  </a:cubicBezTo>
                  <a:cubicBezTo>
                    <a:pt x="489" y="9"/>
                    <a:pt x="444" y="0"/>
                    <a:pt x="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4128350" y="3102425"/>
              <a:ext cx="20350" cy="16825"/>
            </a:xfrm>
            <a:custGeom>
              <a:avLst/>
              <a:gdLst/>
              <a:ahLst/>
              <a:cxnLst/>
              <a:rect l="l" t="t" r="r" b="b"/>
              <a:pathLst>
                <a:path w="814" h="673" extrusionOk="0">
                  <a:moveTo>
                    <a:pt x="403" y="1"/>
                  </a:moveTo>
                  <a:cubicBezTo>
                    <a:pt x="362" y="1"/>
                    <a:pt x="321" y="8"/>
                    <a:pt x="281" y="24"/>
                  </a:cubicBezTo>
                  <a:cubicBezTo>
                    <a:pt x="0" y="141"/>
                    <a:pt x="0" y="527"/>
                    <a:pt x="270" y="644"/>
                  </a:cubicBezTo>
                  <a:cubicBezTo>
                    <a:pt x="316" y="664"/>
                    <a:pt x="362" y="672"/>
                    <a:pt x="407" y="672"/>
                  </a:cubicBezTo>
                  <a:cubicBezTo>
                    <a:pt x="633" y="672"/>
                    <a:pt x="814" y="448"/>
                    <a:pt x="726" y="223"/>
                  </a:cubicBezTo>
                  <a:cubicBezTo>
                    <a:pt x="672" y="88"/>
                    <a:pt x="540" y="1"/>
                    <a:pt x="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4068100" y="3160725"/>
              <a:ext cx="22300" cy="16975"/>
            </a:xfrm>
            <a:custGeom>
              <a:avLst/>
              <a:gdLst/>
              <a:ahLst/>
              <a:cxnLst/>
              <a:rect l="l" t="t" r="r" b="b"/>
              <a:pathLst>
                <a:path w="892" h="679" extrusionOk="0">
                  <a:moveTo>
                    <a:pt x="374" y="0"/>
                  </a:moveTo>
                  <a:cubicBezTo>
                    <a:pt x="243" y="0"/>
                    <a:pt x="122" y="79"/>
                    <a:pt x="71" y="208"/>
                  </a:cubicBezTo>
                  <a:cubicBezTo>
                    <a:pt x="0" y="371"/>
                    <a:pt x="71" y="570"/>
                    <a:pt x="246" y="640"/>
                  </a:cubicBezTo>
                  <a:cubicBezTo>
                    <a:pt x="300" y="667"/>
                    <a:pt x="352" y="678"/>
                    <a:pt x="400" y="678"/>
                  </a:cubicBezTo>
                  <a:cubicBezTo>
                    <a:pt x="720" y="678"/>
                    <a:pt x="891" y="174"/>
                    <a:pt x="515" y="32"/>
                  </a:cubicBezTo>
                  <a:cubicBezTo>
                    <a:pt x="469" y="10"/>
                    <a:pt x="421" y="0"/>
                    <a:pt x="3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4066050" y="3244600"/>
              <a:ext cx="19775" cy="16850"/>
            </a:xfrm>
            <a:custGeom>
              <a:avLst/>
              <a:gdLst/>
              <a:ahLst/>
              <a:cxnLst/>
              <a:rect l="l" t="t" r="r" b="b"/>
              <a:pathLst>
                <a:path w="791" h="674" extrusionOk="0">
                  <a:moveTo>
                    <a:pt x="388" y="0"/>
                  </a:moveTo>
                  <a:cubicBezTo>
                    <a:pt x="349" y="0"/>
                    <a:pt x="309" y="8"/>
                    <a:pt x="270" y="23"/>
                  </a:cubicBezTo>
                  <a:cubicBezTo>
                    <a:pt x="94" y="93"/>
                    <a:pt x="1" y="292"/>
                    <a:pt x="82" y="468"/>
                  </a:cubicBezTo>
                  <a:cubicBezTo>
                    <a:pt x="136" y="604"/>
                    <a:pt x="261" y="674"/>
                    <a:pt x="386" y="674"/>
                  </a:cubicBezTo>
                  <a:cubicBezTo>
                    <a:pt x="509" y="674"/>
                    <a:pt x="633" y="607"/>
                    <a:pt x="691" y="468"/>
                  </a:cubicBezTo>
                  <a:cubicBezTo>
                    <a:pt x="791" y="238"/>
                    <a:pt x="610" y="0"/>
                    <a:pt x="3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4075125" y="3305350"/>
              <a:ext cx="7025" cy="5625"/>
            </a:xfrm>
            <a:custGeom>
              <a:avLst/>
              <a:gdLst/>
              <a:ahLst/>
              <a:cxnLst/>
              <a:rect l="l" t="t" r="r" b="b"/>
              <a:pathLst>
                <a:path w="281" h="225" extrusionOk="0">
                  <a:moveTo>
                    <a:pt x="163" y="0"/>
                  </a:moveTo>
                  <a:cubicBezTo>
                    <a:pt x="135" y="0"/>
                    <a:pt x="106" y="9"/>
                    <a:pt x="82" y="26"/>
                  </a:cubicBezTo>
                  <a:cubicBezTo>
                    <a:pt x="1" y="108"/>
                    <a:pt x="73" y="224"/>
                    <a:pt x="159" y="224"/>
                  </a:cubicBezTo>
                  <a:cubicBezTo>
                    <a:pt x="184" y="224"/>
                    <a:pt x="210" y="214"/>
                    <a:pt x="234" y="190"/>
                  </a:cubicBezTo>
                  <a:cubicBezTo>
                    <a:pt x="281" y="143"/>
                    <a:pt x="281" y="73"/>
                    <a:pt x="234" y="26"/>
                  </a:cubicBezTo>
                  <a:cubicBezTo>
                    <a:pt x="217" y="9"/>
                    <a:pt x="190" y="0"/>
                    <a:pt x="1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4172800" y="3347425"/>
              <a:ext cx="6750" cy="5675"/>
            </a:xfrm>
            <a:custGeom>
              <a:avLst/>
              <a:gdLst/>
              <a:ahLst/>
              <a:cxnLst/>
              <a:rect l="l" t="t" r="r" b="b"/>
              <a:pathLst>
                <a:path w="270" h="227" extrusionOk="0">
                  <a:moveTo>
                    <a:pt x="112" y="1"/>
                  </a:moveTo>
                  <a:cubicBezTo>
                    <a:pt x="53" y="1"/>
                    <a:pt x="1" y="48"/>
                    <a:pt x="1" y="110"/>
                  </a:cubicBezTo>
                  <a:cubicBezTo>
                    <a:pt x="1" y="180"/>
                    <a:pt x="48" y="227"/>
                    <a:pt x="106" y="227"/>
                  </a:cubicBezTo>
                  <a:cubicBezTo>
                    <a:pt x="211" y="227"/>
                    <a:pt x="270" y="110"/>
                    <a:pt x="200" y="40"/>
                  </a:cubicBezTo>
                  <a:cubicBezTo>
                    <a:pt x="172" y="13"/>
                    <a:pt x="141" y="1"/>
                    <a:pt x="1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4270775" y="3309250"/>
              <a:ext cx="7050" cy="5625"/>
            </a:xfrm>
            <a:custGeom>
              <a:avLst/>
              <a:gdLst/>
              <a:ahLst/>
              <a:cxnLst/>
              <a:rect l="l" t="t" r="r" b="b"/>
              <a:pathLst>
                <a:path w="282" h="225" extrusionOk="0">
                  <a:moveTo>
                    <a:pt x="118" y="0"/>
                  </a:moveTo>
                  <a:cubicBezTo>
                    <a:pt x="91" y="0"/>
                    <a:pt x="63" y="10"/>
                    <a:pt x="36" y="34"/>
                  </a:cubicBezTo>
                  <a:cubicBezTo>
                    <a:pt x="1" y="81"/>
                    <a:pt x="1" y="151"/>
                    <a:pt x="36" y="198"/>
                  </a:cubicBezTo>
                  <a:cubicBezTo>
                    <a:pt x="59" y="216"/>
                    <a:pt x="89" y="224"/>
                    <a:pt x="118" y="224"/>
                  </a:cubicBezTo>
                  <a:cubicBezTo>
                    <a:pt x="147" y="224"/>
                    <a:pt x="176" y="216"/>
                    <a:pt x="200" y="198"/>
                  </a:cubicBezTo>
                  <a:cubicBezTo>
                    <a:pt x="281" y="117"/>
                    <a:pt x="209" y="0"/>
                    <a:pt x="1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4313200" y="3213025"/>
              <a:ext cx="6750" cy="5850"/>
            </a:xfrm>
            <a:custGeom>
              <a:avLst/>
              <a:gdLst/>
              <a:ahLst/>
              <a:cxnLst/>
              <a:rect l="l" t="t" r="r" b="b"/>
              <a:pathLst>
                <a:path w="270" h="234" extrusionOk="0">
                  <a:moveTo>
                    <a:pt x="121" y="1"/>
                  </a:moveTo>
                  <a:cubicBezTo>
                    <a:pt x="65" y="1"/>
                    <a:pt x="12" y="45"/>
                    <a:pt x="12" y="116"/>
                  </a:cubicBezTo>
                  <a:cubicBezTo>
                    <a:pt x="0" y="175"/>
                    <a:pt x="59" y="221"/>
                    <a:pt x="117" y="233"/>
                  </a:cubicBezTo>
                  <a:cubicBezTo>
                    <a:pt x="211" y="233"/>
                    <a:pt x="269" y="116"/>
                    <a:pt x="199" y="34"/>
                  </a:cubicBezTo>
                  <a:cubicBezTo>
                    <a:pt x="176" y="11"/>
                    <a:pt x="148" y="1"/>
                    <a:pt x="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4274575" y="3115325"/>
              <a:ext cx="7275" cy="5625"/>
            </a:xfrm>
            <a:custGeom>
              <a:avLst/>
              <a:gdLst/>
              <a:ahLst/>
              <a:cxnLst/>
              <a:rect l="l" t="t" r="r" b="b"/>
              <a:pathLst>
                <a:path w="291" h="225" extrusionOk="0">
                  <a:moveTo>
                    <a:pt x="125" y="1"/>
                  </a:moveTo>
                  <a:cubicBezTo>
                    <a:pt x="99" y="1"/>
                    <a:pt x="72" y="11"/>
                    <a:pt x="48" y="35"/>
                  </a:cubicBezTo>
                  <a:cubicBezTo>
                    <a:pt x="1" y="82"/>
                    <a:pt x="1" y="152"/>
                    <a:pt x="48" y="199"/>
                  </a:cubicBezTo>
                  <a:cubicBezTo>
                    <a:pt x="71" y="216"/>
                    <a:pt x="100" y="225"/>
                    <a:pt x="130" y="225"/>
                  </a:cubicBezTo>
                  <a:cubicBezTo>
                    <a:pt x="159" y="225"/>
                    <a:pt x="188" y="216"/>
                    <a:pt x="212" y="199"/>
                  </a:cubicBezTo>
                  <a:lnTo>
                    <a:pt x="200" y="199"/>
                  </a:lnTo>
                  <a:cubicBezTo>
                    <a:pt x="290" y="117"/>
                    <a:pt x="213" y="1"/>
                    <a:pt x="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4178225" y="3073050"/>
              <a:ext cx="6000" cy="5500"/>
            </a:xfrm>
            <a:custGeom>
              <a:avLst/>
              <a:gdLst/>
              <a:ahLst/>
              <a:cxnLst/>
              <a:rect l="l" t="t" r="r" b="b"/>
              <a:pathLst>
                <a:path w="240" h="220" extrusionOk="0">
                  <a:moveTo>
                    <a:pt x="122" y="0"/>
                  </a:moveTo>
                  <a:cubicBezTo>
                    <a:pt x="62" y="0"/>
                    <a:pt x="0" y="41"/>
                    <a:pt x="6" y="123"/>
                  </a:cubicBezTo>
                  <a:cubicBezTo>
                    <a:pt x="18" y="187"/>
                    <a:pt x="70" y="220"/>
                    <a:pt x="122" y="220"/>
                  </a:cubicBezTo>
                  <a:cubicBezTo>
                    <a:pt x="173" y="220"/>
                    <a:pt x="222" y="187"/>
                    <a:pt x="228" y="123"/>
                  </a:cubicBezTo>
                  <a:cubicBezTo>
                    <a:pt x="240" y="41"/>
                    <a:pt x="181" y="0"/>
                    <a:pt x="1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4079800" y="3111250"/>
              <a:ext cx="7325" cy="5600"/>
            </a:xfrm>
            <a:custGeom>
              <a:avLst/>
              <a:gdLst/>
              <a:ahLst/>
              <a:cxnLst/>
              <a:rect l="l" t="t" r="r" b="b"/>
              <a:pathLst>
                <a:path w="293" h="224" extrusionOk="0">
                  <a:moveTo>
                    <a:pt x="124" y="0"/>
                  </a:moveTo>
                  <a:cubicBezTo>
                    <a:pt x="97" y="0"/>
                    <a:pt x="69" y="12"/>
                    <a:pt x="47" y="34"/>
                  </a:cubicBezTo>
                  <a:cubicBezTo>
                    <a:pt x="0" y="69"/>
                    <a:pt x="0" y="139"/>
                    <a:pt x="47" y="186"/>
                  </a:cubicBezTo>
                  <a:cubicBezTo>
                    <a:pt x="63" y="213"/>
                    <a:pt x="86" y="224"/>
                    <a:pt x="110" y="224"/>
                  </a:cubicBezTo>
                  <a:cubicBezTo>
                    <a:pt x="192" y="224"/>
                    <a:pt x="292" y="100"/>
                    <a:pt x="211" y="46"/>
                  </a:cubicBezTo>
                  <a:cubicBezTo>
                    <a:pt x="186" y="15"/>
                    <a:pt x="155" y="0"/>
                    <a:pt x="1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4037975" y="3207425"/>
              <a:ext cx="6450" cy="5775"/>
            </a:xfrm>
            <a:custGeom>
              <a:avLst/>
              <a:gdLst/>
              <a:ahLst/>
              <a:cxnLst/>
              <a:rect l="l" t="t" r="r" b="b"/>
              <a:pathLst>
                <a:path w="258" h="231" extrusionOk="0">
                  <a:moveTo>
                    <a:pt x="106" y="1"/>
                  </a:moveTo>
                  <a:cubicBezTo>
                    <a:pt x="47" y="1"/>
                    <a:pt x="0" y="48"/>
                    <a:pt x="0" y="118"/>
                  </a:cubicBezTo>
                  <a:cubicBezTo>
                    <a:pt x="0" y="183"/>
                    <a:pt x="57" y="231"/>
                    <a:pt x="114" y="231"/>
                  </a:cubicBezTo>
                  <a:cubicBezTo>
                    <a:pt x="140" y="231"/>
                    <a:pt x="166" y="221"/>
                    <a:pt x="188" y="200"/>
                  </a:cubicBezTo>
                  <a:cubicBezTo>
                    <a:pt x="258" y="130"/>
                    <a:pt x="211" y="1"/>
                    <a:pt x="1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4105250" y="3358350"/>
              <a:ext cx="13475" cy="11225"/>
            </a:xfrm>
            <a:custGeom>
              <a:avLst/>
              <a:gdLst/>
              <a:ahLst/>
              <a:cxnLst/>
              <a:rect l="l" t="t" r="r" b="b"/>
              <a:pathLst>
                <a:path w="539" h="449" extrusionOk="0">
                  <a:moveTo>
                    <a:pt x="267" y="1"/>
                  </a:moveTo>
                  <a:cubicBezTo>
                    <a:pt x="182" y="1"/>
                    <a:pt x="104" y="53"/>
                    <a:pt x="70" y="129"/>
                  </a:cubicBezTo>
                  <a:cubicBezTo>
                    <a:pt x="1" y="289"/>
                    <a:pt x="118" y="449"/>
                    <a:pt x="270" y="449"/>
                  </a:cubicBezTo>
                  <a:cubicBezTo>
                    <a:pt x="296" y="449"/>
                    <a:pt x="324" y="444"/>
                    <a:pt x="351" y="433"/>
                  </a:cubicBezTo>
                  <a:cubicBezTo>
                    <a:pt x="538" y="352"/>
                    <a:pt x="538" y="94"/>
                    <a:pt x="363" y="24"/>
                  </a:cubicBezTo>
                  <a:cubicBezTo>
                    <a:pt x="331" y="8"/>
                    <a:pt x="298" y="1"/>
                    <a:pt x="2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4232050" y="3361175"/>
              <a:ext cx="13025" cy="11050"/>
            </a:xfrm>
            <a:custGeom>
              <a:avLst/>
              <a:gdLst/>
              <a:ahLst/>
              <a:cxnLst/>
              <a:rect l="l" t="t" r="r" b="b"/>
              <a:pathLst>
                <a:path w="521" h="442" extrusionOk="0">
                  <a:moveTo>
                    <a:pt x="273" y="1"/>
                  </a:moveTo>
                  <a:cubicBezTo>
                    <a:pt x="139" y="1"/>
                    <a:pt x="0" y="125"/>
                    <a:pt x="52" y="297"/>
                  </a:cubicBezTo>
                  <a:cubicBezTo>
                    <a:pt x="88" y="387"/>
                    <a:pt x="172" y="442"/>
                    <a:pt x="262" y="442"/>
                  </a:cubicBezTo>
                  <a:cubicBezTo>
                    <a:pt x="289" y="442"/>
                    <a:pt x="317" y="437"/>
                    <a:pt x="345" y="426"/>
                  </a:cubicBezTo>
                  <a:cubicBezTo>
                    <a:pt x="462" y="379"/>
                    <a:pt x="520" y="250"/>
                    <a:pt x="462" y="133"/>
                  </a:cubicBezTo>
                  <a:cubicBezTo>
                    <a:pt x="424" y="40"/>
                    <a:pt x="349" y="1"/>
                    <a:pt x="2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4322850" y="3273625"/>
              <a:ext cx="13725" cy="11200"/>
            </a:xfrm>
            <a:custGeom>
              <a:avLst/>
              <a:gdLst/>
              <a:ahLst/>
              <a:cxnLst/>
              <a:rect l="l" t="t" r="r" b="b"/>
              <a:pathLst>
                <a:path w="549" h="448" extrusionOk="0">
                  <a:moveTo>
                    <a:pt x="286" y="0"/>
                  </a:moveTo>
                  <a:cubicBezTo>
                    <a:pt x="258" y="0"/>
                    <a:pt x="228" y="7"/>
                    <a:pt x="199" y="20"/>
                  </a:cubicBezTo>
                  <a:cubicBezTo>
                    <a:pt x="12" y="90"/>
                    <a:pt x="0" y="348"/>
                    <a:pt x="188" y="430"/>
                  </a:cubicBezTo>
                  <a:cubicBezTo>
                    <a:pt x="218" y="442"/>
                    <a:pt x="249" y="448"/>
                    <a:pt x="279" y="448"/>
                  </a:cubicBezTo>
                  <a:cubicBezTo>
                    <a:pt x="366" y="448"/>
                    <a:pt x="445" y="400"/>
                    <a:pt x="480" y="313"/>
                  </a:cubicBezTo>
                  <a:cubicBezTo>
                    <a:pt x="548" y="157"/>
                    <a:pt x="429" y="0"/>
                    <a:pt x="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4325775" y="3147725"/>
              <a:ext cx="13175" cy="11275"/>
            </a:xfrm>
            <a:custGeom>
              <a:avLst/>
              <a:gdLst/>
              <a:ahLst/>
              <a:cxnLst/>
              <a:rect l="l" t="t" r="r" b="b"/>
              <a:pathLst>
                <a:path w="527" h="451" extrusionOk="0">
                  <a:moveTo>
                    <a:pt x="267" y="1"/>
                  </a:moveTo>
                  <a:cubicBezTo>
                    <a:pt x="185" y="1"/>
                    <a:pt x="105" y="45"/>
                    <a:pt x="71" y="131"/>
                  </a:cubicBezTo>
                  <a:cubicBezTo>
                    <a:pt x="1" y="291"/>
                    <a:pt x="118" y="450"/>
                    <a:pt x="270" y="450"/>
                  </a:cubicBezTo>
                  <a:cubicBezTo>
                    <a:pt x="296" y="450"/>
                    <a:pt x="324" y="445"/>
                    <a:pt x="351" y="435"/>
                  </a:cubicBezTo>
                  <a:cubicBezTo>
                    <a:pt x="468" y="388"/>
                    <a:pt x="527" y="260"/>
                    <a:pt x="480" y="143"/>
                  </a:cubicBezTo>
                  <a:cubicBezTo>
                    <a:pt x="438" y="48"/>
                    <a:pt x="351" y="1"/>
                    <a:pt x="2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4238050" y="3056875"/>
              <a:ext cx="13175" cy="11100"/>
            </a:xfrm>
            <a:custGeom>
              <a:avLst/>
              <a:gdLst/>
              <a:ahLst/>
              <a:cxnLst/>
              <a:rect l="l" t="t" r="r" b="b"/>
              <a:pathLst>
                <a:path w="527" h="444" extrusionOk="0">
                  <a:moveTo>
                    <a:pt x="266" y="1"/>
                  </a:moveTo>
                  <a:cubicBezTo>
                    <a:pt x="118" y="1"/>
                    <a:pt x="0" y="147"/>
                    <a:pt x="58" y="302"/>
                  </a:cubicBezTo>
                  <a:cubicBezTo>
                    <a:pt x="94" y="397"/>
                    <a:pt x="181" y="444"/>
                    <a:pt x="268" y="444"/>
                  </a:cubicBezTo>
                  <a:cubicBezTo>
                    <a:pt x="353" y="444"/>
                    <a:pt x="439" y="400"/>
                    <a:pt x="479" y="314"/>
                  </a:cubicBezTo>
                  <a:cubicBezTo>
                    <a:pt x="526" y="197"/>
                    <a:pt x="468" y="68"/>
                    <a:pt x="362" y="21"/>
                  </a:cubicBezTo>
                  <a:cubicBezTo>
                    <a:pt x="330" y="7"/>
                    <a:pt x="297" y="1"/>
                    <a:pt x="2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4111375" y="3054325"/>
              <a:ext cx="13775" cy="11200"/>
            </a:xfrm>
            <a:custGeom>
              <a:avLst/>
              <a:gdLst/>
              <a:ahLst/>
              <a:cxnLst/>
              <a:rect l="l" t="t" r="r" b="b"/>
              <a:pathLst>
                <a:path w="551" h="448" extrusionOk="0">
                  <a:moveTo>
                    <a:pt x="286" y="0"/>
                  </a:moveTo>
                  <a:cubicBezTo>
                    <a:pt x="257" y="0"/>
                    <a:pt x="227" y="6"/>
                    <a:pt x="200" y="18"/>
                  </a:cubicBezTo>
                  <a:cubicBezTo>
                    <a:pt x="13" y="88"/>
                    <a:pt x="1" y="346"/>
                    <a:pt x="188" y="427"/>
                  </a:cubicBezTo>
                  <a:cubicBezTo>
                    <a:pt x="219" y="441"/>
                    <a:pt x="250" y="447"/>
                    <a:pt x="280" y="447"/>
                  </a:cubicBezTo>
                  <a:cubicBezTo>
                    <a:pt x="430" y="447"/>
                    <a:pt x="551" y="291"/>
                    <a:pt x="492" y="135"/>
                  </a:cubicBezTo>
                  <a:cubicBezTo>
                    <a:pt x="458" y="48"/>
                    <a:pt x="371" y="0"/>
                    <a:pt x="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4020425" y="3141475"/>
              <a:ext cx="13475" cy="11075"/>
            </a:xfrm>
            <a:custGeom>
              <a:avLst/>
              <a:gdLst/>
              <a:ahLst/>
              <a:cxnLst/>
              <a:rect l="l" t="t" r="r" b="b"/>
              <a:pathLst>
                <a:path w="539" h="443" extrusionOk="0">
                  <a:moveTo>
                    <a:pt x="272" y="0"/>
                  </a:moveTo>
                  <a:cubicBezTo>
                    <a:pt x="185" y="0"/>
                    <a:pt x="105" y="49"/>
                    <a:pt x="71" y="135"/>
                  </a:cubicBezTo>
                  <a:cubicBezTo>
                    <a:pt x="1" y="285"/>
                    <a:pt x="118" y="443"/>
                    <a:pt x="270" y="443"/>
                  </a:cubicBezTo>
                  <a:cubicBezTo>
                    <a:pt x="296" y="443"/>
                    <a:pt x="324" y="438"/>
                    <a:pt x="351" y="428"/>
                  </a:cubicBezTo>
                  <a:cubicBezTo>
                    <a:pt x="539" y="358"/>
                    <a:pt x="539" y="100"/>
                    <a:pt x="363" y="18"/>
                  </a:cubicBezTo>
                  <a:cubicBezTo>
                    <a:pt x="333" y="6"/>
                    <a:pt x="302" y="0"/>
                    <a:pt x="2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4015875" y="3267275"/>
              <a:ext cx="15100" cy="11625"/>
            </a:xfrm>
            <a:custGeom>
              <a:avLst/>
              <a:gdLst/>
              <a:ahLst/>
              <a:cxnLst/>
              <a:rect l="l" t="t" r="r" b="b"/>
              <a:pathLst>
                <a:path w="604" h="465" extrusionOk="0">
                  <a:moveTo>
                    <a:pt x="347" y="1"/>
                  </a:moveTo>
                  <a:cubicBezTo>
                    <a:pt x="320" y="1"/>
                    <a:pt x="292" y="6"/>
                    <a:pt x="264" y="17"/>
                  </a:cubicBezTo>
                  <a:lnTo>
                    <a:pt x="264" y="29"/>
                  </a:lnTo>
                  <a:cubicBezTo>
                    <a:pt x="0" y="110"/>
                    <a:pt x="98" y="465"/>
                    <a:pt x="320" y="465"/>
                  </a:cubicBezTo>
                  <a:cubicBezTo>
                    <a:pt x="353" y="465"/>
                    <a:pt x="390" y="457"/>
                    <a:pt x="428" y="438"/>
                  </a:cubicBezTo>
                  <a:cubicBezTo>
                    <a:pt x="545" y="391"/>
                    <a:pt x="604" y="263"/>
                    <a:pt x="557" y="146"/>
                  </a:cubicBezTo>
                  <a:cubicBezTo>
                    <a:pt x="521" y="56"/>
                    <a:pt x="437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4036225" y="3343150"/>
              <a:ext cx="6150" cy="5650"/>
            </a:xfrm>
            <a:custGeom>
              <a:avLst/>
              <a:gdLst/>
              <a:ahLst/>
              <a:cxnLst/>
              <a:rect l="l" t="t" r="r" b="b"/>
              <a:pathLst>
                <a:path w="246" h="226" extrusionOk="0">
                  <a:moveTo>
                    <a:pt x="127" y="0"/>
                  </a:moveTo>
                  <a:cubicBezTo>
                    <a:pt x="100" y="0"/>
                    <a:pt x="70" y="12"/>
                    <a:pt x="47" y="35"/>
                  </a:cubicBezTo>
                  <a:cubicBezTo>
                    <a:pt x="0" y="82"/>
                    <a:pt x="0" y="152"/>
                    <a:pt x="47" y="199"/>
                  </a:cubicBezTo>
                  <a:cubicBezTo>
                    <a:pt x="70" y="217"/>
                    <a:pt x="100" y="225"/>
                    <a:pt x="127" y="225"/>
                  </a:cubicBezTo>
                  <a:cubicBezTo>
                    <a:pt x="155" y="225"/>
                    <a:pt x="182" y="217"/>
                    <a:pt x="199" y="199"/>
                  </a:cubicBezTo>
                  <a:cubicBezTo>
                    <a:pt x="246" y="152"/>
                    <a:pt x="246" y="82"/>
                    <a:pt x="199" y="35"/>
                  </a:cubicBezTo>
                  <a:cubicBezTo>
                    <a:pt x="182" y="12"/>
                    <a:pt x="155" y="0"/>
                    <a:pt x="1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4171625" y="3402275"/>
              <a:ext cx="6750" cy="5825"/>
            </a:xfrm>
            <a:custGeom>
              <a:avLst/>
              <a:gdLst/>
              <a:ahLst/>
              <a:cxnLst/>
              <a:rect l="l" t="t" r="r" b="b"/>
              <a:pathLst>
                <a:path w="270" h="233" extrusionOk="0">
                  <a:moveTo>
                    <a:pt x="119" y="0"/>
                  </a:moveTo>
                  <a:cubicBezTo>
                    <a:pt x="59" y="0"/>
                    <a:pt x="1" y="45"/>
                    <a:pt x="1" y="115"/>
                  </a:cubicBezTo>
                  <a:cubicBezTo>
                    <a:pt x="1" y="174"/>
                    <a:pt x="48" y="221"/>
                    <a:pt x="118" y="232"/>
                  </a:cubicBezTo>
                  <a:cubicBezTo>
                    <a:pt x="212" y="232"/>
                    <a:pt x="270" y="104"/>
                    <a:pt x="200" y="34"/>
                  </a:cubicBezTo>
                  <a:cubicBezTo>
                    <a:pt x="177" y="11"/>
                    <a:pt x="148" y="0"/>
                    <a:pt x="1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4307925" y="3349050"/>
              <a:ext cx="7325" cy="5175"/>
            </a:xfrm>
            <a:custGeom>
              <a:avLst/>
              <a:gdLst/>
              <a:ahLst/>
              <a:cxnLst/>
              <a:rect l="l" t="t" r="r" b="b"/>
              <a:pathLst>
                <a:path w="293" h="207" extrusionOk="0">
                  <a:moveTo>
                    <a:pt x="186" y="1"/>
                  </a:moveTo>
                  <a:cubicBezTo>
                    <a:pt x="103" y="1"/>
                    <a:pt x="0" y="121"/>
                    <a:pt x="83" y="185"/>
                  </a:cubicBezTo>
                  <a:cubicBezTo>
                    <a:pt x="102" y="200"/>
                    <a:pt x="124" y="207"/>
                    <a:pt x="144" y="207"/>
                  </a:cubicBezTo>
                  <a:cubicBezTo>
                    <a:pt x="222" y="207"/>
                    <a:pt x="293" y="116"/>
                    <a:pt x="246" y="33"/>
                  </a:cubicBezTo>
                  <a:cubicBezTo>
                    <a:pt x="231" y="10"/>
                    <a:pt x="209" y="1"/>
                    <a:pt x="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4368475" y="3214200"/>
              <a:ext cx="6450" cy="5825"/>
            </a:xfrm>
            <a:custGeom>
              <a:avLst/>
              <a:gdLst/>
              <a:ahLst/>
              <a:cxnLst/>
              <a:rect l="l" t="t" r="r" b="b"/>
              <a:pathLst>
                <a:path w="258" h="233" extrusionOk="0">
                  <a:moveTo>
                    <a:pt x="110" y="1"/>
                  </a:moveTo>
                  <a:cubicBezTo>
                    <a:pt x="53" y="1"/>
                    <a:pt x="0" y="45"/>
                    <a:pt x="0" y="116"/>
                  </a:cubicBezTo>
                  <a:cubicBezTo>
                    <a:pt x="0" y="174"/>
                    <a:pt x="47" y="221"/>
                    <a:pt x="106" y="233"/>
                  </a:cubicBezTo>
                  <a:cubicBezTo>
                    <a:pt x="211" y="233"/>
                    <a:pt x="258" y="104"/>
                    <a:pt x="188" y="34"/>
                  </a:cubicBezTo>
                  <a:cubicBezTo>
                    <a:pt x="165" y="11"/>
                    <a:pt x="137" y="1"/>
                    <a:pt x="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4314650" y="3077325"/>
              <a:ext cx="5875" cy="5600"/>
            </a:xfrm>
            <a:custGeom>
              <a:avLst/>
              <a:gdLst/>
              <a:ahLst/>
              <a:cxnLst/>
              <a:rect l="l" t="t" r="r" b="b"/>
              <a:pathLst>
                <a:path w="235" h="224" extrusionOk="0">
                  <a:moveTo>
                    <a:pt x="115" y="1"/>
                  </a:moveTo>
                  <a:cubicBezTo>
                    <a:pt x="59" y="1"/>
                    <a:pt x="1" y="45"/>
                    <a:pt x="1" y="116"/>
                  </a:cubicBezTo>
                  <a:cubicBezTo>
                    <a:pt x="1" y="181"/>
                    <a:pt x="63" y="223"/>
                    <a:pt x="121" y="223"/>
                  </a:cubicBezTo>
                  <a:cubicBezTo>
                    <a:pt x="146" y="223"/>
                    <a:pt x="170" y="215"/>
                    <a:pt x="188" y="198"/>
                  </a:cubicBezTo>
                  <a:cubicBezTo>
                    <a:pt x="235" y="151"/>
                    <a:pt x="235" y="81"/>
                    <a:pt x="188" y="34"/>
                  </a:cubicBezTo>
                  <a:cubicBezTo>
                    <a:pt x="169" y="11"/>
                    <a:pt x="142" y="1"/>
                    <a:pt x="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4178725" y="3018475"/>
              <a:ext cx="6400" cy="5550"/>
            </a:xfrm>
            <a:custGeom>
              <a:avLst/>
              <a:gdLst/>
              <a:ahLst/>
              <a:cxnLst/>
              <a:rect l="l" t="t" r="r" b="b"/>
              <a:pathLst>
                <a:path w="256" h="222" extrusionOk="0">
                  <a:moveTo>
                    <a:pt x="137" y="1"/>
                  </a:moveTo>
                  <a:cubicBezTo>
                    <a:pt x="41" y="1"/>
                    <a:pt x="1" y="121"/>
                    <a:pt x="68" y="188"/>
                  </a:cubicBezTo>
                  <a:cubicBezTo>
                    <a:pt x="91" y="211"/>
                    <a:pt x="119" y="222"/>
                    <a:pt x="146" y="222"/>
                  </a:cubicBezTo>
                  <a:cubicBezTo>
                    <a:pt x="202" y="222"/>
                    <a:pt x="255" y="177"/>
                    <a:pt x="255" y="107"/>
                  </a:cubicBezTo>
                  <a:cubicBezTo>
                    <a:pt x="255" y="48"/>
                    <a:pt x="208" y="1"/>
                    <a:pt x="150" y="1"/>
                  </a:cubicBezTo>
                  <a:cubicBezTo>
                    <a:pt x="145" y="1"/>
                    <a:pt x="141" y="1"/>
                    <a:pt x="1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4041775" y="3071725"/>
              <a:ext cx="7050" cy="5725"/>
            </a:xfrm>
            <a:custGeom>
              <a:avLst/>
              <a:gdLst/>
              <a:ahLst/>
              <a:cxnLst/>
              <a:rect l="l" t="t" r="r" b="b"/>
              <a:pathLst>
                <a:path w="282" h="229" extrusionOk="0">
                  <a:moveTo>
                    <a:pt x="129" y="1"/>
                  </a:moveTo>
                  <a:cubicBezTo>
                    <a:pt x="100" y="1"/>
                    <a:pt x="71" y="12"/>
                    <a:pt x="47" y="36"/>
                  </a:cubicBezTo>
                  <a:cubicBezTo>
                    <a:pt x="1" y="82"/>
                    <a:pt x="1" y="153"/>
                    <a:pt x="47" y="188"/>
                  </a:cubicBezTo>
                  <a:cubicBezTo>
                    <a:pt x="73" y="216"/>
                    <a:pt x="102" y="228"/>
                    <a:pt x="129" y="228"/>
                  </a:cubicBezTo>
                  <a:cubicBezTo>
                    <a:pt x="212" y="228"/>
                    <a:pt x="282" y="115"/>
                    <a:pt x="211" y="36"/>
                  </a:cubicBezTo>
                  <a:cubicBezTo>
                    <a:pt x="188" y="12"/>
                    <a:pt x="158" y="1"/>
                    <a:pt x="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3981625" y="3206525"/>
              <a:ext cx="8025" cy="5625"/>
            </a:xfrm>
            <a:custGeom>
              <a:avLst/>
              <a:gdLst/>
              <a:ahLst/>
              <a:cxnLst/>
              <a:rect l="l" t="t" r="r" b="b"/>
              <a:pathLst>
                <a:path w="321" h="225" extrusionOk="0">
                  <a:moveTo>
                    <a:pt x="140" y="0"/>
                  </a:moveTo>
                  <a:cubicBezTo>
                    <a:pt x="0" y="0"/>
                    <a:pt x="3" y="224"/>
                    <a:pt x="150" y="224"/>
                  </a:cubicBezTo>
                  <a:cubicBezTo>
                    <a:pt x="153" y="224"/>
                    <a:pt x="157" y="224"/>
                    <a:pt x="160" y="224"/>
                  </a:cubicBezTo>
                  <a:cubicBezTo>
                    <a:pt x="164" y="224"/>
                    <a:pt x="168" y="224"/>
                    <a:pt x="171" y="224"/>
                  </a:cubicBezTo>
                  <a:cubicBezTo>
                    <a:pt x="317" y="224"/>
                    <a:pt x="320" y="0"/>
                    <a:pt x="181" y="0"/>
                  </a:cubicBezTo>
                  <a:cubicBezTo>
                    <a:pt x="174" y="0"/>
                    <a:pt x="167" y="1"/>
                    <a:pt x="160" y="2"/>
                  </a:cubicBezTo>
                  <a:cubicBezTo>
                    <a:pt x="153" y="1"/>
                    <a:pt x="146" y="0"/>
                    <a:pt x="1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6443300" y="3861700"/>
              <a:ext cx="22550" cy="20275"/>
            </a:xfrm>
            <a:custGeom>
              <a:avLst/>
              <a:gdLst/>
              <a:ahLst/>
              <a:cxnLst/>
              <a:rect l="l" t="t" r="r" b="b"/>
              <a:pathLst>
                <a:path w="902" h="811" extrusionOk="0">
                  <a:moveTo>
                    <a:pt x="444" y="0"/>
                  </a:moveTo>
                  <a:cubicBezTo>
                    <a:pt x="344" y="0"/>
                    <a:pt x="243" y="39"/>
                    <a:pt x="164" y="118"/>
                  </a:cubicBezTo>
                  <a:cubicBezTo>
                    <a:pt x="1" y="270"/>
                    <a:pt x="1" y="527"/>
                    <a:pt x="153" y="691"/>
                  </a:cubicBezTo>
                  <a:cubicBezTo>
                    <a:pt x="232" y="770"/>
                    <a:pt x="339" y="811"/>
                    <a:pt x="447" y="811"/>
                  </a:cubicBezTo>
                  <a:cubicBezTo>
                    <a:pt x="547" y="811"/>
                    <a:pt x="647" y="776"/>
                    <a:pt x="726" y="703"/>
                  </a:cubicBezTo>
                  <a:cubicBezTo>
                    <a:pt x="890" y="539"/>
                    <a:pt x="901" y="281"/>
                    <a:pt x="738" y="129"/>
                  </a:cubicBezTo>
                  <a:cubicBezTo>
                    <a:pt x="659" y="44"/>
                    <a:pt x="552" y="0"/>
                    <a:pt x="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6482200" y="3862575"/>
              <a:ext cx="22550" cy="20275"/>
            </a:xfrm>
            <a:custGeom>
              <a:avLst/>
              <a:gdLst/>
              <a:ahLst/>
              <a:cxnLst/>
              <a:rect l="l" t="t" r="r" b="b"/>
              <a:pathLst>
                <a:path w="902" h="811" extrusionOk="0">
                  <a:moveTo>
                    <a:pt x="447" y="1"/>
                  </a:moveTo>
                  <a:cubicBezTo>
                    <a:pt x="347" y="1"/>
                    <a:pt x="249" y="39"/>
                    <a:pt x="176" y="118"/>
                  </a:cubicBezTo>
                  <a:cubicBezTo>
                    <a:pt x="12" y="270"/>
                    <a:pt x="1" y="527"/>
                    <a:pt x="164" y="691"/>
                  </a:cubicBezTo>
                  <a:cubicBezTo>
                    <a:pt x="243" y="770"/>
                    <a:pt x="351" y="811"/>
                    <a:pt x="459" y="811"/>
                  </a:cubicBezTo>
                  <a:cubicBezTo>
                    <a:pt x="559" y="811"/>
                    <a:pt x="659" y="776"/>
                    <a:pt x="738" y="703"/>
                  </a:cubicBezTo>
                  <a:cubicBezTo>
                    <a:pt x="901" y="539"/>
                    <a:pt x="901" y="281"/>
                    <a:pt x="749" y="129"/>
                  </a:cubicBezTo>
                  <a:cubicBezTo>
                    <a:pt x="665" y="45"/>
                    <a:pt x="555" y="1"/>
                    <a:pt x="4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6484050" y="3823775"/>
              <a:ext cx="21575" cy="20275"/>
            </a:xfrm>
            <a:custGeom>
              <a:avLst/>
              <a:gdLst/>
              <a:ahLst/>
              <a:cxnLst/>
              <a:rect l="l" t="t" r="r" b="b"/>
              <a:pathLst>
                <a:path w="863" h="811" extrusionOk="0">
                  <a:moveTo>
                    <a:pt x="409" y="0"/>
                  </a:moveTo>
                  <a:cubicBezTo>
                    <a:pt x="205" y="0"/>
                    <a:pt x="9" y="153"/>
                    <a:pt x="9" y="394"/>
                  </a:cubicBezTo>
                  <a:cubicBezTo>
                    <a:pt x="0" y="644"/>
                    <a:pt x="202" y="810"/>
                    <a:pt x="413" y="810"/>
                  </a:cubicBezTo>
                  <a:cubicBezTo>
                    <a:pt x="509" y="810"/>
                    <a:pt x="607" y="776"/>
                    <a:pt x="687" y="699"/>
                  </a:cubicBezTo>
                  <a:cubicBezTo>
                    <a:pt x="851" y="547"/>
                    <a:pt x="863" y="289"/>
                    <a:pt x="699" y="125"/>
                  </a:cubicBezTo>
                  <a:cubicBezTo>
                    <a:pt x="616" y="39"/>
                    <a:pt x="512" y="0"/>
                    <a:pt x="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6444175" y="3823025"/>
              <a:ext cx="22250" cy="20275"/>
            </a:xfrm>
            <a:custGeom>
              <a:avLst/>
              <a:gdLst/>
              <a:ahLst/>
              <a:cxnLst/>
              <a:rect l="l" t="t" r="r" b="b"/>
              <a:pathLst>
                <a:path w="890" h="811" extrusionOk="0">
                  <a:moveTo>
                    <a:pt x="444" y="0"/>
                  </a:moveTo>
                  <a:cubicBezTo>
                    <a:pt x="344" y="0"/>
                    <a:pt x="243" y="35"/>
                    <a:pt x="165" y="109"/>
                  </a:cubicBezTo>
                  <a:cubicBezTo>
                    <a:pt x="1" y="272"/>
                    <a:pt x="1" y="530"/>
                    <a:pt x="153" y="682"/>
                  </a:cubicBezTo>
                  <a:cubicBezTo>
                    <a:pt x="232" y="767"/>
                    <a:pt x="339" y="811"/>
                    <a:pt x="446" y="811"/>
                  </a:cubicBezTo>
                  <a:cubicBezTo>
                    <a:pt x="546" y="811"/>
                    <a:pt x="647" y="773"/>
                    <a:pt x="726" y="694"/>
                  </a:cubicBezTo>
                  <a:cubicBezTo>
                    <a:pt x="890" y="541"/>
                    <a:pt x="890" y="284"/>
                    <a:pt x="738" y="120"/>
                  </a:cubicBezTo>
                  <a:cubicBezTo>
                    <a:pt x="659" y="41"/>
                    <a:pt x="551" y="0"/>
                    <a:pt x="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6438675" y="3892100"/>
              <a:ext cx="27175" cy="22275"/>
            </a:xfrm>
            <a:custGeom>
              <a:avLst/>
              <a:gdLst/>
              <a:ahLst/>
              <a:cxnLst/>
              <a:rect l="l" t="t" r="r" b="b"/>
              <a:pathLst>
                <a:path w="1087" h="891" extrusionOk="0">
                  <a:moveTo>
                    <a:pt x="541" y="1"/>
                  </a:moveTo>
                  <a:cubicBezTo>
                    <a:pt x="368" y="1"/>
                    <a:pt x="208" y="97"/>
                    <a:pt x="139" y="270"/>
                  </a:cubicBezTo>
                  <a:cubicBezTo>
                    <a:pt x="1" y="576"/>
                    <a:pt x="237" y="890"/>
                    <a:pt x="532" y="890"/>
                  </a:cubicBezTo>
                  <a:cubicBezTo>
                    <a:pt x="587" y="890"/>
                    <a:pt x="643" y="879"/>
                    <a:pt x="700" y="855"/>
                  </a:cubicBezTo>
                  <a:cubicBezTo>
                    <a:pt x="1075" y="715"/>
                    <a:pt x="1086" y="188"/>
                    <a:pt x="724" y="36"/>
                  </a:cubicBezTo>
                  <a:cubicBezTo>
                    <a:pt x="663" y="12"/>
                    <a:pt x="601" y="1"/>
                    <a:pt x="5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6481050" y="3892875"/>
              <a:ext cx="26925" cy="22350"/>
            </a:xfrm>
            <a:custGeom>
              <a:avLst/>
              <a:gdLst/>
              <a:ahLst/>
              <a:cxnLst/>
              <a:rect l="l" t="t" r="r" b="b"/>
              <a:pathLst>
                <a:path w="1077" h="894" extrusionOk="0">
                  <a:moveTo>
                    <a:pt x="530" y="0"/>
                  </a:moveTo>
                  <a:cubicBezTo>
                    <a:pt x="239" y="0"/>
                    <a:pt x="0" y="303"/>
                    <a:pt x="117" y="614"/>
                  </a:cubicBezTo>
                  <a:cubicBezTo>
                    <a:pt x="187" y="790"/>
                    <a:pt x="351" y="893"/>
                    <a:pt x="528" y="893"/>
                  </a:cubicBezTo>
                  <a:cubicBezTo>
                    <a:pt x="585" y="893"/>
                    <a:pt x="644" y="882"/>
                    <a:pt x="702" y="859"/>
                  </a:cubicBezTo>
                  <a:cubicBezTo>
                    <a:pt x="1064" y="719"/>
                    <a:pt x="1076" y="193"/>
                    <a:pt x="713" y="40"/>
                  </a:cubicBezTo>
                  <a:cubicBezTo>
                    <a:pt x="652" y="13"/>
                    <a:pt x="590" y="0"/>
                    <a:pt x="5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6511150" y="3863750"/>
              <a:ext cx="27175" cy="22275"/>
            </a:xfrm>
            <a:custGeom>
              <a:avLst/>
              <a:gdLst/>
              <a:ahLst/>
              <a:cxnLst/>
              <a:rect l="l" t="t" r="r" b="b"/>
              <a:pathLst>
                <a:path w="1087" h="891" extrusionOk="0">
                  <a:moveTo>
                    <a:pt x="555" y="1"/>
                  </a:moveTo>
                  <a:cubicBezTo>
                    <a:pt x="501" y="1"/>
                    <a:pt x="444" y="12"/>
                    <a:pt x="387" y="36"/>
                  </a:cubicBezTo>
                  <a:cubicBezTo>
                    <a:pt x="13" y="176"/>
                    <a:pt x="1" y="702"/>
                    <a:pt x="364" y="855"/>
                  </a:cubicBezTo>
                  <a:cubicBezTo>
                    <a:pt x="425" y="879"/>
                    <a:pt x="487" y="891"/>
                    <a:pt x="548" y="891"/>
                  </a:cubicBezTo>
                  <a:cubicBezTo>
                    <a:pt x="721" y="891"/>
                    <a:pt x="879" y="797"/>
                    <a:pt x="948" y="632"/>
                  </a:cubicBezTo>
                  <a:cubicBezTo>
                    <a:pt x="1087" y="317"/>
                    <a:pt x="850" y="1"/>
                    <a:pt x="5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6512075" y="3821750"/>
              <a:ext cx="26300" cy="22400"/>
            </a:xfrm>
            <a:custGeom>
              <a:avLst/>
              <a:gdLst/>
              <a:ahLst/>
              <a:cxnLst/>
              <a:rect l="l" t="t" r="r" b="b"/>
              <a:pathLst>
                <a:path w="1052" h="896" extrusionOk="0">
                  <a:moveTo>
                    <a:pt x="546" y="0"/>
                  </a:moveTo>
                  <a:cubicBezTo>
                    <a:pt x="383" y="0"/>
                    <a:pt x="219" y="88"/>
                    <a:pt x="139" y="265"/>
                  </a:cubicBezTo>
                  <a:cubicBezTo>
                    <a:pt x="1" y="572"/>
                    <a:pt x="239" y="896"/>
                    <a:pt x="543" y="896"/>
                  </a:cubicBezTo>
                  <a:cubicBezTo>
                    <a:pt x="598" y="896"/>
                    <a:pt x="655" y="885"/>
                    <a:pt x="713" y="862"/>
                  </a:cubicBezTo>
                  <a:cubicBezTo>
                    <a:pt x="935" y="780"/>
                    <a:pt x="1052" y="522"/>
                    <a:pt x="958" y="288"/>
                  </a:cubicBezTo>
                  <a:cubicBezTo>
                    <a:pt x="886" y="97"/>
                    <a:pt x="716" y="0"/>
                    <a:pt x="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6483100" y="3791675"/>
              <a:ext cx="26325" cy="22275"/>
            </a:xfrm>
            <a:custGeom>
              <a:avLst/>
              <a:gdLst/>
              <a:ahLst/>
              <a:cxnLst/>
              <a:rect l="l" t="t" r="r" b="b"/>
              <a:pathLst>
                <a:path w="1053" h="891" extrusionOk="0">
                  <a:moveTo>
                    <a:pt x="530" y="0"/>
                  </a:moveTo>
                  <a:cubicBezTo>
                    <a:pt x="238" y="0"/>
                    <a:pt x="0" y="301"/>
                    <a:pt x="117" y="602"/>
                  </a:cubicBezTo>
                  <a:cubicBezTo>
                    <a:pt x="195" y="794"/>
                    <a:pt x="367" y="890"/>
                    <a:pt x="540" y="890"/>
                  </a:cubicBezTo>
                  <a:cubicBezTo>
                    <a:pt x="704" y="890"/>
                    <a:pt x="867" y="803"/>
                    <a:pt x="947" y="626"/>
                  </a:cubicBezTo>
                  <a:cubicBezTo>
                    <a:pt x="1053" y="392"/>
                    <a:pt x="947" y="134"/>
                    <a:pt x="713" y="41"/>
                  </a:cubicBezTo>
                  <a:cubicBezTo>
                    <a:pt x="652" y="13"/>
                    <a:pt x="590" y="0"/>
                    <a:pt x="5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6440950" y="3790850"/>
              <a:ext cx="26350" cy="22200"/>
            </a:xfrm>
            <a:custGeom>
              <a:avLst/>
              <a:gdLst/>
              <a:ahLst/>
              <a:cxnLst/>
              <a:rect l="l" t="t" r="r" b="b"/>
              <a:pathLst>
                <a:path w="1054" h="888" extrusionOk="0">
                  <a:moveTo>
                    <a:pt x="548" y="1"/>
                  </a:moveTo>
                  <a:cubicBezTo>
                    <a:pt x="381" y="1"/>
                    <a:pt x="212" y="91"/>
                    <a:pt x="130" y="273"/>
                  </a:cubicBezTo>
                  <a:cubicBezTo>
                    <a:pt x="0" y="572"/>
                    <a:pt x="236" y="888"/>
                    <a:pt x="540" y="888"/>
                  </a:cubicBezTo>
                  <a:cubicBezTo>
                    <a:pt x="593" y="888"/>
                    <a:pt x="648" y="878"/>
                    <a:pt x="703" y="857"/>
                  </a:cubicBezTo>
                  <a:cubicBezTo>
                    <a:pt x="937" y="776"/>
                    <a:pt x="1054" y="506"/>
                    <a:pt x="949" y="273"/>
                  </a:cubicBezTo>
                  <a:cubicBezTo>
                    <a:pt x="879" y="91"/>
                    <a:pt x="715" y="1"/>
                    <a:pt x="5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6410275" y="3819725"/>
              <a:ext cx="27200" cy="22275"/>
            </a:xfrm>
            <a:custGeom>
              <a:avLst/>
              <a:gdLst/>
              <a:ahLst/>
              <a:cxnLst/>
              <a:rect l="l" t="t" r="r" b="b"/>
              <a:pathLst>
                <a:path w="1088" h="891" extrusionOk="0">
                  <a:moveTo>
                    <a:pt x="542" y="1"/>
                  </a:moveTo>
                  <a:cubicBezTo>
                    <a:pt x="372" y="1"/>
                    <a:pt x="209" y="101"/>
                    <a:pt x="140" y="264"/>
                  </a:cubicBezTo>
                  <a:cubicBezTo>
                    <a:pt x="0" y="573"/>
                    <a:pt x="243" y="891"/>
                    <a:pt x="550" y="891"/>
                  </a:cubicBezTo>
                  <a:cubicBezTo>
                    <a:pt x="603" y="891"/>
                    <a:pt x="658" y="881"/>
                    <a:pt x="713" y="861"/>
                  </a:cubicBezTo>
                  <a:cubicBezTo>
                    <a:pt x="1076" y="720"/>
                    <a:pt x="1088" y="194"/>
                    <a:pt x="725" y="42"/>
                  </a:cubicBezTo>
                  <a:cubicBezTo>
                    <a:pt x="666" y="14"/>
                    <a:pt x="604" y="1"/>
                    <a:pt x="5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6410550" y="3861700"/>
              <a:ext cx="26050" cy="22450"/>
            </a:xfrm>
            <a:custGeom>
              <a:avLst/>
              <a:gdLst/>
              <a:ahLst/>
              <a:cxnLst/>
              <a:rect l="l" t="t" r="r" b="b"/>
              <a:pathLst>
                <a:path w="1042" h="898" extrusionOk="0">
                  <a:moveTo>
                    <a:pt x="508" y="1"/>
                  </a:moveTo>
                  <a:cubicBezTo>
                    <a:pt x="453" y="1"/>
                    <a:pt x="396" y="12"/>
                    <a:pt x="340" y="36"/>
                  </a:cubicBezTo>
                  <a:cubicBezTo>
                    <a:pt x="106" y="118"/>
                    <a:pt x="0" y="387"/>
                    <a:pt x="82" y="609"/>
                  </a:cubicBezTo>
                  <a:cubicBezTo>
                    <a:pt x="154" y="801"/>
                    <a:pt x="327" y="897"/>
                    <a:pt x="501" y="897"/>
                  </a:cubicBezTo>
                  <a:cubicBezTo>
                    <a:pt x="667" y="897"/>
                    <a:pt x="833" y="809"/>
                    <a:pt x="913" y="632"/>
                  </a:cubicBezTo>
                  <a:cubicBezTo>
                    <a:pt x="1041" y="317"/>
                    <a:pt x="803" y="1"/>
                    <a:pt x="5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6408800" y="3904325"/>
              <a:ext cx="12300" cy="11225"/>
            </a:xfrm>
            <a:custGeom>
              <a:avLst/>
              <a:gdLst/>
              <a:ahLst/>
              <a:cxnLst/>
              <a:rect l="l" t="t" r="r" b="b"/>
              <a:pathLst>
                <a:path w="492" h="449" extrusionOk="0">
                  <a:moveTo>
                    <a:pt x="244" y="1"/>
                  </a:moveTo>
                  <a:cubicBezTo>
                    <a:pt x="187" y="1"/>
                    <a:pt x="129" y="21"/>
                    <a:pt x="82" y="62"/>
                  </a:cubicBezTo>
                  <a:cubicBezTo>
                    <a:pt x="0" y="156"/>
                    <a:pt x="0" y="296"/>
                    <a:pt x="82" y="378"/>
                  </a:cubicBezTo>
                  <a:cubicBezTo>
                    <a:pt x="129" y="425"/>
                    <a:pt x="187" y="448"/>
                    <a:pt x="244" y="448"/>
                  </a:cubicBezTo>
                  <a:cubicBezTo>
                    <a:pt x="301" y="448"/>
                    <a:pt x="357" y="425"/>
                    <a:pt x="398" y="378"/>
                  </a:cubicBezTo>
                  <a:cubicBezTo>
                    <a:pt x="492" y="296"/>
                    <a:pt x="492" y="156"/>
                    <a:pt x="398" y="62"/>
                  </a:cubicBezTo>
                  <a:cubicBezTo>
                    <a:pt x="357" y="21"/>
                    <a:pt x="301" y="1"/>
                    <a:pt x="2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6467000" y="3929675"/>
              <a:ext cx="11425" cy="11050"/>
            </a:xfrm>
            <a:custGeom>
              <a:avLst/>
              <a:gdLst/>
              <a:ahLst/>
              <a:cxnLst/>
              <a:rect l="l" t="t" r="r" b="b"/>
              <a:pathLst>
                <a:path w="457" h="442" extrusionOk="0">
                  <a:moveTo>
                    <a:pt x="229" y="0"/>
                  </a:moveTo>
                  <a:cubicBezTo>
                    <a:pt x="118" y="0"/>
                    <a:pt x="6" y="73"/>
                    <a:pt x="0" y="218"/>
                  </a:cubicBezTo>
                  <a:cubicBezTo>
                    <a:pt x="0" y="347"/>
                    <a:pt x="94" y="440"/>
                    <a:pt x="223" y="440"/>
                  </a:cubicBezTo>
                  <a:cubicBezTo>
                    <a:pt x="229" y="441"/>
                    <a:pt x="236" y="441"/>
                    <a:pt x="242" y="441"/>
                  </a:cubicBezTo>
                  <a:cubicBezTo>
                    <a:pt x="361" y="441"/>
                    <a:pt x="445" y="341"/>
                    <a:pt x="457" y="230"/>
                  </a:cubicBezTo>
                  <a:cubicBezTo>
                    <a:pt x="457" y="76"/>
                    <a:pt x="343" y="0"/>
                    <a:pt x="2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6525500" y="3906675"/>
              <a:ext cx="13575" cy="10975"/>
            </a:xfrm>
            <a:custGeom>
              <a:avLst/>
              <a:gdLst/>
              <a:ahLst/>
              <a:cxnLst/>
              <a:rect l="l" t="t" r="r" b="b"/>
              <a:pathLst>
                <a:path w="543" h="439" extrusionOk="0">
                  <a:moveTo>
                    <a:pt x="244" y="0"/>
                  </a:moveTo>
                  <a:cubicBezTo>
                    <a:pt x="187" y="0"/>
                    <a:pt x="129" y="21"/>
                    <a:pt x="82" y="62"/>
                  </a:cubicBezTo>
                  <a:cubicBezTo>
                    <a:pt x="0" y="155"/>
                    <a:pt x="0" y="296"/>
                    <a:pt x="82" y="378"/>
                  </a:cubicBezTo>
                  <a:cubicBezTo>
                    <a:pt x="128" y="421"/>
                    <a:pt x="179" y="439"/>
                    <a:pt x="228" y="439"/>
                  </a:cubicBezTo>
                  <a:cubicBezTo>
                    <a:pt x="395" y="439"/>
                    <a:pt x="542" y="233"/>
                    <a:pt x="398" y="62"/>
                  </a:cubicBezTo>
                  <a:cubicBezTo>
                    <a:pt x="357" y="21"/>
                    <a:pt x="301" y="0"/>
                    <a:pt x="2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6549475" y="3848975"/>
              <a:ext cx="13175" cy="11300"/>
            </a:xfrm>
            <a:custGeom>
              <a:avLst/>
              <a:gdLst/>
              <a:ahLst/>
              <a:cxnLst/>
              <a:rect l="l" t="t" r="r" b="b"/>
              <a:pathLst>
                <a:path w="527" h="452" extrusionOk="0">
                  <a:moveTo>
                    <a:pt x="300" y="1"/>
                  </a:moveTo>
                  <a:cubicBezTo>
                    <a:pt x="245" y="1"/>
                    <a:pt x="189" y="21"/>
                    <a:pt x="141" y="65"/>
                  </a:cubicBezTo>
                  <a:cubicBezTo>
                    <a:pt x="0" y="205"/>
                    <a:pt x="94" y="451"/>
                    <a:pt x="293" y="451"/>
                  </a:cubicBezTo>
                  <a:cubicBezTo>
                    <a:pt x="422" y="451"/>
                    <a:pt x="527" y="358"/>
                    <a:pt x="527" y="229"/>
                  </a:cubicBezTo>
                  <a:cubicBezTo>
                    <a:pt x="527" y="93"/>
                    <a:pt x="418" y="1"/>
                    <a:pt x="3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6528425" y="3790425"/>
              <a:ext cx="11725" cy="11250"/>
            </a:xfrm>
            <a:custGeom>
              <a:avLst/>
              <a:gdLst/>
              <a:ahLst/>
              <a:cxnLst/>
              <a:rect l="l" t="t" r="r" b="b"/>
              <a:pathLst>
                <a:path w="469" h="450" extrusionOk="0">
                  <a:moveTo>
                    <a:pt x="217" y="0"/>
                  </a:moveTo>
                  <a:cubicBezTo>
                    <a:pt x="105" y="0"/>
                    <a:pt x="0" y="86"/>
                    <a:pt x="0" y="219"/>
                  </a:cubicBezTo>
                  <a:cubicBezTo>
                    <a:pt x="0" y="361"/>
                    <a:pt x="106" y="450"/>
                    <a:pt x="218" y="450"/>
                  </a:cubicBezTo>
                  <a:cubicBezTo>
                    <a:pt x="273" y="450"/>
                    <a:pt x="329" y="429"/>
                    <a:pt x="374" y="383"/>
                  </a:cubicBezTo>
                  <a:cubicBezTo>
                    <a:pt x="468" y="290"/>
                    <a:pt x="468" y="149"/>
                    <a:pt x="374" y="67"/>
                  </a:cubicBezTo>
                  <a:cubicBezTo>
                    <a:pt x="328" y="21"/>
                    <a:pt x="272" y="0"/>
                    <a:pt x="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6468550" y="3765175"/>
              <a:ext cx="13100" cy="11075"/>
            </a:xfrm>
            <a:custGeom>
              <a:avLst/>
              <a:gdLst/>
              <a:ahLst/>
              <a:cxnLst/>
              <a:rect l="l" t="t" r="r" b="b"/>
              <a:pathLst>
                <a:path w="524" h="443" extrusionOk="0">
                  <a:moveTo>
                    <a:pt x="287" y="1"/>
                  </a:moveTo>
                  <a:cubicBezTo>
                    <a:pt x="97" y="1"/>
                    <a:pt x="0" y="238"/>
                    <a:pt x="137" y="375"/>
                  </a:cubicBezTo>
                  <a:cubicBezTo>
                    <a:pt x="183" y="422"/>
                    <a:pt x="241" y="442"/>
                    <a:pt x="298" y="442"/>
                  </a:cubicBezTo>
                  <a:cubicBezTo>
                    <a:pt x="413" y="442"/>
                    <a:pt x="523" y="356"/>
                    <a:pt x="523" y="223"/>
                  </a:cubicBezTo>
                  <a:cubicBezTo>
                    <a:pt x="523" y="106"/>
                    <a:pt x="430" y="1"/>
                    <a:pt x="301" y="1"/>
                  </a:cubicBezTo>
                  <a:cubicBezTo>
                    <a:pt x="296" y="1"/>
                    <a:pt x="292" y="1"/>
                    <a:pt x="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6409675" y="3788000"/>
              <a:ext cx="14925" cy="11125"/>
            </a:xfrm>
            <a:custGeom>
              <a:avLst/>
              <a:gdLst/>
              <a:ahLst/>
              <a:cxnLst/>
              <a:rect l="l" t="t" r="r" b="b"/>
              <a:pathLst>
                <a:path w="597" h="445" extrusionOk="0">
                  <a:moveTo>
                    <a:pt x="303" y="0"/>
                  </a:moveTo>
                  <a:cubicBezTo>
                    <a:pt x="246" y="0"/>
                    <a:pt x="187" y="24"/>
                    <a:pt x="141" y="71"/>
                  </a:cubicBezTo>
                  <a:cubicBezTo>
                    <a:pt x="0" y="211"/>
                    <a:pt x="106" y="445"/>
                    <a:pt x="304" y="445"/>
                  </a:cubicBezTo>
                  <a:cubicBezTo>
                    <a:pt x="503" y="445"/>
                    <a:pt x="597" y="211"/>
                    <a:pt x="457" y="71"/>
                  </a:cubicBezTo>
                  <a:cubicBezTo>
                    <a:pt x="416" y="24"/>
                    <a:pt x="360" y="0"/>
                    <a:pt x="3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6384225" y="3845625"/>
              <a:ext cx="13175" cy="11350"/>
            </a:xfrm>
            <a:custGeom>
              <a:avLst/>
              <a:gdLst/>
              <a:ahLst/>
              <a:cxnLst/>
              <a:rect l="l" t="t" r="r" b="b"/>
              <a:pathLst>
                <a:path w="527" h="454" extrusionOk="0">
                  <a:moveTo>
                    <a:pt x="305" y="0"/>
                  </a:moveTo>
                  <a:cubicBezTo>
                    <a:pt x="106" y="0"/>
                    <a:pt x="0" y="234"/>
                    <a:pt x="141" y="386"/>
                  </a:cubicBezTo>
                  <a:cubicBezTo>
                    <a:pt x="187" y="433"/>
                    <a:pt x="245" y="453"/>
                    <a:pt x="302" y="453"/>
                  </a:cubicBezTo>
                  <a:cubicBezTo>
                    <a:pt x="417" y="453"/>
                    <a:pt x="527" y="367"/>
                    <a:pt x="527" y="234"/>
                  </a:cubicBezTo>
                  <a:cubicBezTo>
                    <a:pt x="527" y="105"/>
                    <a:pt x="433" y="0"/>
                    <a:pt x="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6420500" y="3944900"/>
              <a:ext cx="19775" cy="16975"/>
            </a:xfrm>
            <a:custGeom>
              <a:avLst/>
              <a:gdLst/>
              <a:ahLst/>
              <a:cxnLst/>
              <a:rect l="l" t="t" r="r" b="b"/>
              <a:pathLst>
                <a:path w="791" h="679" extrusionOk="0">
                  <a:moveTo>
                    <a:pt x="384" y="1"/>
                  </a:moveTo>
                  <a:cubicBezTo>
                    <a:pt x="261" y="1"/>
                    <a:pt x="139" y="68"/>
                    <a:pt x="82" y="206"/>
                  </a:cubicBezTo>
                  <a:cubicBezTo>
                    <a:pt x="0" y="381"/>
                    <a:pt x="82" y="568"/>
                    <a:pt x="246" y="650"/>
                  </a:cubicBezTo>
                  <a:cubicBezTo>
                    <a:pt x="292" y="670"/>
                    <a:pt x="338" y="678"/>
                    <a:pt x="383" y="678"/>
                  </a:cubicBezTo>
                  <a:cubicBezTo>
                    <a:pt x="609" y="678"/>
                    <a:pt x="790" y="452"/>
                    <a:pt x="702" y="217"/>
                  </a:cubicBezTo>
                  <a:cubicBezTo>
                    <a:pt x="642" y="74"/>
                    <a:pt x="513" y="1"/>
                    <a:pt x="3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6504325" y="3946700"/>
              <a:ext cx="20300" cy="16850"/>
            </a:xfrm>
            <a:custGeom>
              <a:avLst/>
              <a:gdLst/>
              <a:ahLst/>
              <a:cxnLst/>
              <a:rect l="l" t="t" r="r" b="b"/>
              <a:pathLst>
                <a:path w="812" h="674" extrusionOk="0">
                  <a:moveTo>
                    <a:pt x="406" y="0"/>
                  </a:moveTo>
                  <a:cubicBezTo>
                    <a:pt x="180" y="0"/>
                    <a:pt x="1" y="227"/>
                    <a:pt x="98" y="461"/>
                  </a:cubicBezTo>
                  <a:cubicBezTo>
                    <a:pt x="143" y="594"/>
                    <a:pt x="268" y="674"/>
                    <a:pt x="402" y="674"/>
                  </a:cubicBezTo>
                  <a:cubicBezTo>
                    <a:pt x="445" y="674"/>
                    <a:pt x="489" y="665"/>
                    <a:pt x="531" y="648"/>
                  </a:cubicBezTo>
                  <a:cubicBezTo>
                    <a:pt x="812" y="543"/>
                    <a:pt x="812" y="145"/>
                    <a:pt x="543" y="28"/>
                  </a:cubicBezTo>
                  <a:cubicBezTo>
                    <a:pt x="497" y="9"/>
                    <a:pt x="450" y="0"/>
                    <a:pt x="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6564975" y="3888625"/>
              <a:ext cx="20600" cy="16775"/>
            </a:xfrm>
            <a:custGeom>
              <a:avLst/>
              <a:gdLst/>
              <a:ahLst/>
              <a:cxnLst/>
              <a:rect l="l" t="t" r="r" b="b"/>
              <a:pathLst>
                <a:path w="824" h="671" extrusionOk="0">
                  <a:moveTo>
                    <a:pt x="412" y="1"/>
                  </a:moveTo>
                  <a:cubicBezTo>
                    <a:pt x="373" y="1"/>
                    <a:pt x="333" y="8"/>
                    <a:pt x="293" y="23"/>
                  </a:cubicBezTo>
                  <a:cubicBezTo>
                    <a:pt x="12" y="129"/>
                    <a:pt x="0" y="526"/>
                    <a:pt x="281" y="643"/>
                  </a:cubicBezTo>
                  <a:cubicBezTo>
                    <a:pt x="324" y="661"/>
                    <a:pt x="368" y="670"/>
                    <a:pt x="412" y="670"/>
                  </a:cubicBezTo>
                  <a:cubicBezTo>
                    <a:pt x="539" y="670"/>
                    <a:pt x="662" y="598"/>
                    <a:pt x="714" y="468"/>
                  </a:cubicBezTo>
                  <a:cubicBezTo>
                    <a:pt x="824" y="238"/>
                    <a:pt x="636" y="1"/>
                    <a:pt x="4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6566875" y="3804625"/>
              <a:ext cx="19775" cy="16725"/>
            </a:xfrm>
            <a:custGeom>
              <a:avLst/>
              <a:gdLst/>
              <a:ahLst/>
              <a:cxnLst/>
              <a:rect l="l" t="t" r="r" b="b"/>
              <a:pathLst>
                <a:path w="791" h="669" extrusionOk="0">
                  <a:moveTo>
                    <a:pt x="406" y="1"/>
                  </a:moveTo>
                  <a:cubicBezTo>
                    <a:pt x="282" y="1"/>
                    <a:pt x="158" y="68"/>
                    <a:pt x="100" y="201"/>
                  </a:cubicBezTo>
                  <a:cubicBezTo>
                    <a:pt x="0" y="431"/>
                    <a:pt x="181" y="668"/>
                    <a:pt x="410" y="668"/>
                  </a:cubicBezTo>
                  <a:cubicBezTo>
                    <a:pt x="450" y="668"/>
                    <a:pt x="491" y="661"/>
                    <a:pt x="533" y="646"/>
                  </a:cubicBezTo>
                  <a:cubicBezTo>
                    <a:pt x="708" y="576"/>
                    <a:pt x="790" y="388"/>
                    <a:pt x="720" y="213"/>
                  </a:cubicBezTo>
                  <a:cubicBezTo>
                    <a:pt x="661" y="71"/>
                    <a:pt x="533" y="1"/>
                    <a:pt x="4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6508675" y="3744000"/>
              <a:ext cx="19475" cy="16850"/>
            </a:xfrm>
            <a:custGeom>
              <a:avLst/>
              <a:gdLst/>
              <a:ahLst/>
              <a:cxnLst/>
              <a:rect l="l" t="t" r="r" b="b"/>
              <a:pathLst>
                <a:path w="779" h="674" extrusionOk="0">
                  <a:moveTo>
                    <a:pt x="401" y="1"/>
                  </a:moveTo>
                  <a:cubicBezTo>
                    <a:pt x="182" y="1"/>
                    <a:pt x="0" y="227"/>
                    <a:pt x="88" y="462"/>
                  </a:cubicBezTo>
                  <a:cubicBezTo>
                    <a:pt x="141" y="604"/>
                    <a:pt x="269" y="674"/>
                    <a:pt x="398" y="674"/>
                  </a:cubicBezTo>
                  <a:cubicBezTo>
                    <a:pt x="524" y="674"/>
                    <a:pt x="650" y="607"/>
                    <a:pt x="708" y="474"/>
                  </a:cubicBezTo>
                  <a:cubicBezTo>
                    <a:pt x="778" y="298"/>
                    <a:pt x="708" y="111"/>
                    <a:pt x="533" y="29"/>
                  </a:cubicBezTo>
                  <a:cubicBezTo>
                    <a:pt x="488" y="10"/>
                    <a:pt x="444" y="1"/>
                    <a:pt x="4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6424300" y="3742325"/>
              <a:ext cx="20350" cy="16850"/>
            </a:xfrm>
            <a:custGeom>
              <a:avLst/>
              <a:gdLst/>
              <a:ahLst/>
              <a:cxnLst/>
              <a:rect l="l" t="t" r="r" b="b"/>
              <a:pathLst>
                <a:path w="814" h="674" extrusionOk="0">
                  <a:moveTo>
                    <a:pt x="410" y="1"/>
                  </a:moveTo>
                  <a:cubicBezTo>
                    <a:pt x="367" y="1"/>
                    <a:pt x="323" y="9"/>
                    <a:pt x="281" y="26"/>
                  </a:cubicBezTo>
                  <a:cubicBezTo>
                    <a:pt x="0" y="131"/>
                    <a:pt x="0" y="529"/>
                    <a:pt x="269" y="646"/>
                  </a:cubicBezTo>
                  <a:cubicBezTo>
                    <a:pt x="316" y="665"/>
                    <a:pt x="362" y="674"/>
                    <a:pt x="406" y="674"/>
                  </a:cubicBezTo>
                  <a:cubicBezTo>
                    <a:pt x="632" y="674"/>
                    <a:pt x="814" y="448"/>
                    <a:pt x="726" y="213"/>
                  </a:cubicBezTo>
                  <a:cubicBezTo>
                    <a:pt x="672" y="80"/>
                    <a:pt x="545" y="1"/>
                    <a:pt x="4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6364050" y="3800525"/>
              <a:ext cx="22275" cy="17100"/>
            </a:xfrm>
            <a:custGeom>
              <a:avLst/>
              <a:gdLst/>
              <a:ahLst/>
              <a:cxnLst/>
              <a:rect l="l" t="t" r="r" b="b"/>
              <a:pathLst>
                <a:path w="891" h="684" extrusionOk="0">
                  <a:moveTo>
                    <a:pt x="384" y="1"/>
                  </a:moveTo>
                  <a:cubicBezTo>
                    <a:pt x="250" y="1"/>
                    <a:pt x="123" y="78"/>
                    <a:pt x="70" y="201"/>
                  </a:cubicBezTo>
                  <a:cubicBezTo>
                    <a:pt x="0" y="365"/>
                    <a:pt x="70" y="564"/>
                    <a:pt x="246" y="646"/>
                  </a:cubicBezTo>
                  <a:cubicBezTo>
                    <a:pt x="300" y="672"/>
                    <a:pt x="352" y="684"/>
                    <a:pt x="400" y="684"/>
                  </a:cubicBezTo>
                  <a:cubicBezTo>
                    <a:pt x="720" y="684"/>
                    <a:pt x="891" y="178"/>
                    <a:pt x="515" y="26"/>
                  </a:cubicBezTo>
                  <a:cubicBezTo>
                    <a:pt x="472" y="9"/>
                    <a:pt x="428" y="1"/>
                    <a:pt x="3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6362000" y="3884525"/>
              <a:ext cx="19775" cy="16725"/>
            </a:xfrm>
            <a:custGeom>
              <a:avLst/>
              <a:gdLst/>
              <a:ahLst/>
              <a:cxnLst/>
              <a:rect l="l" t="t" r="r" b="b"/>
              <a:pathLst>
                <a:path w="791" h="669" extrusionOk="0">
                  <a:moveTo>
                    <a:pt x="387" y="1"/>
                  </a:moveTo>
                  <a:cubicBezTo>
                    <a:pt x="349" y="1"/>
                    <a:pt x="309" y="8"/>
                    <a:pt x="269" y="24"/>
                  </a:cubicBezTo>
                  <a:cubicBezTo>
                    <a:pt x="94" y="94"/>
                    <a:pt x="0" y="293"/>
                    <a:pt x="82" y="456"/>
                  </a:cubicBezTo>
                  <a:cubicBezTo>
                    <a:pt x="135" y="598"/>
                    <a:pt x="260" y="668"/>
                    <a:pt x="386" y="668"/>
                  </a:cubicBezTo>
                  <a:cubicBezTo>
                    <a:pt x="509" y="668"/>
                    <a:pt x="633" y="601"/>
                    <a:pt x="691" y="468"/>
                  </a:cubicBezTo>
                  <a:cubicBezTo>
                    <a:pt x="790" y="239"/>
                    <a:pt x="609" y="1"/>
                    <a:pt x="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6371075" y="3945050"/>
              <a:ext cx="7025" cy="5575"/>
            </a:xfrm>
            <a:custGeom>
              <a:avLst/>
              <a:gdLst/>
              <a:ahLst/>
              <a:cxnLst/>
              <a:rect l="l" t="t" r="r" b="b"/>
              <a:pathLst>
                <a:path w="281" h="223" extrusionOk="0">
                  <a:moveTo>
                    <a:pt x="162" y="1"/>
                  </a:moveTo>
                  <a:cubicBezTo>
                    <a:pt x="135" y="1"/>
                    <a:pt x="105" y="13"/>
                    <a:pt x="82" y="36"/>
                  </a:cubicBezTo>
                  <a:cubicBezTo>
                    <a:pt x="1" y="108"/>
                    <a:pt x="73" y="222"/>
                    <a:pt x="158" y="222"/>
                  </a:cubicBezTo>
                  <a:cubicBezTo>
                    <a:pt x="183" y="222"/>
                    <a:pt x="210" y="212"/>
                    <a:pt x="234" y="188"/>
                  </a:cubicBezTo>
                  <a:cubicBezTo>
                    <a:pt x="281" y="153"/>
                    <a:pt x="281" y="83"/>
                    <a:pt x="234" y="36"/>
                  </a:cubicBezTo>
                  <a:cubicBezTo>
                    <a:pt x="216" y="13"/>
                    <a:pt x="190" y="1"/>
                    <a:pt x="1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6468750" y="3987225"/>
              <a:ext cx="6675" cy="5550"/>
            </a:xfrm>
            <a:custGeom>
              <a:avLst/>
              <a:gdLst/>
              <a:ahLst/>
              <a:cxnLst/>
              <a:rect l="l" t="t" r="r" b="b"/>
              <a:pathLst>
                <a:path w="267" h="222" extrusionOk="0">
                  <a:moveTo>
                    <a:pt x="113" y="0"/>
                  </a:moveTo>
                  <a:cubicBezTo>
                    <a:pt x="54" y="0"/>
                    <a:pt x="0" y="45"/>
                    <a:pt x="0" y="115"/>
                  </a:cubicBezTo>
                  <a:cubicBezTo>
                    <a:pt x="0" y="174"/>
                    <a:pt x="47" y="221"/>
                    <a:pt x="106" y="221"/>
                  </a:cubicBezTo>
                  <a:cubicBezTo>
                    <a:pt x="110" y="221"/>
                    <a:pt x="115" y="221"/>
                    <a:pt x="119" y="221"/>
                  </a:cubicBezTo>
                  <a:cubicBezTo>
                    <a:pt x="216" y="221"/>
                    <a:pt x="267" y="101"/>
                    <a:pt x="199" y="34"/>
                  </a:cubicBezTo>
                  <a:cubicBezTo>
                    <a:pt x="173" y="11"/>
                    <a:pt x="142" y="0"/>
                    <a:pt x="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6566725" y="3949150"/>
              <a:ext cx="7000" cy="5575"/>
            </a:xfrm>
            <a:custGeom>
              <a:avLst/>
              <a:gdLst/>
              <a:ahLst/>
              <a:cxnLst/>
              <a:rect l="l" t="t" r="r" b="b"/>
              <a:pathLst>
                <a:path w="280" h="223" extrusionOk="0">
                  <a:moveTo>
                    <a:pt x="121" y="0"/>
                  </a:moveTo>
                  <a:cubicBezTo>
                    <a:pt x="93" y="0"/>
                    <a:pt x="64" y="11"/>
                    <a:pt x="36" y="36"/>
                  </a:cubicBezTo>
                  <a:cubicBezTo>
                    <a:pt x="1" y="71"/>
                    <a:pt x="1" y="141"/>
                    <a:pt x="36" y="188"/>
                  </a:cubicBezTo>
                  <a:cubicBezTo>
                    <a:pt x="59" y="211"/>
                    <a:pt x="88" y="223"/>
                    <a:pt x="118" y="223"/>
                  </a:cubicBezTo>
                  <a:cubicBezTo>
                    <a:pt x="147" y="223"/>
                    <a:pt x="176" y="211"/>
                    <a:pt x="200" y="188"/>
                  </a:cubicBezTo>
                  <a:cubicBezTo>
                    <a:pt x="280" y="108"/>
                    <a:pt x="211" y="0"/>
                    <a:pt x="1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6609150" y="3852950"/>
              <a:ext cx="6750" cy="5550"/>
            </a:xfrm>
            <a:custGeom>
              <a:avLst/>
              <a:gdLst/>
              <a:ahLst/>
              <a:cxnLst/>
              <a:rect l="l" t="t" r="r" b="b"/>
              <a:pathLst>
                <a:path w="270" h="222" extrusionOk="0">
                  <a:moveTo>
                    <a:pt x="119" y="1"/>
                  </a:moveTo>
                  <a:cubicBezTo>
                    <a:pt x="64" y="1"/>
                    <a:pt x="12" y="43"/>
                    <a:pt x="12" y="105"/>
                  </a:cubicBezTo>
                  <a:cubicBezTo>
                    <a:pt x="0" y="175"/>
                    <a:pt x="59" y="222"/>
                    <a:pt x="117" y="222"/>
                  </a:cubicBezTo>
                  <a:cubicBezTo>
                    <a:pt x="211" y="222"/>
                    <a:pt x="269" y="105"/>
                    <a:pt x="199" y="35"/>
                  </a:cubicBezTo>
                  <a:cubicBezTo>
                    <a:pt x="176" y="11"/>
                    <a:pt x="147" y="1"/>
                    <a:pt x="1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6570525" y="3755275"/>
              <a:ext cx="7250" cy="5550"/>
            </a:xfrm>
            <a:custGeom>
              <a:avLst/>
              <a:gdLst/>
              <a:ahLst/>
              <a:cxnLst/>
              <a:rect l="l" t="t" r="r" b="b"/>
              <a:pathLst>
                <a:path w="290" h="222" extrusionOk="0">
                  <a:moveTo>
                    <a:pt x="125" y="0"/>
                  </a:moveTo>
                  <a:cubicBezTo>
                    <a:pt x="99" y="0"/>
                    <a:pt x="72" y="10"/>
                    <a:pt x="48" y="34"/>
                  </a:cubicBezTo>
                  <a:cubicBezTo>
                    <a:pt x="1" y="69"/>
                    <a:pt x="1" y="140"/>
                    <a:pt x="48" y="186"/>
                  </a:cubicBezTo>
                  <a:cubicBezTo>
                    <a:pt x="71" y="210"/>
                    <a:pt x="100" y="221"/>
                    <a:pt x="129" y="221"/>
                  </a:cubicBezTo>
                  <a:cubicBezTo>
                    <a:pt x="159" y="221"/>
                    <a:pt x="188" y="210"/>
                    <a:pt x="211" y="186"/>
                  </a:cubicBezTo>
                  <a:lnTo>
                    <a:pt x="200" y="186"/>
                  </a:lnTo>
                  <a:cubicBezTo>
                    <a:pt x="290" y="114"/>
                    <a:pt x="213" y="0"/>
                    <a:pt x="1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6474150" y="3712675"/>
              <a:ext cx="6025" cy="5750"/>
            </a:xfrm>
            <a:custGeom>
              <a:avLst/>
              <a:gdLst/>
              <a:ahLst/>
              <a:cxnLst/>
              <a:rect l="l" t="t" r="r" b="b"/>
              <a:pathLst>
                <a:path w="241" h="230" extrusionOk="0">
                  <a:moveTo>
                    <a:pt x="122" y="1"/>
                  </a:moveTo>
                  <a:cubicBezTo>
                    <a:pt x="62" y="1"/>
                    <a:pt x="1" y="42"/>
                    <a:pt x="7" y="124"/>
                  </a:cubicBezTo>
                  <a:cubicBezTo>
                    <a:pt x="18" y="194"/>
                    <a:pt x="71" y="229"/>
                    <a:pt x="122" y="229"/>
                  </a:cubicBezTo>
                  <a:cubicBezTo>
                    <a:pt x="173" y="229"/>
                    <a:pt x="223" y="194"/>
                    <a:pt x="229" y="124"/>
                  </a:cubicBezTo>
                  <a:cubicBezTo>
                    <a:pt x="241" y="42"/>
                    <a:pt x="182" y="1"/>
                    <a:pt x="1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6375750" y="3751100"/>
              <a:ext cx="7325" cy="5575"/>
            </a:xfrm>
            <a:custGeom>
              <a:avLst/>
              <a:gdLst/>
              <a:ahLst/>
              <a:cxnLst/>
              <a:rect l="l" t="t" r="r" b="b"/>
              <a:pathLst>
                <a:path w="293" h="223" extrusionOk="0">
                  <a:moveTo>
                    <a:pt x="123" y="1"/>
                  </a:moveTo>
                  <a:cubicBezTo>
                    <a:pt x="95" y="1"/>
                    <a:pt x="69" y="9"/>
                    <a:pt x="47" y="26"/>
                  </a:cubicBezTo>
                  <a:cubicBezTo>
                    <a:pt x="0" y="73"/>
                    <a:pt x="0" y="143"/>
                    <a:pt x="47" y="190"/>
                  </a:cubicBezTo>
                  <a:cubicBezTo>
                    <a:pt x="62" y="213"/>
                    <a:pt x="84" y="222"/>
                    <a:pt x="107" y="222"/>
                  </a:cubicBezTo>
                  <a:cubicBezTo>
                    <a:pt x="190" y="222"/>
                    <a:pt x="293" y="101"/>
                    <a:pt x="211" y="37"/>
                  </a:cubicBezTo>
                  <a:cubicBezTo>
                    <a:pt x="186" y="12"/>
                    <a:pt x="154" y="1"/>
                    <a:pt x="1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6333925" y="3847375"/>
              <a:ext cx="6450" cy="5525"/>
            </a:xfrm>
            <a:custGeom>
              <a:avLst/>
              <a:gdLst/>
              <a:ahLst/>
              <a:cxnLst/>
              <a:rect l="l" t="t" r="r" b="b"/>
              <a:pathLst>
                <a:path w="258" h="221" extrusionOk="0">
                  <a:moveTo>
                    <a:pt x="117" y="0"/>
                  </a:moveTo>
                  <a:cubicBezTo>
                    <a:pt x="47" y="0"/>
                    <a:pt x="0" y="47"/>
                    <a:pt x="0" y="106"/>
                  </a:cubicBezTo>
                  <a:cubicBezTo>
                    <a:pt x="0" y="177"/>
                    <a:pt x="53" y="221"/>
                    <a:pt x="109" y="221"/>
                  </a:cubicBezTo>
                  <a:cubicBezTo>
                    <a:pt x="137" y="221"/>
                    <a:pt x="164" y="210"/>
                    <a:pt x="187" y="188"/>
                  </a:cubicBezTo>
                  <a:cubicBezTo>
                    <a:pt x="258" y="117"/>
                    <a:pt x="211" y="0"/>
                    <a:pt x="1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6401200" y="3998125"/>
              <a:ext cx="13475" cy="11100"/>
            </a:xfrm>
            <a:custGeom>
              <a:avLst/>
              <a:gdLst/>
              <a:ahLst/>
              <a:cxnLst/>
              <a:rect l="l" t="t" r="r" b="b"/>
              <a:pathLst>
                <a:path w="539" h="444" extrusionOk="0">
                  <a:moveTo>
                    <a:pt x="271" y="1"/>
                  </a:moveTo>
                  <a:cubicBezTo>
                    <a:pt x="185" y="1"/>
                    <a:pt x="105" y="49"/>
                    <a:pt x="70" y="136"/>
                  </a:cubicBezTo>
                  <a:cubicBezTo>
                    <a:pt x="0" y="285"/>
                    <a:pt x="118" y="443"/>
                    <a:pt x="270" y="443"/>
                  </a:cubicBezTo>
                  <a:cubicBezTo>
                    <a:pt x="296" y="443"/>
                    <a:pt x="323" y="439"/>
                    <a:pt x="351" y="428"/>
                  </a:cubicBezTo>
                  <a:cubicBezTo>
                    <a:pt x="538" y="358"/>
                    <a:pt x="538" y="101"/>
                    <a:pt x="363" y="19"/>
                  </a:cubicBezTo>
                  <a:cubicBezTo>
                    <a:pt x="332" y="7"/>
                    <a:pt x="301" y="1"/>
                    <a:pt x="2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6527975" y="4000825"/>
              <a:ext cx="13050" cy="11050"/>
            </a:xfrm>
            <a:custGeom>
              <a:avLst/>
              <a:gdLst/>
              <a:ahLst/>
              <a:cxnLst/>
              <a:rect l="l" t="t" r="r" b="b"/>
              <a:pathLst>
                <a:path w="522" h="442" extrusionOk="0">
                  <a:moveTo>
                    <a:pt x="277" y="1"/>
                  </a:moveTo>
                  <a:cubicBezTo>
                    <a:pt x="140" y="1"/>
                    <a:pt x="1" y="125"/>
                    <a:pt x="53" y="297"/>
                  </a:cubicBezTo>
                  <a:cubicBezTo>
                    <a:pt x="89" y="386"/>
                    <a:pt x="173" y="442"/>
                    <a:pt x="263" y="442"/>
                  </a:cubicBezTo>
                  <a:cubicBezTo>
                    <a:pt x="290" y="442"/>
                    <a:pt x="318" y="436"/>
                    <a:pt x="346" y="425"/>
                  </a:cubicBezTo>
                  <a:cubicBezTo>
                    <a:pt x="463" y="390"/>
                    <a:pt x="521" y="250"/>
                    <a:pt x="474" y="133"/>
                  </a:cubicBezTo>
                  <a:cubicBezTo>
                    <a:pt x="432" y="40"/>
                    <a:pt x="355" y="1"/>
                    <a:pt x="2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6618800" y="3913375"/>
              <a:ext cx="13750" cy="11225"/>
            </a:xfrm>
            <a:custGeom>
              <a:avLst/>
              <a:gdLst/>
              <a:ahLst/>
              <a:cxnLst/>
              <a:rect l="l" t="t" r="r" b="b"/>
              <a:pathLst>
                <a:path w="550" h="449" extrusionOk="0">
                  <a:moveTo>
                    <a:pt x="276" y="1"/>
                  </a:moveTo>
                  <a:cubicBezTo>
                    <a:pt x="251" y="1"/>
                    <a:pt x="225" y="6"/>
                    <a:pt x="199" y="16"/>
                  </a:cubicBezTo>
                  <a:cubicBezTo>
                    <a:pt x="12" y="86"/>
                    <a:pt x="0" y="355"/>
                    <a:pt x="187" y="437"/>
                  </a:cubicBezTo>
                  <a:cubicBezTo>
                    <a:pt x="213" y="445"/>
                    <a:pt x="240" y="449"/>
                    <a:pt x="266" y="449"/>
                  </a:cubicBezTo>
                  <a:cubicBezTo>
                    <a:pt x="357" y="449"/>
                    <a:pt x="443" y="402"/>
                    <a:pt x="480" y="320"/>
                  </a:cubicBezTo>
                  <a:cubicBezTo>
                    <a:pt x="550" y="161"/>
                    <a:pt x="424" y="1"/>
                    <a:pt x="2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6621725" y="3787525"/>
              <a:ext cx="13175" cy="11125"/>
            </a:xfrm>
            <a:custGeom>
              <a:avLst/>
              <a:gdLst/>
              <a:ahLst/>
              <a:cxnLst/>
              <a:rect l="l" t="t" r="r" b="b"/>
              <a:pathLst>
                <a:path w="527" h="445" extrusionOk="0">
                  <a:moveTo>
                    <a:pt x="267" y="0"/>
                  </a:moveTo>
                  <a:cubicBezTo>
                    <a:pt x="185" y="0"/>
                    <a:pt x="105" y="44"/>
                    <a:pt x="70" y="136"/>
                  </a:cubicBezTo>
                  <a:cubicBezTo>
                    <a:pt x="1" y="286"/>
                    <a:pt x="118" y="444"/>
                    <a:pt x="270" y="444"/>
                  </a:cubicBezTo>
                  <a:cubicBezTo>
                    <a:pt x="296" y="444"/>
                    <a:pt x="323" y="439"/>
                    <a:pt x="351" y="429"/>
                  </a:cubicBezTo>
                  <a:cubicBezTo>
                    <a:pt x="468" y="382"/>
                    <a:pt x="527" y="253"/>
                    <a:pt x="480" y="136"/>
                  </a:cubicBezTo>
                  <a:cubicBezTo>
                    <a:pt x="438" y="4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6533975" y="3696550"/>
              <a:ext cx="13175" cy="11325"/>
            </a:xfrm>
            <a:custGeom>
              <a:avLst/>
              <a:gdLst/>
              <a:ahLst/>
              <a:cxnLst/>
              <a:rect l="l" t="t" r="r" b="b"/>
              <a:pathLst>
                <a:path w="527" h="453" extrusionOk="0">
                  <a:moveTo>
                    <a:pt x="271" y="0"/>
                  </a:moveTo>
                  <a:cubicBezTo>
                    <a:pt x="121" y="0"/>
                    <a:pt x="0" y="156"/>
                    <a:pt x="59" y="313"/>
                  </a:cubicBezTo>
                  <a:cubicBezTo>
                    <a:pt x="94" y="406"/>
                    <a:pt x="179" y="453"/>
                    <a:pt x="265" y="453"/>
                  </a:cubicBezTo>
                  <a:cubicBezTo>
                    <a:pt x="351" y="453"/>
                    <a:pt x="439" y="406"/>
                    <a:pt x="480" y="313"/>
                  </a:cubicBezTo>
                  <a:cubicBezTo>
                    <a:pt x="527" y="207"/>
                    <a:pt x="468" y="79"/>
                    <a:pt x="363" y="20"/>
                  </a:cubicBezTo>
                  <a:cubicBezTo>
                    <a:pt x="332" y="6"/>
                    <a:pt x="301" y="0"/>
                    <a:pt x="2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6407325" y="3694000"/>
              <a:ext cx="13775" cy="11175"/>
            </a:xfrm>
            <a:custGeom>
              <a:avLst/>
              <a:gdLst/>
              <a:ahLst/>
              <a:cxnLst/>
              <a:rect l="l" t="t" r="r" b="b"/>
              <a:pathLst>
                <a:path w="551" h="447" extrusionOk="0">
                  <a:moveTo>
                    <a:pt x="278" y="1"/>
                  </a:moveTo>
                  <a:cubicBezTo>
                    <a:pt x="251" y="1"/>
                    <a:pt x="224" y="6"/>
                    <a:pt x="200" y="17"/>
                  </a:cubicBezTo>
                  <a:cubicBezTo>
                    <a:pt x="12" y="87"/>
                    <a:pt x="1" y="356"/>
                    <a:pt x="188" y="426"/>
                  </a:cubicBezTo>
                  <a:cubicBezTo>
                    <a:pt x="220" y="440"/>
                    <a:pt x="253" y="447"/>
                    <a:pt x="284" y="447"/>
                  </a:cubicBezTo>
                  <a:cubicBezTo>
                    <a:pt x="432" y="447"/>
                    <a:pt x="550" y="300"/>
                    <a:pt x="492" y="145"/>
                  </a:cubicBezTo>
                  <a:cubicBezTo>
                    <a:pt x="456" y="56"/>
                    <a:pt x="366" y="1"/>
                    <a:pt x="2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6316375" y="3781275"/>
              <a:ext cx="13475" cy="11225"/>
            </a:xfrm>
            <a:custGeom>
              <a:avLst/>
              <a:gdLst/>
              <a:ahLst/>
              <a:cxnLst/>
              <a:rect l="l" t="t" r="r" b="b"/>
              <a:pathLst>
                <a:path w="539" h="449" extrusionOk="0">
                  <a:moveTo>
                    <a:pt x="267" y="1"/>
                  </a:moveTo>
                  <a:cubicBezTo>
                    <a:pt x="182" y="1"/>
                    <a:pt x="105" y="52"/>
                    <a:pt x="70" y="129"/>
                  </a:cubicBezTo>
                  <a:cubicBezTo>
                    <a:pt x="1" y="289"/>
                    <a:pt x="118" y="448"/>
                    <a:pt x="270" y="448"/>
                  </a:cubicBezTo>
                  <a:cubicBezTo>
                    <a:pt x="296" y="448"/>
                    <a:pt x="324" y="444"/>
                    <a:pt x="351" y="433"/>
                  </a:cubicBezTo>
                  <a:cubicBezTo>
                    <a:pt x="538" y="363"/>
                    <a:pt x="538" y="94"/>
                    <a:pt x="363" y="24"/>
                  </a:cubicBezTo>
                  <a:cubicBezTo>
                    <a:pt x="331" y="8"/>
                    <a:pt x="298" y="1"/>
                    <a:pt x="2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6311750" y="3907225"/>
              <a:ext cx="15175" cy="11525"/>
            </a:xfrm>
            <a:custGeom>
              <a:avLst/>
              <a:gdLst/>
              <a:ahLst/>
              <a:cxnLst/>
              <a:rect l="l" t="t" r="r" b="b"/>
              <a:pathLst>
                <a:path w="607" h="461" extrusionOk="0">
                  <a:moveTo>
                    <a:pt x="350" y="0"/>
                  </a:moveTo>
                  <a:cubicBezTo>
                    <a:pt x="323" y="0"/>
                    <a:pt x="295" y="5"/>
                    <a:pt x="267" y="16"/>
                  </a:cubicBezTo>
                  <a:cubicBezTo>
                    <a:pt x="1" y="109"/>
                    <a:pt x="102" y="461"/>
                    <a:pt x="328" y="461"/>
                  </a:cubicBezTo>
                  <a:cubicBezTo>
                    <a:pt x="360" y="461"/>
                    <a:pt x="395" y="454"/>
                    <a:pt x="431" y="437"/>
                  </a:cubicBezTo>
                  <a:cubicBezTo>
                    <a:pt x="548" y="391"/>
                    <a:pt x="606" y="262"/>
                    <a:pt x="560" y="145"/>
                  </a:cubicBezTo>
                  <a:cubicBezTo>
                    <a:pt x="524" y="55"/>
                    <a:pt x="440" y="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6332175" y="3983075"/>
              <a:ext cx="6150" cy="5575"/>
            </a:xfrm>
            <a:custGeom>
              <a:avLst/>
              <a:gdLst/>
              <a:ahLst/>
              <a:cxnLst/>
              <a:rect l="l" t="t" r="r" b="b"/>
              <a:pathLst>
                <a:path w="246" h="223" extrusionOk="0">
                  <a:moveTo>
                    <a:pt x="127" y="1"/>
                  </a:moveTo>
                  <a:cubicBezTo>
                    <a:pt x="99" y="1"/>
                    <a:pt x="70" y="12"/>
                    <a:pt x="47" y="36"/>
                  </a:cubicBezTo>
                  <a:cubicBezTo>
                    <a:pt x="0" y="71"/>
                    <a:pt x="0" y="141"/>
                    <a:pt x="47" y="188"/>
                  </a:cubicBezTo>
                  <a:cubicBezTo>
                    <a:pt x="70" y="211"/>
                    <a:pt x="99" y="223"/>
                    <a:pt x="127" y="223"/>
                  </a:cubicBezTo>
                  <a:cubicBezTo>
                    <a:pt x="155" y="223"/>
                    <a:pt x="181" y="211"/>
                    <a:pt x="199" y="188"/>
                  </a:cubicBezTo>
                  <a:cubicBezTo>
                    <a:pt x="246" y="141"/>
                    <a:pt x="246" y="71"/>
                    <a:pt x="199" y="36"/>
                  </a:cubicBezTo>
                  <a:cubicBezTo>
                    <a:pt x="181" y="12"/>
                    <a:pt x="155" y="1"/>
                    <a:pt x="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6467575" y="4042200"/>
              <a:ext cx="6750" cy="5550"/>
            </a:xfrm>
            <a:custGeom>
              <a:avLst/>
              <a:gdLst/>
              <a:ahLst/>
              <a:cxnLst/>
              <a:rect l="l" t="t" r="r" b="b"/>
              <a:pathLst>
                <a:path w="270" h="222" extrusionOk="0">
                  <a:moveTo>
                    <a:pt x="117" y="0"/>
                  </a:moveTo>
                  <a:cubicBezTo>
                    <a:pt x="58" y="0"/>
                    <a:pt x="1" y="42"/>
                    <a:pt x="1" y="104"/>
                  </a:cubicBezTo>
                  <a:cubicBezTo>
                    <a:pt x="1" y="174"/>
                    <a:pt x="47" y="221"/>
                    <a:pt x="118" y="221"/>
                  </a:cubicBezTo>
                  <a:cubicBezTo>
                    <a:pt x="211" y="221"/>
                    <a:pt x="270" y="104"/>
                    <a:pt x="200" y="34"/>
                  </a:cubicBezTo>
                  <a:cubicBezTo>
                    <a:pt x="176" y="11"/>
                    <a:pt x="146" y="0"/>
                    <a:pt x="1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6603925" y="3988825"/>
              <a:ext cx="7225" cy="5200"/>
            </a:xfrm>
            <a:custGeom>
              <a:avLst/>
              <a:gdLst/>
              <a:ahLst/>
              <a:cxnLst/>
              <a:rect l="l" t="t" r="r" b="b"/>
              <a:pathLst>
                <a:path w="289" h="208" extrusionOk="0">
                  <a:moveTo>
                    <a:pt x="178" y="1"/>
                  </a:moveTo>
                  <a:cubicBezTo>
                    <a:pt x="97" y="1"/>
                    <a:pt x="0" y="118"/>
                    <a:pt x="80" y="180"/>
                  </a:cubicBezTo>
                  <a:cubicBezTo>
                    <a:pt x="102" y="199"/>
                    <a:pt x="126" y="208"/>
                    <a:pt x="149" y="208"/>
                  </a:cubicBezTo>
                  <a:cubicBezTo>
                    <a:pt x="224" y="208"/>
                    <a:pt x="289" y="120"/>
                    <a:pt x="244" y="40"/>
                  </a:cubicBezTo>
                  <a:cubicBezTo>
                    <a:pt x="228" y="12"/>
                    <a:pt x="204" y="1"/>
                    <a:pt x="1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6664425" y="3854125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08" y="1"/>
                  </a:moveTo>
                  <a:cubicBezTo>
                    <a:pt x="52" y="1"/>
                    <a:pt x="0" y="42"/>
                    <a:pt x="0" y="105"/>
                  </a:cubicBezTo>
                  <a:cubicBezTo>
                    <a:pt x="0" y="175"/>
                    <a:pt x="47" y="222"/>
                    <a:pt x="105" y="222"/>
                  </a:cubicBezTo>
                  <a:cubicBezTo>
                    <a:pt x="211" y="222"/>
                    <a:pt x="258" y="105"/>
                    <a:pt x="187" y="35"/>
                  </a:cubicBezTo>
                  <a:cubicBezTo>
                    <a:pt x="164" y="11"/>
                    <a:pt x="135" y="1"/>
                    <a:pt x="1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6610600" y="3717250"/>
              <a:ext cx="5875" cy="5500"/>
            </a:xfrm>
            <a:custGeom>
              <a:avLst/>
              <a:gdLst/>
              <a:ahLst/>
              <a:cxnLst/>
              <a:rect l="l" t="t" r="r" b="b"/>
              <a:pathLst>
                <a:path w="235" h="220" extrusionOk="0">
                  <a:moveTo>
                    <a:pt x="117" y="1"/>
                  </a:moveTo>
                  <a:cubicBezTo>
                    <a:pt x="58" y="1"/>
                    <a:pt x="1" y="42"/>
                    <a:pt x="1" y="105"/>
                  </a:cubicBezTo>
                  <a:cubicBezTo>
                    <a:pt x="1" y="175"/>
                    <a:pt x="59" y="220"/>
                    <a:pt x="118" y="220"/>
                  </a:cubicBezTo>
                  <a:cubicBezTo>
                    <a:pt x="147" y="220"/>
                    <a:pt x="176" y="209"/>
                    <a:pt x="199" y="186"/>
                  </a:cubicBezTo>
                  <a:cubicBezTo>
                    <a:pt x="235" y="140"/>
                    <a:pt x="235" y="69"/>
                    <a:pt x="199" y="34"/>
                  </a:cubicBezTo>
                  <a:cubicBezTo>
                    <a:pt x="176" y="11"/>
                    <a:pt x="146" y="1"/>
                    <a:pt x="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6474600" y="3658150"/>
              <a:ext cx="6450" cy="5675"/>
            </a:xfrm>
            <a:custGeom>
              <a:avLst/>
              <a:gdLst/>
              <a:ahLst/>
              <a:cxnLst/>
              <a:rect l="l" t="t" r="r" b="b"/>
              <a:pathLst>
                <a:path w="258" h="227" extrusionOk="0">
                  <a:moveTo>
                    <a:pt x="153" y="0"/>
                  </a:moveTo>
                  <a:cubicBezTo>
                    <a:pt x="47" y="0"/>
                    <a:pt x="0" y="117"/>
                    <a:pt x="71" y="187"/>
                  </a:cubicBezTo>
                  <a:cubicBezTo>
                    <a:pt x="94" y="215"/>
                    <a:pt x="123" y="226"/>
                    <a:pt x="150" y="226"/>
                  </a:cubicBezTo>
                  <a:cubicBezTo>
                    <a:pt x="206" y="226"/>
                    <a:pt x="258" y="179"/>
                    <a:pt x="258" y="117"/>
                  </a:cubicBezTo>
                  <a:cubicBezTo>
                    <a:pt x="258" y="59"/>
                    <a:pt x="211" y="0"/>
                    <a:pt x="1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6337725" y="3711625"/>
              <a:ext cx="7075" cy="5625"/>
            </a:xfrm>
            <a:custGeom>
              <a:avLst/>
              <a:gdLst/>
              <a:ahLst/>
              <a:cxnLst/>
              <a:rect l="l" t="t" r="r" b="b"/>
              <a:pathLst>
                <a:path w="283" h="225" extrusionOk="0">
                  <a:moveTo>
                    <a:pt x="123" y="0"/>
                  </a:moveTo>
                  <a:cubicBezTo>
                    <a:pt x="96" y="0"/>
                    <a:pt x="69" y="9"/>
                    <a:pt x="47" y="25"/>
                  </a:cubicBezTo>
                  <a:cubicBezTo>
                    <a:pt x="0" y="72"/>
                    <a:pt x="0" y="142"/>
                    <a:pt x="47" y="189"/>
                  </a:cubicBezTo>
                  <a:cubicBezTo>
                    <a:pt x="72" y="214"/>
                    <a:pt x="100" y="225"/>
                    <a:pt x="126" y="225"/>
                  </a:cubicBezTo>
                  <a:cubicBezTo>
                    <a:pt x="211" y="225"/>
                    <a:pt x="282" y="117"/>
                    <a:pt x="211" y="37"/>
                  </a:cubicBezTo>
                  <a:cubicBezTo>
                    <a:pt x="186" y="12"/>
                    <a:pt x="154" y="0"/>
                    <a:pt x="1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6277625" y="3846175"/>
              <a:ext cx="7900" cy="5650"/>
            </a:xfrm>
            <a:custGeom>
              <a:avLst/>
              <a:gdLst/>
              <a:ahLst/>
              <a:cxnLst/>
              <a:rect l="l" t="t" r="r" b="b"/>
              <a:pathLst>
                <a:path w="316" h="226" extrusionOk="0">
                  <a:moveTo>
                    <a:pt x="138" y="0"/>
                  </a:moveTo>
                  <a:cubicBezTo>
                    <a:pt x="1" y="0"/>
                    <a:pt x="1" y="225"/>
                    <a:pt x="138" y="225"/>
                  </a:cubicBezTo>
                  <a:cubicBezTo>
                    <a:pt x="145" y="225"/>
                    <a:pt x="151" y="225"/>
                    <a:pt x="158" y="224"/>
                  </a:cubicBezTo>
                  <a:cubicBezTo>
                    <a:pt x="165" y="225"/>
                    <a:pt x="171" y="225"/>
                    <a:pt x="178" y="225"/>
                  </a:cubicBezTo>
                  <a:cubicBezTo>
                    <a:pt x="315" y="225"/>
                    <a:pt x="315" y="0"/>
                    <a:pt x="178" y="0"/>
                  </a:cubicBezTo>
                  <a:cubicBezTo>
                    <a:pt x="171" y="0"/>
                    <a:pt x="165" y="1"/>
                    <a:pt x="158" y="2"/>
                  </a:cubicBezTo>
                  <a:cubicBezTo>
                    <a:pt x="151" y="1"/>
                    <a:pt x="145" y="0"/>
                    <a:pt x="1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1698450" y="4582475"/>
              <a:ext cx="34175" cy="25650"/>
            </a:xfrm>
            <a:custGeom>
              <a:avLst/>
              <a:gdLst/>
              <a:ahLst/>
              <a:cxnLst/>
              <a:rect l="l" t="t" r="r" b="b"/>
              <a:pathLst>
                <a:path w="1367" h="1026" extrusionOk="0">
                  <a:moveTo>
                    <a:pt x="695" y="0"/>
                  </a:moveTo>
                  <a:cubicBezTo>
                    <a:pt x="564" y="0"/>
                    <a:pt x="432" y="50"/>
                    <a:pt x="328" y="148"/>
                  </a:cubicBezTo>
                  <a:cubicBezTo>
                    <a:pt x="1" y="464"/>
                    <a:pt x="223" y="1014"/>
                    <a:pt x="679" y="1025"/>
                  </a:cubicBezTo>
                  <a:cubicBezTo>
                    <a:pt x="684" y="1026"/>
                    <a:pt x="689" y="1026"/>
                    <a:pt x="693" y="1026"/>
                  </a:cubicBezTo>
                  <a:cubicBezTo>
                    <a:pt x="1140" y="1026"/>
                    <a:pt x="1366" y="484"/>
                    <a:pt x="1065" y="160"/>
                  </a:cubicBezTo>
                  <a:cubicBezTo>
                    <a:pt x="964" y="53"/>
                    <a:pt x="830" y="0"/>
                    <a:pt x="6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1747675" y="4583525"/>
              <a:ext cx="34450" cy="25550"/>
            </a:xfrm>
            <a:custGeom>
              <a:avLst/>
              <a:gdLst/>
              <a:ahLst/>
              <a:cxnLst/>
              <a:rect l="l" t="t" r="r" b="b"/>
              <a:pathLst>
                <a:path w="1378" h="1022" extrusionOk="0">
                  <a:moveTo>
                    <a:pt x="685" y="1"/>
                  </a:moveTo>
                  <a:cubicBezTo>
                    <a:pt x="238" y="1"/>
                    <a:pt x="0" y="542"/>
                    <a:pt x="313" y="866"/>
                  </a:cubicBezTo>
                  <a:cubicBezTo>
                    <a:pt x="415" y="969"/>
                    <a:pt x="552" y="1022"/>
                    <a:pt x="689" y="1022"/>
                  </a:cubicBezTo>
                  <a:cubicBezTo>
                    <a:pt x="818" y="1022"/>
                    <a:pt x="948" y="975"/>
                    <a:pt x="1050" y="878"/>
                  </a:cubicBezTo>
                  <a:cubicBezTo>
                    <a:pt x="1377" y="562"/>
                    <a:pt x="1155" y="12"/>
                    <a:pt x="699" y="1"/>
                  </a:cubicBezTo>
                  <a:cubicBezTo>
                    <a:pt x="694" y="1"/>
                    <a:pt x="689" y="1"/>
                    <a:pt x="6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1752950" y="4534300"/>
              <a:ext cx="27125" cy="25775"/>
            </a:xfrm>
            <a:custGeom>
              <a:avLst/>
              <a:gdLst/>
              <a:ahLst/>
              <a:cxnLst/>
              <a:rect l="l" t="t" r="r" b="b"/>
              <a:pathLst>
                <a:path w="1085" h="1031" extrusionOk="0">
                  <a:moveTo>
                    <a:pt x="525" y="0"/>
                  </a:moveTo>
                  <a:cubicBezTo>
                    <a:pt x="266" y="0"/>
                    <a:pt x="16" y="201"/>
                    <a:pt x="8" y="507"/>
                  </a:cubicBezTo>
                  <a:cubicBezTo>
                    <a:pt x="0" y="822"/>
                    <a:pt x="253" y="1031"/>
                    <a:pt x="522" y="1031"/>
                  </a:cubicBezTo>
                  <a:cubicBezTo>
                    <a:pt x="644" y="1031"/>
                    <a:pt x="768" y="988"/>
                    <a:pt x="874" y="893"/>
                  </a:cubicBezTo>
                  <a:cubicBezTo>
                    <a:pt x="1073" y="695"/>
                    <a:pt x="1085" y="367"/>
                    <a:pt x="886" y="156"/>
                  </a:cubicBezTo>
                  <a:cubicBezTo>
                    <a:pt x="782" y="49"/>
                    <a:pt x="653" y="0"/>
                    <a:pt x="5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1699325" y="4533450"/>
              <a:ext cx="34450" cy="25550"/>
            </a:xfrm>
            <a:custGeom>
              <a:avLst/>
              <a:gdLst/>
              <a:ahLst/>
              <a:cxnLst/>
              <a:rect l="l" t="t" r="r" b="b"/>
              <a:pathLst>
                <a:path w="1378" h="1022" extrusionOk="0">
                  <a:moveTo>
                    <a:pt x="689" y="0"/>
                  </a:moveTo>
                  <a:cubicBezTo>
                    <a:pt x="560" y="0"/>
                    <a:pt x="430" y="47"/>
                    <a:pt x="328" y="144"/>
                  </a:cubicBezTo>
                  <a:cubicBezTo>
                    <a:pt x="1" y="459"/>
                    <a:pt x="223" y="1009"/>
                    <a:pt x="679" y="1021"/>
                  </a:cubicBezTo>
                  <a:cubicBezTo>
                    <a:pt x="684" y="1021"/>
                    <a:pt x="689" y="1021"/>
                    <a:pt x="694" y="1021"/>
                  </a:cubicBezTo>
                  <a:cubicBezTo>
                    <a:pt x="1141" y="1021"/>
                    <a:pt x="1378" y="491"/>
                    <a:pt x="1065" y="155"/>
                  </a:cubicBezTo>
                  <a:cubicBezTo>
                    <a:pt x="963" y="53"/>
                    <a:pt x="826" y="0"/>
                    <a:pt x="6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1696700" y="4620525"/>
              <a:ext cx="33150" cy="28375"/>
            </a:xfrm>
            <a:custGeom>
              <a:avLst/>
              <a:gdLst/>
              <a:ahLst/>
              <a:cxnLst/>
              <a:rect l="l" t="t" r="r" b="b"/>
              <a:pathLst>
                <a:path w="1326" h="1135" extrusionOk="0">
                  <a:moveTo>
                    <a:pt x="646" y="1"/>
                  </a:moveTo>
                  <a:cubicBezTo>
                    <a:pt x="437" y="1"/>
                    <a:pt x="227" y="115"/>
                    <a:pt x="129" y="346"/>
                  </a:cubicBezTo>
                  <a:cubicBezTo>
                    <a:pt x="0" y="627"/>
                    <a:pt x="129" y="966"/>
                    <a:pt x="421" y="1083"/>
                  </a:cubicBezTo>
                  <a:cubicBezTo>
                    <a:pt x="499" y="1119"/>
                    <a:pt x="577" y="1135"/>
                    <a:pt x="652" y="1135"/>
                  </a:cubicBezTo>
                  <a:cubicBezTo>
                    <a:pt x="1021" y="1135"/>
                    <a:pt x="1326" y="746"/>
                    <a:pt x="1170" y="358"/>
                  </a:cubicBezTo>
                  <a:cubicBezTo>
                    <a:pt x="1075" y="121"/>
                    <a:pt x="861" y="1"/>
                    <a:pt x="6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1748950" y="4621525"/>
              <a:ext cx="34350" cy="28550"/>
            </a:xfrm>
            <a:custGeom>
              <a:avLst/>
              <a:gdLst/>
              <a:ahLst/>
              <a:cxnLst/>
              <a:rect l="l" t="t" r="r" b="b"/>
              <a:pathLst>
                <a:path w="1374" h="1142" extrusionOk="0">
                  <a:moveTo>
                    <a:pt x="681" y="1"/>
                  </a:moveTo>
                  <a:cubicBezTo>
                    <a:pt x="309" y="1"/>
                    <a:pt x="0" y="385"/>
                    <a:pt x="157" y="785"/>
                  </a:cubicBezTo>
                  <a:cubicBezTo>
                    <a:pt x="246" y="1001"/>
                    <a:pt x="461" y="1141"/>
                    <a:pt x="688" y="1141"/>
                  </a:cubicBezTo>
                  <a:cubicBezTo>
                    <a:pt x="756" y="1141"/>
                    <a:pt x="826" y="1128"/>
                    <a:pt x="894" y="1101"/>
                  </a:cubicBezTo>
                  <a:cubicBezTo>
                    <a:pt x="1362" y="914"/>
                    <a:pt x="1373" y="259"/>
                    <a:pt x="905" y="48"/>
                  </a:cubicBezTo>
                  <a:cubicBezTo>
                    <a:pt x="830" y="16"/>
                    <a:pt x="754" y="1"/>
                    <a:pt x="6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1787375" y="4584925"/>
              <a:ext cx="34375" cy="28250"/>
            </a:xfrm>
            <a:custGeom>
              <a:avLst/>
              <a:gdLst/>
              <a:ahLst/>
              <a:cxnLst/>
              <a:rect l="l" t="t" r="r" b="b"/>
              <a:pathLst>
                <a:path w="1375" h="1130" extrusionOk="0">
                  <a:moveTo>
                    <a:pt x="684" y="1"/>
                  </a:moveTo>
                  <a:cubicBezTo>
                    <a:pt x="617" y="1"/>
                    <a:pt x="549" y="12"/>
                    <a:pt x="480" y="38"/>
                  </a:cubicBezTo>
                  <a:cubicBezTo>
                    <a:pt x="12" y="226"/>
                    <a:pt x="0" y="881"/>
                    <a:pt x="456" y="1080"/>
                  </a:cubicBezTo>
                  <a:cubicBezTo>
                    <a:pt x="533" y="1113"/>
                    <a:pt x="612" y="1129"/>
                    <a:pt x="690" y="1129"/>
                  </a:cubicBezTo>
                  <a:cubicBezTo>
                    <a:pt x="907" y="1129"/>
                    <a:pt x="1110" y="1003"/>
                    <a:pt x="1205" y="787"/>
                  </a:cubicBezTo>
                  <a:cubicBezTo>
                    <a:pt x="1375" y="398"/>
                    <a:pt x="1068" y="1"/>
                    <a:pt x="6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1788375" y="4531875"/>
              <a:ext cx="33225" cy="28350"/>
            </a:xfrm>
            <a:custGeom>
              <a:avLst/>
              <a:gdLst/>
              <a:ahLst/>
              <a:cxnLst/>
              <a:rect l="l" t="t" r="r" b="b"/>
              <a:pathLst>
                <a:path w="1329" h="1134" extrusionOk="0">
                  <a:moveTo>
                    <a:pt x="688" y="0"/>
                  </a:moveTo>
                  <a:cubicBezTo>
                    <a:pt x="478" y="0"/>
                    <a:pt x="268" y="112"/>
                    <a:pt x="171" y="335"/>
                  </a:cubicBezTo>
                  <a:cubicBezTo>
                    <a:pt x="1" y="734"/>
                    <a:pt x="308" y="1133"/>
                    <a:pt x="692" y="1133"/>
                  </a:cubicBezTo>
                  <a:cubicBezTo>
                    <a:pt x="758" y="1133"/>
                    <a:pt x="827" y="1122"/>
                    <a:pt x="896" y="1096"/>
                  </a:cubicBezTo>
                  <a:cubicBezTo>
                    <a:pt x="1188" y="979"/>
                    <a:pt x="1329" y="651"/>
                    <a:pt x="1212" y="359"/>
                  </a:cubicBezTo>
                  <a:cubicBezTo>
                    <a:pt x="1122" y="120"/>
                    <a:pt x="905" y="0"/>
                    <a:pt x="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1752550" y="4494125"/>
              <a:ext cx="33375" cy="27800"/>
            </a:xfrm>
            <a:custGeom>
              <a:avLst/>
              <a:gdLst/>
              <a:ahLst/>
              <a:cxnLst/>
              <a:rect l="l" t="t" r="r" b="b"/>
              <a:pathLst>
                <a:path w="1335" h="1112" extrusionOk="0">
                  <a:moveTo>
                    <a:pt x="621" y="0"/>
                  </a:moveTo>
                  <a:cubicBezTo>
                    <a:pt x="430" y="0"/>
                    <a:pt x="239" y="96"/>
                    <a:pt x="130" y="324"/>
                  </a:cubicBezTo>
                  <a:cubicBezTo>
                    <a:pt x="1" y="605"/>
                    <a:pt x="130" y="944"/>
                    <a:pt x="422" y="1061"/>
                  </a:cubicBezTo>
                  <a:cubicBezTo>
                    <a:pt x="496" y="1095"/>
                    <a:pt x="573" y="1111"/>
                    <a:pt x="650" y="1111"/>
                  </a:cubicBezTo>
                  <a:cubicBezTo>
                    <a:pt x="866" y="1111"/>
                    <a:pt x="1073" y="985"/>
                    <a:pt x="1159" y="769"/>
                  </a:cubicBezTo>
                  <a:lnTo>
                    <a:pt x="1159" y="781"/>
                  </a:lnTo>
                  <a:cubicBezTo>
                    <a:pt x="1334" y="338"/>
                    <a:pt x="978" y="0"/>
                    <a:pt x="6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1698150" y="4492575"/>
              <a:ext cx="34350" cy="28425"/>
            </a:xfrm>
            <a:custGeom>
              <a:avLst/>
              <a:gdLst/>
              <a:ahLst/>
              <a:cxnLst/>
              <a:rect l="l" t="t" r="r" b="b"/>
              <a:pathLst>
                <a:path w="1374" h="1137" extrusionOk="0">
                  <a:moveTo>
                    <a:pt x="679" y="1"/>
                  </a:moveTo>
                  <a:cubicBezTo>
                    <a:pt x="613" y="1"/>
                    <a:pt x="546" y="12"/>
                    <a:pt x="480" y="35"/>
                  </a:cubicBezTo>
                  <a:cubicBezTo>
                    <a:pt x="13" y="223"/>
                    <a:pt x="1" y="878"/>
                    <a:pt x="469" y="1088"/>
                  </a:cubicBezTo>
                  <a:cubicBezTo>
                    <a:pt x="544" y="1121"/>
                    <a:pt x="620" y="1136"/>
                    <a:pt x="694" y="1136"/>
                  </a:cubicBezTo>
                  <a:cubicBezTo>
                    <a:pt x="1065" y="1136"/>
                    <a:pt x="1374" y="754"/>
                    <a:pt x="1218" y="363"/>
                  </a:cubicBezTo>
                  <a:cubicBezTo>
                    <a:pt x="1127" y="136"/>
                    <a:pt x="909" y="1"/>
                    <a:pt x="6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1659750" y="4529400"/>
              <a:ext cx="33175" cy="28275"/>
            </a:xfrm>
            <a:custGeom>
              <a:avLst/>
              <a:gdLst/>
              <a:ahLst/>
              <a:cxnLst/>
              <a:rect l="l" t="t" r="r" b="b"/>
              <a:pathLst>
                <a:path w="1327" h="1131" extrusionOk="0">
                  <a:moveTo>
                    <a:pt x="687" y="0"/>
                  </a:moveTo>
                  <a:cubicBezTo>
                    <a:pt x="309" y="0"/>
                    <a:pt x="0" y="383"/>
                    <a:pt x="156" y="774"/>
                  </a:cubicBezTo>
                  <a:cubicBezTo>
                    <a:pt x="251" y="1010"/>
                    <a:pt x="469" y="1130"/>
                    <a:pt x="686" y="1130"/>
                  </a:cubicBezTo>
                  <a:cubicBezTo>
                    <a:pt x="899" y="1130"/>
                    <a:pt x="1111" y="1016"/>
                    <a:pt x="1209" y="785"/>
                  </a:cubicBezTo>
                  <a:cubicBezTo>
                    <a:pt x="1326" y="505"/>
                    <a:pt x="1198" y="165"/>
                    <a:pt x="917" y="48"/>
                  </a:cubicBezTo>
                  <a:cubicBezTo>
                    <a:pt x="839" y="15"/>
                    <a:pt x="762" y="0"/>
                    <a:pt x="6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1659850" y="4582475"/>
              <a:ext cx="33125" cy="28175"/>
            </a:xfrm>
            <a:custGeom>
              <a:avLst/>
              <a:gdLst/>
              <a:ahLst/>
              <a:cxnLst/>
              <a:rect l="l" t="t" r="r" b="b"/>
              <a:pathLst>
                <a:path w="1325" h="1127" extrusionOk="0">
                  <a:moveTo>
                    <a:pt x="647" y="1"/>
                  </a:moveTo>
                  <a:cubicBezTo>
                    <a:pt x="578" y="1"/>
                    <a:pt x="506" y="14"/>
                    <a:pt x="433" y="43"/>
                  </a:cubicBezTo>
                  <a:cubicBezTo>
                    <a:pt x="141" y="148"/>
                    <a:pt x="0" y="476"/>
                    <a:pt x="117" y="768"/>
                  </a:cubicBezTo>
                  <a:cubicBezTo>
                    <a:pt x="207" y="1007"/>
                    <a:pt x="421" y="1127"/>
                    <a:pt x="635" y="1127"/>
                  </a:cubicBezTo>
                  <a:cubicBezTo>
                    <a:pt x="842" y="1127"/>
                    <a:pt x="1049" y="1015"/>
                    <a:pt x="1147" y="792"/>
                  </a:cubicBezTo>
                  <a:cubicBezTo>
                    <a:pt x="1325" y="396"/>
                    <a:pt x="1026" y="1"/>
                    <a:pt x="6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1657500" y="4636200"/>
              <a:ext cx="14950" cy="14225"/>
            </a:xfrm>
            <a:custGeom>
              <a:avLst/>
              <a:gdLst/>
              <a:ahLst/>
              <a:cxnLst/>
              <a:rect l="l" t="t" r="r" b="b"/>
              <a:pathLst>
                <a:path w="598" h="569" extrusionOk="0">
                  <a:moveTo>
                    <a:pt x="315" y="1"/>
                  </a:moveTo>
                  <a:cubicBezTo>
                    <a:pt x="247" y="1"/>
                    <a:pt x="177" y="26"/>
                    <a:pt x="118" y="81"/>
                  </a:cubicBezTo>
                  <a:cubicBezTo>
                    <a:pt x="12" y="187"/>
                    <a:pt x="1" y="362"/>
                    <a:pt x="106" y="479"/>
                  </a:cubicBezTo>
                  <a:cubicBezTo>
                    <a:pt x="164" y="541"/>
                    <a:pt x="237" y="569"/>
                    <a:pt x="310" y="569"/>
                  </a:cubicBezTo>
                  <a:cubicBezTo>
                    <a:pt x="456" y="569"/>
                    <a:pt x="597" y="456"/>
                    <a:pt x="597" y="292"/>
                  </a:cubicBezTo>
                  <a:cubicBezTo>
                    <a:pt x="597" y="116"/>
                    <a:pt x="461" y="1"/>
                    <a:pt x="3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1731500" y="4668300"/>
              <a:ext cx="16625" cy="14125"/>
            </a:xfrm>
            <a:custGeom>
              <a:avLst/>
              <a:gdLst/>
              <a:ahLst/>
              <a:cxnLst/>
              <a:rect l="l" t="t" r="r" b="b"/>
              <a:pathLst>
                <a:path w="665" h="565" extrusionOk="0">
                  <a:moveTo>
                    <a:pt x="291" y="0"/>
                  </a:moveTo>
                  <a:cubicBezTo>
                    <a:pt x="147" y="0"/>
                    <a:pt x="8" y="107"/>
                    <a:pt x="1" y="272"/>
                  </a:cubicBezTo>
                  <a:cubicBezTo>
                    <a:pt x="1" y="435"/>
                    <a:pt x="117" y="564"/>
                    <a:pt x="281" y="564"/>
                  </a:cubicBezTo>
                  <a:cubicBezTo>
                    <a:pt x="286" y="564"/>
                    <a:pt x="290" y="564"/>
                    <a:pt x="295" y="564"/>
                  </a:cubicBezTo>
                  <a:cubicBezTo>
                    <a:pt x="532" y="564"/>
                    <a:pt x="664" y="268"/>
                    <a:pt x="492" y="84"/>
                  </a:cubicBezTo>
                  <a:cubicBezTo>
                    <a:pt x="434" y="26"/>
                    <a:pt x="362" y="0"/>
                    <a:pt x="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1803450" y="4639100"/>
              <a:ext cx="19025" cy="14000"/>
            </a:xfrm>
            <a:custGeom>
              <a:avLst/>
              <a:gdLst/>
              <a:ahLst/>
              <a:cxnLst/>
              <a:rect l="l" t="t" r="r" b="b"/>
              <a:pathLst>
                <a:path w="761" h="560" extrusionOk="0">
                  <a:moveTo>
                    <a:pt x="375" y="1"/>
                  </a:moveTo>
                  <a:cubicBezTo>
                    <a:pt x="129" y="1"/>
                    <a:pt x="0" y="305"/>
                    <a:pt x="176" y="480"/>
                  </a:cubicBezTo>
                  <a:cubicBezTo>
                    <a:pt x="234" y="533"/>
                    <a:pt x="308" y="559"/>
                    <a:pt x="381" y="559"/>
                  </a:cubicBezTo>
                  <a:cubicBezTo>
                    <a:pt x="454" y="559"/>
                    <a:pt x="527" y="533"/>
                    <a:pt x="585" y="480"/>
                  </a:cubicBezTo>
                  <a:cubicBezTo>
                    <a:pt x="761" y="305"/>
                    <a:pt x="632" y="1"/>
                    <a:pt x="3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1835925" y="4566300"/>
              <a:ext cx="16400" cy="14050"/>
            </a:xfrm>
            <a:custGeom>
              <a:avLst/>
              <a:gdLst/>
              <a:ahLst/>
              <a:cxnLst/>
              <a:rect l="l" t="t" r="r" b="b"/>
              <a:pathLst>
                <a:path w="656" h="562" extrusionOk="0">
                  <a:moveTo>
                    <a:pt x="373" y="1"/>
                  </a:moveTo>
                  <a:cubicBezTo>
                    <a:pt x="305" y="1"/>
                    <a:pt x="235" y="26"/>
                    <a:pt x="176" y="81"/>
                  </a:cubicBezTo>
                  <a:cubicBezTo>
                    <a:pt x="0" y="257"/>
                    <a:pt x="117" y="561"/>
                    <a:pt x="363" y="561"/>
                  </a:cubicBezTo>
                  <a:cubicBezTo>
                    <a:pt x="369" y="562"/>
                    <a:pt x="376" y="562"/>
                    <a:pt x="382" y="562"/>
                  </a:cubicBezTo>
                  <a:cubicBezTo>
                    <a:pt x="526" y="562"/>
                    <a:pt x="655" y="438"/>
                    <a:pt x="655" y="292"/>
                  </a:cubicBezTo>
                  <a:cubicBezTo>
                    <a:pt x="655" y="116"/>
                    <a:pt x="519" y="1"/>
                    <a:pt x="3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1809100" y="4492100"/>
              <a:ext cx="14850" cy="14225"/>
            </a:xfrm>
            <a:custGeom>
              <a:avLst/>
              <a:gdLst/>
              <a:ahLst/>
              <a:cxnLst/>
              <a:rect l="l" t="t" r="r" b="b"/>
              <a:pathLst>
                <a:path w="594" h="569" extrusionOk="0">
                  <a:moveTo>
                    <a:pt x="287" y="0"/>
                  </a:moveTo>
                  <a:cubicBezTo>
                    <a:pt x="145" y="0"/>
                    <a:pt x="8" y="112"/>
                    <a:pt x="8" y="277"/>
                  </a:cubicBezTo>
                  <a:cubicBezTo>
                    <a:pt x="0" y="452"/>
                    <a:pt x="140" y="568"/>
                    <a:pt x="288" y="568"/>
                  </a:cubicBezTo>
                  <a:cubicBezTo>
                    <a:pt x="357" y="568"/>
                    <a:pt x="429" y="543"/>
                    <a:pt x="488" y="487"/>
                  </a:cubicBezTo>
                  <a:cubicBezTo>
                    <a:pt x="593" y="382"/>
                    <a:pt x="593" y="207"/>
                    <a:pt x="488" y="90"/>
                  </a:cubicBezTo>
                  <a:cubicBezTo>
                    <a:pt x="430" y="28"/>
                    <a:pt x="358" y="0"/>
                    <a:pt x="2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1733250" y="4460100"/>
              <a:ext cx="16700" cy="14325"/>
            </a:xfrm>
            <a:custGeom>
              <a:avLst/>
              <a:gdLst/>
              <a:ahLst/>
              <a:cxnLst/>
              <a:rect l="l" t="t" r="r" b="b"/>
              <a:pathLst>
                <a:path w="668" h="573" extrusionOk="0">
                  <a:moveTo>
                    <a:pt x="387" y="1"/>
                  </a:moveTo>
                  <a:cubicBezTo>
                    <a:pt x="141" y="1"/>
                    <a:pt x="1" y="293"/>
                    <a:pt x="176" y="480"/>
                  </a:cubicBezTo>
                  <a:cubicBezTo>
                    <a:pt x="236" y="544"/>
                    <a:pt x="310" y="572"/>
                    <a:pt x="382" y="572"/>
                  </a:cubicBezTo>
                  <a:cubicBezTo>
                    <a:pt x="524" y="572"/>
                    <a:pt x="660" y="463"/>
                    <a:pt x="668" y="293"/>
                  </a:cubicBezTo>
                  <a:cubicBezTo>
                    <a:pt x="668" y="141"/>
                    <a:pt x="551" y="1"/>
                    <a:pt x="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1658975" y="4489425"/>
              <a:ext cx="19025" cy="14000"/>
            </a:xfrm>
            <a:custGeom>
              <a:avLst/>
              <a:gdLst/>
              <a:ahLst/>
              <a:cxnLst/>
              <a:rect l="l" t="t" r="r" b="b"/>
              <a:pathLst>
                <a:path w="761" h="560" extrusionOk="0">
                  <a:moveTo>
                    <a:pt x="380" y="1"/>
                  </a:moveTo>
                  <a:cubicBezTo>
                    <a:pt x="307" y="1"/>
                    <a:pt x="234" y="27"/>
                    <a:pt x="176" y="80"/>
                  </a:cubicBezTo>
                  <a:cubicBezTo>
                    <a:pt x="0" y="255"/>
                    <a:pt x="129" y="559"/>
                    <a:pt x="386" y="559"/>
                  </a:cubicBezTo>
                  <a:cubicBezTo>
                    <a:pt x="632" y="559"/>
                    <a:pt x="761" y="255"/>
                    <a:pt x="585" y="80"/>
                  </a:cubicBezTo>
                  <a:cubicBezTo>
                    <a:pt x="527" y="27"/>
                    <a:pt x="453" y="1"/>
                    <a:pt x="3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1628925" y="4562150"/>
              <a:ext cx="16600" cy="14075"/>
            </a:xfrm>
            <a:custGeom>
              <a:avLst/>
              <a:gdLst/>
              <a:ahLst/>
              <a:cxnLst/>
              <a:rect l="l" t="t" r="r" b="b"/>
              <a:pathLst>
                <a:path w="664" h="563" extrusionOk="0">
                  <a:moveTo>
                    <a:pt x="281" y="1"/>
                  </a:moveTo>
                  <a:cubicBezTo>
                    <a:pt x="127" y="1"/>
                    <a:pt x="9" y="125"/>
                    <a:pt x="9" y="271"/>
                  </a:cubicBezTo>
                  <a:cubicBezTo>
                    <a:pt x="1" y="446"/>
                    <a:pt x="140" y="562"/>
                    <a:pt x="289" y="562"/>
                  </a:cubicBezTo>
                  <a:cubicBezTo>
                    <a:pt x="358" y="562"/>
                    <a:pt x="429" y="537"/>
                    <a:pt x="488" y="481"/>
                  </a:cubicBezTo>
                  <a:cubicBezTo>
                    <a:pt x="664" y="318"/>
                    <a:pt x="547" y="13"/>
                    <a:pt x="301" y="2"/>
                  </a:cubicBezTo>
                  <a:cubicBezTo>
                    <a:pt x="294" y="1"/>
                    <a:pt x="287" y="1"/>
                    <a:pt x="2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1672700" y="4687650"/>
              <a:ext cx="24900" cy="21150"/>
            </a:xfrm>
            <a:custGeom>
              <a:avLst/>
              <a:gdLst/>
              <a:ahLst/>
              <a:cxnLst/>
              <a:rect l="l" t="t" r="r" b="b"/>
              <a:pathLst>
                <a:path w="996" h="846" extrusionOk="0">
                  <a:moveTo>
                    <a:pt x="483" y="1"/>
                  </a:moveTo>
                  <a:cubicBezTo>
                    <a:pt x="326" y="1"/>
                    <a:pt x="169" y="85"/>
                    <a:pt x="95" y="258"/>
                  </a:cubicBezTo>
                  <a:cubicBezTo>
                    <a:pt x="1" y="469"/>
                    <a:pt x="106" y="714"/>
                    <a:pt x="317" y="808"/>
                  </a:cubicBezTo>
                  <a:cubicBezTo>
                    <a:pt x="374" y="833"/>
                    <a:pt x="432" y="845"/>
                    <a:pt x="488" y="845"/>
                  </a:cubicBezTo>
                  <a:cubicBezTo>
                    <a:pt x="764" y="845"/>
                    <a:pt x="995" y="561"/>
                    <a:pt x="878" y="270"/>
                  </a:cubicBezTo>
                  <a:cubicBezTo>
                    <a:pt x="807" y="91"/>
                    <a:pt x="645" y="1"/>
                    <a:pt x="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1778550" y="4689775"/>
              <a:ext cx="25800" cy="21275"/>
            </a:xfrm>
            <a:custGeom>
              <a:avLst/>
              <a:gdLst/>
              <a:ahLst/>
              <a:cxnLst/>
              <a:rect l="l" t="t" r="r" b="b"/>
              <a:pathLst>
                <a:path w="1032" h="851" extrusionOk="0">
                  <a:moveTo>
                    <a:pt x="519" y="0"/>
                  </a:moveTo>
                  <a:cubicBezTo>
                    <a:pt x="239" y="0"/>
                    <a:pt x="1" y="287"/>
                    <a:pt x="119" y="582"/>
                  </a:cubicBezTo>
                  <a:cubicBezTo>
                    <a:pt x="181" y="750"/>
                    <a:pt x="335" y="851"/>
                    <a:pt x="502" y="851"/>
                  </a:cubicBezTo>
                  <a:cubicBezTo>
                    <a:pt x="557" y="851"/>
                    <a:pt x="614" y="840"/>
                    <a:pt x="669" y="816"/>
                  </a:cubicBezTo>
                  <a:cubicBezTo>
                    <a:pt x="1020" y="688"/>
                    <a:pt x="1032" y="185"/>
                    <a:pt x="681" y="33"/>
                  </a:cubicBezTo>
                  <a:cubicBezTo>
                    <a:pt x="627" y="10"/>
                    <a:pt x="57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1855500" y="4616400"/>
              <a:ext cx="25775" cy="21250"/>
            </a:xfrm>
            <a:custGeom>
              <a:avLst/>
              <a:gdLst/>
              <a:ahLst/>
              <a:cxnLst/>
              <a:rect l="l" t="t" r="r" b="b"/>
              <a:pathLst>
                <a:path w="1031" h="850" extrusionOk="0">
                  <a:moveTo>
                    <a:pt x="510" y="0"/>
                  </a:moveTo>
                  <a:cubicBezTo>
                    <a:pt x="458" y="0"/>
                    <a:pt x="405" y="10"/>
                    <a:pt x="352" y="31"/>
                  </a:cubicBezTo>
                  <a:cubicBezTo>
                    <a:pt x="13" y="172"/>
                    <a:pt x="1" y="663"/>
                    <a:pt x="340" y="815"/>
                  </a:cubicBezTo>
                  <a:cubicBezTo>
                    <a:pt x="393" y="838"/>
                    <a:pt x="448" y="849"/>
                    <a:pt x="504" y="849"/>
                  </a:cubicBezTo>
                  <a:cubicBezTo>
                    <a:pt x="669" y="849"/>
                    <a:pt x="832" y="751"/>
                    <a:pt x="902" y="593"/>
                  </a:cubicBezTo>
                  <a:cubicBezTo>
                    <a:pt x="1031" y="305"/>
                    <a:pt x="798" y="0"/>
                    <a:pt x="5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1857550" y="4510375"/>
              <a:ext cx="24900" cy="21025"/>
            </a:xfrm>
            <a:custGeom>
              <a:avLst/>
              <a:gdLst/>
              <a:ahLst/>
              <a:cxnLst/>
              <a:rect l="l" t="t" r="r" b="b"/>
              <a:pathLst>
                <a:path w="996" h="841" extrusionOk="0">
                  <a:moveTo>
                    <a:pt x="514" y="0"/>
                  </a:moveTo>
                  <a:cubicBezTo>
                    <a:pt x="358" y="0"/>
                    <a:pt x="204" y="82"/>
                    <a:pt x="129" y="248"/>
                  </a:cubicBezTo>
                  <a:cubicBezTo>
                    <a:pt x="1" y="544"/>
                    <a:pt x="223" y="841"/>
                    <a:pt x="507" y="841"/>
                  </a:cubicBezTo>
                  <a:cubicBezTo>
                    <a:pt x="559" y="841"/>
                    <a:pt x="613" y="831"/>
                    <a:pt x="668" y="809"/>
                  </a:cubicBezTo>
                  <a:cubicBezTo>
                    <a:pt x="890" y="727"/>
                    <a:pt x="995" y="482"/>
                    <a:pt x="913" y="271"/>
                  </a:cubicBezTo>
                  <a:cubicBezTo>
                    <a:pt x="841" y="91"/>
                    <a:pt x="677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1784100" y="4433725"/>
              <a:ext cx="24650" cy="21150"/>
            </a:xfrm>
            <a:custGeom>
              <a:avLst/>
              <a:gdLst/>
              <a:ahLst/>
              <a:cxnLst/>
              <a:rect l="l" t="t" r="r" b="b"/>
              <a:pathLst>
                <a:path w="986" h="846" extrusionOk="0">
                  <a:moveTo>
                    <a:pt x="506" y="1"/>
                  </a:moveTo>
                  <a:cubicBezTo>
                    <a:pt x="225" y="1"/>
                    <a:pt x="1" y="284"/>
                    <a:pt x="108" y="576"/>
                  </a:cubicBezTo>
                  <a:cubicBezTo>
                    <a:pt x="179" y="755"/>
                    <a:pt x="344" y="845"/>
                    <a:pt x="509" y="845"/>
                  </a:cubicBezTo>
                  <a:cubicBezTo>
                    <a:pt x="669" y="845"/>
                    <a:pt x="828" y="760"/>
                    <a:pt x="903" y="588"/>
                  </a:cubicBezTo>
                  <a:cubicBezTo>
                    <a:pt x="985" y="377"/>
                    <a:pt x="891" y="132"/>
                    <a:pt x="681" y="38"/>
                  </a:cubicBezTo>
                  <a:cubicBezTo>
                    <a:pt x="622" y="12"/>
                    <a:pt x="563" y="1"/>
                    <a:pt x="5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1677100" y="4431625"/>
              <a:ext cx="25775" cy="21225"/>
            </a:xfrm>
            <a:custGeom>
              <a:avLst/>
              <a:gdLst/>
              <a:ahLst/>
              <a:cxnLst/>
              <a:rect l="l" t="t" r="r" b="b"/>
              <a:pathLst>
                <a:path w="1031" h="849" extrusionOk="0">
                  <a:moveTo>
                    <a:pt x="518" y="1"/>
                  </a:moveTo>
                  <a:cubicBezTo>
                    <a:pt x="467" y="1"/>
                    <a:pt x="414" y="10"/>
                    <a:pt x="363" y="28"/>
                  </a:cubicBezTo>
                  <a:cubicBezTo>
                    <a:pt x="12" y="169"/>
                    <a:pt x="0" y="660"/>
                    <a:pt x="351" y="812"/>
                  </a:cubicBezTo>
                  <a:cubicBezTo>
                    <a:pt x="409" y="837"/>
                    <a:pt x="467" y="849"/>
                    <a:pt x="523" y="849"/>
                  </a:cubicBezTo>
                  <a:cubicBezTo>
                    <a:pt x="805" y="849"/>
                    <a:pt x="1030" y="556"/>
                    <a:pt x="913" y="262"/>
                  </a:cubicBezTo>
                  <a:cubicBezTo>
                    <a:pt x="850" y="100"/>
                    <a:pt x="690" y="1"/>
                    <a:pt x="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1600175" y="4505000"/>
              <a:ext cx="25775" cy="21150"/>
            </a:xfrm>
            <a:custGeom>
              <a:avLst/>
              <a:gdLst/>
              <a:ahLst/>
              <a:cxnLst/>
              <a:rect l="l" t="t" r="r" b="b"/>
              <a:pathLst>
                <a:path w="1031" h="846" extrusionOk="0">
                  <a:moveTo>
                    <a:pt x="516" y="0"/>
                  </a:moveTo>
                  <a:cubicBezTo>
                    <a:pt x="354" y="0"/>
                    <a:pt x="198" y="98"/>
                    <a:pt x="129" y="252"/>
                  </a:cubicBezTo>
                  <a:cubicBezTo>
                    <a:pt x="1" y="549"/>
                    <a:pt x="232" y="845"/>
                    <a:pt x="518" y="845"/>
                  </a:cubicBezTo>
                  <a:cubicBezTo>
                    <a:pt x="570" y="845"/>
                    <a:pt x="625" y="835"/>
                    <a:pt x="679" y="814"/>
                  </a:cubicBezTo>
                  <a:cubicBezTo>
                    <a:pt x="1018" y="685"/>
                    <a:pt x="1030" y="194"/>
                    <a:pt x="691" y="42"/>
                  </a:cubicBezTo>
                  <a:cubicBezTo>
                    <a:pt x="634" y="13"/>
                    <a:pt x="575" y="0"/>
                    <a:pt x="5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1599000" y="4611125"/>
              <a:ext cx="24900" cy="21275"/>
            </a:xfrm>
            <a:custGeom>
              <a:avLst/>
              <a:gdLst/>
              <a:ahLst/>
              <a:cxnLst/>
              <a:rect l="l" t="t" r="r" b="b"/>
              <a:pathLst>
                <a:path w="996" h="851" extrusionOk="0">
                  <a:moveTo>
                    <a:pt x="485" y="1"/>
                  </a:moveTo>
                  <a:cubicBezTo>
                    <a:pt x="435" y="1"/>
                    <a:pt x="382" y="10"/>
                    <a:pt x="328" y="32"/>
                  </a:cubicBezTo>
                  <a:cubicBezTo>
                    <a:pt x="106" y="113"/>
                    <a:pt x="1" y="359"/>
                    <a:pt x="83" y="581"/>
                  </a:cubicBezTo>
                  <a:cubicBezTo>
                    <a:pt x="154" y="760"/>
                    <a:pt x="316" y="851"/>
                    <a:pt x="478" y="851"/>
                  </a:cubicBezTo>
                  <a:cubicBezTo>
                    <a:pt x="635" y="851"/>
                    <a:pt x="792" y="766"/>
                    <a:pt x="867" y="593"/>
                  </a:cubicBezTo>
                  <a:cubicBezTo>
                    <a:pt x="996" y="305"/>
                    <a:pt x="771" y="1"/>
                    <a:pt x="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1611300" y="4687675"/>
              <a:ext cx="7925" cy="7275"/>
            </a:xfrm>
            <a:custGeom>
              <a:avLst/>
              <a:gdLst/>
              <a:ahLst/>
              <a:cxnLst/>
              <a:rect l="l" t="t" r="r" b="b"/>
              <a:pathLst>
                <a:path w="317" h="291" extrusionOk="0">
                  <a:moveTo>
                    <a:pt x="169" y="0"/>
                  </a:moveTo>
                  <a:cubicBezTo>
                    <a:pt x="130" y="0"/>
                    <a:pt x="90" y="15"/>
                    <a:pt x="59" y="46"/>
                  </a:cubicBezTo>
                  <a:cubicBezTo>
                    <a:pt x="0" y="105"/>
                    <a:pt x="0" y="187"/>
                    <a:pt x="59" y="245"/>
                  </a:cubicBezTo>
                  <a:cubicBezTo>
                    <a:pt x="90" y="276"/>
                    <a:pt x="129" y="291"/>
                    <a:pt x="167" y="291"/>
                  </a:cubicBezTo>
                  <a:cubicBezTo>
                    <a:pt x="243" y="291"/>
                    <a:pt x="316" y="234"/>
                    <a:pt x="316" y="140"/>
                  </a:cubicBezTo>
                  <a:cubicBezTo>
                    <a:pt x="316" y="55"/>
                    <a:pt x="244" y="0"/>
                    <a:pt x="1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1733550" y="4740900"/>
              <a:ext cx="8500" cy="7325"/>
            </a:xfrm>
            <a:custGeom>
              <a:avLst/>
              <a:gdLst/>
              <a:ahLst/>
              <a:cxnLst/>
              <a:rect l="l" t="t" r="r" b="b"/>
              <a:pathLst>
                <a:path w="340" h="293" extrusionOk="0">
                  <a:moveTo>
                    <a:pt x="148" y="1"/>
                  </a:moveTo>
                  <a:cubicBezTo>
                    <a:pt x="72" y="1"/>
                    <a:pt x="0" y="55"/>
                    <a:pt x="0" y="140"/>
                  </a:cubicBezTo>
                  <a:cubicBezTo>
                    <a:pt x="0" y="222"/>
                    <a:pt x="59" y="292"/>
                    <a:pt x="141" y="292"/>
                  </a:cubicBezTo>
                  <a:cubicBezTo>
                    <a:pt x="269" y="292"/>
                    <a:pt x="340" y="140"/>
                    <a:pt x="258" y="47"/>
                  </a:cubicBezTo>
                  <a:cubicBezTo>
                    <a:pt x="226" y="15"/>
                    <a:pt x="186" y="1"/>
                    <a:pt x="1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1857275" y="4692650"/>
              <a:ext cx="7900" cy="7275"/>
            </a:xfrm>
            <a:custGeom>
              <a:avLst/>
              <a:gdLst/>
              <a:ahLst/>
              <a:cxnLst/>
              <a:rect l="l" t="t" r="r" b="b"/>
              <a:pathLst>
                <a:path w="316" h="291" extrusionOk="0">
                  <a:moveTo>
                    <a:pt x="169" y="0"/>
                  </a:moveTo>
                  <a:cubicBezTo>
                    <a:pt x="130" y="0"/>
                    <a:pt x="90" y="15"/>
                    <a:pt x="59" y="46"/>
                  </a:cubicBezTo>
                  <a:cubicBezTo>
                    <a:pt x="0" y="105"/>
                    <a:pt x="0" y="187"/>
                    <a:pt x="59" y="245"/>
                  </a:cubicBezTo>
                  <a:cubicBezTo>
                    <a:pt x="90" y="276"/>
                    <a:pt x="129" y="291"/>
                    <a:pt x="167" y="291"/>
                  </a:cubicBezTo>
                  <a:cubicBezTo>
                    <a:pt x="243" y="291"/>
                    <a:pt x="316" y="233"/>
                    <a:pt x="316" y="140"/>
                  </a:cubicBezTo>
                  <a:cubicBezTo>
                    <a:pt x="316" y="55"/>
                    <a:pt x="244" y="0"/>
                    <a:pt x="1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1909625" y="4571050"/>
              <a:ext cx="8800" cy="7250"/>
            </a:xfrm>
            <a:custGeom>
              <a:avLst/>
              <a:gdLst/>
              <a:ahLst/>
              <a:cxnLst/>
              <a:rect l="l" t="t" r="r" b="b"/>
              <a:pathLst>
                <a:path w="352" h="290" extrusionOk="0">
                  <a:moveTo>
                    <a:pt x="204" y="1"/>
                  </a:moveTo>
                  <a:cubicBezTo>
                    <a:pt x="170" y="1"/>
                    <a:pt x="135" y="14"/>
                    <a:pt x="106" y="44"/>
                  </a:cubicBezTo>
                  <a:cubicBezTo>
                    <a:pt x="0" y="125"/>
                    <a:pt x="70" y="289"/>
                    <a:pt x="199" y="289"/>
                  </a:cubicBezTo>
                  <a:cubicBezTo>
                    <a:pt x="281" y="289"/>
                    <a:pt x="340" y="231"/>
                    <a:pt x="351" y="160"/>
                  </a:cubicBezTo>
                  <a:cubicBezTo>
                    <a:pt x="351" y="64"/>
                    <a:pt x="280" y="1"/>
                    <a:pt x="2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862225" y="4447625"/>
              <a:ext cx="7650" cy="7350"/>
            </a:xfrm>
            <a:custGeom>
              <a:avLst/>
              <a:gdLst/>
              <a:ahLst/>
              <a:cxnLst/>
              <a:rect l="l" t="t" r="r" b="b"/>
              <a:pathLst>
                <a:path w="306" h="294" extrusionOk="0">
                  <a:moveTo>
                    <a:pt x="155" y="1"/>
                  </a:moveTo>
                  <a:cubicBezTo>
                    <a:pt x="77" y="1"/>
                    <a:pt x="1" y="61"/>
                    <a:pt x="1" y="149"/>
                  </a:cubicBezTo>
                  <a:cubicBezTo>
                    <a:pt x="1" y="234"/>
                    <a:pt x="73" y="294"/>
                    <a:pt x="148" y="294"/>
                  </a:cubicBezTo>
                  <a:cubicBezTo>
                    <a:pt x="187" y="294"/>
                    <a:pt x="227" y="278"/>
                    <a:pt x="258" y="242"/>
                  </a:cubicBezTo>
                  <a:cubicBezTo>
                    <a:pt x="305" y="196"/>
                    <a:pt x="305" y="102"/>
                    <a:pt x="258" y="44"/>
                  </a:cubicBezTo>
                  <a:cubicBezTo>
                    <a:pt x="229" y="14"/>
                    <a:pt x="192" y="1"/>
                    <a:pt x="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739100" y="4394400"/>
              <a:ext cx="8800" cy="7225"/>
            </a:xfrm>
            <a:custGeom>
              <a:avLst/>
              <a:gdLst/>
              <a:ahLst/>
              <a:cxnLst/>
              <a:rect l="l" t="t" r="r" b="b"/>
              <a:pathLst>
                <a:path w="352" h="289" extrusionOk="0">
                  <a:moveTo>
                    <a:pt x="205" y="1"/>
                  </a:moveTo>
                  <a:cubicBezTo>
                    <a:pt x="170" y="1"/>
                    <a:pt x="135" y="14"/>
                    <a:pt x="106" y="43"/>
                  </a:cubicBezTo>
                  <a:cubicBezTo>
                    <a:pt x="1" y="125"/>
                    <a:pt x="71" y="289"/>
                    <a:pt x="200" y="289"/>
                  </a:cubicBezTo>
                  <a:cubicBezTo>
                    <a:pt x="281" y="289"/>
                    <a:pt x="340" y="230"/>
                    <a:pt x="352" y="160"/>
                  </a:cubicBezTo>
                  <a:cubicBezTo>
                    <a:pt x="352" y="64"/>
                    <a:pt x="280" y="1"/>
                    <a:pt x="2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616275" y="4442625"/>
              <a:ext cx="7850" cy="6675"/>
            </a:xfrm>
            <a:custGeom>
              <a:avLst/>
              <a:gdLst/>
              <a:ahLst/>
              <a:cxnLst/>
              <a:rect l="l" t="t" r="r" b="b"/>
              <a:pathLst>
                <a:path w="314" h="267" extrusionOk="0">
                  <a:moveTo>
                    <a:pt x="158" y="1"/>
                  </a:moveTo>
                  <a:cubicBezTo>
                    <a:pt x="123" y="1"/>
                    <a:pt x="88" y="15"/>
                    <a:pt x="59" y="45"/>
                  </a:cubicBezTo>
                  <a:cubicBezTo>
                    <a:pt x="0" y="103"/>
                    <a:pt x="0" y="185"/>
                    <a:pt x="59" y="244"/>
                  </a:cubicBezTo>
                  <a:cubicBezTo>
                    <a:pt x="84" y="260"/>
                    <a:pt x="109" y="267"/>
                    <a:pt x="134" y="267"/>
                  </a:cubicBezTo>
                  <a:cubicBezTo>
                    <a:pt x="234" y="267"/>
                    <a:pt x="314" y="148"/>
                    <a:pt x="257" y="45"/>
                  </a:cubicBezTo>
                  <a:cubicBezTo>
                    <a:pt x="228" y="15"/>
                    <a:pt x="193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562825" y="4564225"/>
              <a:ext cx="8725" cy="7350"/>
            </a:xfrm>
            <a:custGeom>
              <a:avLst/>
              <a:gdLst/>
              <a:ahLst/>
              <a:cxnLst/>
              <a:rect l="l" t="t" r="r" b="b"/>
              <a:pathLst>
                <a:path w="349" h="294" extrusionOk="0">
                  <a:moveTo>
                    <a:pt x="161" y="1"/>
                  </a:moveTo>
                  <a:cubicBezTo>
                    <a:pt x="79" y="1"/>
                    <a:pt x="21" y="59"/>
                    <a:pt x="9" y="141"/>
                  </a:cubicBezTo>
                  <a:cubicBezTo>
                    <a:pt x="1" y="232"/>
                    <a:pt x="79" y="293"/>
                    <a:pt x="159" y="293"/>
                  </a:cubicBezTo>
                  <a:cubicBezTo>
                    <a:pt x="193" y="293"/>
                    <a:pt x="227" y="282"/>
                    <a:pt x="255" y="258"/>
                  </a:cubicBezTo>
                  <a:cubicBezTo>
                    <a:pt x="348" y="164"/>
                    <a:pt x="290" y="1"/>
                    <a:pt x="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648725" y="4754625"/>
              <a:ext cx="16625" cy="14325"/>
            </a:xfrm>
            <a:custGeom>
              <a:avLst/>
              <a:gdLst/>
              <a:ahLst/>
              <a:cxnLst/>
              <a:rect l="l" t="t" r="r" b="b"/>
              <a:pathLst>
                <a:path w="665" h="573" extrusionOk="0">
                  <a:moveTo>
                    <a:pt x="328" y="1"/>
                  </a:moveTo>
                  <a:cubicBezTo>
                    <a:pt x="223" y="1"/>
                    <a:pt x="118" y="59"/>
                    <a:pt x="71" y="176"/>
                  </a:cubicBezTo>
                  <a:cubicBezTo>
                    <a:pt x="1" y="317"/>
                    <a:pt x="71" y="480"/>
                    <a:pt x="211" y="551"/>
                  </a:cubicBezTo>
                  <a:cubicBezTo>
                    <a:pt x="249" y="566"/>
                    <a:pt x="286" y="572"/>
                    <a:pt x="322" y="572"/>
                  </a:cubicBezTo>
                  <a:cubicBezTo>
                    <a:pt x="512" y="572"/>
                    <a:pt x="664" y="383"/>
                    <a:pt x="586" y="176"/>
                  </a:cubicBezTo>
                  <a:cubicBezTo>
                    <a:pt x="539" y="59"/>
                    <a:pt x="434" y="1"/>
                    <a:pt x="3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808200" y="4757875"/>
              <a:ext cx="17200" cy="14250"/>
            </a:xfrm>
            <a:custGeom>
              <a:avLst/>
              <a:gdLst/>
              <a:ahLst/>
              <a:cxnLst/>
              <a:rect l="l" t="t" r="r" b="b"/>
              <a:pathLst>
                <a:path w="688" h="570" extrusionOk="0">
                  <a:moveTo>
                    <a:pt x="347" y="1"/>
                  </a:moveTo>
                  <a:cubicBezTo>
                    <a:pt x="161" y="1"/>
                    <a:pt x="1" y="189"/>
                    <a:pt x="80" y="385"/>
                  </a:cubicBezTo>
                  <a:cubicBezTo>
                    <a:pt x="124" y="501"/>
                    <a:pt x="230" y="570"/>
                    <a:pt x="340" y="570"/>
                  </a:cubicBezTo>
                  <a:cubicBezTo>
                    <a:pt x="374" y="570"/>
                    <a:pt x="409" y="563"/>
                    <a:pt x="442" y="549"/>
                  </a:cubicBezTo>
                  <a:cubicBezTo>
                    <a:pt x="676" y="456"/>
                    <a:pt x="688" y="128"/>
                    <a:pt x="454" y="23"/>
                  </a:cubicBezTo>
                  <a:cubicBezTo>
                    <a:pt x="418" y="8"/>
                    <a:pt x="382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923375" y="4647650"/>
              <a:ext cx="17200" cy="14225"/>
            </a:xfrm>
            <a:custGeom>
              <a:avLst/>
              <a:gdLst/>
              <a:ahLst/>
              <a:cxnLst/>
              <a:rect l="l" t="t" r="r" b="b"/>
              <a:pathLst>
                <a:path w="688" h="569" extrusionOk="0">
                  <a:moveTo>
                    <a:pt x="349" y="1"/>
                  </a:moveTo>
                  <a:cubicBezTo>
                    <a:pt x="316" y="1"/>
                    <a:pt x="281" y="7"/>
                    <a:pt x="246" y="21"/>
                  </a:cubicBezTo>
                  <a:cubicBezTo>
                    <a:pt x="12" y="115"/>
                    <a:pt x="0" y="442"/>
                    <a:pt x="234" y="548"/>
                  </a:cubicBezTo>
                  <a:cubicBezTo>
                    <a:pt x="268" y="562"/>
                    <a:pt x="303" y="568"/>
                    <a:pt x="338" y="568"/>
                  </a:cubicBezTo>
                  <a:cubicBezTo>
                    <a:pt x="448" y="568"/>
                    <a:pt x="555" y="502"/>
                    <a:pt x="608" y="396"/>
                  </a:cubicBezTo>
                  <a:cubicBezTo>
                    <a:pt x="688" y="207"/>
                    <a:pt x="539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926675" y="4488625"/>
              <a:ext cx="16600" cy="14125"/>
            </a:xfrm>
            <a:custGeom>
              <a:avLst/>
              <a:gdLst/>
              <a:ahLst/>
              <a:cxnLst/>
              <a:rect l="l" t="t" r="r" b="b"/>
              <a:pathLst>
                <a:path w="664" h="565" extrusionOk="0">
                  <a:moveTo>
                    <a:pt x="344" y="0"/>
                  </a:moveTo>
                  <a:cubicBezTo>
                    <a:pt x="240" y="0"/>
                    <a:pt x="136" y="56"/>
                    <a:pt x="90" y="170"/>
                  </a:cubicBezTo>
                  <a:cubicBezTo>
                    <a:pt x="1" y="359"/>
                    <a:pt x="148" y="565"/>
                    <a:pt x="345" y="565"/>
                  </a:cubicBezTo>
                  <a:cubicBezTo>
                    <a:pt x="380" y="565"/>
                    <a:pt x="416" y="558"/>
                    <a:pt x="453" y="544"/>
                  </a:cubicBezTo>
                  <a:cubicBezTo>
                    <a:pt x="593" y="486"/>
                    <a:pt x="664" y="322"/>
                    <a:pt x="605" y="182"/>
                  </a:cubicBezTo>
                  <a:cubicBezTo>
                    <a:pt x="563" y="62"/>
                    <a:pt x="454" y="0"/>
                    <a:pt x="3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816025" y="4373700"/>
              <a:ext cx="17200" cy="14175"/>
            </a:xfrm>
            <a:custGeom>
              <a:avLst/>
              <a:gdLst/>
              <a:ahLst/>
              <a:cxnLst/>
              <a:rect l="l" t="t" r="r" b="b"/>
              <a:pathLst>
                <a:path w="688" h="567" extrusionOk="0">
                  <a:moveTo>
                    <a:pt x="331" y="1"/>
                  </a:moveTo>
                  <a:cubicBezTo>
                    <a:pt x="300" y="1"/>
                    <a:pt x="267" y="6"/>
                    <a:pt x="235" y="17"/>
                  </a:cubicBezTo>
                  <a:cubicBezTo>
                    <a:pt x="1" y="111"/>
                    <a:pt x="1" y="438"/>
                    <a:pt x="235" y="544"/>
                  </a:cubicBezTo>
                  <a:cubicBezTo>
                    <a:pt x="271" y="559"/>
                    <a:pt x="309" y="566"/>
                    <a:pt x="347" y="566"/>
                  </a:cubicBezTo>
                  <a:cubicBezTo>
                    <a:pt x="453" y="566"/>
                    <a:pt x="554" y="507"/>
                    <a:pt x="597" y="403"/>
                  </a:cubicBezTo>
                  <a:cubicBezTo>
                    <a:pt x="688" y="202"/>
                    <a:pt x="527" y="1"/>
                    <a:pt x="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656050" y="4370400"/>
              <a:ext cx="17200" cy="14225"/>
            </a:xfrm>
            <a:custGeom>
              <a:avLst/>
              <a:gdLst/>
              <a:ahLst/>
              <a:cxnLst/>
              <a:rect l="l" t="t" r="r" b="b"/>
              <a:pathLst>
                <a:path w="688" h="569" extrusionOk="0">
                  <a:moveTo>
                    <a:pt x="348" y="0"/>
                  </a:moveTo>
                  <a:cubicBezTo>
                    <a:pt x="314" y="0"/>
                    <a:pt x="279" y="7"/>
                    <a:pt x="246" y="21"/>
                  </a:cubicBezTo>
                  <a:cubicBezTo>
                    <a:pt x="12" y="114"/>
                    <a:pt x="0" y="442"/>
                    <a:pt x="234" y="547"/>
                  </a:cubicBezTo>
                  <a:cubicBezTo>
                    <a:pt x="272" y="562"/>
                    <a:pt x="309" y="569"/>
                    <a:pt x="345" y="569"/>
                  </a:cubicBezTo>
                  <a:cubicBezTo>
                    <a:pt x="535" y="569"/>
                    <a:pt x="687" y="381"/>
                    <a:pt x="608" y="184"/>
                  </a:cubicBezTo>
                  <a:cubicBezTo>
                    <a:pt x="564" y="68"/>
                    <a:pt x="458" y="0"/>
                    <a:pt x="3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540875" y="4480775"/>
              <a:ext cx="17200" cy="14100"/>
            </a:xfrm>
            <a:custGeom>
              <a:avLst/>
              <a:gdLst/>
              <a:ahLst/>
              <a:cxnLst/>
              <a:rect l="l" t="t" r="r" b="b"/>
              <a:pathLst>
                <a:path w="688" h="564" extrusionOk="0">
                  <a:moveTo>
                    <a:pt x="338" y="0"/>
                  </a:moveTo>
                  <a:cubicBezTo>
                    <a:pt x="233" y="0"/>
                    <a:pt x="131" y="65"/>
                    <a:pt x="80" y="168"/>
                  </a:cubicBezTo>
                  <a:cubicBezTo>
                    <a:pt x="0" y="366"/>
                    <a:pt x="147" y="564"/>
                    <a:pt x="336" y="564"/>
                  </a:cubicBezTo>
                  <a:cubicBezTo>
                    <a:pt x="370" y="564"/>
                    <a:pt x="406" y="557"/>
                    <a:pt x="442" y="543"/>
                  </a:cubicBezTo>
                  <a:cubicBezTo>
                    <a:pt x="676" y="449"/>
                    <a:pt x="688" y="121"/>
                    <a:pt x="454" y="28"/>
                  </a:cubicBezTo>
                  <a:cubicBezTo>
                    <a:pt x="416" y="9"/>
                    <a:pt x="377" y="0"/>
                    <a:pt x="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537600" y="4639900"/>
              <a:ext cx="17175" cy="14200"/>
            </a:xfrm>
            <a:custGeom>
              <a:avLst/>
              <a:gdLst/>
              <a:ahLst/>
              <a:cxnLst/>
              <a:rect l="l" t="t" r="r" b="b"/>
              <a:pathLst>
                <a:path w="687" h="568" extrusionOk="0">
                  <a:moveTo>
                    <a:pt x="330" y="1"/>
                  </a:moveTo>
                  <a:cubicBezTo>
                    <a:pt x="298" y="1"/>
                    <a:pt x="266" y="6"/>
                    <a:pt x="234" y="15"/>
                  </a:cubicBezTo>
                  <a:cubicBezTo>
                    <a:pt x="0" y="109"/>
                    <a:pt x="0" y="437"/>
                    <a:pt x="222" y="542"/>
                  </a:cubicBezTo>
                  <a:cubicBezTo>
                    <a:pt x="262" y="560"/>
                    <a:pt x="302" y="568"/>
                    <a:pt x="341" y="568"/>
                  </a:cubicBezTo>
                  <a:cubicBezTo>
                    <a:pt x="530" y="568"/>
                    <a:pt x="686" y="373"/>
                    <a:pt x="608" y="179"/>
                  </a:cubicBezTo>
                  <a:cubicBezTo>
                    <a:pt x="562" y="68"/>
                    <a:pt x="450" y="1"/>
                    <a:pt x="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561275" y="4735650"/>
              <a:ext cx="7625" cy="7275"/>
            </a:xfrm>
            <a:custGeom>
              <a:avLst/>
              <a:gdLst/>
              <a:ahLst/>
              <a:cxnLst/>
              <a:rect l="l" t="t" r="r" b="b"/>
              <a:pathLst>
                <a:path w="305" h="291" extrusionOk="0">
                  <a:moveTo>
                    <a:pt x="158" y="0"/>
                  </a:moveTo>
                  <a:cubicBezTo>
                    <a:pt x="119" y="0"/>
                    <a:pt x="79" y="14"/>
                    <a:pt x="47" y="46"/>
                  </a:cubicBezTo>
                  <a:cubicBezTo>
                    <a:pt x="1" y="105"/>
                    <a:pt x="1" y="186"/>
                    <a:pt x="47" y="245"/>
                  </a:cubicBezTo>
                  <a:cubicBezTo>
                    <a:pt x="79" y="276"/>
                    <a:pt x="118" y="290"/>
                    <a:pt x="156" y="290"/>
                  </a:cubicBezTo>
                  <a:cubicBezTo>
                    <a:pt x="232" y="290"/>
                    <a:pt x="305" y="233"/>
                    <a:pt x="305" y="140"/>
                  </a:cubicBezTo>
                  <a:cubicBezTo>
                    <a:pt x="305" y="55"/>
                    <a:pt x="233" y="0"/>
                    <a:pt x="1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732075" y="4810225"/>
              <a:ext cx="8800" cy="7300"/>
            </a:xfrm>
            <a:custGeom>
              <a:avLst/>
              <a:gdLst/>
              <a:ahLst/>
              <a:cxnLst/>
              <a:rect l="l" t="t" r="r" b="b"/>
              <a:pathLst>
                <a:path w="352" h="292" extrusionOk="0">
                  <a:moveTo>
                    <a:pt x="148" y="0"/>
                  </a:moveTo>
                  <a:cubicBezTo>
                    <a:pt x="73" y="0"/>
                    <a:pt x="1" y="55"/>
                    <a:pt x="1" y="140"/>
                  </a:cubicBezTo>
                  <a:cubicBezTo>
                    <a:pt x="1" y="222"/>
                    <a:pt x="59" y="292"/>
                    <a:pt x="141" y="292"/>
                  </a:cubicBezTo>
                  <a:cubicBezTo>
                    <a:pt x="270" y="292"/>
                    <a:pt x="352" y="140"/>
                    <a:pt x="258" y="46"/>
                  </a:cubicBezTo>
                  <a:cubicBezTo>
                    <a:pt x="227" y="15"/>
                    <a:pt x="187" y="0"/>
                    <a:pt x="1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904350" y="4742350"/>
              <a:ext cx="9975" cy="7325"/>
            </a:xfrm>
            <a:custGeom>
              <a:avLst/>
              <a:gdLst/>
              <a:ahLst/>
              <a:cxnLst/>
              <a:rect l="l" t="t" r="r" b="b"/>
              <a:pathLst>
                <a:path w="399" h="293" extrusionOk="0">
                  <a:moveTo>
                    <a:pt x="200" y="0"/>
                  </a:moveTo>
                  <a:cubicBezTo>
                    <a:pt x="71" y="0"/>
                    <a:pt x="1" y="164"/>
                    <a:pt x="106" y="258"/>
                  </a:cubicBezTo>
                  <a:cubicBezTo>
                    <a:pt x="135" y="281"/>
                    <a:pt x="170" y="293"/>
                    <a:pt x="205" y="293"/>
                  </a:cubicBezTo>
                  <a:cubicBezTo>
                    <a:pt x="240" y="293"/>
                    <a:pt x="276" y="281"/>
                    <a:pt x="305" y="258"/>
                  </a:cubicBezTo>
                  <a:cubicBezTo>
                    <a:pt x="398" y="164"/>
                    <a:pt x="340" y="0"/>
                    <a:pt x="2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979225" y="4572525"/>
              <a:ext cx="8800" cy="7225"/>
            </a:xfrm>
            <a:custGeom>
              <a:avLst/>
              <a:gdLst/>
              <a:ahLst/>
              <a:cxnLst/>
              <a:rect l="l" t="t" r="r" b="b"/>
              <a:pathLst>
                <a:path w="352" h="289" extrusionOk="0">
                  <a:moveTo>
                    <a:pt x="206" y="0"/>
                  </a:moveTo>
                  <a:cubicBezTo>
                    <a:pt x="171" y="0"/>
                    <a:pt x="136" y="13"/>
                    <a:pt x="106" y="43"/>
                  </a:cubicBezTo>
                  <a:cubicBezTo>
                    <a:pt x="1" y="125"/>
                    <a:pt x="71" y="289"/>
                    <a:pt x="200" y="289"/>
                  </a:cubicBezTo>
                  <a:cubicBezTo>
                    <a:pt x="281" y="289"/>
                    <a:pt x="340" y="230"/>
                    <a:pt x="352" y="148"/>
                  </a:cubicBezTo>
                  <a:cubicBezTo>
                    <a:pt x="352" y="61"/>
                    <a:pt x="281" y="0"/>
                    <a:pt x="2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911675" y="4399575"/>
              <a:ext cx="9675" cy="7250"/>
            </a:xfrm>
            <a:custGeom>
              <a:avLst/>
              <a:gdLst/>
              <a:ahLst/>
              <a:cxnLst/>
              <a:rect l="l" t="t" r="r" b="b"/>
              <a:pathLst>
                <a:path w="387" h="290" extrusionOk="0">
                  <a:moveTo>
                    <a:pt x="187" y="0"/>
                  </a:moveTo>
                  <a:cubicBezTo>
                    <a:pt x="59" y="0"/>
                    <a:pt x="0" y="152"/>
                    <a:pt x="94" y="246"/>
                  </a:cubicBezTo>
                  <a:cubicBezTo>
                    <a:pt x="123" y="275"/>
                    <a:pt x="158" y="290"/>
                    <a:pt x="193" y="290"/>
                  </a:cubicBezTo>
                  <a:cubicBezTo>
                    <a:pt x="228" y="290"/>
                    <a:pt x="263" y="275"/>
                    <a:pt x="293" y="246"/>
                  </a:cubicBezTo>
                  <a:cubicBezTo>
                    <a:pt x="386" y="152"/>
                    <a:pt x="328" y="0"/>
                    <a:pt x="1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741600" y="4326150"/>
              <a:ext cx="8350" cy="5950"/>
            </a:xfrm>
            <a:custGeom>
              <a:avLst/>
              <a:gdLst/>
              <a:ahLst/>
              <a:cxnLst/>
              <a:rect l="l" t="t" r="r" b="b"/>
              <a:pathLst>
                <a:path w="334" h="238" extrusionOk="0">
                  <a:moveTo>
                    <a:pt x="165" y="1"/>
                  </a:moveTo>
                  <a:cubicBezTo>
                    <a:pt x="105" y="1"/>
                    <a:pt x="47" y="36"/>
                    <a:pt x="29" y="106"/>
                  </a:cubicBezTo>
                  <a:cubicBezTo>
                    <a:pt x="0" y="194"/>
                    <a:pt x="82" y="238"/>
                    <a:pt x="165" y="238"/>
                  </a:cubicBezTo>
                  <a:cubicBezTo>
                    <a:pt x="249" y="238"/>
                    <a:pt x="334" y="194"/>
                    <a:pt x="310" y="106"/>
                  </a:cubicBezTo>
                  <a:cubicBezTo>
                    <a:pt x="287" y="36"/>
                    <a:pt x="225" y="1"/>
                    <a:pt x="1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67125" y="4392850"/>
              <a:ext cx="9675" cy="7325"/>
            </a:xfrm>
            <a:custGeom>
              <a:avLst/>
              <a:gdLst/>
              <a:ahLst/>
              <a:cxnLst/>
              <a:rect l="l" t="t" r="r" b="b"/>
              <a:pathLst>
                <a:path w="387" h="293" extrusionOk="0">
                  <a:moveTo>
                    <a:pt x="194" y="0"/>
                  </a:moveTo>
                  <a:cubicBezTo>
                    <a:pt x="159" y="0"/>
                    <a:pt x="123" y="12"/>
                    <a:pt x="94" y="35"/>
                  </a:cubicBezTo>
                  <a:cubicBezTo>
                    <a:pt x="1" y="129"/>
                    <a:pt x="59" y="292"/>
                    <a:pt x="200" y="292"/>
                  </a:cubicBezTo>
                  <a:cubicBezTo>
                    <a:pt x="328" y="292"/>
                    <a:pt x="387" y="129"/>
                    <a:pt x="293" y="35"/>
                  </a:cubicBezTo>
                  <a:cubicBezTo>
                    <a:pt x="264" y="12"/>
                    <a:pt x="229" y="0"/>
                    <a:pt x="1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493075" y="4562675"/>
              <a:ext cx="8050" cy="7225"/>
            </a:xfrm>
            <a:custGeom>
              <a:avLst/>
              <a:gdLst/>
              <a:ahLst/>
              <a:cxnLst/>
              <a:rect l="l" t="t" r="r" b="b"/>
              <a:pathLst>
                <a:path w="322" h="289" extrusionOk="0">
                  <a:moveTo>
                    <a:pt x="137" y="0"/>
                  </a:moveTo>
                  <a:cubicBezTo>
                    <a:pt x="1" y="0"/>
                    <a:pt x="1" y="289"/>
                    <a:pt x="137" y="289"/>
                  </a:cubicBezTo>
                  <a:cubicBezTo>
                    <a:pt x="146" y="289"/>
                    <a:pt x="156" y="288"/>
                    <a:pt x="167" y="285"/>
                  </a:cubicBezTo>
                  <a:cubicBezTo>
                    <a:pt x="176" y="288"/>
                    <a:pt x="185" y="289"/>
                    <a:pt x="194" y="289"/>
                  </a:cubicBezTo>
                  <a:cubicBezTo>
                    <a:pt x="321" y="289"/>
                    <a:pt x="321" y="0"/>
                    <a:pt x="194" y="0"/>
                  </a:cubicBezTo>
                  <a:cubicBezTo>
                    <a:pt x="185" y="0"/>
                    <a:pt x="176" y="1"/>
                    <a:pt x="167" y="4"/>
                  </a:cubicBezTo>
                  <a:cubicBezTo>
                    <a:pt x="156" y="1"/>
                    <a:pt x="146" y="0"/>
                    <a:pt x="1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44" name="Google Shape;444;p2"/>
          <p:cNvPicPr preferRelativeResize="0"/>
          <p:nvPr/>
        </p:nvPicPr>
        <p:blipFill rotWithShape="1">
          <a:blip r:embed="rId2">
            <a:alphaModFix/>
          </a:blip>
          <a:srcRect r="3956"/>
          <a:stretch/>
        </p:blipFill>
        <p:spPr>
          <a:xfrm>
            <a:off x="-701625" y="515291"/>
            <a:ext cx="4368851" cy="4482036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2"/>
          <p:cNvSpPr/>
          <p:nvPr/>
        </p:nvSpPr>
        <p:spPr>
          <a:xfrm>
            <a:off x="-228799" y="3611925"/>
            <a:ext cx="3988950" cy="979023"/>
          </a:xfrm>
          <a:custGeom>
            <a:avLst/>
            <a:gdLst/>
            <a:ahLst/>
            <a:cxnLst/>
            <a:rect l="l" t="t" r="r" b="b"/>
            <a:pathLst>
              <a:path w="69007" h="98518" extrusionOk="0">
                <a:moveTo>
                  <a:pt x="0" y="0"/>
                </a:moveTo>
                <a:lnTo>
                  <a:pt x="0" y="98518"/>
                </a:lnTo>
                <a:lnTo>
                  <a:pt x="69006" y="98518"/>
                </a:lnTo>
                <a:lnTo>
                  <a:pt x="6900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"/>
          <p:cNvSpPr txBox="1">
            <a:spLocks noGrp="1"/>
          </p:cNvSpPr>
          <p:nvPr>
            <p:ph type="title"/>
          </p:nvPr>
        </p:nvSpPr>
        <p:spPr>
          <a:xfrm>
            <a:off x="1013875" y="744275"/>
            <a:ext cx="3803100" cy="27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rgbClr val="2A060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rgbClr val="2A060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rgbClr val="2A060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rgbClr val="2A060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rgbClr val="2A060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rgbClr val="2A060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rgbClr val="2A060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rgbClr val="2A060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rgbClr val="2A0606"/>
                </a:solidFill>
              </a:defRPr>
            </a:lvl9pPr>
          </a:lstStyle>
          <a:p>
            <a:endParaRPr/>
          </a:p>
        </p:txBody>
      </p:sp>
      <p:sp>
        <p:nvSpPr>
          <p:cNvPr id="447" name="Google Shape;447;p2"/>
          <p:cNvSpPr txBox="1">
            <a:spLocks noGrp="1"/>
          </p:cNvSpPr>
          <p:nvPr>
            <p:ph type="subTitle" idx="1"/>
          </p:nvPr>
        </p:nvSpPr>
        <p:spPr>
          <a:xfrm>
            <a:off x="1199550" y="3743975"/>
            <a:ext cx="22002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pic>
        <p:nvPicPr>
          <p:cNvPr id="448" name="Google Shape;448;p2"/>
          <p:cNvPicPr preferRelativeResize="0"/>
          <p:nvPr/>
        </p:nvPicPr>
        <p:blipFill rotWithShape="1">
          <a:blip r:embed="rId2">
            <a:alphaModFix/>
          </a:blip>
          <a:srcRect r="3956"/>
          <a:stretch/>
        </p:blipFill>
        <p:spPr>
          <a:xfrm>
            <a:off x="4967375" y="-694009"/>
            <a:ext cx="4368851" cy="4482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1" name="Google Shape;5401;p24"/>
          <p:cNvSpPr/>
          <p:nvPr/>
        </p:nvSpPr>
        <p:spPr>
          <a:xfrm>
            <a:off x="393300" y="346525"/>
            <a:ext cx="8357400" cy="442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">
    <p:spTree>
      <p:nvGrpSpPr>
        <p:cNvPr id="1" name="Shape 54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4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"/>
          <p:cNvSpPr/>
          <p:nvPr/>
        </p:nvSpPr>
        <p:spPr>
          <a:xfrm>
            <a:off x="5016950" y="356526"/>
            <a:ext cx="4255460" cy="2535646"/>
          </a:xfrm>
          <a:custGeom>
            <a:avLst/>
            <a:gdLst/>
            <a:ahLst/>
            <a:cxnLst/>
            <a:rect l="l" t="t" r="r" b="b"/>
            <a:pathLst>
              <a:path w="46196" h="19676" extrusionOk="0">
                <a:moveTo>
                  <a:pt x="45915" y="1"/>
                </a:moveTo>
                <a:lnTo>
                  <a:pt x="1" y="18450"/>
                </a:lnTo>
                <a:lnTo>
                  <a:pt x="113" y="18562"/>
                </a:lnTo>
                <a:lnTo>
                  <a:pt x="46196" y="19675"/>
                </a:lnTo>
                <a:lnTo>
                  <a:pt x="459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4"/>
          <p:cNvSpPr/>
          <p:nvPr/>
        </p:nvSpPr>
        <p:spPr>
          <a:xfrm>
            <a:off x="5213637" y="191063"/>
            <a:ext cx="4216771" cy="2034599"/>
          </a:xfrm>
          <a:custGeom>
            <a:avLst/>
            <a:gdLst/>
            <a:ahLst/>
            <a:cxnLst/>
            <a:rect l="l" t="t" r="r" b="b"/>
            <a:pathLst>
              <a:path w="45776" h="22087" extrusionOk="0">
                <a:moveTo>
                  <a:pt x="45776" y="1"/>
                </a:moveTo>
                <a:cubicBezTo>
                  <a:pt x="45776" y="1"/>
                  <a:pt x="15857" y="15024"/>
                  <a:pt x="4476" y="20289"/>
                </a:cubicBezTo>
                <a:lnTo>
                  <a:pt x="4476" y="20289"/>
                </a:lnTo>
                <a:cubicBezTo>
                  <a:pt x="15856" y="16081"/>
                  <a:pt x="45776" y="5948"/>
                  <a:pt x="45776" y="5948"/>
                </a:cubicBezTo>
                <a:lnTo>
                  <a:pt x="45776" y="1"/>
                </a:lnTo>
                <a:close/>
                <a:moveTo>
                  <a:pt x="4476" y="20289"/>
                </a:moveTo>
                <a:lnTo>
                  <a:pt x="4476" y="20289"/>
                </a:lnTo>
                <a:cubicBezTo>
                  <a:pt x="1678" y="21324"/>
                  <a:pt x="1" y="22001"/>
                  <a:pt x="165" y="22081"/>
                </a:cubicBezTo>
                <a:cubicBezTo>
                  <a:pt x="172" y="22085"/>
                  <a:pt x="183" y="22086"/>
                  <a:pt x="198" y="22086"/>
                </a:cubicBezTo>
                <a:cubicBezTo>
                  <a:pt x="477" y="22086"/>
                  <a:pt x="2058" y="21408"/>
                  <a:pt x="4476" y="202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4"/>
          <p:cNvSpPr/>
          <p:nvPr/>
        </p:nvSpPr>
        <p:spPr>
          <a:xfrm rot="-7500242">
            <a:off x="5484502" y="3164907"/>
            <a:ext cx="5033093" cy="2484311"/>
          </a:xfrm>
          <a:custGeom>
            <a:avLst/>
            <a:gdLst/>
            <a:ahLst/>
            <a:cxnLst/>
            <a:rect l="l" t="t" r="r" b="b"/>
            <a:pathLst>
              <a:path w="125624" h="78170" extrusionOk="0">
                <a:moveTo>
                  <a:pt x="125624" y="1"/>
                </a:moveTo>
                <a:lnTo>
                  <a:pt x="0" y="78169"/>
                </a:lnTo>
                <a:lnTo>
                  <a:pt x="11580" y="77675"/>
                </a:lnTo>
                <a:lnTo>
                  <a:pt x="27511" y="77664"/>
                </a:lnTo>
                <a:lnTo>
                  <a:pt x="74830" y="43813"/>
                </a:lnTo>
                <a:lnTo>
                  <a:pt x="74819" y="36348"/>
                </a:lnTo>
                <a:lnTo>
                  <a:pt x="1256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4"/>
          <p:cNvSpPr/>
          <p:nvPr/>
        </p:nvSpPr>
        <p:spPr>
          <a:xfrm flipH="1">
            <a:off x="4339375" y="1401600"/>
            <a:ext cx="5291025" cy="884345"/>
          </a:xfrm>
          <a:custGeom>
            <a:avLst/>
            <a:gdLst/>
            <a:ahLst/>
            <a:cxnLst/>
            <a:rect l="l" t="t" r="r" b="b"/>
            <a:pathLst>
              <a:path w="211641" h="47096" extrusionOk="0">
                <a:moveTo>
                  <a:pt x="1777" y="1"/>
                </a:moveTo>
                <a:lnTo>
                  <a:pt x="1" y="23632"/>
                </a:lnTo>
                <a:lnTo>
                  <a:pt x="211640" y="47095"/>
                </a:lnTo>
                <a:lnTo>
                  <a:pt x="3340" y="338"/>
                </a:lnTo>
                <a:lnTo>
                  <a:pt x="177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4"/>
          <p:cNvSpPr/>
          <p:nvPr/>
        </p:nvSpPr>
        <p:spPr>
          <a:xfrm>
            <a:off x="1747925" y="2719000"/>
            <a:ext cx="2888617" cy="2432341"/>
          </a:xfrm>
          <a:custGeom>
            <a:avLst/>
            <a:gdLst/>
            <a:ahLst/>
            <a:cxnLst/>
            <a:rect l="l" t="t" r="r" b="b"/>
            <a:pathLst>
              <a:path w="98361" h="77383" extrusionOk="0">
                <a:moveTo>
                  <a:pt x="98282" y="1"/>
                </a:moveTo>
                <a:lnTo>
                  <a:pt x="97360" y="282"/>
                </a:lnTo>
                <a:lnTo>
                  <a:pt x="47320" y="36066"/>
                </a:lnTo>
                <a:lnTo>
                  <a:pt x="47320" y="43531"/>
                </a:lnTo>
                <a:lnTo>
                  <a:pt x="0" y="77382"/>
                </a:lnTo>
                <a:lnTo>
                  <a:pt x="0" y="77382"/>
                </a:lnTo>
                <a:lnTo>
                  <a:pt x="98361" y="77270"/>
                </a:lnTo>
                <a:lnTo>
                  <a:pt x="982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4"/>
          <p:cNvSpPr/>
          <p:nvPr/>
        </p:nvSpPr>
        <p:spPr>
          <a:xfrm>
            <a:off x="-170725" y="2712400"/>
            <a:ext cx="3689263" cy="2438904"/>
          </a:xfrm>
          <a:custGeom>
            <a:avLst/>
            <a:gdLst/>
            <a:ahLst/>
            <a:cxnLst/>
            <a:rect l="l" t="t" r="r" b="b"/>
            <a:pathLst>
              <a:path w="125624" h="78170" extrusionOk="0">
                <a:moveTo>
                  <a:pt x="125624" y="1"/>
                </a:moveTo>
                <a:lnTo>
                  <a:pt x="0" y="78169"/>
                </a:lnTo>
                <a:lnTo>
                  <a:pt x="11580" y="77675"/>
                </a:lnTo>
                <a:lnTo>
                  <a:pt x="27511" y="77664"/>
                </a:lnTo>
                <a:lnTo>
                  <a:pt x="74830" y="43813"/>
                </a:lnTo>
                <a:lnTo>
                  <a:pt x="74819" y="36348"/>
                </a:lnTo>
                <a:lnTo>
                  <a:pt x="1256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4"/>
          <p:cNvSpPr/>
          <p:nvPr/>
        </p:nvSpPr>
        <p:spPr>
          <a:xfrm>
            <a:off x="3318550" y="2711075"/>
            <a:ext cx="1311112" cy="2438854"/>
          </a:xfrm>
          <a:custGeom>
            <a:avLst/>
            <a:gdLst/>
            <a:ahLst/>
            <a:cxnLst/>
            <a:rect l="l" t="t" r="r" b="b"/>
            <a:pathLst>
              <a:path w="44645" h="77900" extrusionOk="0">
                <a:moveTo>
                  <a:pt x="44645" y="1"/>
                </a:moveTo>
                <a:lnTo>
                  <a:pt x="1" y="77787"/>
                </a:lnTo>
                <a:lnTo>
                  <a:pt x="16651" y="77900"/>
                </a:lnTo>
                <a:lnTo>
                  <a:pt x="446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4"/>
          <p:cNvSpPr/>
          <p:nvPr/>
        </p:nvSpPr>
        <p:spPr>
          <a:xfrm>
            <a:off x="2078674" y="2711075"/>
            <a:ext cx="2550926" cy="2535657"/>
          </a:xfrm>
          <a:custGeom>
            <a:avLst/>
            <a:gdLst/>
            <a:ahLst/>
            <a:cxnLst/>
            <a:rect l="l" t="t" r="r" b="b"/>
            <a:pathLst>
              <a:path w="76922" h="82824" extrusionOk="0">
                <a:moveTo>
                  <a:pt x="76922" y="1"/>
                </a:moveTo>
                <a:lnTo>
                  <a:pt x="38742" y="37033"/>
                </a:lnTo>
                <a:lnTo>
                  <a:pt x="38529" y="37236"/>
                </a:lnTo>
                <a:lnTo>
                  <a:pt x="38517" y="37517"/>
                </a:lnTo>
                <a:lnTo>
                  <a:pt x="38301" y="46404"/>
                </a:lnTo>
                <a:lnTo>
                  <a:pt x="38301" y="46404"/>
                </a:lnTo>
                <a:lnTo>
                  <a:pt x="1" y="80609"/>
                </a:lnTo>
                <a:lnTo>
                  <a:pt x="4048" y="82824"/>
                </a:lnTo>
                <a:lnTo>
                  <a:pt x="40833" y="47388"/>
                </a:lnTo>
                <a:lnTo>
                  <a:pt x="41137" y="47095"/>
                </a:lnTo>
                <a:lnTo>
                  <a:pt x="41126" y="46769"/>
                </a:lnTo>
                <a:lnTo>
                  <a:pt x="40885" y="37769"/>
                </a:lnTo>
                <a:lnTo>
                  <a:pt x="40885" y="37769"/>
                </a:lnTo>
                <a:lnTo>
                  <a:pt x="7692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4"/>
          <p:cNvSpPr/>
          <p:nvPr/>
        </p:nvSpPr>
        <p:spPr>
          <a:xfrm flipH="1">
            <a:off x="-5" y="0"/>
            <a:ext cx="4593814" cy="2763693"/>
          </a:xfrm>
          <a:custGeom>
            <a:avLst/>
            <a:gdLst/>
            <a:ahLst/>
            <a:cxnLst/>
            <a:rect l="l" t="t" r="r" b="b"/>
            <a:pathLst>
              <a:path w="45713" h="76967" extrusionOk="0">
                <a:moveTo>
                  <a:pt x="45431" y="1"/>
                </a:moveTo>
                <a:lnTo>
                  <a:pt x="1" y="203"/>
                </a:lnTo>
                <a:lnTo>
                  <a:pt x="79" y="76776"/>
                </a:lnTo>
                <a:lnTo>
                  <a:pt x="282" y="76967"/>
                </a:lnTo>
                <a:lnTo>
                  <a:pt x="45712" y="38360"/>
                </a:lnTo>
                <a:lnTo>
                  <a:pt x="454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4"/>
          <p:cNvSpPr/>
          <p:nvPr/>
        </p:nvSpPr>
        <p:spPr>
          <a:xfrm rot="5400000">
            <a:off x="1585559" y="-350488"/>
            <a:ext cx="2550926" cy="3117702"/>
          </a:xfrm>
          <a:custGeom>
            <a:avLst/>
            <a:gdLst/>
            <a:ahLst/>
            <a:cxnLst/>
            <a:rect l="l" t="t" r="r" b="b"/>
            <a:pathLst>
              <a:path w="76922" h="82824" extrusionOk="0">
                <a:moveTo>
                  <a:pt x="76922" y="1"/>
                </a:moveTo>
                <a:lnTo>
                  <a:pt x="38742" y="37033"/>
                </a:lnTo>
                <a:lnTo>
                  <a:pt x="38529" y="37236"/>
                </a:lnTo>
                <a:lnTo>
                  <a:pt x="38517" y="37517"/>
                </a:lnTo>
                <a:lnTo>
                  <a:pt x="38301" y="46404"/>
                </a:lnTo>
                <a:lnTo>
                  <a:pt x="38301" y="46404"/>
                </a:lnTo>
                <a:lnTo>
                  <a:pt x="1" y="80609"/>
                </a:lnTo>
                <a:lnTo>
                  <a:pt x="4048" y="82824"/>
                </a:lnTo>
                <a:lnTo>
                  <a:pt x="40833" y="47388"/>
                </a:lnTo>
                <a:lnTo>
                  <a:pt x="41137" y="47095"/>
                </a:lnTo>
                <a:lnTo>
                  <a:pt x="41126" y="46769"/>
                </a:lnTo>
                <a:lnTo>
                  <a:pt x="40885" y="37769"/>
                </a:lnTo>
                <a:lnTo>
                  <a:pt x="40885" y="37769"/>
                </a:lnTo>
                <a:lnTo>
                  <a:pt x="7692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6" name="Google Shape;686;p4"/>
          <p:cNvPicPr preferRelativeResize="0"/>
          <p:nvPr/>
        </p:nvPicPr>
        <p:blipFill rotWithShape="1">
          <a:blip r:embed="rId2">
            <a:alphaModFix/>
          </a:blip>
          <a:srcRect r="3956"/>
          <a:stretch/>
        </p:blipFill>
        <p:spPr>
          <a:xfrm>
            <a:off x="-188972" y="46200"/>
            <a:ext cx="3725773" cy="5275824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4"/>
          <p:cNvSpPr/>
          <p:nvPr/>
        </p:nvSpPr>
        <p:spPr>
          <a:xfrm flipH="1">
            <a:off x="3207414" y="6463"/>
            <a:ext cx="1389811" cy="2754393"/>
          </a:xfrm>
          <a:custGeom>
            <a:avLst/>
            <a:gdLst/>
            <a:ahLst/>
            <a:cxnLst/>
            <a:rect l="l" t="t" r="r" b="b"/>
            <a:pathLst>
              <a:path w="13830" h="76708" extrusionOk="0">
                <a:moveTo>
                  <a:pt x="13829" y="1"/>
                </a:moveTo>
                <a:lnTo>
                  <a:pt x="35" y="23"/>
                </a:lnTo>
                <a:lnTo>
                  <a:pt x="1" y="76708"/>
                </a:lnTo>
                <a:lnTo>
                  <a:pt x="138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8" name="Google Shape;688;p4"/>
          <p:cNvGrpSpPr/>
          <p:nvPr/>
        </p:nvGrpSpPr>
        <p:grpSpPr>
          <a:xfrm>
            <a:off x="-210872" y="4487792"/>
            <a:ext cx="693267" cy="758945"/>
            <a:chOff x="1385400" y="3442950"/>
            <a:chExt cx="483450" cy="529250"/>
          </a:xfrm>
        </p:grpSpPr>
        <p:sp>
          <p:nvSpPr>
            <p:cNvPr id="689" name="Google Shape;689;p4"/>
            <p:cNvSpPr/>
            <p:nvPr/>
          </p:nvSpPr>
          <p:spPr>
            <a:xfrm>
              <a:off x="1608850" y="3719700"/>
              <a:ext cx="29450" cy="27775"/>
            </a:xfrm>
            <a:custGeom>
              <a:avLst/>
              <a:gdLst/>
              <a:ahLst/>
              <a:cxnLst/>
              <a:rect l="l" t="t" r="r" b="b"/>
              <a:pathLst>
                <a:path w="1178" h="1111" extrusionOk="0">
                  <a:moveTo>
                    <a:pt x="613" y="1"/>
                  </a:moveTo>
                  <a:cubicBezTo>
                    <a:pt x="478" y="1"/>
                    <a:pt x="340" y="50"/>
                    <a:pt x="225" y="161"/>
                  </a:cubicBezTo>
                  <a:cubicBezTo>
                    <a:pt x="12" y="364"/>
                    <a:pt x="1" y="712"/>
                    <a:pt x="214" y="937"/>
                  </a:cubicBezTo>
                  <a:cubicBezTo>
                    <a:pt x="327" y="1057"/>
                    <a:pt x="469" y="1111"/>
                    <a:pt x="609" y="1111"/>
                  </a:cubicBezTo>
                  <a:cubicBezTo>
                    <a:pt x="890" y="1111"/>
                    <a:pt x="1162" y="896"/>
                    <a:pt x="1170" y="566"/>
                  </a:cubicBezTo>
                  <a:cubicBezTo>
                    <a:pt x="1177" y="229"/>
                    <a:pt x="903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"/>
            <p:cNvSpPr/>
            <p:nvPr/>
          </p:nvSpPr>
          <p:spPr>
            <a:xfrm>
              <a:off x="1658675" y="3720625"/>
              <a:ext cx="36775" cy="27500"/>
            </a:xfrm>
            <a:custGeom>
              <a:avLst/>
              <a:gdLst/>
              <a:ahLst/>
              <a:cxnLst/>
              <a:rect l="l" t="t" r="r" b="b"/>
              <a:pathLst>
                <a:path w="1471" h="1100" extrusionOk="0">
                  <a:moveTo>
                    <a:pt x="737" y="0"/>
                  </a:moveTo>
                  <a:cubicBezTo>
                    <a:pt x="251" y="0"/>
                    <a:pt x="1" y="577"/>
                    <a:pt x="335" y="934"/>
                  </a:cubicBezTo>
                  <a:cubicBezTo>
                    <a:pt x="444" y="1043"/>
                    <a:pt x="589" y="1100"/>
                    <a:pt x="735" y="1100"/>
                  </a:cubicBezTo>
                  <a:cubicBezTo>
                    <a:pt x="873" y="1100"/>
                    <a:pt x="1012" y="1049"/>
                    <a:pt x="1122" y="945"/>
                  </a:cubicBezTo>
                  <a:cubicBezTo>
                    <a:pt x="1470" y="608"/>
                    <a:pt x="1234" y="12"/>
                    <a:pt x="751" y="1"/>
                  </a:cubicBezTo>
                  <a:cubicBezTo>
                    <a:pt x="746" y="0"/>
                    <a:pt x="741" y="0"/>
                    <a:pt x="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"/>
            <p:cNvSpPr/>
            <p:nvPr/>
          </p:nvSpPr>
          <p:spPr>
            <a:xfrm>
              <a:off x="1659725" y="3667775"/>
              <a:ext cx="36850" cy="27675"/>
            </a:xfrm>
            <a:custGeom>
              <a:avLst/>
              <a:gdLst/>
              <a:ahLst/>
              <a:cxnLst/>
              <a:rect l="l" t="t" r="r" b="b"/>
              <a:pathLst>
                <a:path w="1474" h="1107" extrusionOk="0">
                  <a:moveTo>
                    <a:pt x="742" y="1"/>
                  </a:moveTo>
                  <a:cubicBezTo>
                    <a:pt x="259" y="1"/>
                    <a:pt x="0" y="586"/>
                    <a:pt x="338" y="945"/>
                  </a:cubicBezTo>
                  <a:cubicBezTo>
                    <a:pt x="446" y="1054"/>
                    <a:pt x="589" y="1107"/>
                    <a:pt x="733" y="1107"/>
                  </a:cubicBezTo>
                  <a:cubicBezTo>
                    <a:pt x="873" y="1107"/>
                    <a:pt x="1014" y="1056"/>
                    <a:pt x="1125" y="957"/>
                  </a:cubicBezTo>
                  <a:cubicBezTo>
                    <a:pt x="1473" y="619"/>
                    <a:pt x="1237" y="12"/>
                    <a:pt x="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"/>
            <p:cNvSpPr/>
            <p:nvPr/>
          </p:nvSpPr>
          <p:spPr>
            <a:xfrm>
              <a:off x="1611200" y="3666825"/>
              <a:ext cx="29425" cy="27575"/>
            </a:xfrm>
            <a:custGeom>
              <a:avLst/>
              <a:gdLst/>
              <a:ahLst/>
              <a:cxnLst/>
              <a:rect l="l" t="t" r="r" b="b"/>
              <a:pathLst>
                <a:path w="1177" h="1103" extrusionOk="0">
                  <a:moveTo>
                    <a:pt x="568" y="0"/>
                  </a:moveTo>
                  <a:cubicBezTo>
                    <a:pt x="288" y="0"/>
                    <a:pt x="15" y="215"/>
                    <a:pt x="8" y="545"/>
                  </a:cubicBezTo>
                  <a:cubicBezTo>
                    <a:pt x="0" y="877"/>
                    <a:pt x="278" y="1103"/>
                    <a:pt x="566" y="1103"/>
                  </a:cubicBezTo>
                  <a:cubicBezTo>
                    <a:pt x="698" y="1103"/>
                    <a:pt x="832" y="1055"/>
                    <a:pt x="941" y="950"/>
                  </a:cubicBezTo>
                  <a:cubicBezTo>
                    <a:pt x="1166" y="736"/>
                    <a:pt x="1177" y="387"/>
                    <a:pt x="963" y="174"/>
                  </a:cubicBezTo>
                  <a:cubicBezTo>
                    <a:pt x="851" y="54"/>
                    <a:pt x="709" y="0"/>
                    <a:pt x="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"/>
            <p:cNvSpPr/>
            <p:nvPr/>
          </p:nvSpPr>
          <p:spPr>
            <a:xfrm>
              <a:off x="1603800" y="3760475"/>
              <a:ext cx="35725" cy="30600"/>
            </a:xfrm>
            <a:custGeom>
              <a:avLst/>
              <a:gdLst/>
              <a:ahLst/>
              <a:cxnLst/>
              <a:rect l="l" t="t" r="r" b="b"/>
              <a:pathLst>
                <a:path w="1429" h="1224" extrusionOk="0">
                  <a:moveTo>
                    <a:pt x="694" y="0"/>
                  </a:moveTo>
                  <a:cubicBezTo>
                    <a:pt x="467" y="0"/>
                    <a:pt x="241" y="124"/>
                    <a:pt x="135" y="374"/>
                  </a:cubicBezTo>
                  <a:cubicBezTo>
                    <a:pt x="0" y="677"/>
                    <a:pt x="146" y="1037"/>
                    <a:pt x="450" y="1172"/>
                  </a:cubicBezTo>
                  <a:cubicBezTo>
                    <a:pt x="531" y="1207"/>
                    <a:pt x="613" y="1223"/>
                    <a:pt x="692" y="1223"/>
                  </a:cubicBezTo>
                  <a:cubicBezTo>
                    <a:pt x="1095" y="1223"/>
                    <a:pt x="1429" y="808"/>
                    <a:pt x="1259" y="385"/>
                  </a:cubicBezTo>
                  <a:cubicBezTo>
                    <a:pt x="1157" y="129"/>
                    <a:pt x="925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"/>
            <p:cNvSpPr/>
            <p:nvPr/>
          </p:nvSpPr>
          <p:spPr>
            <a:xfrm>
              <a:off x="1660025" y="3761675"/>
              <a:ext cx="36825" cy="30475"/>
            </a:xfrm>
            <a:custGeom>
              <a:avLst/>
              <a:gdLst/>
              <a:ahLst/>
              <a:cxnLst/>
              <a:rect l="l" t="t" r="r" b="b"/>
              <a:pathLst>
                <a:path w="1473" h="1219" extrusionOk="0">
                  <a:moveTo>
                    <a:pt x="726" y="0"/>
                  </a:moveTo>
                  <a:cubicBezTo>
                    <a:pt x="328" y="0"/>
                    <a:pt x="0" y="412"/>
                    <a:pt x="168" y="832"/>
                  </a:cubicBezTo>
                  <a:cubicBezTo>
                    <a:pt x="264" y="1075"/>
                    <a:pt x="494" y="1218"/>
                    <a:pt x="739" y="1218"/>
                  </a:cubicBezTo>
                  <a:cubicBezTo>
                    <a:pt x="811" y="1218"/>
                    <a:pt x="884" y="1206"/>
                    <a:pt x="955" y="1180"/>
                  </a:cubicBezTo>
                  <a:cubicBezTo>
                    <a:pt x="1461" y="978"/>
                    <a:pt x="1472" y="270"/>
                    <a:pt x="978" y="56"/>
                  </a:cubicBezTo>
                  <a:cubicBezTo>
                    <a:pt x="893" y="18"/>
                    <a:pt x="808" y="0"/>
                    <a:pt x="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"/>
            <p:cNvSpPr/>
            <p:nvPr/>
          </p:nvSpPr>
          <p:spPr>
            <a:xfrm>
              <a:off x="1701325" y="3722300"/>
              <a:ext cx="37100" cy="30300"/>
            </a:xfrm>
            <a:custGeom>
              <a:avLst/>
              <a:gdLst/>
              <a:ahLst/>
              <a:cxnLst/>
              <a:rect l="l" t="t" r="r" b="b"/>
              <a:pathLst>
                <a:path w="1484" h="1212" extrusionOk="0">
                  <a:moveTo>
                    <a:pt x="749" y="0"/>
                  </a:moveTo>
                  <a:cubicBezTo>
                    <a:pt x="674" y="0"/>
                    <a:pt x="596" y="15"/>
                    <a:pt x="517" y="46"/>
                  </a:cubicBezTo>
                  <a:cubicBezTo>
                    <a:pt x="12" y="237"/>
                    <a:pt x="0" y="945"/>
                    <a:pt x="495" y="1159"/>
                  </a:cubicBezTo>
                  <a:cubicBezTo>
                    <a:pt x="575" y="1194"/>
                    <a:pt x="659" y="1211"/>
                    <a:pt x="741" y="1211"/>
                  </a:cubicBezTo>
                  <a:cubicBezTo>
                    <a:pt x="972" y="1211"/>
                    <a:pt x="1194" y="1079"/>
                    <a:pt x="1293" y="855"/>
                  </a:cubicBezTo>
                  <a:cubicBezTo>
                    <a:pt x="1483" y="428"/>
                    <a:pt x="1159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"/>
            <p:cNvSpPr/>
            <p:nvPr/>
          </p:nvSpPr>
          <p:spPr>
            <a:xfrm>
              <a:off x="1702400" y="3665250"/>
              <a:ext cx="35775" cy="30300"/>
            </a:xfrm>
            <a:custGeom>
              <a:avLst/>
              <a:gdLst/>
              <a:ahLst/>
              <a:cxnLst/>
              <a:rect l="l" t="t" r="r" b="b"/>
              <a:pathLst>
                <a:path w="1431" h="1212" extrusionOk="0">
                  <a:moveTo>
                    <a:pt x="741" y="1"/>
                  </a:moveTo>
                  <a:cubicBezTo>
                    <a:pt x="517" y="1"/>
                    <a:pt x="292" y="119"/>
                    <a:pt x="182" y="361"/>
                  </a:cubicBezTo>
                  <a:cubicBezTo>
                    <a:pt x="0" y="782"/>
                    <a:pt x="332" y="1211"/>
                    <a:pt x="740" y="1211"/>
                  </a:cubicBezTo>
                  <a:cubicBezTo>
                    <a:pt x="811" y="1211"/>
                    <a:pt x="885" y="1198"/>
                    <a:pt x="958" y="1170"/>
                  </a:cubicBezTo>
                  <a:cubicBezTo>
                    <a:pt x="1273" y="1046"/>
                    <a:pt x="1430" y="698"/>
                    <a:pt x="1306" y="383"/>
                  </a:cubicBezTo>
                  <a:cubicBezTo>
                    <a:pt x="1209" y="130"/>
                    <a:pt x="976" y="1"/>
                    <a:pt x="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"/>
            <p:cNvSpPr/>
            <p:nvPr/>
          </p:nvSpPr>
          <p:spPr>
            <a:xfrm>
              <a:off x="1662825" y="3624225"/>
              <a:ext cx="36850" cy="30400"/>
            </a:xfrm>
            <a:custGeom>
              <a:avLst/>
              <a:gdLst/>
              <a:ahLst/>
              <a:cxnLst/>
              <a:rect l="l" t="t" r="r" b="b"/>
              <a:pathLst>
                <a:path w="1474" h="1216" extrusionOk="0">
                  <a:moveTo>
                    <a:pt x="745" y="0"/>
                  </a:moveTo>
                  <a:cubicBezTo>
                    <a:pt x="671" y="0"/>
                    <a:pt x="594" y="14"/>
                    <a:pt x="517" y="45"/>
                  </a:cubicBezTo>
                  <a:cubicBezTo>
                    <a:pt x="11" y="236"/>
                    <a:pt x="0" y="945"/>
                    <a:pt x="495" y="1170"/>
                  </a:cubicBezTo>
                  <a:cubicBezTo>
                    <a:pt x="570" y="1200"/>
                    <a:pt x="649" y="1215"/>
                    <a:pt x="727" y="1215"/>
                  </a:cubicBezTo>
                  <a:cubicBezTo>
                    <a:pt x="963" y="1215"/>
                    <a:pt x="1192" y="1080"/>
                    <a:pt x="1293" y="844"/>
                  </a:cubicBezTo>
                  <a:lnTo>
                    <a:pt x="1293" y="855"/>
                  </a:lnTo>
                  <a:cubicBezTo>
                    <a:pt x="1474" y="436"/>
                    <a:pt x="1155" y="0"/>
                    <a:pt x="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"/>
            <p:cNvSpPr/>
            <p:nvPr/>
          </p:nvSpPr>
          <p:spPr>
            <a:xfrm>
              <a:off x="1605475" y="3622875"/>
              <a:ext cx="36850" cy="30500"/>
            </a:xfrm>
            <a:custGeom>
              <a:avLst/>
              <a:gdLst/>
              <a:ahLst/>
              <a:cxnLst/>
              <a:rect l="l" t="t" r="r" b="b"/>
              <a:pathLst>
                <a:path w="1474" h="1220" extrusionOk="0">
                  <a:moveTo>
                    <a:pt x="739" y="1"/>
                  </a:moveTo>
                  <a:cubicBezTo>
                    <a:pt x="666" y="1"/>
                    <a:pt x="591" y="14"/>
                    <a:pt x="518" y="43"/>
                  </a:cubicBezTo>
                  <a:cubicBezTo>
                    <a:pt x="12" y="245"/>
                    <a:pt x="1" y="954"/>
                    <a:pt x="495" y="1167"/>
                  </a:cubicBezTo>
                  <a:cubicBezTo>
                    <a:pt x="578" y="1203"/>
                    <a:pt x="661" y="1219"/>
                    <a:pt x="741" y="1219"/>
                  </a:cubicBezTo>
                  <a:cubicBezTo>
                    <a:pt x="1142" y="1219"/>
                    <a:pt x="1473" y="813"/>
                    <a:pt x="1305" y="392"/>
                  </a:cubicBezTo>
                  <a:cubicBezTo>
                    <a:pt x="1210" y="150"/>
                    <a:pt x="982" y="1"/>
                    <a:pt x="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"/>
            <p:cNvSpPr/>
            <p:nvPr/>
          </p:nvSpPr>
          <p:spPr>
            <a:xfrm>
              <a:off x="1564150" y="3662550"/>
              <a:ext cx="36850" cy="30300"/>
            </a:xfrm>
            <a:custGeom>
              <a:avLst/>
              <a:gdLst/>
              <a:ahLst/>
              <a:cxnLst/>
              <a:rect l="l" t="t" r="r" b="b"/>
              <a:pathLst>
                <a:path w="1474" h="1212" extrusionOk="0">
                  <a:moveTo>
                    <a:pt x="735" y="0"/>
                  </a:moveTo>
                  <a:cubicBezTo>
                    <a:pt x="503" y="0"/>
                    <a:pt x="281" y="135"/>
                    <a:pt x="181" y="367"/>
                  </a:cubicBezTo>
                  <a:cubicBezTo>
                    <a:pt x="0" y="785"/>
                    <a:pt x="318" y="1211"/>
                    <a:pt x="725" y="1211"/>
                  </a:cubicBezTo>
                  <a:cubicBezTo>
                    <a:pt x="800" y="1211"/>
                    <a:pt x="878" y="1197"/>
                    <a:pt x="957" y="1166"/>
                  </a:cubicBezTo>
                  <a:cubicBezTo>
                    <a:pt x="1463" y="974"/>
                    <a:pt x="1474" y="266"/>
                    <a:pt x="979" y="53"/>
                  </a:cubicBezTo>
                  <a:cubicBezTo>
                    <a:pt x="900" y="17"/>
                    <a:pt x="817" y="0"/>
                    <a:pt x="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"/>
            <p:cNvSpPr/>
            <p:nvPr/>
          </p:nvSpPr>
          <p:spPr>
            <a:xfrm>
              <a:off x="1564175" y="3719500"/>
              <a:ext cx="35725" cy="30200"/>
            </a:xfrm>
            <a:custGeom>
              <a:avLst/>
              <a:gdLst/>
              <a:ahLst/>
              <a:cxnLst/>
              <a:rect l="l" t="t" r="r" b="b"/>
              <a:pathLst>
                <a:path w="1429" h="1208" extrusionOk="0">
                  <a:moveTo>
                    <a:pt x="696" y="0"/>
                  </a:moveTo>
                  <a:cubicBezTo>
                    <a:pt x="623" y="0"/>
                    <a:pt x="548" y="15"/>
                    <a:pt x="472" y="46"/>
                  </a:cubicBezTo>
                  <a:cubicBezTo>
                    <a:pt x="157" y="158"/>
                    <a:pt x="0" y="518"/>
                    <a:pt x="124" y="821"/>
                  </a:cubicBezTo>
                  <a:cubicBezTo>
                    <a:pt x="221" y="1078"/>
                    <a:pt x="452" y="1208"/>
                    <a:pt x="685" y="1208"/>
                  </a:cubicBezTo>
                  <a:cubicBezTo>
                    <a:pt x="910" y="1208"/>
                    <a:pt x="1137" y="1087"/>
                    <a:pt x="1248" y="844"/>
                  </a:cubicBezTo>
                  <a:cubicBezTo>
                    <a:pt x="1429" y="434"/>
                    <a:pt x="1102" y="0"/>
                    <a:pt x="6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"/>
            <p:cNvSpPr/>
            <p:nvPr/>
          </p:nvSpPr>
          <p:spPr>
            <a:xfrm>
              <a:off x="1559950" y="3777300"/>
              <a:ext cx="20250" cy="15300"/>
            </a:xfrm>
            <a:custGeom>
              <a:avLst/>
              <a:gdLst/>
              <a:ahLst/>
              <a:cxnLst/>
              <a:rect l="l" t="t" r="r" b="b"/>
              <a:pathLst>
                <a:path w="810" h="612" extrusionOk="0">
                  <a:moveTo>
                    <a:pt x="407" y="0"/>
                  </a:moveTo>
                  <a:cubicBezTo>
                    <a:pt x="331" y="0"/>
                    <a:pt x="258" y="28"/>
                    <a:pt x="203" y="83"/>
                  </a:cubicBezTo>
                  <a:cubicBezTo>
                    <a:pt x="0" y="274"/>
                    <a:pt x="135" y="600"/>
                    <a:pt x="405" y="612"/>
                  </a:cubicBezTo>
                  <a:cubicBezTo>
                    <a:pt x="675" y="612"/>
                    <a:pt x="810" y="286"/>
                    <a:pt x="630" y="94"/>
                  </a:cubicBezTo>
                  <a:cubicBezTo>
                    <a:pt x="567" y="31"/>
                    <a:pt x="486" y="0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"/>
            <p:cNvSpPr/>
            <p:nvPr/>
          </p:nvSpPr>
          <p:spPr>
            <a:xfrm>
              <a:off x="1641175" y="3811625"/>
              <a:ext cx="17925" cy="15275"/>
            </a:xfrm>
            <a:custGeom>
              <a:avLst/>
              <a:gdLst/>
              <a:ahLst/>
              <a:cxnLst/>
              <a:rect l="l" t="t" r="r" b="b"/>
              <a:pathLst>
                <a:path w="717" h="611" extrusionOk="0">
                  <a:moveTo>
                    <a:pt x="311" y="1"/>
                  </a:moveTo>
                  <a:cubicBezTo>
                    <a:pt x="156" y="1"/>
                    <a:pt x="8" y="119"/>
                    <a:pt x="0" y="307"/>
                  </a:cubicBezTo>
                  <a:cubicBezTo>
                    <a:pt x="0" y="464"/>
                    <a:pt x="135" y="610"/>
                    <a:pt x="304" y="610"/>
                  </a:cubicBezTo>
                  <a:cubicBezTo>
                    <a:pt x="309" y="610"/>
                    <a:pt x="313" y="610"/>
                    <a:pt x="318" y="610"/>
                  </a:cubicBezTo>
                  <a:cubicBezTo>
                    <a:pt x="579" y="610"/>
                    <a:pt x="717" y="292"/>
                    <a:pt x="529" y="93"/>
                  </a:cubicBezTo>
                  <a:cubicBezTo>
                    <a:pt x="466" y="30"/>
                    <a:pt x="388" y="1"/>
                    <a:pt x="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"/>
            <p:cNvSpPr/>
            <p:nvPr/>
          </p:nvSpPr>
          <p:spPr>
            <a:xfrm>
              <a:off x="1718750" y="3780500"/>
              <a:ext cx="20250" cy="15300"/>
            </a:xfrm>
            <a:custGeom>
              <a:avLst/>
              <a:gdLst/>
              <a:ahLst/>
              <a:cxnLst/>
              <a:rect l="l" t="t" r="r" b="b"/>
              <a:pathLst>
                <a:path w="810" h="612" extrusionOk="0">
                  <a:moveTo>
                    <a:pt x="416" y="0"/>
                  </a:moveTo>
                  <a:cubicBezTo>
                    <a:pt x="147" y="0"/>
                    <a:pt x="0" y="326"/>
                    <a:pt x="191" y="517"/>
                  </a:cubicBezTo>
                  <a:cubicBezTo>
                    <a:pt x="249" y="581"/>
                    <a:pt x="327" y="612"/>
                    <a:pt x="406" y="612"/>
                  </a:cubicBezTo>
                  <a:cubicBezTo>
                    <a:pt x="482" y="612"/>
                    <a:pt x="558" y="583"/>
                    <a:pt x="619" y="529"/>
                  </a:cubicBezTo>
                  <a:cubicBezTo>
                    <a:pt x="810" y="337"/>
                    <a:pt x="686" y="11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"/>
            <p:cNvSpPr/>
            <p:nvPr/>
          </p:nvSpPr>
          <p:spPr>
            <a:xfrm>
              <a:off x="1753325" y="3702150"/>
              <a:ext cx="17925" cy="15400"/>
            </a:xfrm>
            <a:custGeom>
              <a:avLst/>
              <a:gdLst/>
              <a:ahLst/>
              <a:cxnLst/>
              <a:rect l="l" t="t" r="r" b="b"/>
              <a:pathLst>
                <a:path w="717" h="616" extrusionOk="0">
                  <a:moveTo>
                    <a:pt x="405" y="1"/>
                  </a:moveTo>
                  <a:cubicBezTo>
                    <a:pt x="331" y="1"/>
                    <a:pt x="255" y="27"/>
                    <a:pt x="191" y="87"/>
                  </a:cubicBezTo>
                  <a:cubicBezTo>
                    <a:pt x="0" y="279"/>
                    <a:pt x="124" y="605"/>
                    <a:pt x="394" y="616"/>
                  </a:cubicBezTo>
                  <a:cubicBezTo>
                    <a:pt x="562" y="616"/>
                    <a:pt x="708" y="481"/>
                    <a:pt x="708" y="312"/>
                  </a:cubicBezTo>
                  <a:cubicBezTo>
                    <a:pt x="716" y="127"/>
                    <a:pt x="565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"/>
            <p:cNvSpPr/>
            <p:nvPr/>
          </p:nvSpPr>
          <p:spPr>
            <a:xfrm>
              <a:off x="1723800" y="3622800"/>
              <a:ext cx="19175" cy="15050"/>
            </a:xfrm>
            <a:custGeom>
              <a:avLst/>
              <a:gdLst/>
              <a:ahLst/>
              <a:cxnLst/>
              <a:rect l="l" t="t" r="r" b="b"/>
              <a:pathLst>
                <a:path w="767" h="602" extrusionOk="0">
                  <a:moveTo>
                    <a:pt x="332" y="1"/>
                  </a:moveTo>
                  <a:cubicBezTo>
                    <a:pt x="263" y="1"/>
                    <a:pt x="191" y="27"/>
                    <a:pt x="124" y="91"/>
                  </a:cubicBezTo>
                  <a:cubicBezTo>
                    <a:pt x="1" y="204"/>
                    <a:pt x="1" y="395"/>
                    <a:pt x="113" y="507"/>
                  </a:cubicBezTo>
                  <a:cubicBezTo>
                    <a:pt x="171" y="570"/>
                    <a:pt x="252" y="601"/>
                    <a:pt x="332" y="601"/>
                  </a:cubicBezTo>
                  <a:cubicBezTo>
                    <a:pt x="409" y="601"/>
                    <a:pt x="485" y="573"/>
                    <a:pt x="540" y="518"/>
                  </a:cubicBezTo>
                  <a:lnTo>
                    <a:pt x="540" y="530"/>
                  </a:lnTo>
                  <a:cubicBezTo>
                    <a:pt x="766" y="312"/>
                    <a:pt x="56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"/>
            <p:cNvSpPr/>
            <p:nvPr/>
          </p:nvSpPr>
          <p:spPr>
            <a:xfrm>
              <a:off x="1643225" y="3588250"/>
              <a:ext cx="17925" cy="15200"/>
            </a:xfrm>
            <a:custGeom>
              <a:avLst/>
              <a:gdLst/>
              <a:ahLst/>
              <a:cxnLst/>
              <a:rect l="l" t="t" r="r" b="b"/>
              <a:pathLst>
                <a:path w="717" h="608" extrusionOk="0">
                  <a:moveTo>
                    <a:pt x="400" y="0"/>
                  </a:moveTo>
                  <a:cubicBezTo>
                    <a:pt x="138" y="0"/>
                    <a:pt x="0" y="319"/>
                    <a:pt x="188" y="517"/>
                  </a:cubicBezTo>
                  <a:cubicBezTo>
                    <a:pt x="250" y="579"/>
                    <a:pt x="326" y="607"/>
                    <a:pt x="401" y="607"/>
                  </a:cubicBezTo>
                  <a:cubicBezTo>
                    <a:pt x="558" y="607"/>
                    <a:pt x="709" y="486"/>
                    <a:pt x="717" y="304"/>
                  </a:cubicBezTo>
                  <a:cubicBezTo>
                    <a:pt x="717" y="135"/>
                    <a:pt x="582" y="0"/>
                    <a:pt x="413" y="0"/>
                  </a:cubicBezTo>
                  <a:cubicBezTo>
                    <a:pt x="409" y="0"/>
                    <a:pt x="404" y="0"/>
                    <a:pt x="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"/>
            <p:cNvSpPr/>
            <p:nvPr/>
          </p:nvSpPr>
          <p:spPr>
            <a:xfrm>
              <a:off x="1565650" y="3619250"/>
              <a:ext cx="15975" cy="15200"/>
            </a:xfrm>
            <a:custGeom>
              <a:avLst/>
              <a:gdLst/>
              <a:ahLst/>
              <a:cxnLst/>
              <a:rect l="l" t="t" r="r" b="b"/>
              <a:pathLst>
                <a:path w="639" h="608" extrusionOk="0">
                  <a:moveTo>
                    <a:pt x="312" y="1"/>
                  </a:moveTo>
                  <a:cubicBezTo>
                    <a:pt x="158" y="1"/>
                    <a:pt x="8" y="121"/>
                    <a:pt x="8" y="301"/>
                  </a:cubicBezTo>
                  <a:cubicBezTo>
                    <a:pt x="1" y="486"/>
                    <a:pt x="152" y="607"/>
                    <a:pt x="313" y="607"/>
                  </a:cubicBezTo>
                  <a:cubicBezTo>
                    <a:pt x="386" y="607"/>
                    <a:pt x="462" y="582"/>
                    <a:pt x="526" y="525"/>
                  </a:cubicBezTo>
                  <a:cubicBezTo>
                    <a:pt x="638" y="402"/>
                    <a:pt x="638" y="222"/>
                    <a:pt x="526" y="98"/>
                  </a:cubicBezTo>
                  <a:cubicBezTo>
                    <a:pt x="466" y="31"/>
                    <a:pt x="388" y="1"/>
                    <a:pt x="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"/>
            <p:cNvSpPr/>
            <p:nvPr/>
          </p:nvSpPr>
          <p:spPr>
            <a:xfrm>
              <a:off x="1531275" y="3697575"/>
              <a:ext cx="17725" cy="15275"/>
            </a:xfrm>
            <a:custGeom>
              <a:avLst/>
              <a:gdLst/>
              <a:ahLst/>
              <a:cxnLst/>
              <a:rect l="l" t="t" r="r" b="b"/>
              <a:pathLst>
                <a:path w="709" h="611" extrusionOk="0">
                  <a:moveTo>
                    <a:pt x="315" y="1"/>
                  </a:moveTo>
                  <a:cubicBezTo>
                    <a:pt x="147" y="1"/>
                    <a:pt x="1" y="136"/>
                    <a:pt x="1" y="304"/>
                  </a:cubicBezTo>
                  <a:cubicBezTo>
                    <a:pt x="1" y="489"/>
                    <a:pt x="149" y="611"/>
                    <a:pt x="307" y="611"/>
                  </a:cubicBezTo>
                  <a:cubicBezTo>
                    <a:pt x="380" y="611"/>
                    <a:pt x="454" y="585"/>
                    <a:pt x="518" y="529"/>
                  </a:cubicBezTo>
                  <a:cubicBezTo>
                    <a:pt x="709" y="338"/>
                    <a:pt x="585" y="12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"/>
            <p:cNvSpPr/>
            <p:nvPr/>
          </p:nvSpPr>
          <p:spPr>
            <a:xfrm>
              <a:off x="1578225" y="3832600"/>
              <a:ext cx="26600" cy="22875"/>
            </a:xfrm>
            <a:custGeom>
              <a:avLst/>
              <a:gdLst/>
              <a:ahLst/>
              <a:cxnLst/>
              <a:rect l="l" t="t" r="r" b="b"/>
              <a:pathLst>
                <a:path w="1064" h="915" extrusionOk="0">
                  <a:moveTo>
                    <a:pt x="516" y="0"/>
                  </a:moveTo>
                  <a:cubicBezTo>
                    <a:pt x="346" y="0"/>
                    <a:pt x="174" y="93"/>
                    <a:pt x="90" y="277"/>
                  </a:cubicBezTo>
                  <a:cubicBezTo>
                    <a:pt x="0" y="502"/>
                    <a:pt x="101" y="772"/>
                    <a:pt x="326" y="873"/>
                  </a:cubicBezTo>
                  <a:cubicBezTo>
                    <a:pt x="389" y="902"/>
                    <a:pt x="453" y="915"/>
                    <a:pt x="515" y="915"/>
                  </a:cubicBezTo>
                  <a:cubicBezTo>
                    <a:pt x="815" y="915"/>
                    <a:pt x="1064" y="605"/>
                    <a:pt x="933" y="288"/>
                  </a:cubicBezTo>
                  <a:cubicBezTo>
                    <a:pt x="860" y="96"/>
                    <a:pt x="689" y="0"/>
                    <a:pt x="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"/>
            <p:cNvSpPr/>
            <p:nvPr/>
          </p:nvSpPr>
          <p:spPr>
            <a:xfrm>
              <a:off x="1691800" y="3834925"/>
              <a:ext cx="27825" cy="22800"/>
            </a:xfrm>
            <a:custGeom>
              <a:avLst/>
              <a:gdLst/>
              <a:ahLst/>
              <a:cxnLst/>
              <a:rect l="l" t="t" r="r" b="b"/>
              <a:pathLst>
                <a:path w="1113" h="912" extrusionOk="0">
                  <a:moveTo>
                    <a:pt x="547" y="0"/>
                  </a:moveTo>
                  <a:cubicBezTo>
                    <a:pt x="247" y="0"/>
                    <a:pt x="1" y="303"/>
                    <a:pt x="123" y="623"/>
                  </a:cubicBezTo>
                  <a:cubicBezTo>
                    <a:pt x="192" y="804"/>
                    <a:pt x="367" y="912"/>
                    <a:pt x="551" y="912"/>
                  </a:cubicBezTo>
                  <a:cubicBezTo>
                    <a:pt x="607" y="912"/>
                    <a:pt x="664" y="902"/>
                    <a:pt x="719" y="881"/>
                  </a:cubicBezTo>
                  <a:cubicBezTo>
                    <a:pt x="1101" y="735"/>
                    <a:pt x="1112" y="207"/>
                    <a:pt x="730" y="38"/>
                  </a:cubicBezTo>
                  <a:cubicBezTo>
                    <a:pt x="669" y="12"/>
                    <a:pt x="607" y="0"/>
                    <a:pt x="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"/>
            <p:cNvSpPr/>
            <p:nvPr/>
          </p:nvSpPr>
          <p:spPr>
            <a:xfrm>
              <a:off x="1774400" y="3756075"/>
              <a:ext cx="27825" cy="22725"/>
            </a:xfrm>
            <a:custGeom>
              <a:avLst/>
              <a:gdLst/>
              <a:ahLst/>
              <a:cxnLst/>
              <a:rect l="l" t="t" r="r" b="b"/>
              <a:pathLst>
                <a:path w="1113" h="909" extrusionOk="0">
                  <a:moveTo>
                    <a:pt x="559" y="1"/>
                  </a:moveTo>
                  <a:cubicBezTo>
                    <a:pt x="505" y="1"/>
                    <a:pt x="449" y="11"/>
                    <a:pt x="394" y="33"/>
                  </a:cubicBezTo>
                  <a:cubicBezTo>
                    <a:pt x="12" y="179"/>
                    <a:pt x="0" y="707"/>
                    <a:pt x="371" y="865"/>
                  </a:cubicBezTo>
                  <a:cubicBezTo>
                    <a:pt x="435" y="895"/>
                    <a:pt x="500" y="909"/>
                    <a:pt x="565" y="909"/>
                  </a:cubicBezTo>
                  <a:cubicBezTo>
                    <a:pt x="740" y="909"/>
                    <a:pt x="904" y="804"/>
                    <a:pt x="978" y="640"/>
                  </a:cubicBezTo>
                  <a:cubicBezTo>
                    <a:pt x="1112" y="324"/>
                    <a:pt x="864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"/>
            <p:cNvSpPr/>
            <p:nvPr/>
          </p:nvSpPr>
          <p:spPr>
            <a:xfrm>
              <a:off x="1776725" y="3641900"/>
              <a:ext cx="26650" cy="22775"/>
            </a:xfrm>
            <a:custGeom>
              <a:avLst/>
              <a:gdLst/>
              <a:ahLst/>
              <a:cxnLst/>
              <a:rect l="l" t="t" r="r" b="b"/>
              <a:pathLst>
                <a:path w="1066" h="911" extrusionOk="0">
                  <a:moveTo>
                    <a:pt x="552" y="0"/>
                  </a:moveTo>
                  <a:cubicBezTo>
                    <a:pt x="386" y="0"/>
                    <a:pt x="220" y="90"/>
                    <a:pt x="143" y="271"/>
                  </a:cubicBezTo>
                  <a:cubicBezTo>
                    <a:pt x="0" y="587"/>
                    <a:pt x="247" y="910"/>
                    <a:pt x="552" y="910"/>
                  </a:cubicBezTo>
                  <a:cubicBezTo>
                    <a:pt x="606" y="910"/>
                    <a:pt x="661" y="900"/>
                    <a:pt x="717" y="879"/>
                  </a:cubicBezTo>
                  <a:cubicBezTo>
                    <a:pt x="953" y="789"/>
                    <a:pt x="1065" y="519"/>
                    <a:pt x="975" y="294"/>
                  </a:cubicBezTo>
                  <a:cubicBezTo>
                    <a:pt x="901" y="99"/>
                    <a:pt x="726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"/>
            <p:cNvSpPr/>
            <p:nvPr/>
          </p:nvSpPr>
          <p:spPr>
            <a:xfrm>
              <a:off x="1697450" y="3559650"/>
              <a:ext cx="26650" cy="22800"/>
            </a:xfrm>
            <a:custGeom>
              <a:avLst/>
              <a:gdLst/>
              <a:ahLst/>
              <a:cxnLst/>
              <a:rect l="l" t="t" r="r" b="b"/>
              <a:pathLst>
                <a:path w="1066" h="912" extrusionOk="0">
                  <a:moveTo>
                    <a:pt x="547" y="1"/>
                  </a:moveTo>
                  <a:cubicBezTo>
                    <a:pt x="243" y="1"/>
                    <a:pt x="0" y="310"/>
                    <a:pt x="122" y="627"/>
                  </a:cubicBezTo>
                  <a:cubicBezTo>
                    <a:pt x="201" y="815"/>
                    <a:pt x="377" y="911"/>
                    <a:pt x="552" y="911"/>
                  </a:cubicBezTo>
                  <a:cubicBezTo>
                    <a:pt x="723" y="911"/>
                    <a:pt x="893" y="821"/>
                    <a:pt x="976" y="638"/>
                  </a:cubicBezTo>
                  <a:cubicBezTo>
                    <a:pt x="1066" y="402"/>
                    <a:pt x="965" y="144"/>
                    <a:pt x="740" y="43"/>
                  </a:cubicBezTo>
                  <a:cubicBezTo>
                    <a:pt x="675" y="14"/>
                    <a:pt x="610" y="1"/>
                    <a:pt x="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"/>
            <p:cNvSpPr/>
            <p:nvPr/>
          </p:nvSpPr>
          <p:spPr>
            <a:xfrm>
              <a:off x="1582725" y="3557275"/>
              <a:ext cx="27775" cy="22775"/>
            </a:xfrm>
            <a:custGeom>
              <a:avLst/>
              <a:gdLst/>
              <a:ahLst/>
              <a:cxnLst/>
              <a:rect l="l" t="t" r="r" b="b"/>
              <a:pathLst>
                <a:path w="1111" h="911" extrusionOk="0">
                  <a:moveTo>
                    <a:pt x="564" y="1"/>
                  </a:moveTo>
                  <a:cubicBezTo>
                    <a:pt x="508" y="1"/>
                    <a:pt x="450" y="12"/>
                    <a:pt x="393" y="36"/>
                  </a:cubicBezTo>
                  <a:cubicBezTo>
                    <a:pt x="11" y="183"/>
                    <a:pt x="0" y="711"/>
                    <a:pt x="382" y="868"/>
                  </a:cubicBezTo>
                  <a:cubicBezTo>
                    <a:pt x="446" y="897"/>
                    <a:pt x="509" y="910"/>
                    <a:pt x="571" y="910"/>
                  </a:cubicBezTo>
                  <a:cubicBezTo>
                    <a:pt x="868" y="910"/>
                    <a:pt x="1111" y="603"/>
                    <a:pt x="989" y="295"/>
                  </a:cubicBezTo>
                  <a:cubicBezTo>
                    <a:pt x="912" y="115"/>
                    <a:pt x="744" y="1"/>
                    <a:pt x="5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"/>
            <p:cNvSpPr/>
            <p:nvPr/>
          </p:nvSpPr>
          <p:spPr>
            <a:xfrm>
              <a:off x="1500150" y="3636225"/>
              <a:ext cx="27775" cy="22825"/>
            </a:xfrm>
            <a:custGeom>
              <a:avLst/>
              <a:gdLst/>
              <a:ahLst/>
              <a:cxnLst/>
              <a:rect l="l" t="t" r="r" b="b"/>
              <a:pathLst>
                <a:path w="1111" h="913" extrusionOk="0">
                  <a:moveTo>
                    <a:pt x="558" y="0"/>
                  </a:moveTo>
                  <a:cubicBezTo>
                    <a:pt x="379" y="0"/>
                    <a:pt x="211" y="105"/>
                    <a:pt x="144" y="274"/>
                  </a:cubicBezTo>
                  <a:cubicBezTo>
                    <a:pt x="0" y="589"/>
                    <a:pt x="247" y="913"/>
                    <a:pt x="552" y="913"/>
                  </a:cubicBezTo>
                  <a:cubicBezTo>
                    <a:pt x="606" y="913"/>
                    <a:pt x="662" y="903"/>
                    <a:pt x="717" y="881"/>
                  </a:cubicBezTo>
                  <a:cubicBezTo>
                    <a:pt x="1099" y="735"/>
                    <a:pt x="1111" y="206"/>
                    <a:pt x="740" y="38"/>
                  </a:cubicBezTo>
                  <a:cubicBezTo>
                    <a:pt x="680" y="12"/>
                    <a:pt x="619" y="0"/>
                    <a:pt x="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"/>
            <p:cNvSpPr/>
            <p:nvPr/>
          </p:nvSpPr>
          <p:spPr>
            <a:xfrm>
              <a:off x="1498950" y="3750475"/>
              <a:ext cx="26675" cy="22550"/>
            </a:xfrm>
            <a:custGeom>
              <a:avLst/>
              <a:gdLst/>
              <a:ahLst/>
              <a:cxnLst/>
              <a:rect l="l" t="t" r="r" b="b"/>
              <a:pathLst>
                <a:path w="1067" h="902" extrusionOk="0">
                  <a:moveTo>
                    <a:pt x="514" y="0"/>
                  </a:moveTo>
                  <a:cubicBezTo>
                    <a:pt x="460" y="0"/>
                    <a:pt x="405" y="10"/>
                    <a:pt x="349" y="32"/>
                  </a:cubicBezTo>
                  <a:cubicBezTo>
                    <a:pt x="113" y="122"/>
                    <a:pt x="1" y="380"/>
                    <a:pt x="91" y="617"/>
                  </a:cubicBezTo>
                  <a:cubicBezTo>
                    <a:pt x="165" y="806"/>
                    <a:pt x="340" y="902"/>
                    <a:pt x="514" y="902"/>
                  </a:cubicBezTo>
                  <a:cubicBezTo>
                    <a:pt x="680" y="902"/>
                    <a:pt x="846" y="815"/>
                    <a:pt x="923" y="639"/>
                  </a:cubicBezTo>
                  <a:cubicBezTo>
                    <a:pt x="1066" y="324"/>
                    <a:pt x="81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"/>
            <p:cNvSpPr/>
            <p:nvPr/>
          </p:nvSpPr>
          <p:spPr>
            <a:xfrm>
              <a:off x="1511875" y="3832675"/>
              <a:ext cx="8175" cy="7600"/>
            </a:xfrm>
            <a:custGeom>
              <a:avLst/>
              <a:gdLst/>
              <a:ahLst/>
              <a:cxnLst/>
              <a:rect l="l" t="t" r="r" b="b"/>
              <a:pathLst>
                <a:path w="327" h="304" extrusionOk="0">
                  <a:moveTo>
                    <a:pt x="175" y="1"/>
                  </a:moveTo>
                  <a:cubicBezTo>
                    <a:pt x="137" y="1"/>
                    <a:pt x="98" y="16"/>
                    <a:pt x="68" y="49"/>
                  </a:cubicBezTo>
                  <a:cubicBezTo>
                    <a:pt x="1" y="105"/>
                    <a:pt x="1" y="207"/>
                    <a:pt x="68" y="263"/>
                  </a:cubicBezTo>
                  <a:cubicBezTo>
                    <a:pt x="97" y="291"/>
                    <a:pt x="133" y="304"/>
                    <a:pt x="169" y="304"/>
                  </a:cubicBezTo>
                  <a:cubicBezTo>
                    <a:pt x="248" y="304"/>
                    <a:pt x="327" y="243"/>
                    <a:pt x="327" y="150"/>
                  </a:cubicBezTo>
                  <a:cubicBezTo>
                    <a:pt x="327" y="60"/>
                    <a:pt x="252" y="1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"/>
            <p:cNvSpPr/>
            <p:nvPr/>
          </p:nvSpPr>
          <p:spPr>
            <a:xfrm>
              <a:off x="1643425" y="3890000"/>
              <a:ext cx="9025" cy="7725"/>
            </a:xfrm>
            <a:custGeom>
              <a:avLst/>
              <a:gdLst/>
              <a:ahLst/>
              <a:cxnLst/>
              <a:rect l="l" t="t" r="r" b="b"/>
              <a:pathLst>
                <a:path w="361" h="309" extrusionOk="0">
                  <a:moveTo>
                    <a:pt x="152" y="1"/>
                  </a:moveTo>
                  <a:cubicBezTo>
                    <a:pt x="75" y="1"/>
                    <a:pt x="0" y="61"/>
                    <a:pt x="0" y="151"/>
                  </a:cubicBezTo>
                  <a:cubicBezTo>
                    <a:pt x="0" y="230"/>
                    <a:pt x="68" y="297"/>
                    <a:pt x="147" y="308"/>
                  </a:cubicBezTo>
                  <a:cubicBezTo>
                    <a:pt x="281" y="308"/>
                    <a:pt x="360" y="140"/>
                    <a:pt x="259" y="50"/>
                  </a:cubicBezTo>
                  <a:cubicBezTo>
                    <a:pt x="229" y="16"/>
                    <a:pt x="190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"/>
            <p:cNvSpPr/>
            <p:nvPr/>
          </p:nvSpPr>
          <p:spPr>
            <a:xfrm>
              <a:off x="1775525" y="3838100"/>
              <a:ext cx="10150" cy="7550"/>
            </a:xfrm>
            <a:custGeom>
              <a:avLst/>
              <a:gdLst/>
              <a:ahLst/>
              <a:cxnLst/>
              <a:rect l="l" t="t" r="r" b="b"/>
              <a:pathLst>
                <a:path w="406" h="302" extrusionOk="0">
                  <a:moveTo>
                    <a:pt x="203" y="1"/>
                  </a:moveTo>
                  <a:cubicBezTo>
                    <a:pt x="68" y="1"/>
                    <a:pt x="0" y="158"/>
                    <a:pt x="102" y="259"/>
                  </a:cubicBezTo>
                  <a:cubicBezTo>
                    <a:pt x="130" y="288"/>
                    <a:pt x="169" y="302"/>
                    <a:pt x="208" y="302"/>
                  </a:cubicBezTo>
                  <a:cubicBezTo>
                    <a:pt x="248" y="302"/>
                    <a:pt x="287" y="288"/>
                    <a:pt x="315" y="259"/>
                  </a:cubicBezTo>
                  <a:cubicBezTo>
                    <a:pt x="405" y="158"/>
                    <a:pt x="338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"/>
            <p:cNvSpPr/>
            <p:nvPr/>
          </p:nvSpPr>
          <p:spPr>
            <a:xfrm>
              <a:off x="1833150" y="3707525"/>
              <a:ext cx="9000" cy="7525"/>
            </a:xfrm>
            <a:custGeom>
              <a:avLst/>
              <a:gdLst/>
              <a:ahLst/>
              <a:cxnLst/>
              <a:rect l="l" t="t" r="r" b="b"/>
              <a:pathLst>
                <a:path w="360" h="301" extrusionOk="0">
                  <a:moveTo>
                    <a:pt x="207" y="0"/>
                  </a:moveTo>
                  <a:cubicBezTo>
                    <a:pt x="170" y="0"/>
                    <a:pt x="133" y="13"/>
                    <a:pt x="101" y="41"/>
                  </a:cubicBezTo>
                  <a:cubicBezTo>
                    <a:pt x="0" y="131"/>
                    <a:pt x="68" y="300"/>
                    <a:pt x="202" y="300"/>
                  </a:cubicBezTo>
                  <a:cubicBezTo>
                    <a:pt x="208" y="301"/>
                    <a:pt x="214" y="301"/>
                    <a:pt x="220" y="301"/>
                  </a:cubicBezTo>
                  <a:cubicBezTo>
                    <a:pt x="291" y="301"/>
                    <a:pt x="349" y="237"/>
                    <a:pt x="360" y="154"/>
                  </a:cubicBezTo>
                  <a:cubicBezTo>
                    <a:pt x="360" y="61"/>
                    <a:pt x="286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"/>
            <p:cNvSpPr/>
            <p:nvPr/>
          </p:nvSpPr>
          <p:spPr>
            <a:xfrm>
              <a:off x="1782275" y="3574675"/>
              <a:ext cx="7875" cy="7775"/>
            </a:xfrm>
            <a:custGeom>
              <a:avLst/>
              <a:gdLst/>
              <a:ahLst/>
              <a:cxnLst/>
              <a:rect l="l" t="t" r="r" b="b"/>
              <a:pathLst>
                <a:path w="315" h="311" extrusionOk="0">
                  <a:moveTo>
                    <a:pt x="153" y="0"/>
                  </a:moveTo>
                  <a:cubicBezTo>
                    <a:pt x="76" y="0"/>
                    <a:pt x="0" y="63"/>
                    <a:pt x="0" y="161"/>
                  </a:cubicBezTo>
                  <a:cubicBezTo>
                    <a:pt x="0" y="251"/>
                    <a:pt x="75" y="311"/>
                    <a:pt x="152" y="311"/>
                  </a:cubicBezTo>
                  <a:cubicBezTo>
                    <a:pt x="190" y="311"/>
                    <a:pt x="229" y="296"/>
                    <a:pt x="259" y="262"/>
                  </a:cubicBezTo>
                  <a:cubicBezTo>
                    <a:pt x="315" y="206"/>
                    <a:pt x="315" y="105"/>
                    <a:pt x="259" y="49"/>
                  </a:cubicBezTo>
                  <a:cubicBezTo>
                    <a:pt x="229" y="15"/>
                    <a:pt x="191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"/>
            <p:cNvSpPr/>
            <p:nvPr/>
          </p:nvSpPr>
          <p:spPr>
            <a:xfrm>
              <a:off x="1651000" y="3517700"/>
              <a:ext cx="7900" cy="7325"/>
            </a:xfrm>
            <a:custGeom>
              <a:avLst/>
              <a:gdLst/>
              <a:ahLst/>
              <a:cxnLst/>
              <a:rect l="l" t="t" r="r" b="b"/>
              <a:pathLst>
                <a:path w="316" h="293" extrusionOk="0">
                  <a:moveTo>
                    <a:pt x="160" y="0"/>
                  </a:moveTo>
                  <a:cubicBezTo>
                    <a:pt x="88" y="0"/>
                    <a:pt x="18" y="45"/>
                    <a:pt x="12" y="135"/>
                  </a:cubicBezTo>
                  <a:cubicBezTo>
                    <a:pt x="1" y="225"/>
                    <a:pt x="68" y="293"/>
                    <a:pt x="158" y="293"/>
                  </a:cubicBezTo>
                  <a:cubicBezTo>
                    <a:pt x="237" y="293"/>
                    <a:pt x="304" y="225"/>
                    <a:pt x="316" y="147"/>
                  </a:cubicBezTo>
                  <a:lnTo>
                    <a:pt x="316" y="135"/>
                  </a:lnTo>
                  <a:cubicBezTo>
                    <a:pt x="304" y="45"/>
                    <a:pt x="231" y="0"/>
                    <a:pt x="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"/>
            <p:cNvSpPr/>
            <p:nvPr/>
          </p:nvSpPr>
          <p:spPr>
            <a:xfrm>
              <a:off x="1517775" y="3569325"/>
              <a:ext cx="7900" cy="7600"/>
            </a:xfrm>
            <a:custGeom>
              <a:avLst/>
              <a:gdLst/>
              <a:ahLst/>
              <a:cxnLst/>
              <a:rect l="l" t="t" r="r" b="b"/>
              <a:pathLst>
                <a:path w="316" h="304" extrusionOk="0">
                  <a:moveTo>
                    <a:pt x="153" y="0"/>
                  </a:moveTo>
                  <a:cubicBezTo>
                    <a:pt x="76" y="0"/>
                    <a:pt x="1" y="60"/>
                    <a:pt x="1" y="150"/>
                  </a:cubicBezTo>
                  <a:cubicBezTo>
                    <a:pt x="1" y="243"/>
                    <a:pt x="80" y="304"/>
                    <a:pt x="159" y="304"/>
                  </a:cubicBezTo>
                  <a:cubicBezTo>
                    <a:pt x="195" y="304"/>
                    <a:pt x="231" y="291"/>
                    <a:pt x="260" y="263"/>
                  </a:cubicBezTo>
                  <a:cubicBezTo>
                    <a:pt x="316" y="206"/>
                    <a:pt x="316" y="105"/>
                    <a:pt x="260" y="49"/>
                  </a:cubicBezTo>
                  <a:cubicBezTo>
                    <a:pt x="230" y="15"/>
                    <a:pt x="191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"/>
            <p:cNvSpPr/>
            <p:nvPr/>
          </p:nvSpPr>
          <p:spPr>
            <a:xfrm>
              <a:off x="1460250" y="3699825"/>
              <a:ext cx="8950" cy="7800"/>
            </a:xfrm>
            <a:custGeom>
              <a:avLst/>
              <a:gdLst/>
              <a:ahLst/>
              <a:cxnLst/>
              <a:rect l="l" t="t" r="r" b="b"/>
              <a:pathLst>
                <a:path w="358" h="312" extrusionOk="0">
                  <a:moveTo>
                    <a:pt x="166" y="1"/>
                  </a:moveTo>
                  <a:cubicBezTo>
                    <a:pt x="76" y="1"/>
                    <a:pt x="9" y="68"/>
                    <a:pt x="9" y="158"/>
                  </a:cubicBezTo>
                  <a:cubicBezTo>
                    <a:pt x="1" y="251"/>
                    <a:pt x="78" y="311"/>
                    <a:pt x="156" y="311"/>
                  </a:cubicBezTo>
                  <a:cubicBezTo>
                    <a:pt x="192" y="311"/>
                    <a:pt x="228" y="299"/>
                    <a:pt x="256" y="270"/>
                  </a:cubicBezTo>
                  <a:cubicBezTo>
                    <a:pt x="357" y="169"/>
                    <a:pt x="301" y="12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"/>
            <p:cNvSpPr/>
            <p:nvPr/>
          </p:nvSpPr>
          <p:spPr>
            <a:xfrm>
              <a:off x="1551675" y="3904675"/>
              <a:ext cx="18425" cy="15250"/>
            </a:xfrm>
            <a:custGeom>
              <a:avLst/>
              <a:gdLst/>
              <a:ahLst/>
              <a:cxnLst/>
              <a:rect l="l" t="t" r="r" b="b"/>
              <a:pathLst>
                <a:path w="737" h="610" extrusionOk="0">
                  <a:moveTo>
                    <a:pt x="381" y="0"/>
                  </a:moveTo>
                  <a:cubicBezTo>
                    <a:pt x="261" y="0"/>
                    <a:pt x="146" y="72"/>
                    <a:pt x="95" y="182"/>
                  </a:cubicBezTo>
                  <a:cubicBezTo>
                    <a:pt x="0" y="392"/>
                    <a:pt x="163" y="609"/>
                    <a:pt x="366" y="609"/>
                  </a:cubicBezTo>
                  <a:cubicBezTo>
                    <a:pt x="402" y="609"/>
                    <a:pt x="440" y="602"/>
                    <a:pt x="478" y="587"/>
                  </a:cubicBezTo>
                  <a:cubicBezTo>
                    <a:pt x="736" y="486"/>
                    <a:pt x="736" y="137"/>
                    <a:pt x="500" y="25"/>
                  </a:cubicBezTo>
                  <a:cubicBezTo>
                    <a:pt x="461" y="8"/>
                    <a:pt x="421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"/>
            <p:cNvSpPr/>
            <p:nvPr/>
          </p:nvSpPr>
          <p:spPr>
            <a:xfrm>
              <a:off x="1723650" y="3908075"/>
              <a:ext cx="18450" cy="15400"/>
            </a:xfrm>
            <a:custGeom>
              <a:avLst/>
              <a:gdLst/>
              <a:ahLst/>
              <a:cxnLst/>
              <a:rect l="l" t="t" r="r" b="b"/>
              <a:pathLst>
                <a:path w="738" h="616" extrusionOk="0">
                  <a:moveTo>
                    <a:pt x="374" y="0"/>
                  </a:moveTo>
                  <a:cubicBezTo>
                    <a:pt x="170" y="0"/>
                    <a:pt x="0" y="209"/>
                    <a:pt x="85" y="417"/>
                  </a:cubicBezTo>
                  <a:cubicBezTo>
                    <a:pt x="129" y="540"/>
                    <a:pt x="249" y="615"/>
                    <a:pt x="374" y="615"/>
                  </a:cubicBezTo>
                  <a:cubicBezTo>
                    <a:pt x="409" y="615"/>
                    <a:pt x="445" y="609"/>
                    <a:pt x="479" y="597"/>
                  </a:cubicBezTo>
                  <a:cubicBezTo>
                    <a:pt x="726" y="496"/>
                    <a:pt x="737" y="136"/>
                    <a:pt x="490" y="24"/>
                  </a:cubicBezTo>
                  <a:cubicBezTo>
                    <a:pt x="451" y="8"/>
                    <a:pt x="412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"/>
            <p:cNvSpPr/>
            <p:nvPr/>
          </p:nvSpPr>
          <p:spPr>
            <a:xfrm>
              <a:off x="1847475" y="3789775"/>
              <a:ext cx="18700" cy="15275"/>
            </a:xfrm>
            <a:custGeom>
              <a:avLst/>
              <a:gdLst/>
              <a:ahLst/>
              <a:cxnLst/>
              <a:rect l="l" t="t" r="r" b="b"/>
              <a:pathLst>
                <a:path w="748" h="611" extrusionOk="0">
                  <a:moveTo>
                    <a:pt x="375" y="0"/>
                  </a:moveTo>
                  <a:cubicBezTo>
                    <a:pt x="338" y="0"/>
                    <a:pt x="298" y="7"/>
                    <a:pt x="259" y="23"/>
                  </a:cubicBezTo>
                  <a:cubicBezTo>
                    <a:pt x="12" y="124"/>
                    <a:pt x="0" y="472"/>
                    <a:pt x="248" y="585"/>
                  </a:cubicBezTo>
                  <a:cubicBezTo>
                    <a:pt x="289" y="602"/>
                    <a:pt x="332" y="611"/>
                    <a:pt x="373" y="611"/>
                  </a:cubicBezTo>
                  <a:cubicBezTo>
                    <a:pt x="492" y="611"/>
                    <a:pt x="603" y="544"/>
                    <a:pt x="652" y="427"/>
                  </a:cubicBezTo>
                  <a:cubicBezTo>
                    <a:pt x="748" y="218"/>
                    <a:pt x="585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"/>
            <p:cNvSpPr/>
            <p:nvPr/>
          </p:nvSpPr>
          <p:spPr>
            <a:xfrm>
              <a:off x="1851225" y="3618600"/>
              <a:ext cx="17625" cy="15200"/>
            </a:xfrm>
            <a:custGeom>
              <a:avLst/>
              <a:gdLst/>
              <a:ahLst/>
              <a:cxnLst/>
              <a:rect l="l" t="t" r="r" b="b"/>
              <a:pathLst>
                <a:path w="705" h="608" extrusionOk="0">
                  <a:moveTo>
                    <a:pt x="364" y="0"/>
                  </a:moveTo>
                  <a:cubicBezTo>
                    <a:pt x="253" y="0"/>
                    <a:pt x="141" y="60"/>
                    <a:pt x="87" y="180"/>
                  </a:cubicBezTo>
                  <a:cubicBezTo>
                    <a:pt x="1" y="390"/>
                    <a:pt x="157" y="608"/>
                    <a:pt x="364" y="608"/>
                  </a:cubicBezTo>
                  <a:cubicBezTo>
                    <a:pt x="402" y="608"/>
                    <a:pt x="441" y="601"/>
                    <a:pt x="480" y="585"/>
                  </a:cubicBezTo>
                  <a:cubicBezTo>
                    <a:pt x="626" y="529"/>
                    <a:pt x="705" y="349"/>
                    <a:pt x="649" y="192"/>
                  </a:cubicBezTo>
                  <a:cubicBezTo>
                    <a:pt x="597" y="65"/>
                    <a:pt x="480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"/>
            <p:cNvSpPr/>
            <p:nvPr/>
          </p:nvSpPr>
          <p:spPr>
            <a:xfrm>
              <a:off x="1732100" y="3495075"/>
              <a:ext cx="17875" cy="15350"/>
            </a:xfrm>
            <a:custGeom>
              <a:avLst/>
              <a:gdLst/>
              <a:ahLst/>
              <a:cxnLst/>
              <a:rect l="l" t="t" r="r" b="b"/>
              <a:pathLst>
                <a:path w="715" h="614" extrusionOk="0">
                  <a:moveTo>
                    <a:pt x="364" y="1"/>
                  </a:moveTo>
                  <a:cubicBezTo>
                    <a:pt x="164" y="1"/>
                    <a:pt x="1" y="208"/>
                    <a:pt x="85" y="422"/>
                  </a:cubicBezTo>
                  <a:cubicBezTo>
                    <a:pt x="136" y="549"/>
                    <a:pt x="253" y="613"/>
                    <a:pt x="369" y="613"/>
                  </a:cubicBezTo>
                  <a:cubicBezTo>
                    <a:pt x="481" y="613"/>
                    <a:pt x="592" y="554"/>
                    <a:pt x="647" y="433"/>
                  </a:cubicBezTo>
                  <a:cubicBezTo>
                    <a:pt x="714" y="276"/>
                    <a:pt x="647" y="96"/>
                    <a:pt x="489" y="29"/>
                  </a:cubicBezTo>
                  <a:cubicBezTo>
                    <a:pt x="447" y="9"/>
                    <a:pt x="40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"/>
            <p:cNvSpPr/>
            <p:nvPr/>
          </p:nvSpPr>
          <p:spPr>
            <a:xfrm>
              <a:off x="1560500" y="3491675"/>
              <a:ext cx="18200" cy="15225"/>
            </a:xfrm>
            <a:custGeom>
              <a:avLst/>
              <a:gdLst/>
              <a:ahLst/>
              <a:cxnLst/>
              <a:rect l="l" t="t" r="r" b="b"/>
              <a:pathLst>
                <a:path w="728" h="609" extrusionOk="0">
                  <a:moveTo>
                    <a:pt x="358" y="0"/>
                  </a:moveTo>
                  <a:cubicBezTo>
                    <a:pt x="325" y="0"/>
                    <a:pt x="291" y="6"/>
                    <a:pt x="259" y="18"/>
                  </a:cubicBezTo>
                  <a:cubicBezTo>
                    <a:pt x="1" y="120"/>
                    <a:pt x="1" y="479"/>
                    <a:pt x="248" y="581"/>
                  </a:cubicBezTo>
                  <a:cubicBezTo>
                    <a:pt x="290" y="600"/>
                    <a:pt x="333" y="608"/>
                    <a:pt x="373" y="608"/>
                  </a:cubicBezTo>
                  <a:cubicBezTo>
                    <a:pt x="570" y="608"/>
                    <a:pt x="727" y="403"/>
                    <a:pt x="653" y="198"/>
                  </a:cubicBezTo>
                  <a:cubicBezTo>
                    <a:pt x="600" y="75"/>
                    <a:pt x="479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"/>
            <p:cNvSpPr/>
            <p:nvPr/>
          </p:nvSpPr>
          <p:spPr>
            <a:xfrm>
              <a:off x="1436150" y="3610075"/>
              <a:ext cx="18700" cy="15300"/>
            </a:xfrm>
            <a:custGeom>
              <a:avLst/>
              <a:gdLst/>
              <a:ahLst/>
              <a:cxnLst/>
              <a:rect l="l" t="t" r="r" b="b"/>
              <a:pathLst>
                <a:path w="748" h="612" extrusionOk="0">
                  <a:moveTo>
                    <a:pt x="375" y="1"/>
                  </a:moveTo>
                  <a:cubicBezTo>
                    <a:pt x="257" y="1"/>
                    <a:pt x="145" y="68"/>
                    <a:pt x="96" y="184"/>
                  </a:cubicBezTo>
                  <a:cubicBezTo>
                    <a:pt x="0" y="394"/>
                    <a:pt x="163" y="611"/>
                    <a:pt x="373" y="611"/>
                  </a:cubicBezTo>
                  <a:cubicBezTo>
                    <a:pt x="410" y="611"/>
                    <a:pt x="450" y="604"/>
                    <a:pt x="489" y="589"/>
                  </a:cubicBezTo>
                  <a:cubicBezTo>
                    <a:pt x="736" y="488"/>
                    <a:pt x="748" y="139"/>
                    <a:pt x="500" y="27"/>
                  </a:cubicBezTo>
                  <a:cubicBezTo>
                    <a:pt x="459" y="9"/>
                    <a:pt x="417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"/>
            <p:cNvSpPr/>
            <p:nvPr/>
          </p:nvSpPr>
          <p:spPr>
            <a:xfrm>
              <a:off x="1430450" y="3781300"/>
              <a:ext cx="20200" cy="15425"/>
            </a:xfrm>
            <a:custGeom>
              <a:avLst/>
              <a:gdLst/>
              <a:ahLst/>
              <a:cxnLst/>
              <a:rect l="l" t="t" r="r" b="b"/>
              <a:pathLst>
                <a:path w="808" h="617" extrusionOk="0">
                  <a:moveTo>
                    <a:pt x="463" y="0"/>
                  </a:moveTo>
                  <a:cubicBezTo>
                    <a:pt x="424" y="0"/>
                    <a:pt x="385" y="8"/>
                    <a:pt x="346" y="24"/>
                  </a:cubicBezTo>
                  <a:cubicBezTo>
                    <a:pt x="1" y="143"/>
                    <a:pt x="140" y="616"/>
                    <a:pt x="438" y="616"/>
                  </a:cubicBezTo>
                  <a:cubicBezTo>
                    <a:pt x="480" y="616"/>
                    <a:pt x="524" y="607"/>
                    <a:pt x="571" y="587"/>
                  </a:cubicBezTo>
                  <a:cubicBezTo>
                    <a:pt x="728" y="530"/>
                    <a:pt x="807" y="350"/>
                    <a:pt x="740" y="193"/>
                  </a:cubicBezTo>
                  <a:cubicBezTo>
                    <a:pt x="697" y="74"/>
                    <a:pt x="584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"/>
            <p:cNvSpPr/>
            <p:nvPr/>
          </p:nvSpPr>
          <p:spPr>
            <a:xfrm>
              <a:off x="1457925" y="3884300"/>
              <a:ext cx="8175" cy="7600"/>
            </a:xfrm>
            <a:custGeom>
              <a:avLst/>
              <a:gdLst/>
              <a:ahLst/>
              <a:cxnLst/>
              <a:rect l="l" t="t" r="r" b="b"/>
              <a:pathLst>
                <a:path w="327" h="304" extrusionOk="0">
                  <a:moveTo>
                    <a:pt x="168" y="1"/>
                  </a:moveTo>
                  <a:cubicBezTo>
                    <a:pt x="132" y="1"/>
                    <a:pt x="96" y="13"/>
                    <a:pt x="68" y="42"/>
                  </a:cubicBezTo>
                  <a:cubicBezTo>
                    <a:pt x="0" y="109"/>
                    <a:pt x="0" y="199"/>
                    <a:pt x="68" y="255"/>
                  </a:cubicBezTo>
                  <a:cubicBezTo>
                    <a:pt x="98" y="289"/>
                    <a:pt x="137" y="304"/>
                    <a:pt x="175" y="304"/>
                  </a:cubicBezTo>
                  <a:cubicBezTo>
                    <a:pt x="251" y="304"/>
                    <a:pt x="326" y="244"/>
                    <a:pt x="326" y="154"/>
                  </a:cubicBezTo>
                  <a:cubicBezTo>
                    <a:pt x="326" y="61"/>
                    <a:pt x="247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"/>
            <p:cNvSpPr/>
            <p:nvPr/>
          </p:nvSpPr>
          <p:spPr>
            <a:xfrm>
              <a:off x="1642025" y="3964500"/>
              <a:ext cx="8725" cy="7700"/>
            </a:xfrm>
            <a:custGeom>
              <a:avLst/>
              <a:gdLst/>
              <a:ahLst/>
              <a:cxnLst/>
              <a:rect l="l" t="t" r="r" b="b"/>
              <a:pathLst>
                <a:path w="349" h="308" extrusionOk="0">
                  <a:moveTo>
                    <a:pt x="152" y="0"/>
                  </a:moveTo>
                  <a:cubicBezTo>
                    <a:pt x="75" y="0"/>
                    <a:pt x="0" y="60"/>
                    <a:pt x="0" y="150"/>
                  </a:cubicBezTo>
                  <a:cubicBezTo>
                    <a:pt x="0" y="240"/>
                    <a:pt x="68" y="308"/>
                    <a:pt x="146" y="308"/>
                  </a:cubicBezTo>
                  <a:cubicBezTo>
                    <a:pt x="281" y="308"/>
                    <a:pt x="349" y="150"/>
                    <a:pt x="259" y="49"/>
                  </a:cubicBezTo>
                  <a:cubicBezTo>
                    <a:pt x="229" y="15"/>
                    <a:pt x="190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"/>
            <p:cNvSpPr/>
            <p:nvPr/>
          </p:nvSpPr>
          <p:spPr>
            <a:xfrm>
              <a:off x="1828350" y="3891850"/>
              <a:ext cx="8475" cy="7700"/>
            </a:xfrm>
            <a:custGeom>
              <a:avLst/>
              <a:gdLst/>
              <a:ahLst/>
              <a:cxnLst/>
              <a:rect l="l" t="t" r="r" b="b"/>
              <a:pathLst>
                <a:path w="339" h="308" extrusionOk="0">
                  <a:moveTo>
                    <a:pt x="164" y="1"/>
                  </a:moveTo>
                  <a:cubicBezTo>
                    <a:pt x="125" y="1"/>
                    <a:pt x="85" y="15"/>
                    <a:pt x="57" y="43"/>
                  </a:cubicBezTo>
                  <a:cubicBezTo>
                    <a:pt x="1" y="99"/>
                    <a:pt x="1" y="201"/>
                    <a:pt x="57" y="257"/>
                  </a:cubicBezTo>
                  <a:cubicBezTo>
                    <a:pt x="85" y="290"/>
                    <a:pt x="125" y="307"/>
                    <a:pt x="164" y="307"/>
                  </a:cubicBezTo>
                  <a:cubicBezTo>
                    <a:pt x="203" y="307"/>
                    <a:pt x="243" y="290"/>
                    <a:pt x="271" y="257"/>
                  </a:cubicBezTo>
                  <a:cubicBezTo>
                    <a:pt x="338" y="201"/>
                    <a:pt x="338" y="99"/>
                    <a:pt x="271" y="43"/>
                  </a:cubicBezTo>
                  <a:cubicBezTo>
                    <a:pt x="243" y="15"/>
                    <a:pt x="203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"/>
            <p:cNvSpPr/>
            <p:nvPr/>
          </p:nvSpPr>
          <p:spPr>
            <a:xfrm>
              <a:off x="1835200" y="3523425"/>
              <a:ext cx="9200" cy="7375"/>
            </a:xfrm>
            <a:custGeom>
              <a:avLst/>
              <a:gdLst/>
              <a:ahLst/>
              <a:cxnLst/>
              <a:rect l="l" t="t" r="r" b="b"/>
              <a:pathLst>
                <a:path w="368" h="295" extrusionOk="0">
                  <a:moveTo>
                    <a:pt x="206" y="0"/>
                  </a:moveTo>
                  <a:cubicBezTo>
                    <a:pt x="93" y="0"/>
                    <a:pt x="1" y="132"/>
                    <a:pt x="87" y="244"/>
                  </a:cubicBezTo>
                  <a:cubicBezTo>
                    <a:pt x="115" y="277"/>
                    <a:pt x="154" y="294"/>
                    <a:pt x="193" y="294"/>
                  </a:cubicBezTo>
                  <a:cubicBezTo>
                    <a:pt x="233" y="294"/>
                    <a:pt x="272" y="277"/>
                    <a:pt x="300" y="244"/>
                  </a:cubicBezTo>
                  <a:cubicBezTo>
                    <a:pt x="357" y="187"/>
                    <a:pt x="368" y="98"/>
                    <a:pt x="312" y="41"/>
                  </a:cubicBezTo>
                  <a:cubicBezTo>
                    <a:pt x="277" y="12"/>
                    <a:pt x="241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"/>
            <p:cNvSpPr/>
            <p:nvPr/>
          </p:nvSpPr>
          <p:spPr>
            <a:xfrm>
              <a:off x="1651300" y="3442950"/>
              <a:ext cx="9000" cy="7700"/>
            </a:xfrm>
            <a:custGeom>
              <a:avLst/>
              <a:gdLst/>
              <a:ahLst/>
              <a:cxnLst/>
              <a:rect l="l" t="t" r="r" b="b"/>
              <a:pathLst>
                <a:path w="360" h="308" extrusionOk="0">
                  <a:moveTo>
                    <a:pt x="214" y="0"/>
                  </a:moveTo>
                  <a:cubicBezTo>
                    <a:pt x="79" y="0"/>
                    <a:pt x="0" y="157"/>
                    <a:pt x="101" y="259"/>
                  </a:cubicBezTo>
                  <a:cubicBezTo>
                    <a:pt x="131" y="292"/>
                    <a:pt x="170" y="307"/>
                    <a:pt x="208" y="307"/>
                  </a:cubicBezTo>
                  <a:cubicBezTo>
                    <a:pt x="285" y="307"/>
                    <a:pt x="360" y="247"/>
                    <a:pt x="360" y="157"/>
                  </a:cubicBezTo>
                  <a:cubicBezTo>
                    <a:pt x="360" y="67"/>
                    <a:pt x="292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"/>
            <p:cNvSpPr/>
            <p:nvPr/>
          </p:nvSpPr>
          <p:spPr>
            <a:xfrm>
              <a:off x="1464675" y="3515525"/>
              <a:ext cx="10125" cy="7550"/>
            </a:xfrm>
            <a:custGeom>
              <a:avLst/>
              <a:gdLst/>
              <a:ahLst/>
              <a:cxnLst/>
              <a:rect l="l" t="t" r="r" b="b"/>
              <a:pathLst>
                <a:path w="405" h="302" extrusionOk="0">
                  <a:moveTo>
                    <a:pt x="204" y="0"/>
                  </a:moveTo>
                  <a:cubicBezTo>
                    <a:pt x="166" y="0"/>
                    <a:pt x="129" y="14"/>
                    <a:pt x="101" y="43"/>
                  </a:cubicBezTo>
                  <a:cubicBezTo>
                    <a:pt x="0" y="144"/>
                    <a:pt x="68" y="301"/>
                    <a:pt x="203" y="301"/>
                  </a:cubicBezTo>
                  <a:cubicBezTo>
                    <a:pt x="337" y="301"/>
                    <a:pt x="405" y="144"/>
                    <a:pt x="315" y="43"/>
                  </a:cubicBezTo>
                  <a:cubicBezTo>
                    <a:pt x="281" y="14"/>
                    <a:pt x="242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"/>
            <p:cNvSpPr/>
            <p:nvPr/>
          </p:nvSpPr>
          <p:spPr>
            <a:xfrm>
              <a:off x="1385400" y="3698425"/>
              <a:ext cx="8750" cy="7500"/>
            </a:xfrm>
            <a:custGeom>
              <a:avLst/>
              <a:gdLst/>
              <a:ahLst/>
              <a:cxnLst/>
              <a:rect l="l" t="t" r="r" b="b"/>
              <a:pathLst>
                <a:path w="350" h="300" extrusionOk="0">
                  <a:moveTo>
                    <a:pt x="158" y="0"/>
                  </a:moveTo>
                  <a:cubicBezTo>
                    <a:pt x="68" y="0"/>
                    <a:pt x="1" y="68"/>
                    <a:pt x="1" y="147"/>
                  </a:cubicBezTo>
                  <a:cubicBezTo>
                    <a:pt x="1" y="239"/>
                    <a:pt x="75" y="300"/>
                    <a:pt x="154" y="300"/>
                  </a:cubicBezTo>
                  <a:cubicBezTo>
                    <a:pt x="190" y="300"/>
                    <a:pt x="228" y="287"/>
                    <a:pt x="259" y="259"/>
                  </a:cubicBezTo>
                  <a:cubicBezTo>
                    <a:pt x="349" y="169"/>
                    <a:pt x="293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4"/>
          <p:cNvGrpSpPr/>
          <p:nvPr/>
        </p:nvGrpSpPr>
        <p:grpSpPr>
          <a:xfrm>
            <a:off x="8149838" y="-515733"/>
            <a:ext cx="994167" cy="1088297"/>
            <a:chOff x="1385400" y="3442950"/>
            <a:chExt cx="483450" cy="529250"/>
          </a:xfrm>
        </p:grpSpPr>
        <p:sp>
          <p:nvSpPr>
            <p:cNvPr id="741" name="Google Shape;741;p4"/>
            <p:cNvSpPr/>
            <p:nvPr/>
          </p:nvSpPr>
          <p:spPr>
            <a:xfrm>
              <a:off x="1608850" y="3719700"/>
              <a:ext cx="29450" cy="27775"/>
            </a:xfrm>
            <a:custGeom>
              <a:avLst/>
              <a:gdLst/>
              <a:ahLst/>
              <a:cxnLst/>
              <a:rect l="l" t="t" r="r" b="b"/>
              <a:pathLst>
                <a:path w="1178" h="1111" extrusionOk="0">
                  <a:moveTo>
                    <a:pt x="613" y="1"/>
                  </a:moveTo>
                  <a:cubicBezTo>
                    <a:pt x="478" y="1"/>
                    <a:pt x="340" y="50"/>
                    <a:pt x="225" y="161"/>
                  </a:cubicBezTo>
                  <a:cubicBezTo>
                    <a:pt x="12" y="364"/>
                    <a:pt x="1" y="712"/>
                    <a:pt x="214" y="937"/>
                  </a:cubicBezTo>
                  <a:cubicBezTo>
                    <a:pt x="327" y="1057"/>
                    <a:pt x="469" y="1111"/>
                    <a:pt x="609" y="1111"/>
                  </a:cubicBezTo>
                  <a:cubicBezTo>
                    <a:pt x="890" y="1111"/>
                    <a:pt x="1162" y="896"/>
                    <a:pt x="1170" y="566"/>
                  </a:cubicBezTo>
                  <a:cubicBezTo>
                    <a:pt x="1177" y="229"/>
                    <a:pt x="903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"/>
            <p:cNvSpPr/>
            <p:nvPr/>
          </p:nvSpPr>
          <p:spPr>
            <a:xfrm>
              <a:off x="1658675" y="3720625"/>
              <a:ext cx="36775" cy="27500"/>
            </a:xfrm>
            <a:custGeom>
              <a:avLst/>
              <a:gdLst/>
              <a:ahLst/>
              <a:cxnLst/>
              <a:rect l="l" t="t" r="r" b="b"/>
              <a:pathLst>
                <a:path w="1471" h="1100" extrusionOk="0">
                  <a:moveTo>
                    <a:pt x="737" y="0"/>
                  </a:moveTo>
                  <a:cubicBezTo>
                    <a:pt x="251" y="0"/>
                    <a:pt x="1" y="577"/>
                    <a:pt x="335" y="934"/>
                  </a:cubicBezTo>
                  <a:cubicBezTo>
                    <a:pt x="444" y="1043"/>
                    <a:pt x="589" y="1100"/>
                    <a:pt x="735" y="1100"/>
                  </a:cubicBezTo>
                  <a:cubicBezTo>
                    <a:pt x="873" y="1100"/>
                    <a:pt x="1012" y="1049"/>
                    <a:pt x="1122" y="945"/>
                  </a:cubicBezTo>
                  <a:cubicBezTo>
                    <a:pt x="1470" y="608"/>
                    <a:pt x="1234" y="12"/>
                    <a:pt x="751" y="1"/>
                  </a:cubicBezTo>
                  <a:cubicBezTo>
                    <a:pt x="746" y="0"/>
                    <a:pt x="741" y="0"/>
                    <a:pt x="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"/>
            <p:cNvSpPr/>
            <p:nvPr/>
          </p:nvSpPr>
          <p:spPr>
            <a:xfrm>
              <a:off x="1659725" y="3667775"/>
              <a:ext cx="36850" cy="27675"/>
            </a:xfrm>
            <a:custGeom>
              <a:avLst/>
              <a:gdLst/>
              <a:ahLst/>
              <a:cxnLst/>
              <a:rect l="l" t="t" r="r" b="b"/>
              <a:pathLst>
                <a:path w="1474" h="1107" extrusionOk="0">
                  <a:moveTo>
                    <a:pt x="742" y="1"/>
                  </a:moveTo>
                  <a:cubicBezTo>
                    <a:pt x="259" y="1"/>
                    <a:pt x="0" y="586"/>
                    <a:pt x="338" y="945"/>
                  </a:cubicBezTo>
                  <a:cubicBezTo>
                    <a:pt x="446" y="1054"/>
                    <a:pt x="589" y="1107"/>
                    <a:pt x="733" y="1107"/>
                  </a:cubicBezTo>
                  <a:cubicBezTo>
                    <a:pt x="873" y="1107"/>
                    <a:pt x="1014" y="1056"/>
                    <a:pt x="1125" y="957"/>
                  </a:cubicBezTo>
                  <a:cubicBezTo>
                    <a:pt x="1473" y="619"/>
                    <a:pt x="1237" y="12"/>
                    <a:pt x="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"/>
            <p:cNvSpPr/>
            <p:nvPr/>
          </p:nvSpPr>
          <p:spPr>
            <a:xfrm>
              <a:off x="1611200" y="3666825"/>
              <a:ext cx="29425" cy="27575"/>
            </a:xfrm>
            <a:custGeom>
              <a:avLst/>
              <a:gdLst/>
              <a:ahLst/>
              <a:cxnLst/>
              <a:rect l="l" t="t" r="r" b="b"/>
              <a:pathLst>
                <a:path w="1177" h="1103" extrusionOk="0">
                  <a:moveTo>
                    <a:pt x="568" y="0"/>
                  </a:moveTo>
                  <a:cubicBezTo>
                    <a:pt x="288" y="0"/>
                    <a:pt x="15" y="215"/>
                    <a:pt x="8" y="545"/>
                  </a:cubicBezTo>
                  <a:cubicBezTo>
                    <a:pt x="0" y="877"/>
                    <a:pt x="278" y="1103"/>
                    <a:pt x="566" y="1103"/>
                  </a:cubicBezTo>
                  <a:cubicBezTo>
                    <a:pt x="698" y="1103"/>
                    <a:pt x="832" y="1055"/>
                    <a:pt x="941" y="950"/>
                  </a:cubicBezTo>
                  <a:cubicBezTo>
                    <a:pt x="1166" y="736"/>
                    <a:pt x="1177" y="387"/>
                    <a:pt x="963" y="174"/>
                  </a:cubicBezTo>
                  <a:cubicBezTo>
                    <a:pt x="851" y="54"/>
                    <a:pt x="709" y="0"/>
                    <a:pt x="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"/>
            <p:cNvSpPr/>
            <p:nvPr/>
          </p:nvSpPr>
          <p:spPr>
            <a:xfrm>
              <a:off x="1603800" y="3760475"/>
              <a:ext cx="35725" cy="30600"/>
            </a:xfrm>
            <a:custGeom>
              <a:avLst/>
              <a:gdLst/>
              <a:ahLst/>
              <a:cxnLst/>
              <a:rect l="l" t="t" r="r" b="b"/>
              <a:pathLst>
                <a:path w="1429" h="1224" extrusionOk="0">
                  <a:moveTo>
                    <a:pt x="694" y="0"/>
                  </a:moveTo>
                  <a:cubicBezTo>
                    <a:pt x="467" y="0"/>
                    <a:pt x="241" y="124"/>
                    <a:pt x="135" y="374"/>
                  </a:cubicBezTo>
                  <a:cubicBezTo>
                    <a:pt x="0" y="677"/>
                    <a:pt x="146" y="1037"/>
                    <a:pt x="450" y="1172"/>
                  </a:cubicBezTo>
                  <a:cubicBezTo>
                    <a:pt x="531" y="1207"/>
                    <a:pt x="613" y="1223"/>
                    <a:pt x="692" y="1223"/>
                  </a:cubicBezTo>
                  <a:cubicBezTo>
                    <a:pt x="1095" y="1223"/>
                    <a:pt x="1429" y="808"/>
                    <a:pt x="1259" y="385"/>
                  </a:cubicBezTo>
                  <a:cubicBezTo>
                    <a:pt x="1157" y="129"/>
                    <a:pt x="925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"/>
            <p:cNvSpPr/>
            <p:nvPr/>
          </p:nvSpPr>
          <p:spPr>
            <a:xfrm>
              <a:off x="1660025" y="3761675"/>
              <a:ext cx="36825" cy="30475"/>
            </a:xfrm>
            <a:custGeom>
              <a:avLst/>
              <a:gdLst/>
              <a:ahLst/>
              <a:cxnLst/>
              <a:rect l="l" t="t" r="r" b="b"/>
              <a:pathLst>
                <a:path w="1473" h="1219" extrusionOk="0">
                  <a:moveTo>
                    <a:pt x="726" y="0"/>
                  </a:moveTo>
                  <a:cubicBezTo>
                    <a:pt x="328" y="0"/>
                    <a:pt x="0" y="412"/>
                    <a:pt x="168" y="832"/>
                  </a:cubicBezTo>
                  <a:cubicBezTo>
                    <a:pt x="264" y="1075"/>
                    <a:pt x="494" y="1218"/>
                    <a:pt x="739" y="1218"/>
                  </a:cubicBezTo>
                  <a:cubicBezTo>
                    <a:pt x="811" y="1218"/>
                    <a:pt x="884" y="1206"/>
                    <a:pt x="955" y="1180"/>
                  </a:cubicBezTo>
                  <a:cubicBezTo>
                    <a:pt x="1461" y="978"/>
                    <a:pt x="1472" y="270"/>
                    <a:pt x="978" y="56"/>
                  </a:cubicBezTo>
                  <a:cubicBezTo>
                    <a:pt x="893" y="18"/>
                    <a:pt x="808" y="0"/>
                    <a:pt x="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"/>
            <p:cNvSpPr/>
            <p:nvPr/>
          </p:nvSpPr>
          <p:spPr>
            <a:xfrm>
              <a:off x="1701325" y="3722300"/>
              <a:ext cx="37100" cy="30300"/>
            </a:xfrm>
            <a:custGeom>
              <a:avLst/>
              <a:gdLst/>
              <a:ahLst/>
              <a:cxnLst/>
              <a:rect l="l" t="t" r="r" b="b"/>
              <a:pathLst>
                <a:path w="1484" h="1212" extrusionOk="0">
                  <a:moveTo>
                    <a:pt x="749" y="0"/>
                  </a:moveTo>
                  <a:cubicBezTo>
                    <a:pt x="674" y="0"/>
                    <a:pt x="596" y="15"/>
                    <a:pt x="517" y="46"/>
                  </a:cubicBezTo>
                  <a:cubicBezTo>
                    <a:pt x="12" y="237"/>
                    <a:pt x="0" y="945"/>
                    <a:pt x="495" y="1159"/>
                  </a:cubicBezTo>
                  <a:cubicBezTo>
                    <a:pt x="575" y="1194"/>
                    <a:pt x="659" y="1211"/>
                    <a:pt x="741" y="1211"/>
                  </a:cubicBezTo>
                  <a:cubicBezTo>
                    <a:pt x="972" y="1211"/>
                    <a:pt x="1194" y="1079"/>
                    <a:pt x="1293" y="855"/>
                  </a:cubicBezTo>
                  <a:cubicBezTo>
                    <a:pt x="1483" y="428"/>
                    <a:pt x="1159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"/>
            <p:cNvSpPr/>
            <p:nvPr/>
          </p:nvSpPr>
          <p:spPr>
            <a:xfrm>
              <a:off x="1702400" y="3665250"/>
              <a:ext cx="35775" cy="30300"/>
            </a:xfrm>
            <a:custGeom>
              <a:avLst/>
              <a:gdLst/>
              <a:ahLst/>
              <a:cxnLst/>
              <a:rect l="l" t="t" r="r" b="b"/>
              <a:pathLst>
                <a:path w="1431" h="1212" extrusionOk="0">
                  <a:moveTo>
                    <a:pt x="741" y="1"/>
                  </a:moveTo>
                  <a:cubicBezTo>
                    <a:pt x="517" y="1"/>
                    <a:pt x="292" y="119"/>
                    <a:pt x="182" y="361"/>
                  </a:cubicBezTo>
                  <a:cubicBezTo>
                    <a:pt x="0" y="782"/>
                    <a:pt x="332" y="1211"/>
                    <a:pt x="740" y="1211"/>
                  </a:cubicBezTo>
                  <a:cubicBezTo>
                    <a:pt x="811" y="1211"/>
                    <a:pt x="885" y="1198"/>
                    <a:pt x="958" y="1170"/>
                  </a:cubicBezTo>
                  <a:cubicBezTo>
                    <a:pt x="1273" y="1046"/>
                    <a:pt x="1430" y="698"/>
                    <a:pt x="1306" y="383"/>
                  </a:cubicBezTo>
                  <a:cubicBezTo>
                    <a:pt x="1209" y="130"/>
                    <a:pt x="976" y="1"/>
                    <a:pt x="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"/>
            <p:cNvSpPr/>
            <p:nvPr/>
          </p:nvSpPr>
          <p:spPr>
            <a:xfrm>
              <a:off x="1662825" y="3624225"/>
              <a:ext cx="36850" cy="30400"/>
            </a:xfrm>
            <a:custGeom>
              <a:avLst/>
              <a:gdLst/>
              <a:ahLst/>
              <a:cxnLst/>
              <a:rect l="l" t="t" r="r" b="b"/>
              <a:pathLst>
                <a:path w="1474" h="1216" extrusionOk="0">
                  <a:moveTo>
                    <a:pt x="745" y="0"/>
                  </a:moveTo>
                  <a:cubicBezTo>
                    <a:pt x="671" y="0"/>
                    <a:pt x="594" y="14"/>
                    <a:pt x="517" y="45"/>
                  </a:cubicBezTo>
                  <a:cubicBezTo>
                    <a:pt x="11" y="236"/>
                    <a:pt x="0" y="945"/>
                    <a:pt x="495" y="1170"/>
                  </a:cubicBezTo>
                  <a:cubicBezTo>
                    <a:pt x="570" y="1200"/>
                    <a:pt x="649" y="1215"/>
                    <a:pt x="727" y="1215"/>
                  </a:cubicBezTo>
                  <a:cubicBezTo>
                    <a:pt x="963" y="1215"/>
                    <a:pt x="1192" y="1080"/>
                    <a:pt x="1293" y="844"/>
                  </a:cubicBezTo>
                  <a:lnTo>
                    <a:pt x="1293" y="855"/>
                  </a:lnTo>
                  <a:cubicBezTo>
                    <a:pt x="1474" y="436"/>
                    <a:pt x="1155" y="0"/>
                    <a:pt x="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"/>
            <p:cNvSpPr/>
            <p:nvPr/>
          </p:nvSpPr>
          <p:spPr>
            <a:xfrm>
              <a:off x="1605475" y="3622875"/>
              <a:ext cx="36850" cy="30500"/>
            </a:xfrm>
            <a:custGeom>
              <a:avLst/>
              <a:gdLst/>
              <a:ahLst/>
              <a:cxnLst/>
              <a:rect l="l" t="t" r="r" b="b"/>
              <a:pathLst>
                <a:path w="1474" h="1220" extrusionOk="0">
                  <a:moveTo>
                    <a:pt x="739" y="1"/>
                  </a:moveTo>
                  <a:cubicBezTo>
                    <a:pt x="666" y="1"/>
                    <a:pt x="591" y="14"/>
                    <a:pt x="518" y="43"/>
                  </a:cubicBezTo>
                  <a:cubicBezTo>
                    <a:pt x="12" y="245"/>
                    <a:pt x="1" y="954"/>
                    <a:pt x="495" y="1167"/>
                  </a:cubicBezTo>
                  <a:cubicBezTo>
                    <a:pt x="578" y="1203"/>
                    <a:pt x="661" y="1219"/>
                    <a:pt x="741" y="1219"/>
                  </a:cubicBezTo>
                  <a:cubicBezTo>
                    <a:pt x="1142" y="1219"/>
                    <a:pt x="1473" y="813"/>
                    <a:pt x="1305" y="392"/>
                  </a:cubicBezTo>
                  <a:cubicBezTo>
                    <a:pt x="1210" y="150"/>
                    <a:pt x="982" y="1"/>
                    <a:pt x="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"/>
            <p:cNvSpPr/>
            <p:nvPr/>
          </p:nvSpPr>
          <p:spPr>
            <a:xfrm>
              <a:off x="1564150" y="3662550"/>
              <a:ext cx="36850" cy="30300"/>
            </a:xfrm>
            <a:custGeom>
              <a:avLst/>
              <a:gdLst/>
              <a:ahLst/>
              <a:cxnLst/>
              <a:rect l="l" t="t" r="r" b="b"/>
              <a:pathLst>
                <a:path w="1474" h="1212" extrusionOk="0">
                  <a:moveTo>
                    <a:pt x="735" y="0"/>
                  </a:moveTo>
                  <a:cubicBezTo>
                    <a:pt x="503" y="0"/>
                    <a:pt x="281" y="135"/>
                    <a:pt x="181" y="367"/>
                  </a:cubicBezTo>
                  <a:cubicBezTo>
                    <a:pt x="0" y="785"/>
                    <a:pt x="318" y="1211"/>
                    <a:pt x="725" y="1211"/>
                  </a:cubicBezTo>
                  <a:cubicBezTo>
                    <a:pt x="800" y="1211"/>
                    <a:pt x="878" y="1197"/>
                    <a:pt x="957" y="1166"/>
                  </a:cubicBezTo>
                  <a:cubicBezTo>
                    <a:pt x="1463" y="974"/>
                    <a:pt x="1474" y="266"/>
                    <a:pt x="979" y="53"/>
                  </a:cubicBezTo>
                  <a:cubicBezTo>
                    <a:pt x="900" y="17"/>
                    <a:pt x="817" y="0"/>
                    <a:pt x="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"/>
            <p:cNvSpPr/>
            <p:nvPr/>
          </p:nvSpPr>
          <p:spPr>
            <a:xfrm>
              <a:off x="1564175" y="3719500"/>
              <a:ext cx="35725" cy="30200"/>
            </a:xfrm>
            <a:custGeom>
              <a:avLst/>
              <a:gdLst/>
              <a:ahLst/>
              <a:cxnLst/>
              <a:rect l="l" t="t" r="r" b="b"/>
              <a:pathLst>
                <a:path w="1429" h="1208" extrusionOk="0">
                  <a:moveTo>
                    <a:pt x="696" y="0"/>
                  </a:moveTo>
                  <a:cubicBezTo>
                    <a:pt x="623" y="0"/>
                    <a:pt x="548" y="15"/>
                    <a:pt x="472" y="46"/>
                  </a:cubicBezTo>
                  <a:cubicBezTo>
                    <a:pt x="157" y="158"/>
                    <a:pt x="0" y="518"/>
                    <a:pt x="124" y="821"/>
                  </a:cubicBezTo>
                  <a:cubicBezTo>
                    <a:pt x="221" y="1078"/>
                    <a:pt x="452" y="1208"/>
                    <a:pt x="685" y="1208"/>
                  </a:cubicBezTo>
                  <a:cubicBezTo>
                    <a:pt x="910" y="1208"/>
                    <a:pt x="1137" y="1087"/>
                    <a:pt x="1248" y="844"/>
                  </a:cubicBezTo>
                  <a:cubicBezTo>
                    <a:pt x="1429" y="434"/>
                    <a:pt x="1102" y="0"/>
                    <a:pt x="6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"/>
            <p:cNvSpPr/>
            <p:nvPr/>
          </p:nvSpPr>
          <p:spPr>
            <a:xfrm>
              <a:off x="1559950" y="3777300"/>
              <a:ext cx="20250" cy="15300"/>
            </a:xfrm>
            <a:custGeom>
              <a:avLst/>
              <a:gdLst/>
              <a:ahLst/>
              <a:cxnLst/>
              <a:rect l="l" t="t" r="r" b="b"/>
              <a:pathLst>
                <a:path w="810" h="612" extrusionOk="0">
                  <a:moveTo>
                    <a:pt x="407" y="0"/>
                  </a:moveTo>
                  <a:cubicBezTo>
                    <a:pt x="331" y="0"/>
                    <a:pt x="258" y="28"/>
                    <a:pt x="203" y="83"/>
                  </a:cubicBezTo>
                  <a:cubicBezTo>
                    <a:pt x="0" y="274"/>
                    <a:pt x="135" y="600"/>
                    <a:pt x="405" y="612"/>
                  </a:cubicBezTo>
                  <a:cubicBezTo>
                    <a:pt x="675" y="612"/>
                    <a:pt x="810" y="286"/>
                    <a:pt x="630" y="94"/>
                  </a:cubicBezTo>
                  <a:cubicBezTo>
                    <a:pt x="567" y="31"/>
                    <a:pt x="486" y="0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"/>
            <p:cNvSpPr/>
            <p:nvPr/>
          </p:nvSpPr>
          <p:spPr>
            <a:xfrm>
              <a:off x="1641175" y="3811625"/>
              <a:ext cx="17925" cy="15275"/>
            </a:xfrm>
            <a:custGeom>
              <a:avLst/>
              <a:gdLst/>
              <a:ahLst/>
              <a:cxnLst/>
              <a:rect l="l" t="t" r="r" b="b"/>
              <a:pathLst>
                <a:path w="717" h="611" extrusionOk="0">
                  <a:moveTo>
                    <a:pt x="311" y="1"/>
                  </a:moveTo>
                  <a:cubicBezTo>
                    <a:pt x="156" y="1"/>
                    <a:pt x="8" y="119"/>
                    <a:pt x="0" y="307"/>
                  </a:cubicBezTo>
                  <a:cubicBezTo>
                    <a:pt x="0" y="464"/>
                    <a:pt x="135" y="610"/>
                    <a:pt x="304" y="610"/>
                  </a:cubicBezTo>
                  <a:cubicBezTo>
                    <a:pt x="309" y="610"/>
                    <a:pt x="313" y="610"/>
                    <a:pt x="318" y="610"/>
                  </a:cubicBezTo>
                  <a:cubicBezTo>
                    <a:pt x="579" y="610"/>
                    <a:pt x="717" y="292"/>
                    <a:pt x="529" y="93"/>
                  </a:cubicBezTo>
                  <a:cubicBezTo>
                    <a:pt x="466" y="30"/>
                    <a:pt x="388" y="1"/>
                    <a:pt x="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"/>
            <p:cNvSpPr/>
            <p:nvPr/>
          </p:nvSpPr>
          <p:spPr>
            <a:xfrm>
              <a:off x="1718750" y="3780500"/>
              <a:ext cx="20250" cy="15300"/>
            </a:xfrm>
            <a:custGeom>
              <a:avLst/>
              <a:gdLst/>
              <a:ahLst/>
              <a:cxnLst/>
              <a:rect l="l" t="t" r="r" b="b"/>
              <a:pathLst>
                <a:path w="810" h="612" extrusionOk="0">
                  <a:moveTo>
                    <a:pt x="416" y="0"/>
                  </a:moveTo>
                  <a:cubicBezTo>
                    <a:pt x="147" y="0"/>
                    <a:pt x="0" y="326"/>
                    <a:pt x="191" y="517"/>
                  </a:cubicBezTo>
                  <a:cubicBezTo>
                    <a:pt x="249" y="581"/>
                    <a:pt x="327" y="612"/>
                    <a:pt x="406" y="612"/>
                  </a:cubicBezTo>
                  <a:cubicBezTo>
                    <a:pt x="482" y="612"/>
                    <a:pt x="558" y="583"/>
                    <a:pt x="619" y="529"/>
                  </a:cubicBezTo>
                  <a:cubicBezTo>
                    <a:pt x="810" y="337"/>
                    <a:pt x="686" y="11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"/>
            <p:cNvSpPr/>
            <p:nvPr/>
          </p:nvSpPr>
          <p:spPr>
            <a:xfrm>
              <a:off x="1753325" y="3702150"/>
              <a:ext cx="17925" cy="15400"/>
            </a:xfrm>
            <a:custGeom>
              <a:avLst/>
              <a:gdLst/>
              <a:ahLst/>
              <a:cxnLst/>
              <a:rect l="l" t="t" r="r" b="b"/>
              <a:pathLst>
                <a:path w="717" h="616" extrusionOk="0">
                  <a:moveTo>
                    <a:pt x="405" y="1"/>
                  </a:moveTo>
                  <a:cubicBezTo>
                    <a:pt x="331" y="1"/>
                    <a:pt x="255" y="27"/>
                    <a:pt x="191" y="87"/>
                  </a:cubicBezTo>
                  <a:cubicBezTo>
                    <a:pt x="0" y="279"/>
                    <a:pt x="124" y="605"/>
                    <a:pt x="394" y="616"/>
                  </a:cubicBezTo>
                  <a:cubicBezTo>
                    <a:pt x="562" y="616"/>
                    <a:pt x="708" y="481"/>
                    <a:pt x="708" y="312"/>
                  </a:cubicBezTo>
                  <a:cubicBezTo>
                    <a:pt x="716" y="127"/>
                    <a:pt x="565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"/>
            <p:cNvSpPr/>
            <p:nvPr/>
          </p:nvSpPr>
          <p:spPr>
            <a:xfrm>
              <a:off x="1723800" y="3622800"/>
              <a:ext cx="19175" cy="15050"/>
            </a:xfrm>
            <a:custGeom>
              <a:avLst/>
              <a:gdLst/>
              <a:ahLst/>
              <a:cxnLst/>
              <a:rect l="l" t="t" r="r" b="b"/>
              <a:pathLst>
                <a:path w="767" h="602" extrusionOk="0">
                  <a:moveTo>
                    <a:pt x="332" y="1"/>
                  </a:moveTo>
                  <a:cubicBezTo>
                    <a:pt x="263" y="1"/>
                    <a:pt x="191" y="27"/>
                    <a:pt x="124" y="91"/>
                  </a:cubicBezTo>
                  <a:cubicBezTo>
                    <a:pt x="1" y="204"/>
                    <a:pt x="1" y="395"/>
                    <a:pt x="113" y="507"/>
                  </a:cubicBezTo>
                  <a:cubicBezTo>
                    <a:pt x="171" y="570"/>
                    <a:pt x="252" y="601"/>
                    <a:pt x="332" y="601"/>
                  </a:cubicBezTo>
                  <a:cubicBezTo>
                    <a:pt x="409" y="601"/>
                    <a:pt x="485" y="573"/>
                    <a:pt x="540" y="518"/>
                  </a:cubicBezTo>
                  <a:lnTo>
                    <a:pt x="540" y="530"/>
                  </a:lnTo>
                  <a:cubicBezTo>
                    <a:pt x="766" y="312"/>
                    <a:pt x="56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"/>
            <p:cNvSpPr/>
            <p:nvPr/>
          </p:nvSpPr>
          <p:spPr>
            <a:xfrm>
              <a:off x="1643225" y="3588250"/>
              <a:ext cx="17925" cy="15200"/>
            </a:xfrm>
            <a:custGeom>
              <a:avLst/>
              <a:gdLst/>
              <a:ahLst/>
              <a:cxnLst/>
              <a:rect l="l" t="t" r="r" b="b"/>
              <a:pathLst>
                <a:path w="717" h="608" extrusionOk="0">
                  <a:moveTo>
                    <a:pt x="400" y="0"/>
                  </a:moveTo>
                  <a:cubicBezTo>
                    <a:pt x="138" y="0"/>
                    <a:pt x="0" y="319"/>
                    <a:pt x="188" y="517"/>
                  </a:cubicBezTo>
                  <a:cubicBezTo>
                    <a:pt x="250" y="579"/>
                    <a:pt x="326" y="607"/>
                    <a:pt x="401" y="607"/>
                  </a:cubicBezTo>
                  <a:cubicBezTo>
                    <a:pt x="558" y="607"/>
                    <a:pt x="709" y="486"/>
                    <a:pt x="717" y="304"/>
                  </a:cubicBezTo>
                  <a:cubicBezTo>
                    <a:pt x="717" y="135"/>
                    <a:pt x="582" y="0"/>
                    <a:pt x="413" y="0"/>
                  </a:cubicBezTo>
                  <a:cubicBezTo>
                    <a:pt x="409" y="0"/>
                    <a:pt x="404" y="0"/>
                    <a:pt x="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"/>
            <p:cNvSpPr/>
            <p:nvPr/>
          </p:nvSpPr>
          <p:spPr>
            <a:xfrm>
              <a:off x="1565650" y="3619250"/>
              <a:ext cx="15975" cy="15200"/>
            </a:xfrm>
            <a:custGeom>
              <a:avLst/>
              <a:gdLst/>
              <a:ahLst/>
              <a:cxnLst/>
              <a:rect l="l" t="t" r="r" b="b"/>
              <a:pathLst>
                <a:path w="639" h="608" extrusionOk="0">
                  <a:moveTo>
                    <a:pt x="312" y="1"/>
                  </a:moveTo>
                  <a:cubicBezTo>
                    <a:pt x="158" y="1"/>
                    <a:pt x="8" y="121"/>
                    <a:pt x="8" y="301"/>
                  </a:cubicBezTo>
                  <a:cubicBezTo>
                    <a:pt x="1" y="486"/>
                    <a:pt x="152" y="607"/>
                    <a:pt x="313" y="607"/>
                  </a:cubicBezTo>
                  <a:cubicBezTo>
                    <a:pt x="386" y="607"/>
                    <a:pt x="462" y="582"/>
                    <a:pt x="526" y="525"/>
                  </a:cubicBezTo>
                  <a:cubicBezTo>
                    <a:pt x="638" y="402"/>
                    <a:pt x="638" y="222"/>
                    <a:pt x="526" y="98"/>
                  </a:cubicBezTo>
                  <a:cubicBezTo>
                    <a:pt x="466" y="31"/>
                    <a:pt x="388" y="1"/>
                    <a:pt x="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"/>
            <p:cNvSpPr/>
            <p:nvPr/>
          </p:nvSpPr>
          <p:spPr>
            <a:xfrm>
              <a:off x="1531275" y="3697575"/>
              <a:ext cx="17725" cy="15275"/>
            </a:xfrm>
            <a:custGeom>
              <a:avLst/>
              <a:gdLst/>
              <a:ahLst/>
              <a:cxnLst/>
              <a:rect l="l" t="t" r="r" b="b"/>
              <a:pathLst>
                <a:path w="709" h="611" extrusionOk="0">
                  <a:moveTo>
                    <a:pt x="315" y="1"/>
                  </a:moveTo>
                  <a:cubicBezTo>
                    <a:pt x="147" y="1"/>
                    <a:pt x="1" y="136"/>
                    <a:pt x="1" y="304"/>
                  </a:cubicBezTo>
                  <a:cubicBezTo>
                    <a:pt x="1" y="489"/>
                    <a:pt x="149" y="611"/>
                    <a:pt x="307" y="611"/>
                  </a:cubicBezTo>
                  <a:cubicBezTo>
                    <a:pt x="380" y="611"/>
                    <a:pt x="454" y="585"/>
                    <a:pt x="518" y="529"/>
                  </a:cubicBezTo>
                  <a:cubicBezTo>
                    <a:pt x="709" y="338"/>
                    <a:pt x="585" y="12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"/>
            <p:cNvSpPr/>
            <p:nvPr/>
          </p:nvSpPr>
          <p:spPr>
            <a:xfrm>
              <a:off x="1578225" y="3832600"/>
              <a:ext cx="26600" cy="22875"/>
            </a:xfrm>
            <a:custGeom>
              <a:avLst/>
              <a:gdLst/>
              <a:ahLst/>
              <a:cxnLst/>
              <a:rect l="l" t="t" r="r" b="b"/>
              <a:pathLst>
                <a:path w="1064" h="915" extrusionOk="0">
                  <a:moveTo>
                    <a:pt x="516" y="0"/>
                  </a:moveTo>
                  <a:cubicBezTo>
                    <a:pt x="346" y="0"/>
                    <a:pt x="174" y="93"/>
                    <a:pt x="90" y="277"/>
                  </a:cubicBezTo>
                  <a:cubicBezTo>
                    <a:pt x="0" y="502"/>
                    <a:pt x="101" y="772"/>
                    <a:pt x="326" y="873"/>
                  </a:cubicBezTo>
                  <a:cubicBezTo>
                    <a:pt x="389" y="902"/>
                    <a:pt x="453" y="915"/>
                    <a:pt x="515" y="915"/>
                  </a:cubicBezTo>
                  <a:cubicBezTo>
                    <a:pt x="815" y="915"/>
                    <a:pt x="1064" y="605"/>
                    <a:pt x="933" y="288"/>
                  </a:cubicBezTo>
                  <a:cubicBezTo>
                    <a:pt x="860" y="96"/>
                    <a:pt x="689" y="0"/>
                    <a:pt x="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"/>
            <p:cNvSpPr/>
            <p:nvPr/>
          </p:nvSpPr>
          <p:spPr>
            <a:xfrm>
              <a:off x="1691800" y="3834925"/>
              <a:ext cx="27825" cy="22800"/>
            </a:xfrm>
            <a:custGeom>
              <a:avLst/>
              <a:gdLst/>
              <a:ahLst/>
              <a:cxnLst/>
              <a:rect l="l" t="t" r="r" b="b"/>
              <a:pathLst>
                <a:path w="1113" h="912" extrusionOk="0">
                  <a:moveTo>
                    <a:pt x="547" y="0"/>
                  </a:moveTo>
                  <a:cubicBezTo>
                    <a:pt x="247" y="0"/>
                    <a:pt x="1" y="303"/>
                    <a:pt x="123" y="623"/>
                  </a:cubicBezTo>
                  <a:cubicBezTo>
                    <a:pt x="192" y="804"/>
                    <a:pt x="367" y="912"/>
                    <a:pt x="551" y="912"/>
                  </a:cubicBezTo>
                  <a:cubicBezTo>
                    <a:pt x="607" y="912"/>
                    <a:pt x="664" y="902"/>
                    <a:pt x="719" y="881"/>
                  </a:cubicBezTo>
                  <a:cubicBezTo>
                    <a:pt x="1101" y="735"/>
                    <a:pt x="1112" y="207"/>
                    <a:pt x="730" y="38"/>
                  </a:cubicBezTo>
                  <a:cubicBezTo>
                    <a:pt x="669" y="12"/>
                    <a:pt x="607" y="0"/>
                    <a:pt x="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"/>
            <p:cNvSpPr/>
            <p:nvPr/>
          </p:nvSpPr>
          <p:spPr>
            <a:xfrm>
              <a:off x="1774400" y="3756075"/>
              <a:ext cx="27825" cy="22725"/>
            </a:xfrm>
            <a:custGeom>
              <a:avLst/>
              <a:gdLst/>
              <a:ahLst/>
              <a:cxnLst/>
              <a:rect l="l" t="t" r="r" b="b"/>
              <a:pathLst>
                <a:path w="1113" h="909" extrusionOk="0">
                  <a:moveTo>
                    <a:pt x="559" y="1"/>
                  </a:moveTo>
                  <a:cubicBezTo>
                    <a:pt x="505" y="1"/>
                    <a:pt x="449" y="11"/>
                    <a:pt x="394" y="33"/>
                  </a:cubicBezTo>
                  <a:cubicBezTo>
                    <a:pt x="12" y="179"/>
                    <a:pt x="0" y="707"/>
                    <a:pt x="371" y="865"/>
                  </a:cubicBezTo>
                  <a:cubicBezTo>
                    <a:pt x="435" y="895"/>
                    <a:pt x="500" y="909"/>
                    <a:pt x="565" y="909"/>
                  </a:cubicBezTo>
                  <a:cubicBezTo>
                    <a:pt x="740" y="909"/>
                    <a:pt x="904" y="804"/>
                    <a:pt x="978" y="640"/>
                  </a:cubicBezTo>
                  <a:cubicBezTo>
                    <a:pt x="1112" y="324"/>
                    <a:pt x="864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"/>
            <p:cNvSpPr/>
            <p:nvPr/>
          </p:nvSpPr>
          <p:spPr>
            <a:xfrm>
              <a:off x="1776725" y="3641900"/>
              <a:ext cx="26650" cy="22775"/>
            </a:xfrm>
            <a:custGeom>
              <a:avLst/>
              <a:gdLst/>
              <a:ahLst/>
              <a:cxnLst/>
              <a:rect l="l" t="t" r="r" b="b"/>
              <a:pathLst>
                <a:path w="1066" h="911" extrusionOk="0">
                  <a:moveTo>
                    <a:pt x="552" y="0"/>
                  </a:moveTo>
                  <a:cubicBezTo>
                    <a:pt x="386" y="0"/>
                    <a:pt x="220" y="90"/>
                    <a:pt x="143" y="271"/>
                  </a:cubicBezTo>
                  <a:cubicBezTo>
                    <a:pt x="0" y="587"/>
                    <a:pt x="247" y="910"/>
                    <a:pt x="552" y="910"/>
                  </a:cubicBezTo>
                  <a:cubicBezTo>
                    <a:pt x="606" y="910"/>
                    <a:pt x="661" y="900"/>
                    <a:pt x="717" y="879"/>
                  </a:cubicBezTo>
                  <a:cubicBezTo>
                    <a:pt x="953" y="789"/>
                    <a:pt x="1065" y="519"/>
                    <a:pt x="975" y="294"/>
                  </a:cubicBezTo>
                  <a:cubicBezTo>
                    <a:pt x="901" y="99"/>
                    <a:pt x="726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"/>
            <p:cNvSpPr/>
            <p:nvPr/>
          </p:nvSpPr>
          <p:spPr>
            <a:xfrm>
              <a:off x="1697450" y="3559650"/>
              <a:ext cx="26650" cy="22800"/>
            </a:xfrm>
            <a:custGeom>
              <a:avLst/>
              <a:gdLst/>
              <a:ahLst/>
              <a:cxnLst/>
              <a:rect l="l" t="t" r="r" b="b"/>
              <a:pathLst>
                <a:path w="1066" h="912" extrusionOk="0">
                  <a:moveTo>
                    <a:pt x="547" y="1"/>
                  </a:moveTo>
                  <a:cubicBezTo>
                    <a:pt x="243" y="1"/>
                    <a:pt x="0" y="310"/>
                    <a:pt x="122" y="627"/>
                  </a:cubicBezTo>
                  <a:cubicBezTo>
                    <a:pt x="201" y="815"/>
                    <a:pt x="377" y="911"/>
                    <a:pt x="552" y="911"/>
                  </a:cubicBezTo>
                  <a:cubicBezTo>
                    <a:pt x="723" y="911"/>
                    <a:pt x="893" y="821"/>
                    <a:pt x="976" y="638"/>
                  </a:cubicBezTo>
                  <a:cubicBezTo>
                    <a:pt x="1066" y="402"/>
                    <a:pt x="965" y="144"/>
                    <a:pt x="740" y="43"/>
                  </a:cubicBezTo>
                  <a:cubicBezTo>
                    <a:pt x="675" y="14"/>
                    <a:pt x="610" y="1"/>
                    <a:pt x="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"/>
            <p:cNvSpPr/>
            <p:nvPr/>
          </p:nvSpPr>
          <p:spPr>
            <a:xfrm>
              <a:off x="1582725" y="3557275"/>
              <a:ext cx="27775" cy="22775"/>
            </a:xfrm>
            <a:custGeom>
              <a:avLst/>
              <a:gdLst/>
              <a:ahLst/>
              <a:cxnLst/>
              <a:rect l="l" t="t" r="r" b="b"/>
              <a:pathLst>
                <a:path w="1111" h="911" extrusionOk="0">
                  <a:moveTo>
                    <a:pt x="564" y="1"/>
                  </a:moveTo>
                  <a:cubicBezTo>
                    <a:pt x="508" y="1"/>
                    <a:pt x="450" y="12"/>
                    <a:pt x="393" y="36"/>
                  </a:cubicBezTo>
                  <a:cubicBezTo>
                    <a:pt x="11" y="183"/>
                    <a:pt x="0" y="711"/>
                    <a:pt x="382" y="868"/>
                  </a:cubicBezTo>
                  <a:cubicBezTo>
                    <a:pt x="446" y="897"/>
                    <a:pt x="509" y="910"/>
                    <a:pt x="571" y="910"/>
                  </a:cubicBezTo>
                  <a:cubicBezTo>
                    <a:pt x="868" y="910"/>
                    <a:pt x="1111" y="603"/>
                    <a:pt x="989" y="295"/>
                  </a:cubicBezTo>
                  <a:cubicBezTo>
                    <a:pt x="912" y="115"/>
                    <a:pt x="744" y="1"/>
                    <a:pt x="5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"/>
            <p:cNvSpPr/>
            <p:nvPr/>
          </p:nvSpPr>
          <p:spPr>
            <a:xfrm>
              <a:off x="1500150" y="3636225"/>
              <a:ext cx="27775" cy="22825"/>
            </a:xfrm>
            <a:custGeom>
              <a:avLst/>
              <a:gdLst/>
              <a:ahLst/>
              <a:cxnLst/>
              <a:rect l="l" t="t" r="r" b="b"/>
              <a:pathLst>
                <a:path w="1111" h="913" extrusionOk="0">
                  <a:moveTo>
                    <a:pt x="558" y="0"/>
                  </a:moveTo>
                  <a:cubicBezTo>
                    <a:pt x="379" y="0"/>
                    <a:pt x="211" y="105"/>
                    <a:pt x="144" y="274"/>
                  </a:cubicBezTo>
                  <a:cubicBezTo>
                    <a:pt x="0" y="589"/>
                    <a:pt x="247" y="913"/>
                    <a:pt x="552" y="913"/>
                  </a:cubicBezTo>
                  <a:cubicBezTo>
                    <a:pt x="606" y="913"/>
                    <a:pt x="662" y="903"/>
                    <a:pt x="717" y="881"/>
                  </a:cubicBezTo>
                  <a:cubicBezTo>
                    <a:pt x="1099" y="735"/>
                    <a:pt x="1111" y="206"/>
                    <a:pt x="740" y="38"/>
                  </a:cubicBezTo>
                  <a:cubicBezTo>
                    <a:pt x="680" y="12"/>
                    <a:pt x="619" y="0"/>
                    <a:pt x="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"/>
            <p:cNvSpPr/>
            <p:nvPr/>
          </p:nvSpPr>
          <p:spPr>
            <a:xfrm>
              <a:off x="1498950" y="3750475"/>
              <a:ext cx="26675" cy="22550"/>
            </a:xfrm>
            <a:custGeom>
              <a:avLst/>
              <a:gdLst/>
              <a:ahLst/>
              <a:cxnLst/>
              <a:rect l="l" t="t" r="r" b="b"/>
              <a:pathLst>
                <a:path w="1067" h="902" extrusionOk="0">
                  <a:moveTo>
                    <a:pt x="514" y="0"/>
                  </a:moveTo>
                  <a:cubicBezTo>
                    <a:pt x="460" y="0"/>
                    <a:pt x="405" y="10"/>
                    <a:pt x="349" y="32"/>
                  </a:cubicBezTo>
                  <a:cubicBezTo>
                    <a:pt x="113" y="122"/>
                    <a:pt x="1" y="380"/>
                    <a:pt x="91" y="617"/>
                  </a:cubicBezTo>
                  <a:cubicBezTo>
                    <a:pt x="165" y="806"/>
                    <a:pt x="340" y="902"/>
                    <a:pt x="514" y="902"/>
                  </a:cubicBezTo>
                  <a:cubicBezTo>
                    <a:pt x="680" y="902"/>
                    <a:pt x="846" y="815"/>
                    <a:pt x="923" y="639"/>
                  </a:cubicBezTo>
                  <a:cubicBezTo>
                    <a:pt x="1066" y="324"/>
                    <a:pt x="81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"/>
            <p:cNvSpPr/>
            <p:nvPr/>
          </p:nvSpPr>
          <p:spPr>
            <a:xfrm>
              <a:off x="1511875" y="3832675"/>
              <a:ext cx="8175" cy="7600"/>
            </a:xfrm>
            <a:custGeom>
              <a:avLst/>
              <a:gdLst/>
              <a:ahLst/>
              <a:cxnLst/>
              <a:rect l="l" t="t" r="r" b="b"/>
              <a:pathLst>
                <a:path w="327" h="304" extrusionOk="0">
                  <a:moveTo>
                    <a:pt x="175" y="1"/>
                  </a:moveTo>
                  <a:cubicBezTo>
                    <a:pt x="137" y="1"/>
                    <a:pt x="98" y="16"/>
                    <a:pt x="68" y="49"/>
                  </a:cubicBezTo>
                  <a:cubicBezTo>
                    <a:pt x="1" y="105"/>
                    <a:pt x="1" y="207"/>
                    <a:pt x="68" y="263"/>
                  </a:cubicBezTo>
                  <a:cubicBezTo>
                    <a:pt x="97" y="291"/>
                    <a:pt x="133" y="304"/>
                    <a:pt x="169" y="304"/>
                  </a:cubicBezTo>
                  <a:cubicBezTo>
                    <a:pt x="248" y="304"/>
                    <a:pt x="327" y="243"/>
                    <a:pt x="327" y="150"/>
                  </a:cubicBezTo>
                  <a:cubicBezTo>
                    <a:pt x="327" y="60"/>
                    <a:pt x="252" y="1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"/>
            <p:cNvSpPr/>
            <p:nvPr/>
          </p:nvSpPr>
          <p:spPr>
            <a:xfrm>
              <a:off x="1643425" y="3890000"/>
              <a:ext cx="9025" cy="7725"/>
            </a:xfrm>
            <a:custGeom>
              <a:avLst/>
              <a:gdLst/>
              <a:ahLst/>
              <a:cxnLst/>
              <a:rect l="l" t="t" r="r" b="b"/>
              <a:pathLst>
                <a:path w="361" h="309" extrusionOk="0">
                  <a:moveTo>
                    <a:pt x="152" y="1"/>
                  </a:moveTo>
                  <a:cubicBezTo>
                    <a:pt x="75" y="1"/>
                    <a:pt x="0" y="61"/>
                    <a:pt x="0" y="151"/>
                  </a:cubicBezTo>
                  <a:cubicBezTo>
                    <a:pt x="0" y="230"/>
                    <a:pt x="68" y="297"/>
                    <a:pt x="147" y="308"/>
                  </a:cubicBezTo>
                  <a:cubicBezTo>
                    <a:pt x="281" y="308"/>
                    <a:pt x="360" y="140"/>
                    <a:pt x="259" y="50"/>
                  </a:cubicBezTo>
                  <a:cubicBezTo>
                    <a:pt x="229" y="16"/>
                    <a:pt x="190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"/>
            <p:cNvSpPr/>
            <p:nvPr/>
          </p:nvSpPr>
          <p:spPr>
            <a:xfrm>
              <a:off x="1775525" y="3838100"/>
              <a:ext cx="10150" cy="7550"/>
            </a:xfrm>
            <a:custGeom>
              <a:avLst/>
              <a:gdLst/>
              <a:ahLst/>
              <a:cxnLst/>
              <a:rect l="l" t="t" r="r" b="b"/>
              <a:pathLst>
                <a:path w="406" h="302" extrusionOk="0">
                  <a:moveTo>
                    <a:pt x="203" y="1"/>
                  </a:moveTo>
                  <a:cubicBezTo>
                    <a:pt x="68" y="1"/>
                    <a:pt x="0" y="158"/>
                    <a:pt x="102" y="259"/>
                  </a:cubicBezTo>
                  <a:cubicBezTo>
                    <a:pt x="130" y="288"/>
                    <a:pt x="169" y="302"/>
                    <a:pt x="208" y="302"/>
                  </a:cubicBezTo>
                  <a:cubicBezTo>
                    <a:pt x="248" y="302"/>
                    <a:pt x="287" y="288"/>
                    <a:pt x="315" y="259"/>
                  </a:cubicBezTo>
                  <a:cubicBezTo>
                    <a:pt x="405" y="158"/>
                    <a:pt x="338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"/>
            <p:cNvSpPr/>
            <p:nvPr/>
          </p:nvSpPr>
          <p:spPr>
            <a:xfrm>
              <a:off x="1833150" y="3707525"/>
              <a:ext cx="9000" cy="7525"/>
            </a:xfrm>
            <a:custGeom>
              <a:avLst/>
              <a:gdLst/>
              <a:ahLst/>
              <a:cxnLst/>
              <a:rect l="l" t="t" r="r" b="b"/>
              <a:pathLst>
                <a:path w="360" h="301" extrusionOk="0">
                  <a:moveTo>
                    <a:pt x="207" y="0"/>
                  </a:moveTo>
                  <a:cubicBezTo>
                    <a:pt x="170" y="0"/>
                    <a:pt x="133" y="13"/>
                    <a:pt x="101" y="41"/>
                  </a:cubicBezTo>
                  <a:cubicBezTo>
                    <a:pt x="0" y="131"/>
                    <a:pt x="68" y="300"/>
                    <a:pt x="202" y="300"/>
                  </a:cubicBezTo>
                  <a:cubicBezTo>
                    <a:pt x="208" y="301"/>
                    <a:pt x="214" y="301"/>
                    <a:pt x="220" y="301"/>
                  </a:cubicBezTo>
                  <a:cubicBezTo>
                    <a:pt x="291" y="301"/>
                    <a:pt x="349" y="237"/>
                    <a:pt x="360" y="154"/>
                  </a:cubicBezTo>
                  <a:cubicBezTo>
                    <a:pt x="360" y="61"/>
                    <a:pt x="286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"/>
            <p:cNvSpPr/>
            <p:nvPr/>
          </p:nvSpPr>
          <p:spPr>
            <a:xfrm>
              <a:off x="1782275" y="3574675"/>
              <a:ext cx="7875" cy="7775"/>
            </a:xfrm>
            <a:custGeom>
              <a:avLst/>
              <a:gdLst/>
              <a:ahLst/>
              <a:cxnLst/>
              <a:rect l="l" t="t" r="r" b="b"/>
              <a:pathLst>
                <a:path w="315" h="311" extrusionOk="0">
                  <a:moveTo>
                    <a:pt x="153" y="0"/>
                  </a:moveTo>
                  <a:cubicBezTo>
                    <a:pt x="76" y="0"/>
                    <a:pt x="0" y="63"/>
                    <a:pt x="0" y="161"/>
                  </a:cubicBezTo>
                  <a:cubicBezTo>
                    <a:pt x="0" y="251"/>
                    <a:pt x="75" y="311"/>
                    <a:pt x="152" y="311"/>
                  </a:cubicBezTo>
                  <a:cubicBezTo>
                    <a:pt x="190" y="311"/>
                    <a:pt x="229" y="296"/>
                    <a:pt x="259" y="262"/>
                  </a:cubicBezTo>
                  <a:cubicBezTo>
                    <a:pt x="315" y="206"/>
                    <a:pt x="315" y="105"/>
                    <a:pt x="259" y="49"/>
                  </a:cubicBezTo>
                  <a:cubicBezTo>
                    <a:pt x="229" y="15"/>
                    <a:pt x="191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"/>
            <p:cNvSpPr/>
            <p:nvPr/>
          </p:nvSpPr>
          <p:spPr>
            <a:xfrm>
              <a:off x="1651000" y="3517700"/>
              <a:ext cx="7900" cy="7325"/>
            </a:xfrm>
            <a:custGeom>
              <a:avLst/>
              <a:gdLst/>
              <a:ahLst/>
              <a:cxnLst/>
              <a:rect l="l" t="t" r="r" b="b"/>
              <a:pathLst>
                <a:path w="316" h="293" extrusionOk="0">
                  <a:moveTo>
                    <a:pt x="160" y="0"/>
                  </a:moveTo>
                  <a:cubicBezTo>
                    <a:pt x="88" y="0"/>
                    <a:pt x="18" y="45"/>
                    <a:pt x="12" y="135"/>
                  </a:cubicBezTo>
                  <a:cubicBezTo>
                    <a:pt x="1" y="225"/>
                    <a:pt x="68" y="293"/>
                    <a:pt x="158" y="293"/>
                  </a:cubicBezTo>
                  <a:cubicBezTo>
                    <a:pt x="237" y="293"/>
                    <a:pt x="304" y="225"/>
                    <a:pt x="316" y="147"/>
                  </a:cubicBezTo>
                  <a:lnTo>
                    <a:pt x="316" y="135"/>
                  </a:lnTo>
                  <a:cubicBezTo>
                    <a:pt x="304" y="45"/>
                    <a:pt x="231" y="0"/>
                    <a:pt x="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"/>
            <p:cNvSpPr/>
            <p:nvPr/>
          </p:nvSpPr>
          <p:spPr>
            <a:xfrm>
              <a:off x="1517775" y="3569325"/>
              <a:ext cx="7900" cy="7600"/>
            </a:xfrm>
            <a:custGeom>
              <a:avLst/>
              <a:gdLst/>
              <a:ahLst/>
              <a:cxnLst/>
              <a:rect l="l" t="t" r="r" b="b"/>
              <a:pathLst>
                <a:path w="316" h="304" extrusionOk="0">
                  <a:moveTo>
                    <a:pt x="153" y="0"/>
                  </a:moveTo>
                  <a:cubicBezTo>
                    <a:pt x="76" y="0"/>
                    <a:pt x="1" y="60"/>
                    <a:pt x="1" y="150"/>
                  </a:cubicBezTo>
                  <a:cubicBezTo>
                    <a:pt x="1" y="243"/>
                    <a:pt x="80" y="304"/>
                    <a:pt x="159" y="304"/>
                  </a:cubicBezTo>
                  <a:cubicBezTo>
                    <a:pt x="195" y="304"/>
                    <a:pt x="231" y="291"/>
                    <a:pt x="260" y="263"/>
                  </a:cubicBezTo>
                  <a:cubicBezTo>
                    <a:pt x="316" y="206"/>
                    <a:pt x="316" y="105"/>
                    <a:pt x="260" y="49"/>
                  </a:cubicBezTo>
                  <a:cubicBezTo>
                    <a:pt x="230" y="15"/>
                    <a:pt x="191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"/>
            <p:cNvSpPr/>
            <p:nvPr/>
          </p:nvSpPr>
          <p:spPr>
            <a:xfrm>
              <a:off x="1460250" y="3699825"/>
              <a:ext cx="8950" cy="7800"/>
            </a:xfrm>
            <a:custGeom>
              <a:avLst/>
              <a:gdLst/>
              <a:ahLst/>
              <a:cxnLst/>
              <a:rect l="l" t="t" r="r" b="b"/>
              <a:pathLst>
                <a:path w="358" h="312" extrusionOk="0">
                  <a:moveTo>
                    <a:pt x="166" y="1"/>
                  </a:moveTo>
                  <a:cubicBezTo>
                    <a:pt x="76" y="1"/>
                    <a:pt x="9" y="68"/>
                    <a:pt x="9" y="158"/>
                  </a:cubicBezTo>
                  <a:cubicBezTo>
                    <a:pt x="1" y="251"/>
                    <a:pt x="78" y="311"/>
                    <a:pt x="156" y="311"/>
                  </a:cubicBezTo>
                  <a:cubicBezTo>
                    <a:pt x="192" y="311"/>
                    <a:pt x="228" y="299"/>
                    <a:pt x="256" y="270"/>
                  </a:cubicBezTo>
                  <a:cubicBezTo>
                    <a:pt x="357" y="169"/>
                    <a:pt x="301" y="12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"/>
            <p:cNvSpPr/>
            <p:nvPr/>
          </p:nvSpPr>
          <p:spPr>
            <a:xfrm>
              <a:off x="1551675" y="3904675"/>
              <a:ext cx="18425" cy="15250"/>
            </a:xfrm>
            <a:custGeom>
              <a:avLst/>
              <a:gdLst/>
              <a:ahLst/>
              <a:cxnLst/>
              <a:rect l="l" t="t" r="r" b="b"/>
              <a:pathLst>
                <a:path w="737" h="610" extrusionOk="0">
                  <a:moveTo>
                    <a:pt x="381" y="0"/>
                  </a:moveTo>
                  <a:cubicBezTo>
                    <a:pt x="261" y="0"/>
                    <a:pt x="146" y="72"/>
                    <a:pt x="95" y="182"/>
                  </a:cubicBezTo>
                  <a:cubicBezTo>
                    <a:pt x="0" y="392"/>
                    <a:pt x="163" y="609"/>
                    <a:pt x="366" y="609"/>
                  </a:cubicBezTo>
                  <a:cubicBezTo>
                    <a:pt x="402" y="609"/>
                    <a:pt x="440" y="602"/>
                    <a:pt x="478" y="587"/>
                  </a:cubicBezTo>
                  <a:cubicBezTo>
                    <a:pt x="736" y="486"/>
                    <a:pt x="736" y="137"/>
                    <a:pt x="500" y="25"/>
                  </a:cubicBezTo>
                  <a:cubicBezTo>
                    <a:pt x="461" y="8"/>
                    <a:pt x="421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"/>
            <p:cNvSpPr/>
            <p:nvPr/>
          </p:nvSpPr>
          <p:spPr>
            <a:xfrm>
              <a:off x="1723650" y="3908075"/>
              <a:ext cx="18450" cy="15400"/>
            </a:xfrm>
            <a:custGeom>
              <a:avLst/>
              <a:gdLst/>
              <a:ahLst/>
              <a:cxnLst/>
              <a:rect l="l" t="t" r="r" b="b"/>
              <a:pathLst>
                <a:path w="738" h="616" extrusionOk="0">
                  <a:moveTo>
                    <a:pt x="374" y="0"/>
                  </a:moveTo>
                  <a:cubicBezTo>
                    <a:pt x="170" y="0"/>
                    <a:pt x="0" y="209"/>
                    <a:pt x="85" y="417"/>
                  </a:cubicBezTo>
                  <a:cubicBezTo>
                    <a:pt x="129" y="540"/>
                    <a:pt x="249" y="615"/>
                    <a:pt x="374" y="615"/>
                  </a:cubicBezTo>
                  <a:cubicBezTo>
                    <a:pt x="409" y="615"/>
                    <a:pt x="445" y="609"/>
                    <a:pt x="479" y="597"/>
                  </a:cubicBezTo>
                  <a:cubicBezTo>
                    <a:pt x="726" y="496"/>
                    <a:pt x="737" y="136"/>
                    <a:pt x="490" y="24"/>
                  </a:cubicBezTo>
                  <a:cubicBezTo>
                    <a:pt x="451" y="8"/>
                    <a:pt x="412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"/>
            <p:cNvSpPr/>
            <p:nvPr/>
          </p:nvSpPr>
          <p:spPr>
            <a:xfrm>
              <a:off x="1847475" y="3789775"/>
              <a:ext cx="18700" cy="15275"/>
            </a:xfrm>
            <a:custGeom>
              <a:avLst/>
              <a:gdLst/>
              <a:ahLst/>
              <a:cxnLst/>
              <a:rect l="l" t="t" r="r" b="b"/>
              <a:pathLst>
                <a:path w="748" h="611" extrusionOk="0">
                  <a:moveTo>
                    <a:pt x="375" y="0"/>
                  </a:moveTo>
                  <a:cubicBezTo>
                    <a:pt x="338" y="0"/>
                    <a:pt x="298" y="7"/>
                    <a:pt x="259" y="23"/>
                  </a:cubicBezTo>
                  <a:cubicBezTo>
                    <a:pt x="12" y="124"/>
                    <a:pt x="0" y="472"/>
                    <a:pt x="248" y="585"/>
                  </a:cubicBezTo>
                  <a:cubicBezTo>
                    <a:pt x="289" y="602"/>
                    <a:pt x="332" y="611"/>
                    <a:pt x="373" y="611"/>
                  </a:cubicBezTo>
                  <a:cubicBezTo>
                    <a:pt x="492" y="611"/>
                    <a:pt x="603" y="544"/>
                    <a:pt x="652" y="427"/>
                  </a:cubicBezTo>
                  <a:cubicBezTo>
                    <a:pt x="748" y="218"/>
                    <a:pt x="585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"/>
            <p:cNvSpPr/>
            <p:nvPr/>
          </p:nvSpPr>
          <p:spPr>
            <a:xfrm>
              <a:off x="1851225" y="3618600"/>
              <a:ext cx="17625" cy="15200"/>
            </a:xfrm>
            <a:custGeom>
              <a:avLst/>
              <a:gdLst/>
              <a:ahLst/>
              <a:cxnLst/>
              <a:rect l="l" t="t" r="r" b="b"/>
              <a:pathLst>
                <a:path w="705" h="608" extrusionOk="0">
                  <a:moveTo>
                    <a:pt x="364" y="0"/>
                  </a:moveTo>
                  <a:cubicBezTo>
                    <a:pt x="253" y="0"/>
                    <a:pt x="141" y="60"/>
                    <a:pt x="87" y="180"/>
                  </a:cubicBezTo>
                  <a:cubicBezTo>
                    <a:pt x="1" y="390"/>
                    <a:pt x="157" y="608"/>
                    <a:pt x="364" y="608"/>
                  </a:cubicBezTo>
                  <a:cubicBezTo>
                    <a:pt x="402" y="608"/>
                    <a:pt x="441" y="601"/>
                    <a:pt x="480" y="585"/>
                  </a:cubicBezTo>
                  <a:cubicBezTo>
                    <a:pt x="626" y="529"/>
                    <a:pt x="705" y="349"/>
                    <a:pt x="649" y="192"/>
                  </a:cubicBezTo>
                  <a:cubicBezTo>
                    <a:pt x="597" y="65"/>
                    <a:pt x="480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"/>
            <p:cNvSpPr/>
            <p:nvPr/>
          </p:nvSpPr>
          <p:spPr>
            <a:xfrm>
              <a:off x="1732100" y="3495075"/>
              <a:ext cx="17875" cy="15350"/>
            </a:xfrm>
            <a:custGeom>
              <a:avLst/>
              <a:gdLst/>
              <a:ahLst/>
              <a:cxnLst/>
              <a:rect l="l" t="t" r="r" b="b"/>
              <a:pathLst>
                <a:path w="715" h="614" extrusionOk="0">
                  <a:moveTo>
                    <a:pt x="364" y="1"/>
                  </a:moveTo>
                  <a:cubicBezTo>
                    <a:pt x="164" y="1"/>
                    <a:pt x="1" y="208"/>
                    <a:pt x="85" y="422"/>
                  </a:cubicBezTo>
                  <a:cubicBezTo>
                    <a:pt x="136" y="549"/>
                    <a:pt x="253" y="613"/>
                    <a:pt x="369" y="613"/>
                  </a:cubicBezTo>
                  <a:cubicBezTo>
                    <a:pt x="481" y="613"/>
                    <a:pt x="592" y="554"/>
                    <a:pt x="647" y="433"/>
                  </a:cubicBezTo>
                  <a:cubicBezTo>
                    <a:pt x="714" y="276"/>
                    <a:pt x="647" y="96"/>
                    <a:pt x="489" y="29"/>
                  </a:cubicBezTo>
                  <a:cubicBezTo>
                    <a:pt x="447" y="9"/>
                    <a:pt x="40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"/>
            <p:cNvSpPr/>
            <p:nvPr/>
          </p:nvSpPr>
          <p:spPr>
            <a:xfrm>
              <a:off x="1560500" y="3491675"/>
              <a:ext cx="18200" cy="15225"/>
            </a:xfrm>
            <a:custGeom>
              <a:avLst/>
              <a:gdLst/>
              <a:ahLst/>
              <a:cxnLst/>
              <a:rect l="l" t="t" r="r" b="b"/>
              <a:pathLst>
                <a:path w="728" h="609" extrusionOk="0">
                  <a:moveTo>
                    <a:pt x="358" y="0"/>
                  </a:moveTo>
                  <a:cubicBezTo>
                    <a:pt x="325" y="0"/>
                    <a:pt x="291" y="6"/>
                    <a:pt x="259" y="18"/>
                  </a:cubicBezTo>
                  <a:cubicBezTo>
                    <a:pt x="1" y="120"/>
                    <a:pt x="1" y="479"/>
                    <a:pt x="248" y="581"/>
                  </a:cubicBezTo>
                  <a:cubicBezTo>
                    <a:pt x="290" y="600"/>
                    <a:pt x="333" y="608"/>
                    <a:pt x="373" y="608"/>
                  </a:cubicBezTo>
                  <a:cubicBezTo>
                    <a:pt x="570" y="608"/>
                    <a:pt x="727" y="403"/>
                    <a:pt x="653" y="198"/>
                  </a:cubicBezTo>
                  <a:cubicBezTo>
                    <a:pt x="600" y="75"/>
                    <a:pt x="479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"/>
            <p:cNvSpPr/>
            <p:nvPr/>
          </p:nvSpPr>
          <p:spPr>
            <a:xfrm>
              <a:off x="1436150" y="3610075"/>
              <a:ext cx="18700" cy="15300"/>
            </a:xfrm>
            <a:custGeom>
              <a:avLst/>
              <a:gdLst/>
              <a:ahLst/>
              <a:cxnLst/>
              <a:rect l="l" t="t" r="r" b="b"/>
              <a:pathLst>
                <a:path w="748" h="612" extrusionOk="0">
                  <a:moveTo>
                    <a:pt x="375" y="1"/>
                  </a:moveTo>
                  <a:cubicBezTo>
                    <a:pt x="257" y="1"/>
                    <a:pt x="145" y="68"/>
                    <a:pt x="96" y="184"/>
                  </a:cubicBezTo>
                  <a:cubicBezTo>
                    <a:pt x="0" y="394"/>
                    <a:pt x="163" y="611"/>
                    <a:pt x="373" y="611"/>
                  </a:cubicBezTo>
                  <a:cubicBezTo>
                    <a:pt x="410" y="611"/>
                    <a:pt x="450" y="604"/>
                    <a:pt x="489" y="589"/>
                  </a:cubicBezTo>
                  <a:cubicBezTo>
                    <a:pt x="736" y="488"/>
                    <a:pt x="748" y="139"/>
                    <a:pt x="500" y="27"/>
                  </a:cubicBezTo>
                  <a:cubicBezTo>
                    <a:pt x="459" y="9"/>
                    <a:pt x="417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"/>
            <p:cNvSpPr/>
            <p:nvPr/>
          </p:nvSpPr>
          <p:spPr>
            <a:xfrm>
              <a:off x="1430450" y="3781300"/>
              <a:ext cx="20200" cy="15425"/>
            </a:xfrm>
            <a:custGeom>
              <a:avLst/>
              <a:gdLst/>
              <a:ahLst/>
              <a:cxnLst/>
              <a:rect l="l" t="t" r="r" b="b"/>
              <a:pathLst>
                <a:path w="808" h="617" extrusionOk="0">
                  <a:moveTo>
                    <a:pt x="463" y="0"/>
                  </a:moveTo>
                  <a:cubicBezTo>
                    <a:pt x="424" y="0"/>
                    <a:pt x="385" y="8"/>
                    <a:pt x="346" y="24"/>
                  </a:cubicBezTo>
                  <a:cubicBezTo>
                    <a:pt x="1" y="143"/>
                    <a:pt x="140" y="616"/>
                    <a:pt x="438" y="616"/>
                  </a:cubicBezTo>
                  <a:cubicBezTo>
                    <a:pt x="480" y="616"/>
                    <a:pt x="524" y="607"/>
                    <a:pt x="571" y="587"/>
                  </a:cubicBezTo>
                  <a:cubicBezTo>
                    <a:pt x="728" y="530"/>
                    <a:pt x="807" y="350"/>
                    <a:pt x="740" y="193"/>
                  </a:cubicBezTo>
                  <a:cubicBezTo>
                    <a:pt x="697" y="74"/>
                    <a:pt x="584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"/>
            <p:cNvSpPr/>
            <p:nvPr/>
          </p:nvSpPr>
          <p:spPr>
            <a:xfrm>
              <a:off x="1457925" y="3884300"/>
              <a:ext cx="8175" cy="7600"/>
            </a:xfrm>
            <a:custGeom>
              <a:avLst/>
              <a:gdLst/>
              <a:ahLst/>
              <a:cxnLst/>
              <a:rect l="l" t="t" r="r" b="b"/>
              <a:pathLst>
                <a:path w="327" h="304" extrusionOk="0">
                  <a:moveTo>
                    <a:pt x="168" y="1"/>
                  </a:moveTo>
                  <a:cubicBezTo>
                    <a:pt x="132" y="1"/>
                    <a:pt x="96" y="13"/>
                    <a:pt x="68" y="42"/>
                  </a:cubicBezTo>
                  <a:cubicBezTo>
                    <a:pt x="0" y="109"/>
                    <a:pt x="0" y="199"/>
                    <a:pt x="68" y="255"/>
                  </a:cubicBezTo>
                  <a:cubicBezTo>
                    <a:pt x="98" y="289"/>
                    <a:pt x="137" y="304"/>
                    <a:pt x="175" y="304"/>
                  </a:cubicBezTo>
                  <a:cubicBezTo>
                    <a:pt x="251" y="304"/>
                    <a:pt x="326" y="244"/>
                    <a:pt x="326" y="154"/>
                  </a:cubicBezTo>
                  <a:cubicBezTo>
                    <a:pt x="326" y="61"/>
                    <a:pt x="247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"/>
            <p:cNvSpPr/>
            <p:nvPr/>
          </p:nvSpPr>
          <p:spPr>
            <a:xfrm>
              <a:off x="1642025" y="3964500"/>
              <a:ext cx="8725" cy="7700"/>
            </a:xfrm>
            <a:custGeom>
              <a:avLst/>
              <a:gdLst/>
              <a:ahLst/>
              <a:cxnLst/>
              <a:rect l="l" t="t" r="r" b="b"/>
              <a:pathLst>
                <a:path w="349" h="308" extrusionOk="0">
                  <a:moveTo>
                    <a:pt x="152" y="0"/>
                  </a:moveTo>
                  <a:cubicBezTo>
                    <a:pt x="75" y="0"/>
                    <a:pt x="0" y="60"/>
                    <a:pt x="0" y="150"/>
                  </a:cubicBezTo>
                  <a:cubicBezTo>
                    <a:pt x="0" y="240"/>
                    <a:pt x="68" y="308"/>
                    <a:pt x="146" y="308"/>
                  </a:cubicBezTo>
                  <a:cubicBezTo>
                    <a:pt x="281" y="308"/>
                    <a:pt x="349" y="150"/>
                    <a:pt x="259" y="49"/>
                  </a:cubicBezTo>
                  <a:cubicBezTo>
                    <a:pt x="229" y="15"/>
                    <a:pt x="190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"/>
            <p:cNvSpPr/>
            <p:nvPr/>
          </p:nvSpPr>
          <p:spPr>
            <a:xfrm>
              <a:off x="1828350" y="3891850"/>
              <a:ext cx="8475" cy="7700"/>
            </a:xfrm>
            <a:custGeom>
              <a:avLst/>
              <a:gdLst/>
              <a:ahLst/>
              <a:cxnLst/>
              <a:rect l="l" t="t" r="r" b="b"/>
              <a:pathLst>
                <a:path w="339" h="308" extrusionOk="0">
                  <a:moveTo>
                    <a:pt x="164" y="1"/>
                  </a:moveTo>
                  <a:cubicBezTo>
                    <a:pt x="125" y="1"/>
                    <a:pt x="85" y="15"/>
                    <a:pt x="57" y="43"/>
                  </a:cubicBezTo>
                  <a:cubicBezTo>
                    <a:pt x="1" y="99"/>
                    <a:pt x="1" y="201"/>
                    <a:pt x="57" y="257"/>
                  </a:cubicBezTo>
                  <a:cubicBezTo>
                    <a:pt x="85" y="290"/>
                    <a:pt x="125" y="307"/>
                    <a:pt x="164" y="307"/>
                  </a:cubicBezTo>
                  <a:cubicBezTo>
                    <a:pt x="203" y="307"/>
                    <a:pt x="243" y="290"/>
                    <a:pt x="271" y="257"/>
                  </a:cubicBezTo>
                  <a:cubicBezTo>
                    <a:pt x="338" y="201"/>
                    <a:pt x="338" y="99"/>
                    <a:pt x="271" y="43"/>
                  </a:cubicBezTo>
                  <a:cubicBezTo>
                    <a:pt x="243" y="15"/>
                    <a:pt x="203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"/>
            <p:cNvSpPr/>
            <p:nvPr/>
          </p:nvSpPr>
          <p:spPr>
            <a:xfrm>
              <a:off x="1835200" y="3523425"/>
              <a:ext cx="9200" cy="7375"/>
            </a:xfrm>
            <a:custGeom>
              <a:avLst/>
              <a:gdLst/>
              <a:ahLst/>
              <a:cxnLst/>
              <a:rect l="l" t="t" r="r" b="b"/>
              <a:pathLst>
                <a:path w="368" h="295" extrusionOk="0">
                  <a:moveTo>
                    <a:pt x="206" y="0"/>
                  </a:moveTo>
                  <a:cubicBezTo>
                    <a:pt x="93" y="0"/>
                    <a:pt x="1" y="132"/>
                    <a:pt x="87" y="244"/>
                  </a:cubicBezTo>
                  <a:cubicBezTo>
                    <a:pt x="115" y="277"/>
                    <a:pt x="154" y="294"/>
                    <a:pt x="193" y="294"/>
                  </a:cubicBezTo>
                  <a:cubicBezTo>
                    <a:pt x="233" y="294"/>
                    <a:pt x="272" y="277"/>
                    <a:pt x="300" y="244"/>
                  </a:cubicBezTo>
                  <a:cubicBezTo>
                    <a:pt x="357" y="187"/>
                    <a:pt x="368" y="98"/>
                    <a:pt x="312" y="41"/>
                  </a:cubicBezTo>
                  <a:cubicBezTo>
                    <a:pt x="277" y="12"/>
                    <a:pt x="241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"/>
            <p:cNvSpPr/>
            <p:nvPr/>
          </p:nvSpPr>
          <p:spPr>
            <a:xfrm>
              <a:off x="1651300" y="3442950"/>
              <a:ext cx="9000" cy="7700"/>
            </a:xfrm>
            <a:custGeom>
              <a:avLst/>
              <a:gdLst/>
              <a:ahLst/>
              <a:cxnLst/>
              <a:rect l="l" t="t" r="r" b="b"/>
              <a:pathLst>
                <a:path w="360" h="308" extrusionOk="0">
                  <a:moveTo>
                    <a:pt x="214" y="0"/>
                  </a:moveTo>
                  <a:cubicBezTo>
                    <a:pt x="79" y="0"/>
                    <a:pt x="0" y="157"/>
                    <a:pt x="101" y="259"/>
                  </a:cubicBezTo>
                  <a:cubicBezTo>
                    <a:pt x="131" y="292"/>
                    <a:pt x="170" y="307"/>
                    <a:pt x="208" y="307"/>
                  </a:cubicBezTo>
                  <a:cubicBezTo>
                    <a:pt x="285" y="307"/>
                    <a:pt x="360" y="247"/>
                    <a:pt x="360" y="157"/>
                  </a:cubicBezTo>
                  <a:cubicBezTo>
                    <a:pt x="360" y="67"/>
                    <a:pt x="292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"/>
            <p:cNvSpPr/>
            <p:nvPr/>
          </p:nvSpPr>
          <p:spPr>
            <a:xfrm>
              <a:off x="1464675" y="3515525"/>
              <a:ext cx="10125" cy="7550"/>
            </a:xfrm>
            <a:custGeom>
              <a:avLst/>
              <a:gdLst/>
              <a:ahLst/>
              <a:cxnLst/>
              <a:rect l="l" t="t" r="r" b="b"/>
              <a:pathLst>
                <a:path w="405" h="302" extrusionOk="0">
                  <a:moveTo>
                    <a:pt x="204" y="0"/>
                  </a:moveTo>
                  <a:cubicBezTo>
                    <a:pt x="166" y="0"/>
                    <a:pt x="129" y="14"/>
                    <a:pt x="101" y="43"/>
                  </a:cubicBezTo>
                  <a:cubicBezTo>
                    <a:pt x="0" y="144"/>
                    <a:pt x="68" y="301"/>
                    <a:pt x="203" y="301"/>
                  </a:cubicBezTo>
                  <a:cubicBezTo>
                    <a:pt x="337" y="301"/>
                    <a:pt x="405" y="144"/>
                    <a:pt x="315" y="43"/>
                  </a:cubicBezTo>
                  <a:cubicBezTo>
                    <a:pt x="281" y="14"/>
                    <a:pt x="242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"/>
            <p:cNvSpPr/>
            <p:nvPr/>
          </p:nvSpPr>
          <p:spPr>
            <a:xfrm>
              <a:off x="1385400" y="3698425"/>
              <a:ext cx="8750" cy="7500"/>
            </a:xfrm>
            <a:custGeom>
              <a:avLst/>
              <a:gdLst/>
              <a:ahLst/>
              <a:cxnLst/>
              <a:rect l="l" t="t" r="r" b="b"/>
              <a:pathLst>
                <a:path w="350" h="300" extrusionOk="0">
                  <a:moveTo>
                    <a:pt x="158" y="0"/>
                  </a:moveTo>
                  <a:cubicBezTo>
                    <a:pt x="68" y="0"/>
                    <a:pt x="1" y="68"/>
                    <a:pt x="1" y="147"/>
                  </a:cubicBezTo>
                  <a:cubicBezTo>
                    <a:pt x="1" y="239"/>
                    <a:pt x="75" y="300"/>
                    <a:pt x="154" y="300"/>
                  </a:cubicBezTo>
                  <a:cubicBezTo>
                    <a:pt x="190" y="300"/>
                    <a:pt x="228" y="287"/>
                    <a:pt x="259" y="259"/>
                  </a:cubicBezTo>
                  <a:cubicBezTo>
                    <a:pt x="349" y="169"/>
                    <a:pt x="293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92" name="Google Shape;792;p4"/>
          <p:cNvPicPr preferRelativeResize="0"/>
          <p:nvPr/>
        </p:nvPicPr>
        <p:blipFill rotWithShape="1">
          <a:blip r:embed="rId2">
            <a:alphaModFix/>
          </a:blip>
          <a:srcRect r="3956"/>
          <a:stretch/>
        </p:blipFill>
        <p:spPr>
          <a:xfrm>
            <a:off x="5847425" y="-446163"/>
            <a:ext cx="3725777" cy="3822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3" name="Google Shape;793;p4"/>
          <p:cNvPicPr preferRelativeResize="0"/>
          <p:nvPr/>
        </p:nvPicPr>
        <p:blipFill rotWithShape="1">
          <a:blip r:embed="rId2">
            <a:alphaModFix/>
          </a:blip>
          <a:srcRect r="3956"/>
          <a:stretch/>
        </p:blipFill>
        <p:spPr>
          <a:xfrm>
            <a:off x="4636550" y="2159937"/>
            <a:ext cx="3725777" cy="3822278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p4"/>
          <p:cNvSpPr txBox="1">
            <a:spLocks noGrp="1"/>
          </p:cNvSpPr>
          <p:nvPr>
            <p:ph type="body" idx="1"/>
          </p:nvPr>
        </p:nvSpPr>
        <p:spPr>
          <a:xfrm>
            <a:off x="2246700" y="2037300"/>
            <a:ext cx="4650600" cy="12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5" name="Google Shape;795;p4"/>
          <p:cNvSpPr txBox="1">
            <a:spLocks noGrp="1"/>
          </p:cNvSpPr>
          <p:nvPr>
            <p:ph type="title"/>
          </p:nvPr>
        </p:nvSpPr>
        <p:spPr>
          <a:xfrm>
            <a:off x="1870325" y="1070673"/>
            <a:ext cx="5403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rgbClr val="2A060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796" name="Google Shape;796;p4"/>
          <p:cNvGrpSpPr/>
          <p:nvPr/>
        </p:nvGrpSpPr>
        <p:grpSpPr>
          <a:xfrm>
            <a:off x="6516759" y="2989208"/>
            <a:ext cx="994167" cy="1088350"/>
            <a:chOff x="1385400" y="3442950"/>
            <a:chExt cx="483450" cy="529250"/>
          </a:xfrm>
        </p:grpSpPr>
        <p:sp>
          <p:nvSpPr>
            <p:cNvPr id="797" name="Google Shape;797;p4"/>
            <p:cNvSpPr/>
            <p:nvPr/>
          </p:nvSpPr>
          <p:spPr>
            <a:xfrm>
              <a:off x="1608850" y="3719700"/>
              <a:ext cx="29450" cy="27775"/>
            </a:xfrm>
            <a:custGeom>
              <a:avLst/>
              <a:gdLst/>
              <a:ahLst/>
              <a:cxnLst/>
              <a:rect l="l" t="t" r="r" b="b"/>
              <a:pathLst>
                <a:path w="1178" h="1111" extrusionOk="0">
                  <a:moveTo>
                    <a:pt x="613" y="1"/>
                  </a:moveTo>
                  <a:cubicBezTo>
                    <a:pt x="478" y="1"/>
                    <a:pt x="340" y="50"/>
                    <a:pt x="225" y="161"/>
                  </a:cubicBezTo>
                  <a:cubicBezTo>
                    <a:pt x="12" y="364"/>
                    <a:pt x="1" y="712"/>
                    <a:pt x="214" y="937"/>
                  </a:cubicBezTo>
                  <a:cubicBezTo>
                    <a:pt x="327" y="1057"/>
                    <a:pt x="469" y="1111"/>
                    <a:pt x="609" y="1111"/>
                  </a:cubicBezTo>
                  <a:cubicBezTo>
                    <a:pt x="890" y="1111"/>
                    <a:pt x="1162" y="896"/>
                    <a:pt x="1170" y="566"/>
                  </a:cubicBezTo>
                  <a:cubicBezTo>
                    <a:pt x="1177" y="229"/>
                    <a:pt x="903" y="1"/>
                    <a:pt x="6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"/>
            <p:cNvSpPr/>
            <p:nvPr/>
          </p:nvSpPr>
          <p:spPr>
            <a:xfrm>
              <a:off x="1658675" y="3720625"/>
              <a:ext cx="36775" cy="27500"/>
            </a:xfrm>
            <a:custGeom>
              <a:avLst/>
              <a:gdLst/>
              <a:ahLst/>
              <a:cxnLst/>
              <a:rect l="l" t="t" r="r" b="b"/>
              <a:pathLst>
                <a:path w="1471" h="1100" extrusionOk="0">
                  <a:moveTo>
                    <a:pt x="737" y="0"/>
                  </a:moveTo>
                  <a:cubicBezTo>
                    <a:pt x="251" y="0"/>
                    <a:pt x="1" y="577"/>
                    <a:pt x="335" y="934"/>
                  </a:cubicBezTo>
                  <a:cubicBezTo>
                    <a:pt x="444" y="1043"/>
                    <a:pt x="589" y="1100"/>
                    <a:pt x="735" y="1100"/>
                  </a:cubicBezTo>
                  <a:cubicBezTo>
                    <a:pt x="873" y="1100"/>
                    <a:pt x="1012" y="1049"/>
                    <a:pt x="1122" y="945"/>
                  </a:cubicBezTo>
                  <a:cubicBezTo>
                    <a:pt x="1470" y="608"/>
                    <a:pt x="1234" y="12"/>
                    <a:pt x="751" y="1"/>
                  </a:cubicBezTo>
                  <a:cubicBezTo>
                    <a:pt x="746" y="0"/>
                    <a:pt x="741" y="0"/>
                    <a:pt x="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"/>
            <p:cNvSpPr/>
            <p:nvPr/>
          </p:nvSpPr>
          <p:spPr>
            <a:xfrm>
              <a:off x="1659725" y="3667775"/>
              <a:ext cx="36850" cy="27675"/>
            </a:xfrm>
            <a:custGeom>
              <a:avLst/>
              <a:gdLst/>
              <a:ahLst/>
              <a:cxnLst/>
              <a:rect l="l" t="t" r="r" b="b"/>
              <a:pathLst>
                <a:path w="1474" h="1107" extrusionOk="0">
                  <a:moveTo>
                    <a:pt x="742" y="1"/>
                  </a:moveTo>
                  <a:cubicBezTo>
                    <a:pt x="259" y="1"/>
                    <a:pt x="0" y="586"/>
                    <a:pt x="338" y="945"/>
                  </a:cubicBezTo>
                  <a:cubicBezTo>
                    <a:pt x="446" y="1054"/>
                    <a:pt x="589" y="1107"/>
                    <a:pt x="733" y="1107"/>
                  </a:cubicBezTo>
                  <a:cubicBezTo>
                    <a:pt x="873" y="1107"/>
                    <a:pt x="1014" y="1056"/>
                    <a:pt x="1125" y="957"/>
                  </a:cubicBezTo>
                  <a:cubicBezTo>
                    <a:pt x="1473" y="619"/>
                    <a:pt x="1237" y="12"/>
                    <a:pt x="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"/>
            <p:cNvSpPr/>
            <p:nvPr/>
          </p:nvSpPr>
          <p:spPr>
            <a:xfrm>
              <a:off x="1611200" y="3666825"/>
              <a:ext cx="29425" cy="27575"/>
            </a:xfrm>
            <a:custGeom>
              <a:avLst/>
              <a:gdLst/>
              <a:ahLst/>
              <a:cxnLst/>
              <a:rect l="l" t="t" r="r" b="b"/>
              <a:pathLst>
                <a:path w="1177" h="1103" extrusionOk="0">
                  <a:moveTo>
                    <a:pt x="568" y="0"/>
                  </a:moveTo>
                  <a:cubicBezTo>
                    <a:pt x="288" y="0"/>
                    <a:pt x="15" y="215"/>
                    <a:pt x="8" y="545"/>
                  </a:cubicBezTo>
                  <a:cubicBezTo>
                    <a:pt x="0" y="877"/>
                    <a:pt x="278" y="1103"/>
                    <a:pt x="566" y="1103"/>
                  </a:cubicBezTo>
                  <a:cubicBezTo>
                    <a:pt x="698" y="1103"/>
                    <a:pt x="832" y="1055"/>
                    <a:pt x="941" y="950"/>
                  </a:cubicBezTo>
                  <a:cubicBezTo>
                    <a:pt x="1166" y="736"/>
                    <a:pt x="1177" y="387"/>
                    <a:pt x="963" y="174"/>
                  </a:cubicBezTo>
                  <a:cubicBezTo>
                    <a:pt x="851" y="54"/>
                    <a:pt x="709" y="0"/>
                    <a:pt x="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"/>
            <p:cNvSpPr/>
            <p:nvPr/>
          </p:nvSpPr>
          <p:spPr>
            <a:xfrm>
              <a:off x="1603800" y="3760475"/>
              <a:ext cx="35725" cy="30600"/>
            </a:xfrm>
            <a:custGeom>
              <a:avLst/>
              <a:gdLst/>
              <a:ahLst/>
              <a:cxnLst/>
              <a:rect l="l" t="t" r="r" b="b"/>
              <a:pathLst>
                <a:path w="1429" h="1224" extrusionOk="0">
                  <a:moveTo>
                    <a:pt x="694" y="0"/>
                  </a:moveTo>
                  <a:cubicBezTo>
                    <a:pt x="467" y="0"/>
                    <a:pt x="241" y="124"/>
                    <a:pt x="135" y="374"/>
                  </a:cubicBezTo>
                  <a:cubicBezTo>
                    <a:pt x="0" y="677"/>
                    <a:pt x="146" y="1037"/>
                    <a:pt x="450" y="1172"/>
                  </a:cubicBezTo>
                  <a:cubicBezTo>
                    <a:pt x="531" y="1207"/>
                    <a:pt x="613" y="1223"/>
                    <a:pt x="692" y="1223"/>
                  </a:cubicBezTo>
                  <a:cubicBezTo>
                    <a:pt x="1095" y="1223"/>
                    <a:pt x="1429" y="808"/>
                    <a:pt x="1259" y="385"/>
                  </a:cubicBezTo>
                  <a:cubicBezTo>
                    <a:pt x="1157" y="129"/>
                    <a:pt x="925" y="0"/>
                    <a:pt x="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"/>
            <p:cNvSpPr/>
            <p:nvPr/>
          </p:nvSpPr>
          <p:spPr>
            <a:xfrm>
              <a:off x="1660025" y="3761675"/>
              <a:ext cx="36825" cy="30475"/>
            </a:xfrm>
            <a:custGeom>
              <a:avLst/>
              <a:gdLst/>
              <a:ahLst/>
              <a:cxnLst/>
              <a:rect l="l" t="t" r="r" b="b"/>
              <a:pathLst>
                <a:path w="1473" h="1219" extrusionOk="0">
                  <a:moveTo>
                    <a:pt x="726" y="0"/>
                  </a:moveTo>
                  <a:cubicBezTo>
                    <a:pt x="328" y="0"/>
                    <a:pt x="0" y="412"/>
                    <a:pt x="168" y="832"/>
                  </a:cubicBezTo>
                  <a:cubicBezTo>
                    <a:pt x="264" y="1075"/>
                    <a:pt x="494" y="1218"/>
                    <a:pt x="739" y="1218"/>
                  </a:cubicBezTo>
                  <a:cubicBezTo>
                    <a:pt x="811" y="1218"/>
                    <a:pt x="884" y="1206"/>
                    <a:pt x="955" y="1180"/>
                  </a:cubicBezTo>
                  <a:cubicBezTo>
                    <a:pt x="1461" y="978"/>
                    <a:pt x="1472" y="270"/>
                    <a:pt x="978" y="56"/>
                  </a:cubicBezTo>
                  <a:cubicBezTo>
                    <a:pt x="893" y="18"/>
                    <a:pt x="808" y="0"/>
                    <a:pt x="7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"/>
            <p:cNvSpPr/>
            <p:nvPr/>
          </p:nvSpPr>
          <p:spPr>
            <a:xfrm>
              <a:off x="1701325" y="3722300"/>
              <a:ext cx="37100" cy="30300"/>
            </a:xfrm>
            <a:custGeom>
              <a:avLst/>
              <a:gdLst/>
              <a:ahLst/>
              <a:cxnLst/>
              <a:rect l="l" t="t" r="r" b="b"/>
              <a:pathLst>
                <a:path w="1484" h="1212" extrusionOk="0">
                  <a:moveTo>
                    <a:pt x="749" y="0"/>
                  </a:moveTo>
                  <a:cubicBezTo>
                    <a:pt x="674" y="0"/>
                    <a:pt x="596" y="15"/>
                    <a:pt x="517" y="46"/>
                  </a:cubicBezTo>
                  <a:cubicBezTo>
                    <a:pt x="12" y="237"/>
                    <a:pt x="0" y="945"/>
                    <a:pt x="495" y="1159"/>
                  </a:cubicBezTo>
                  <a:cubicBezTo>
                    <a:pt x="575" y="1194"/>
                    <a:pt x="659" y="1211"/>
                    <a:pt x="741" y="1211"/>
                  </a:cubicBezTo>
                  <a:cubicBezTo>
                    <a:pt x="972" y="1211"/>
                    <a:pt x="1194" y="1079"/>
                    <a:pt x="1293" y="855"/>
                  </a:cubicBezTo>
                  <a:cubicBezTo>
                    <a:pt x="1483" y="428"/>
                    <a:pt x="1159" y="0"/>
                    <a:pt x="7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"/>
            <p:cNvSpPr/>
            <p:nvPr/>
          </p:nvSpPr>
          <p:spPr>
            <a:xfrm>
              <a:off x="1702400" y="3665250"/>
              <a:ext cx="35775" cy="30300"/>
            </a:xfrm>
            <a:custGeom>
              <a:avLst/>
              <a:gdLst/>
              <a:ahLst/>
              <a:cxnLst/>
              <a:rect l="l" t="t" r="r" b="b"/>
              <a:pathLst>
                <a:path w="1431" h="1212" extrusionOk="0">
                  <a:moveTo>
                    <a:pt x="741" y="1"/>
                  </a:moveTo>
                  <a:cubicBezTo>
                    <a:pt x="517" y="1"/>
                    <a:pt x="292" y="119"/>
                    <a:pt x="182" y="361"/>
                  </a:cubicBezTo>
                  <a:cubicBezTo>
                    <a:pt x="0" y="782"/>
                    <a:pt x="332" y="1211"/>
                    <a:pt x="740" y="1211"/>
                  </a:cubicBezTo>
                  <a:cubicBezTo>
                    <a:pt x="811" y="1211"/>
                    <a:pt x="885" y="1198"/>
                    <a:pt x="958" y="1170"/>
                  </a:cubicBezTo>
                  <a:cubicBezTo>
                    <a:pt x="1273" y="1046"/>
                    <a:pt x="1430" y="698"/>
                    <a:pt x="1306" y="383"/>
                  </a:cubicBezTo>
                  <a:cubicBezTo>
                    <a:pt x="1209" y="130"/>
                    <a:pt x="976" y="1"/>
                    <a:pt x="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"/>
            <p:cNvSpPr/>
            <p:nvPr/>
          </p:nvSpPr>
          <p:spPr>
            <a:xfrm>
              <a:off x="1662825" y="3624225"/>
              <a:ext cx="36850" cy="30400"/>
            </a:xfrm>
            <a:custGeom>
              <a:avLst/>
              <a:gdLst/>
              <a:ahLst/>
              <a:cxnLst/>
              <a:rect l="l" t="t" r="r" b="b"/>
              <a:pathLst>
                <a:path w="1474" h="1216" extrusionOk="0">
                  <a:moveTo>
                    <a:pt x="745" y="0"/>
                  </a:moveTo>
                  <a:cubicBezTo>
                    <a:pt x="671" y="0"/>
                    <a:pt x="594" y="14"/>
                    <a:pt x="517" y="45"/>
                  </a:cubicBezTo>
                  <a:cubicBezTo>
                    <a:pt x="11" y="236"/>
                    <a:pt x="0" y="945"/>
                    <a:pt x="495" y="1170"/>
                  </a:cubicBezTo>
                  <a:cubicBezTo>
                    <a:pt x="570" y="1200"/>
                    <a:pt x="649" y="1215"/>
                    <a:pt x="727" y="1215"/>
                  </a:cubicBezTo>
                  <a:cubicBezTo>
                    <a:pt x="963" y="1215"/>
                    <a:pt x="1192" y="1080"/>
                    <a:pt x="1293" y="844"/>
                  </a:cubicBezTo>
                  <a:lnTo>
                    <a:pt x="1293" y="855"/>
                  </a:lnTo>
                  <a:cubicBezTo>
                    <a:pt x="1474" y="436"/>
                    <a:pt x="1155" y="0"/>
                    <a:pt x="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"/>
            <p:cNvSpPr/>
            <p:nvPr/>
          </p:nvSpPr>
          <p:spPr>
            <a:xfrm>
              <a:off x="1605475" y="3622875"/>
              <a:ext cx="36850" cy="30500"/>
            </a:xfrm>
            <a:custGeom>
              <a:avLst/>
              <a:gdLst/>
              <a:ahLst/>
              <a:cxnLst/>
              <a:rect l="l" t="t" r="r" b="b"/>
              <a:pathLst>
                <a:path w="1474" h="1220" extrusionOk="0">
                  <a:moveTo>
                    <a:pt x="739" y="1"/>
                  </a:moveTo>
                  <a:cubicBezTo>
                    <a:pt x="666" y="1"/>
                    <a:pt x="591" y="14"/>
                    <a:pt x="518" y="43"/>
                  </a:cubicBezTo>
                  <a:cubicBezTo>
                    <a:pt x="12" y="245"/>
                    <a:pt x="1" y="954"/>
                    <a:pt x="495" y="1167"/>
                  </a:cubicBezTo>
                  <a:cubicBezTo>
                    <a:pt x="578" y="1203"/>
                    <a:pt x="661" y="1219"/>
                    <a:pt x="741" y="1219"/>
                  </a:cubicBezTo>
                  <a:cubicBezTo>
                    <a:pt x="1142" y="1219"/>
                    <a:pt x="1473" y="813"/>
                    <a:pt x="1305" y="392"/>
                  </a:cubicBezTo>
                  <a:cubicBezTo>
                    <a:pt x="1210" y="150"/>
                    <a:pt x="982" y="1"/>
                    <a:pt x="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"/>
            <p:cNvSpPr/>
            <p:nvPr/>
          </p:nvSpPr>
          <p:spPr>
            <a:xfrm>
              <a:off x="1564150" y="3662550"/>
              <a:ext cx="36850" cy="30300"/>
            </a:xfrm>
            <a:custGeom>
              <a:avLst/>
              <a:gdLst/>
              <a:ahLst/>
              <a:cxnLst/>
              <a:rect l="l" t="t" r="r" b="b"/>
              <a:pathLst>
                <a:path w="1474" h="1212" extrusionOk="0">
                  <a:moveTo>
                    <a:pt x="735" y="0"/>
                  </a:moveTo>
                  <a:cubicBezTo>
                    <a:pt x="503" y="0"/>
                    <a:pt x="281" y="135"/>
                    <a:pt x="181" y="367"/>
                  </a:cubicBezTo>
                  <a:cubicBezTo>
                    <a:pt x="0" y="785"/>
                    <a:pt x="318" y="1211"/>
                    <a:pt x="725" y="1211"/>
                  </a:cubicBezTo>
                  <a:cubicBezTo>
                    <a:pt x="800" y="1211"/>
                    <a:pt x="878" y="1197"/>
                    <a:pt x="957" y="1166"/>
                  </a:cubicBezTo>
                  <a:cubicBezTo>
                    <a:pt x="1463" y="974"/>
                    <a:pt x="1474" y="266"/>
                    <a:pt x="979" y="53"/>
                  </a:cubicBezTo>
                  <a:cubicBezTo>
                    <a:pt x="900" y="17"/>
                    <a:pt x="817" y="0"/>
                    <a:pt x="7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"/>
            <p:cNvSpPr/>
            <p:nvPr/>
          </p:nvSpPr>
          <p:spPr>
            <a:xfrm>
              <a:off x="1564175" y="3719500"/>
              <a:ext cx="35725" cy="30200"/>
            </a:xfrm>
            <a:custGeom>
              <a:avLst/>
              <a:gdLst/>
              <a:ahLst/>
              <a:cxnLst/>
              <a:rect l="l" t="t" r="r" b="b"/>
              <a:pathLst>
                <a:path w="1429" h="1208" extrusionOk="0">
                  <a:moveTo>
                    <a:pt x="696" y="0"/>
                  </a:moveTo>
                  <a:cubicBezTo>
                    <a:pt x="623" y="0"/>
                    <a:pt x="548" y="15"/>
                    <a:pt x="472" y="46"/>
                  </a:cubicBezTo>
                  <a:cubicBezTo>
                    <a:pt x="157" y="158"/>
                    <a:pt x="0" y="518"/>
                    <a:pt x="124" y="821"/>
                  </a:cubicBezTo>
                  <a:cubicBezTo>
                    <a:pt x="221" y="1078"/>
                    <a:pt x="452" y="1208"/>
                    <a:pt x="685" y="1208"/>
                  </a:cubicBezTo>
                  <a:cubicBezTo>
                    <a:pt x="910" y="1208"/>
                    <a:pt x="1137" y="1087"/>
                    <a:pt x="1248" y="844"/>
                  </a:cubicBezTo>
                  <a:cubicBezTo>
                    <a:pt x="1429" y="434"/>
                    <a:pt x="1102" y="0"/>
                    <a:pt x="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"/>
            <p:cNvSpPr/>
            <p:nvPr/>
          </p:nvSpPr>
          <p:spPr>
            <a:xfrm>
              <a:off x="1559950" y="3777300"/>
              <a:ext cx="20250" cy="15300"/>
            </a:xfrm>
            <a:custGeom>
              <a:avLst/>
              <a:gdLst/>
              <a:ahLst/>
              <a:cxnLst/>
              <a:rect l="l" t="t" r="r" b="b"/>
              <a:pathLst>
                <a:path w="810" h="612" extrusionOk="0">
                  <a:moveTo>
                    <a:pt x="407" y="0"/>
                  </a:moveTo>
                  <a:cubicBezTo>
                    <a:pt x="331" y="0"/>
                    <a:pt x="258" y="28"/>
                    <a:pt x="203" y="83"/>
                  </a:cubicBezTo>
                  <a:cubicBezTo>
                    <a:pt x="0" y="274"/>
                    <a:pt x="135" y="600"/>
                    <a:pt x="405" y="612"/>
                  </a:cubicBezTo>
                  <a:cubicBezTo>
                    <a:pt x="675" y="612"/>
                    <a:pt x="810" y="286"/>
                    <a:pt x="630" y="94"/>
                  </a:cubicBezTo>
                  <a:cubicBezTo>
                    <a:pt x="567" y="31"/>
                    <a:pt x="486" y="0"/>
                    <a:pt x="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"/>
            <p:cNvSpPr/>
            <p:nvPr/>
          </p:nvSpPr>
          <p:spPr>
            <a:xfrm>
              <a:off x="1641175" y="3811625"/>
              <a:ext cx="17925" cy="15275"/>
            </a:xfrm>
            <a:custGeom>
              <a:avLst/>
              <a:gdLst/>
              <a:ahLst/>
              <a:cxnLst/>
              <a:rect l="l" t="t" r="r" b="b"/>
              <a:pathLst>
                <a:path w="717" h="611" extrusionOk="0">
                  <a:moveTo>
                    <a:pt x="311" y="1"/>
                  </a:moveTo>
                  <a:cubicBezTo>
                    <a:pt x="156" y="1"/>
                    <a:pt x="8" y="119"/>
                    <a:pt x="0" y="307"/>
                  </a:cubicBezTo>
                  <a:cubicBezTo>
                    <a:pt x="0" y="464"/>
                    <a:pt x="135" y="610"/>
                    <a:pt x="304" y="610"/>
                  </a:cubicBezTo>
                  <a:cubicBezTo>
                    <a:pt x="309" y="610"/>
                    <a:pt x="313" y="610"/>
                    <a:pt x="318" y="610"/>
                  </a:cubicBezTo>
                  <a:cubicBezTo>
                    <a:pt x="579" y="610"/>
                    <a:pt x="717" y="292"/>
                    <a:pt x="529" y="93"/>
                  </a:cubicBezTo>
                  <a:cubicBezTo>
                    <a:pt x="466" y="30"/>
                    <a:pt x="388" y="1"/>
                    <a:pt x="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"/>
            <p:cNvSpPr/>
            <p:nvPr/>
          </p:nvSpPr>
          <p:spPr>
            <a:xfrm>
              <a:off x="1718750" y="3780500"/>
              <a:ext cx="20250" cy="15300"/>
            </a:xfrm>
            <a:custGeom>
              <a:avLst/>
              <a:gdLst/>
              <a:ahLst/>
              <a:cxnLst/>
              <a:rect l="l" t="t" r="r" b="b"/>
              <a:pathLst>
                <a:path w="810" h="612" extrusionOk="0">
                  <a:moveTo>
                    <a:pt x="416" y="0"/>
                  </a:moveTo>
                  <a:cubicBezTo>
                    <a:pt x="147" y="0"/>
                    <a:pt x="0" y="326"/>
                    <a:pt x="191" y="517"/>
                  </a:cubicBezTo>
                  <a:cubicBezTo>
                    <a:pt x="249" y="581"/>
                    <a:pt x="327" y="612"/>
                    <a:pt x="406" y="612"/>
                  </a:cubicBezTo>
                  <a:cubicBezTo>
                    <a:pt x="482" y="612"/>
                    <a:pt x="558" y="583"/>
                    <a:pt x="619" y="529"/>
                  </a:cubicBezTo>
                  <a:cubicBezTo>
                    <a:pt x="810" y="337"/>
                    <a:pt x="686" y="11"/>
                    <a:pt x="4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"/>
            <p:cNvSpPr/>
            <p:nvPr/>
          </p:nvSpPr>
          <p:spPr>
            <a:xfrm>
              <a:off x="1753325" y="3702150"/>
              <a:ext cx="17925" cy="15400"/>
            </a:xfrm>
            <a:custGeom>
              <a:avLst/>
              <a:gdLst/>
              <a:ahLst/>
              <a:cxnLst/>
              <a:rect l="l" t="t" r="r" b="b"/>
              <a:pathLst>
                <a:path w="717" h="616" extrusionOk="0">
                  <a:moveTo>
                    <a:pt x="405" y="1"/>
                  </a:moveTo>
                  <a:cubicBezTo>
                    <a:pt x="331" y="1"/>
                    <a:pt x="255" y="27"/>
                    <a:pt x="191" y="87"/>
                  </a:cubicBezTo>
                  <a:cubicBezTo>
                    <a:pt x="0" y="279"/>
                    <a:pt x="124" y="605"/>
                    <a:pt x="394" y="616"/>
                  </a:cubicBezTo>
                  <a:cubicBezTo>
                    <a:pt x="562" y="616"/>
                    <a:pt x="708" y="481"/>
                    <a:pt x="708" y="312"/>
                  </a:cubicBezTo>
                  <a:cubicBezTo>
                    <a:pt x="716" y="127"/>
                    <a:pt x="565" y="1"/>
                    <a:pt x="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"/>
            <p:cNvSpPr/>
            <p:nvPr/>
          </p:nvSpPr>
          <p:spPr>
            <a:xfrm>
              <a:off x="1723800" y="3622800"/>
              <a:ext cx="19175" cy="15050"/>
            </a:xfrm>
            <a:custGeom>
              <a:avLst/>
              <a:gdLst/>
              <a:ahLst/>
              <a:cxnLst/>
              <a:rect l="l" t="t" r="r" b="b"/>
              <a:pathLst>
                <a:path w="767" h="602" extrusionOk="0">
                  <a:moveTo>
                    <a:pt x="332" y="1"/>
                  </a:moveTo>
                  <a:cubicBezTo>
                    <a:pt x="263" y="1"/>
                    <a:pt x="191" y="27"/>
                    <a:pt x="124" y="91"/>
                  </a:cubicBezTo>
                  <a:cubicBezTo>
                    <a:pt x="1" y="204"/>
                    <a:pt x="1" y="395"/>
                    <a:pt x="113" y="507"/>
                  </a:cubicBezTo>
                  <a:cubicBezTo>
                    <a:pt x="171" y="570"/>
                    <a:pt x="252" y="601"/>
                    <a:pt x="332" y="601"/>
                  </a:cubicBezTo>
                  <a:cubicBezTo>
                    <a:pt x="409" y="601"/>
                    <a:pt x="485" y="573"/>
                    <a:pt x="540" y="518"/>
                  </a:cubicBezTo>
                  <a:lnTo>
                    <a:pt x="540" y="530"/>
                  </a:lnTo>
                  <a:cubicBezTo>
                    <a:pt x="766" y="312"/>
                    <a:pt x="569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"/>
            <p:cNvSpPr/>
            <p:nvPr/>
          </p:nvSpPr>
          <p:spPr>
            <a:xfrm>
              <a:off x="1643225" y="3588250"/>
              <a:ext cx="17925" cy="15200"/>
            </a:xfrm>
            <a:custGeom>
              <a:avLst/>
              <a:gdLst/>
              <a:ahLst/>
              <a:cxnLst/>
              <a:rect l="l" t="t" r="r" b="b"/>
              <a:pathLst>
                <a:path w="717" h="608" extrusionOk="0">
                  <a:moveTo>
                    <a:pt x="400" y="0"/>
                  </a:moveTo>
                  <a:cubicBezTo>
                    <a:pt x="138" y="0"/>
                    <a:pt x="0" y="319"/>
                    <a:pt x="188" y="517"/>
                  </a:cubicBezTo>
                  <a:cubicBezTo>
                    <a:pt x="250" y="579"/>
                    <a:pt x="326" y="607"/>
                    <a:pt x="401" y="607"/>
                  </a:cubicBezTo>
                  <a:cubicBezTo>
                    <a:pt x="558" y="607"/>
                    <a:pt x="709" y="486"/>
                    <a:pt x="717" y="304"/>
                  </a:cubicBezTo>
                  <a:cubicBezTo>
                    <a:pt x="717" y="135"/>
                    <a:pt x="582" y="0"/>
                    <a:pt x="413" y="0"/>
                  </a:cubicBezTo>
                  <a:cubicBezTo>
                    <a:pt x="409" y="0"/>
                    <a:pt x="404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"/>
            <p:cNvSpPr/>
            <p:nvPr/>
          </p:nvSpPr>
          <p:spPr>
            <a:xfrm>
              <a:off x="1565650" y="3619250"/>
              <a:ext cx="15975" cy="15200"/>
            </a:xfrm>
            <a:custGeom>
              <a:avLst/>
              <a:gdLst/>
              <a:ahLst/>
              <a:cxnLst/>
              <a:rect l="l" t="t" r="r" b="b"/>
              <a:pathLst>
                <a:path w="639" h="608" extrusionOk="0">
                  <a:moveTo>
                    <a:pt x="312" y="1"/>
                  </a:moveTo>
                  <a:cubicBezTo>
                    <a:pt x="158" y="1"/>
                    <a:pt x="8" y="121"/>
                    <a:pt x="8" y="301"/>
                  </a:cubicBezTo>
                  <a:cubicBezTo>
                    <a:pt x="1" y="486"/>
                    <a:pt x="152" y="607"/>
                    <a:pt x="313" y="607"/>
                  </a:cubicBezTo>
                  <a:cubicBezTo>
                    <a:pt x="386" y="607"/>
                    <a:pt x="462" y="582"/>
                    <a:pt x="526" y="525"/>
                  </a:cubicBezTo>
                  <a:cubicBezTo>
                    <a:pt x="638" y="402"/>
                    <a:pt x="638" y="222"/>
                    <a:pt x="526" y="98"/>
                  </a:cubicBezTo>
                  <a:cubicBezTo>
                    <a:pt x="466" y="31"/>
                    <a:pt x="388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"/>
            <p:cNvSpPr/>
            <p:nvPr/>
          </p:nvSpPr>
          <p:spPr>
            <a:xfrm>
              <a:off x="1531275" y="3697575"/>
              <a:ext cx="17725" cy="15275"/>
            </a:xfrm>
            <a:custGeom>
              <a:avLst/>
              <a:gdLst/>
              <a:ahLst/>
              <a:cxnLst/>
              <a:rect l="l" t="t" r="r" b="b"/>
              <a:pathLst>
                <a:path w="709" h="611" extrusionOk="0">
                  <a:moveTo>
                    <a:pt x="315" y="1"/>
                  </a:moveTo>
                  <a:cubicBezTo>
                    <a:pt x="147" y="1"/>
                    <a:pt x="1" y="136"/>
                    <a:pt x="1" y="304"/>
                  </a:cubicBezTo>
                  <a:cubicBezTo>
                    <a:pt x="1" y="489"/>
                    <a:pt x="149" y="611"/>
                    <a:pt x="307" y="611"/>
                  </a:cubicBezTo>
                  <a:cubicBezTo>
                    <a:pt x="380" y="611"/>
                    <a:pt x="454" y="585"/>
                    <a:pt x="518" y="529"/>
                  </a:cubicBezTo>
                  <a:cubicBezTo>
                    <a:pt x="709" y="338"/>
                    <a:pt x="585" y="12"/>
                    <a:pt x="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"/>
            <p:cNvSpPr/>
            <p:nvPr/>
          </p:nvSpPr>
          <p:spPr>
            <a:xfrm>
              <a:off x="1578225" y="3832600"/>
              <a:ext cx="26600" cy="22875"/>
            </a:xfrm>
            <a:custGeom>
              <a:avLst/>
              <a:gdLst/>
              <a:ahLst/>
              <a:cxnLst/>
              <a:rect l="l" t="t" r="r" b="b"/>
              <a:pathLst>
                <a:path w="1064" h="915" extrusionOk="0">
                  <a:moveTo>
                    <a:pt x="516" y="0"/>
                  </a:moveTo>
                  <a:cubicBezTo>
                    <a:pt x="346" y="0"/>
                    <a:pt x="174" y="93"/>
                    <a:pt x="90" y="277"/>
                  </a:cubicBezTo>
                  <a:cubicBezTo>
                    <a:pt x="0" y="502"/>
                    <a:pt x="101" y="772"/>
                    <a:pt x="326" y="873"/>
                  </a:cubicBezTo>
                  <a:cubicBezTo>
                    <a:pt x="389" y="902"/>
                    <a:pt x="453" y="915"/>
                    <a:pt x="515" y="915"/>
                  </a:cubicBezTo>
                  <a:cubicBezTo>
                    <a:pt x="815" y="915"/>
                    <a:pt x="1064" y="605"/>
                    <a:pt x="933" y="288"/>
                  </a:cubicBezTo>
                  <a:cubicBezTo>
                    <a:pt x="860" y="96"/>
                    <a:pt x="689" y="0"/>
                    <a:pt x="5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"/>
            <p:cNvSpPr/>
            <p:nvPr/>
          </p:nvSpPr>
          <p:spPr>
            <a:xfrm>
              <a:off x="1691800" y="3834925"/>
              <a:ext cx="27825" cy="22800"/>
            </a:xfrm>
            <a:custGeom>
              <a:avLst/>
              <a:gdLst/>
              <a:ahLst/>
              <a:cxnLst/>
              <a:rect l="l" t="t" r="r" b="b"/>
              <a:pathLst>
                <a:path w="1113" h="912" extrusionOk="0">
                  <a:moveTo>
                    <a:pt x="547" y="0"/>
                  </a:moveTo>
                  <a:cubicBezTo>
                    <a:pt x="247" y="0"/>
                    <a:pt x="1" y="303"/>
                    <a:pt x="123" y="623"/>
                  </a:cubicBezTo>
                  <a:cubicBezTo>
                    <a:pt x="192" y="804"/>
                    <a:pt x="367" y="912"/>
                    <a:pt x="551" y="912"/>
                  </a:cubicBezTo>
                  <a:cubicBezTo>
                    <a:pt x="607" y="912"/>
                    <a:pt x="664" y="902"/>
                    <a:pt x="719" y="881"/>
                  </a:cubicBezTo>
                  <a:cubicBezTo>
                    <a:pt x="1101" y="735"/>
                    <a:pt x="1112" y="207"/>
                    <a:pt x="730" y="38"/>
                  </a:cubicBezTo>
                  <a:cubicBezTo>
                    <a:pt x="669" y="12"/>
                    <a:pt x="607" y="0"/>
                    <a:pt x="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"/>
            <p:cNvSpPr/>
            <p:nvPr/>
          </p:nvSpPr>
          <p:spPr>
            <a:xfrm>
              <a:off x="1774400" y="3756075"/>
              <a:ext cx="27825" cy="22725"/>
            </a:xfrm>
            <a:custGeom>
              <a:avLst/>
              <a:gdLst/>
              <a:ahLst/>
              <a:cxnLst/>
              <a:rect l="l" t="t" r="r" b="b"/>
              <a:pathLst>
                <a:path w="1113" h="909" extrusionOk="0">
                  <a:moveTo>
                    <a:pt x="559" y="1"/>
                  </a:moveTo>
                  <a:cubicBezTo>
                    <a:pt x="505" y="1"/>
                    <a:pt x="449" y="11"/>
                    <a:pt x="394" y="33"/>
                  </a:cubicBezTo>
                  <a:cubicBezTo>
                    <a:pt x="12" y="179"/>
                    <a:pt x="0" y="707"/>
                    <a:pt x="371" y="865"/>
                  </a:cubicBezTo>
                  <a:cubicBezTo>
                    <a:pt x="435" y="895"/>
                    <a:pt x="500" y="909"/>
                    <a:pt x="565" y="909"/>
                  </a:cubicBezTo>
                  <a:cubicBezTo>
                    <a:pt x="740" y="909"/>
                    <a:pt x="904" y="804"/>
                    <a:pt x="978" y="640"/>
                  </a:cubicBezTo>
                  <a:cubicBezTo>
                    <a:pt x="1112" y="324"/>
                    <a:pt x="864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"/>
            <p:cNvSpPr/>
            <p:nvPr/>
          </p:nvSpPr>
          <p:spPr>
            <a:xfrm>
              <a:off x="1776725" y="3641900"/>
              <a:ext cx="26650" cy="22775"/>
            </a:xfrm>
            <a:custGeom>
              <a:avLst/>
              <a:gdLst/>
              <a:ahLst/>
              <a:cxnLst/>
              <a:rect l="l" t="t" r="r" b="b"/>
              <a:pathLst>
                <a:path w="1066" h="911" extrusionOk="0">
                  <a:moveTo>
                    <a:pt x="552" y="0"/>
                  </a:moveTo>
                  <a:cubicBezTo>
                    <a:pt x="386" y="0"/>
                    <a:pt x="220" y="90"/>
                    <a:pt x="143" y="271"/>
                  </a:cubicBezTo>
                  <a:cubicBezTo>
                    <a:pt x="0" y="587"/>
                    <a:pt x="247" y="910"/>
                    <a:pt x="552" y="910"/>
                  </a:cubicBezTo>
                  <a:cubicBezTo>
                    <a:pt x="606" y="910"/>
                    <a:pt x="661" y="900"/>
                    <a:pt x="717" y="879"/>
                  </a:cubicBezTo>
                  <a:cubicBezTo>
                    <a:pt x="953" y="789"/>
                    <a:pt x="1065" y="519"/>
                    <a:pt x="975" y="294"/>
                  </a:cubicBezTo>
                  <a:cubicBezTo>
                    <a:pt x="901" y="99"/>
                    <a:pt x="726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"/>
            <p:cNvSpPr/>
            <p:nvPr/>
          </p:nvSpPr>
          <p:spPr>
            <a:xfrm>
              <a:off x="1697450" y="3559650"/>
              <a:ext cx="26650" cy="22800"/>
            </a:xfrm>
            <a:custGeom>
              <a:avLst/>
              <a:gdLst/>
              <a:ahLst/>
              <a:cxnLst/>
              <a:rect l="l" t="t" r="r" b="b"/>
              <a:pathLst>
                <a:path w="1066" h="912" extrusionOk="0">
                  <a:moveTo>
                    <a:pt x="547" y="1"/>
                  </a:moveTo>
                  <a:cubicBezTo>
                    <a:pt x="243" y="1"/>
                    <a:pt x="0" y="310"/>
                    <a:pt x="122" y="627"/>
                  </a:cubicBezTo>
                  <a:cubicBezTo>
                    <a:pt x="201" y="815"/>
                    <a:pt x="377" y="911"/>
                    <a:pt x="552" y="911"/>
                  </a:cubicBezTo>
                  <a:cubicBezTo>
                    <a:pt x="723" y="911"/>
                    <a:pt x="893" y="821"/>
                    <a:pt x="976" y="638"/>
                  </a:cubicBezTo>
                  <a:cubicBezTo>
                    <a:pt x="1066" y="402"/>
                    <a:pt x="965" y="144"/>
                    <a:pt x="740" y="43"/>
                  </a:cubicBezTo>
                  <a:cubicBezTo>
                    <a:pt x="675" y="14"/>
                    <a:pt x="610" y="1"/>
                    <a:pt x="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"/>
            <p:cNvSpPr/>
            <p:nvPr/>
          </p:nvSpPr>
          <p:spPr>
            <a:xfrm>
              <a:off x="1582725" y="3557275"/>
              <a:ext cx="27775" cy="22775"/>
            </a:xfrm>
            <a:custGeom>
              <a:avLst/>
              <a:gdLst/>
              <a:ahLst/>
              <a:cxnLst/>
              <a:rect l="l" t="t" r="r" b="b"/>
              <a:pathLst>
                <a:path w="1111" h="911" extrusionOk="0">
                  <a:moveTo>
                    <a:pt x="564" y="1"/>
                  </a:moveTo>
                  <a:cubicBezTo>
                    <a:pt x="508" y="1"/>
                    <a:pt x="450" y="12"/>
                    <a:pt x="393" y="36"/>
                  </a:cubicBezTo>
                  <a:cubicBezTo>
                    <a:pt x="11" y="183"/>
                    <a:pt x="0" y="711"/>
                    <a:pt x="382" y="868"/>
                  </a:cubicBezTo>
                  <a:cubicBezTo>
                    <a:pt x="446" y="897"/>
                    <a:pt x="509" y="910"/>
                    <a:pt x="571" y="910"/>
                  </a:cubicBezTo>
                  <a:cubicBezTo>
                    <a:pt x="868" y="910"/>
                    <a:pt x="1111" y="603"/>
                    <a:pt x="989" y="295"/>
                  </a:cubicBezTo>
                  <a:cubicBezTo>
                    <a:pt x="912" y="115"/>
                    <a:pt x="744" y="1"/>
                    <a:pt x="5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"/>
            <p:cNvSpPr/>
            <p:nvPr/>
          </p:nvSpPr>
          <p:spPr>
            <a:xfrm>
              <a:off x="1500150" y="3636225"/>
              <a:ext cx="27775" cy="22825"/>
            </a:xfrm>
            <a:custGeom>
              <a:avLst/>
              <a:gdLst/>
              <a:ahLst/>
              <a:cxnLst/>
              <a:rect l="l" t="t" r="r" b="b"/>
              <a:pathLst>
                <a:path w="1111" h="913" extrusionOk="0">
                  <a:moveTo>
                    <a:pt x="558" y="0"/>
                  </a:moveTo>
                  <a:cubicBezTo>
                    <a:pt x="379" y="0"/>
                    <a:pt x="211" y="105"/>
                    <a:pt x="144" y="274"/>
                  </a:cubicBezTo>
                  <a:cubicBezTo>
                    <a:pt x="0" y="589"/>
                    <a:pt x="247" y="913"/>
                    <a:pt x="552" y="913"/>
                  </a:cubicBezTo>
                  <a:cubicBezTo>
                    <a:pt x="606" y="913"/>
                    <a:pt x="662" y="903"/>
                    <a:pt x="717" y="881"/>
                  </a:cubicBezTo>
                  <a:cubicBezTo>
                    <a:pt x="1099" y="735"/>
                    <a:pt x="1111" y="206"/>
                    <a:pt x="740" y="38"/>
                  </a:cubicBezTo>
                  <a:cubicBezTo>
                    <a:pt x="680" y="12"/>
                    <a:pt x="619" y="0"/>
                    <a:pt x="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"/>
            <p:cNvSpPr/>
            <p:nvPr/>
          </p:nvSpPr>
          <p:spPr>
            <a:xfrm>
              <a:off x="1498950" y="3750475"/>
              <a:ext cx="26675" cy="22550"/>
            </a:xfrm>
            <a:custGeom>
              <a:avLst/>
              <a:gdLst/>
              <a:ahLst/>
              <a:cxnLst/>
              <a:rect l="l" t="t" r="r" b="b"/>
              <a:pathLst>
                <a:path w="1067" h="902" extrusionOk="0">
                  <a:moveTo>
                    <a:pt x="514" y="0"/>
                  </a:moveTo>
                  <a:cubicBezTo>
                    <a:pt x="460" y="0"/>
                    <a:pt x="405" y="10"/>
                    <a:pt x="349" y="32"/>
                  </a:cubicBezTo>
                  <a:cubicBezTo>
                    <a:pt x="113" y="122"/>
                    <a:pt x="1" y="380"/>
                    <a:pt x="91" y="617"/>
                  </a:cubicBezTo>
                  <a:cubicBezTo>
                    <a:pt x="165" y="806"/>
                    <a:pt x="340" y="902"/>
                    <a:pt x="514" y="902"/>
                  </a:cubicBezTo>
                  <a:cubicBezTo>
                    <a:pt x="680" y="902"/>
                    <a:pt x="846" y="815"/>
                    <a:pt x="923" y="639"/>
                  </a:cubicBezTo>
                  <a:cubicBezTo>
                    <a:pt x="1066" y="324"/>
                    <a:pt x="81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"/>
            <p:cNvSpPr/>
            <p:nvPr/>
          </p:nvSpPr>
          <p:spPr>
            <a:xfrm>
              <a:off x="1511875" y="3832675"/>
              <a:ext cx="8175" cy="7600"/>
            </a:xfrm>
            <a:custGeom>
              <a:avLst/>
              <a:gdLst/>
              <a:ahLst/>
              <a:cxnLst/>
              <a:rect l="l" t="t" r="r" b="b"/>
              <a:pathLst>
                <a:path w="327" h="304" extrusionOk="0">
                  <a:moveTo>
                    <a:pt x="175" y="1"/>
                  </a:moveTo>
                  <a:cubicBezTo>
                    <a:pt x="137" y="1"/>
                    <a:pt x="98" y="16"/>
                    <a:pt x="68" y="49"/>
                  </a:cubicBezTo>
                  <a:cubicBezTo>
                    <a:pt x="1" y="105"/>
                    <a:pt x="1" y="207"/>
                    <a:pt x="68" y="263"/>
                  </a:cubicBezTo>
                  <a:cubicBezTo>
                    <a:pt x="97" y="291"/>
                    <a:pt x="133" y="304"/>
                    <a:pt x="169" y="304"/>
                  </a:cubicBezTo>
                  <a:cubicBezTo>
                    <a:pt x="248" y="304"/>
                    <a:pt x="327" y="243"/>
                    <a:pt x="327" y="150"/>
                  </a:cubicBezTo>
                  <a:cubicBezTo>
                    <a:pt x="327" y="60"/>
                    <a:pt x="252" y="1"/>
                    <a:pt x="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"/>
            <p:cNvSpPr/>
            <p:nvPr/>
          </p:nvSpPr>
          <p:spPr>
            <a:xfrm>
              <a:off x="1643425" y="3890000"/>
              <a:ext cx="9025" cy="7725"/>
            </a:xfrm>
            <a:custGeom>
              <a:avLst/>
              <a:gdLst/>
              <a:ahLst/>
              <a:cxnLst/>
              <a:rect l="l" t="t" r="r" b="b"/>
              <a:pathLst>
                <a:path w="361" h="309" extrusionOk="0">
                  <a:moveTo>
                    <a:pt x="152" y="1"/>
                  </a:moveTo>
                  <a:cubicBezTo>
                    <a:pt x="75" y="1"/>
                    <a:pt x="0" y="61"/>
                    <a:pt x="0" y="151"/>
                  </a:cubicBezTo>
                  <a:cubicBezTo>
                    <a:pt x="0" y="230"/>
                    <a:pt x="68" y="297"/>
                    <a:pt x="147" y="308"/>
                  </a:cubicBezTo>
                  <a:cubicBezTo>
                    <a:pt x="281" y="308"/>
                    <a:pt x="360" y="140"/>
                    <a:pt x="259" y="50"/>
                  </a:cubicBezTo>
                  <a:cubicBezTo>
                    <a:pt x="229" y="16"/>
                    <a:pt x="190" y="1"/>
                    <a:pt x="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"/>
            <p:cNvSpPr/>
            <p:nvPr/>
          </p:nvSpPr>
          <p:spPr>
            <a:xfrm>
              <a:off x="1775525" y="3838100"/>
              <a:ext cx="10150" cy="7550"/>
            </a:xfrm>
            <a:custGeom>
              <a:avLst/>
              <a:gdLst/>
              <a:ahLst/>
              <a:cxnLst/>
              <a:rect l="l" t="t" r="r" b="b"/>
              <a:pathLst>
                <a:path w="406" h="302" extrusionOk="0">
                  <a:moveTo>
                    <a:pt x="203" y="1"/>
                  </a:moveTo>
                  <a:cubicBezTo>
                    <a:pt x="68" y="1"/>
                    <a:pt x="0" y="158"/>
                    <a:pt x="102" y="259"/>
                  </a:cubicBezTo>
                  <a:cubicBezTo>
                    <a:pt x="130" y="288"/>
                    <a:pt x="169" y="302"/>
                    <a:pt x="208" y="302"/>
                  </a:cubicBezTo>
                  <a:cubicBezTo>
                    <a:pt x="248" y="302"/>
                    <a:pt x="287" y="288"/>
                    <a:pt x="315" y="259"/>
                  </a:cubicBezTo>
                  <a:cubicBezTo>
                    <a:pt x="405" y="158"/>
                    <a:pt x="338" y="1"/>
                    <a:pt x="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"/>
            <p:cNvSpPr/>
            <p:nvPr/>
          </p:nvSpPr>
          <p:spPr>
            <a:xfrm>
              <a:off x="1833150" y="3707525"/>
              <a:ext cx="9000" cy="7525"/>
            </a:xfrm>
            <a:custGeom>
              <a:avLst/>
              <a:gdLst/>
              <a:ahLst/>
              <a:cxnLst/>
              <a:rect l="l" t="t" r="r" b="b"/>
              <a:pathLst>
                <a:path w="360" h="301" extrusionOk="0">
                  <a:moveTo>
                    <a:pt x="207" y="0"/>
                  </a:moveTo>
                  <a:cubicBezTo>
                    <a:pt x="170" y="0"/>
                    <a:pt x="133" y="13"/>
                    <a:pt x="101" y="41"/>
                  </a:cubicBezTo>
                  <a:cubicBezTo>
                    <a:pt x="0" y="131"/>
                    <a:pt x="68" y="300"/>
                    <a:pt x="202" y="300"/>
                  </a:cubicBezTo>
                  <a:cubicBezTo>
                    <a:pt x="208" y="301"/>
                    <a:pt x="214" y="301"/>
                    <a:pt x="220" y="301"/>
                  </a:cubicBezTo>
                  <a:cubicBezTo>
                    <a:pt x="291" y="301"/>
                    <a:pt x="349" y="237"/>
                    <a:pt x="360" y="154"/>
                  </a:cubicBezTo>
                  <a:cubicBezTo>
                    <a:pt x="360" y="61"/>
                    <a:pt x="286" y="0"/>
                    <a:pt x="2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"/>
            <p:cNvSpPr/>
            <p:nvPr/>
          </p:nvSpPr>
          <p:spPr>
            <a:xfrm>
              <a:off x="1782275" y="3574675"/>
              <a:ext cx="7875" cy="7775"/>
            </a:xfrm>
            <a:custGeom>
              <a:avLst/>
              <a:gdLst/>
              <a:ahLst/>
              <a:cxnLst/>
              <a:rect l="l" t="t" r="r" b="b"/>
              <a:pathLst>
                <a:path w="315" h="311" extrusionOk="0">
                  <a:moveTo>
                    <a:pt x="153" y="0"/>
                  </a:moveTo>
                  <a:cubicBezTo>
                    <a:pt x="76" y="0"/>
                    <a:pt x="0" y="63"/>
                    <a:pt x="0" y="161"/>
                  </a:cubicBezTo>
                  <a:cubicBezTo>
                    <a:pt x="0" y="251"/>
                    <a:pt x="75" y="311"/>
                    <a:pt x="152" y="311"/>
                  </a:cubicBezTo>
                  <a:cubicBezTo>
                    <a:pt x="190" y="311"/>
                    <a:pt x="229" y="296"/>
                    <a:pt x="259" y="262"/>
                  </a:cubicBezTo>
                  <a:cubicBezTo>
                    <a:pt x="315" y="206"/>
                    <a:pt x="315" y="105"/>
                    <a:pt x="259" y="49"/>
                  </a:cubicBezTo>
                  <a:cubicBezTo>
                    <a:pt x="229" y="15"/>
                    <a:pt x="191" y="0"/>
                    <a:pt x="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"/>
            <p:cNvSpPr/>
            <p:nvPr/>
          </p:nvSpPr>
          <p:spPr>
            <a:xfrm>
              <a:off x="1651000" y="3517700"/>
              <a:ext cx="7900" cy="7325"/>
            </a:xfrm>
            <a:custGeom>
              <a:avLst/>
              <a:gdLst/>
              <a:ahLst/>
              <a:cxnLst/>
              <a:rect l="l" t="t" r="r" b="b"/>
              <a:pathLst>
                <a:path w="316" h="293" extrusionOk="0">
                  <a:moveTo>
                    <a:pt x="160" y="0"/>
                  </a:moveTo>
                  <a:cubicBezTo>
                    <a:pt x="88" y="0"/>
                    <a:pt x="18" y="45"/>
                    <a:pt x="12" y="135"/>
                  </a:cubicBezTo>
                  <a:cubicBezTo>
                    <a:pt x="1" y="225"/>
                    <a:pt x="68" y="293"/>
                    <a:pt x="158" y="293"/>
                  </a:cubicBezTo>
                  <a:cubicBezTo>
                    <a:pt x="237" y="293"/>
                    <a:pt x="304" y="225"/>
                    <a:pt x="316" y="147"/>
                  </a:cubicBezTo>
                  <a:lnTo>
                    <a:pt x="316" y="135"/>
                  </a:lnTo>
                  <a:cubicBezTo>
                    <a:pt x="304" y="45"/>
                    <a:pt x="231" y="0"/>
                    <a:pt x="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"/>
            <p:cNvSpPr/>
            <p:nvPr/>
          </p:nvSpPr>
          <p:spPr>
            <a:xfrm>
              <a:off x="1517775" y="3569325"/>
              <a:ext cx="7900" cy="7600"/>
            </a:xfrm>
            <a:custGeom>
              <a:avLst/>
              <a:gdLst/>
              <a:ahLst/>
              <a:cxnLst/>
              <a:rect l="l" t="t" r="r" b="b"/>
              <a:pathLst>
                <a:path w="316" h="304" extrusionOk="0">
                  <a:moveTo>
                    <a:pt x="153" y="0"/>
                  </a:moveTo>
                  <a:cubicBezTo>
                    <a:pt x="76" y="0"/>
                    <a:pt x="1" y="60"/>
                    <a:pt x="1" y="150"/>
                  </a:cubicBezTo>
                  <a:cubicBezTo>
                    <a:pt x="1" y="243"/>
                    <a:pt x="80" y="304"/>
                    <a:pt x="159" y="304"/>
                  </a:cubicBezTo>
                  <a:cubicBezTo>
                    <a:pt x="195" y="304"/>
                    <a:pt x="231" y="291"/>
                    <a:pt x="260" y="263"/>
                  </a:cubicBezTo>
                  <a:cubicBezTo>
                    <a:pt x="316" y="206"/>
                    <a:pt x="316" y="105"/>
                    <a:pt x="260" y="49"/>
                  </a:cubicBezTo>
                  <a:cubicBezTo>
                    <a:pt x="230" y="15"/>
                    <a:pt x="191" y="0"/>
                    <a:pt x="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"/>
            <p:cNvSpPr/>
            <p:nvPr/>
          </p:nvSpPr>
          <p:spPr>
            <a:xfrm>
              <a:off x="1460250" y="3699825"/>
              <a:ext cx="8950" cy="7800"/>
            </a:xfrm>
            <a:custGeom>
              <a:avLst/>
              <a:gdLst/>
              <a:ahLst/>
              <a:cxnLst/>
              <a:rect l="l" t="t" r="r" b="b"/>
              <a:pathLst>
                <a:path w="358" h="312" extrusionOk="0">
                  <a:moveTo>
                    <a:pt x="166" y="1"/>
                  </a:moveTo>
                  <a:cubicBezTo>
                    <a:pt x="76" y="1"/>
                    <a:pt x="9" y="68"/>
                    <a:pt x="9" y="158"/>
                  </a:cubicBezTo>
                  <a:cubicBezTo>
                    <a:pt x="1" y="251"/>
                    <a:pt x="78" y="311"/>
                    <a:pt x="156" y="311"/>
                  </a:cubicBezTo>
                  <a:cubicBezTo>
                    <a:pt x="192" y="311"/>
                    <a:pt x="228" y="299"/>
                    <a:pt x="256" y="270"/>
                  </a:cubicBezTo>
                  <a:cubicBezTo>
                    <a:pt x="357" y="169"/>
                    <a:pt x="301" y="12"/>
                    <a:pt x="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"/>
            <p:cNvSpPr/>
            <p:nvPr/>
          </p:nvSpPr>
          <p:spPr>
            <a:xfrm>
              <a:off x="1551675" y="3904675"/>
              <a:ext cx="18425" cy="15250"/>
            </a:xfrm>
            <a:custGeom>
              <a:avLst/>
              <a:gdLst/>
              <a:ahLst/>
              <a:cxnLst/>
              <a:rect l="l" t="t" r="r" b="b"/>
              <a:pathLst>
                <a:path w="737" h="610" extrusionOk="0">
                  <a:moveTo>
                    <a:pt x="381" y="0"/>
                  </a:moveTo>
                  <a:cubicBezTo>
                    <a:pt x="261" y="0"/>
                    <a:pt x="146" y="72"/>
                    <a:pt x="95" y="182"/>
                  </a:cubicBezTo>
                  <a:cubicBezTo>
                    <a:pt x="0" y="392"/>
                    <a:pt x="163" y="609"/>
                    <a:pt x="366" y="609"/>
                  </a:cubicBezTo>
                  <a:cubicBezTo>
                    <a:pt x="402" y="609"/>
                    <a:pt x="440" y="602"/>
                    <a:pt x="478" y="587"/>
                  </a:cubicBezTo>
                  <a:cubicBezTo>
                    <a:pt x="736" y="486"/>
                    <a:pt x="736" y="137"/>
                    <a:pt x="500" y="25"/>
                  </a:cubicBezTo>
                  <a:cubicBezTo>
                    <a:pt x="461" y="8"/>
                    <a:pt x="421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"/>
            <p:cNvSpPr/>
            <p:nvPr/>
          </p:nvSpPr>
          <p:spPr>
            <a:xfrm>
              <a:off x="1723650" y="3908075"/>
              <a:ext cx="18450" cy="15400"/>
            </a:xfrm>
            <a:custGeom>
              <a:avLst/>
              <a:gdLst/>
              <a:ahLst/>
              <a:cxnLst/>
              <a:rect l="l" t="t" r="r" b="b"/>
              <a:pathLst>
                <a:path w="738" h="616" extrusionOk="0">
                  <a:moveTo>
                    <a:pt x="374" y="0"/>
                  </a:moveTo>
                  <a:cubicBezTo>
                    <a:pt x="170" y="0"/>
                    <a:pt x="0" y="209"/>
                    <a:pt x="85" y="417"/>
                  </a:cubicBezTo>
                  <a:cubicBezTo>
                    <a:pt x="129" y="540"/>
                    <a:pt x="249" y="615"/>
                    <a:pt x="374" y="615"/>
                  </a:cubicBezTo>
                  <a:cubicBezTo>
                    <a:pt x="409" y="615"/>
                    <a:pt x="445" y="609"/>
                    <a:pt x="479" y="597"/>
                  </a:cubicBezTo>
                  <a:cubicBezTo>
                    <a:pt x="726" y="496"/>
                    <a:pt x="737" y="136"/>
                    <a:pt x="490" y="24"/>
                  </a:cubicBezTo>
                  <a:cubicBezTo>
                    <a:pt x="451" y="8"/>
                    <a:pt x="412" y="0"/>
                    <a:pt x="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"/>
            <p:cNvSpPr/>
            <p:nvPr/>
          </p:nvSpPr>
          <p:spPr>
            <a:xfrm>
              <a:off x="1847475" y="3789775"/>
              <a:ext cx="18700" cy="15275"/>
            </a:xfrm>
            <a:custGeom>
              <a:avLst/>
              <a:gdLst/>
              <a:ahLst/>
              <a:cxnLst/>
              <a:rect l="l" t="t" r="r" b="b"/>
              <a:pathLst>
                <a:path w="748" h="611" extrusionOk="0">
                  <a:moveTo>
                    <a:pt x="375" y="0"/>
                  </a:moveTo>
                  <a:cubicBezTo>
                    <a:pt x="338" y="0"/>
                    <a:pt x="298" y="7"/>
                    <a:pt x="259" y="23"/>
                  </a:cubicBezTo>
                  <a:cubicBezTo>
                    <a:pt x="12" y="124"/>
                    <a:pt x="0" y="472"/>
                    <a:pt x="248" y="585"/>
                  </a:cubicBezTo>
                  <a:cubicBezTo>
                    <a:pt x="289" y="602"/>
                    <a:pt x="332" y="611"/>
                    <a:pt x="373" y="611"/>
                  </a:cubicBezTo>
                  <a:cubicBezTo>
                    <a:pt x="492" y="611"/>
                    <a:pt x="603" y="544"/>
                    <a:pt x="652" y="427"/>
                  </a:cubicBezTo>
                  <a:cubicBezTo>
                    <a:pt x="748" y="218"/>
                    <a:pt x="585" y="0"/>
                    <a:pt x="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"/>
            <p:cNvSpPr/>
            <p:nvPr/>
          </p:nvSpPr>
          <p:spPr>
            <a:xfrm>
              <a:off x="1851225" y="3618600"/>
              <a:ext cx="17625" cy="15200"/>
            </a:xfrm>
            <a:custGeom>
              <a:avLst/>
              <a:gdLst/>
              <a:ahLst/>
              <a:cxnLst/>
              <a:rect l="l" t="t" r="r" b="b"/>
              <a:pathLst>
                <a:path w="705" h="608" extrusionOk="0">
                  <a:moveTo>
                    <a:pt x="364" y="0"/>
                  </a:moveTo>
                  <a:cubicBezTo>
                    <a:pt x="253" y="0"/>
                    <a:pt x="141" y="60"/>
                    <a:pt x="87" y="180"/>
                  </a:cubicBezTo>
                  <a:cubicBezTo>
                    <a:pt x="1" y="390"/>
                    <a:pt x="157" y="608"/>
                    <a:pt x="364" y="608"/>
                  </a:cubicBezTo>
                  <a:cubicBezTo>
                    <a:pt x="402" y="608"/>
                    <a:pt x="441" y="601"/>
                    <a:pt x="480" y="585"/>
                  </a:cubicBezTo>
                  <a:cubicBezTo>
                    <a:pt x="626" y="529"/>
                    <a:pt x="705" y="349"/>
                    <a:pt x="649" y="192"/>
                  </a:cubicBezTo>
                  <a:cubicBezTo>
                    <a:pt x="597" y="65"/>
                    <a:pt x="480" y="0"/>
                    <a:pt x="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"/>
            <p:cNvSpPr/>
            <p:nvPr/>
          </p:nvSpPr>
          <p:spPr>
            <a:xfrm>
              <a:off x="1732100" y="3495075"/>
              <a:ext cx="17875" cy="15350"/>
            </a:xfrm>
            <a:custGeom>
              <a:avLst/>
              <a:gdLst/>
              <a:ahLst/>
              <a:cxnLst/>
              <a:rect l="l" t="t" r="r" b="b"/>
              <a:pathLst>
                <a:path w="715" h="614" extrusionOk="0">
                  <a:moveTo>
                    <a:pt x="364" y="1"/>
                  </a:moveTo>
                  <a:cubicBezTo>
                    <a:pt x="164" y="1"/>
                    <a:pt x="1" y="208"/>
                    <a:pt x="85" y="422"/>
                  </a:cubicBezTo>
                  <a:cubicBezTo>
                    <a:pt x="136" y="549"/>
                    <a:pt x="253" y="613"/>
                    <a:pt x="369" y="613"/>
                  </a:cubicBezTo>
                  <a:cubicBezTo>
                    <a:pt x="481" y="613"/>
                    <a:pt x="592" y="554"/>
                    <a:pt x="647" y="433"/>
                  </a:cubicBezTo>
                  <a:cubicBezTo>
                    <a:pt x="714" y="276"/>
                    <a:pt x="647" y="96"/>
                    <a:pt x="489" y="29"/>
                  </a:cubicBezTo>
                  <a:cubicBezTo>
                    <a:pt x="447" y="9"/>
                    <a:pt x="405" y="1"/>
                    <a:pt x="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"/>
            <p:cNvSpPr/>
            <p:nvPr/>
          </p:nvSpPr>
          <p:spPr>
            <a:xfrm>
              <a:off x="1560500" y="3491675"/>
              <a:ext cx="18200" cy="15225"/>
            </a:xfrm>
            <a:custGeom>
              <a:avLst/>
              <a:gdLst/>
              <a:ahLst/>
              <a:cxnLst/>
              <a:rect l="l" t="t" r="r" b="b"/>
              <a:pathLst>
                <a:path w="728" h="609" extrusionOk="0">
                  <a:moveTo>
                    <a:pt x="358" y="0"/>
                  </a:moveTo>
                  <a:cubicBezTo>
                    <a:pt x="325" y="0"/>
                    <a:pt x="291" y="6"/>
                    <a:pt x="259" y="18"/>
                  </a:cubicBezTo>
                  <a:cubicBezTo>
                    <a:pt x="1" y="120"/>
                    <a:pt x="1" y="479"/>
                    <a:pt x="248" y="581"/>
                  </a:cubicBezTo>
                  <a:cubicBezTo>
                    <a:pt x="290" y="600"/>
                    <a:pt x="333" y="608"/>
                    <a:pt x="373" y="608"/>
                  </a:cubicBezTo>
                  <a:cubicBezTo>
                    <a:pt x="570" y="608"/>
                    <a:pt x="727" y="403"/>
                    <a:pt x="653" y="198"/>
                  </a:cubicBezTo>
                  <a:cubicBezTo>
                    <a:pt x="600" y="75"/>
                    <a:pt x="479" y="0"/>
                    <a:pt x="3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"/>
            <p:cNvSpPr/>
            <p:nvPr/>
          </p:nvSpPr>
          <p:spPr>
            <a:xfrm>
              <a:off x="1436150" y="3610075"/>
              <a:ext cx="18700" cy="15300"/>
            </a:xfrm>
            <a:custGeom>
              <a:avLst/>
              <a:gdLst/>
              <a:ahLst/>
              <a:cxnLst/>
              <a:rect l="l" t="t" r="r" b="b"/>
              <a:pathLst>
                <a:path w="748" h="612" extrusionOk="0">
                  <a:moveTo>
                    <a:pt x="375" y="1"/>
                  </a:moveTo>
                  <a:cubicBezTo>
                    <a:pt x="257" y="1"/>
                    <a:pt x="145" y="68"/>
                    <a:pt x="96" y="184"/>
                  </a:cubicBezTo>
                  <a:cubicBezTo>
                    <a:pt x="0" y="394"/>
                    <a:pt x="163" y="611"/>
                    <a:pt x="373" y="611"/>
                  </a:cubicBezTo>
                  <a:cubicBezTo>
                    <a:pt x="410" y="611"/>
                    <a:pt x="450" y="604"/>
                    <a:pt x="489" y="589"/>
                  </a:cubicBezTo>
                  <a:cubicBezTo>
                    <a:pt x="736" y="488"/>
                    <a:pt x="748" y="139"/>
                    <a:pt x="500" y="27"/>
                  </a:cubicBezTo>
                  <a:cubicBezTo>
                    <a:pt x="459" y="9"/>
                    <a:pt x="417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"/>
            <p:cNvSpPr/>
            <p:nvPr/>
          </p:nvSpPr>
          <p:spPr>
            <a:xfrm>
              <a:off x="1430450" y="3781300"/>
              <a:ext cx="20200" cy="15425"/>
            </a:xfrm>
            <a:custGeom>
              <a:avLst/>
              <a:gdLst/>
              <a:ahLst/>
              <a:cxnLst/>
              <a:rect l="l" t="t" r="r" b="b"/>
              <a:pathLst>
                <a:path w="808" h="617" extrusionOk="0">
                  <a:moveTo>
                    <a:pt x="463" y="0"/>
                  </a:moveTo>
                  <a:cubicBezTo>
                    <a:pt x="424" y="0"/>
                    <a:pt x="385" y="8"/>
                    <a:pt x="346" y="24"/>
                  </a:cubicBezTo>
                  <a:cubicBezTo>
                    <a:pt x="1" y="143"/>
                    <a:pt x="140" y="616"/>
                    <a:pt x="438" y="616"/>
                  </a:cubicBezTo>
                  <a:cubicBezTo>
                    <a:pt x="480" y="616"/>
                    <a:pt x="524" y="607"/>
                    <a:pt x="571" y="587"/>
                  </a:cubicBezTo>
                  <a:cubicBezTo>
                    <a:pt x="728" y="530"/>
                    <a:pt x="807" y="350"/>
                    <a:pt x="740" y="193"/>
                  </a:cubicBezTo>
                  <a:cubicBezTo>
                    <a:pt x="697" y="74"/>
                    <a:pt x="584" y="0"/>
                    <a:pt x="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"/>
            <p:cNvSpPr/>
            <p:nvPr/>
          </p:nvSpPr>
          <p:spPr>
            <a:xfrm>
              <a:off x="1457925" y="3884300"/>
              <a:ext cx="8175" cy="7600"/>
            </a:xfrm>
            <a:custGeom>
              <a:avLst/>
              <a:gdLst/>
              <a:ahLst/>
              <a:cxnLst/>
              <a:rect l="l" t="t" r="r" b="b"/>
              <a:pathLst>
                <a:path w="327" h="304" extrusionOk="0">
                  <a:moveTo>
                    <a:pt x="168" y="1"/>
                  </a:moveTo>
                  <a:cubicBezTo>
                    <a:pt x="132" y="1"/>
                    <a:pt x="96" y="13"/>
                    <a:pt x="68" y="42"/>
                  </a:cubicBezTo>
                  <a:cubicBezTo>
                    <a:pt x="0" y="109"/>
                    <a:pt x="0" y="199"/>
                    <a:pt x="68" y="255"/>
                  </a:cubicBezTo>
                  <a:cubicBezTo>
                    <a:pt x="98" y="289"/>
                    <a:pt x="137" y="304"/>
                    <a:pt x="175" y="304"/>
                  </a:cubicBezTo>
                  <a:cubicBezTo>
                    <a:pt x="251" y="304"/>
                    <a:pt x="326" y="244"/>
                    <a:pt x="326" y="154"/>
                  </a:cubicBezTo>
                  <a:cubicBezTo>
                    <a:pt x="326" y="61"/>
                    <a:pt x="247" y="1"/>
                    <a:pt x="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"/>
            <p:cNvSpPr/>
            <p:nvPr/>
          </p:nvSpPr>
          <p:spPr>
            <a:xfrm>
              <a:off x="1642025" y="3964500"/>
              <a:ext cx="8725" cy="7700"/>
            </a:xfrm>
            <a:custGeom>
              <a:avLst/>
              <a:gdLst/>
              <a:ahLst/>
              <a:cxnLst/>
              <a:rect l="l" t="t" r="r" b="b"/>
              <a:pathLst>
                <a:path w="349" h="308" extrusionOk="0">
                  <a:moveTo>
                    <a:pt x="152" y="0"/>
                  </a:moveTo>
                  <a:cubicBezTo>
                    <a:pt x="75" y="0"/>
                    <a:pt x="0" y="60"/>
                    <a:pt x="0" y="150"/>
                  </a:cubicBezTo>
                  <a:cubicBezTo>
                    <a:pt x="0" y="240"/>
                    <a:pt x="68" y="308"/>
                    <a:pt x="146" y="308"/>
                  </a:cubicBezTo>
                  <a:cubicBezTo>
                    <a:pt x="281" y="308"/>
                    <a:pt x="349" y="150"/>
                    <a:pt x="259" y="49"/>
                  </a:cubicBezTo>
                  <a:cubicBezTo>
                    <a:pt x="229" y="15"/>
                    <a:pt x="190" y="0"/>
                    <a:pt x="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"/>
            <p:cNvSpPr/>
            <p:nvPr/>
          </p:nvSpPr>
          <p:spPr>
            <a:xfrm>
              <a:off x="1828350" y="3891850"/>
              <a:ext cx="8475" cy="7700"/>
            </a:xfrm>
            <a:custGeom>
              <a:avLst/>
              <a:gdLst/>
              <a:ahLst/>
              <a:cxnLst/>
              <a:rect l="l" t="t" r="r" b="b"/>
              <a:pathLst>
                <a:path w="339" h="308" extrusionOk="0">
                  <a:moveTo>
                    <a:pt x="164" y="1"/>
                  </a:moveTo>
                  <a:cubicBezTo>
                    <a:pt x="125" y="1"/>
                    <a:pt x="85" y="15"/>
                    <a:pt x="57" y="43"/>
                  </a:cubicBezTo>
                  <a:cubicBezTo>
                    <a:pt x="1" y="99"/>
                    <a:pt x="1" y="201"/>
                    <a:pt x="57" y="257"/>
                  </a:cubicBezTo>
                  <a:cubicBezTo>
                    <a:pt x="85" y="290"/>
                    <a:pt x="125" y="307"/>
                    <a:pt x="164" y="307"/>
                  </a:cubicBezTo>
                  <a:cubicBezTo>
                    <a:pt x="203" y="307"/>
                    <a:pt x="243" y="290"/>
                    <a:pt x="271" y="257"/>
                  </a:cubicBezTo>
                  <a:cubicBezTo>
                    <a:pt x="338" y="201"/>
                    <a:pt x="338" y="99"/>
                    <a:pt x="271" y="43"/>
                  </a:cubicBezTo>
                  <a:cubicBezTo>
                    <a:pt x="243" y="15"/>
                    <a:pt x="203" y="1"/>
                    <a:pt x="1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"/>
            <p:cNvSpPr/>
            <p:nvPr/>
          </p:nvSpPr>
          <p:spPr>
            <a:xfrm>
              <a:off x="1835200" y="3523425"/>
              <a:ext cx="9200" cy="7375"/>
            </a:xfrm>
            <a:custGeom>
              <a:avLst/>
              <a:gdLst/>
              <a:ahLst/>
              <a:cxnLst/>
              <a:rect l="l" t="t" r="r" b="b"/>
              <a:pathLst>
                <a:path w="368" h="295" extrusionOk="0">
                  <a:moveTo>
                    <a:pt x="206" y="0"/>
                  </a:moveTo>
                  <a:cubicBezTo>
                    <a:pt x="93" y="0"/>
                    <a:pt x="1" y="132"/>
                    <a:pt x="87" y="244"/>
                  </a:cubicBezTo>
                  <a:cubicBezTo>
                    <a:pt x="115" y="277"/>
                    <a:pt x="154" y="294"/>
                    <a:pt x="193" y="294"/>
                  </a:cubicBezTo>
                  <a:cubicBezTo>
                    <a:pt x="233" y="294"/>
                    <a:pt x="272" y="277"/>
                    <a:pt x="300" y="244"/>
                  </a:cubicBezTo>
                  <a:cubicBezTo>
                    <a:pt x="357" y="187"/>
                    <a:pt x="368" y="98"/>
                    <a:pt x="312" y="41"/>
                  </a:cubicBezTo>
                  <a:cubicBezTo>
                    <a:pt x="277" y="12"/>
                    <a:pt x="241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"/>
            <p:cNvSpPr/>
            <p:nvPr/>
          </p:nvSpPr>
          <p:spPr>
            <a:xfrm>
              <a:off x="1651300" y="3442950"/>
              <a:ext cx="9000" cy="7700"/>
            </a:xfrm>
            <a:custGeom>
              <a:avLst/>
              <a:gdLst/>
              <a:ahLst/>
              <a:cxnLst/>
              <a:rect l="l" t="t" r="r" b="b"/>
              <a:pathLst>
                <a:path w="360" h="308" extrusionOk="0">
                  <a:moveTo>
                    <a:pt x="214" y="0"/>
                  </a:moveTo>
                  <a:cubicBezTo>
                    <a:pt x="79" y="0"/>
                    <a:pt x="0" y="157"/>
                    <a:pt x="101" y="259"/>
                  </a:cubicBezTo>
                  <a:cubicBezTo>
                    <a:pt x="131" y="292"/>
                    <a:pt x="170" y="307"/>
                    <a:pt x="208" y="307"/>
                  </a:cubicBezTo>
                  <a:cubicBezTo>
                    <a:pt x="285" y="307"/>
                    <a:pt x="360" y="247"/>
                    <a:pt x="360" y="157"/>
                  </a:cubicBezTo>
                  <a:cubicBezTo>
                    <a:pt x="360" y="67"/>
                    <a:pt x="292" y="0"/>
                    <a:pt x="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"/>
            <p:cNvSpPr/>
            <p:nvPr/>
          </p:nvSpPr>
          <p:spPr>
            <a:xfrm>
              <a:off x="1464675" y="3515525"/>
              <a:ext cx="10125" cy="7550"/>
            </a:xfrm>
            <a:custGeom>
              <a:avLst/>
              <a:gdLst/>
              <a:ahLst/>
              <a:cxnLst/>
              <a:rect l="l" t="t" r="r" b="b"/>
              <a:pathLst>
                <a:path w="405" h="302" extrusionOk="0">
                  <a:moveTo>
                    <a:pt x="204" y="0"/>
                  </a:moveTo>
                  <a:cubicBezTo>
                    <a:pt x="166" y="0"/>
                    <a:pt x="129" y="14"/>
                    <a:pt x="101" y="43"/>
                  </a:cubicBezTo>
                  <a:cubicBezTo>
                    <a:pt x="0" y="144"/>
                    <a:pt x="68" y="301"/>
                    <a:pt x="203" y="301"/>
                  </a:cubicBezTo>
                  <a:cubicBezTo>
                    <a:pt x="337" y="301"/>
                    <a:pt x="405" y="144"/>
                    <a:pt x="315" y="43"/>
                  </a:cubicBezTo>
                  <a:cubicBezTo>
                    <a:pt x="281" y="14"/>
                    <a:pt x="242" y="0"/>
                    <a:pt x="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"/>
            <p:cNvSpPr/>
            <p:nvPr/>
          </p:nvSpPr>
          <p:spPr>
            <a:xfrm>
              <a:off x="1385400" y="3698425"/>
              <a:ext cx="8750" cy="7500"/>
            </a:xfrm>
            <a:custGeom>
              <a:avLst/>
              <a:gdLst/>
              <a:ahLst/>
              <a:cxnLst/>
              <a:rect l="l" t="t" r="r" b="b"/>
              <a:pathLst>
                <a:path w="350" h="300" extrusionOk="0">
                  <a:moveTo>
                    <a:pt x="158" y="0"/>
                  </a:moveTo>
                  <a:cubicBezTo>
                    <a:pt x="68" y="0"/>
                    <a:pt x="1" y="68"/>
                    <a:pt x="1" y="147"/>
                  </a:cubicBezTo>
                  <a:cubicBezTo>
                    <a:pt x="1" y="239"/>
                    <a:pt x="75" y="300"/>
                    <a:pt x="154" y="300"/>
                  </a:cubicBezTo>
                  <a:cubicBezTo>
                    <a:pt x="190" y="300"/>
                    <a:pt x="228" y="287"/>
                    <a:pt x="259" y="259"/>
                  </a:cubicBezTo>
                  <a:cubicBezTo>
                    <a:pt x="349" y="169"/>
                    <a:pt x="293" y="0"/>
                    <a:pt x="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8" name="Google Shape;848;p4"/>
          <p:cNvSpPr/>
          <p:nvPr/>
        </p:nvSpPr>
        <p:spPr>
          <a:xfrm>
            <a:off x="1992750" y="862450"/>
            <a:ext cx="5158446" cy="2917611"/>
          </a:xfrm>
          <a:custGeom>
            <a:avLst/>
            <a:gdLst/>
            <a:ahLst/>
            <a:cxnLst/>
            <a:rect l="l" t="t" r="r" b="b"/>
            <a:pathLst>
              <a:path w="69007" h="98518" extrusionOk="0">
                <a:moveTo>
                  <a:pt x="0" y="0"/>
                </a:moveTo>
                <a:lnTo>
                  <a:pt x="0" y="98518"/>
                </a:lnTo>
                <a:lnTo>
                  <a:pt x="69006" y="98518"/>
                </a:lnTo>
                <a:lnTo>
                  <a:pt x="6900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3" name="Google Shape;863;p6"/>
          <p:cNvGrpSpPr/>
          <p:nvPr/>
        </p:nvGrpSpPr>
        <p:grpSpPr>
          <a:xfrm>
            <a:off x="-1323899" y="-628801"/>
            <a:ext cx="10592561" cy="6761719"/>
            <a:chOff x="238125" y="577800"/>
            <a:chExt cx="7140250" cy="4557950"/>
          </a:xfrm>
        </p:grpSpPr>
        <p:sp>
          <p:nvSpPr>
            <p:cNvPr id="864" name="Google Shape;864;p6"/>
            <p:cNvSpPr/>
            <p:nvPr/>
          </p:nvSpPr>
          <p:spPr>
            <a:xfrm>
              <a:off x="6168950" y="2174400"/>
              <a:ext cx="1202125" cy="511575"/>
            </a:xfrm>
            <a:custGeom>
              <a:avLst/>
              <a:gdLst/>
              <a:ahLst/>
              <a:cxnLst/>
              <a:rect l="l" t="t" r="r" b="b"/>
              <a:pathLst>
                <a:path w="48085" h="20463" extrusionOk="0">
                  <a:moveTo>
                    <a:pt x="47792" y="1"/>
                  </a:moveTo>
                  <a:lnTo>
                    <a:pt x="1" y="19187"/>
                  </a:lnTo>
                  <a:lnTo>
                    <a:pt x="118" y="19304"/>
                  </a:lnTo>
                  <a:lnTo>
                    <a:pt x="48084" y="20463"/>
                  </a:lnTo>
                  <a:lnTo>
                    <a:pt x="477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6"/>
            <p:cNvSpPr/>
            <p:nvPr/>
          </p:nvSpPr>
          <p:spPr>
            <a:xfrm>
              <a:off x="6161650" y="2657000"/>
              <a:ext cx="1216725" cy="2478750"/>
            </a:xfrm>
            <a:custGeom>
              <a:avLst/>
              <a:gdLst/>
              <a:ahLst/>
              <a:cxnLst/>
              <a:rect l="l" t="t" r="r" b="b"/>
              <a:pathLst>
                <a:path w="48669" h="99150" extrusionOk="0">
                  <a:moveTo>
                    <a:pt x="0" y="0"/>
                  </a:moveTo>
                  <a:lnTo>
                    <a:pt x="48669" y="99150"/>
                  </a:lnTo>
                  <a:lnTo>
                    <a:pt x="47499" y="42117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6"/>
            <p:cNvSpPr/>
            <p:nvPr/>
          </p:nvSpPr>
          <p:spPr>
            <a:xfrm>
              <a:off x="6159600" y="649725"/>
              <a:ext cx="1189525" cy="2002325"/>
            </a:xfrm>
            <a:custGeom>
              <a:avLst/>
              <a:gdLst/>
              <a:ahLst/>
              <a:cxnLst/>
              <a:rect l="l" t="t" r="r" b="b"/>
              <a:pathLst>
                <a:path w="47581" h="80093" extrusionOk="0">
                  <a:moveTo>
                    <a:pt x="47288" y="1"/>
                  </a:moveTo>
                  <a:lnTo>
                    <a:pt x="1" y="212"/>
                  </a:lnTo>
                  <a:lnTo>
                    <a:pt x="82" y="79894"/>
                  </a:lnTo>
                  <a:lnTo>
                    <a:pt x="293" y="80092"/>
                  </a:lnTo>
                  <a:lnTo>
                    <a:pt x="47581" y="39930"/>
                  </a:lnTo>
                  <a:lnTo>
                    <a:pt x="472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6"/>
            <p:cNvSpPr/>
            <p:nvPr/>
          </p:nvSpPr>
          <p:spPr>
            <a:xfrm>
              <a:off x="339600" y="2657000"/>
              <a:ext cx="5812125" cy="871000"/>
            </a:xfrm>
            <a:custGeom>
              <a:avLst/>
              <a:gdLst/>
              <a:ahLst/>
              <a:cxnLst/>
              <a:rect l="l" t="t" r="r" b="b"/>
              <a:pathLst>
                <a:path w="232485" h="34840" extrusionOk="0">
                  <a:moveTo>
                    <a:pt x="232485" y="0"/>
                  </a:moveTo>
                  <a:lnTo>
                    <a:pt x="1" y="269"/>
                  </a:lnTo>
                  <a:lnTo>
                    <a:pt x="47" y="34840"/>
                  </a:lnTo>
                  <a:lnTo>
                    <a:pt x="26511" y="30897"/>
                  </a:lnTo>
                  <a:lnTo>
                    <a:pt x="53337" y="32255"/>
                  </a:lnTo>
                  <a:lnTo>
                    <a:pt x="138073" y="19608"/>
                  </a:lnTo>
                  <a:lnTo>
                    <a:pt x="157131" y="11407"/>
                  </a:lnTo>
                  <a:lnTo>
                    <a:pt x="231713" y="281"/>
                  </a:lnTo>
                  <a:lnTo>
                    <a:pt x="2324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6"/>
            <p:cNvSpPr/>
            <p:nvPr/>
          </p:nvSpPr>
          <p:spPr>
            <a:xfrm>
              <a:off x="4330150" y="2657000"/>
              <a:ext cx="1833875" cy="2012250"/>
            </a:xfrm>
            <a:custGeom>
              <a:avLst/>
              <a:gdLst/>
              <a:ahLst/>
              <a:cxnLst/>
              <a:rect l="l" t="t" r="r" b="b"/>
              <a:pathLst>
                <a:path w="73355" h="80490" extrusionOk="0">
                  <a:moveTo>
                    <a:pt x="73260" y="0"/>
                  </a:moveTo>
                  <a:lnTo>
                    <a:pt x="72582" y="281"/>
                  </a:lnTo>
                  <a:lnTo>
                    <a:pt x="35274" y="37519"/>
                  </a:lnTo>
                  <a:lnTo>
                    <a:pt x="35285" y="45287"/>
                  </a:lnTo>
                  <a:lnTo>
                    <a:pt x="1" y="80490"/>
                  </a:lnTo>
                  <a:lnTo>
                    <a:pt x="1" y="80490"/>
                  </a:lnTo>
                  <a:lnTo>
                    <a:pt x="73354" y="80408"/>
                  </a:lnTo>
                  <a:lnTo>
                    <a:pt x="732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6"/>
            <p:cNvSpPr/>
            <p:nvPr/>
          </p:nvSpPr>
          <p:spPr>
            <a:xfrm>
              <a:off x="3715075" y="659400"/>
              <a:ext cx="2399800" cy="1996450"/>
            </a:xfrm>
            <a:custGeom>
              <a:avLst/>
              <a:gdLst/>
              <a:ahLst/>
              <a:cxnLst/>
              <a:rect l="l" t="t" r="r" b="b"/>
              <a:pathLst>
                <a:path w="95992" h="79858" extrusionOk="0">
                  <a:moveTo>
                    <a:pt x="69540" y="0"/>
                  </a:moveTo>
                  <a:lnTo>
                    <a:pt x="10799" y="70"/>
                  </a:lnTo>
                  <a:lnTo>
                    <a:pt x="1" y="643"/>
                  </a:lnTo>
                  <a:lnTo>
                    <a:pt x="60146" y="53722"/>
                  </a:lnTo>
                  <a:lnTo>
                    <a:pt x="69598" y="53710"/>
                  </a:lnTo>
                  <a:lnTo>
                    <a:pt x="95910" y="79858"/>
                  </a:lnTo>
                  <a:lnTo>
                    <a:pt x="95992" y="79764"/>
                  </a:lnTo>
                  <a:lnTo>
                    <a:pt x="74477" y="27341"/>
                  </a:lnTo>
                  <a:lnTo>
                    <a:pt x="74477" y="27329"/>
                  </a:lnTo>
                  <a:lnTo>
                    <a:pt x="77027" y="18531"/>
                  </a:lnTo>
                  <a:lnTo>
                    <a:pt x="69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6"/>
            <p:cNvSpPr/>
            <p:nvPr/>
          </p:nvSpPr>
          <p:spPr>
            <a:xfrm>
              <a:off x="1401575" y="660850"/>
              <a:ext cx="4757175" cy="1989150"/>
            </a:xfrm>
            <a:custGeom>
              <a:avLst/>
              <a:gdLst/>
              <a:ahLst/>
              <a:cxnLst/>
              <a:rect l="l" t="t" r="r" b="b"/>
              <a:pathLst>
                <a:path w="190287" h="79566" extrusionOk="0">
                  <a:moveTo>
                    <a:pt x="103362" y="1"/>
                  </a:moveTo>
                  <a:lnTo>
                    <a:pt x="1" y="328"/>
                  </a:lnTo>
                  <a:lnTo>
                    <a:pt x="190286" y="79566"/>
                  </a:lnTo>
                  <a:lnTo>
                    <a:pt x="163893" y="53500"/>
                  </a:lnTo>
                  <a:lnTo>
                    <a:pt x="154440" y="53512"/>
                  </a:lnTo>
                  <a:lnTo>
                    <a:pt x="1033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6"/>
            <p:cNvSpPr/>
            <p:nvPr/>
          </p:nvSpPr>
          <p:spPr>
            <a:xfrm>
              <a:off x="6158725" y="654700"/>
              <a:ext cx="360075" cy="1995300"/>
            </a:xfrm>
            <a:custGeom>
              <a:avLst/>
              <a:gdLst/>
              <a:ahLst/>
              <a:cxnLst/>
              <a:rect l="l" t="t" r="r" b="b"/>
              <a:pathLst>
                <a:path w="14403" h="79812" extrusionOk="0">
                  <a:moveTo>
                    <a:pt x="14402" y="1"/>
                  </a:moveTo>
                  <a:lnTo>
                    <a:pt x="36" y="13"/>
                  </a:lnTo>
                  <a:lnTo>
                    <a:pt x="0" y="79812"/>
                  </a:lnTo>
                  <a:lnTo>
                    <a:pt x="14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6"/>
            <p:cNvSpPr/>
            <p:nvPr/>
          </p:nvSpPr>
          <p:spPr>
            <a:xfrm>
              <a:off x="6154750" y="2075550"/>
              <a:ext cx="1190875" cy="574600"/>
            </a:xfrm>
            <a:custGeom>
              <a:avLst/>
              <a:gdLst/>
              <a:ahLst/>
              <a:cxnLst/>
              <a:rect l="l" t="t" r="r" b="b"/>
              <a:pathLst>
                <a:path w="47635" h="22984" extrusionOk="0">
                  <a:moveTo>
                    <a:pt x="47623" y="1"/>
                  </a:moveTo>
                  <a:cubicBezTo>
                    <a:pt x="47623" y="1"/>
                    <a:pt x="16489" y="15638"/>
                    <a:pt x="4652" y="21115"/>
                  </a:cubicBezTo>
                  <a:lnTo>
                    <a:pt x="4652" y="21115"/>
                  </a:lnTo>
                  <a:cubicBezTo>
                    <a:pt x="16491" y="16736"/>
                    <a:pt x="47634" y="6189"/>
                    <a:pt x="47634" y="6189"/>
                  </a:cubicBezTo>
                  <a:lnTo>
                    <a:pt x="47623" y="1"/>
                  </a:lnTo>
                  <a:close/>
                  <a:moveTo>
                    <a:pt x="4652" y="21115"/>
                  </a:moveTo>
                  <a:lnTo>
                    <a:pt x="4652" y="21115"/>
                  </a:lnTo>
                  <a:cubicBezTo>
                    <a:pt x="1744" y="22191"/>
                    <a:pt x="0" y="22894"/>
                    <a:pt x="171" y="22978"/>
                  </a:cubicBezTo>
                  <a:cubicBezTo>
                    <a:pt x="179" y="22981"/>
                    <a:pt x="190" y="22983"/>
                    <a:pt x="205" y="22983"/>
                  </a:cubicBezTo>
                  <a:cubicBezTo>
                    <a:pt x="496" y="22983"/>
                    <a:pt x="2139" y="22278"/>
                    <a:pt x="4652" y="211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6"/>
            <p:cNvSpPr/>
            <p:nvPr/>
          </p:nvSpPr>
          <p:spPr>
            <a:xfrm>
              <a:off x="6158725" y="2649975"/>
              <a:ext cx="1219650" cy="2485775"/>
            </a:xfrm>
            <a:custGeom>
              <a:avLst/>
              <a:gdLst/>
              <a:ahLst/>
              <a:cxnLst/>
              <a:rect l="l" t="t" r="r" b="b"/>
              <a:pathLst>
                <a:path w="48786" h="99431" extrusionOk="0">
                  <a:moveTo>
                    <a:pt x="0" y="1"/>
                  </a:moveTo>
                  <a:lnTo>
                    <a:pt x="28944" y="80654"/>
                  </a:lnTo>
                  <a:lnTo>
                    <a:pt x="48786" y="994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6"/>
            <p:cNvSpPr/>
            <p:nvPr/>
          </p:nvSpPr>
          <p:spPr>
            <a:xfrm>
              <a:off x="3817450" y="2649975"/>
              <a:ext cx="2341300" cy="2032450"/>
            </a:xfrm>
            <a:custGeom>
              <a:avLst/>
              <a:gdLst/>
              <a:ahLst/>
              <a:cxnLst/>
              <a:rect l="l" t="t" r="r" b="b"/>
              <a:pathLst>
                <a:path w="93652" h="81298" extrusionOk="0">
                  <a:moveTo>
                    <a:pt x="93651" y="1"/>
                  </a:moveTo>
                  <a:lnTo>
                    <a:pt x="0" y="81297"/>
                  </a:lnTo>
                  <a:lnTo>
                    <a:pt x="8634" y="80782"/>
                  </a:lnTo>
                  <a:lnTo>
                    <a:pt x="20509" y="80771"/>
                  </a:lnTo>
                  <a:lnTo>
                    <a:pt x="55793" y="45568"/>
                  </a:lnTo>
                  <a:lnTo>
                    <a:pt x="55782" y="37800"/>
                  </a:lnTo>
                  <a:lnTo>
                    <a:pt x="936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5327200" y="2649975"/>
              <a:ext cx="831550" cy="2026300"/>
            </a:xfrm>
            <a:custGeom>
              <a:avLst/>
              <a:gdLst/>
              <a:ahLst/>
              <a:cxnLst/>
              <a:rect l="l" t="t" r="r" b="b"/>
              <a:pathLst>
                <a:path w="33262" h="81052" extrusionOk="0">
                  <a:moveTo>
                    <a:pt x="33261" y="1"/>
                  </a:moveTo>
                  <a:lnTo>
                    <a:pt x="1" y="80923"/>
                  </a:lnTo>
                  <a:lnTo>
                    <a:pt x="12414" y="81051"/>
                  </a:lnTo>
                  <a:lnTo>
                    <a:pt x="332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4619125" y="651775"/>
              <a:ext cx="1539625" cy="1998225"/>
            </a:xfrm>
            <a:custGeom>
              <a:avLst/>
              <a:gdLst/>
              <a:ahLst/>
              <a:cxnLst/>
              <a:rect l="l" t="t" r="r" b="b"/>
              <a:pathLst>
                <a:path w="61585" h="79929" extrusionOk="0">
                  <a:moveTo>
                    <a:pt x="12027" y="1"/>
                  </a:moveTo>
                  <a:lnTo>
                    <a:pt x="1" y="13"/>
                  </a:lnTo>
                  <a:lnTo>
                    <a:pt x="61584" y="79929"/>
                  </a:lnTo>
                  <a:lnTo>
                    <a:pt x="120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6"/>
            <p:cNvSpPr/>
            <p:nvPr/>
          </p:nvSpPr>
          <p:spPr>
            <a:xfrm>
              <a:off x="5497425" y="655575"/>
              <a:ext cx="661325" cy="1994425"/>
            </a:xfrm>
            <a:custGeom>
              <a:avLst/>
              <a:gdLst/>
              <a:ahLst/>
              <a:cxnLst/>
              <a:rect l="l" t="t" r="r" b="b"/>
              <a:pathLst>
                <a:path w="26453" h="79777" extrusionOk="0">
                  <a:moveTo>
                    <a:pt x="9688" y="1"/>
                  </a:moveTo>
                  <a:lnTo>
                    <a:pt x="1" y="13"/>
                  </a:lnTo>
                  <a:lnTo>
                    <a:pt x="7488" y="18544"/>
                  </a:lnTo>
                  <a:lnTo>
                    <a:pt x="4938" y="27342"/>
                  </a:lnTo>
                  <a:lnTo>
                    <a:pt x="26452" y="79777"/>
                  </a:lnTo>
                  <a:lnTo>
                    <a:pt x="7886" y="28792"/>
                  </a:lnTo>
                  <a:lnTo>
                    <a:pt x="12870" y="17713"/>
                  </a:lnTo>
                  <a:lnTo>
                    <a:pt x="96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6"/>
            <p:cNvSpPr/>
            <p:nvPr/>
          </p:nvSpPr>
          <p:spPr>
            <a:xfrm>
              <a:off x="238125" y="2419225"/>
              <a:ext cx="5920625" cy="420300"/>
            </a:xfrm>
            <a:custGeom>
              <a:avLst/>
              <a:gdLst/>
              <a:ahLst/>
              <a:cxnLst/>
              <a:rect l="l" t="t" r="r" b="b"/>
              <a:pathLst>
                <a:path w="236825" h="16812" extrusionOk="0">
                  <a:moveTo>
                    <a:pt x="1614" y="0"/>
                  </a:moveTo>
                  <a:lnTo>
                    <a:pt x="0" y="16812"/>
                  </a:lnTo>
                  <a:lnTo>
                    <a:pt x="108450" y="13068"/>
                  </a:lnTo>
                  <a:lnTo>
                    <a:pt x="100612" y="9827"/>
                  </a:lnTo>
                  <a:lnTo>
                    <a:pt x="236824" y="923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632950" y="577800"/>
              <a:ext cx="6431025" cy="2098225"/>
            </a:xfrm>
            <a:custGeom>
              <a:avLst/>
              <a:gdLst/>
              <a:ahLst/>
              <a:cxnLst/>
              <a:rect l="l" t="t" r="r" b="b"/>
              <a:pathLst>
                <a:path w="257241" h="83929" extrusionOk="0">
                  <a:moveTo>
                    <a:pt x="257240" y="0"/>
                  </a:moveTo>
                  <a:lnTo>
                    <a:pt x="233339" y="47124"/>
                  </a:lnTo>
                  <a:lnTo>
                    <a:pt x="233245" y="47299"/>
                  </a:lnTo>
                  <a:lnTo>
                    <a:pt x="233304" y="47498"/>
                  </a:lnTo>
                  <a:lnTo>
                    <a:pt x="236230" y="57745"/>
                  </a:lnTo>
                  <a:lnTo>
                    <a:pt x="236230" y="57745"/>
                  </a:lnTo>
                  <a:lnTo>
                    <a:pt x="220609" y="81839"/>
                  </a:lnTo>
                  <a:lnTo>
                    <a:pt x="220609" y="81839"/>
                  </a:lnTo>
                  <a:lnTo>
                    <a:pt x="164673" y="68784"/>
                  </a:lnTo>
                  <a:lnTo>
                    <a:pt x="164673" y="68784"/>
                  </a:lnTo>
                  <a:lnTo>
                    <a:pt x="166912" y="67047"/>
                  </a:lnTo>
                  <a:lnTo>
                    <a:pt x="169403" y="65117"/>
                  </a:lnTo>
                  <a:lnTo>
                    <a:pt x="166327" y="64274"/>
                  </a:lnTo>
                  <a:lnTo>
                    <a:pt x="7898" y="5218"/>
                  </a:lnTo>
                  <a:lnTo>
                    <a:pt x="1" y="5218"/>
                  </a:lnTo>
                  <a:lnTo>
                    <a:pt x="162764" y="66310"/>
                  </a:lnTo>
                  <a:lnTo>
                    <a:pt x="162764" y="66310"/>
                  </a:lnTo>
                  <a:lnTo>
                    <a:pt x="160243" y="68346"/>
                  </a:lnTo>
                  <a:lnTo>
                    <a:pt x="157739" y="70370"/>
                  </a:lnTo>
                  <a:lnTo>
                    <a:pt x="160863" y="71036"/>
                  </a:lnTo>
                  <a:lnTo>
                    <a:pt x="220833" y="83788"/>
                  </a:lnTo>
                  <a:lnTo>
                    <a:pt x="221476" y="83929"/>
                  </a:lnTo>
                  <a:lnTo>
                    <a:pt x="221815" y="83379"/>
                  </a:lnTo>
                  <a:lnTo>
                    <a:pt x="237445" y="58191"/>
                  </a:lnTo>
                  <a:lnTo>
                    <a:pt x="237609" y="57934"/>
                  </a:lnTo>
                  <a:lnTo>
                    <a:pt x="237527" y="57676"/>
                  </a:lnTo>
                  <a:lnTo>
                    <a:pt x="234371" y="47405"/>
                  </a:lnTo>
                  <a:lnTo>
                    <a:pt x="257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2229875" y="2618975"/>
              <a:ext cx="4471700" cy="2377850"/>
            </a:xfrm>
            <a:custGeom>
              <a:avLst/>
              <a:gdLst/>
              <a:ahLst/>
              <a:cxnLst/>
              <a:rect l="l" t="t" r="r" b="b"/>
              <a:pathLst>
                <a:path w="178868" h="95114" extrusionOk="0">
                  <a:moveTo>
                    <a:pt x="157658" y="0"/>
                  </a:moveTo>
                  <a:lnTo>
                    <a:pt x="156008" y="737"/>
                  </a:lnTo>
                  <a:lnTo>
                    <a:pt x="115365" y="19046"/>
                  </a:lnTo>
                  <a:lnTo>
                    <a:pt x="114979" y="19222"/>
                  </a:lnTo>
                  <a:lnTo>
                    <a:pt x="114722" y="19538"/>
                  </a:lnTo>
                  <a:lnTo>
                    <a:pt x="109107" y="26623"/>
                  </a:lnTo>
                  <a:lnTo>
                    <a:pt x="109107" y="26623"/>
                  </a:lnTo>
                  <a:lnTo>
                    <a:pt x="29108" y="59888"/>
                  </a:lnTo>
                  <a:lnTo>
                    <a:pt x="24850" y="61654"/>
                  </a:lnTo>
                  <a:lnTo>
                    <a:pt x="29061" y="63561"/>
                  </a:lnTo>
                  <a:lnTo>
                    <a:pt x="35752" y="66582"/>
                  </a:lnTo>
                  <a:lnTo>
                    <a:pt x="35752" y="66582"/>
                  </a:lnTo>
                  <a:lnTo>
                    <a:pt x="1" y="81332"/>
                  </a:lnTo>
                  <a:lnTo>
                    <a:pt x="3253" y="85719"/>
                  </a:lnTo>
                  <a:lnTo>
                    <a:pt x="43065" y="68592"/>
                  </a:lnTo>
                  <a:lnTo>
                    <a:pt x="47522" y="66673"/>
                  </a:lnTo>
                  <a:lnTo>
                    <a:pt x="43124" y="64766"/>
                  </a:lnTo>
                  <a:lnTo>
                    <a:pt x="36117" y="61727"/>
                  </a:lnTo>
                  <a:lnTo>
                    <a:pt x="36117" y="61727"/>
                  </a:lnTo>
                  <a:lnTo>
                    <a:pt x="111528" y="29049"/>
                  </a:lnTo>
                  <a:lnTo>
                    <a:pt x="112019" y="28839"/>
                  </a:lnTo>
                  <a:lnTo>
                    <a:pt x="112277" y="28488"/>
                  </a:lnTo>
                  <a:lnTo>
                    <a:pt x="117738" y="21276"/>
                  </a:lnTo>
                  <a:lnTo>
                    <a:pt x="117738" y="21276"/>
                  </a:lnTo>
                  <a:lnTo>
                    <a:pt x="155902" y="3328"/>
                  </a:lnTo>
                  <a:lnTo>
                    <a:pt x="155902" y="3328"/>
                  </a:lnTo>
                  <a:lnTo>
                    <a:pt x="177438" y="60073"/>
                  </a:lnTo>
                  <a:lnTo>
                    <a:pt x="168210" y="70253"/>
                  </a:lnTo>
                  <a:lnTo>
                    <a:pt x="168105" y="70370"/>
                  </a:lnTo>
                  <a:lnTo>
                    <a:pt x="168116" y="70499"/>
                  </a:lnTo>
                  <a:lnTo>
                    <a:pt x="173615" y="95113"/>
                  </a:lnTo>
                  <a:lnTo>
                    <a:pt x="169133" y="70552"/>
                  </a:lnTo>
                  <a:lnTo>
                    <a:pt x="178692" y="60449"/>
                  </a:lnTo>
                  <a:lnTo>
                    <a:pt x="178868" y="60262"/>
                  </a:lnTo>
                  <a:lnTo>
                    <a:pt x="178786" y="60028"/>
                  </a:lnTo>
                  <a:lnTo>
                    <a:pt x="158137" y="1369"/>
                  </a:lnTo>
                  <a:lnTo>
                    <a:pt x="1576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6"/>
            <p:cNvSpPr/>
            <p:nvPr/>
          </p:nvSpPr>
          <p:spPr>
            <a:xfrm>
              <a:off x="4725575" y="2649975"/>
              <a:ext cx="1433175" cy="2154100"/>
            </a:xfrm>
            <a:custGeom>
              <a:avLst/>
              <a:gdLst/>
              <a:ahLst/>
              <a:cxnLst/>
              <a:rect l="l" t="t" r="r" b="b"/>
              <a:pathLst>
                <a:path w="57327" h="86164" extrusionOk="0">
                  <a:moveTo>
                    <a:pt x="57326" y="1"/>
                  </a:moveTo>
                  <a:lnTo>
                    <a:pt x="28874" y="38514"/>
                  </a:lnTo>
                  <a:lnTo>
                    <a:pt x="28711" y="38736"/>
                  </a:lnTo>
                  <a:lnTo>
                    <a:pt x="28711" y="39028"/>
                  </a:lnTo>
                  <a:lnTo>
                    <a:pt x="28553" y="48282"/>
                  </a:lnTo>
                  <a:lnTo>
                    <a:pt x="1" y="83847"/>
                  </a:lnTo>
                  <a:lnTo>
                    <a:pt x="3019" y="86164"/>
                  </a:lnTo>
                  <a:lnTo>
                    <a:pt x="30442" y="49300"/>
                  </a:lnTo>
                  <a:lnTo>
                    <a:pt x="30664" y="48996"/>
                  </a:lnTo>
                  <a:lnTo>
                    <a:pt x="30664" y="48657"/>
                  </a:lnTo>
                  <a:lnTo>
                    <a:pt x="30471" y="39301"/>
                  </a:lnTo>
                  <a:lnTo>
                    <a:pt x="30471" y="39301"/>
                  </a:lnTo>
                  <a:lnTo>
                    <a:pt x="573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6"/>
            <p:cNvSpPr/>
            <p:nvPr/>
          </p:nvSpPr>
          <p:spPr>
            <a:xfrm>
              <a:off x="5269600" y="2975275"/>
              <a:ext cx="38550" cy="28625"/>
            </a:xfrm>
            <a:custGeom>
              <a:avLst/>
              <a:gdLst/>
              <a:ahLst/>
              <a:cxnLst/>
              <a:rect l="l" t="t" r="r" b="b"/>
              <a:pathLst>
                <a:path w="1542" h="1145" extrusionOk="0">
                  <a:moveTo>
                    <a:pt x="773" y="1"/>
                  </a:moveTo>
                  <a:cubicBezTo>
                    <a:pt x="630" y="1"/>
                    <a:pt x="489" y="53"/>
                    <a:pt x="375" y="162"/>
                  </a:cubicBezTo>
                  <a:cubicBezTo>
                    <a:pt x="0" y="513"/>
                    <a:pt x="246" y="1133"/>
                    <a:pt x="761" y="1144"/>
                  </a:cubicBezTo>
                  <a:cubicBezTo>
                    <a:pt x="766" y="1144"/>
                    <a:pt x="770" y="1145"/>
                    <a:pt x="775" y="1145"/>
                  </a:cubicBezTo>
                  <a:cubicBezTo>
                    <a:pt x="1281" y="1145"/>
                    <a:pt x="1541" y="544"/>
                    <a:pt x="1194" y="173"/>
                  </a:cubicBezTo>
                  <a:cubicBezTo>
                    <a:pt x="1073" y="59"/>
                    <a:pt x="923" y="1"/>
                    <a:pt x="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328100" y="2976200"/>
              <a:ext cx="30350" cy="28875"/>
            </a:xfrm>
            <a:custGeom>
              <a:avLst/>
              <a:gdLst/>
              <a:ahLst/>
              <a:cxnLst/>
              <a:rect l="l" t="t" r="r" b="b"/>
              <a:pathLst>
                <a:path w="1214" h="1155" extrusionOk="0">
                  <a:moveTo>
                    <a:pt x="628" y="1"/>
                  </a:moveTo>
                  <a:cubicBezTo>
                    <a:pt x="491" y="1"/>
                    <a:pt x="351" y="50"/>
                    <a:pt x="234" y="160"/>
                  </a:cubicBezTo>
                  <a:cubicBezTo>
                    <a:pt x="12" y="382"/>
                    <a:pt x="0" y="745"/>
                    <a:pt x="222" y="979"/>
                  </a:cubicBezTo>
                  <a:cubicBezTo>
                    <a:pt x="339" y="1100"/>
                    <a:pt x="486" y="1154"/>
                    <a:pt x="631" y="1154"/>
                  </a:cubicBezTo>
                  <a:cubicBezTo>
                    <a:pt x="919" y="1154"/>
                    <a:pt x="1197" y="936"/>
                    <a:pt x="1205" y="593"/>
                  </a:cubicBezTo>
                  <a:cubicBezTo>
                    <a:pt x="1213" y="239"/>
                    <a:pt x="928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330525" y="2921400"/>
              <a:ext cx="30350" cy="28850"/>
            </a:xfrm>
            <a:custGeom>
              <a:avLst/>
              <a:gdLst/>
              <a:ahLst/>
              <a:cxnLst/>
              <a:rect l="l" t="t" r="r" b="b"/>
              <a:pathLst>
                <a:path w="1214" h="1154" extrusionOk="0">
                  <a:moveTo>
                    <a:pt x="586" y="0"/>
                  </a:moveTo>
                  <a:cubicBezTo>
                    <a:pt x="294" y="0"/>
                    <a:pt x="16" y="219"/>
                    <a:pt x="8" y="562"/>
                  </a:cubicBezTo>
                  <a:cubicBezTo>
                    <a:pt x="0" y="916"/>
                    <a:pt x="291" y="1153"/>
                    <a:pt x="591" y="1153"/>
                  </a:cubicBezTo>
                  <a:cubicBezTo>
                    <a:pt x="728" y="1153"/>
                    <a:pt x="866" y="1104"/>
                    <a:pt x="979" y="995"/>
                  </a:cubicBezTo>
                  <a:cubicBezTo>
                    <a:pt x="1213" y="772"/>
                    <a:pt x="1213" y="410"/>
                    <a:pt x="1003" y="176"/>
                  </a:cubicBezTo>
                  <a:cubicBezTo>
                    <a:pt x="882" y="55"/>
                    <a:pt x="732" y="0"/>
                    <a:pt x="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6"/>
            <p:cNvSpPr/>
            <p:nvPr/>
          </p:nvSpPr>
          <p:spPr>
            <a:xfrm>
              <a:off x="5270775" y="2920475"/>
              <a:ext cx="38525" cy="28725"/>
            </a:xfrm>
            <a:custGeom>
              <a:avLst/>
              <a:gdLst/>
              <a:ahLst/>
              <a:cxnLst/>
              <a:rect l="l" t="t" r="r" b="b"/>
              <a:pathLst>
                <a:path w="1541" h="1149" extrusionOk="0">
                  <a:moveTo>
                    <a:pt x="777" y="1"/>
                  </a:moveTo>
                  <a:cubicBezTo>
                    <a:pt x="631" y="1"/>
                    <a:pt x="484" y="56"/>
                    <a:pt x="374" y="166"/>
                  </a:cubicBezTo>
                  <a:cubicBezTo>
                    <a:pt x="0" y="517"/>
                    <a:pt x="246" y="1137"/>
                    <a:pt x="760" y="1149"/>
                  </a:cubicBezTo>
                  <a:cubicBezTo>
                    <a:pt x="765" y="1149"/>
                    <a:pt x="770" y="1149"/>
                    <a:pt x="775" y="1149"/>
                  </a:cubicBezTo>
                  <a:cubicBezTo>
                    <a:pt x="1280" y="1149"/>
                    <a:pt x="1541" y="548"/>
                    <a:pt x="1182" y="178"/>
                  </a:cubicBezTo>
                  <a:cubicBezTo>
                    <a:pt x="1075" y="59"/>
                    <a:pt x="926" y="1"/>
                    <a:pt x="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6"/>
            <p:cNvSpPr/>
            <p:nvPr/>
          </p:nvSpPr>
          <p:spPr>
            <a:xfrm>
              <a:off x="5267850" y="3017800"/>
              <a:ext cx="36925" cy="31600"/>
            </a:xfrm>
            <a:custGeom>
              <a:avLst/>
              <a:gdLst/>
              <a:ahLst/>
              <a:cxnLst/>
              <a:rect l="l" t="t" r="r" b="b"/>
              <a:pathLst>
                <a:path w="1477" h="1264" extrusionOk="0">
                  <a:moveTo>
                    <a:pt x="718" y="0"/>
                  </a:moveTo>
                  <a:cubicBezTo>
                    <a:pt x="483" y="0"/>
                    <a:pt x="250" y="126"/>
                    <a:pt x="140" y="379"/>
                  </a:cubicBezTo>
                  <a:cubicBezTo>
                    <a:pt x="0" y="695"/>
                    <a:pt x="140" y="1070"/>
                    <a:pt x="456" y="1210"/>
                  </a:cubicBezTo>
                  <a:cubicBezTo>
                    <a:pt x="544" y="1247"/>
                    <a:pt x="632" y="1264"/>
                    <a:pt x="716" y="1264"/>
                  </a:cubicBezTo>
                  <a:cubicBezTo>
                    <a:pt x="1138" y="1264"/>
                    <a:pt x="1476" y="841"/>
                    <a:pt x="1310" y="403"/>
                  </a:cubicBezTo>
                  <a:cubicBezTo>
                    <a:pt x="1203" y="135"/>
                    <a:pt x="960" y="0"/>
                    <a:pt x="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326325" y="3018925"/>
              <a:ext cx="38350" cy="31725"/>
            </a:xfrm>
            <a:custGeom>
              <a:avLst/>
              <a:gdLst/>
              <a:ahLst/>
              <a:cxnLst/>
              <a:rect l="l" t="t" r="r" b="b"/>
              <a:pathLst>
                <a:path w="1534" h="1269" extrusionOk="0">
                  <a:moveTo>
                    <a:pt x="756" y="0"/>
                  </a:moveTo>
                  <a:cubicBezTo>
                    <a:pt x="339" y="0"/>
                    <a:pt x="0" y="432"/>
                    <a:pt x="176" y="872"/>
                  </a:cubicBezTo>
                  <a:cubicBezTo>
                    <a:pt x="265" y="1121"/>
                    <a:pt x="503" y="1269"/>
                    <a:pt x="756" y="1269"/>
                  </a:cubicBezTo>
                  <a:cubicBezTo>
                    <a:pt x="835" y="1269"/>
                    <a:pt x="917" y="1254"/>
                    <a:pt x="995" y="1223"/>
                  </a:cubicBezTo>
                  <a:cubicBezTo>
                    <a:pt x="1510" y="1025"/>
                    <a:pt x="1533" y="276"/>
                    <a:pt x="1007" y="54"/>
                  </a:cubicBezTo>
                  <a:cubicBezTo>
                    <a:pt x="923" y="17"/>
                    <a:pt x="838" y="0"/>
                    <a:pt x="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369325" y="2977925"/>
              <a:ext cx="38400" cy="31725"/>
            </a:xfrm>
            <a:custGeom>
              <a:avLst/>
              <a:gdLst/>
              <a:ahLst/>
              <a:cxnLst/>
              <a:rect l="l" t="t" r="r" b="b"/>
              <a:pathLst>
                <a:path w="1536" h="1269" extrusionOk="0">
                  <a:moveTo>
                    <a:pt x="765" y="1"/>
                  </a:moveTo>
                  <a:cubicBezTo>
                    <a:pt x="691" y="1"/>
                    <a:pt x="615" y="14"/>
                    <a:pt x="539" y="44"/>
                  </a:cubicBezTo>
                  <a:cubicBezTo>
                    <a:pt x="12" y="255"/>
                    <a:pt x="1" y="992"/>
                    <a:pt x="515" y="1214"/>
                  </a:cubicBezTo>
                  <a:cubicBezTo>
                    <a:pt x="598" y="1251"/>
                    <a:pt x="685" y="1268"/>
                    <a:pt x="770" y="1268"/>
                  </a:cubicBezTo>
                  <a:cubicBezTo>
                    <a:pt x="1011" y="1268"/>
                    <a:pt x="1242" y="1128"/>
                    <a:pt x="1346" y="886"/>
                  </a:cubicBezTo>
                  <a:cubicBezTo>
                    <a:pt x="1535" y="448"/>
                    <a:pt x="1190" y="1"/>
                    <a:pt x="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6"/>
            <p:cNvSpPr/>
            <p:nvPr/>
          </p:nvSpPr>
          <p:spPr>
            <a:xfrm>
              <a:off x="5370450" y="2918650"/>
              <a:ext cx="36925" cy="31625"/>
            </a:xfrm>
            <a:custGeom>
              <a:avLst/>
              <a:gdLst/>
              <a:ahLst/>
              <a:cxnLst/>
              <a:rect l="l" t="t" r="r" b="b"/>
              <a:pathLst>
                <a:path w="1477" h="1265" extrusionOk="0">
                  <a:moveTo>
                    <a:pt x="767" y="0"/>
                  </a:moveTo>
                  <a:cubicBezTo>
                    <a:pt x="533" y="0"/>
                    <a:pt x="299" y="126"/>
                    <a:pt x="190" y="379"/>
                  </a:cubicBezTo>
                  <a:cubicBezTo>
                    <a:pt x="0" y="818"/>
                    <a:pt x="337" y="1265"/>
                    <a:pt x="767" y="1265"/>
                  </a:cubicBezTo>
                  <a:cubicBezTo>
                    <a:pt x="841" y="1265"/>
                    <a:pt x="919" y="1251"/>
                    <a:pt x="997" y="1222"/>
                  </a:cubicBezTo>
                  <a:cubicBezTo>
                    <a:pt x="1313" y="1093"/>
                    <a:pt x="1477" y="730"/>
                    <a:pt x="1360" y="403"/>
                  </a:cubicBezTo>
                  <a:cubicBezTo>
                    <a:pt x="1252" y="135"/>
                    <a:pt x="1009" y="0"/>
                    <a:pt x="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6"/>
            <p:cNvSpPr/>
            <p:nvPr/>
          </p:nvSpPr>
          <p:spPr>
            <a:xfrm>
              <a:off x="5329225" y="2875775"/>
              <a:ext cx="36900" cy="31725"/>
            </a:xfrm>
            <a:custGeom>
              <a:avLst/>
              <a:gdLst/>
              <a:ahLst/>
              <a:cxnLst/>
              <a:rect l="l" t="t" r="r" b="b"/>
              <a:pathLst>
                <a:path w="1476" h="1269" extrusionOk="0">
                  <a:moveTo>
                    <a:pt x="754" y="1"/>
                  </a:moveTo>
                  <a:cubicBezTo>
                    <a:pt x="335" y="1"/>
                    <a:pt x="1" y="429"/>
                    <a:pt x="166" y="866"/>
                  </a:cubicBezTo>
                  <a:cubicBezTo>
                    <a:pt x="273" y="1134"/>
                    <a:pt x="516" y="1268"/>
                    <a:pt x="760" y="1268"/>
                  </a:cubicBezTo>
                  <a:cubicBezTo>
                    <a:pt x="996" y="1268"/>
                    <a:pt x="1232" y="1142"/>
                    <a:pt x="1347" y="889"/>
                  </a:cubicBezTo>
                  <a:cubicBezTo>
                    <a:pt x="1476" y="573"/>
                    <a:pt x="1336" y="199"/>
                    <a:pt x="1020" y="59"/>
                  </a:cubicBezTo>
                  <a:cubicBezTo>
                    <a:pt x="930" y="19"/>
                    <a:pt x="840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269300" y="2874675"/>
              <a:ext cx="38400" cy="31700"/>
            </a:xfrm>
            <a:custGeom>
              <a:avLst/>
              <a:gdLst/>
              <a:ahLst/>
              <a:cxnLst/>
              <a:rect l="l" t="t" r="r" b="b"/>
              <a:pathLst>
                <a:path w="1536" h="1268" extrusionOk="0">
                  <a:moveTo>
                    <a:pt x="776" y="0"/>
                  </a:moveTo>
                  <a:cubicBezTo>
                    <a:pt x="700" y="0"/>
                    <a:pt x="624" y="14"/>
                    <a:pt x="550" y="44"/>
                  </a:cubicBezTo>
                  <a:cubicBezTo>
                    <a:pt x="24" y="255"/>
                    <a:pt x="1" y="992"/>
                    <a:pt x="527" y="1214"/>
                  </a:cubicBezTo>
                  <a:cubicBezTo>
                    <a:pt x="612" y="1251"/>
                    <a:pt x="696" y="1267"/>
                    <a:pt x="778" y="1267"/>
                  </a:cubicBezTo>
                  <a:cubicBezTo>
                    <a:pt x="1195" y="1267"/>
                    <a:pt x="1536" y="837"/>
                    <a:pt x="1369" y="407"/>
                  </a:cubicBezTo>
                  <a:cubicBezTo>
                    <a:pt x="1270" y="155"/>
                    <a:pt x="1027" y="0"/>
                    <a:pt x="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5226300" y="2915700"/>
              <a:ext cx="38650" cy="31650"/>
            </a:xfrm>
            <a:custGeom>
              <a:avLst/>
              <a:gdLst/>
              <a:ahLst/>
              <a:cxnLst/>
              <a:rect l="l" t="t" r="r" b="b"/>
              <a:pathLst>
                <a:path w="1546" h="1266" extrusionOk="0">
                  <a:moveTo>
                    <a:pt x="778" y="0"/>
                  </a:moveTo>
                  <a:cubicBezTo>
                    <a:pt x="533" y="0"/>
                    <a:pt x="304" y="145"/>
                    <a:pt x="200" y="380"/>
                  </a:cubicBezTo>
                  <a:cubicBezTo>
                    <a:pt x="0" y="819"/>
                    <a:pt x="344" y="1266"/>
                    <a:pt x="776" y="1266"/>
                  </a:cubicBezTo>
                  <a:cubicBezTo>
                    <a:pt x="851" y="1266"/>
                    <a:pt x="929" y="1252"/>
                    <a:pt x="1007" y="1223"/>
                  </a:cubicBezTo>
                  <a:cubicBezTo>
                    <a:pt x="1522" y="1012"/>
                    <a:pt x="1545" y="287"/>
                    <a:pt x="1030" y="53"/>
                  </a:cubicBezTo>
                  <a:cubicBezTo>
                    <a:pt x="947" y="17"/>
                    <a:pt x="861" y="0"/>
                    <a:pt x="7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5226600" y="2975000"/>
              <a:ext cx="36925" cy="31525"/>
            </a:xfrm>
            <a:custGeom>
              <a:avLst/>
              <a:gdLst/>
              <a:ahLst/>
              <a:cxnLst/>
              <a:rect l="l" t="t" r="r" b="b"/>
              <a:pathLst>
                <a:path w="1477" h="1261" extrusionOk="0">
                  <a:moveTo>
                    <a:pt x="710" y="1"/>
                  </a:moveTo>
                  <a:cubicBezTo>
                    <a:pt x="636" y="1"/>
                    <a:pt x="558" y="14"/>
                    <a:pt x="480" y="44"/>
                  </a:cubicBezTo>
                  <a:cubicBezTo>
                    <a:pt x="164" y="173"/>
                    <a:pt x="0" y="535"/>
                    <a:pt x="129" y="863"/>
                  </a:cubicBezTo>
                  <a:cubicBezTo>
                    <a:pt x="231" y="1126"/>
                    <a:pt x="473" y="1261"/>
                    <a:pt x="716" y="1261"/>
                  </a:cubicBezTo>
                  <a:cubicBezTo>
                    <a:pt x="947" y="1261"/>
                    <a:pt x="1179" y="1138"/>
                    <a:pt x="1287" y="886"/>
                  </a:cubicBezTo>
                  <a:cubicBezTo>
                    <a:pt x="1477" y="448"/>
                    <a:pt x="1140" y="1"/>
                    <a:pt x="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223975" y="3035250"/>
              <a:ext cx="16700" cy="15925"/>
            </a:xfrm>
            <a:custGeom>
              <a:avLst/>
              <a:gdLst/>
              <a:ahLst/>
              <a:cxnLst/>
              <a:rect l="l" t="t" r="r" b="b"/>
              <a:pathLst>
                <a:path w="668" h="637" extrusionOk="0">
                  <a:moveTo>
                    <a:pt x="349" y="0"/>
                  </a:moveTo>
                  <a:cubicBezTo>
                    <a:pt x="273" y="0"/>
                    <a:pt x="195" y="28"/>
                    <a:pt x="129" y="91"/>
                  </a:cubicBezTo>
                  <a:cubicBezTo>
                    <a:pt x="0" y="208"/>
                    <a:pt x="0" y="407"/>
                    <a:pt x="117" y="535"/>
                  </a:cubicBezTo>
                  <a:cubicBezTo>
                    <a:pt x="183" y="606"/>
                    <a:pt x="265" y="637"/>
                    <a:pt x="346" y="637"/>
                  </a:cubicBezTo>
                  <a:cubicBezTo>
                    <a:pt x="506" y="637"/>
                    <a:pt x="659" y="512"/>
                    <a:pt x="667" y="325"/>
                  </a:cubicBezTo>
                  <a:cubicBezTo>
                    <a:pt x="667" y="132"/>
                    <a:pt x="513" y="0"/>
                    <a:pt x="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306750" y="3070950"/>
              <a:ext cx="18450" cy="16000"/>
            </a:xfrm>
            <a:custGeom>
              <a:avLst/>
              <a:gdLst/>
              <a:ahLst/>
              <a:cxnLst/>
              <a:rect l="l" t="t" r="r" b="b"/>
              <a:pathLst>
                <a:path w="738" h="640" extrusionOk="0">
                  <a:moveTo>
                    <a:pt x="315" y="0"/>
                  </a:moveTo>
                  <a:cubicBezTo>
                    <a:pt x="156" y="0"/>
                    <a:pt x="0" y="125"/>
                    <a:pt x="0" y="312"/>
                  </a:cubicBezTo>
                  <a:cubicBezTo>
                    <a:pt x="0" y="488"/>
                    <a:pt x="129" y="628"/>
                    <a:pt x="304" y="640"/>
                  </a:cubicBezTo>
                  <a:cubicBezTo>
                    <a:pt x="585" y="640"/>
                    <a:pt x="737" y="301"/>
                    <a:pt x="538" y="102"/>
                  </a:cubicBezTo>
                  <a:cubicBezTo>
                    <a:pt x="476" y="32"/>
                    <a:pt x="395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389225" y="3038750"/>
              <a:ext cx="16900" cy="15950"/>
            </a:xfrm>
            <a:custGeom>
              <a:avLst/>
              <a:gdLst/>
              <a:ahLst/>
              <a:cxnLst/>
              <a:rect l="l" t="t" r="r" b="b"/>
              <a:pathLst>
                <a:path w="676" h="638" extrusionOk="0">
                  <a:moveTo>
                    <a:pt x="346" y="1"/>
                  </a:moveTo>
                  <a:cubicBezTo>
                    <a:pt x="269" y="1"/>
                    <a:pt x="191" y="29"/>
                    <a:pt x="129" y="91"/>
                  </a:cubicBezTo>
                  <a:cubicBezTo>
                    <a:pt x="12" y="208"/>
                    <a:pt x="0" y="407"/>
                    <a:pt x="117" y="536"/>
                  </a:cubicBezTo>
                  <a:cubicBezTo>
                    <a:pt x="183" y="606"/>
                    <a:pt x="265" y="637"/>
                    <a:pt x="346" y="637"/>
                  </a:cubicBezTo>
                  <a:cubicBezTo>
                    <a:pt x="506" y="637"/>
                    <a:pt x="659" y="512"/>
                    <a:pt x="667" y="325"/>
                  </a:cubicBezTo>
                  <a:cubicBezTo>
                    <a:pt x="675" y="133"/>
                    <a:pt x="513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5425775" y="2957650"/>
              <a:ext cx="16125" cy="15250"/>
            </a:xfrm>
            <a:custGeom>
              <a:avLst/>
              <a:gdLst/>
              <a:ahLst/>
              <a:cxnLst/>
              <a:rect l="l" t="t" r="r" b="b"/>
              <a:pathLst>
                <a:path w="645" h="610" extrusionOk="0">
                  <a:moveTo>
                    <a:pt x="320" y="1"/>
                  </a:moveTo>
                  <a:cubicBezTo>
                    <a:pt x="169" y="1"/>
                    <a:pt x="18" y="97"/>
                    <a:pt x="1" y="293"/>
                  </a:cubicBezTo>
                  <a:cubicBezTo>
                    <a:pt x="1" y="469"/>
                    <a:pt x="141" y="609"/>
                    <a:pt x="316" y="609"/>
                  </a:cubicBezTo>
                  <a:cubicBezTo>
                    <a:pt x="323" y="610"/>
                    <a:pt x="330" y="610"/>
                    <a:pt x="337" y="610"/>
                  </a:cubicBezTo>
                  <a:cubicBezTo>
                    <a:pt x="503" y="610"/>
                    <a:pt x="633" y="474"/>
                    <a:pt x="644" y="305"/>
                  </a:cubicBezTo>
                  <a:cubicBezTo>
                    <a:pt x="632" y="103"/>
                    <a:pt x="476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6"/>
            <p:cNvSpPr/>
            <p:nvPr/>
          </p:nvSpPr>
          <p:spPr>
            <a:xfrm>
              <a:off x="5393300" y="2874250"/>
              <a:ext cx="16700" cy="15800"/>
            </a:xfrm>
            <a:custGeom>
              <a:avLst/>
              <a:gdLst/>
              <a:ahLst/>
              <a:cxnLst/>
              <a:rect l="l" t="t" r="r" b="b"/>
              <a:pathLst>
                <a:path w="668" h="632" extrusionOk="0">
                  <a:moveTo>
                    <a:pt x="322" y="0"/>
                  </a:moveTo>
                  <a:cubicBezTo>
                    <a:pt x="162" y="0"/>
                    <a:pt x="9" y="120"/>
                    <a:pt x="1" y="307"/>
                  </a:cubicBezTo>
                  <a:cubicBezTo>
                    <a:pt x="1" y="499"/>
                    <a:pt x="160" y="631"/>
                    <a:pt x="325" y="631"/>
                  </a:cubicBezTo>
                  <a:cubicBezTo>
                    <a:pt x="400" y="631"/>
                    <a:pt x="477" y="603"/>
                    <a:pt x="539" y="541"/>
                  </a:cubicBezTo>
                  <a:cubicBezTo>
                    <a:pt x="668" y="424"/>
                    <a:pt x="668" y="225"/>
                    <a:pt x="551" y="96"/>
                  </a:cubicBezTo>
                  <a:cubicBezTo>
                    <a:pt x="485" y="30"/>
                    <a:pt x="403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6"/>
            <p:cNvSpPr/>
            <p:nvPr/>
          </p:nvSpPr>
          <p:spPr>
            <a:xfrm>
              <a:off x="5308775" y="2838325"/>
              <a:ext cx="18450" cy="16025"/>
            </a:xfrm>
            <a:custGeom>
              <a:avLst/>
              <a:gdLst/>
              <a:ahLst/>
              <a:cxnLst/>
              <a:rect l="l" t="t" r="r" b="b"/>
              <a:pathLst>
                <a:path w="738" h="641" extrusionOk="0">
                  <a:moveTo>
                    <a:pt x="434" y="1"/>
                  </a:moveTo>
                  <a:cubicBezTo>
                    <a:pt x="141" y="1"/>
                    <a:pt x="1" y="340"/>
                    <a:pt x="188" y="539"/>
                  </a:cubicBezTo>
                  <a:cubicBezTo>
                    <a:pt x="254" y="609"/>
                    <a:pt x="338" y="640"/>
                    <a:pt x="419" y="640"/>
                  </a:cubicBezTo>
                  <a:cubicBezTo>
                    <a:pt x="582" y="640"/>
                    <a:pt x="738" y="515"/>
                    <a:pt x="738" y="328"/>
                  </a:cubicBezTo>
                  <a:cubicBezTo>
                    <a:pt x="738" y="153"/>
                    <a:pt x="598" y="12"/>
                    <a:pt x="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5228050" y="2870825"/>
              <a:ext cx="16700" cy="15775"/>
            </a:xfrm>
            <a:custGeom>
              <a:avLst/>
              <a:gdLst/>
              <a:ahLst/>
              <a:cxnLst/>
              <a:rect l="l" t="t" r="r" b="b"/>
              <a:pathLst>
                <a:path w="668" h="631" extrusionOk="0">
                  <a:moveTo>
                    <a:pt x="316" y="0"/>
                  </a:moveTo>
                  <a:cubicBezTo>
                    <a:pt x="158" y="0"/>
                    <a:pt x="9" y="119"/>
                    <a:pt x="1" y="303"/>
                  </a:cubicBezTo>
                  <a:cubicBezTo>
                    <a:pt x="1" y="502"/>
                    <a:pt x="157" y="630"/>
                    <a:pt x="320" y="630"/>
                  </a:cubicBezTo>
                  <a:cubicBezTo>
                    <a:pt x="397" y="630"/>
                    <a:pt x="475" y="601"/>
                    <a:pt x="539" y="537"/>
                  </a:cubicBezTo>
                  <a:cubicBezTo>
                    <a:pt x="668" y="420"/>
                    <a:pt x="668" y="222"/>
                    <a:pt x="551" y="105"/>
                  </a:cubicBezTo>
                  <a:cubicBezTo>
                    <a:pt x="483" y="32"/>
                    <a:pt x="398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5192175" y="2952400"/>
              <a:ext cx="18650" cy="15825"/>
            </a:xfrm>
            <a:custGeom>
              <a:avLst/>
              <a:gdLst/>
              <a:ahLst/>
              <a:cxnLst/>
              <a:rect l="l" t="t" r="r" b="b"/>
              <a:pathLst>
                <a:path w="746" h="633" extrusionOk="0">
                  <a:moveTo>
                    <a:pt x="325" y="0"/>
                  </a:moveTo>
                  <a:cubicBezTo>
                    <a:pt x="149" y="0"/>
                    <a:pt x="9" y="129"/>
                    <a:pt x="9" y="305"/>
                  </a:cubicBezTo>
                  <a:cubicBezTo>
                    <a:pt x="1" y="500"/>
                    <a:pt x="162" y="633"/>
                    <a:pt x="328" y="633"/>
                  </a:cubicBezTo>
                  <a:cubicBezTo>
                    <a:pt x="401" y="633"/>
                    <a:pt x="475" y="607"/>
                    <a:pt x="535" y="550"/>
                  </a:cubicBezTo>
                  <a:cubicBezTo>
                    <a:pt x="746" y="351"/>
                    <a:pt x="605" y="12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5240925" y="3092775"/>
              <a:ext cx="27750" cy="23925"/>
            </a:xfrm>
            <a:custGeom>
              <a:avLst/>
              <a:gdLst/>
              <a:ahLst/>
              <a:cxnLst/>
              <a:rect l="l" t="t" r="r" b="b"/>
              <a:pathLst>
                <a:path w="1110" h="957" extrusionOk="0">
                  <a:moveTo>
                    <a:pt x="541" y="1"/>
                  </a:moveTo>
                  <a:cubicBezTo>
                    <a:pt x="364" y="1"/>
                    <a:pt x="187" y="97"/>
                    <a:pt x="106" y="293"/>
                  </a:cubicBezTo>
                  <a:cubicBezTo>
                    <a:pt x="1" y="527"/>
                    <a:pt x="118" y="808"/>
                    <a:pt x="352" y="913"/>
                  </a:cubicBezTo>
                  <a:cubicBezTo>
                    <a:pt x="418" y="943"/>
                    <a:pt x="484" y="957"/>
                    <a:pt x="547" y="957"/>
                  </a:cubicBezTo>
                  <a:cubicBezTo>
                    <a:pt x="857" y="957"/>
                    <a:pt x="1110" y="635"/>
                    <a:pt x="983" y="305"/>
                  </a:cubicBezTo>
                  <a:cubicBezTo>
                    <a:pt x="906" y="103"/>
                    <a:pt x="724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5359425" y="3095025"/>
              <a:ext cx="28650" cy="23875"/>
            </a:xfrm>
            <a:custGeom>
              <a:avLst/>
              <a:gdLst/>
              <a:ahLst/>
              <a:cxnLst/>
              <a:rect l="l" t="t" r="r" b="b"/>
              <a:pathLst>
                <a:path w="1146" h="955" extrusionOk="0">
                  <a:moveTo>
                    <a:pt x="573" y="1"/>
                  </a:moveTo>
                  <a:cubicBezTo>
                    <a:pt x="259" y="1"/>
                    <a:pt x="0" y="326"/>
                    <a:pt x="128" y="660"/>
                  </a:cubicBezTo>
                  <a:cubicBezTo>
                    <a:pt x="199" y="837"/>
                    <a:pt x="377" y="954"/>
                    <a:pt x="567" y="954"/>
                  </a:cubicBezTo>
                  <a:cubicBezTo>
                    <a:pt x="627" y="954"/>
                    <a:pt x="688" y="942"/>
                    <a:pt x="748" y="917"/>
                  </a:cubicBezTo>
                  <a:cubicBezTo>
                    <a:pt x="1134" y="765"/>
                    <a:pt x="1145" y="215"/>
                    <a:pt x="759" y="40"/>
                  </a:cubicBezTo>
                  <a:cubicBezTo>
                    <a:pt x="697" y="13"/>
                    <a:pt x="634" y="1"/>
                    <a:pt x="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5445375" y="3012975"/>
              <a:ext cx="28650" cy="23825"/>
            </a:xfrm>
            <a:custGeom>
              <a:avLst/>
              <a:gdLst/>
              <a:ahLst/>
              <a:cxnLst/>
              <a:rect l="l" t="t" r="r" b="b"/>
              <a:pathLst>
                <a:path w="1146" h="953" extrusionOk="0">
                  <a:moveTo>
                    <a:pt x="574" y="1"/>
                  </a:moveTo>
                  <a:cubicBezTo>
                    <a:pt x="517" y="1"/>
                    <a:pt x="458" y="11"/>
                    <a:pt x="398" y="34"/>
                  </a:cubicBezTo>
                  <a:cubicBezTo>
                    <a:pt x="12" y="186"/>
                    <a:pt x="0" y="748"/>
                    <a:pt x="386" y="912"/>
                  </a:cubicBezTo>
                  <a:cubicBezTo>
                    <a:pt x="448" y="939"/>
                    <a:pt x="512" y="952"/>
                    <a:pt x="576" y="952"/>
                  </a:cubicBezTo>
                  <a:cubicBezTo>
                    <a:pt x="755" y="952"/>
                    <a:pt x="929" y="847"/>
                    <a:pt x="1007" y="666"/>
                  </a:cubicBezTo>
                  <a:cubicBezTo>
                    <a:pt x="1146" y="338"/>
                    <a:pt x="896" y="1"/>
                    <a:pt x="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5447750" y="2894400"/>
              <a:ext cx="27775" cy="23750"/>
            </a:xfrm>
            <a:custGeom>
              <a:avLst/>
              <a:gdLst/>
              <a:ahLst/>
              <a:cxnLst/>
              <a:rect l="l" t="t" r="r" b="b"/>
              <a:pathLst>
                <a:path w="1111" h="950" extrusionOk="0">
                  <a:moveTo>
                    <a:pt x="579" y="1"/>
                  </a:moveTo>
                  <a:cubicBezTo>
                    <a:pt x="403" y="1"/>
                    <a:pt x="226" y="95"/>
                    <a:pt x="139" y="285"/>
                  </a:cubicBezTo>
                  <a:cubicBezTo>
                    <a:pt x="0" y="613"/>
                    <a:pt x="250" y="950"/>
                    <a:pt x="572" y="950"/>
                  </a:cubicBezTo>
                  <a:cubicBezTo>
                    <a:pt x="629" y="950"/>
                    <a:pt x="688" y="939"/>
                    <a:pt x="748" y="916"/>
                  </a:cubicBezTo>
                  <a:cubicBezTo>
                    <a:pt x="993" y="823"/>
                    <a:pt x="1110" y="542"/>
                    <a:pt x="1017" y="296"/>
                  </a:cubicBezTo>
                  <a:cubicBezTo>
                    <a:pt x="940" y="100"/>
                    <a:pt x="760" y="1"/>
                    <a:pt x="5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5365275" y="2808700"/>
              <a:ext cx="27775" cy="23850"/>
            </a:xfrm>
            <a:custGeom>
              <a:avLst/>
              <a:gdLst/>
              <a:ahLst/>
              <a:cxnLst/>
              <a:rect l="l" t="t" r="r" b="b"/>
              <a:pathLst>
                <a:path w="1111" h="954" extrusionOk="0">
                  <a:moveTo>
                    <a:pt x="573" y="1"/>
                  </a:moveTo>
                  <a:cubicBezTo>
                    <a:pt x="259" y="1"/>
                    <a:pt x="0" y="324"/>
                    <a:pt x="128" y="648"/>
                  </a:cubicBezTo>
                  <a:cubicBezTo>
                    <a:pt x="205" y="851"/>
                    <a:pt x="390" y="953"/>
                    <a:pt x="574" y="953"/>
                  </a:cubicBezTo>
                  <a:cubicBezTo>
                    <a:pt x="750" y="953"/>
                    <a:pt x="925" y="860"/>
                    <a:pt x="1005" y="671"/>
                  </a:cubicBezTo>
                  <a:cubicBezTo>
                    <a:pt x="1110" y="425"/>
                    <a:pt x="1005" y="145"/>
                    <a:pt x="759" y="39"/>
                  </a:cubicBezTo>
                  <a:cubicBezTo>
                    <a:pt x="697" y="13"/>
                    <a:pt x="634" y="1"/>
                    <a:pt x="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6"/>
            <p:cNvSpPr/>
            <p:nvPr/>
          </p:nvSpPr>
          <p:spPr>
            <a:xfrm>
              <a:off x="5245900" y="2806225"/>
              <a:ext cx="28625" cy="23850"/>
            </a:xfrm>
            <a:custGeom>
              <a:avLst/>
              <a:gdLst/>
              <a:ahLst/>
              <a:cxnLst/>
              <a:rect l="l" t="t" r="r" b="b"/>
              <a:pathLst>
                <a:path w="1145" h="954" extrusionOk="0">
                  <a:moveTo>
                    <a:pt x="578" y="1"/>
                  </a:moveTo>
                  <a:cubicBezTo>
                    <a:pt x="522" y="1"/>
                    <a:pt x="465" y="11"/>
                    <a:pt x="410" y="33"/>
                  </a:cubicBezTo>
                  <a:cubicBezTo>
                    <a:pt x="12" y="197"/>
                    <a:pt x="1" y="747"/>
                    <a:pt x="387" y="910"/>
                  </a:cubicBezTo>
                  <a:cubicBezTo>
                    <a:pt x="453" y="940"/>
                    <a:pt x="519" y="954"/>
                    <a:pt x="582" y="954"/>
                  </a:cubicBezTo>
                  <a:cubicBezTo>
                    <a:pt x="892" y="954"/>
                    <a:pt x="1145" y="632"/>
                    <a:pt x="1018" y="302"/>
                  </a:cubicBezTo>
                  <a:cubicBezTo>
                    <a:pt x="947" y="114"/>
                    <a:pt x="765" y="1"/>
                    <a:pt x="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6"/>
            <p:cNvSpPr/>
            <p:nvPr/>
          </p:nvSpPr>
          <p:spPr>
            <a:xfrm>
              <a:off x="5159950" y="2888500"/>
              <a:ext cx="28650" cy="23800"/>
            </a:xfrm>
            <a:custGeom>
              <a:avLst/>
              <a:gdLst/>
              <a:ahLst/>
              <a:cxnLst/>
              <a:rect l="l" t="t" r="r" b="b"/>
              <a:pathLst>
                <a:path w="1146" h="952" extrusionOk="0">
                  <a:moveTo>
                    <a:pt x="575" y="0"/>
                  </a:moveTo>
                  <a:cubicBezTo>
                    <a:pt x="391" y="0"/>
                    <a:pt x="217" y="105"/>
                    <a:pt x="139" y="287"/>
                  </a:cubicBezTo>
                  <a:cubicBezTo>
                    <a:pt x="0" y="615"/>
                    <a:pt x="250" y="952"/>
                    <a:pt x="572" y="952"/>
                  </a:cubicBezTo>
                  <a:cubicBezTo>
                    <a:pt x="629" y="952"/>
                    <a:pt x="688" y="941"/>
                    <a:pt x="748" y="918"/>
                  </a:cubicBezTo>
                  <a:cubicBezTo>
                    <a:pt x="1134" y="766"/>
                    <a:pt x="1146" y="217"/>
                    <a:pt x="771" y="41"/>
                  </a:cubicBezTo>
                  <a:cubicBezTo>
                    <a:pt x="707" y="14"/>
                    <a:pt x="64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158450" y="3007125"/>
              <a:ext cx="27775" cy="23750"/>
            </a:xfrm>
            <a:custGeom>
              <a:avLst/>
              <a:gdLst/>
              <a:ahLst/>
              <a:cxnLst/>
              <a:rect l="l" t="t" r="r" b="b"/>
              <a:pathLst>
                <a:path w="1111" h="950" extrusionOk="0">
                  <a:moveTo>
                    <a:pt x="539" y="1"/>
                  </a:moveTo>
                  <a:cubicBezTo>
                    <a:pt x="482" y="1"/>
                    <a:pt x="423" y="11"/>
                    <a:pt x="363" y="34"/>
                  </a:cubicBezTo>
                  <a:cubicBezTo>
                    <a:pt x="118" y="128"/>
                    <a:pt x="1" y="409"/>
                    <a:pt x="94" y="654"/>
                  </a:cubicBezTo>
                  <a:cubicBezTo>
                    <a:pt x="171" y="850"/>
                    <a:pt x="351" y="950"/>
                    <a:pt x="532" y="950"/>
                  </a:cubicBezTo>
                  <a:cubicBezTo>
                    <a:pt x="708" y="950"/>
                    <a:pt x="885" y="856"/>
                    <a:pt x="972" y="666"/>
                  </a:cubicBezTo>
                  <a:cubicBezTo>
                    <a:pt x="1111" y="338"/>
                    <a:pt x="861" y="1"/>
                    <a:pt x="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71325" y="3092925"/>
              <a:ext cx="10550" cy="8075"/>
            </a:xfrm>
            <a:custGeom>
              <a:avLst/>
              <a:gdLst/>
              <a:ahLst/>
              <a:cxnLst/>
              <a:rect l="l" t="t" r="r" b="b"/>
              <a:pathLst>
                <a:path w="422" h="323" extrusionOk="0">
                  <a:moveTo>
                    <a:pt x="205" y="1"/>
                  </a:moveTo>
                  <a:cubicBezTo>
                    <a:pt x="164" y="1"/>
                    <a:pt x="123" y="18"/>
                    <a:pt x="94" y="53"/>
                  </a:cubicBezTo>
                  <a:cubicBezTo>
                    <a:pt x="0" y="147"/>
                    <a:pt x="71" y="322"/>
                    <a:pt x="211" y="322"/>
                  </a:cubicBezTo>
                  <a:cubicBezTo>
                    <a:pt x="351" y="322"/>
                    <a:pt x="422" y="147"/>
                    <a:pt x="316" y="53"/>
                  </a:cubicBezTo>
                  <a:cubicBezTo>
                    <a:pt x="287" y="18"/>
                    <a:pt x="246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5308875" y="3152700"/>
              <a:ext cx="9300" cy="7850"/>
            </a:xfrm>
            <a:custGeom>
              <a:avLst/>
              <a:gdLst/>
              <a:ahLst/>
              <a:cxnLst/>
              <a:rect l="l" t="t" r="r" b="b"/>
              <a:pathLst>
                <a:path w="372" h="314" extrusionOk="0">
                  <a:moveTo>
                    <a:pt x="143" y="1"/>
                  </a:moveTo>
                  <a:cubicBezTo>
                    <a:pt x="69" y="1"/>
                    <a:pt x="9" y="68"/>
                    <a:pt x="9" y="154"/>
                  </a:cubicBezTo>
                  <a:cubicBezTo>
                    <a:pt x="1" y="251"/>
                    <a:pt x="81" y="314"/>
                    <a:pt x="162" y="314"/>
                  </a:cubicBezTo>
                  <a:cubicBezTo>
                    <a:pt x="199" y="314"/>
                    <a:pt x="237" y="301"/>
                    <a:pt x="266" y="271"/>
                  </a:cubicBezTo>
                  <a:cubicBezTo>
                    <a:pt x="371" y="166"/>
                    <a:pt x="301" y="2"/>
                    <a:pt x="161" y="2"/>
                  </a:cubicBezTo>
                  <a:cubicBezTo>
                    <a:pt x="155" y="1"/>
                    <a:pt x="14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447425" y="3098525"/>
              <a:ext cx="8200" cy="7925"/>
            </a:xfrm>
            <a:custGeom>
              <a:avLst/>
              <a:gdLst/>
              <a:ahLst/>
              <a:cxnLst/>
              <a:rect l="l" t="t" r="r" b="b"/>
              <a:pathLst>
                <a:path w="328" h="317" extrusionOk="0">
                  <a:moveTo>
                    <a:pt x="175" y="1"/>
                  </a:moveTo>
                  <a:cubicBezTo>
                    <a:pt x="135" y="1"/>
                    <a:pt x="94" y="17"/>
                    <a:pt x="59" y="52"/>
                  </a:cubicBezTo>
                  <a:cubicBezTo>
                    <a:pt x="0" y="110"/>
                    <a:pt x="0" y="204"/>
                    <a:pt x="59" y="274"/>
                  </a:cubicBezTo>
                  <a:cubicBezTo>
                    <a:pt x="92" y="303"/>
                    <a:pt x="131" y="317"/>
                    <a:pt x="168" y="317"/>
                  </a:cubicBezTo>
                  <a:cubicBezTo>
                    <a:pt x="251" y="317"/>
                    <a:pt x="328" y="253"/>
                    <a:pt x="328" y="157"/>
                  </a:cubicBezTo>
                  <a:cubicBezTo>
                    <a:pt x="328" y="63"/>
                    <a:pt x="255" y="1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506500" y="2962625"/>
              <a:ext cx="9300" cy="7925"/>
            </a:xfrm>
            <a:custGeom>
              <a:avLst/>
              <a:gdLst/>
              <a:ahLst/>
              <a:cxnLst/>
              <a:rect l="l" t="t" r="r" b="b"/>
              <a:pathLst>
                <a:path w="372" h="317" extrusionOk="0">
                  <a:moveTo>
                    <a:pt x="214" y="0"/>
                  </a:moveTo>
                  <a:cubicBezTo>
                    <a:pt x="177" y="0"/>
                    <a:pt x="139" y="15"/>
                    <a:pt x="106" y="48"/>
                  </a:cubicBezTo>
                  <a:cubicBezTo>
                    <a:pt x="1" y="141"/>
                    <a:pt x="59" y="317"/>
                    <a:pt x="199" y="317"/>
                  </a:cubicBezTo>
                  <a:cubicBezTo>
                    <a:pt x="293" y="317"/>
                    <a:pt x="363" y="258"/>
                    <a:pt x="363" y="176"/>
                  </a:cubicBezTo>
                  <a:cubicBezTo>
                    <a:pt x="371" y="72"/>
                    <a:pt x="296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453550" y="2824475"/>
              <a:ext cx="8225" cy="7925"/>
            </a:xfrm>
            <a:custGeom>
              <a:avLst/>
              <a:gdLst/>
              <a:ahLst/>
              <a:cxnLst/>
              <a:rect l="l" t="t" r="r" b="b"/>
              <a:pathLst>
                <a:path w="329" h="317" extrusionOk="0">
                  <a:moveTo>
                    <a:pt x="154" y="1"/>
                  </a:moveTo>
                  <a:cubicBezTo>
                    <a:pt x="74" y="1"/>
                    <a:pt x="1" y="63"/>
                    <a:pt x="1" y="157"/>
                  </a:cubicBezTo>
                  <a:cubicBezTo>
                    <a:pt x="1" y="253"/>
                    <a:pt x="78" y="317"/>
                    <a:pt x="161" y="317"/>
                  </a:cubicBezTo>
                  <a:cubicBezTo>
                    <a:pt x="198" y="317"/>
                    <a:pt x="237" y="303"/>
                    <a:pt x="270" y="274"/>
                  </a:cubicBezTo>
                  <a:cubicBezTo>
                    <a:pt x="329" y="204"/>
                    <a:pt x="329" y="110"/>
                    <a:pt x="270" y="52"/>
                  </a:cubicBezTo>
                  <a:cubicBezTo>
                    <a:pt x="235" y="17"/>
                    <a:pt x="193" y="1"/>
                    <a:pt x="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5315600" y="2764900"/>
              <a:ext cx="9300" cy="8050"/>
            </a:xfrm>
            <a:custGeom>
              <a:avLst/>
              <a:gdLst/>
              <a:ahLst/>
              <a:cxnLst/>
              <a:rect l="l" t="t" r="r" b="b"/>
              <a:pathLst>
                <a:path w="372" h="322" extrusionOk="0">
                  <a:moveTo>
                    <a:pt x="206" y="1"/>
                  </a:moveTo>
                  <a:cubicBezTo>
                    <a:pt x="74" y="1"/>
                    <a:pt x="0" y="168"/>
                    <a:pt x="102" y="270"/>
                  </a:cubicBezTo>
                  <a:cubicBezTo>
                    <a:pt x="134" y="305"/>
                    <a:pt x="174" y="321"/>
                    <a:pt x="214" y="321"/>
                  </a:cubicBezTo>
                  <a:cubicBezTo>
                    <a:pt x="293" y="321"/>
                    <a:pt x="371" y="259"/>
                    <a:pt x="371" y="165"/>
                  </a:cubicBezTo>
                  <a:cubicBezTo>
                    <a:pt x="371" y="71"/>
                    <a:pt x="301" y="1"/>
                    <a:pt x="219" y="1"/>
                  </a:cubicBezTo>
                  <a:cubicBezTo>
                    <a:pt x="215" y="1"/>
                    <a:pt x="210" y="1"/>
                    <a:pt x="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177750" y="2818875"/>
              <a:ext cx="8800" cy="8000"/>
            </a:xfrm>
            <a:custGeom>
              <a:avLst/>
              <a:gdLst/>
              <a:ahLst/>
              <a:cxnLst/>
              <a:rect l="l" t="t" r="r" b="b"/>
              <a:pathLst>
                <a:path w="352" h="320" extrusionOk="0">
                  <a:moveTo>
                    <a:pt x="178" y="1"/>
                  </a:moveTo>
                  <a:cubicBezTo>
                    <a:pt x="138" y="1"/>
                    <a:pt x="100" y="18"/>
                    <a:pt x="71" y="53"/>
                  </a:cubicBezTo>
                  <a:cubicBezTo>
                    <a:pt x="1" y="112"/>
                    <a:pt x="1" y="205"/>
                    <a:pt x="71" y="276"/>
                  </a:cubicBezTo>
                  <a:cubicBezTo>
                    <a:pt x="100" y="305"/>
                    <a:pt x="138" y="320"/>
                    <a:pt x="178" y="320"/>
                  </a:cubicBezTo>
                  <a:cubicBezTo>
                    <a:pt x="217" y="320"/>
                    <a:pt x="258" y="305"/>
                    <a:pt x="293" y="276"/>
                  </a:cubicBezTo>
                  <a:cubicBezTo>
                    <a:pt x="352" y="205"/>
                    <a:pt x="352" y="112"/>
                    <a:pt x="293" y="53"/>
                  </a:cubicBezTo>
                  <a:cubicBezTo>
                    <a:pt x="258" y="18"/>
                    <a:pt x="217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5118675" y="2954725"/>
              <a:ext cx="9100" cy="7925"/>
            </a:xfrm>
            <a:custGeom>
              <a:avLst/>
              <a:gdLst/>
              <a:ahLst/>
              <a:cxnLst/>
              <a:rect l="l" t="t" r="r" b="b"/>
              <a:pathLst>
                <a:path w="364" h="317" extrusionOk="0">
                  <a:moveTo>
                    <a:pt x="153" y="1"/>
                  </a:moveTo>
                  <a:cubicBezTo>
                    <a:pt x="71" y="1"/>
                    <a:pt x="1" y="71"/>
                    <a:pt x="1" y="153"/>
                  </a:cubicBezTo>
                  <a:cubicBezTo>
                    <a:pt x="1" y="247"/>
                    <a:pt x="71" y="317"/>
                    <a:pt x="153" y="317"/>
                  </a:cubicBezTo>
                  <a:cubicBezTo>
                    <a:pt x="363" y="317"/>
                    <a:pt x="363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6"/>
            <p:cNvSpPr/>
            <p:nvPr/>
          </p:nvSpPr>
          <p:spPr>
            <a:xfrm>
              <a:off x="5214325" y="3167850"/>
              <a:ext cx="18275" cy="15775"/>
            </a:xfrm>
            <a:custGeom>
              <a:avLst/>
              <a:gdLst/>
              <a:ahLst/>
              <a:cxnLst/>
              <a:rect l="l" t="t" r="r" b="b"/>
              <a:pathLst>
                <a:path w="731" h="631" extrusionOk="0">
                  <a:moveTo>
                    <a:pt x="357" y="0"/>
                  </a:moveTo>
                  <a:cubicBezTo>
                    <a:pt x="240" y="0"/>
                    <a:pt x="122" y="64"/>
                    <a:pt x="70" y="192"/>
                  </a:cubicBezTo>
                  <a:cubicBezTo>
                    <a:pt x="0" y="355"/>
                    <a:pt x="70" y="531"/>
                    <a:pt x="222" y="601"/>
                  </a:cubicBezTo>
                  <a:cubicBezTo>
                    <a:pt x="266" y="621"/>
                    <a:pt x="311" y="630"/>
                    <a:pt x="353" y="630"/>
                  </a:cubicBezTo>
                  <a:cubicBezTo>
                    <a:pt x="561" y="630"/>
                    <a:pt x="731" y="417"/>
                    <a:pt x="644" y="203"/>
                  </a:cubicBezTo>
                  <a:cubicBezTo>
                    <a:pt x="596" y="67"/>
                    <a:pt x="477" y="0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6"/>
            <p:cNvSpPr/>
            <p:nvPr/>
          </p:nvSpPr>
          <p:spPr>
            <a:xfrm>
              <a:off x="5392500" y="3171450"/>
              <a:ext cx="18975" cy="15875"/>
            </a:xfrm>
            <a:custGeom>
              <a:avLst/>
              <a:gdLst/>
              <a:ahLst/>
              <a:cxnLst/>
              <a:rect l="l" t="t" r="r" b="b"/>
              <a:pathLst>
                <a:path w="759" h="635" extrusionOk="0">
                  <a:moveTo>
                    <a:pt x="381" y="0"/>
                  </a:moveTo>
                  <a:cubicBezTo>
                    <a:pt x="171" y="0"/>
                    <a:pt x="1" y="217"/>
                    <a:pt x="80" y="434"/>
                  </a:cubicBezTo>
                  <a:cubicBezTo>
                    <a:pt x="133" y="557"/>
                    <a:pt x="246" y="634"/>
                    <a:pt x="369" y="634"/>
                  </a:cubicBezTo>
                  <a:cubicBezTo>
                    <a:pt x="408" y="634"/>
                    <a:pt x="449" y="626"/>
                    <a:pt x="489" y="609"/>
                  </a:cubicBezTo>
                  <a:cubicBezTo>
                    <a:pt x="758" y="504"/>
                    <a:pt x="758" y="141"/>
                    <a:pt x="501" y="24"/>
                  </a:cubicBezTo>
                  <a:cubicBezTo>
                    <a:pt x="460" y="8"/>
                    <a:pt x="420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5521425" y="3048125"/>
              <a:ext cx="19200" cy="15825"/>
            </a:xfrm>
            <a:custGeom>
              <a:avLst/>
              <a:gdLst/>
              <a:ahLst/>
              <a:cxnLst/>
              <a:rect l="l" t="t" r="r" b="b"/>
              <a:pathLst>
                <a:path w="768" h="633" extrusionOk="0">
                  <a:moveTo>
                    <a:pt x="379" y="1"/>
                  </a:moveTo>
                  <a:cubicBezTo>
                    <a:pt x="343" y="1"/>
                    <a:pt x="306" y="7"/>
                    <a:pt x="269" y="20"/>
                  </a:cubicBezTo>
                  <a:cubicBezTo>
                    <a:pt x="12" y="126"/>
                    <a:pt x="0" y="500"/>
                    <a:pt x="258" y="605"/>
                  </a:cubicBezTo>
                  <a:cubicBezTo>
                    <a:pt x="300" y="624"/>
                    <a:pt x="345" y="632"/>
                    <a:pt x="388" y="632"/>
                  </a:cubicBezTo>
                  <a:cubicBezTo>
                    <a:pt x="510" y="632"/>
                    <a:pt x="624" y="562"/>
                    <a:pt x="667" y="441"/>
                  </a:cubicBezTo>
                  <a:cubicBezTo>
                    <a:pt x="767" y="221"/>
                    <a:pt x="593" y="1"/>
                    <a:pt x="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6"/>
            <p:cNvSpPr/>
            <p:nvPr/>
          </p:nvSpPr>
          <p:spPr>
            <a:xfrm>
              <a:off x="5525075" y="2870200"/>
              <a:ext cx="18600" cy="15825"/>
            </a:xfrm>
            <a:custGeom>
              <a:avLst/>
              <a:gdLst/>
              <a:ahLst/>
              <a:cxnLst/>
              <a:rect l="l" t="t" r="r" b="b"/>
              <a:pathLst>
                <a:path w="744" h="633" extrusionOk="0">
                  <a:moveTo>
                    <a:pt x="384" y="1"/>
                  </a:moveTo>
                  <a:cubicBezTo>
                    <a:pt x="267" y="1"/>
                    <a:pt x="151" y="62"/>
                    <a:pt x="100" y="188"/>
                  </a:cubicBezTo>
                  <a:cubicBezTo>
                    <a:pt x="1" y="406"/>
                    <a:pt x="170" y="633"/>
                    <a:pt x="381" y="633"/>
                  </a:cubicBezTo>
                  <a:cubicBezTo>
                    <a:pt x="419" y="633"/>
                    <a:pt x="458" y="625"/>
                    <a:pt x="498" y="609"/>
                  </a:cubicBezTo>
                  <a:cubicBezTo>
                    <a:pt x="661" y="551"/>
                    <a:pt x="743" y="364"/>
                    <a:pt x="685" y="200"/>
                  </a:cubicBezTo>
                  <a:cubicBezTo>
                    <a:pt x="631" y="68"/>
                    <a:pt x="507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6"/>
            <p:cNvSpPr/>
            <p:nvPr/>
          </p:nvSpPr>
          <p:spPr>
            <a:xfrm>
              <a:off x="5401375" y="2741675"/>
              <a:ext cx="18575" cy="15775"/>
            </a:xfrm>
            <a:custGeom>
              <a:avLst/>
              <a:gdLst/>
              <a:ahLst/>
              <a:cxnLst/>
              <a:rect l="l" t="t" r="r" b="b"/>
              <a:pathLst>
                <a:path w="743" h="631" extrusionOk="0">
                  <a:moveTo>
                    <a:pt x="378" y="0"/>
                  </a:moveTo>
                  <a:cubicBezTo>
                    <a:pt x="170" y="0"/>
                    <a:pt x="0" y="214"/>
                    <a:pt x="87" y="427"/>
                  </a:cubicBezTo>
                  <a:cubicBezTo>
                    <a:pt x="135" y="563"/>
                    <a:pt x="254" y="631"/>
                    <a:pt x="375" y="631"/>
                  </a:cubicBezTo>
                  <a:cubicBezTo>
                    <a:pt x="494" y="631"/>
                    <a:pt x="615" y="566"/>
                    <a:pt x="672" y="439"/>
                  </a:cubicBezTo>
                  <a:cubicBezTo>
                    <a:pt x="743" y="287"/>
                    <a:pt x="661" y="100"/>
                    <a:pt x="509" y="29"/>
                  </a:cubicBezTo>
                  <a:cubicBezTo>
                    <a:pt x="465" y="9"/>
                    <a:pt x="420" y="0"/>
                    <a:pt x="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5222500" y="2737975"/>
              <a:ext cx="19175" cy="16000"/>
            </a:xfrm>
            <a:custGeom>
              <a:avLst/>
              <a:gdLst/>
              <a:ahLst/>
              <a:cxnLst/>
              <a:rect l="l" t="t" r="r" b="b"/>
              <a:pathLst>
                <a:path w="767" h="640" extrusionOk="0">
                  <a:moveTo>
                    <a:pt x="392" y="0"/>
                  </a:moveTo>
                  <a:cubicBezTo>
                    <a:pt x="351" y="0"/>
                    <a:pt x="310" y="8"/>
                    <a:pt x="270" y="25"/>
                  </a:cubicBezTo>
                  <a:cubicBezTo>
                    <a:pt x="1" y="131"/>
                    <a:pt x="1" y="493"/>
                    <a:pt x="258" y="610"/>
                  </a:cubicBezTo>
                  <a:cubicBezTo>
                    <a:pt x="302" y="630"/>
                    <a:pt x="346" y="639"/>
                    <a:pt x="389" y="639"/>
                  </a:cubicBezTo>
                  <a:cubicBezTo>
                    <a:pt x="596" y="639"/>
                    <a:pt x="767" y="424"/>
                    <a:pt x="679" y="201"/>
                  </a:cubicBezTo>
                  <a:cubicBezTo>
                    <a:pt x="635" y="77"/>
                    <a:pt x="517" y="0"/>
                    <a:pt x="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5091225" y="2861000"/>
              <a:ext cx="20750" cy="16050"/>
            </a:xfrm>
            <a:custGeom>
              <a:avLst/>
              <a:gdLst/>
              <a:ahLst/>
              <a:cxnLst/>
              <a:rect l="l" t="t" r="r" b="b"/>
              <a:pathLst>
                <a:path w="830" h="642" extrusionOk="0">
                  <a:moveTo>
                    <a:pt x="462" y="1"/>
                  </a:moveTo>
                  <a:cubicBezTo>
                    <a:pt x="157" y="1"/>
                    <a:pt x="0" y="471"/>
                    <a:pt x="350" y="615"/>
                  </a:cubicBezTo>
                  <a:cubicBezTo>
                    <a:pt x="390" y="633"/>
                    <a:pt x="433" y="642"/>
                    <a:pt x="475" y="642"/>
                  </a:cubicBezTo>
                  <a:cubicBezTo>
                    <a:pt x="593" y="642"/>
                    <a:pt x="708" y="574"/>
                    <a:pt x="759" y="463"/>
                  </a:cubicBezTo>
                  <a:cubicBezTo>
                    <a:pt x="829" y="299"/>
                    <a:pt x="759" y="112"/>
                    <a:pt x="595" y="41"/>
                  </a:cubicBezTo>
                  <a:lnTo>
                    <a:pt x="595" y="30"/>
                  </a:lnTo>
                  <a:cubicBezTo>
                    <a:pt x="549" y="10"/>
                    <a:pt x="504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5090300" y="3039350"/>
              <a:ext cx="18625" cy="15850"/>
            </a:xfrm>
            <a:custGeom>
              <a:avLst/>
              <a:gdLst/>
              <a:ahLst/>
              <a:cxnLst/>
              <a:rect l="l" t="t" r="r" b="b"/>
              <a:pathLst>
                <a:path w="745" h="634" extrusionOk="0">
                  <a:moveTo>
                    <a:pt x="356" y="1"/>
                  </a:moveTo>
                  <a:cubicBezTo>
                    <a:pt x="320" y="1"/>
                    <a:pt x="283" y="7"/>
                    <a:pt x="246" y="20"/>
                  </a:cubicBezTo>
                  <a:cubicBezTo>
                    <a:pt x="83" y="91"/>
                    <a:pt x="1" y="266"/>
                    <a:pt x="71" y="430"/>
                  </a:cubicBezTo>
                  <a:cubicBezTo>
                    <a:pt x="118" y="566"/>
                    <a:pt x="237" y="633"/>
                    <a:pt x="357" y="633"/>
                  </a:cubicBezTo>
                  <a:cubicBezTo>
                    <a:pt x="474" y="633"/>
                    <a:pt x="592" y="569"/>
                    <a:pt x="644" y="442"/>
                  </a:cubicBezTo>
                  <a:cubicBezTo>
                    <a:pt x="744" y="221"/>
                    <a:pt x="570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6"/>
            <p:cNvSpPr/>
            <p:nvPr/>
          </p:nvSpPr>
          <p:spPr>
            <a:xfrm>
              <a:off x="5116050" y="3146750"/>
              <a:ext cx="8800" cy="8000"/>
            </a:xfrm>
            <a:custGeom>
              <a:avLst/>
              <a:gdLst/>
              <a:ahLst/>
              <a:cxnLst/>
              <a:rect l="l" t="t" r="r" b="b"/>
              <a:pathLst>
                <a:path w="352" h="320" extrusionOk="0">
                  <a:moveTo>
                    <a:pt x="174" y="0"/>
                  </a:moveTo>
                  <a:cubicBezTo>
                    <a:pt x="135" y="0"/>
                    <a:pt x="94" y="18"/>
                    <a:pt x="59" y="53"/>
                  </a:cubicBezTo>
                  <a:cubicBezTo>
                    <a:pt x="0" y="111"/>
                    <a:pt x="0" y="205"/>
                    <a:pt x="59" y="275"/>
                  </a:cubicBezTo>
                  <a:cubicBezTo>
                    <a:pt x="88" y="305"/>
                    <a:pt x="129" y="319"/>
                    <a:pt x="170" y="319"/>
                  </a:cubicBezTo>
                  <a:cubicBezTo>
                    <a:pt x="211" y="319"/>
                    <a:pt x="252" y="305"/>
                    <a:pt x="281" y="275"/>
                  </a:cubicBezTo>
                  <a:cubicBezTo>
                    <a:pt x="351" y="205"/>
                    <a:pt x="351" y="111"/>
                    <a:pt x="281" y="53"/>
                  </a:cubicBezTo>
                  <a:cubicBezTo>
                    <a:pt x="252" y="18"/>
                    <a:pt x="214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6"/>
            <p:cNvSpPr/>
            <p:nvPr/>
          </p:nvSpPr>
          <p:spPr>
            <a:xfrm>
              <a:off x="5307325" y="3230050"/>
              <a:ext cx="9375" cy="8125"/>
            </a:xfrm>
            <a:custGeom>
              <a:avLst/>
              <a:gdLst/>
              <a:ahLst/>
              <a:cxnLst/>
              <a:rect l="l" t="t" r="r" b="b"/>
              <a:pathLst>
                <a:path w="375" h="325" extrusionOk="0">
                  <a:moveTo>
                    <a:pt x="169" y="1"/>
                  </a:moveTo>
                  <a:cubicBezTo>
                    <a:pt x="83" y="1"/>
                    <a:pt x="0" y="64"/>
                    <a:pt x="0" y="160"/>
                  </a:cubicBezTo>
                  <a:cubicBezTo>
                    <a:pt x="0" y="242"/>
                    <a:pt x="71" y="313"/>
                    <a:pt x="164" y="324"/>
                  </a:cubicBezTo>
                  <a:cubicBezTo>
                    <a:pt x="305" y="324"/>
                    <a:pt x="375" y="149"/>
                    <a:pt x="281" y="44"/>
                  </a:cubicBezTo>
                  <a:cubicBezTo>
                    <a:pt x="248" y="14"/>
                    <a:pt x="208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5501225" y="3154575"/>
              <a:ext cx="9850" cy="7700"/>
            </a:xfrm>
            <a:custGeom>
              <a:avLst/>
              <a:gdLst/>
              <a:ahLst/>
              <a:cxnLst/>
              <a:rect l="l" t="t" r="r" b="b"/>
              <a:pathLst>
                <a:path w="394" h="308" extrusionOk="0">
                  <a:moveTo>
                    <a:pt x="182" y="0"/>
                  </a:moveTo>
                  <a:cubicBezTo>
                    <a:pt x="141" y="0"/>
                    <a:pt x="100" y="15"/>
                    <a:pt x="71" y="44"/>
                  </a:cubicBezTo>
                  <a:cubicBezTo>
                    <a:pt x="1" y="103"/>
                    <a:pt x="1" y="208"/>
                    <a:pt x="71" y="266"/>
                  </a:cubicBezTo>
                  <a:lnTo>
                    <a:pt x="59" y="266"/>
                  </a:lnTo>
                  <a:cubicBezTo>
                    <a:pt x="94" y="295"/>
                    <a:pt x="131" y="308"/>
                    <a:pt x="167" y="308"/>
                  </a:cubicBezTo>
                  <a:cubicBezTo>
                    <a:pt x="289" y="308"/>
                    <a:pt x="393" y="162"/>
                    <a:pt x="293" y="44"/>
                  </a:cubicBezTo>
                  <a:cubicBezTo>
                    <a:pt x="264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5584300" y="2964200"/>
              <a:ext cx="9375" cy="8100"/>
            </a:xfrm>
            <a:custGeom>
              <a:avLst/>
              <a:gdLst/>
              <a:ahLst/>
              <a:cxnLst/>
              <a:rect l="l" t="t" r="r" b="b"/>
              <a:pathLst>
                <a:path w="375" h="324" extrusionOk="0">
                  <a:moveTo>
                    <a:pt x="210" y="0"/>
                  </a:moveTo>
                  <a:cubicBezTo>
                    <a:pt x="173" y="0"/>
                    <a:pt x="135" y="14"/>
                    <a:pt x="106" y="43"/>
                  </a:cubicBezTo>
                  <a:cubicBezTo>
                    <a:pt x="0" y="148"/>
                    <a:pt x="71" y="312"/>
                    <a:pt x="211" y="324"/>
                  </a:cubicBezTo>
                  <a:cubicBezTo>
                    <a:pt x="293" y="324"/>
                    <a:pt x="363" y="254"/>
                    <a:pt x="375" y="160"/>
                  </a:cubicBezTo>
                  <a:cubicBezTo>
                    <a:pt x="375" y="64"/>
                    <a:pt x="292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5509725" y="2770875"/>
              <a:ext cx="8200" cy="7925"/>
            </a:xfrm>
            <a:custGeom>
              <a:avLst/>
              <a:gdLst/>
              <a:ahLst/>
              <a:cxnLst/>
              <a:rect l="l" t="t" r="r" b="b"/>
              <a:pathLst>
                <a:path w="328" h="317" extrusionOk="0">
                  <a:moveTo>
                    <a:pt x="160" y="0"/>
                  </a:moveTo>
                  <a:cubicBezTo>
                    <a:pt x="77" y="0"/>
                    <a:pt x="0" y="64"/>
                    <a:pt x="0" y="160"/>
                  </a:cubicBezTo>
                  <a:cubicBezTo>
                    <a:pt x="0" y="254"/>
                    <a:pt x="73" y="316"/>
                    <a:pt x="153" y="316"/>
                  </a:cubicBezTo>
                  <a:cubicBezTo>
                    <a:pt x="193" y="316"/>
                    <a:pt x="234" y="300"/>
                    <a:pt x="269" y="265"/>
                  </a:cubicBezTo>
                  <a:cubicBezTo>
                    <a:pt x="328" y="207"/>
                    <a:pt x="328" y="102"/>
                    <a:pt x="269" y="43"/>
                  </a:cubicBezTo>
                  <a:cubicBezTo>
                    <a:pt x="236" y="14"/>
                    <a:pt x="197" y="0"/>
                    <a:pt x="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5317350" y="2687400"/>
              <a:ext cx="9300" cy="7750"/>
            </a:xfrm>
            <a:custGeom>
              <a:avLst/>
              <a:gdLst/>
              <a:ahLst/>
              <a:cxnLst/>
              <a:rect l="l" t="t" r="r" b="b"/>
              <a:pathLst>
                <a:path w="372" h="310" extrusionOk="0">
                  <a:moveTo>
                    <a:pt x="195" y="0"/>
                  </a:moveTo>
                  <a:cubicBezTo>
                    <a:pt x="63" y="0"/>
                    <a:pt x="0" y="168"/>
                    <a:pt x="91" y="258"/>
                  </a:cubicBezTo>
                  <a:cubicBezTo>
                    <a:pt x="126" y="294"/>
                    <a:pt x="167" y="309"/>
                    <a:pt x="208" y="309"/>
                  </a:cubicBezTo>
                  <a:cubicBezTo>
                    <a:pt x="288" y="309"/>
                    <a:pt x="364" y="247"/>
                    <a:pt x="372" y="153"/>
                  </a:cubicBezTo>
                  <a:cubicBezTo>
                    <a:pt x="372" y="71"/>
                    <a:pt x="301" y="1"/>
                    <a:pt x="208" y="1"/>
                  </a:cubicBezTo>
                  <a:cubicBezTo>
                    <a:pt x="203" y="1"/>
                    <a:pt x="199" y="0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5123950" y="2762725"/>
              <a:ext cx="9950" cy="8175"/>
            </a:xfrm>
            <a:custGeom>
              <a:avLst/>
              <a:gdLst/>
              <a:ahLst/>
              <a:cxnLst/>
              <a:rect l="l" t="t" r="r" b="b"/>
              <a:pathLst>
                <a:path w="398" h="327" extrusionOk="0">
                  <a:moveTo>
                    <a:pt x="170" y="1"/>
                  </a:moveTo>
                  <a:cubicBezTo>
                    <a:pt x="129" y="1"/>
                    <a:pt x="88" y="18"/>
                    <a:pt x="59" y="53"/>
                  </a:cubicBezTo>
                  <a:cubicBezTo>
                    <a:pt x="0" y="112"/>
                    <a:pt x="0" y="217"/>
                    <a:pt x="59" y="275"/>
                  </a:cubicBezTo>
                  <a:cubicBezTo>
                    <a:pt x="92" y="311"/>
                    <a:pt x="130" y="326"/>
                    <a:pt x="167" y="326"/>
                  </a:cubicBezTo>
                  <a:cubicBezTo>
                    <a:pt x="288" y="326"/>
                    <a:pt x="397" y="169"/>
                    <a:pt x="281" y="53"/>
                  </a:cubicBezTo>
                  <a:cubicBezTo>
                    <a:pt x="252" y="18"/>
                    <a:pt x="211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5040375" y="2953275"/>
              <a:ext cx="9300" cy="7825"/>
            </a:xfrm>
            <a:custGeom>
              <a:avLst/>
              <a:gdLst/>
              <a:ahLst/>
              <a:cxnLst/>
              <a:rect l="l" t="t" r="r" b="b"/>
              <a:pathLst>
                <a:path w="372" h="313" extrusionOk="0">
                  <a:moveTo>
                    <a:pt x="161" y="0"/>
                  </a:moveTo>
                  <a:cubicBezTo>
                    <a:pt x="79" y="0"/>
                    <a:pt x="9" y="59"/>
                    <a:pt x="9" y="153"/>
                  </a:cubicBezTo>
                  <a:cubicBezTo>
                    <a:pt x="1" y="249"/>
                    <a:pt x="81" y="312"/>
                    <a:pt x="162" y="312"/>
                  </a:cubicBezTo>
                  <a:cubicBezTo>
                    <a:pt x="199" y="312"/>
                    <a:pt x="237" y="299"/>
                    <a:pt x="266" y="270"/>
                  </a:cubicBezTo>
                  <a:cubicBezTo>
                    <a:pt x="372" y="164"/>
                    <a:pt x="30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6010450" y="1743275"/>
              <a:ext cx="31600" cy="28650"/>
            </a:xfrm>
            <a:custGeom>
              <a:avLst/>
              <a:gdLst/>
              <a:ahLst/>
              <a:cxnLst/>
              <a:rect l="l" t="t" r="r" b="b"/>
              <a:pathLst>
                <a:path w="1264" h="1146" extrusionOk="0">
                  <a:moveTo>
                    <a:pt x="642" y="0"/>
                  </a:moveTo>
                  <a:cubicBezTo>
                    <a:pt x="496" y="0"/>
                    <a:pt x="349" y="56"/>
                    <a:pt x="234" y="165"/>
                  </a:cubicBezTo>
                  <a:cubicBezTo>
                    <a:pt x="12" y="376"/>
                    <a:pt x="0" y="739"/>
                    <a:pt x="222" y="973"/>
                  </a:cubicBezTo>
                  <a:cubicBezTo>
                    <a:pt x="336" y="1087"/>
                    <a:pt x="484" y="1145"/>
                    <a:pt x="633" y="1145"/>
                  </a:cubicBezTo>
                  <a:cubicBezTo>
                    <a:pt x="774" y="1145"/>
                    <a:pt x="916" y="1093"/>
                    <a:pt x="1030" y="984"/>
                  </a:cubicBezTo>
                  <a:cubicBezTo>
                    <a:pt x="1264" y="774"/>
                    <a:pt x="1264" y="399"/>
                    <a:pt x="1053" y="177"/>
                  </a:cubicBezTo>
                  <a:cubicBezTo>
                    <a:pt x="940" y="59"/>
                    <a:pt x="792" y="0"/>
                    <a:pt x="6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6065425" y="1744500"/>
              <a:ext cx="31900" cy="28600"/>
            </a:xfrm>
            <a:custGeom>
              <a:avLst/>
              <a:gdLst/>
              <a:ahLst/>
              <a:cxnLst/>
              <a:rect l="l" t="t" r="r" b="b"/>
              <a:pathLst>
                <a:path w="1276" h="1144" extrusionOk="0">
                  <a:moveTo>
                    <a:pt x="630" y="1"/>
                  </a:moveTo>
                  <a:cubicBezTo>
                    <a:pt x="489" y="1"/>
                    <a:pt x="347" y="50"/>
                    <a:pt x="234" y="151"/>
                  </a:cubicBezTo>
                  <a:cubicBezTo>
                    <a:pt x="12" y="374"/>
                    <a:pt x="0" y="736"/>
                    <a:pt x="223" y="970"/>
                  </a:cubicBezTo>
                  <a:cubicBezTo>
                    <a:pt x="337" y="1084"/>
                    <a:pt x="488" y="1143"/>
                    <a:pt x="639" y="1143"/>
                  </a:cubicBezTo>
                  <a:cubicBezTo>
                    <a:pt x="783" y="1143"/>
                    <a:pt x="928" y="1090"/>
                    <a:pt x="1042" y="982"/>
                  </a:cubicBezTo>
                  <a:cubicBezTo>
                    <a:pt x="1264" y="760"/>
                    <a:pt x="1276" y="397"/>
                    <a:pt x="1053" y="175"/>
                  </a:cubicBezTo>
                  <a:cubicBezTo>
                    <a:pt x="938" y="59"/>
                    <a:pt x="784" y="1"/>
                    <a:pt x="6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6066600" y="1689550"/>
              <a:ext cx="31900" cy="28600"/>
            </a:xfrm>
            <a:custGeom>
              <a:avLst/>
              <a:gdLst/>
              <a:ahLst/>
              <a:cxnLst/>
              <a:rect l="l" t="t" r="r" b="b"/>
              <a:pathLst>
                <a:path w="1276" h="1144" extrusionOk="0">
                  <a:moveTo>
                    <a:pt x="636" y="1"/>
                  </a:moveTo>
                  <a:cubicBezTo>
                    <a:pt x="493" y="1"/>
                    <a:pt x="348" y="54"/>
                    <a:pt x="234" y="162"/>
                  </a:cubicBezTo>
                  <a:cubicBezTo>
                    <a:pt x="12" y="384"/>
                    <a:pt x="0" y="747"/>
                    <a:pt x="223" y="969"/>
                  </a:cubicBezTo>
                  <a:cubicBezTo>
                    <a:pt x="338" y="1085"/>
                    <a:pt x="492" y="1143"/>
                    <a:pt x="644" y="1143"/>
                  </a:cubicBezTo>
                  <a:cubicBezTo>
                    <a:pt x="784" y="1143"/>
                    <a:pt x="923" y="1093"/>
                    <a:pt x="1030" y="992"/>
                  </a:cubicBezTo>
                  <a:cubicBezTo>
                    <a:pt x="1264" y="770"/>
                    <a:pt x="1275" y="407"/>
                    <a:pt x="1053" y="173"/>
                  </a:cubicBezTo>
                  <a:cubicBezTo>
                    <a:pt x="939" y="59"/>
                    <a:pt x="788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6011600" y="1688425"/>
              <a:ext cx="31625" cy="28550"/>
            </a:xfrm>
            <a:custGeom>
              <a:avLst/>
              <a:gdLst/>
              <a:ahLst/>
              <a:cxnLst/>
              <a:rect l="l" t="t" r="r" b="b"/>
              <a:pathLst>
                <a:path w="1265" h="1142" extrusionOk="0">
                  <a:moveTo>
                    <a:pt x="632" y="0"/>
                  </a:moveTo>
                  <a:cubicBezTo>
                    <a:pt x="490" y="0"/>
                    <a:pt x="347" y="53"/>
                    <a:pt x="235" y="160"/>
                  </a:cubicBezTo>
                  <a:cubicBezTo>
                    <a:pt x="1" y="382"/>
                    <a:pt x="1" y="745"/>
                    <a:pt x="223" y="967"/>
                  </a:cubicBezTo>
                  <a:cubicBezTo>
                    <a:pt x="333" y="1083"/>
                    <a:pt x="483" y="1141"/>
                    <a:pt x="636" y="1141"/>
                  </a:cubicBezTo>
                  <a:cubicBezTo>
                    <a:pt x="776" y="1141"/>
                    <a:pt x="918" y="1092"/>
                    <a:pt x="1030" y="991"/>
                  </a:cubicBezTo>
                  <a:cubicBezTo>
                    <a:pt x="1264" y="768"/>
                    <a:pt x="1264" y="406"/>
                    <a:pt x="1054" y="183"/>
                  </a:cubicBezTo>
                  <a:cubicBezTo>
                    <a:pt x="938" y="62"/>
                    <a:pt x="785" y="0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6005175" y="1785900"/>
              <a:ext cx="37150" cy="31700"/>
            </a:xfrm>
            <a:custGeom>
              <a:avLst/>
              <a:gdLst/>
              <a:ahLst/>
              <a:cxnLst/>
              <a:rect l="l" t="t" r="r" b="b"/>
              <a:pathLst>
                <a:path w="1486" h="1268" extrusionOk="0">
                  <a:moveTo>
                    <a:pt x="718" y="0"/>
                  </a:moveTo>
                  <a:cubicBezTo>
                    <a:pt x="484" y="0"/>
                    <a:pt x="250" y="126"/>
                    <a:pt x="141" y="379"/>
                  </a:cubicBezTo>
                  <a:cubicBezTo>
                    <a:pt x="0" y="707"/>
                    <a:pt x="141" y="1069"/>
                    <a:pt x="468" y="1210"/>
                  </a:cubicBezTo>
                  <a:cubicBezTo>
                    <a:pt x="556" y="1250"/>
                    <a:pt x="645" y="1268"/>
                    <a:pt x="730" y="1268"/>
                  </a:cubicBezTo>
                  <a:cubicBezTo>
                    <a:pt x="1145" y="1268"/>
                    <a:pt x="1485" y="839"/>
                    <a:pt x="1311" y="402"/>
                  </a:cubicBezTo>
                  <a:cubicBezTo>
                    <a:pt x="1204" y="135"/>
                    <a:pt x="961" y="0"/>
                    <a:pt x="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6063650" y="1787025"/>
              <a:ext cx="38350" cy="31725"/>
            </a:xfrm>
            <a:custGeom>
              <a:avLst/>
              <a:gdLst/>
              <a:ahLst/>
              <a:cxnLst/>
              <a:rect l="l" t="t" r="r" b="b"/>
              <a:pathLst>
                <a:path w="1534" h="1269" extrusionOk="0">
                  <a:moveTo>
                    <a:pt x="763" y="0"/>
                  </a:moveTo>
                  <a:cubicBezTo>
                    <a:pt x="340" y="0"/>
                    <a:pt x="1" y="432"/>
                    <a:pt x="177" y="872"/>
                  </a:cubicBezTo>
                  <a:cubicBezTo>
                    <a:pt x="266" y="1121"/>
                    <a:pt x="503" y="1269"/>
                    <a:pt x="756" y="1269"/>
                  </a:cubicBezTo>
                  <a:cubicBezTo>
                    <a:pt x="836" y="1269"/>
                    <a:pt x="917" y="1254"/>
                    <a:pt x="996" y="1223"/>
                  </a:cubicBezTo>
                  <a:cubicBezTo>
                    <a:pt x="1522" y="1024"/>
                    <a:pt x="1534" y="276"/>
                    <a:pt x="1019" y="53"/>
                  </a:cubicBezTo>
                  <a:cubicBezTo>
                    <a:pt x="933" y="17"/>
                    <a:pt x="846" y="0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6107825" y="1746075"/>
              <a:ext cx="41200" cy="31850"/>
            </a:xfrm>
            <a:custGeom>
              <a:avLst/>
              <a:gdLst/>
              <a:ahLst/>
              <a:cxnLst/>
              <a:rect l="l" t="t" r="r" b="b"/>
              <a:pathLst>
                <a:path w="1648" h="1274" extrusionOk="0">
                  <a:moveTo>
                    <a:pt x="719" y="1"/>
                  </a:moveTo>
                  <a:cubicBezTo>
                    <a:pt x="474" y="1"/>
                    <a:pt x="246" y="145"/>
                    <a:pt x="141" y="381"/>
                  </a:cubicBezTo>
                  <a:cubicBezTo>
                    <a:pt x="1" y="697"/>
                    <a:pt x="141" y="1071"/>
                    <a:pt x="469" y="1212"/>
                  </a:cubicBezTo>
                  <a:cubicBezTo>
                    <a:pt x="564" y="1254"/>
                    <a:pt x="656" y="1273"/>
                    <a:pt x="741" y="1273"/>
                  </a:cubicBezTo>
                  <a:cubicBezTo>
                    <a:pt x="1338" y="1273"/>
                    <a:pt x="1647" y="350"/>
                    <a:pt x="972" y="53"/>
                  </a:cubicBezTo>
                  <a:cubicBezTo>
                    <a:pt x="889" y="18"/>
                    <a:pt x="803" y="1"/>
                    <a:pt x="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6107775" y="1686750"/>
              <a:ext cx="36925" cy="31625"/>
            </a:xfrm>
            <a:custGeom>
              <a:avLst/>
              <a:gdLst/>
              <a:ahLst/>
              <a:cxnLst/>
              <a:rect l="l" t="t" r="r" b="b"/>
              <a:pathLst>
                <a:path w="1477" h="1265" extrusionOk="0">
                  <a:moveTo>
                    <a:pt x="772" y="0"/>
                  </a:moveTo>
                  <a:cubicBezTo>
                    <a:pt x="539" y="0"/>
                    <a:pt x="305" y="126"/>
                    <a:pt x="190" y="379"/>
                  </a:cubicBezTo>
                  <a:cubicBezTo>
                    <a:pt x="1" y="817"/>
                    <a:pt x="338" y="1264"/>
                    <a:pt x="767" y="1264"/>
                  </a:cubicBezTo>
                  <a:cubicBezTo>
                    <a:pt x="842" y="1264"/>
                    <a:pt x="919" y="1251"/>
                    <a:pt x="997" y="1221"/>
                  </a:cubicBezTo>
                  <a:cubicBezTo>
                    <a:pt x="1325" y="1093"/>
                    <a:pt x="1477" y="730"/>
                    <a:pt x="1360" y="402"/>
                  </a:cubicBezTo>
                  <a:cubicBezTo>
                    <a:pt x="1253" y="135"/>
                    <a:pt x="1013" y="0"/>
                    <a:pt x="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6066600" y="1643950"/>
              <a:ext cx="38375" cy="31675"/>
            </a:xfrm>
            <a:custGeom>
              <a:avLst/>
              <a:gdLst/>
              <a:ahLst/>
              <a:cxnLst/>
              <a:rect l="l" t="t" r="r" b="b"/>
              <a:pathLst>
                <a:path w="1535" h="1267" extrusionOk="0">
                  <a:moveTo>
                    <a:pt x="765" y="1"/>
                  </a:moveTo>
                  <a:cubicBezTo>
                    <a:pt x="691" y="1"/>
                    <a:pt x="615" y="14"/>
                    <a:pt x="538" y="44"/>
                  </a:cubicBezTo>
                  <a:cubicBezTo>
                    <a:pt x="12" y="243"/>
                    <a:pt x="0" y="980"/>
                    <a:pt x="503" y="1214"/>
                  </a:cubicBezTo>
                  <a:cubicBezTo>
                    <a:pt x="587" y="1249"/>
                    <a:pt x="673" y="1266"/>
                    <a:pt x="758" y="1266"/>
                  </a:cubicBezTo>
                  <a:cubicBezTo>
                    <a:pt x="1006" y="1266"/>
                    <a:pt x="1241" y="1122"/>
                    <a:pt x="1346" y="886"/>
                  </a:cubicBezTo>
                  <a:cubicBezTo>
                    <a:pt x="1535" y="448"/>
                    <a:pt x="1190" y="1"/>
                    <a:pt x="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6006925" y="1642725"/>
              <a:ext cx="38350" cy="31725"/>
            </a:xfrm>
            <a:custGeom>
              <a:avLst/>
              <a:gdLst/>
              <a:ahLst/>
              <a:cxnLst/>
              <a:rect l="l" t="t" r="r" b="b"/>
              <a:pathLst>
                <a:path w="1534" h="1269" extrusionOk="0">
                  <a:moveTo>
                    <a:pt x="777" y="0"/>
                  </a:moveTo>
                  <a:cubicBezTo>
                    <a:pt x="698" y="0"/>
                    <a:pt x="617" y="15"/>
                    <a:pt x="539" y="46"/>
                  </a:cubicBezTo>
                  <a:cubicBezTo>
                    <a:pt x="12" y="245"/>
                    <a:pt x="1" y="982"/>
                    <a:pt x="515" y="1216"/>
                  </a:cubicBezTo>
                  <a:cubicBezTo>
                    <a:pt x="600" y="1252"/>
                    <a:pt x="685" y="1269"/>
                    <a:pt x="767" y="1269"/>
                  </a:cubicBezTo>
                  <a:cubicBezTo>
                    <a:pt x="1187" y="1269"/>
                    <a:pt x="1534" y="837"/>
                    <a:pt x="1358" y="397"/>
                  </a:cubicBezTo>
                  <a:cubicBezTo>
                    <a:pt x="1260" y="148"/>
                    <a:pt x="1027" y="0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5963875" y="1683800"/>
              <a:ext cx="38400" cy="31650"/>
            </a:xfrm>
            <a:custGeom>
              <a:avLst/>
              <a:gdLst/>
              <a:ahLst/>
              <a:cxnLst/>
              <a:rect l="l" t="t" r="r" b="b"/>
              <a:pathLst>
                <a:path w="1536" h="1266" extrusionOk="0">
                  <a:moveTo>
                    <a:pt x="773" y="0"/>
                  </a:moveTo>
                  <a:cubicBezTo>
                    <a:pt x="530" y="0"/>
                    <a:pt x="295" y="144"/>
                    <a:pt x="190" y="380"/>
                  </a:cubicBezTo>
                  <a:cubicBezTo>
                    <a:pt x="1" y="818"/>
                    <a:pt x="338" y="1265"/>
                    <a:pt x="767" y="1265"/>
                  </a:cubicBezTo>
                  <a:cubicBezTo>
                    <a:pt x="842" y="1265"/>
                    <a:pt x="919" y="1252"/>
                    <a:pt x="997" y="1222"/>
                  </a:cubicBezTo>
                  <a:cubicBezTo>
                    <a:pt x="1512" y="1012"/>
                    <a:pt x="1535" y="286"/>
                    <a:pt x="1021" y="52"/>
                  </a:cubicBezTo>
                  <a:cubicBezTo>
                    <a:pt x="940" y="17"/>
                    <a:pt x="856" y="0"/>
                    <a:pt x="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5963925" y="1743100"/>
              <a:ext cx="37200" cy="31625"/>
            </a:xfrm>
            <a:custGeom>
              <a:avLst/>
              <a:gdLst/>
              <a:ahLst/>
              <a:cxnLst/>
              <a:rect l="l" t="t" r="r" b="b"/>
              <a:pathLst>
                <a:path w="1488" h="1265" extrusionOk="0">
                  <a:moveTo>
                    <a:pt x="712" y="1"/>
                  </a:moveTo>
                  <a:cubicBezTo>
                    <a:pt x="636" y="1"/>
                    <a:pt x="559" y="14"/>
                    <a:pt x="481" y="44"/>
                  </a:cubicBezTo>
                  <a:cubicBezTo>
                    <a:pt x="165" y="172"/>
                    <a:pt x="1" y="535"/>
                    <a:pt x="130" y="863"/>
                  </a:cubicBezTo>
                  <a:cubicBezTo>
                    <a:pt x="231" y="1130"/>
                    <a:pt x="471" y="1265"/>
                    <a:pt x="712" y="1265"/>
                  </a:cubicBezTo>
                  <a:cubicBezTo>
                    <a:pt x="945" y="1265"/>
                    <a:pt x="1179" y="1139"/>
                    <a:pt x="1288" y="886"/>
                  </a:cubicBezTo>
                  <a:cubicBezTo>
                    <a:pt x="1487" y="448"/>
                    <a:pt x="1143" y="1"/>
                    <a:pt x="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5961300" y="1803350"/>
              <a:ext cx="16900" cy="15800"/>
            </a:xfrm>
            <a:custGeom>
              <a:avLst/>
              <a:gdLst/>
              <a:ahLst/>
              <a:cxnLst/>
              <a:rect l="l" t="t" r="r" b="b"/>
              <a:pathLst>
                <a:path w="676" h="632" extrusionOk="0">
                  <a:moveTo>
                    <a:pt x="346" y="0"/>
                  </a:moveTo>
                  <a:cubicBezTo>
                    <a:pt x="270" y="0"/>
                    <a:pt x="192" y="28"/>
                    <a:pt x="129" y="90"/>
                  </a:cubicBezTo>
                  <a:cubicBezTo>
                    <a:pt x="12" y="207"/>
                    <a:pt x="1" y="406"/>
                    <a:pt x="129" y="535"/>
                  </a:cubicBezTo>
                  <a:cubicBezTo>
                    <a:pt x="192" y="601"/>
                    <a:pt x="272" y="631"/>
                    <a:pt x="352" y="631"/>
                  </a:cubicBezTo>
                  <a:cubicBezTo>
                    <a:pt x="511" y="631"/>
                    <a:pt x="667" y="512"/>
                    <a:pt x="667" y="324"/>
                  </a:cubicBezTo>
                  <a:cubicBezTo>
                    <a:pt x="675" y="132"/>
                    <a:pt x="513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6044075" y="1839050"/>
              <a:ext cx="18450" cy="16000"/>
            </a:xfrm>
            <a:custGeom>
              <a:avLst/>
              <a:gdLst/>
              <a:ahLst/>
              <a:cxnLst/>
              <a:rect l="l" t="t" r="r" b="b"/>
              <a:pathLst>
                <a:path w="738" h="640" extrusionOk="0">
                  <a:moveTo>
                    <a:pt x="319" y="0"/>
                  </a:moveTo>
                  <a:cubicBezTo>
                    <a:pt x="156" y="0"/>
                    <a:pt x="0" y="125"/>
                    <a:pt x="0" y="312"/>
                  </a:cubicBezTo>
                  <a:cubicBezTo>
                    <a:pt x="0" y="488"/>
                    <a:pt x="141" y="640"/>
                    <a:pt x="305" y="640"/>
                  </a:cubicBezTo>
                  <a:cubicBezTo>
                    <a:pt x="597" y="640"/>
                    <a:pt x="737" y="300"/>
                    <a:pt x="550" y="101"/>
                  </a:cubicBezTo>
                  <a:cubicBezTo>
                    <a:pt x="484" y="31"/>
                    <a:pt x="401" y="0"/>
                    <a:pt x="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6124800" y="1806775"/>
              <a:ext cx="21075" cy="15925"/>
            </a:xfrm>
            <a:custGeom>
              <a:avLst/>
              <a:gdLst/>
              <a:ahLst/>
              <a:cxnLst/>
              <a:rect l="l" t="t" r="r" b="b"/>
              <a:pathLst>
                <a:path w="843" h="637" extrusionOk="0">
                  <a:moveTo>
                    <a:pt x="422" y="0"/>
                  </a:moveTo>
                  <a:cubicBezTo>
                    <a:pt x="141" y="0"/>
                    <a:pt x="0" y="328"/>
                    <a:pt x="188" y="538"/>
                  </a:cubicBezTo>
                  <a:cubicBezTo>
                    <a:pt x="253" y="604"/>
                    <a:pt x="338" y="636"/>
                    <a:pt x="422" y="636"/>
                  </a:cubicBezTo>
                  <a:cubicBezTo>
                    <a:pt x="501" y="636"/>
                    <a:pt x="581" y="607"/>
                    <a:pt x="644" y="550"/>
                  </a:cubicBezTo>
                  <a:cubicBezTo>
                    <a:pt x="843" y="351"/>
                    <a:pt x="702" y="12"/>
                    <a:pt x="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6160775" y="1725250"/>
              <a:ext cx="18450" cy="15750"/>
            </a:xfrm>
            <a:custGeom>
              <a:avLst/>
              <a:gdLst/>
              <a:ahLst/>
              <a:cxnLst/>
              <a:rect l="l" t="t" r="r" b="b"/>
              <a:pathLst>
                <a:path w="738" h="630" extrusionOk="0">
                  <a:moveTo>
                    <a:pt x="419" y="0"/>
                  </a:moveTo>
                  <a:cubicBezTo>
                    <a:pt x="343" y="0"/>
                    <a:pt x="266" y="28"/>
                    <a:pt x="199" y="91"/>
                  </a:cubicBezTo>
                  <a:cubicBezTo>
                    <a:pt x="0" y="278"/>
                    <a:pt x="129" y="629"/>
                    <a:pt x="410" y="629"/>
                  </a:cubicBezTo>
                  <a:cubicBezTo>
                    <a:pt x="417" y="629"/>
                    <a:pt x="423" y="630"/>
                    <a:pt x="430" y="630"/>
                  </a:cubicBezTo>
                  <a:cubicBezTo>
                    <a:pt x="596" y="630"/>
                    <a:pt x="726" y="493"/>
                    <a:pt x="737" y="325"/>
                  </a:cubicBezTo>
                  <a:cubicBezTo>
                    <a:pt x="737" y="132"/>
                    <a:pt x="584" y="0"/>
                    <a:pt x="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6130650" y="1642200"/>
              <a:ext cx="16700" cy="15925"/>
            </a:xfrm>
            <a:custGeom>
              <a:avLst/>
              <a:gdLst/>
              <a:ahLst/>
              <a:cxnLst/>
              <a:rect l="l" t="t" r="r" b="b"/>
              <a:pathLst>
                <a:path w="668" h="637" extrusionOk="0">
                  <a:moveTo>
                    <a:pt x="322" y="1"/>
                  </a:moveTo>
                  <a:cubicBezTo>
                    <a:pt x="162" y="1"/>
                    <a:pt x="8" y="125"/>
                    <a:pt x="0" y="313"/>
                  </a:cubicBezTo>
                  <a:cubicBezTo>
                    <a:pt x="0" y="505"/>
                    <a:pt x="160" y="637"/>
                    <a:pt x="324" y="637"/>
                  </a:cubicBezTo>
                  <a:cubicBezTo>
                    <a:pt x="399" y="637"/>
                    <a:pt x="476" y="609"/>
                    <a:pt x="539" y="547"/>
                  </a:cubicBezTo>
                  <a:cubicBezTo>
                    <a:pt x="667" y="430"/>
                    <a:pt x="667" y="231"/>
                    <a:pt x="550" y="102"/>
                  </a:cubicBezTo>
                  <a:cubicBezTo>
                    <a:pt x="484" y="32"/>
                    <a:pt x="402" y="1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6046125" y="1606425"/>
              <a:ext cx="18750" cy="16000"/>
            </a:xfrm>
            <a:custGeom>
              <a:avLst/>
              <a:gdLst/>
              <a:ahLst/>
              <a:cxnLst/>
              <a:rect l="l" t="t" r="r" b="b"/>
              <a:pathLst>
                <a:path w="750" h="640" extrusionOk="0">
                  <a:moveTo>
                    <a:pt x="433" y="0"/>
                  </a:moveTo>
                  <a:cubicBezTo>
                    <a:pt x="152" y="0"/>
                    <a:pt x="0" y="340"/>
                    <a:pt x="199" y="539"/>
                  </a:cubicBezTo>
                  <a:cubicBezTo>
                    <a:pt x="265" y="609"/>
                    <a:pt x="347" y="640"/>
                    <a:pt x="428" y="640"/>
                  </a:cubicBezTo>
                  <a:cubicBezTo>
                    <a:pt x="588" y="640"/>
                    <a:pt x="741" y="515"/>
                    <a:pt x="749" y="328"/>
                  </a:cubicBezTo>
                  <a:cubicBezTo>
                    <a:pt x="749" y="153"/>
                    <a:pt x="609" y="12"/>
                    <a:pt x="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5963050" y="1638925"/>
              <a:ext cx="21000" cy="15800"/>
            </a:xfrm>
            <a:custGeom>
              <a:avLst/>
              <a:gdLst/>
              <a:ahLst/>
              <a:cxnLst/>
              <a:rect l="l" t="t" r="r" b="b"/>
              <a:pathLst>
                <a:path w="840" h="632" extrusionOk="0">
                  <a:moveTo>
                    <a:pt x="421" y="0"/>
                  </a:moveTo>
                  <a:cubicBezTo>
                    <a:pt x="342" y="0"/>
                    <a:pt x="262" y="30"/>
                    <a:pt x="200" y="93"/>
                  </a:cubicBezTo>
                  <a:cubicBezTo>
                    <a:pt x="1" y="280"/>
                    <a:pt x="129" y="631"/>
                    <a:pt x="410" y="631"/>
                  </a:cubicBezTo>
                  <a:cubicBezTo>
                    <a:pt x="415" y="631"/>
                    <a:pt x="420" y="631"/>
                    <a:pt x="424" y="631"/>
                  </a:cubicBezTo>
                  <a:cubicBezTo>
                    <a:pt x="696" y="631"/>
                    <a:pt x="840" y="300"/>
                    <a:pt x="644" y="93"/>
                  </a:cubicBezTo>
                  <a:cubicBezTo>
                    <a:pt x="584" y="33"/>
                    <a:pt x="503" y="0"/>
                    <a:pt x="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5929500" y="1720500"/>
              <a:ext cx="18675" cy="15825"/>
            </a:xfrm>
            <a:custGeom>
              <a:avLst/>
              <a:gdLst/>
              <a:ahLst/>
              <a:cxnLst/>
              <a:rect l="l" t="t" r="r" b="b"/>
              <a:pathLst>
                <a:path w="747" h="633" extrusionOk="0">
                  <a:moveTo>
                    <a:pt x="337" y="0"/>
                  </a:moveTo>
                  <a:cubicBezTo>
                    <a:pt x="161" y="0"/>
                    <a:pt x="9" y="129"/>
                    <a:pt x="9" y="304"/>
                  </a:cubicBezTo>
                  <a:cubicBezTo>
                    <a:pt x="1" y="499"/>
                    <a:pt x="163" y="632"/>
                    <a:pt x="332" y="632"/>
                  </a:cubicBezTo>
                  <a:cubicBezTo>
                    <a:pt x="407" y="632"/>
                    <a:pt x="483" y="607"/>
                    <a:pt x="547" y="550"/>
                  </a:cubicBezTo>
                  <a:cubicBezTo>
                    <a:pt x="746" y="351"/>
                    <a:pt x="617" y="12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5978275" y="1860875"/>
              <a:ext cx="27750" cy="23825"/>
            </a:xfrm>
            <a:custGeom>
              <a:avLst/>
              <a:gdLst/>
              <a:ahLst/>
              <a:cxnLst/>
              <a:rect l="l" t="t" r="r" b="b"/>
              <a:pathLst>
                <a:path w="1110" h="953" extrusionOk="0">
                  <a:moveTo>
                    <a:pt x="541" y="1"/>
                  </a:moveTo>
                  <a:cubicBezTo>
                    <a:pt x="363" y="1"/>
                    <a:pt x="186" y="97"/>
                    <a:pt x="105" y="293"/>
                  </a:cubicBezTo>
                  <a:cubicBezTo>
                    <a:pt x="0" y="527"/>
                    <a:pt x="117" y="808"/>
                    <a:pt x="351" y="913"/>
                  </a:cubicBezTo>
                  <a:cubicBezTo>
                    <a:pt x="415" y="940"/>
                    <a:pt x="479" y="953"/>
                    <a:pt x="541" y="953"/>
                  </a:cubicBezTo>
                  <a:cubicBezTo>
                    <a:pt x="854" y="953"/>
                    <a:pt x="1110" y="637"/>
                    <a:pt x="983" y="305"/>
                  </a:cubicBezTo>
                  <a:cubicBezTo>
                    <a:pt x="906" y="103"/>
                    <a:pt x="723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096775" y="1863300"/>
              <a:ext cx="28625" cy="23850"/>
            </a:xfrm>
            <a:custGeom>
              <a:avLst/>
              <a:gdLst/>
              <a:ahLst/>
              <a:cxnLst/>
              <a:rect l="l" t="t" r="r" b="b"/>
              <a:pathLst>
                <a:path w="1145" h="954" extrusionOk="0">
                  <a:moveTo>
                    <a:pt x="563" y="0"/>
                  </a:moveTo>
                  <a:cubicBezTo>
                    <a:pt x="253" y="0"/>
                    <a:pt x="1" y="322"/>
                    <a:pt x="127" y="652"/>
                  </a:cubicBezTo>
                  <a:cubicBezTo>
                    <a:pt x="199" y="841"/>
                    <a:pt x="381" y="954"/>
                    <a:pt x="573" y="954"/>
                  </a:cubicBezTo>
                  <a:cubicBezTo>
                    <a:pt x="631" y="954"/>
                    <a:pt x="690" y="943"/>
                    <a:pt x="747" y="921"/>
                  </a:cubicBezTo>
                  <a:cubicBezTo>
                    <a:pt x="1133" y="769"/>
                    <a:pt x="1145" y="208"/>
                    <a:pt x="759" y="44"/>
                  </a:cubicBezTo>
                  <a:cubicBezTo>
                    <a:pt x="693" y="14"/>
                    <a:pt x="627" y="0"/>
                    <a:pt x="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6182700" y="1781175"/>
              <a:ext cx="28950" cy="23700"/>
            </a:xfrm>
            <a:custGeom>
              <a:avLst/>
              <a:gdLst/>
              <a:ahLst/>
              <a:cxnLst/>
              <a:rect l="l" t="t" r="r" b="b"/>
              <a:pathLst>
                <a:path w="1158" h="948" extrusionOk="0">
                  <a:moveTo>
                    <a:pt x="575" y="0"/>
                  </a:moveTo>
                  <a:cubicBezTo>
                    <a:pt x="521" y="0"/>
                    <a:pt x="466" y="10"/>
                    <a:pt x="410" y="30"/>
                  </a:cubicBezTo>
                  <a:cubicBezTo>
                    <a:pt x="12" y="182"/>
                    <a:pt x="1" y="732"/>
                    <a:pt x="387" y="907"/>
                  </a:cubicBezTo>
                  <a:cubicBezTo>
                    <a:pt x="448" y="935"/>
                    <a:pt x="512" y="948"/>
                    <a:pt x="576" y="948"/>
                  </a:cubicBezTo>
                  <a:cubicBezTo>
                    <a:pt x="756" y="948"/>
                    <a:pt x="929" y="843"/>
                    <a:pt x="1007" y="662"/>
                  </a:cubicBezTo>
                  <a:cubicBezTo>
                    <a:pt x="1157" y="331"/>
                    <a:pt x="896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6185125" y="1662550"/>
              <a:ext cx="27725" cy="23700"/>
            </a:xfrm>
            <a:custGeom>
              <a:avLst/>
              <a:gdLst/>
              <a:ahLst/>
              <a:cxnLst/>
              <a:rect l="l" t="t" r="r" b="b"/>
              <a:pathLst>
                <a:path w="1109" h="948" extrusionOk="0">
                  <a:moveTo>
                    <a:pt x="575" y="0"/>
                  </a:moveTo>
                  <a:cubicBezTo>
                    <a:pt x="402" y="0"/>
                    <a:pt x="230" y="94"/>
                    <a:pt x="149" y="282"/>
                  </a:cubicBezTo>
                  <a:cubicBezTo>
                    <a:pt x="0" y="611"/>
                    <a:pt x="257" y="947"/>
                    <a:pt x="575" y="947"/>
                  </a:cubicBezTo>
                  <a:cubicBezTo>
                    <a:pt x="630" y="947"/>
                    <a:pt x="688" y="937"/>
                    <a:pt x="746" y="914"/>
                  </a:cubicBezTo>
                  <a:cubicBezTo>
                    <a:pt x="992" y="821"/>
                    <a:pt x="1109" y="540"/>
                    <a:pt x="1015" y="306"/>
                  </a:cubicBezTo>
                  <a:cubicBezTo>
                    <a:pt x="937" y="103"/>
                    <a:pt x="756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6102650" y="1576800"/>
              <a:ext cx="27725" cy="23850"/>
            </a:xfrm>
            <a:custGeom>
              <a:avLst/>
              <a:gdLst/>
              <a:ahLst/>
              <a:cxnLst/>
              <a:rect l="l" t="t" r="r" b="b"/>
              <a:pathLst>
                <a:path w="1109" h="954" extrusionOk="0">
                  <a:moveTo>
                    <a:pt x="582" y="0"/>
                  </a:moveTo>
                  <a:cubicBezTo>
                    <a:pt x="266" y="0"/>
                    <a:pt x="0" y="324"/>
                    <a:pt x="138" y="647"/>
                  </a:cubicBezTo>
                  <a:cubicBezTo>
                    <a:pt x="215" y="851"/>
                    <a:pt x="397" y="953"/>
                    <a:pt x="580" y="953"/>
                  </a:cubicBezTo>
                  <a:cubicBezTo>
                    <a:pt x="754" y="953"/>
                    <a:pt x="929" y="859"/>
                    <a:pt x="1015" y="671"/>
                  </a:cubicBezTo>
                  <a:cubicBezTo>
                    <a:pt x="1109" y="425"/>
                    <a:pt x="1003" y="144"/>
                    <a:pt x="769" y="39"/>
                  </a:cubicBezTo>
                  <a:cubicBezTo>
                    <a:pt x="707" y="12"/>
                    <a:pt x="644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5983250" y="1574325"/>
              <a:ext cx="28600" cy="23850"/>
            </a:xfrm>
            <a:custGeom>
              <a:avLst/>
              <a:gdLst/>
              <a:ahLst/>
              <a:cxnLst/>
              <a:rect l="l" t="t" r="r" b="b"/>
              <a:pathLst>
                <a:path w="1144" h="954" extrusionOk="0">
                  <a:moveTo>
                    <a:pt x="582" y="0"/>
                  </a:moveTo>
                  <a:cubicBezTo>
                    <a:pt x="525" y="0"/>
                    <a:pt x="467" y="11"/>
                    <a:pt x="409" y="33"/>
                  </a:cubicBezTo>
                  <a:cubicBezTo>
                    <a:pt x="12" y="196"/>
                    <a:pt x="0" y="746"/>
                    <a:pt x="386" y="910"/>
                  </a:cubicBezTo>
                  <a:cubicBezTo>
                    <a:pt x="452" y="940"/>
                    <a:pt x="518" y="954"/>
                    <a:pt x="582" y="954"/>
                  </a:cubicBezTo>
                  <a:cubicBezTo>
                    <a:pt x="892" y="954"/>
                    <a:pt x="1144" y="632"/>
                    <a:pt x="1018" y="302"/>
                  </a:cubicBezTo>
                  <a:cubicBezTo>
                    <a:pt x="946" y="113"/>
                    <a:pt x="771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5897325" y="1656650"/>
              <a:ext cx="28025" cy="23675"/>
            </a:xfrm>
            <a:custGeom>
              <a:avLst/>
              <a:gdLst/>
              <a:ahLst/>
              <a:cxnLst/>
              <a:rect l="l" t="t" r="r" b="b"/>
              <a:pathLst>
                <a:path w="1121" h="947" extrusionOk="0">
                  <a:moveTo>
                    <a:pt x="583" y="0"/>
                  </a:moveTo>
                  <a:cubicBezTo>
                    <a:pt x="266" y="0"/>
                    <a:pt x="1" y="324"/>
                    <a:pt x="138" y="647"/>
                  </a:cubicBezTo>
                  <a:cubicBezTo>
                    <a:pt x="214" y="847"/>
                    <a:pt x="392" y="947"/>
                    <a:pt x="572" y="947"/>
                  </a:cubicBezTo>
                  <a:cubicBezTo>
                    <a:pt x="749" y="947"/>
                    <a:pt x="928" y="850"/>
                    <a:pt x="1015" y="659"/>
                  </a:cubicBezTo>
                  <a:cubicBezTo>
                    <a:pt x="1121" y="425"/>
                    <a:pt x="1004" y="144"/>
                    <a:pt x="770" y="39"/>
                  </a:cubicBezTo>
                  <a:cubicBezTo>
                    <a:pt x="707" y="12"/>
                    <a:pt x="644" y="0"/>
                    <a:pt x="5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5895775" y="1775225"/>
              <a:ext cx="27800" cy="23750"/>
            </a:xfrm>
            <a:custGeom>
              <a:avLst/>
              <a:gdLst/>
              <a:ahLst/>
              <a:cxnLst/>
              <a:rect l="l" t="t" r="r" b="b"/>
              <a:pathLst>
                <a:path w="1112" h="950" extrusionOk="0">
                  <a:moveTo>
                    <a:pt x="539" y="1"/>
                  </a:moveTo>
                  <a:cubicBezTo>
                    <a:pt x="482" y="1"/>
                    <a:pt x="423" y="11"/>
                    <a:pt x="364" y="34"/>
                  </a:cubicBezTo>
                  <a:cubicBezTo>
                    <a:pt x="118" y="139"/>
                    <a:pt x="1" y="408"/>
                    <a:pt x="95" y="654"/>
                  </a:cubicBezTo>
                  <a:cubicBezTo>
                    <a:pt x="172" y="850"/>
                    <a:pt x="351" y="949"/>
                    <a:pt x="533" y="949"/>
                  </a:cubicBezTo>
                  <a:cubicBezTo>
                    <a:pt x="708" y="949"/>
                    <a:pt x="886" y="856"/>
                    <a:pt x="972" y="666"/>
                  </a:cubicBezTo>
                  <a:cubicBezTo>
                    <a:pt x="1111" y="337"/>
                    <a:pt x="861" y="1"/>
                    <a:pt x="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5909525" y="1861025"/>
              <a:ext cx="8800" cy="8000"/>
            </a:xfrm>
            <a:custGeom>
              <a:avLst/>
              <a:gdLst/>
              <a:ahLst/>
              <a:cxnLst/>
              <a:rect l="l" t="t" r="r" b="b"/>
              <a:pathLst>
                <a:path w="352" h="320" extrusionOk="0">
                  <a:moveTo>
                    <a:pt x="178" y="0"/>
                  </a:moveTo>
                  <a:cubicBezTo>
                    <a:pt x="138" y="0"/>
                    <a:pt x="100" y="18"/>
                    <a:pt x="71" y="53"/>
                  </a:cubicBezTo>
                  <a:cubicBezTo>
                    <a:pt x="1" y="112"/>
                    <a:pt x="1" y="205"/>
                    <a:pt x="71" y="275"/>
                  </a:cubicBezTo>
                  <a:cubicBezTo>
                    <a:pt x="100" y="305"/>
                    <a:pt x="138" y="319"/>
                    <a:pt x="178" y="319"/>
                  </a:cubicBezTo>
                  <a:cubicBezTo>
                    <a:pt x="217" y="319"/>
                    <a:pt x="258" y="305"/>
                    <a:pt x="293" y="275"/>
                  </a:cubicBezTo>
                  <a:cubicBezTo>
                    <a:pt x="352" y="205"/>
                    <a:pt x="352" y="112"/>
                    <a:pt x="293" y="53"/>
                  </a:cubicBezTo>
                  <a:cubicBezTo>
                    <a:pt x="258" y="18"/>
                    <a:pt x="217" y="0"/>
                    <a:pt x="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6046425" y="1920575"/>
              <a:ext cx="9300" cy="7900"/>
            </a:xfrm>
            <a:custGeom>
              <a:avLst/>
              <a:gdLst/>
              <a:ahLst/>
              <a:cxnLst/>
              <a:rect l="l" t="t" r="r" b="b"/>
              <a:pathLst>
                <a:path w="372" h="316" extrusionOk="0">
                  <a:moveTo>
                    <a:pt x="159" y="1"/>
                  </a:moveTo>
                  <a:cubicBezTo>
                    <a:pt x="79" y="1"/>
                    <a:pt x="0" y="61"/>
                    <a:pt x="0" y="163"/>
                  </a:cubicBezTo>
                  <a:cubicBezTo>
                    <a:pt x="0" y="245"/>
                    <a:pt x="70" y="315"/>
                    <a:pt x="152" y="315"/>
                  </a:cubicBezTo>
                  <a:cubicBezTo>
                    <a:pt x="157" y="315"/>
                    <a:pt x="161" y="316"/>
                    <a:pt x="165" y="316"/>
                  </a:cubicBezTo>
                  <a:cubicBezTo>
                    <a:pt x="298" y="316"/>
                    <a:pt x="371" y="148"/>
                    <a:pt x="269" y="46"/>
                  </a:cubicBezTo>
                  <a:cubicBezTo>
                    <a:pt x="238" y="15"/>
                    <a:pt x="199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6183875" y="1866725"/>
              <a:ext cx="10550" cy="7850"/>
            </a:xfrm>
            <a:custGeom>
              <a:avLst/>
              <a:gdLst/>
              <a:ahLst/>
              <a:cxnLst/>
              <a:rect l="l" t="t" r="r" b="b"/>
              <a:pathLst>
                <a:path w="422" h="314" extrusionOk="0">
                  <a:moveTo>
                    <a:pt x="211" y="1"/>
                  </a:moveTo>
                  <a:cubicBezTo>
                    <a:pt x="71" y="1"/>
                    <a:pt x="1" y="164"/>
                    <a:pt x="106" y="270"/>
                  </a:cubicBezTo>
                  <a:cubicBezTo>
                    <a:pt x="135" y="299"/>
                    <a:pt x="173" y="314"/>
                    <a:pt x="213" y="314"/>
                  </a:cubicBezTo>
                  <a:cubicBezTo>
                    <a:pt x="252" y="314"/>
                    <a:pt x="293" y="299"/>
                    <a:pt x="328" y="270"/>
                  </a:cubicBezTo>
                  <a:cubicBezTo>
                    <a:pt x="422" y="164"/>
                    <a:pt x="352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6243825" y="1730825"/>
              <a:ext cx="9300" cy="7825"/>
            </a:xfrm>
            <a:custGeom>
              <a:avLst/>
              <a:gdLst/>
              <a:ahLst/>
              <a:cxnLst/>
              <a:rect l="l" t="t" r="r" b="b"/>
              <a:pathLst>
                <a:path w="372" h="313" extrusionOk="0">
                  <a:moveTo>
                    <a:pt x="210" y="1"/>
                  </a:moveTo>
                  <a:cubicBezTo>
                    <a:pt x="173" y="1"/>
                    <a:pt x="136" y="14"/>
                    <a:pt x="106" y="43"/>
                  </a:cubicBezTo>
                  <a:cubicBezTo>
                    <a:pt x="1" y="137"/>
                    <a:pt x="71" y="312"/>
                    <a:pt x="211" y="312"/>
                  </a:cubicBezTo>
                  <a:cubicBezTo>
                    <a:pt x="293" y="312"/>
                    <a:pt x="364" y="242"/>
                    <a:pt x="364" y="160"/>
                  </a:cubicBezTo>
                  <a:cubicBezTo>
                    <a:pt x="372" y="64"/>
                    <a:pt x="291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6189600" y="1592700"/>
              <a:ext cx="9500" cy="7825"/>
            </a:xfrm>
            <a:custGeom>
              <a:avLst/>
              <a:gdLst/>
              <a:ahLst/>
              <a:cxnLst/>
              <a:rect l="l" t="t" r="r" b="b"/>
              <a:pathLst>
                <a:path w="380" h="313" extrusionOk="0">
                  <a:moveTo>
                    <a:pt x="218" y="0"/>
                  </a:moveTo>
                  <a:cubicBezTo>
                    <a:pt x="102" y="0"/>
                    <a:pt x="0" y="152"/>
                    <a:pt x="99" y="269"/>
                  </a:cubicBezTo>
                  <a:cubicBezTo>
                    <a:pt x="128" y="298"/>
                    <a:pt x="169" y="313"/>
                    <a:pt x="210" y="313"/>
                  </a:cubicBezTo>
                  <a:cubicBezTo>
                    <a:pt x="251" y="313"/>
                    <a:pt x="292" y="298"/>
                    <a:pt x="321" y="269"/>
                  </a:cubicBezTo>
                  <a:cubicBezTo>
                    <a:pt x="380" y="210"/>
                    <a:pt x="380" y="105"/>
                    <a:pt x="321" y="46"/>
                  </a:cubicBezTo>
                  <a:cubicBezTo>
                    <a:pt x="289" y="14"/>
                    <a:pt x="253" y="0"/>
                    <a:pt x="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6054300" y="1533150"/>
              <a:ext cx="7925" cy="7700"/>
            </a:xfrm>
            <a:custGeom>
              <a:avLst/>
              <a:gdLst/>
              <a:ahLst/>
              <a:cxnLst/>
              <a:rect l="l" t="t" r="r" b="b"/>
              <a:pathLst>
                <a:path w="317" h="308" extrusionOk="0">
                  <a:moveTo>
                    <a:pt x="159" y="1"/>
                  </a:moveTo>
                  <a:cubicBezTo>
                    <a:pt x="80" y="1"/>
                    <a:pt x="1" y="53"/>
                    <a:pt x="1" y="159"/>
                  </a:cubicBezTo>
                  <a:cubicBezTo>
                    <a:pt x="1" y="258"/>
                    <a:pt x="80" y="308"/>
                    <a:pt x="159" y="308"/>
                  </a:cubicBezTo>
                  <a:cubicBezTo>
                    <a:pt x="238" y="308"/>
                    <a:pt x="317" y="258"/>
                    <a:pt x="317" y="159"/>
                  </a:cubicBezTo>
                  <a:cubicBezTo>
                    <a:pt x="317" y="53"/>
                    <a:pt x="238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5915100" y="1586900"/>
              <a:ext cx="9600" cy="7725"/>
            </a:xfrm>
            <a:custGeom>
              <a:avLst/>
              <a:gdLst/>
              <a:ahLst/>
              <a:cxnLst/>
              <a:rect l="l" t="t" r="r" b="b"/>
              <a:pathLst>
                <a:path w="384" h="309" extrusionOk="0">
                  <a:moveTo>
                    <a:pt x="180" y="1"/>
                  </a:moveTo>
                  <a:cubicBezTo>
                    <a:pt x="138" y="1"/>
                    <a:pt x="94" y="15"/>
                    <a:pt x="59" y="44"/>
                  </a:cubicBezTo>
                  <a:cubicBezTo>
                    <a:pt x="0" y="103"/>
                    <a:pt x="0" y="208"/>
                    <a:pt x="59" y="267"/>
                  </a:cubicBezTo>
                  <a:cubicBezTo>
                    <a:pt x="93" y="296"/>
                    <a:pt x="130" y="308"/>
                    <a:pt x="164" y="308"/>
                  </a:cubicBezTo>
                  <a:cubicBezTo>
                    <a:pt x="284" y="308"/>
                    <a:pt x="383" y="162"/>
                    <a:pt x="293" y="44"/>
                  </a:cubicBezTo>
                  <a:cubicBezTo>
                    <a:pt x="263" y="15"/>
                    <a:pt x="222" y="1"/>
                    <a:pt x="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5855725" y="1722825"/>
              <a:ext cx="9075" cy="7950"/>
            </a:xfrm>
            <a:custGeom>
              <a:avLst/>
              <a:gdLst/>
              <a:ahLst/>
              <a:cxnLst/>
              <a:rect l="l" t="t" r="r" b="b"/>
              <a:pathLst>
                <a:path w="363" h="318" extrusionOk="0">
                  <a:moveTo>
                    <a:pt x="164" y="1"/>
                  </a:moveTo>
                  <a:cubicBezTo>
                    <a:pt x="70" y="1"/>
                    <a:pt x="0" y="71"/>
                    <a:pt x="0" y="153"/>
                  </a:cubicBezTo>
                  <a:cubicBezTo>
                    <a:pt x="0" y="249"/>
                    <a:pt x="77" y="318"/>
                    <a:pt x="159" y="318"/>
                  </a:cubicBezTo>
                  <a:cubicBezTo>
                    <a:pt x="197" y="318"/>
                    <a:pt x="236" y="303"/>
                    <a:pt x="269" y="270"/>
                  </a:cubicBezTo>
                  <a:cubicBezTo>
                    <a:pt x="363" y="176"/>
                    <a:pt x="304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5951650" y="1935925"/>
              <a:ext cx="18575" cy="15775"/>
            </a:xfrm>
            <a:custGeom>
              <a:avLst/>
              <a:gdLst/>
              <a:ahLst/>
              <a:cxnLst/>
              <a:rect l="l" t="t" r="r" b="b"/>
              <a:pathLst>
                <a:path w="743" h="631" extrusionOk="0">
                  <a:moveTo>
                    <a:pt x="359" y="1"/>
                  </a:moveTo>
                  <a:cubicBezTo>
                    <a:pt x="241" y="1"/>
                    <a:pt x="123" y="65"/>
                    <a:pt x="71" y="192"/>
                  </a:cubicBezTo>
                  <a:cubicBezTo>
                    <a:pt x="1" y="356"/>
                    <a:pt x="71" y="532"/>
                    <a:pt x="234" y="602"/>
                  </a:cubicBezTo>
                  <a:cubicBezTo>
                    <a:pt x="278" y="622"/>
                    <a:pt x="323" y="631"/>
                    <a:pt x="366" y="631"/>
                  </a:cubicBezTo>
                  <a:cubicBezTo>
                    <a:pt x="573" y="631"/>
                    <a:pt x="743" y="418"/>
                    <a:pt x="656" y="204"/>
                  </a:cubicBezTo>
                  <a:cubicBezTo>
                    <a:pt x="602" y="68"/>
                    <a:pt x="480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6129925" y="1939425"/>
              <a:ext cx="19175" cy="16000"/>
            </a:xfrm>
            <a:custGeom>
              <a:avLst/>
              <a:gdLst/>
              <a:ahLst/>
              <a:cxnLst/>
              <a:rect l="l" t="t" r="r" b="b"/>
              <a:pathLst>
                <a:path w="767" h="640" extrusionOk="0">
                  <a:moveTo>
                    <a:pt x="374" y="0"/>
                  </a:moveTo>
                  <a:cubicBezTo>
                    <a:pt x="163" y="0"/>
                    <a:pt x="0" y="215"/>
                    <a:pt x="88" y="438"/>
                  </a:cubicBezTo>
                  <a:cubicBezTo>
                    <a:pt x="132" y="562"/>
                    <a:pt x="250" y="639"/>
                    <a:pt x="375" y="639"/>
                  </a:cubicBezTo>
                  <a:cubicBezTo>
                    <a:pt x="416" y="639"/>
                    <a:pt x="457" y="631"/>
                    <a:pt x="497" y="614"/>
                  </a:cubicBezTo>
                  <a:cubicBezTo>
                    <a:pt x="755" y="509"/>
                    <a:pt x="766" y="146"/>
                    <a:pt x="509" y="29"/>
                  </a:cubicBezTo>
                  <a:cubicBezTo>
                    <a:pt x="463" y="9"/>
                    <a:pt x="418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6258750" y="1816400"/>
              <a:ext cx="19200" cy="15650"/>
            </a:xfrm>
            <a:custGeom>
              <a:avLst/>
              <a:gdLst/>
              <a:ahLst/>
              <a:cxnLst/>
              <a:rect l="l" t="t" r="r" b="b"/>
              <a:pathLst>
                <a:path w="768" h="626" extrusionOk="0">
                  <a:moveTo>
                    <a:pt x="394" y="1"/>
                  </a:moveTo>
                  <a:cubicBezTo>
                    <a:pt x="354" y="1"/>
                    <a:pt x="312" y="8"/>
                    <a:pt x="270" y="25"/>
                  </a:cubicBezTo>
                  <a:cubicBezTo>
                    <a:pt x="12" y="118"/>
                    <a:pt x="1" y="481"/>
                    <a:pt x="258" y="598"/>
                  </a:cubicBezTo>
                  <a:cubicBezTo>
                    <a:pt x="301" y="616"/>
                    <a:pt x="345" y="625"/>
                    <a:pt x="389" y="625"/>
                  </a:cubicBezTo>
                  <a:cubicBezTo>
                    <a:pt x="512" y="625"/>
                    <a:pt x="627" y="555"/>
                    <a:pt x="679" y="434"/>
                  </a:cubicBezTo>
                  <a:cubicBezTo>
                    <a:pt x="768" y="217"/>
                    <a:pt x="607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6262425" y="1638300"/>
              <a:ext cx="18575" cy="15825"/>
            </a:xfrm>
            <a:custGeom>
              <a:avLst/>
              <a:gdLst/>
              <a:ahLst/>
              <a:cxnLst/>
              <a:rect l="l" t="t" r="r" b="b"/>
              <a:pathLst>
                <a:path w="743" h="633" extrusionOk="0">
                  <a:moveTo>
                    <a:pt x="384" y="1"/>
                  </a:moveTo>
                  <a:cubicBezTo>
                    <a:pt x="266" y="1"/>
                    <a:pt x="151" y="62"/>
                    <a:pt x="99" y="188"/>
                  </a:cubicBezTo>
                  <a:cubicBezTo>
                    <a:pt x="0" y="406"/>
                    <a:pt x="170" y="632"/>
                    <a:pt x="380" y="632"/>
                  </a:cubicBezTo>
                  <a:cubicBezTo>
                    <a:pt x="418" y="632"/>
                    <a:pt x="458" y="625"/>
                    <a:pt x="497" y="609"/>
                  </a:cubicBezTo>
                  <a:cubicBezTo>
                    <a:pt x="661" y="550"/>
                    <a:pt x="743" y="363"/>
                    <a:pt x="684" y="200"/>
                  </a:cubicBezTo>
                  <a:cubicBezTo>
                    <a:pt x="630" y="68"/>
                    <a:pt x="506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6138700" y="1509775"/>
              <a:ext cx="18575" cy="15775"/>
            </a:xfrm>
            <a:custGeom>
              <a:avLst/>
              <a:gdLst/>
              <a:ahLst/>
              <a:cxnLst/>
              <a:rect l="l" t="t" r="r" b="b"/>
              <a:pathLst>
                <a:path w="743" h="631" extrusionOk="0">
                  <a:moveTo>
                    <a:pt x="378" y="0"/>
                  </a:moveTo>
                  <a:cubicBezTo>
                    <a:pt x="171" y="0"/>
                    <a:pt x="1" y="214"/>
                    <a:pt x="88" y="427"/>
                  </a:cubicBezTo>
                  <a:cubicBezTo>
                    <a:pt x="141" y="563"/>
                    <a:pt x="260" y="630"/>
                    <a:pt x="380" y="630"/>
                  </a:cubicBezTo>
                  <a:cubicBezTo>
                    <a:pt x="497" y="630"/>
                    <a:pt x="615" y="566"/>
                    <a:pt x="673" y="439"/>
                  </a:cubicBezTo>
                  <a:cubicBezTo>
                    <a:pt x="743" y="287"/>
                    <a:pt x="661" y="99"/>
                    <a:pt x="509" y="29"/>
                  </a:cubicBezTo>
                  <a:cubicBezTo>
                    <a:pt x="465" y="9"/>
                    <a:pt x="421" y="0"/>
                    <a:pt x="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5959850" y="1506050"/>
              <a:ext cx="19175" cy="15900"/>
            </a:xfrm>
            <a:custGeom>
              <a:avLst/>
              <a:gdLst/>
              <a:ahLst/>
              <a:cxnLst/>
              <a:rect l="l" t="t" r="r" b="b"/>
              <a:pathLst>
                <a:path w="767" h="636" extrusionOk="0">
                  <a:moveTo>
                    <a:pt x="390" y="1"/>
                  </a:moveTo>
                  <a:cubicBezTo>
                    <a:pt x="350" y="1"/>
                    <a:pt x="309" y="9"/>
                    <a:pt x="269" y="26"/>
                  </a:cubicBezTo>
                  <a:cubicBezTo>
                    <a:pt x="0" y="131"/>
                    <a:pt x="0" y="494"/>
                    <a:pt x="257" y="611"/>
                  </a:cubicBezTo>
                  <a:cubicBezTo>
                    <a:pt x="299" y="628"/>
                    <a:pt x="341" y="636"/>
                    <a:pt x="382" y="636"/>
                  </a:cubicBezTo>
                  <a:cubicBezTo>
                    <a:pt x="592" y="636"/>
                    <a:pt x="767" y="427"/>
                    <a:pt x="679" y="202"/>
                  </a:cubicBezTo>
                  <a:cubicBezTo>
                    <a:pt x="626" y="78"/>
                    <a:pt x="512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0700" y="1629425"/>
              <a:ext cx="19200" cy="15825"/>
            </a:xfrm>
            <a:custGeom>
              <a:avLst/>
              <a:gdLst/>
              <a:ahLst/>
              <a:cxnLst/>
              <a:rect l="l" t="t" r="r" b="b"/>
              <a:pathLst>
                <a:path w="768" h="633" extrusionOk="0">
                  <a:moveTo>
                    <a:pt x="386" y="1"/>
                  </a:moveTo>
                  <a:cubicBezTo>
                    <a:pt x="268" y="1"/>
                    <a:pt x="152" y="71"/>
                    <a:pt x="100" y="192"/>
                  </a:cubicBezTo>
                  <a:cubicBezTo>
                    <a:pt x="0" y="412"/>
                    <a:pt x="175" y="633"/>
                    <a:pt x="388" y="633"/>
                  </a:cubicBezTo>
                  <a:cubicBezTo>
                    <a:pt x="424" y="633"/>
                    <a:pt x="461" y="626"/>
                    <a:pt x="498" y="613"/>
                  </a:cubicBezTo>
                  <a:cubicBezTo>
                    <a:pt x="756" y="508"/>
                    <a:pt x="767" y="145"/>
                    <a:pt x="510" y="28"/>
                  </a:cubicBezTo>
                  <a:cubicBezTo>
                    <a:pt x="470" y="10"/>
                    <a:pt x="428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5824150" y="1807475"/>
              <a:ext cx="21650" cy="16400"/>
            </a:xfrm>
            <a:custGeom>
              <a:avLst/>
              <a:gdLst/>
              <a:ahLst/>
              <a:cxnLst/>
              <a:rect l="l" t="t" r="r" b="b"/>
              <a:pathLst>
                <a:path w="866" h="656" extrusionOk="0">
                  <a:moveTo>
                    <a:pt x="495" y="0"/>
                  </a:moveTo>
                  <a:cubicBezTo>
                    <a:pt x="458" y="0"/>
                    <a:pt x="422" y="6"/>
                    <a:pt x="386" y="19"/>
                  </a:cubicBezTo>
                  <a:lnTo>
                    <a:pt x="386" y="31"/>
                  </a:lnTo>
                  <a:cubicBezTo>
                    <a:pt x="0" y="132"/>
                    <a:pt x="143" y="656"/>
                    <a:pt x="462" y="656"/>
                  </a:cubicBezTo>
                  <a:cubicBezTo>
                    <a:pt x="511" y="656"/>
                    <a:pt x="564" y="644"/>
                    <a:pt x="620" y="616"/>
                  </a:cubicBezTo>
                  <a:cubicBezTo>
                    <a:pt x="784" y="546"/>
                    <a:pt x="865" y="370"/>
                    <a:pt x="795" y="206"/>
                  </a:cubicBezTo>
                  <a:cubicBezTo>
                    <a:pt x="750" y="78"/>
                    <a:pt x="625" y="0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5853375" y="1914775"/>
              <a:ext cx="8800" cy="7775"/>
            </a:xfrm>
            <a:custGeom>
              <a:avLst/>
              <a:gdLst/>
              <a:ahLst/>
              <a:cxnLst/>
              <a:rect l="l" t="t" r="r" b="b"/>
              <a:pathLst>
                <a:path w="352" h="311" extrusionOk="0">
                  <a:moveTo>
                    <a:pt x="176" y="0"/>
                  </a:moveTo>
                  <a:cubicBezTo>
                    <a:pt x="135" y="0"/>
                    <a:pt x="94" y="15"/>
                    <a:pt x="59" y="44"/>
                  </a:cubicBezTo>
                  <a:cubicBezTo>
                    <a:pt x="1" y="103"/>
                    <a:pt x="1" y="208"/>
                    <a:pt x="59" y="266"/>
                  </a:cubicBezTo>
                  <a:cubicBezTo>
                    <a:pt x="94" y="296"/>
                    <a:pt x="135" y="310"/>
                    <a:pt x="176" y="310"/>
                  </a:cubicBezTo>
                  <a:cubicBezTo>
                    <a:pt x="217" y="310"/>
                    <a:pt x="258" y="296"/>
                    <a:pt x="293" y="266"/>
                  </a:cubicBezTo>
                  <a:cubicBezTo>
                    <a:pt x="352" y="208"/>
                    <a:pt x="352" y="103"/>
                    <a:pt x="293" y="44"/>
                  </a:cubicBezTo>
                  <a:cubicBezTo>
                    <a:pt x="258" y="15"/>
                    <a:pt x="217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044650" y="1998250"/>
              <a:ext cx="9400" cy="8025"/>
            </a:xfrm>
            <a:custGeom>
              <a:avLst/>
              <a:gdLst/>
              <a:ahLst/>
              <a:cxnLst/>
              <a:rect l="l" t="t" r="r" b="b"/>
              <a:pathLst>
                <a:path w="376" h="321" extrusionOk="0">
                  <a:moveTo>
                    <a:pt x="165" y="0"/>
                  </a:moveTo>
                  <a:cubicBezTo>
                    <a:pt x="85" y="0"/>
                    <a:pt x="13" y="63"/>
                    <a:pt x="13" y="156"/>
                  </a:cubicBezTo>
                  <a:cubicBezTo>
                    <a:pt x="1" y="238"/>
                    <a:pt x="71" y="308"/>
                    <a:pt x="165" y="320"/>
                  </a:cubicBezTo>
                  <a:cubicBezTo>
                    <a:pt x="305" y="320"/>
                    <a:pt x="375" y="145"/>
                    <a:pt x="282" y="51"/>
                  </a:cubicBezTo>
                  <a:cubicBezTo>
                    <a:pt x="247" y="16"/>
                    <a:pt x="205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6238875" y="1922675"/>
              <a:ext cx="8500" cy="7775"/>
            </a:xfrm>
            <a:custGeom>
              <a:avLst/>
              <a:gdLst/>
              <a:ahLst/>
              <a:cxnLst/>
              <a:rect l="l" t="t" r="r" b="b"/>
              <a:pathLst>
                <a:path w="340" h="311" extrusionOk="0">
                  <a:moveTo>
                    <a:pt x="170" y="0"/>
                  </a:moveTo>
                  <a:cubicBezTo>
                    <a:pt x="129" y="0"/>
                    <a:pt x="88" y="15"/>
                    <a:pt x="59" y="44"/>
                  </a:cubicBezTo>
                  <a:cubicBezTo>
                    <a:pt x="0" y="102"/>
                    <a:pt x="0" y="208"/>
                    <a:pt x="59" y="266"/>
                  </a:cubicBezTo>
                  <a:cubicBezTo>
                    <a:pt x="88" y="295"/>
                    <a:pt x="129" y="310"/>
                    <a:pt x="170" y="310"/>
                  </a:cubicBezTo>
                  <a:cubicBezTo>
                    <a:pt x="211" y="310"/>
                    <a:pt x="252" y="295"/>
                    <a:pt x="281" y="266"/>
                  </a:cubicBezTo>
                  <a:cubicBezTo>
                    <a:pt x="339" y="208"/>
                    <a:pt x="339" y="102"/>
                    <a:pt x="281" y="44"/>
                  </a:cubicBezTo>
                  <a:cubicBezTo>
                    <a:pt x="252" y="15"/>
                    <a:pt x="211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6321625" y="1732475"/>
              <a:ext cx="9600" cy="7925"/>
            </a:xfrm>
            <a:custGeom>
              <a:avLst/>
              <a:gdLst/>
              <a:ahLst/>
              <a:cxnLst/>
              <a:rect l="l" t="t" r="r" b="b"/>
              <a:pathLst>
                <a:path w="384" h="317" extrusionOk="0">
                  <a:moveTo>
                    <a:pt x="217" y="0"/>
                  </a:moveTo>
                  <a:cubicBezTo>
                    <a:pt x="179" y="0"/>
                    <a:pt x="139" y="15"/>
                    <a:pt x="106" y="48"/>
                  </a:cubicBezTo>
                  <a:cubicBezTo>
                    <a:pt x="1" y="141"/>
                    <a:pt x="71" y="317"/>
                    <a:pt x="211" y="317"/>
                  </a:cubicBezTo>
                  <a:cubicBezTo>
                    <a:pt x="293" y="317"/>
                    <a:pt x="364" y="258"/>
                    <a:pt x="375" y="176"/>
                  </a:cubicBezTo>
                  <a:cubicBezTo>
                    <a:pt x="383" y="72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6246750" y="1538675"/>
              <a:ext cx="10200" cy="8025"/>
            </a:xfrm>
            <a:custGeom>
              <a:avLst/>
              <a:gdLst/>
              <a:ahLst/>
              <a:cxnLst/>
              <a:rect l="l" t="t" r="r" b="b"/>
              <a:pathLst>
                <a:path w="408" h="321" extrusionOk="0">
                  <a:moveTo>
                    <a:pt x="174" y="0"/>
                  </a:moveTo>
                  <a:cubicBezTo>
                    <a:pt x="135" y="0"/>
                    <a:pt x="95" y="16"/>
                    <a:pt x="59" y="55"/>
                  </a:cubicBezTo>
                  <a:cubicBezTo>
                    <a:pt x="1" y="113"/>
                    <a:pt x="1" y="219"/>
                    <a:pt x="59" y="277"/>
                  </a:cubicBezTo>
                  <a:cubicBezTo>
                    <a:pt x="89" y="306"/>
                    <a:pt x="130" y="321"/>
                    <a:pt x="171" y="321"/>
                  </a:cubicBezTo>
                  <a:cubicBezTo>
                    <a:pt x="211" y="321"/>
                    <a:pt x="252" y="306"/>
                    <a:pt x="282" y="277"/>
                  </a:cubicBezTo>
                  <a:cubicBezTo>
                    <a:pt x="407" y="170"/>
                    <a:pt x="299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6054675" y="1455500"/>
              <a:ext cx="9300" cy="7875"/>
            </a:xfrm>
            <a:custGeom>
              <a:avLst/>
              <a:gdLst/>
              <a:ahLst/>
              <a:cxnLst/>
              <a:rect l="l" t="t" r="r" b="b"/>
              <a:pathLst>
                <a:path w="372" h="315" extrusionOk="0">
                  <a:moveTo>
                    <a:pt x="206" y="0"/>
                  </a:moveTo>
                  <a:cubicBezTo>
                    <a:pt x="63" y="0"/>
                    <a:pt x="1" y="168"/>
                    <a:pt x="91" y="270"/>
                  </a:cubicBezTo>
                  <a:cubicBezTo>
                    <a:pt x="126" y="301"/>
                    <a:pt x="168" y="315"/>
                    <a:pt x="209" y="315"/>
                  </a:cubicBezTo>
                  <a:cubicBezTo>
                    <a:pt x="293" y="315"/>
                    <a:pt x="372" y="255"/>
                    <a:pt x="372" y="153"/>
                  </a:cubicBezTo>
                  <a:cubicBezTo>
                    <a:pt x="372" y="71"/>
                    <a:pt x="302" y="1"/>
                    <a:pt x="220" y="1"/>
                  </a:cubicBezTo>
                  <a:cubicBezTo>
                    <a:pt x="215" y="0"/>
                    <a:pt x="210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5860975" y="1530925"/>
              <a:ext cx="10450" cy="8200"/>
            </a:xfrm>
            <a:custGeom>
              <a:avLst/>
              <a:gdLst/>
              <a:ahLst/>
              <a:cxnLst/>
              <a:rect l="l" t="t" r="r" b="b"/>
              <a:pathLst>
                <a:path w="418" h="328" extrusionOk="0">
                  <a:moveTo>
                    <a:pt x="177" y="1"/>
                  </a:moveTo>
                  <a:cubicBezTo>
                    <a:pt x="138" y="1"/>
                    <a:pt x="99" y="15"/>
                    <a:pt x="71" y="49"/>
                  </a:cubicBezTo>
                  <a:cubicBezTo>
                    <a:pt x="1" y="107"/>
                    <a:pt x="1" y="213"/>
                    <a:pt x="71" y="271"/>
                  </a:cubicBezTo>
                  <a:cubicBezTo>
                    <a:pt x="105" y="311"/>
                    <a:pt x="145" y="327"/>
                    <a:pt x="184" y="327"/>
                  </a:cubicBezTo>
                  <a:cubicBezTo>
                    <a:pt x="306" y="327"/>
                    <a:pt x="418" y="164"/>
                    <a:pt x="293" y="49"/>
                  </a:cubicBezTo>
                  <a:cubicBezTo>
                    <a:pt x="263" y="18"/>
                    <a:pt x="219" y="1"/>
                    <a:pt x="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5777725" y="1721325"/>
              <a:ext cx="9275" cy="7850"/>
            </a:xfrm>
            <a:custGeom>
              <a:avLst/>
              <a:gdLst/>
              <a:ahLst/>
              <a:cxnLst/>
              <a:rect l="l" t="t" r="r" b="b"/>
              <a:pathLst>
                <a:path w="371" h="314" extrusionOk="0">
                  <a:moveTo>
                    <a:pt x="152" y="1"/>
                  </a:moveTo>
                  <a:cubicBezTo>
                    <a:pt x="69" y="1"/>
                    <a:pt x="8" y="68"/>
                    <a:pt x="8" y="154"/>
                  </a:cubicBezTo>
                  <a:cubicBezTo>
                    <a:pt x="0" y="251"/>
                    <a:pt x="80" y="314"/>
                    <a:pt x="165" y="314"/>
                  </a:cubicBezTo>
                  <a:cubicBezTo>
                    <a:pt x="204" y="314"/>
                    <a:pt x="244" y="301"/>
                    <a:pt x="277" y="271"/>
                  </a:cubicBezTo>
                  <a:cubicBezTo>
                    <a:pt x="371" y="178"/>
                    <a:pt x="312" y="2"/>
                    <a:pt x="172" y="2"/>
                  </a:cubicBezTo>
                  <a:cubicBezTo>
                    <a:pt x="165" y="1"/>
                    <a:pt x="158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3704300" y="1710800"/>
              <a:ext cx="37425" cy="29475"/>
            </a:xfrm>
            <a:custGeom>
              <a:avLst/>
              <a:gdLst/>
              <a:ahLst/>
              <a:cxnLst/>
              <a:rect l="l" t="t" r="r" b="b"/>
              <a:pathLst>
                <a:path w="1497" h="1179" extrusionOk="0">
                  <a:moveTo>
                    <a:pt x="865" y="1"/>
                  </a:moveTo>
                  <a:cubicBezTo>
                    <a:pt x="720" y="1"/>
                    <a:pt x="576" y="56"/>
                    <a:pt x="467" y="166"/>
                  </a:cubicBezTo>
                  <a:cubicBezTo>
                    <a:pt x="1" y="569"/>
                    <a:pt x="393" y="1178"/>
                    <a:pt x="849" y="1178"/>
                  </a:cubicBezTo>
                  <a:cubicBezTo>
                    <a:pt x="988" y="1178"/>
                    <a:pt x="1134" y="1122"/>
                    <a:pt x="1262" y="985"/>
                  </a:cubicBezTo>
                  <a:cubicBezTo>
                    <a:pt x="1485" y="762"/>
                    <a:pt x="1496" y="400"/>
                    <a:pt x="1274" y="177"/>
                  </a:cubicBezTo>
                  <a:cubicBezTo>
                    <a:pt x="1161" y="59"/>
                    <a:pt x="1013" y="1"/>
                    <a:pt x="8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3761675" y="1711700"/>
              <a:ext cx="38550" cy="28900"/>
            </a:xfrm>
            <a:custGeom>
              <a:avLst/>
              <a:gdLst/>
              <a:ahLst/>
              <a:cxnLst/>
              <a:rect l="l" t="t" r="r" b="b"/>
              <a:pathLst>
                <a:path w="1542" h="1156" extrusionOk="0">
                  <a:moveTo>
                    <a:pt x="766" y="1"/>
                  </a:moveTo>
                  <a:cubicBezTo>
                    <a:pt x="261" y="1"/>
                    <a:pt x="0" y="613"/>
                    <a:pt x="359" y="972"/>
                  </a:cubicBezTo>
                  <a:cubicBezTo>
                    <a:pt x="469" y="1094"/>
                    <a:pt x="619" y="1155"/>
                    <a:pt x="771" y="1155"/>
                  </a:cubicBezTo>
                  <a:cubicBezTo>
                    <a:pt x="912" y="1155"/>
                    <a:pt x="1054" y="1102"/>
                    <a:pt x="1167" y="996"/>
                  </a:cubicBezTo>
                  <a:cubicBezTo>
                    <a:pt x="1541" y="633"/>
                    <a:pt x="1295" y="13"/>
                    <a:pt x="781" y="1"/>
                  </a:cubicBezTo>
                  <a:cubicBezTo>
                    <a:pt x="776" y="1"/>
                    <a:pt x="771" y="1"/>
                    <a:pt x="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3767525" y="1656900"/>
              <a:ext cx="30350" cy="28875"/>
            </a:xfrm>
            <a:custGeom>
              <a:avLst/>
              <a:gdLst/>
              <a:ahLst/>
              <a:cxnLst/>
              <a:rect l="l" t="t" r="r" b="b"/>
              <a:pathLst>
                <a:path w="1214" h="1155" extrusionOk="0">
                  <a:moveTo>
                    <a:pt x="583" y="0"/>
                  </a:moveTo>
                  <a:cubicBezTo>
                    <a:pt x="294" y="0"/>
                    <a:pt x="16" y="224"/>
                    <a:pt x="8" y="567"/>
                  </a:cubicBezTo>
                  <a:cubicBezTo>
                    <a:pt x="1" y="918"/>
                    <a:pt x="281" y="1155"/>
                    <a:pt x="579" y="1155"/>
                  </a:cubicBezTo>
                  <a:cubicBezTo>
                    <a:pt x="718" y="1155"/>
                    <a:pt x="860" y="1103"/>
                    <a:pt x="980" y="988"/>
                  </a:cubicBezTo>
                  <a:cubicBezTo>
                    <a:pt x="1202" y="778"/>
                    <a:pt x="1213" y="415"/>
                    <a:pt x="991" y="181"/>
                  </a:cubicBezTo>
                  <a:cubicBezTo>
                    <a:pt x="874" y="56"/>
                    <a:pt x="727" y="0"/>
                    <a:pt x="5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3710975" y="1655925"/>
              <a:ext cx="31925" cy="28650"/>
            </a:xfrm>
            <a:custGeom>
              <a:avLst/>
              <a:gdLst/>
              <a:ahLst/>
              <a:cxnLst/>
              <a:rect l="l" t="t" r="r" b="b"/>
              <a:pathLst>
                <a:path w="1277" h="1146" extrusionOk="0">
                  <a:moveTo>
                    <a:pt x="639" y="0"/>
                  </a:moveTo>
                  <a:cubicBezTo>
                    <a:pt x="496" y="0"/>
                    <a:pt x="355" y="53"/>
                    <a:pt x="247" y="161"/>
                  </a:cubicBezTo>
                  <a:cubicBezTo>
                    <a:pt x="13" y="372"/>
                    <a:pt x="1" y="746"/>
                    <a:pt x="223" y="969"/>
                  </a:cubicBezTo>
                  <a:cubicBezTo>
                    <a:pt x="336" y="1087"/>
                    <a:pt x="484" y="1146"/>
                    <a:pt x="634" y="1146"/>
                  </a:cubicBezTo>
                  <a:cubicBezTo>
                    <a:pt x="780" y="1146"/>
                    <a:pt x="927" y="1090"/>
                    <a:pt x="1042" y="980"/>
                  </a:cubicBezTo>
                  <a:cubicBezTo>
                    <a:pt x="1264" y="770"/>
                    <a:pt x="1276" y="407"/>
                    <a:pt x="1054" y="173"/>
                  </a:cubicBezTo>
                  <a:cubicBezTo>
                    <a:pt x="940" y="59"/>
                    <a:pt x="789" y="0"/>
                    <a:pt x="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3703325" y="1753400"/>
              <a:ext cx="38675" cy="31650"/>
            </a:xfrm>
            <a:custGeom>
              <a:avLst/>
              <a:gdLst/>
              <a:ahLst/>
              <a:cxnLst/>
              <a:rect l="l" t="t" r="r" b="b"/>
              <a:pathLst>
                <a:path w="1547" h="1266" extrusionOk="0">
                  <a:moveTo>
                    <a:pt x="778" y="0"/>
                  </a:moveTo>
                  <a:cubicBezTo>
                    <a:pt x="529" y="0"/>
                    <a:pt x="295" y="145"/>
                    <a:pt x="190" y="380"/>
                  </a:cubicBezTo>
                  <a:cubicBezTo>
                    <a:pt x="1" y="819"/>
                    <a:pt x="346" y="1266"/>
                    <a:pt x="771" y="1266"/>
                  </a:cubicBezTo>
                  <a:cubicBezTo>
                    <a:pt x="844" y="1266"/>
                    <a:pt x="921" y="1252"/>
                    <a:pt x="997" y="1223"/>
                  </a:cubicBezTo>
                  <a:cubicBezTo>
                    <a:pt x="1524" y="1024"/>
                    <a:pt x="1547" y="287"/>
                    <a:pt x="1032" y="53"/>
                  </a:cubicBezTo>
                  <a:cubicBezTo>
                    <a:pt x="949" y="17"/>
                    <a:pt x="863" y="0"/>
                    <a:pt x="7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3763275" y="1754550"/>
              <a:ext cx="38100" cy="31700"/>
            </a:xfrm>
            <a:custGeom>
              <a:avLst/>
              <a:gdLst/>
              <a:ahLst/>
              <a:cxnLst/>
              <a:rect l="l" t="t" r="r" b="b"/>
              <a:pathLst>
                <a:path w="1524" h="1268" extrusionOk="0">
                  <a:moveTo>
                    <a:pt x="758" y="1"/>
                  </a:moveTo>
                  <a:cubicBezTo>
                    <a:pt x="341" y="1"/>
                    <a:pt x="1" y="431"/>
                    <a:pt x="167" y="861"/>
                  </a:cubicBezTo>
                  <a:cubicBezTo>
                    <a:pt x="266" y="1113"/>
                    <a:pt x="503" y="1268"/>
                    <a:pt x="756" y="1268"/>
                  </a:cubicBezTo>
                  <a:cubicBezTo>
                    <a:pt x="832" y="1268"/>
                    <a:pt x="910" y="1253"/>
                    <a:pt x="986" y="1224"/>
                  </a:cubicBezTo>
                  <a:cubicBezTo>
                    <a:pt x="1512" y="1013"/>
                    <a:pt x="1524" y="288"/>
                    <a:pt x="1009" y="54"/>
                  </a:cubicBezTo>
                  <a:cubicBezTo>
                    <a:pt x="925" y="17"/>
                    <a:pt x="840" y="1"/>
                    <a:pt x="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3806050" y="1713575"/>
              <a:ext cx="38375" cy="31650"/>
            </a:xfrm>
            <a:custGeom>
              <a:avLst/>
              <a:gdLst/>
              <a:ahLst/>
              <a:cxnLst/>
              <a:rect l="l" t="t" r="r" b="b"/>
              <a:pathLst>
                <a:path w="1535" h="1266" extrusionOk="0">
                  <a:moveTo>
                    <a:pt x="769" y="0"/>
                  </a:moveTo>
                  <a:cubicBezTo>
                    <a:pt x="694" y="0"/>
                    <a:pt x="616" y="14"/>
                    <a:pt x="538" y="43"/>
                  </a:cubicBezTo>
                  <a:cubicBezTo>
                    <a:pt x="23" y="254"/>
                    <a:pt x="0" y="979"/>
                    <a:pt x="515" y="1213"/>
                  </a:cubicBezTo>
                  <a:cubicBezTo>
                    <a:pt x="595" y="1249"/>
                    <a:pt x="679" y="1265"/>
                    <a:pt x="762" y="1265"/>
                  </a:cubicBezTo>
                  <a:cubicBezTo>
                    <a:pt x="1006" y="1265"/>
                    <a:pt x="1241" y="1121"/>
                    <a:pt x="1345" y="885"/>
                  </a:cubicBezTo>
                  <a:cubicBezTo>
                    <a:pt x="1535" y="447"/>
                    <a:pt x="1198" y="0"/>
                    <a:pt x="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3807200" y="1654275"/>
              <a:ext cx="37175" cy="31625"/>
            </a:xfrm>
            <a:custGeom>
              <a:avLst/>
              <a:gdLst/>
              <a:ahLst/>
              <a:cxnLst/>
              <a:rect l="l" t="t" r="r" b="b"/>
              <a:pathLst>
                <a:path w="1487" h="1265" extrusionOk="0">
                  <a:moveTo>
                    <a:pt x="776" y="1"/>
                  </a:moveTo>
                  <a:cubicBezTo>
                    <a:pt x="543" y="1"/>
                    <a:pt x="309" y="126"/>
                    <a:pt x="200" y="379"/>
                  </a:cubicBezTo>
                  <a:cubicBezTo>
                    <a:pt x="0" y="818"/>
                    <a:pt x="344" y="1265"/>
                    <a:pt x="776" y="1265"/>
                  </a:cubicBezTo>
                  <a:cubicBezTo>
                    <a:pt x="851" y="1265"/>
                    <a:pt x="929" y="1251"/>
                    <a:pt x="1007" y="1222"/>
                  </a:cubicBezTo>
                  <a:cubicBezTo>
                    <a:pt x="1323" y="1093"/>
                    <a:pt x="1487" y="719"/>
                    <a:pt x="1358" y="403"/>
                  </a:cubicBezTo>
                  <a:cubicBezTo>
                    <a:pt x="1257" y="135"/>
                    <a:pt x="1017" y="1"/>
                    <a:pt x="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3766225" y="1611400"/>
              <a:ext cx="36925" cy="31725"/>
            </a:xfrm>
            <a:custGeom>
              <a:avLst/>
              <a:gdLst/>
              <a:ahLst/>
              <a:cxnLst/>
              <a:rect l="l" t="t" r="r" b="b"/>
              <a:pathLst>
                <a:path w="1477" h="1269" extrusionOk="0">
                  <a:moveTo>
                    <a:pt x="747" y="1"/>
                  </a:moveTo>
                  <a:cubicBezTo>
                    <a:pt x="335" y="1"/>
                    <a:pt x="1" y="429"/>
                    <a:pt x="166" y="866"/>
                  </a:cubicBezTo>
                  <a:cubicBezTo>
                    <a:pt x="273" y="1134"/>
                    <a:pt x="516" y="1268"/>
                    <a:pt x="758" y="1268"/>
                  </a:cubicBezTo>
                  <a:cubicBezTo>
                    <a:pt x="993" y="1268"/>
                    <a:pt x="1226" y="1143"/>
                    <a:pt x="1336" y="889"/>
                  </a:cubicBezTo>
                  <a:cubicBezTo>
                    <a:pt x="1476" y="562"/>
                    <a:pt x="1336" y="199"/>
                    <a:pt x="1008" y="59"/>
                  </a:cubicBezTo>
                  <a:cubicBezTo>
                    <a:pt x="920" y="19"/>
                    <a:pt x="832" y="1"/>
                    <a:pt x="7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3706275" y="1610125"/>
              <a:ext cx="37200" cy="31725"/>
            </a:xfrm>
            <a:custGeom>
              <a:avLst/>
              <a:gdLst/>
              <a:ahLst/>
              <a:cxnLst/>
              <a:rect l="l" t="t" r="r" b="b"/>
              <a:pathLst>
                <a:path w="1488" h="1269" extrusionOk="0">
                  <a:moveTo>
                    <a:pt x="775" y="0"/>
                  </a:moveTo>
                  <a:cubicBezTo>
                    <a:pt x="540" y="0"/>
                    <a:pt x="304" y="126"/>
                    <a:pt x="189" y="379"/>
                  </a:cubicBezTo>
                  <a:cubicBezTo>
                    <a:pt x="1" y="815"/>
                    <a:pt x="341" y="1268"/>
                    <a:pt x="770" y="1268"/>
                  </a:cubicBezTo>
                  <a:cubicBezTo>
                    <a:pt x="847" y="1268"/>
                    <a:pt x="927" y="1253"/>
                    <a:pt x="1008" y="1221"/>
                  </a:cubicBezTo>
                  <a:cubicBezTo>
                    <a:pt x="1324" y="1093"/>
                    <a:pt x="1487" y="730"/>
                    <a:pt x="1359" y="402"/>
                  </a:cubicBezTo>
                  <a:cubicBezTo>
                    <a:pt x="1258" y="135"/>
                    <a:pt x="1017" y="0"/>
                    <a:pt x="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3663300" y="1651275"/>
              <a:ext cx="38350" cy="31525"/>
            </a:xfrm>
            <a:custGeom>
              <a:avLst/>
              <a:gdLst/>
              <a:ahLst/>
              <a:cxnLst/>
              <a:rect l="l" t="t" r="r" b="b"/>
              <a:pathLst>
                <a:path w="1534" h="1261" extrusionOk="0">
                  <a:moveTo>
                    <a:pt x="769" y="1"/>
                  </a:moveTo>
                  <a:cubicBezTo>
                    <a:pt x="523" y="1"/>
                    <a:pt x="292" y="141"/>
                    <a:pt x="188" y="382"/>
                  </a:cubicBezTo>
                  <a:cubicBezTo>
                    <a:pt x="0" y="817"/>
                    <a:pt x="339" y="1261"/>
                    <a:pt x="759" y="1261"/>
                  </a:cubicBezTo>
                  <a:cubicBezTo>
                    <a:pt x="836" y="1261"/>
                    <a:pt x="916" y="1246"/>
                    <a:pt x="995" y="1213"/>
                  </a:cubicBezTo>
                  <a:cubicBezTo>
                    <a:pt x="1522" y="1014"/>
                    <a:pt x="1533" y="277"/>
                    <a:pt x="1030" y="55"/>
                  </a:cubicBezTo>
                  <a:cubicBezTo>
                    <a:pt x="945" y="18"/>
                    <a:pt x="856" y="1"/>
                    <a:pt x="7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3663600" y="1710650"/>
              <a:ext cx="36925" cy="31500"/>
            </a:xfrm>
            <a:custGeom>
              <a:avLst/>
              <a:gdLst/>
              <a:ahLst/>
              <a:cxnLst/>
              <a:rect l="l" t="t" r="r" b="b"/>
              <a:pathLst>
                <a:path w="1477" h="1260" extrusionOk="0">
                  <a:moveTo>
                    <a:pt x="711" y="0"/>
                  </a:moveTo>
                  <a:cubicBezTo>
                    <a:pt x="636" y="0"/>
                    <a:pt x="558" y="14"/>
                    <a:pt x="480" y="43"/>
                  </a:cubicBezTo>
                  <a:cubicBezTo>
                    <a:pt x="153" y="172"/>
                    <a:pt x="1" y="534"/>
                    <a:pt x="118" y="862"/>
                  </a:cubicBezTo>
                  <a:cubicBezTo>
                    <a:pt x="225" y="1125"/>
                    <a:pt x="468" y="1260"/>
                    <a:pt x="710" y="1260"/>
                  </a:cubicBezTo>
                  <a:cubicBezTo>
                    <a:pt x="942" y="1260"/>
                    <a:pt x="1173" y="1137"/>
                    <a:pt x="1288" y="885"/>
                  </a:cubicBezTo>
                  <a:cubicBezTo>
                    <a:pt x="1477" y="447"/>
                    <a:pt x="1140" y="0"/>
                    <a:pt x="7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3658300" y="1770875"/>
              <a:ext cx="19950" cy="15750"/>
            </a:xfrm>
            <a:custGeom>
              <a:avLst/>
              <a:gdLst/>
              <a:ahLst/>
              <a:cxnLst/>
              <a:rect l="l" t="t" r="r" b="b"/>
              <a:pathLst>
                <a:path w="798" h="630" extrusionOk="0">
                  <a:moveTo>
                    <a:pt x="452" y="0"/>
                  </a:moveTo>
                  <a:cubicBezTo>
                    <a:pt x="375" y="0"/>
                    <a:pt x="297" y="29"/>
                    <a:pt x="236" y="91"/>
                  </a:cubicBezTo>
                  <a:lnTo>
                    <a:pt x="236" y="79"/>
                  </a:lnTo>
                  <a:lnTo>
                    <a:pt x="236" y="79"/>
                  </a:lnTo>
                  <a:cubicBezTo>
                    <a:pt x="1" y="305"/>
                    <a:pt x="206" y="630"/>
                    <a:pt x="452" y="630"/>
                  </a:cubicBezTo>
                  <a:cubicBezTo>
                    <a:pt x="524" y="630"/>
                    <a:pt x="600" y="602"/>
                    <a:pt x="669" y="535"/>
                  </a:cubicBezTo>
                  <a:cubicBezTo>
                    <a:pt x="798" y="418"/>
                    <a:pt x="798" y="220"/>
                    <a:pt x="681" y="103"/>
                  </a:cubicBezTo>
                  <a:cubicBezTo>
                    <a:pt x="619" y="35"/>
                    <a:pt x="536" y="0"/>
                    <a:pt x="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3743450" y="1806475"/>
              <a:ext cx="18650" cy="15825"/>
            </a:xfrm>
            <a:custGeom>
              <a:avLst/>
              <a:gdLst/>
              <a:ahLst/>
              <a:cxnLst/>
              <a:rect l="l" t="t" r="r" b="b"/>
              <a:pathLst>
                <a:path w="746" h="633" extrusionOk="0">
                  <a:moveTo>
                    <a:pt x="329" y="1"/>
                  </a:moveTo>
                  <a:cubicBezTo>
                    <a:pt x="167" y="1"/>
                    <a:pt x="12" y="127"/>
                    <a:pt x="12" y="316"/>
                  </a:cubicBezTo>
                  <a:cubicBezTo>
                    <a:pt x="0" y="492"/>
                    <a:pt x="141" y="632"/>
                    <a:pt x="316" y="632"/>
                  </a:cubicBezTo>
                  <a:cubicBezTo>
                    <a:pt x="321" y="633"/>
                    <a:pt x="326" y="633"/>
                    <a:pt x="330" y="633"/>
                  </a:cubicBezTo>
                  <a:cubicBezTo>
                    <a:pt x="602" y="633"/>
                    <a:pt x="746" y="301"/>
                    <a:pt x="550" y="94"/>
                  </a:cubicBezTo>
                  <a:cubicBezTo>
                    <a:pt x="486" y="30"/>
                    <a:pt x="407" y="1"/>
                    <a:pt x="3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3826225" y="1774375"/>
              <a:ext cx="17275" cy="15675"/>
            </a:xfrm>
            <a:custGeom>
              <a:avLst/>
              <a:gdLst/>
              <a:ahLst/>
              <a:cxnLst/>
              <a:rect l="l" t="t" r="r" b="b"/>
              <a:pathLst>
                <a:path w="691" h="627" extrusionOk="0">
                  <a:moveTo>
                    <a:pt x="340" y="0"/>
                  </a:moveTo>
                  <a:cubicBezTo>
                    <a:pt x="262" y="0"/>
                    <a:pt x="185" y="30"/>
                    <a:pt x="129" y="91"/>
                  </a:cubicBezTo>
                  <a:cubicBezTo>
                    <a:pt x="0" y="208"/>
                    <a:pt x="0" y="407"/>
                    <a:pt x="117" y="524"/>
                  </a:cubicBezTo>
                  <a:cubicBezTo>
                    <a:pt x="178" y="591"/>
                    <a:pt x="262" y="627"/>
                    <a:pt x="346" y="627"/>
                  </a:cubicBezTo>
                  <a:cubicBezTo>
                    <a:pt x="423" y="627"/>
                    <a:pt x="500" y="597"/>
                    <a:pt x="562" y="536"/>
                  </a:cubicBezTo>
                  <a:cubicBezTo>
                    <a:pt x="691" y="419"/>
                    <a:pt x="691" y="220"/>
                    <a:pt x="574" y="103"/>
                  </a:cubicBezTo>
                  <a:cubicBezTo>
                    <a:pt x="512" y="36"/>
                    <a:pt x="426" y="0"/>
                    <a:pt x="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3860150" y="1692625"/>
              <a:ext cx="18650" cy="15900"/>
            </a:xfrm>
            <a:custGeom>
              <a:avLst/>
              <a:gdLst/>
              <a:ahLst/>
              <a:cxnLst/>
              <a:rect l="l" t="t" r="r" b="b"/>
              <a:pathLst>
                <a:path w="746" h="636" extrusionOk="0">
                  <a:moveTo>
                    <a:pt x="425" y="0"/>
                  </a:moveTo>
                  <a:cubicBezTo>
                    <a:pt x="350" y="0"/>
                    <a:pt x="273" y="27"/>
                    <a:pt x="211" y="86"/>
                  </a:cubicBezTo>
                  <a:cubicBezTo>
                    <a:pt x="0" y="284"/>
                    <a:pt x="141" y="624"/>
                    <a:pt x="422" y="635"/>
                  </a:cubicBezTo>
                  <a:cubicBezTo>
                    <a:pt x="597" y="635"/>
                    <a:pt x="737" y="495"/>
                    <a:pt x="737" y="320"/>
                  </a:cubicBezTo>
                  <a:cubicBezTo>
                    <a:pt x="745" y="127"/>
                    <a:pt x="588" y="0"/>
                    <a:pt x="4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3830325" y="1609750"/>
              <a:ext cx="16675" cy="15925"/>
            </a:xfrm>
            <a:custGeom>
              <a:avLst/>
              <a:gdLst/>
              <a:ahLst/>
              <a:cxnLst/>
              <a:rect l="l" t="t" r="r" b="b"/>
              <a:pathLst>
                <a:path w="667" h="637" extrusionOk="0">
                  <a:moveTo>
                    <a:pt x="319" y="0"/>
                  </a:moveTo>
                  <a:cubicBezTo>
                    <a:pt x="156" y="0"/>
                    <a:pt x="0" y="125"/>
                    <a:pt x="0" y="312"/>
                  </a:cubicBezTo>
                  <a:cubicBezTo>
                    <a:pt x="0" y="504"/>
                    <a:pt x="154" y="636"/>
                    <a:pt x="319" y="636"/>
                  </a:cubicBezTo>
                  <a:cubicBezTo>
                    <a:pt x="394" y="636"/>
                    <a:pt x="472" y="609"/>
                    <a:pt x="538" y="546"/>
                  </a:cubicBezTo>
                  <a:cubicBezTo>
                    <a:pt x="655" y="429"/>
                    <a:pt x="667" y="230"/>
                    <a:pt x="550" y="101"/>
                  </a:cubicBezTo>
                  <a:cubicBezTo>
                    <a:pt x="484" y="31"/>
                    <a:pt x="400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3745800" y="1573950"/>
              <a:ext cx="18450" cy="16025"/>
            </a:xfrm>
            <a:custGeom>
              <a:avLst/>
              <a:gdLst/>
              <a:ahLst/>
              <a:cxnLst/>
              <a:rect l="l" t="t" r="r" b="b"/>
              <a:pathLst>
                <a:path w="738" h="641" extrusionOk="0">
                  <a:moveTo>
                    <a:pt x="433" y="1"/>
                  </a:moveTo>
                  <a:cubicBezTo>
                    <a:pt x="140" y="1"/>
                    <a:pt x="0" y="340"/>
                    <a:pt x="187" y="539"/>
                  </a:cubicBezTo>
                  <a:cubicBezTo>
                    <a:pt x="254" y="609"/>
                    <a:pt x="337" y="640"/>
                    <a:pt x="418" y="640"/>
                  </a:cubicBezTo>
                  <a:cubicBezTo>
                    <a:pt x="581" y="640"/>
                    <a:pt x="737" y="516"/>
                    <a:pt x="737" y="328"/>
                  </a:cubicBezTo>
                  <a:cubicBezTo>
                    <a:pt x="737" y="153"/>
                    <a:pt x="597" y="1"/>
                    <a:pt x="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3662425" y="1606350"/>
              <a:ext cx="21100" cy="15900"/>
            </a:xfrm>
            <a:custGeom>
              <a:avLst/>
              <a:gdLst/>
              <a:ahLst/>
              <a:cxnLst/>
              <a:rect l="l" t="t" r="r" b="b"/>
              <a:pathLst>
                <a:path w="844" h="636" extrusionOk="0">
                  <a:moveTo>
                    <a:pt x="428" y="1"/>
                  </a:moveTo>
                  <a:cubicBezTo>
                    <a:pt x="346" y="1"/>
                    <a:pt x="264" y="33"/>
                    <a:pt x="200" y="97"/>
                  </a:cubicBezTo>
                  <a:cubicBezTo>
                    <a:pt x="1" y="296"/>
                    <a:pt x="141" y="635"/>
                    <a:pt x="422" y="635"/>
                  </a:cubicBezTo>
                  <a:cubicBezTo>
                    <a:pt x="703" y="635"/>
                    <a:pt x="843" y="296"/>
                    <a:pt x="656" y="97"/>
                  </a:cubicBezTo>
                  <a:cubicBezTo>
                    <a:pt x="592" y="33"/>
                    <a:pt x="510" y="1"/>
                    <a:pt x="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3625950" y="1687975"/>
              <a:ext cx="22200" cy="15900"/>
            </a:xfrm>
            <a:custGeom>
              <a:avLst/>
              <a:gdLst/>
              <a:ahLst/>
              <a:cxnLst/>
              <a:rect l="l" t="t" r="r" b="b"/>
              <a:pathLst>
                <a:path w="888" h="636" extrusionOk="0">
                  <a:moveTo>
                    <a:pt x="411" y="0"/>
                  </a:moveTo>
                  <a:cubicBezTo>
                    <a:pt x="12" y="0"/>
                    <a:pt x="1" y="634"/>
                    <a:pt x="431" y="634"/>
                  </a:cubicBezTo>
                  <a:cubicBezTo>
                    <a:pt x="434" y="634"/>
                    <a:pt x="438" y="634"/>
                    <a:pt x="442" y="634"/>
                  </a:cubicBezTo>
                  <a:cubicBezTo>
                    <a:pt x="453" y="635"/>
                    <a:pt x="464" y="636"/>
                    <a:pt x="474" y="636"/>
                  </a:cubicBezTo>
                  <a:cubicBezTo>
                    <a:pt x="880" y="636"/>
                    <a:pt x="887" y="2"/>
                    <a:pt x="476" y="2"/>
                  </a:cubicBezTo>
                  <a:cubicBezTo>
                    <a:pt x="468" y="2"/>
                    <a:pt x="461" y="2"/>
                    <a:pt x="454" y="2"/>
                  </a:cubicBezTo>
                  <a:cubicBezTo>
                    <a:pt x="439" y="1"/>
                    <a:pt x="425" y="0"/>
                    <a:pt x="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3676825" y="1828325"/>
              <a:ext cx="28925" cy="23750"/>
            </a:xfrm>
            <a:custGeom>
              <a:avLst/>
              <a:gdLst/>
              <a:ahLst/>
              <a:cxnLst/>
              <a:rect l="l" t="t" r="r" b="b"/>
              <a:pathLst>
                <a:path w="1157" h="950" extrusionOk="0">
                  <a:moveTo>
                    <a:pt x="588" y="0"/>
                  </a:moveTo>
                  <a:cubicBezTo>
                    <a:pt x="406" y="0"/>
                    <a:pt x="229" y="110"/>
                    <a:pt x="150" y="285"/>
                  </a:cubicBezTo>
                  <a:cubicBezTo>
                    <a:pt x="1" y="613"/>
                    <a:pt x="258" y="950"/>
                    <a:pt x="575" y="950"/>
                  </a:cubicBezTo>
                  <a:cubicBezTo>
                    <a:pt x="631" y="950"/>
                    <a:pt x="689" y="939"/>
                    <a:pt x="747" y="917"/>
                  </a:cubicBezTo>
                  <a:cubicBezTo>
                    <a:pt x="1145" y="764"/>
                    <a:pt x="1156" y="215"/>
                    <a:pt x="770" y="39"/>
                  </a:cubicBezTo>
                  <a:cubicBezTo>
                    <a:pt x="711" y="13"/>
                    <a:pt x="649" y="0"/>
                    <a:pt x="5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3796175" y="1830675"/>
              <a:ext cx="28900" cy="23975"/>
            </a:xfrm>
            <a:custGeom>
              <a:avLst/>
              <a:gdLst/>
              <a:ahLst/>
              <a:cxnLst/>
              <a:rect l="l" t="t" r="r" b="b"/>
              <a:pathLst>
                <a:path w="1156" h="959" extrusionOk="0">
                  <a:moveTo>
                    <a:pt x="583" y="0"/>
                  </a:moveTo>
                  <a:cubicBezTo>
                    <a:pt x="266" y="0"/>
                    <a:pt x="0" y="325"/>
                    <a:pt x="138" y="659"/>
                  </a:cubicBezTo>
                  <a:cubicBezTo>
                    <a:pt x="210" y="840"/>
                    <a:pt x="389" y="959"/>
                    <a:pt x="580" y="959"/>
                  </a:cubicBezTo>
                  <a:cubicBezTo>
                    <a:pt x="635" y="959"/>
                    <a:pt x="691" y="949"/>
                    <a:pt x="746" y="928"/>
                  </a:cubicBezTo>
                  <a:cubicBezTo>
                    <a:pt x="1144" y="764"/>
                    <a:pt x="1156" y="214"/>
                    <a:pt x="769" y="39"/>
                  </a:cubicBezTo>
                  <a:cubicBezTo>
                    <a:pt x="707" y="12"/>
                    <a:pt x="644" y="0"/>
                    <a:pt x="5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3882375" y="1748625"/>
              <a:ext cx="28650" cy="23800"/>
            </a:xfrm>
            <a:custGeom>
              <a:avLst/>
              <a:gdLst/>
              <a:ahLst/>
              <a:cxnLst/>
              <a:rect l="l" t="t" r="r" b="b"/>
              <a:pathLst>
                <a:path w="1146" h="952" extrusionOk="0">
                  <a:moveTo>
                    <a:pt x="574" y="0"/>
                  </a:moveTo>
                  <a:cubicBezTo>
                    <a:pt x="517" y="0"/>
                    <a:pt x="458" y="10"/>
                    <a:pt x="398" y="33"/>
                  </a:cubicBezTo>
                  <a:cubicBezTo>
                    <a:pt x="12" y="185"/>
                    <a:pt x="1" y="735"/>
                    <a:pt x="375" y="911"/>
                  </a:cubicBezTo>
                  <a:cubicBezTo>
                    <a:pt x="439" y="938"/>
                    <a:pt x="506" y="951"/>
                    <a:pt x="571" y="951"/>
                  </a:cubicBezTo>
                  <a:cubicBezTo>
                    <a:pt x="755" y="951"/>
                    <a:pt x="929" y="846"/>
                    <a:pt x="1007" y="665"/>
                  </a:cubicBezTo>
                  <a:cubicBezTo>
                    <a:pt x="1146" y="337"/>
                    <a:pt x="896" y="0"/>
                    <a:pt x="5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884750" y="1629775"/>
              <a:ext cx="27775" cy="23725"/>
            </a:xfrm>
            <a:custGeom>
              <a:avLst/>
              <a:gdLst/>
              <a:ahLst/>
              <a:cxnLst/>
              <a:rect l="l" t="t" r="r" b="b"/>
              <a:pathLst>
                <a:path w="1111" h="949" extrusionOk="0">
                  <a:moveTo>
                    <a:pt x="575" y="1"/>
                  </a:moveTo>
                  <a:cubicBezTo>
                    <a:pt x="401" y="1"/>
                    <a:pt x="225" y="94"/>
                    <a:pt x="140" y="283"/>
                  </a:cubicBezTo>
                  <a:cubicBezTo>
                    <a:pt x="0" y="611"/>
                    <a:pt x="250" y="948"/>
                    <a:pt x="572" y="948"/>
                  </a:cubicBezTo>
                  <a:cubicBezTo>
                    <a:pt x="629" y="948"/>
                    <a:pt x="688" y="938"/>
                    <a:pt x="748" y="915"/>
                  </a:cubicBezTo>
                  <a:cubicBezTo>
                    <a:pt x="982" y="821"/>
                    <a:pt x="1111" y="541"/>
                    <a:pt x="1017" y="307"/>
                  </a:cubicBezTo>
                  <a:cubicBezTo>
                    <a:pt x="939" y="103"/>
                    <a:pt x="758" y="1"/>
                    <a:pt x="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3802300" y="1544200"/>
              <a:ext cx="27750" cy="23925"/>
            </a:xfrm>
            <a:custGeom>
              <a:avLst/>
              <a:gdLst/>
              <a:ahLst/>
              <a:cxnLst/>
              <a:rect l="l" t="t" r="r" b="b"/>
              <a:pathLst>
                <a:path w="1110" h="957" extrusionOk="0">
                  <a:moveTo>
                    <a:pt x="563" y="1"/>
                  </a:moveTo>
                  <a:cubicBezTo>
                    <a:pt x="253" y="1"/>
                    <a:pt x="1" y="323"/>
                    <a:pt x="127" y="653"/>
                  </a:cubicBezTo>
                  <a:cubicBezTo>
                    <a:pt x="204" y="855"/>
                    <a:pt x="386" y="957"/>
                    <a:pt x="569" y="957"/>
                  </a:cubicBezTo>
                  <a:cubicBezTo>
                    <a:pt x="746" y="957"/>
                    <a:pt x="923" y="860"/>
                    <a:pt x="1004" y="664"/>
                  </a:cubicBezTo>
                  <a:cubicBezTo>
                    <a:pt x="1109" y="430"/>
                    <a:pt x="992" y="150"/>
                    <a:pt x="758" y="44"/>
                  </a:cubicBezTo>
                  <a:cubicBezTo>
                    <a:pt x="693" y="14"/>
                    <a:pt x="626" y="1"/>
                    <a:pt x="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3682900" y="1541850"/>
              <a:ext cx="28625" cy="23850"/>
            </a:xfrm>
            <a:custGeom>
              <a:avLst/>
              <a:gdLst/>
              <a:ahLst/>
              <a:cxnLst/>
              <a:rect l="l" t="t" r="r" b="b"/>
              <a:pathLst>
                <a:path w="1145" h="954" extrusionOk="0">
                  <a:moveTo>
                    <a:pt x="573" y="1"/>
                  </a:moveTo>
                  <a:cubicBezTo>
                    <a:pt x="515" y="1"/>
                    <a:pt x="456" y="11"/>
                    <a:pt x="399" y="33"/>
                  </a:cubicBezTo>
                  <a:cubicBezTo>
                    <a:pt x="12" y="185"/>
                    <a:pt x="1" y="747"/>
                    <a:pt x="387" y="910"/>
                  </a:cubicBezTo>
                  <a:cubicBezTo>
                    <a:pt x="453" y="940"/>
                    <a:pt x="519" y="954"/>
                    <a:pt x="583" y="954"/>
                  </a:cubicBezTo>
                  <a:cubicBezTo>
                    <a:pt x="893" y="954"/>
                    <a:pt x="1145" y="632"/>
                    <a:pt x="1019" y="302"/>
                  </a:cubicBezTo>
                  <a:cubicBezTo>
                    <a:pt x="947" y="114"/>
                    <a:pt x="765" y="1"/>
                    <a:pt x="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3596700" y="1624125"/>
              <a:ext cx="28900" cy="23800"/>
            </a:xfrm>
            <a:custGeom>
              <a:avLst/>
              <a:gdLst/>
              <a:ahLst/>
              <a:cxnLst/>
              <a:rect l="l" t="t" r="r" b="b"/>
              <a:pathLst>
                <a:path w="1156" h="952" extrusionOk="0">
                  <a:moveTo>
                    <a:pt x="581" y="1"/>
                  </a:moveTo>
                  <a:cubicBezTo>
                    <a:pt x="401" y="1"/>
                    <a:pt x="227" y="105"/>
                    <a:pt x="150" y="287"/>
                  </a:cubicBezTo>
                  <a:cubicBezTo>
                    <a:pt x="0" y="615"/>
                    <a:pt x="257" y="952"/>
                    <a:pt x="582" y="952"/>
                  </a:cubicBezTo>
                  <a:cubicBezTo>
                    <a:pt x="639" y="952"/>
                    <a:pt x="698" y="941"/>
                    <a:pt x="758" y="919"/>
                  </a:cubicBezTo>
                  <a:cubicBezTo>
                    <a:pt x="1144" y="755"/>
                    <a:pt x="1156" y="205"/>
                    <a:pt x="770" y="41"/>
                  </a:cubicBezTo>
                  <a:cubicBezTo>
                    <a:pt x="709" y="14"/>
                    <a:pt x="644" y="1"/>
                    <a:pt x="5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3590525" y="1742800"/>
              <a:ext cx="31875" cy="24125"/>
            </a:xfrm>
            <a:custGeom>
              <a:avLst/>
              <a:gdLst/>
              <a:ahLst/>
              <a:cxnLst/>
              <a:rect l="l" t="t" r="r" b="b"/>
              <a:pathLst>
                <a:path w="1275" h="965" extrusionOk="0">
                  <a:moveTo>
                    <a:pt x="733" y="0"/>
                  </a:moveTo>
                  <a:cubicBezTo>
                    <a:pt x="676" y="0"/>
                    <a:pt x="618" y="11"/>
                    <a:pt x="560" y="32"/>
                  </a:cubicBezTo>
                  <a:cubicBezTo>
                    <a:pt x="1" y="215"/>
                    <a:pt x="211" y="965"/>
                    <a:pt x="675" y="965"/>
                  </a:cubicBezTo>
                  <a:cubicBezTo>
                    <a:pt x="745" y="965"/>
                    <a:pt x="820" y="948"/>
                    <a:pt x="900" y="910"/>
                  </a:cubicBezTo>
                  <a:cubicBezTo>
                    <a:pt x="1145" y="816"/>
                    <a:pt x="1274" y="547"/>
                    <a:pt x="1169" y="301"/>
                  </a:cubicBezTo>
                  <a:cubicBezTo>
                    <a:pt x="1097" y="113"/>
                    <a:pt x="922" y="0"/>
                    <a:pt x="7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3608900" y="1828475"/>
              <a:ext cx="10300" cy="8075"/>
            </a:xfrm>
            <a:custGeom>
              <a:avLst/>
              <a:gdLst/>
              <a:ahLst/>
              <a:cxnLst/>
              <a:rect l="l" t="t" r="r" b="b"/>
              <a:pathLst>
                <a:path w="412" h="323" extrusionOk="0">
                  <a:moveTo>
                    <a:pt x="179" y="0"/>
                  </a:moveTo>
                  <a:cubicBezTo>
                    <a:pt x="143" y="0"/>
                    <a:pt x="105" y="13"/>
                    <a:pt x="71" y="45"/>
                  </a:cubicBezTo>
                  <a:cubicBezTo>
                    <a:pt x="1" y="103"/>
                    <a:pt x="1" y="220"/>
                    <a:pt x="71" y="279"/>
                  </a:cubicBezTo>
                  <a:cubicBezTo>
                    <a:pt x="100" y="308"/>
                    <a:pt x="141" y="323"/>
                    <a:pt x="182" y="323"/>
                  </a:cubicBezTo>
                  <a:cubicBezTo>
                    <a:pt x="223" y="323"/>
                    <a:pt x="264" y="308"/>
                    <a:pt x="293" y="279"/>
                  </a:cubicBezTo>
                  <a:cubicBezTo>
                    <a:pt x="411" y="161"/>
                    <a:pt x="304" y="0"/>
                    <a:pt x="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3745800" y="1888100"/>
              <a:ext cx="9375" cy="7900"/>
            </a:xfrm>
            <a:custGeom>
              <a:avLst/>
              <a:gdLst/>
              <a:ahLst/>
              <a:cxnLst/>
              <a:rect l="l" t="t" r="r" b="b"/>
              <a:pathLst>
                <a:path w="375" h="316" extrusionOk="0">
                  <a:moveTo>
                    <a:pt x="164" y="1"/>
                  </a:moveTo>
                  <a:cubicBezTo>
                    <a:pt x="85" y="1"/>
                    <a:pt x="12" y="58"/>
                    <a:pt x="12" y="152"/>
                  </a:cubicBezTo>
                  <a:cubicBezTo>
                    <a:pt x="0" y="245"/>
                    <a:pt x="70" y="315"/>
                    <a:pt x="164" y="315"/>
                  </a:cubicBezTo>
                  <a:cubicBezTo>
                    <a:pt x="304" y="315"/>
                    <a:pt x="374" y="152"/>
                    <a:pt x="281" y="46"/>
                  </a:cubicBezTo>
                  <a:cubicBezTo>
                    <a:pt x="246" y="15"/>
                    <a:pt x="204" y="1"/>
                    <a:pt x="1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884425" y="1834050"/>
              <a:ext cx="8500" cy="8000"/>
            </a:xfrm>
            <a:custGeom>
              <a:avLst/>
              <a:gdLst/>
              <a:ahLst/>
              <a:cxnLst/>
              <a:rect l="l" t="t" r="r" b="b"/>
              <a:pathLst>
                <a:path w="340" h="320" extrusionOk="0">
                  <a:moveTo>
                    <a:pt x="170" y="0"/>
                  </a:moveTo>
                  <a:cubicBezTo>
                    <a:pt x="129" y="0"/>
                    <a:pt x="88" y="15"/>
                    <a:pt x="59" y="44"/>
                  </a:cubicBezTo>
                  <a:cubicBezTo>
                    <a:pt x="0" y="114"/>
                    <a:pt x="0" y="208"/>
                    <a:pt x="59" y="266"/>
                  </a:cubicBezTo>
                  <a:cubicBezTo>
                    <a:pt x="88" y="301"/>
                    <a:pt x="129" y="319"/>
                    <a:pt x="170" y="319"/>
                  </a:cubicBezTo>
                  <a:cubicBezTo>
                    <a:pt x="211" y="319"/>
                    <a:pt x="252" y="301"/>
                    <a:pt x="281" y="266"/>
                  </a:cubicBezTo>
                  <a:cubicBezTo>
                    <a:pt x="340" y="208"/>
                    <a:pt x="340" y="114"/>
                    <a:pt x="281" y="44"/>
                  </a:cubicBezTo>
                  <a:cubicBezTo>
                    <a:pt x="252" y="15"/>
                    <a:pt x="211" y="0"/>
                    <a:pt x="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943300" y="1698250"/>
              <a:ext cx="9300" cy="7925"/>
            </a:xfrm>
            <a:custGeom>
              <a:avLst/>
              <a:gdLst/>
              <a:ahLst/>
              <a:cxnLst/>
              <a:rect l="l" t="t" r="r" b="b"/>
              <a:pathLst>
                <a:path w="372" h="317" extrusionOk="0">
                  <a:moveTo>
                    <a:pt x="208" y="1"/>
                  </a:moveTo>
                  <a:cubicBezTo>
                    <a:pt x="8" y="1"/>
                    <a:pt x="1" y="305"/>
                    <a:pt x="208" y="317"/>
                  </a:cubicBezTo>
                  <a:cubicBezTo>
                    <a:pt x="301" y="317"/>
                    <a:pt x="371" y="247"/>
                    <a:pt x="371" y="165"/>
                  </a:cubicBezTo>
                  <a:cubicBezTo>
                    <a:pt x="371" y="71"/>
                    <a:pt x="301" y="1"/>
                    <a:pt x="219" y="1"/>
                  </a:cubicBezTo>
                  <a:cubicBezTo>
                    <a:pt x="215" y="1"/>
                    <a:pt x="212" y="1"/>
                    <a:pt x="2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3889975" y="1560000"/>
              <a:ext cx="8800" cy="8000"/>
            </a:xfrm>
            <a:custGeom>
              <a:avLst/>
              <a:gdLst/>
              <a:ahLst/>
              <a:cxnLst/>
              <a:rect l="l" t="t" r="r" b="b"/>
              <a:pathLst>
                <a:path w="352" h="320" extrusionOk="0">
                  <a:moveTo>
                    <a:pt x="176" y="0"/>
                  </a:moveTo>
                  <a:cubicBezTo>
                    <a:pt x="135" y="0"/>
                    <a:pt x="94" y="15"/>
                    <a:pt x="59" y="44"/>
                  </a:cubicBezTo>
                  <a:cubicBezTo>
                    <a:pt x="1" y="114"/>
                    <a:pt x="1" y="208"/>
                    <a:pt x="59" y="266"/>
                  </a:cubicBezTo>
                  <a:cubicBezTo>
                    <a:pt x="94" y="301"/>
                    <a:pt x="135" y="319"/>
                    <a:pt x="176" y="319"/>
                  </a:cubicBezTo>
                  <a:cubicBezTo>
                    <a:pt x="217" y="319"/>
                    <a:pt x="258" y="301"/>
                    <a:pt x="293" y="266"/>
                  </a:cubicBezTo>
                  <a:cubicBezTo>
                    <a:pt x="352" y="208"/>
                    <a:pt x="352" y="114"/>
                    <a:pt x="293" y="44"/>
                  </a:cubicBezTo>
                  <a:cubicBezTo>
                    <a:pt x="258" y="15"/>
                    <a:pt x="217" y="0"/>
                    <a:pt x="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3752600" y="1500525"/>
              <a:ext cx="9300" cy="7750"/>
            </a:xfrm>
            <a:custGeom>
              <a:avLst/>
              <a:gdLst/>
              <a:ahLst/>
              <a:cxnLst/>
              <a:rect l="l" t="t" r="r" b="b"/>
              <a:pathLst>
                <a:path w="372" h="310" extrusionOk="0">
                  <a:moveTo>
                    <a:pt x="206" y="1"/>
                  </a:moveTo>
                  <a:cubicBezTo>
                    <a:pt x="74" y="1"/>
                    <a:pt x="1" y="168"/>
                    <a:pt x="102" y="259"/>
                  </a:cubicBezTo>
                  <a:cubicBezTo>
                    <a:pt x="134" y="294"/>
                    <a:pt x="174" y="309"/>
                    <a:pt x="214" y="309"/>
                  </a:cubicBezTo>
                  <a:cubicBezTo>
                    <a:pt x="294" y="309"/>
                    <a:pt x="372" y="247"/>
                    <a:pt x="372" y="153"/>
                  </a:cubicBezTo>
                  <a:cubicBezTo>
                    <a:pt x="372" y="72"/>
                    <a:pt x="301" y="1"/>
                    <a:pt x="219" y="1"/>
                  </a:cubicBezTo>
                  <a:cubicBezTo>
                    <a:pt x="215" y="1"/>
                    <a:pt x="211" y="1"/>
                    <a:pt x="2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3614750" y="1554325"/>
              <a:ext cx="10225" cy="8175"/>
            </a:xfrm>
            <a:custGeom>
              <a:avLst/>
              <a:gdLst/>
              <a:ahLst/>
              <a:cxnLst/>
              <a:rect l="l" t="t" r="r" b="b"/>
              <a:pathLst>
                <a:path w="409" h="327" extrusionOk="0">
                  <a:moveTo>
                    <a:pt x="166" y="0"/>
                  </a:moveTo>
                  <a:cubicBezTo>
                    <a:pt x="126" y="0"/>
                    <a:pt x="87" y="15"/>
                    <a:pt x="59" y="49"/>
                  </a:cubicBezTo>
                  <a:cubicBezTo>
                    <a:pt x="1" y="107"/>
                    <a:pt x="1" y="213"/>
                    <a:pt x="59" y="271"/>
                  </a:cubicBezTo>
                  <a:cubicBezTo>
                    <a:pt x="93" y="311"/>
                    <a:pt x="133" y="327"/>
                    <a:pt x="172" y="327"/>
                  </a:cubicBezTo>
                  <a:cubicBezTo>
                    <a:pt x="295" y="327"/>
                    <a:pt x="409" y="164"/>
                    <a:pt x="293" y="49"/>
                  </a:cubicBezTo>
                  <a:cubicBezTo>
                    <a:pt x="257" y="18"/>
                    <a:pt x="210" y="0"/>
                    <a:pt x="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3555175" y="1690375"/>
              <a:ext cx="9300" cy="7800"/>
            </a:xfrm>
            <a:custGeom>
              <a:avLst/>
              <a:gdLst/>
              <a:ahLst/>
              <a:cxnLst/>
              <a:rect l="l" t="t" r="r" b="b"/>
              <a:pathLst>
                <a:path w="372" h="312" extrusionOk="0">
                  <a:moveTo>
                    <a:pt x="161" y="0"/>
                  </a:moveTo>
                  <a:cubicBezTo>
                    <a:pt x="79" y="0"/>
                    <a:pt x="9" y="59"/>
                    <a:pt x="9" y="152"/>
                  </a:cubicBezTo>
                  <a:cubicBezTo>
                    <a:pt x="1" y="248"/>
                    <a:pt x="81" y="312"/>
                    <a:pt x="162" y="312"/>
                  </a:cubicBezTo>
                  <a:cubicBezTo>
                    <a:pt x="200" y="312"/>
                    <a:pt x="237" y="299"/>
                    <a:pt x="266" y="269"/>
                  </a:cubicBezTo>
                  <a:cubicBezTo>
                    <a:pt x="372" y="176"/>
                    <a:pt x="301" y="0"/>
                    <a:pt x="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3650575" y="1903475"/>
              <a:ext cx="18900" cy="15650"/>
            </a:xfrm>
            <a:custGeom>
              <a:avLst/>
              <a:gdLst/>
              <a:ahLst/>
              <a:cxnLst/>
              <a:rect l="l" t="t" r="r" b="b"/>
              <a:pathLst>
                <a:path w="756" h="626" extrusionOk="0">
                  <a:moveTo>
                    <a:pt x="379" y="1"/>
                  </a:moveTo>
                  <a:cubicBezTo>
                    <a:pt x="256" y="1"/>
                    <a:pt x="141" y="71"/>
                    <a:pt x="89" y="192"/>
                  </a:cubicBezTo>
                  <a:cubicBezTo>
                    <a:pt x="0" y="409"/>
                    <a:pt x="160" y="625"/>
                    <a:pt x="367" y="625"/>
                  </a:cubicBezTo>
                  <a:cubicBezTo>
                    <a:pt x="406" y="625"/>
                    <a:pt x="446" y="618"/>
                    <a:pt x="487" y="601"/>
                  </a:cubicBezTo>
                  <a:cubicBezTo>
                    <a:pt x="756" y="508"/>
                    <a:pt x="756" y="145"/>
                    <a:pt x="510" y="28"/>
                  </a:cubicBezTo>
                  <a:cubicBezTo>
                    <a:pt x="467" y="10"/>
                    <a:pt x="423" y="1"/>
                    <a:pt x="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3829300" y="1906950"/>
              <a:ext cx="19175" cy="15875"/>
            </a:xfrm>
            <a:custGeom>
              <a:avLst/>
              <a:gdLst/>
              <a:ahLst/>
              <a:cxnLst/>
              <a:rect l="l" t="t" r="r" b="b"/>
              <a:pathLst>
                <a:path w="767" h="635" extrusionOk="0">
                  <a:moveTo>
                    <a:pt x="378" y="0"/>
                  </a:moveTo>
                  <a:cubicBezTo>
                    <a:pt x="171" y="0"/>
                    <a:pt x="1" y="216"/>
                    <a:pt x="88" y="439"/>
                  </a:cubicBezTo>
                  <a:cubicBezTo>
                    <a:pt x="142" y="564"/>
                    <a:pt x="257" y="635"/>
                    <a:pt x="382" y="635"/>
                  </a:cubicBezTo>
                  <a:cubicBezTo>
                    <a:pt x="420" y="635"/>
                    <a:pt x="459" y="628"/>
                    <a:pt x="497" y="614"/>
                  </a:cubicBezTo>
                  <a:cubicBezTo>
                    <a:pt x="766" y="509"/>
                    <a:pt x="766" y="146"/>
                    <a:pt x="509" y="29"/>
                  </a:cubicBezTo>
                  <a:cubicBezTo>
                    <a:pt x="465" y="10"/>
                    <a:pt x="421" y="0"/>
                    <a:pt x="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958425" y="1783675"/>
              <a:ext cx="19175" cy="15900"/>
            </a:xfrm>
            <a:custGeom>
              <a:avLst/>
              <a:gdLst/>
              <a:ahLst/>
              <a:cxnLst/>
              <a:rect l="l" t="t" r="r" b="b"/>
              <a:pathLst>
                <a:path w="767" h="636" extrusionOk="0">
                  <a:moveTo>
                    <a:pt x="386" y="0"/>
                  </a:moveTo>
                  <a:cubicBezTo>
                    <a:pt x="348" y="0"/>
                    <a:pt x="309" y="7"/>
                    <a:pt x="269" y="23"/>
                  </a:cubicBezTo>
                  <a:cubicBezTo>
                    <a:pt x="0" y="129"/>
                    <a:pt x="0" y="491"/>
                    <a:pt x="258" y="608"/>
                  </a:cubicBezTo>
                  <a:cubicBezTo>
                    <a:pt x="297" y="627"/>
                    <a:pt x="340" y="636"/>
                    <a:pt x="381" y="636"/>
                  </a:cubicBezTo>
                  <a:cubicBezTo>
                    <a:pt x="500" y="636"/>
                    <a:pt x="615" y="566"/>
                    <a:pt x="667" y="445"/>
                  </a:cubicBezTo>
                  <a:cubicBezTo>
                    <a:pt x="766" y="227"/>
                    <a:pt x="597" y="0"/>
                    <a:pt x="3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3962050" y="1605725"/>
              <a:ext cx="18625" cy="15825"/>
            </a:xfrm>
            <a:custGeom>
              <a:avLst/>
              <a:gdLst/>
              <a:ahLst/>
              <a:cxnLst/>
              <a:rect l="l" t="t" r="r" b="b"/>
              <a:pathLst>
                <a:path w="745" h="633" extrusionOk="0">
                  <a:moveTo>
                    <a:pt x="388" y="1"/>
                  </a:moveTo>
                  <a:cubicBezTo>
                    <a:pt x="271" y="1"/>
                    <a:pt x="153" y="65"/>
                    <a:pt x="101" y="192"/>
                  </a:cubicBezTo>
                  <a:cubicBezTo>
                    <a:pt x="0" y="404"/>
                    <a:pt x="177" y="632"/>
                    <a:pt x="392" y="632"/>
                  </a:cubicBezTo>
                  <a:cubicBezTo>
                    <a:pt x="427" y="632"/>
                    <a:pt x="463" y="626"/>
                    <a:pt x="499" y="613"/>
                  </a:cubicBezTo>
                  <a:cubicBezTo>
                    <a:pt x="663" y="543"/>
                    <a:pt x="744" y="368"/>
                    <a:pt x="674" y="204"/>
                  </a:cubicBezTo>
                  <a:cubicBezTo>
                    <a:pt x="627" y="68"/>
                    <a:pt x="508" y="1"/>
                    <a:pt x="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3838800" y="1477050"/>
              <a:ext cx="17850" cy="15725"/>
            </a:xfrm>
            <a:custGeom>
              <a:avLst/>
              <a:gdLst/>
              <a:ahLst/>
              <a:cxnLst/>
              <a:rect l="l" t="t" r="r" b="b"/>
              <a:pathLst>
                <a:path w="714" h="629" extrusionOk="0">
                  <a:moveTo>
                    <a:pt x="361" y="1"/>
                  </a:moveTo>
                  <a:cubicBezTo>
                    <a:pt x="238" y="1"/>
                    <a:pt x="122" y="71"/>
                    <a:pt x="71" y="192"/>
                  </a:cubicBezTo>
                  <a:cubicBezTo>
                    <a:pt x="0" y="355"/>
                    <a:pt x="71" y="531"/>
                    <a:pt x="234" y="601"/>
                  </a:cubicBezTo>
                  <a:cubicBezTo>
                    <a:pt x="275" y="620"/>
                    <a:pt x="317" y="628"/>
                    <a:pt x="360" y="628"/>
                  </a:cubicBezTo>
                  <a:cubicBezTo>
                    <a:pt x="477" y="628"/>
                    <a:pt x="592" y="561"/>
                    <a:pt x="644" y="449"/>
                  </a:cubicBezTo>
                  <a:cubicBezTo>
                    <a:pt x="714" y="285"/>
                    <a:pt x="644" y="98"/>
                    <a:pt x="492" y="28"/>
                  </a:cubicBezTo>
                  <a:cubicBezTo>
                    <a:pt x="449" y="10"/>
                    <a:pt x="405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3659350" y="1473625"/>
              <a:ext cx="18600" cy="15750"/>
            </a:xfrm>
            <a:custGeom>
              <a:avLst/>
              <a:gdLst/>
              <a:ahLst/>
              <a:cxnLst/>
              <a:rect l="l" t="t" r="r" b="b"/>
              <a:pathLst>
                <a:path w="744" h="630" extrusionOk="0">
                  <a:moveTo>
                    <a:pt x="383" y="1"/>
                  </a:moveTo>
                  <a:cubicBezTo>
                    <a:pt x="268" y="1"/>
                    <a:pt x="152" y="63"/>
                    <a:pt x="100" y="188"/>
                  </a:cubicBezTo>
                  <a:cubicBezTo>
                    <a:pt x="0" y="409"/>
                    <a:pt x="175" y="629"/>
                    <a:pt x="388" y="629"/>
                  </a:cubicBezTo>
                  <a:cubicBezTo>
                    <a:pt x="424" y="629"/>
                    <a:pt x="461" y="623"/>
                    <a:pt x="498" y="609"/>
                  </a:cubicBezTo>
                  <a:cubicBezTo>
                    <a:pt x="662" y="539"/>
                    <a:pt x="744" y="364"/>
                    <a:pt x="674" y="200"/>
                  </a:cubicBezTo>
                  <a:cubicBezTo>
                    <a:pt x="626" y="68"/>
                    <a:pt x="505" y="1"/>
                    <a:pt x="3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3530350" y="1596975"/>
              <a:ext cx="19200" cy="15625"/>
            </a:xfrm>
            <a:custGeom>
              <a:avLst/>
              <a:gdLst/>
              <a:ahLst/>
              <a:cxnLst/>
              <a:rect l="l" t="t" r="r" b="b"/>
              <a:pathLst>
                <a:path w="768" h="625" extrusionOk="0">
                  <a:moveTo>
                    <a:pt x="380" y="0"/>
                  </a:moveTo>
                  <a:cubicBezTo>
                    <a:pt x="257" y="0"/>
                    <a:pt x="141" y="70"/>
                    <a:pt x="89" y="191"/>
                  </a:cubicBezTo>
                  <a:cubicBezTo>
                    <a:pt x="1" y="408"/>
                    <a:pt x="169" y="625"/>
                    <a:pt x="379" y="625"/>
                  </a:cubicBezTo>
                  <a:cubicBezTo>
                    <a:pt x="418" y="625"/>
                    <a:pt x="458" y="617"/>
                    <a:pt x="499" y="601"/>
                  </a:cubicBezTo>
                  <a:cubicBezTo>
                    <a:pt x="756" y="507"/>
                    <a:pt x="768" y="133"/>
                    <a:pt x="511" y="27"/>
                  </a:cubicBezTo>
                  <a:cubicBezTo>
                    <a:pt x="468" y="9"/>
                    <a:pt x="423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3527300" y="1774900"/>
              <a:ext cx="18600" cy="15800"/>
            </a:xfrm>
            <a:custGeom>
              <a:avLst/>
              <a:gdLst/>
              <a:ahLst/>
              <a:cxnLst/>
              <a:rect l="l" t="t" r="r" b="b"/>
              <a:pathLst>
                <a:path w="744" h="632" extrusionOk="0">
                  <a:moveTo>
                    <a:pt x="363" y="0"/>
                  </a:moveTo>
                  <a:cubicBezTo>
                    <a:pt x="325" y="0"/>
                    <a:pt x="286" y="7"/>
                    <a:pt x="247" y="23"/>
                  </a:cubicBezTo>
                  <a:cubicBezTo>
                    <a:pt x="83" y="82"/>
                    <a:pt x="1" y="269"/>
                    <a:pt x="59" y="433"/>
                  </a:cubicBezTo>
                  <a:cubicBezTo>
                    <a:pt x="113" y="565"/>
                    <a:pt x="237" y="632"/>
                    <a:pt x="360" y="632"/>
                  </a:cubicBezTo>
                  <a:cubicBezTo>
                    <a:pt x="477" y="632"/>
                    <a:pt x="593" y="570"/>
                    <a:pt x="644" y="445"/>
                  </a:cubicBezTo>
                  <a:cubicBezTo>
                    <a:pt x="743" y="227"/>
                    <a:pt x="574" y="0"/>
                    <a:pt x="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3551875" y="1882300"/>
              <a:ext cx="10850" cy="7850"/>
            </a:xfrm>
            <a:custGeom>
              <a:avLst/>
              <a:gdLst/>
              <a:ahLst/>
              <a:cxnLst/>
              <a:rect l="l" t="t" r="r" b="b"/>
              <a:pathLst>
                <a:path w="434" h="314" extrusionOk="0">
                  <a:moveTo>
                    <a:pt x="217" y="1"/>
                  </a:moveTo>
                  <a:cubicBezTo>
                    <a:pt x="176" y="1"/>
                    <a:pt x="135" y="15"/>
                    <a:pt x="106" y="44"/>
                  </a:cubicBezTo>
                  <a:cubicBezTo>
                    <a:pt x="1" y="138"/>
                    <a:pt x="71" y="314"/>
                    <a:pt x="223" y="314"/>
                  </a:cubicBezTo>
                  <a:cubicBezTo>
                    <a:pt x="363" y="314"/>
                    <a:pt x="433" y="138"/>
                    <a:pt x="328" y="44"/>
                  </a:cubicBezTo>
                  <a:cubicBezTo>
                    <a:pt x="299" y="15"/>
                    <a:pt x="258" y="1"/>
                    <a:pt x="2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3744325" y="1965950"/>
              <a:ext cx="7925" cy="7275"/>
            </a:xfrm>
            <a:custGeom>
              <a:avLst/>
              <a:gdLst/>
              <a:ahLst/>
              <a:cxnLst/>
              <a:rect l="l" t="t" r="r" b="b"/>
              <a:pathLst>
                <a:path w="317" h="291" extrusionOk="0">
                  <a:moveTo>
                    <a:pt x="163" y="0"/>
                  </a:moveTo>
                  <a:cubicBezTo>
                    <a:pt x="88" y="0"/>
                    <a:pt x="12" y="50"/>
                    <a:pt x="1" y="150"/>
                  </a:cubicBezTo>
                  <a:cubicBezTo>
                    <a:pt x="12" y="243"/>
                    <a:pt x="88" y="290"/>
                    <a:pt x="163" y="290"/>
                  </a:cubicBezTo>
                  <a:cubicBezTo>
                    <a:pt x="237" y="290"/>
                    <a:pt x="311" y="243"/>
                    <a:pt x="316" y="150"/>
                  </a:cubicBezTo>
                  <a:cubicBezTo>
                    <a:pt x="311" y="50"/>
                    <a:pt x="237" y="0"/>
                    <a:pt x="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3937350" y="1890125"/>
              <a:ext cx="10575" cy="7850"/>
            </a:xfrm>
            <a:custGeom>
              <a:avLst/>
              <a:gdLst/>
              <a:ahLst/>
              <a:cxnLst/>
              <a:rect l="l" t="t" r="r" b="b"/>
              <a:pathLst>
                <a:path w="423" h="314" extrusionOk="0">
                  <a:moveTo>
                    <a:pt x="212" y="1"/>
                  </a:moveTo>
                  <a:cubicBezTo>
                    <a:pt x="71" y="1"/>
                    <a:pt x="1" y="164"/>
                    <a:pt x="106" y="270"/>
                  </a:cubicBezTo>
                  <a:cubicBezTo>
                    <a:pt x="135" y="299"/>
                    <a:pt x="174" y="313"/>
                    <a:pt x="213" y="313"/>
                  </a:cubicBezTo>
                  <a:cubicBezTo>
                    <a:pt x="252" y="313"/>
                    <a:pt x="293" y="299"/>
                    <a:pt x="329" y="270"/>
                  </a:cubicBezTo>
                  <a:cubicBezTo>
                    <a:pt x="422" y="164"/>
                    <a:pt x="352" y="1"/>
                    <a:pt x="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4022475" y="1699625"/>
              <a:ext cx="9375" cy="8025"/>
            </a:xfrm>
            <a:custGeom>
              <a:avLst/>
              <a:gdLst/>
              <a:ahLst/>
              <a:cxnLst/>
              <a:rect l="l" t="t" r="r" b="b"/>
              <a:pathLst>
                <a:path w="375" h="321" extrusionOk="0">
                  <a:moveTo>
                    <a:pt x="162" y="1"/>
                  </a:moveTo>
                  <a:cubicBezTo>
                    <a:pt x="78" y="1"/>
                    <a:pt x="0" y="63"/>
                    <a:pt x="0" y="157"/>
                  </a:cubicBezTo>
                  <a:cubicBezTo>
                    <a:pt x="0" y="250"/>
                    <a:pt x="71" y="320"/>
                    <a:pt x="164" y="320"/>
                  </a:cubicBezTo>
                  <a:cubicBezTo>
                    <a:pt x="305" y="320"/>
                    <a:pt x="375" y="157"/>
                    <a:pt x="281" y="51"/>
                  </a:cubicBezTo>
                  <a:cubicBezTo>
                    <a:pt x="246" y="16"/>
                    <a:pt x="203" y="1"/>
                    <a:pt x="1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3946725" y="1506300"/>
              <a:ext cx="8200" cy="7925"/>
            </a:xfrm>
            <a:custGeom>
              <a:avLst/>
              <a:gdLst/>
              <a:ahLst/>
              <a:cxnLst/>
              <a:rect l="l" t="t" r="r" b="b"/>
              <a:pathLst>
                <a:path w="328" h="317" extrusionOk="0">
                  <a:moveTo>
                    <a:pt x="153" y="0"/>
                  </a:moveTo>
                  <a:cubicBezTo>
                    <a:pt x="73" y="0"/>
                    <a:pt x="0" y="63"/>
                    <a:pt x="0" y="156"/>
                  </a:cubicBezTo>
                  <a:cubicBezTo>
                    <a:pt x="0" y="253"/>
                    <a:pt x="77" y="316"/>
                    <a:pt x="160" y="316"/>
                  </a:cubicBezTo>
                  <a:cubicBezTo>
                    <a:pt x="198" y="316"/>
                    <a:pt x="236" y="303"/>
                    <a:pt x="269" y="273"/>
                  </a:cubicBezTo>
                  <a:cubicBezTo>
                    <a:pt x="328" y="215"/>
                    <a:pt x="328" y="110"/>
                    <a:pt x="269" y="51"/>
                  </a:cubicBezTo>
                  <a:cubicBezTo>
                    <a:pt x="234" y="16"/>
                    <a:pt x="193" y="0"/>
                    <a:pt x="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3755450" y="1423050"/>
              <a:ext cx="7900" cy="7650"/>
            </a:xfrm>
            <a:custGeom>
              <a:avLst/>
              <a:gdLst/>
              <a:ahLst/>
              <a:cxnLst/>
              <a:rect l="l" t="t" r="r" b="b"/>
              <a:pathLst>
                <a:path w="316" h="306" extrusionOk="0">
                  <a:moveTo>
                    <a:pt x="164" y="0"/>
                  </a:moveTo>
                  <a:cubicBezTo>
                    <a:pt x="82" y="0"/>
                    <a:pt x="12" y="59"/>
                    <a:pt x="0" y="152"/>
                  </a:cubicBezTo>
                  <a:cubicBezTo>
                    <a:pt x="0" y="253"/>
                    <a:pt x="81" y="306"/>
                    <a:pt x="161" y="306"/>
                  </a:cubicBezTo>
                  <a:cubicBezTo>
                    <a:pt x="239" y="306"/>
                    <a:pt x="316" y="256"/>
                    <a:pt x="316" y="152"/>
                  </a:cubicBezTo>
                  <a:cubicBezTo>
                    <a:pt x="316" y="70"/>
                    <a:pt x="246" y="0"/>
                    <a:pt x="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3560950" y="1498575"/>
              <a:ext cx="8500" cy="7775"/>
            </a:xfrm>
            <a:custGeom>
              <a:avLst/>
              <a:gdLst/>
              <a:ahLst/>
              <a:cxnLst/>
              <a:rect l="l" t="t" r="r" b="b"/>
              <a:pathLst>
                <a:path w="340" h="311" extrusionOk="0">
                  <a:moveTo>
                    <a:pt x="170" y="0"/>
                  </a:moveTo>
                  <a:cubicBezTo>
                    <a:pt x="129" y="0"/>
                    <a:pt x="88" y="15"/>
                    <a:pt x="59" y="44"/>
                  </a:cubicBezTo>
                  <a:cubicBezTo>
                    <a:pt x="0" y="103"/>
                    <a:pt x="0" y="208"/>
                    <a:pt x="59" y="267"/>
                  </a:cubicBezTo>
                  <a:cubicBezTo>
                    <a:pt x="88" y="296"/>
                    <a:pt x="129" y="310"/>
                    <a:pt x="170" y="310"/>
                  </a:cubicBezTo>
                  <a:cubicBezTo>
                    <a:pt x="211" y="310"/>
                    <a:pt x="252" y="296"/>
                    <a:pt x="281" y="267"/>
                  </a:cubicBezTo>
                  <a:cubicBezTo>
                    <a:pt x="340" y="208"/>
                    <a:pt x="340" y="103"/>
                    <a:pt x="281" y="44"/>
                  </a:cubicBezTo>
                  <a:cubicBezTo>
                    <a:pt x="252" y="15"/>
                    <a:pt x="211" y="0"/>
                    <a:pt x="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3477600" y="1688600"/>
              <a:ext cx="9075" cy="7925"/>
            </a:xfrm>
            <a:custGeom>
              <a:avLst/>
              <a:gdLst/>
              <a:ahLst/>
              <a:cxnLst/>
              <a:rect l="l" t="t" r="r" b="b"/>
              <a:pathLst>
                <a:path w="363" h="317" extrusionOk="0">
                  <a:moveTo>
                    <a:pt x="152" y="1"/>
                  </a:moveTo>
                  <a:cubicBezTo>
                    <a:pt x="70" y="13"/>
                    <a:pt x="0" y="71"/>
                    <a:pt x="0" y="165"/>
                  </a:cubicBezTo>
                  <a:cubicBezTo>
                    <a:pt x="0" y="247"/>
                    <a:pt x="70" y="317"/>
                    <a:pt x="152" y="317"/>
                  </a:cubicBezTo>
                  <a:cubicBezTo>
                    <a:pt x="363" y="317"/>
                    <a:pt x="363" y="1"/>
                    <a:pt x="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4618550" y="4000600"/>
              <a:ext cx="26625" cy="23900"/>
            </a:xfrm>
            <a:custGeom>
              <a:avLst/>
              <a:gdLst/>
              <a:ahLst/>
              <a:cxnLst/>
              <a:rect l="l" t="t" r="r" b="b"/>
              <a:pathLst>
                <a:path w="1065" h="956" extrusionOk="0">
                  <a:moveTo>
                    <a:pt x="537" y="0"/>
                  </a:moveTo>
                  <a:cubicBezTo>
                    <a:pt x="417" y="0"/>
                    <a:pt x="297" y="44"/>
                    <a:pt x="199" y="130"/>
                  </a:cubicBezTo>
                  <a:cubicBezTo>
                    <a:pt x="12" y="317"/>
                    <a:pt x="0" y="622"/>
                    <a:pt x="187" y="809"/>
                  </a:cubicBezTo>
                  <a:cubicBezTo>
                    <a:pt x="284" y="905"/>
                    <a:pt x="411" y="955"/>
                    <a:pt x="538" y="955"/>
                  </a:cubicBezTo>
                  <a:cubicBezTo>
                    <a:pt x="657" y="955"/>
                    <a:pt x="775" y="911"/>
                    <a:pt x="866" y="821"/>
                  </a:cubicBezTo>
                  <a:cubicBezTo>
                    <a:pt x="1065" y="645"/>
                    <a:pt x="1065" y="341"/>
                    <a:pt x="878" y="142"/>
                  </a:cubicBezTo>
                  <a:cubicBezTo>
                    <a:pt x="782" y="47"/>
                    <a:pt x="660" y="0"/>
                    <a:pt x="5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4664450" y="4001400"/>
              <a:ext cx="25475" cy="23975"/>
            </a:xfrm>
            <a:custGeom>
              <a:avLst/>
              <a:gdLst/>
              <a:ahLst/>
              <a:cxnLst/>
              <a:rect l="l" t="t" r="r" b="b"/>
              <a:pathLst>
                <a:path w="1019" h="959" extrusionOk="0">
                  <a:moveTo>
                    <a:pt x="530" y="1"/>
                  </a:moveTo>
                  <a:cubicBezTo>
                    <a:pt x="416" y="1"/>
                    <a:pt x="299" y="42"/>
                    <a:pt x="200" y="133"/>
                  </a:cubicBezTo>
                  <a:cubicBezTo>
                    <a:pt x="13" y="321"/>
                    <a:pt x="1" y="625"/>
                    <a:pt x="188" y="812"/>
                  </a:cubicBezTo>
                  <a:cubicBezTo>
                    <a:pt x="286" y="913"/>
                    <a:pt x="409" y="959"/>
                    <a:pt x="531" y="959"/>
                  </a:cubicBezTo>
                  <a:cubicBezTo>
                    <a:pt x="774" y="959"/>
                    <a:pt x="1011" y="777"/>
                    <a:pt x="1019" y="496"/>
                  </a:cubicBezTo>
                  <a:cubicBezTo>
                    <a:pt x="1019" y="199"/>
                    <a:pt x="781" y="1"/>
                    <a:pt x="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4665625" y="3954900"/>
              <a:ext cx="31500" cy="24725"/>
            </a:xfrm>
            <a:custGeom>
              <a:avLst/>
              <a:gdLst/>
              <a:ahLst/>
              <a:cxnLst/>
              <a:rect l="l" t="t" r="r" b="b"/>
              <a:pathLst>
                <a:path w="1260" h="989" extrusionOk="0">
                  <a:moveTo>
                    <a:pt x="547" y="1"/>
                  </a:moveTo>
                  <a:cubicBezTo>
                    <a:pt x="429" y="1"/>
                    <a:pt x="307" y="50"/>
                    <a:pt x="200" y="168"/>
                  </a:cubicBezTo>
                  <a:cubicBezTo>
                    <a:pt x="1" y="344"/>
                    <a:pt x="1" y="648"/>
                    <a:pt x="188" y="847"/>
                  </a:cubicBezTo>
                  <a:cubicBezTo>
                    <a:pt x="277" y="942"/>
                    <a:pt x="399" y="989"/>
                    <a:pt x="524" y="989"/>
                  </a:cubicBezTo>
                  <a:cubicBezTo>
                    <a:pt x="645" y="989"/>
                    <a:pt x="769" y="945"/>
                    <a:pt x="866" y="859"/>
                  </a:cubicBezTo>
                  <a:cubicBezTo>
                    <a:pt x="1260" y="519"/>
                    <a:pt x="929" y="1"/>
                    <a:pt x="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4619425" y="3954750"/>
              <a:ext cx="26625" cy="23975"/>
            </a:xfrm>
            <a:custGeom>
              <a:avLst/>
              <a:gdLst/>
              <a:ahLst/>
              <a:cxnLst/>
              <a:rect l="l" t="t" r="r" b="b"/>
              <a:pathLst>
                <a:path w="1065" h="959" extrusionOk="0">
                  <a:moveTo>
                    <a:pt x="543" y="0"/>
                  </a:moveTo>
                  <a:cubicBezTo>
                    <a:pt x="420" y="0"/>
                    <a:pt x="297" y="47"/>
                    <a:pt x="199" y="139"/>
                  </a:cubicBezTo>
                  <a:cubicBezTo>
                    <a:pt x="12" y="315"/>
                    <a:pt x="0" y="619"/>
                    <a:pt x="187" y="806"/>
                  </a:cubicBezTo>
                  <a:cubicBezTo>
                    <a:pt x="284" y="909"/>
                    <a:pt x="412" y="958"/>
                    <a:pt x="538" y="958"/>
                  </a:cubicBezTo>
                  <a:cubicBezTo>
                    <a:pt x="657" y="958"/>
                    <a:pt x="775" y="915"/>
                    <a:pt x="866" y="830"/>
                  </a:cubicBezTo>
                  <a:cubicBezTo>
                    <a:pt x="1065" y="642"/>
                    <a:pt x="1065" y="338"/>
                    <a:pt x="889" y="151"/>
                  </a:cubicBezTo>
                  <a:cubicBezTo>
                    <a:pt x="794" y="50"/>
                    <a:pt x="669" y="0"/>
                    <a:pt x="5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4614150" y="4036225"/>
              <a:ext cx="31150" cy="26500"/>
            </a:xfrm>
            <a:custGeom>
              <a:avLst/>
              <a:gdLst/>
              <a:ahLst/>
              <a:cxnLst/>
              <a:rect l="l" t="t" r="r" b="b"/>
              <a:pathLst>
                <a:path w="1246" h="1060" extrusionOk="0">
                  <a:moveTo>
                    <a:pt x="605" y="1"/>
                  </a:moveTo>
                  <a:cubicBezTo>
                    <a:pt x="408" y="1"/>
                    <a:pt x="210" y="106"/>
                    <a:pt x="118" y="320"/>
                  </a:cubicBezTo>
                  <a:cubicBezTo>
                    <a:pt x="1" y="589"/>
                    <a:pt x="129" y="893"/>
                    <a:pt x="387" y="1010"/>
                  </a:cubicBezTo>
                  <a:cubicBezTo>
                    <a:pt x="461" y="1044"/>
                    <a:pt x="536" y="1060"/>
                    <a:pt x="609" y="1060"/>
                  </a:cubicBezTo>
                  <a:cubicBezTo>
                    <a:pt x="958" y="1060"/>
                    <a:pt x="1246" y="700"/>
                    <a:pt x="1100" y="331"/>
                  </a:cubicBezTo>
                  <a:cubicBezTo>
                    <a:pt x="1011" y="112"/>
                    <a:pt x="808" y="1"/>
                    <a:pt x="6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4663125" y="4036950"/>
              <a:ext cx="32075" cy="26625"/>
            </a:xfrm>
            <a:custGeom>
              <a:avLst/>
              <a:gdLst/>
              <a:ahLst/>
              <a:cxnLst/>
              <a:rect l="l" t="t" r="r" b="b"/>
              <a:pathLst>
                <a:path w="1283" h="1065" extrusionOk="0">
                  <a:moveTo>
                    <a:pt x="627" y="0"/>
                  </a:moveTo>
                  <a:cubicBezTo>
                    <a:pt x="279" y="0"/>
                    <a:pt x="1" y="364"/>
                    <a:pt x="147" y="735"/>
                  </a:cubicBezTo>
                  <a:cubicBezTo>
                    <a:pt x="228" y="941"/>
                    <a:pt x="424" y="1064"/>
                    <a:pt x="633" y="1064"/>
                  </a:cubicBezTo>
                  <a:cubicBezTo>
                    <a:pt x="697" y="1064"/>
                    <a:pt x="762" y="1053"/>
                    <a:pt x="826" y="1028"/>
                  </a:cubicBezTo>
                  <a:cubicBezTo>
                    <a:pt x="1271" y="852"/>
                    <a:pt x="1282" y="232"/>
                    <a:pt x="838" y="45"/>
                  </a:cubicBezTo>
                  <a:cubicBezTo>
                    <a:pt x="767" y="14"/>
                    <a:pt x="696" y="0"/>
                    <a:pt x="6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4699850" y="4003000"/>
              <a:ext cx="35000" cy="26575"/>
            </a:xfrm>
            <a:custGeom>
              <a:avLst/>
              <a:gdLst/>
              <a:ahLst/>
              <a:cxnLst/>
              <a:rect l="l" t="t" r="r" b="b"/>
              <a:pathLst>
                <a:path w="1400" h="1063" extrusionOk="0">
                  <a:moveTo>
                    <a:pt x="604" y="1"/>
                  </a:moveTo>
                  <a:cubicBezTo>
                    <a:pt x="403" y="1"/>
                    <a:pt x="212" y="117"/>
                    <a:pt x="117" y="315"/>
                  </a:cubicBezTo>
                  <a:cubicBezTo>
                    <a:pt x="0" y="584"/>
                    <a:pt x="129" y="888"/>
                    <a:pt x="398" y="1005"/>
                  </a:cubicBezTo>
                  <a:cubicBezTo>
                    <a:pt x="484" y="1045"/>
                    <a:pt x="565" y="1063"/>
                    <a:pt x="641" y="1063"/>
                  </a:cubicBezTo>
                  <a:cubicBezTo>
                    <a:pt x="1148" y="1063"/>
                    <a:pt x="1399" y="280"/>
                    <a:pt x="819" y="46"/>
                  </a:cubicBezTo>
                  <a:cubicBezTo>
                    <a:pt x="749" y="15"/>
                    <a:pt x="676" y="1"/>
                    <a:pt x="6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4699700" y="3953350"/>
              <a:ext cx="31175" cy="26375"/>
            </a:xfrm>
            <a:custGeom>
              <a:avLst/>
              <a:gdLst/>
              <a:ahLst/>
              <a:cxnLst/>
              <a:rect l="l" t="t" r="r" b="b"/>
              <a:pathLst>
                <a:path w="1247" h="1055" extrusionOk="0">
                  <a:moveTo>
                    <a:pt x="650" y="1"/>
                  </a:moveTo>
                  <a:cubicBezTo>
                    <a:pt x="451" y="1"/>
                    <a:pt x="252" y="109"/>
                    <a:pt x="159" y="324"/>
                  </a:cubicBezTo>
                  <a:cubicBezTo>
                    <a:pt x="1" y="689"/>
                    <a:pt x="292" y="1054"/>
                    <a:pt x="647" y="1054"/>
                  </a:cubicBezTo>
                  <a:cubicBezTo>
                    <a:pt x="713" y="1054"/>
                    <a:pt x="781" y="1042"/>
                    <a:pt x="849" y="1014"/>
                  </a:cubicBezTo>
                  <a:cubicBezTo>
                    <a:pt x="1118" y="909"/>
                    <a:pt x="1247" y="605"/>
                    <a:pt x="1141" y="336"/>
                  </a:cubicBezTo>
                  <a:cubicBezTo>
                    <a:pt x="1053" y="112"/>
                    <a:pt x="852" y="1"/>
                    <a:pt x="6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4665500" y="3917500"/>
              <a:ext cx="31150" cy="26475"/>
            </a:xfrm>
            <a:custGeom>
              <a:avLst/>
              <a:gdLst/>
              <a:ahLst/>
              <a:cxnLst/>
              <a:rect l="l" t="t" r="r" b="b"/>
              <a:pathLst>
                <a:path w="1246" h="1059" extrusionOk="0">
                  <a:moveTo>
                    <a:pt x="638" y="0"/>
                  </a:moveTo>
                  <a:cubicBezTo>
                    <a:pt x="289" y="0"/>
                    <a:pt x="1" y="360"/>
                    <a:pt x="146" y="728"/>
                  </a:cubicBezTo>
                  <a:cubicBezTo>
                    <a:pt x="235" y="948"/>
                    <a:pt x="438" y="1059"/>
                    <a:pt x="641" y="1059"/>
                  </a:cubicBezTo>
                  <a:cubicBezTo>
                    <a:pt x="839" y="1059"/>
                    <a:pt x="1036" y="954"/>
                    <a:pt x="1129" y="740"/>
                  </a:cubicBezTo>
                  <a:cubicBezTo>
                    <a:pt x="1246" y="471"/>
                    <a:pt x="1117" y="167"/>
                    <a:pt x="860" y="50"/>
                  </a:cubicBezTo>
                  <a:cubicBezTo>
                    <a:pt x="785" y="16"/>
                    <a:pt x="710" y="0"/>
                    <a:pt x="6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4615625" y="3916650"/>
              <a:ext cx="32075" cy="26600"/>
            </a:xfrm>
            <a:custGeom>
              <a:avLst/>
              <a:gdLst/>
              <a:ahLst/>
              <a:cxnLst/>
              <a:rect l="l" t="t" r="r" b="b"/>
              <a:pathLst>
                <a:path w="1283" h="1064" extrusionOk="0">
                  <a:moveTo>
                    <a:pt x="650" y="0"/>
                  </a:moveTo>
                  <a:cubicBezTo>
                    <a:pt x="585" y="0"/>
                    <a:pt x="520" y="12"/>
                    <a:pt x="456" y="37"/>
                  </a:cubicBezTo>
                  <a:cubicBezTo>
                    <a:pt x="12" y="213"/>
                    <a:pt x="0" y="833"/>
                    <a:pt x="433" y="1020"/>
                  </a:cubicBezTo>
                  <a:cubicBezTo>
                    <a:pt x="505" y="1050"/>
                    <a:pt x="576" y="1064"/>
                    <a:pt x="645" y="1064"/>
                  </a:cubicBezTo>
                  <a:cubicBezTo>
                    <a:pt x="1001" y="1064"/>
                    <a:pt x="1282" y="693"/>
                    <a:pt x="1135" y="330"/>
                  </a:cubicBezTo>
                  <a:cubicBezTo>
                    <a:pt x="1055" y="124"/>
                    <a:pt x="858" y="0"/>
                    <a:pt x="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4579775" y="3950950"/>
              <a:ext cx="32075" cy="26400"/>
            </a:xfrm>
            <a:custGeom>
              <a:avLst/>
              <a:gdLst/>
              <a:ahLst/>
              <a:cxnLst/>
              <a:rect l="l" t="t" r="r" b="b"/>
              <a:pathLst>
                <a:path w="1283" h="1056" extrusionOk="0">
                  <a:moveTo>
                    <a:pt x="634" y="0"/>
                  </a:moveTo>
                  <a:cubicBezTo>
                    <a:pt x="434" y="0"/>
                    <a:pt x="245" y="116"/>
                    <a:pt x="159" y="315"/>
                  </a:cubicBezTo>
                  <a:cubicBezTo>
                    <a:pt x="0" y="681"/>
                    <a:pt x="278" y="1056"/>
                    <a:pt x="629" y="1056"/>
                  </a:cubicBezTo>
                  <a:cubicBezTo>
                    <a:pt x="693" y="1056"/>
                    <a:pt x="759" y="1044"/>
                    <a:pt x="826" y="1017"/>
                  </a:cubicBezTo>
                  <a:cubicBezTo>
                    <a:pt x="1270" y="841"/>
                    <a:pt x="1282" y="233"/>
                    <a:pt x="849" y="46"/>
                  </a:cubicBezTo>
                  <a:cubicBezTo>
                    <a:pt x="779" y="15"/>
                    <a:pt x="706" y="0"/>
                    <a:pt x="6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4579925" y="4000400"/>
              <a:ext cx="30875" cy="26350"/>
            </a:xfrm>
            <a:custGeom>
              <a:avLst/>
              <a:gdLst/>
              <a:ahLst/>
              <a:cxnLst/>
              <a:rect l="l" t="t" r="r" b="b"/>
              <a:pathLst>
                <a:path w="1235" h="1054" extrusionOk="0">
                  <a:moveTo>
                    <a:pt x="606" y="1"/>
                  </a:moveTo>
                  <a:cubicBezTo>
                    <a:pt x="538" y="1"/>
                    <a:pt x="468" y="15"/>
                    <a:pt x="399" y="45"/>
                  </a:cubicBezTo>
                  <a:cubicBezTo>
                    <a:pt x="130" y="150"/>
                    <a:pt x="1" y="454"/>
                    <a:pt x="106" y="723"/>
                  </a:cubicBezTo>
                  <a:cubicBezTo>
                    <a:pt x="195" y="943"/>
                    <a:pt x="398" y="1054"/>
                    <a:pt x="600" y="1054"/>
                  </a:cubicBezTo>
                  <a:cubicBezTo>
                    <a:pt x="796" y="1054"/>
                    <a:pt x="991" y="948"/>
                    <a:pt x="1077" y="735"/>
                  </a:cubicBezTo>
                  <a:cubicBezTo>
                    <a:pt x="1234" y="372"/>
                    <a:pt x="955" y="1"/>
                    <a:pt x="6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4576125" y="4050725"/>
              <a:ext cx="17875" cy="13400"/>
            </a:xfrm>
            <a:custGeom>
              <a:avLst/>
              <a:gdLst/>
              <a:ahLst/>
              <a:cxnLst/>
              <a:rect l="l" t="t" r="r" b="b"/>
              <a:pathLst>
                <a:path w="715" h="536" extrusionOk="0">
                  <a:moveTo>
                    <a:pt x="356" y="0"/>
                  </a:moveTo>
                  <a:cubicBezTo>
                    <a:pt x="287" y="0"/>
                    <a:pt x="217" y="26"/>
                    <a:pt x="165" y="79"/>
                  </a:cubicBezTo>
                  <a:cubicBezTo>
                    <a:pt x="1" y="243"/>
                    <a:pt x="118" y="535"/>
                    <a:pt x="352" y="535"/>
                  </a:cubicBezTo>
                  <a:cubicBezTo>
                    <a:pt x="597" y="535"/>
                    <a:pt x="714" y="243"/>
                    <a:pt x="539" y="79"/>
                  </a:cubicBezTo>
                  <a:cubicBezTo>
                    <a:pt x="492" y="26"/>
                    <a:pt x="425" y="0"/>
                    <a:pt x="3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4646625" y="4080700"/>
              <a:ext cx="15525" cy="13250"/>
            </a:xfrm>
            <a:custGeom>
              <a:avLst/>
              <a:gdLst/>
              <a:ahLst/>
              <a:cxnLst/>
              <a:rect l="l" t="t" r="r" b="b"/>
              <a:pathLst>
                <a:path w="621" h="530" extrusionOk="0">
                  <a:moveTo>
                    <a:pt x="268" y="1"/>
                  </a:moveTo>
                  <a:cubicBezTo>
                    <a:pt x="137" y="1"/>
                    <a:pt x="12" y="105"/>
                    <a:pt x="12" y="261"/>
                  </a:cubicBezTo>
                  <a:cubicBezTo>
                    <a:pt x="0" y="401"/>
                    <a:pt x="117" y="530"/>
                    <a:pt x="269" y="530"/>
                  </a:cubicBezTo>
                  <a:cubicBezTo>
                    <a:pt x="503" y="530"/>
                    <a:pt x="620" y="249"/>
                    <a:pt x="456" y="85"/>
                  </a:cubicBezTo>
                  <a:cubicBezTo>
                    <a:pt x="402" y="27"/>
                    <a:pt x="334" y="1"/>
                    <a:pt x="2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4714175" y="4053575"/>
              <a:ext cx="17575" cy="13400"/>
            </a:xfrm>
            <a:custGeom>
              <a:avLst/>
              <a:gdLst/>
              <a:ahLst/>
              <a:cxnLst/>
              <a:rect l="l" t="t" r="r" b="b"/>
              <a:pathLst>
                <a:path w="703" h="536" extrusionOk="0">
                  <a:moveTo>
                    <a:pt x="363" y="0"/>
                  </a:moveTo>
                  <a:cubicBezTo>
                    <a:pt x="118" y="0"/>
                    <a:pt x="1" y="281"/>
                    <a:pt x="164" y="456"/>
                  </a:cubicBezTo>
                  <a:cubicBezTo>
                    <a:pt x="217" y="509"/>
                    <a:pt x="284" y="535"/>
                    <a:pt x="352" y="535"/>
                  </a:cubicBezTo>
                  <a:cubicBezTo>
                    <a:pt x="419" y="535"/>
                    <a:pt x="486" y="509"/>
                    <a:pt x="539" y="456"/>
                  </a:cubicBezTo>
                  <a:cubicBezTo>
                    <a:pt x="703" y="293"/>
                    <a:pt x="597" y="12"/>
                    <a:pt x="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4744300" y="3985475"/>
              <a:ext cx="15525" cy="13150"/>
            </a:xfrm>
            <a:custGeom>
              <a:avLst/>
              <a:gdLst/>
              <a:ahLst/>
              <a:cxnLst/>
              <a:rect l="l" t="t" r="r" b="b"/>
              <a:pathLst>
                <a:path w="621" h="526" extrusionOk="0">
                  <a:moveTo>
                    <a:pt x="346" y="0"/>
                  </a:moveTo>
                  <a:cubicBezTo>
                    <a:pt x="283" y="0"/>
                    <a:pt x="219" y="21"/>
                    <a:pt x="165" y="68"/>
                  </a:cubicBezTo>
                  <a:cubicBezTo>
                    <a:pt x="1" y="232"/>
                    <a:pt x="106" y="525"/>
                    <a:pt x="340" y="525"/>
                  </a:cubicBezTo>
                  <a:cubicBezTo>
                    <a:pt x="347" y="525"/>
                    <a:pt x="354" y="526"/>
                    <a:pt x="361" y="526"/>
                  </a:cubicBezTo>
                  <a:cubicBezTo>
                    <a:pt x="503" y="526"/>
                    <a:pt x="610" y="412"/>
                    <a:pt x="621" y="267"/>
                  </a:cubicBezTo>
                  <a:cubicBezTo>
                    <a:pt x="621" y="106"/>
                    <a:pt x="487" y="0"/>
                    <a:pt x="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4718575" y="3916100"/>
              <a:ext cx="14650" cy="13275"/>
            </a:xfrm>
            <a:custGeom>
              <a:avLst/>
              <a:gdLst/>
              <a:ahLst/>
              <a:cxnLst/>
              <a:rect l="l" t="t" r="r" b="b"/>
              <a:pathLst>
                <a:path w="586" h="531" extrusionOk="0">
                  <a:moveTo>
                    <a:pt x="288" y="1"/>
                  </a:moveTo>
                  <a:cubicBezTo>
                    <a:pt x="220" y="1"/>
                    <a:pt x="152" y="24"/>
                    <a:pt x="105" y="71"/>
                  </a:cubicBezTo>
                  <a:cubicBezTo>
                    <a:pt x="0" y="176"/>
                    <a:pt x="0" y="340"/>
                    <a:pt x="105" y="445"/>
                  </a:cubicBezTo>
                  <a:cubicBezTo>
                    <a:pt x="155" y="501"/>
                    <a:pt x="227" y="530"/>
                    <a:pt x="300" y="530"/>
                  </a:cubicBezTo>
                  <a:cubicBezTo>
                    <a:pt x="365" y="530"/>
                    <a:pt x="430" y="507"/>
                    <a:pt x="480" y="457"/>
                  </a:cubicBezTo>
                  <a:cubicBezTo>
                    <a:pt x="585" y="352"/>
                    <a:pt x="585" y="176"/>
                    <a:pt x="480" y="71"/>
                  </a:cubicBezTo>
                  <a:cubicBezTo>
                    <a:pt x="427" y="24"/>
                    <a:pt x="357" y="1"/>
                    <a:pt x="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4650725" y="3886275"/>
              <a:ext cx="13325" cy="13175"/>
            </a:xfrm>
            <a:custGeom>
              <a:avLst/>
              <a:gdLst/>
              <a:ahLst/>
              <a:cxnLst/>
              <a:rect l="l" t="t" r="r" b="b"/>
              <a:pathLst>
                <a:path w="533" h="527" extrusionOk="0">
                  <a:moveTo>
                    <a:pt x="265" y="0"/>
                  </a:moveTo>
                  <a:cubicBezTo>
                    <a:pt x="136" y="0"/>
                    <a:pt x="6" y="85"/>
                    <a:pt x="0" y="258"/>
                  </a:cubicBezTo>
                  <a:cubicBezTo>
                    <a:pt x="0" y="436"/>
                    <a:pt x="136" y="527"/>
                    <a:pt x="270" y="527"/>
                  </a:cubicBezTo>
                  <a:cubicBezTo>
                    <a:pt x="399" y="527"/>
                    <a:pt x="526" y="442"/>
                    <a:pt x="526" y="269"/>
                  </a:cubicBezTo>
                  <a:cubicBezTo>
                    <a:pt x="532" y="91"/>
                    <a:pt x="399" y="0"/>
                    <a:pt x="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4578775" y="3913475"/>
              <a:ext cx="17850" cy="13175"/>
            </a:xfrm>
            <a:custGeom>
              <a:avLst/>
              <a:gdLst/>
              <a:ahLst/>
              <a:cxnLst/>
              <a:rect l="l" t="t" r="r" b="b"/>
              <a:pathLst>
                <a:path w="714" h="527" extrusionOk="0">
                  <a:moveTo>
                    <a:pt x="358" y="0"/>
                  </a:moveTo>
                  <a:cubicBezTo>
                    <a:pt x="290" y="0"/>
                    <a:pt x="222" y="24"/>
                    <a:pt x="176" y="71"/>
                  </a:cubicBezTo>
                  <a:cubicBezTo>
                    <a:pt x="0" y="246"/>
                    <a:pt x="117" y="527"/>
                    <a:pt x="351" y="527"/>
                  </a:cubicBezTo>
                  <a:cubicBezTo>
                    <a:pt x="597" y="527"/>
                    <a:pt x="714" y="246"/>
                    <a:pt x="550" y="71"/>
                  </a:cubicBezTo>
                  <a:cubicBezTo>
                    <a:pt x="497" y="24"/>
                    <a:pt x="427" y="0"/>
                    <a:pt x="3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6"/>
            <p:cNvSpPr/>
            <p:nvPr/>
          </p:nvSpPr>
          <p:spPr>
            <a:xfrm>
              <a:off x="4550975" y="3981600"/>
              <a:ext cx="15525" cy="13075"/>
            </a:xfrm>
            <a:custGeom>
              <a:avLst/>
              <a:gdLst/>
              <a:ahLst/>
              <a:cxnLst/>
              <a:rect l="l" t="t" r="r" b="b"/>
              <a:pathLst>
                <a:path w="621" h="523" extrusionOk="0">
                  <a:moveTo>
                    <a:pt x="261" y="0"/>
                  </a:moveTo>
                  <a:cubicBezTo>
                    <a:pt x="119" y="0"/>
                    <a:pt x="12" y="114"/>
                    <a:pt x="1" y="259"/>
                  </a:cubicBezTo>
                  <a:cubicBezTo>
                    <a:pt x="1" y="417"/>
                    <a:pt x="130" y="522"/>
                    <a:pt x="264" y="522"/>
                  </a:cubicBezTo>
                  <a:cubicBezTo>
                    <a:pt x="328" y="522"/>
                    <a:pt x="392" y="498"/>
                    <a:pt x="445" y="446"/>
                  </a:cubicBezTo>
                  <a:cubicBezTo>
                    <a:pt x="621" y="282"/>
                    <a:pt x="504" y="1"/>
                    <a:pt x="281" y="1"/>
                  </a:cubicBezTo>
                  <a:cubicBezTo>
                    <a:pt x="274" y="1"/>
                    <a:pt x="267" y="0"/>
                    <a:pt x="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6"/>
            <p:cNvSpPr/>
            <p:nvPr/>
          </p:nvSpPr>
          <p:spPr>
            <a:xfrm>
              <a:off x="4591925" y="4099050"/>
              <a:ext cx="23175" cy="19750"/>
            </a:xfrm>
            <a:custGeom>
              <a:avLst/>
              <a:gdLst/>
              <a:ahLst/>
              <a:cxnLst/>
              <a:rect l="l" t="t" r="r" b="b"/>
              <a:pathLst>
                <a:path w="927" h="790" extrusionOk="0">
                  <a:moveTo>
                    <a:pt x="447" y="0"/>
                  </a:moveTo>
                  <a:cubicBezTo>
                    <a:pt x="299" y="0"/>
                    <a:pt x="151" y="79"/>
                    <a:pt x="82" y="240"/>
                  </a:cubicBezTo>
                  <a:cubicBezTo>
                    <a:pt x="0" y="439"/>
                    <a:pt x="82" y="661"/>
                    <a:pt x="293" y="755"/>
                  </a:cubicBezTo>
                  <a:cubicBezTo>
                    <a:pt x="346" y="778"/>
                    <a:pt x="399" y="789"/>
                    <a:pt x="451" y="789"/>
                  </a:cubicBezTo>
                  <a:cubicBezTo>
                    <a:pt x="709" y="789"/>
                    <a:pt x="927" y="525"/>
                    <a:pt x="819" y="252"/>
                  </a:cubicBezTo>
                  <a:cubicBezTo>
                    <a:pt x="754" y="85"/>
                    <a:pt x="601" y="0"/>
                    <a:pt x="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6"/>
            <p:cNvSpPr/>
            <p:nvPr/>
          </p:nvSpPr>
          <p:spPr>
            <a:xfrm>
              <a:off x="4690725" y="4100975"/>
              <a:ext cx="24075" cy="19875"/>
            </a:xfrm>
            <a:custGeom>
              <a:avLst/>
              <a:gdLst/>
              <a:ahLst/>
              <a:cxnLst/>
              <a:rect l="l" t="t" r="r" b="b"/>
              <a:pathLst>
                <a:path w="963" h="795" extrusionOk="0">
                  <a:moveTo>
                    <a:pt x="476" y="0"/>
                  </a:moveTo>
                  <a:cubicBezTo>
                    <a:pt x="218" y="0"/>
                    <a:pt x="1" y="265"/>
                    <a:pt x="108" y="538"/>
                  </a:cubicBezTo>
                  <a:cubicBezTo>
                    <a:pt x="172" y="702"/>
                    <a:pt x="328" y="795"/>
                    <a:pt x="488" y="795"/>
                  </a:cubicBezTo>
                  <a:cubicBezTo>
                    <a:pt x="533" y="795"/>
                    <a:pt x="579" y="787"/>
                    <a:pt x="623" y="772"/>
                  </a:cubicBezTo>
                  <a:cubicBezTo>
                    <a:pt x="950" y="631"/>
                    <a:pt x="962" y="175"/>
                    <a:pt x="635" y="34"/>
                  </a:cubicBezTo>
                  <a:cubicBezTo>
                    <a:pt x="582" y="11"/>
                    <a:pt x="528" y="0"/>
                    <a:pt x="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6"/>
            <p:cNvSpPr/>
            <p:nvPr/>
          </p:nvSpPr>
          <p:spPr>
            <a:xfrm>
              <a:off x="4762725" y="4032100"/>
              <a:ext cx="24075" cy="20075"/>
            </a:xfrm>
            <a:custGeom>
              <a:avLst/>
              <a:gdLst/>
              <a:ahLst/>
              <a:cxnLst/>
              <a:rect l="l" t="t" r="r" b="b"/>
              <a:pathLst>
                <a:path w="963" h="803" extrusionOk="0">
                  <a:moveTo>
                    <a:pt x="477" y="1"/>
                  </a:moveTo>
                  <a:cubicBezTo>
                    <a:pt x="429" y="1"/>
                    <a:pt x="379" y="9"/>
                    <a:pt x="328" y="29"/>
                  </a:cubicBezTo>
                  <a:cubicBezTo>
                    <a:pt x="1" y="157"/>
                    <a:pt x="1" y="625"/>
                    <a:pt x="317" y="766"/>
                  </a:cubicBezTo>
                  <a:cubicBezTo>
                    <a:pt x="369" y="790"/>
                    <a:pt x="425" y="802"/>
                    <a:pt x="479" y="802"/>
                  </a:cubicBezTo>
                  <a:cubicBezTo>
                    <a:pt x="630" y="802"/>
                    <a:pt x="774" y="713"/>
                    <a:pt x="843" y="567"/>
                  </a:cubicBezTo>
                  <a:cubicBezTo>
                    <a:pt x="963" y="288"/>
                    <a:pt x="752" y="1"/>
                    <a:pt x="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6"/>
            <p:cNvSpPr/>
            <p:nvPr/>
          </p:nvSpPr>
          <p:spPr>
            <a:xfrm>
              <a:off x="4764700" y="3933175"/>
              <a:ext cx="23200" cy="19825"/>
            </a:xfrm>
            <a:custGeom>
              <a:avLst/>
              <a:gdLst/>
              <a:ahLst/>
              <a:cxnLst/>
              <a:rect l="l" t="t" r="r" b="b"/>
              <a:pathLst>
                <a:path w="928" h="793" extrusionOk="0">
                  <a:moveTo>
                    <a:pt x="476" y="0"/>
                  </a:moveTo>
                  <a:cubicBezTo>
                    <a:pt x="332" y="0"/>
                    <a:pt x="189" y="76"/>
                    <a:pt x="121" y="230"/>
                  </a:cubicBezTo>
                  <a:cubicBezTo>
                    <a:pt x="0" y="511"/>
                    <a:pt x="216" y="793"/>
                    <a:pt x="487" y="793"/>
                  </a:cubicBezTo>
                  <a:cubicBezTo>
                    <a:pt x="531" y="793"/>
                    <a:pt x="577" y="785"/>
                    <a:pt x="624" y="768"/>
                  </a:cubicBezTo>
                  <a:cubicBezTo>
                    <a:pt x="823" y="686"/>
                    <a:pt x="928" y="452"/>
                    <a:pt x="846" y="254"/>
                  </a:cubicBezTo>
                  <a:cubicBezTo>
                    <a:pt x="780" y="85"/>
                    <a:pt x="627" y="0"/>
                    <a:pt x="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6"/>
            <p:cNvSpPr/>
            <p:nvPr/>
          </p:nvSpPr>
          <p:spPr>
            <a:xfrm>
              <a:off x="4695475" y="3861625"/>
              <a:ext cx="23400" cy="19850"/>
            </a:xfrm>
            <a:custGeom>
              <a:avLst/>
              <a:gdLst/>
              <a:ahLst/>
              <a:cxnLst/>
              <a:rect l="l" t="t" r="r" b="b"/>
              <a:pathLst>
                <a:path w="936" h="794" extrusionOk="0">
                  <a:moveTo>
                    <a:pt x="474" y="0"/>
                  </a:moveTo>
                  <a:cubicBezTo>
                    <a:pt x="213" y="0"/>
                    <a:pt x="1" y="271"/>
                    <a:pt x="117" y="542"/>
                  </a:cubicBezTo>
                  <a:cubicBezTo>
                    <a:pt x="182" y="708"/>
                    <a:pt x="336" y="793"/>
                    <a:pt x="489" y="793"/>
                  </a:cubicBezTo>
                  <a:cubicBezTo>
                    <a:pt x="637" y="793"/>
                    <a:pt x="785" y="714"/>
                    <a:pt x="854" y="553"/>
                  </a:cubicBezTo>
                  <a:cubicBezTo>
                    <a:pt x="936" y="355"/>
                    <a:pt x="842" y="121"/>
                    <a:pt x="643" y="39"/>
                  </a:cubicBezTo>
                  <a:cubicBezTo>
                    <a:pt x="587" y="12"/>
                    <a:pt x="529" y="0"/>
                    <a:pt x="4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6"/>
            <p:cNvSpPr/>
            <p:nvPr/>
          </p:nvSpPr>
          <p:spPr>
            <a:xfrm>
              <a:off x="4596025" y="3859500"/>
              <a:ext cx="24050" cy="19750"/>
            </a:xfrm>
            <a:custGeom>
              <a:avLst/>
              <a:gdLst/>
              <a:ahLst/>
              <a:cxnLst/>
              <a:rect l="l" t="t" r="r" b="b"/>
              <a:pathLst>
                <a:path w="962" h="790" extrusionOk="0">
                  <a:moveTo>
                    <a:pt x="488" y="1"/>
                  </a:moveTo>
                  <a:cubicBezTo>
                    <a:pt x="438" y="1"/>
                    <a:pt x="388" y="10"/>
                    <a:pt x="340" y="30"/>
                  </a:cubicBezTo>
                  <a:cubicBezTo>
                    <a:pt x="0" y="159"/>
                    <a:pt x="0" y="615"/>
                    <a:pt x="316" y="755"/>
                  </a:cubicBezTo>
                  <a:cubicBezTo>
                    <a:pt x="371" y="779"/>
                    <a:pt x="426" y="790"/>
                    <a:pt x="480" y="790"/>
                  </a:cubicBezTo>
                  <a:cubicBezTo>
                    <a:pt x="744" y="790"/>
                    <a:pt x="961" y="525"/>
                    <a:pt x="854" y="252"/>
                  </a:cubicBezTo>
                  <a:cubicBezTo>
                    <a:pt x="792" y="93"/>
                    <a:pt x="643" y="1"/>
                    <a:pt x="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6"/>
            <p:cNvSpPr/>
            <p:nvPr/>
          </p:nvSpPr>
          <p:spPr>
            <a:xfrm>
              <a:off x="4524025" y="3928050"/>
              <a:ext cx="24050" cy="19800"/>
            </a:xfrm>
            <a:custGeom>
              <a:avLst/>
              <a:gdLst/>
              <a:ahLst/>
              <a:cxnLst/>
              <a:rect l="l" t="t" r="r" b="b"/>
              <a:pathLst>
                <a:path w="962" h="792" extrusionOk="0">
                  <a:moveTo>
                    <a:pt x="483" y="1"/>
                  </a:moveTo>
                  <a:cubicBezTo>
                    <a:pt x="333" y="1"/>
                    <a:pt x="188" y="90"/>
                    <a:pt x="119" y="236"/>
                  </a:cubicBezTo>
                  <a:cubicBezTo>
                    <a:pt x="0" y="514"/>
                    <a:pt x="209" y="791"/>
                    <a:pt x="475" y="791"/>
                  </a:cubicBezTo>
                  <a:cubicBezTo>
                    <a:pt x="523" y="791"/>
                    <a:pt x="572" y="782"/>
                    <a:pt x="622" y="763"/>
                  </a:cubicBezTo>
                  <a:cubicBezTo>
                    <a:pt x="950" y="634"/>
                    <a:pt x="962" y="178"/>
                    <a:pt x="646" y="37"/>
                  </a:cubicBezTo>
                  <a:cubicBezTo>
                    <a:pt x="593" y="13"/>
                    <a:pt x="538" y="1"/>
                    <a:pt x="4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6"/>
            <p:cNvSpPr/>
            <p:nvPr/>
          </p:nvSpPr>
          <p:spPr>
            <a:xfrm>
              <a:off x="4518550" y="4027375"/>
              <a:ext cx="26900" cy="20350"/>
            </a:xfrm>
            <a:custGeom>
              <a:avLst/>
              <a:gdLst/>
              <a:ahLst/>
              <a:cxnLst/>
              <a:rect l="l" t="t" r="r" b="b"/>
              <a:pathLst>
                <a:path w="1076" h="814" extrusionOk="0">
                  <a:moveTo>
                    <a:pt x="627" y="1"/>
                  </a:moveTo>
                  <a:cubicBezTo>
                    <a:pt x="577" y="1"/>
                    <a:pt x="527" y="10"/>
                    <a:pt x="479" y="30"/>
                  </a:cubicBezTo>
                  <a:cubicBezTo>
                    <a:pt x="0" y="183"/>
                    <a:pt x="186" y="814"/>
                    <a:pt x="581" y="814"/>
                  </a:cubicBezTo>
                  <a:cubicBezTo>
                    <a:pt x="640" y="814"/>
                    <a:pt x="704" y="799"/>
                    <a:pt x="771" y="767"/>
                  </a:cubicBezTo>
                  <a:cubicBezTo>
                    <a:pt x="970" y="685"/>
                    <a:pt x="1075" y="451"/>
                    <a:pt x="993" y="253"/>
                  </a:cubicBezTo>
                  <a:cubicBezTo>
                    <a:pt x="931" y="93"/>
                    <a:pt x="782" y="1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6"/>
            <p:cNvSpPr/>
            <p:nvPr/>
          </p:nvSpPr>
          <p:spPr>
            <a:xfrm>
              <a:off x="4534300" y="4098975"/>
              <a:ext cx="7350" cy="6675"/>
            </a:xfrm>
            <a:custGeom>
              <a:avLst/>
              <a:gdLst/>
              <a:ahLst/>
              <a:cxnLst/>
              <a:rect l="l" t="t" r="r" b="b"/>
              <a:pathLst>
                <a:path w="294" h="267" extrusionOk="0">
                  <a:moveTo>
                    <a:pt x="148" y="0"/>
                  </a:moveTo>
                  <a:cubicBezTo>
                    <a:pt x="115" y="0"/>
                    <a:pt x="83" y="15"/>
                    <a:pt x="59" y="44"/>
                  </a:cubicBezTo>
                  <a:cubicBezTo>
                    <a:pt x="1" y="91"/>
                    <a:pt x="1" y="173"/>
                    <a:pt x="59" y="231"/>
                  </a:cubicBezTo>
                  <a:cubicBezTo>
                    <a:pt x="83" y="255"/>
                    <a:pt x="115" y="267"/>
                    <a:pt x="148" y="267"/>
                  </a:cubicBezTo>
                  <a:cubicBezTo>
                    <a:pt x="182" y="267"/>
                    <a:pt x="217" y="255"/>
                    <a:pt x="246" y="231"/>
                  </a:cubicBezTo>
                  <a:cubicBezTo>
                    <a:pt x="293" y="173"/>
                    <a:pt x="293" y="91"/>
                    <a:pt x="246" y="44"/>
                  </a:cubicBezTo>
                  <a:cubicBezTo>
                    <a:pt x="217" y="15"/>
                    <a:pt x="182" y="0"/>
                    <a:pt x="1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6"/>
            <p:cNvSpPr/>
            <p:nvPr/>
          </p:nvSpPr>
          <p:spPr>
            <a:xfrm>
              <a:off x="4648675" y="4148825"/>
              <a:ext cx="7825" cy="6575"/>
            </a:xfrm>
            <a:custGeom>
              <a:avLst/>
              <a:gdLst/>
              <a:ahLst/>
              <a:cxnLst/>
              <a:rect l="l" t="t" r="r" b="b"/>
              <a:pathLst>
                <a:path w="313" h="263" extrusionOk="0">
                  <a:moveTo>
                    <a:pt x="141" y="1"/>
                  </a:moveTo>
                  <a:cubicBezTo>
                    <a:pt x="70" y="1"/>
                    <a:pt x="0" y="53"/>
                    <a:pt x="0" y="133"/>
                  </a:cubicBezTo>
                  <a:cubicBezTo>
                    <a:pt x="0" y="203"/>
                    <a:pt x="59" y="261"/>
                    <a:pt x="129" y="261"/>
                  </a:cubicBezTo>
                  <a:cubicBezTo>
                    <a:pt x="134" y="262"/>
                    <a:pt x="138" y="262"/>
                    <a:pt x="143" y="262"/>
                  </a:cubicBezTo>
                  <a:cubicBezTo>
                    <a:pt x="262" y="262"/>
                    <a:pt x="313" y="118"/>
                    <a:pt x="234" y="39"/>
                  </a:cubicBezTo>
                  <a:cubicBezTo>
                    <a:pt x="208" y="13"/>
                    <a:pt x="174" y="1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6"/>
            <p:cNvSpPr/>
            <p:nvPr/>
          </p:nvSpPr>
          <p:spPr>
            <a:xfrm>
              <a:off x="4764475" y="4103875"/>
              <a:ext cx="7925" cy="6425"/>
            </a:xfrm>
            <a:custGeom>
              <a:avLst/>
              <a:gdLst/>
              <a:ahLst/>
              <a:cxnLst/>
              <a:rect l="l" t="t" r="r" b="b"/>
              <a:pathLst>
                <a:path w="317" h="257" extrusionOk="0">
                  <a:moveTo>
                    <a:pt x="146" y="0"/>
                  </a:moveTo>
                  <a:cubicBezTo>
                    <a:pt x="112" y="0"/>
                    <a:pt x="77" y="12"/>
                    <a:pt x="48" y="35"/>
                  </a:cubicBezTo>
                  <a:cubicBezTo>
                    <a:pt x="1" y="82"/>
                    <a:pt x="1" y="176"/>
                    <a:pt x="48" y="223"/>
                  </a:cubicBezTo>
                  <a:cubicBezTo>
                    <a:pt x="74" y="246"/>
                    <a:pt x="103" y="256"/>
                    <a:pt x="131" y="256"/>
                  </a:cubicBezTo>
                  <a:cubicBezTo>
                    <a:pt x="229" y="256"/>
                    <a:pt x="317" y="135"/>
                    <a:pt x="235" y="35"/>
                  </a:cubicBezTo>
                  <a:cubicBezTo>
                    <a:pt x="212" y="12"/>
                    <a:pt x="179" y="0"/>
                    <a:pt x="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6"/>
            <p:cNvSpPr/>
            <p:nvPr/>
          </p:nvSpPr>
          <p:spPr>
            <a:xfrm>
              <a:off x="4813125" y="3990075"/>
              <a:ext cx="9000" cy="6775"/>
            </a:xfrm>
            <a:custGeom>
              <a:avLst/>
              <a:gdLst/>
              <a:ahLst/>
              <a:cxnLst/>
              <a:rect l="l" t="t" r="r" b="b"/>
              <a:pathLst>
                <a:path w="360" h="271" extrusionOk="0">
                  <a:moveTo>
                    <a:pt x="175" y="0"/>
                  </a:moveTo>
                  <a:cubicBezTo>
                    <a:pt x="1" y="0"/>
                    <a:pt x="4" y="271"/>
                    <a:pt x="185" y="271"/>
                  </a:cubicBezTo>
                  <a:cubicBezTo>
                    <a:pt x="188" y="271"/>
                    <a:pt x="192" y="271"/>
                    <a:pt x="196" y="271"/>
                  </a:cubicBezTo>
                  <a:cubicBezTo>
                    <a:pt x="360" y="247"/>
                    <a:pt x="360" y="13"/>
                    <a:pt x="196" y="1"/>
                  </a:cubicBezTo>
                  <a:cubicBezTo>
                    <a:pt x="189" y="1"/>
                    <a:pt x="181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6"/>
            <p:cNvSpPr/>
            <p:nvPr/>
          </p:nvSpPr>
          <p:spPr>
            <a:xfrm>
              <a:off x="4768150" y="3874575"/>
              <a:ext cx="8350" cy="6625"/>
            </a:xfrm>
            <a:custGeom>
              <a:avLst/>
              <a:gdLst/>
              <a:ahLst/>
              <a:cxnLst/>
              <a:rect l="l" t="t" r="r" b="b"/>
              <a:pathLst>
                <a:path w="334" h="265" extrusionOk="0">
                  <a:moveTo>
                    <a:pt x="189" y="0"/>
                  </a:moveTo>
                  <a:cubicBezTo>
                    <a:pt x="155" y="0"/>
                    <a:pt x="123" y="12"/>
                    <a:pt x="100" y="35"/>
                  </a:cubicBezTo>
                  <a:cubicBezTo>
                    <a:pt x="0" y="126"/>
                    <a:pt x="89" y="264"/>
                    <a:pt x="194" y="264"/>
                  </a:cubicBezTo>
                  <a:cubicBezTo>
                    <a:pt x="225" y="264"/>
                    <a:pt x="257" y="252"/>
                    <a:pt x="287" y="223"/>
                  </a:cubicBezTo>
                  <a:cubicBezTo>
                    <a:pt x="334" y="176"/>
                    <a:pt x="334" y="82"/>
                    <a:pt x="287" y="35"/>
                  </a:cubicBezTo>
                  <a:cubicBezTo>
                    <a:pt x="258" y="12"/>
                    <a:pt x="222" y="0"/>
                    <a:pt x="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6"/>
            <p:cNvSpPr/>
            <p:nvPr/>
          </p:nvSpPr>
          <p:spPr>
            <a:xfrm>
              <a:off x="4654225" y="3824550"/>
              <a:ext cx="7925" cy="6750"/>
            </a:xfrm>
            <a:custGeom>
              <a:avLst/>
              <a:gdLst/>
              <a:ahLst/>
              <a:cxnLst/>
              <a:rect l="l" t="t" r="r" b="b"/>
              <a:pathLst>
                <a:path w="317" h="270" extrusionOk="0">
                  <a:moveTo>
                    <a:pt x="188" y="1"/>
                  </a:moveTo>
                  <a:cubicBezTo>
                    <a:pt x="59" y="1"/>
                    <a:pt x="0" y="141"/>
                    <a:pt x="82" y="223"/>
                  </a:cubicBezTo>
                  <a:cubicBezTo>
                    <a:pt x="110" y="255"/>
                    <a:pt x="147" y="269"/>
                    <a:pt x="183" y="269"/>
                  </a:cubicBezTo>
                  <a:cubicBezTo>
                    <a:pt x="251" y="269"/>
                    <a:pt x="316" y="218"/>
                    <a:pt x="316" y="141"/>
                  </a:cubicBezTo>
                  <a:cubicBezTo>
                    <a:pt x="316" y="59"/>
                    <a:pt x="258" y="1"/>
                    <a:pt x="1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6"/>
            <p:cNvSpPr/>
            <p:nvPr/>
          </p:nvSpPr>
          <p:spPr>
            <a:xfrm>
              <a:off x="4538975" y="3869900"/>
              <a:ext cx="8000" cy="6425"/>
            </a:xfrm>
            <a:custGeom>
              <a:avLst/>
              <a:gdLst/>
              <a:ahLst/>
              <a:cxnLst/>
              <a:rect l="l" t="t" r="r" b="b"/>
              <a:pathLst>
                <a:path w="320" h="257" extrusionOk="0">
                  <a:moveTo>
                    <a:pt x="147" y="0"/>
                  </a:moveTo>
                  <a:cubicBezTo>
                    <a:pt x="112" y="0"/>
                    <a:pt x="77" y="12"/>
                    <a:pt x="48" y="35"/>
                  </a:cubicBezTo>
                  <a:cubicBezTo>
                    <a:pt x="1" y="82"/>
                    <a:pt x="1" y="176"/>
                    <a:pt x="48" y="222"/>
                  </a:cubicBezTo>
                  <a:cubicBezTo>
                    <a:pt x="77" y="246"/>
                    <a:pt x="107" y="256"/>
                    <a:pt x="136" y="256"/>
                  </a:cubicBezTo>
                  <a:cubicBezTo>
                    <a:pt x="237" y="256"/>
                    <a:pt x="319" y="135"/>
                    <a:pt x="247" y="35"/>
                  </a:cubicBezTo>
                  <a:cubicBezTo>
                    <a:pt x="217" y="12"/>
                    <a:pt x="182" y="0"/>
                    <a:pt x="1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6"/>
            <p:cNvSpPr/>
            <p:nvPr/>
          </p:nvSpPr>
          <p:spPr>
            <a:xfrm>
              <a:off x="4489275" y="3983375"/>
              <a:ext cx="7625" cy="6750"/>
            </a:xfrm>
            <a:custGeom>
              <a:avLst/>
              <a:gdLst/>
              <a:ahLst/>
              <a:cxnLst/>
              <a:rect l="l" t="t" r="r" b="b"/>
              <a:pathLst>
                <a:path w="305" h="270" extrusionOk="0">
                  <a:moveTo>
                    <a:pt x="141" y="0"/>
                  </a:moveTo>
                  <a:cubicBezTo>
                    <a:pt x="59" y="0"/>
                    <a:pt x="0" y="59"/>
                    <a:pt x="0" y="129"/>
                  </a:cubicBezTo>
                  <a:cubicBezTo>
                    <a:pt x="0" y="211"/>
                    <a:pt x="69" y="270"/>
                    <a:pt x="138" y="270"/>
                  </a:cubicBezTo>
                  <a:cubicBezTo>
                    <a:pt x="168" y="270"/>
                    <a:pt x="198" y="259"/>
                    <a:pt x="222" y="234"/>
                  </a:cubicBezTo>
                  <a:cubicBezTo>
                    <a:pt x="304" y="152"/>
                    <a:pt x="257" y="12"/>
                    <a:pt x="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6"/>
            <p:cNvSpPr/>
            <p:nvPr/>
          </p:nvSpPr>
          <p:spPr>
            <a:xfrm>
              <a:off x="4568875" y="4161675"/>
              <a:ext cx="16050" cy="13150"/>
            </a:xfrm>
            <a:custGeom>
              <a:avLst/>
              <a:gdLst/>
              <a:ahLst/>
              <a:cxnLst/>
              <a:rect l="l" t="t" r="r" b="b"/>
              <a:pathLst>
                <a:path w="642" h="526" extrusionOk="0">
                  <a:moveTo>
                    <a:pt x="316" y="0"/>
                  </a:moveTo>
                  <a:cubicBezTo>
                    <a:pt x="215" y="0"/>
                    <a:pt x="123" y="63"/>
                    <a:pt x="80" y="157"/>
                  </a:cubicBezTo>
                  <a:cubicBezTo>
                    <a:pt x="0" y="337"/>
                    <a:pt x="142" y="525"/>
                    <a:pt x="324" y="525"/>
                  </a:cubicBezTo>
                  <a:cubicBezTo>
                    <a:pt x="355" y="525"/>
                    <a:pt x="387" y="520"/>
                    <a:pt x="419" y="508"/>
                  </a:cubicBezTo>
                  <a:cubicBezTo>
                    <a:pt x="630" y="426"/>
                    <a:pt x="642" y="122"/>
                    <a:pt x="431" y="28"/>
                  </a:cubicBezTo>
                  <a:cubicBezTo>
                    <a:pt x="393" y="9"/>
                    <a:pt x="354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6"/>
            <p:cNvSpPr/>
            <p:nvPr/>
          </p:nvSpPr>
          <p:spPr>
            <a:xfrm>
              <a:off x="4717900" y="4164275"/>
              <a:ext cx="16200" cy="13700"/>
            </a:xfrm>
            <a:custGeom>
              <a:avLst/>
              <a:gdLst/>
              <a:ahLst/>
              <a:cxnLst/>
              <a:rect l="l" t="t" r="r" b="b"/>
              <a:pathLst>
                <a:path w="648" h="548" extrusionOk="0">
                  <a:moveTo>
                    <a:pt x="351" y="1"/>
                  </a:moveTo>
                  <a:cubicBezTo>
                    <a:pt x="179" y="1"/>
                    <a:pt x="1" y="164"/>
                    <a:pt x="97" y="380"/>
                  </a:cubicBezTo>
                  <a:cubicBezTo>
                    <a:pt x="144" y="482"/>
                    <a:pt x="248" y="547"/>
                    <a:pt x="359" y="547"/>
                  </a:cubicBezTo>
                  <a:cubicBezTo>
                    <a:pt x="389" y="547"/>
                    <a:pt x="419" y="542"/>
                    <a:pt x="448" y="533"/>
                  </a:cubicBezTo>
                  <a:cubicBezTo>
                    <a:pt x="577" y="474"/>
                    <a:pt x="647" y="322"/>
                    <a:pt x="589" y="182"/>
                  </a:cubicBezTo>
                  <a:cubicBezTo>
                    <a:pt x="546" y="54"/>
                    <a:pt x="450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6"/>
            <p:cNvSpPr/>
            <p:nvPr/>
          </p:nvSpPr>
          <p:spPr>
            <a:xfrm>
              <a:off x="4826200" y="4061625"/>
              <a:ext cx="16050" cy="13250"/>
            </a:xfrm>
            <a:custGeom>
              <a:avLst/>
              <a:gdLst/>
              <a:ahLst/>
              <a:cxnLst/>
              <a:rect l="l" t="t" r="r" b="b"/>
              <a:pathLst>
                <a:path w="642" h="530" extrusionOk="0">
                  <a:moveTo>
                    <a:pt x="325" y="0"/>
                  </a:moveTo>
                  <a:cubicBezTo>
                    <a:pt x="296" y="0"/>
                    <a:pt x="265" y="5"/>
                    <a:pt x="234" y="17"/>
                  </a:cubicBezTo>
                  <a:cubicBezTo>
                    <a:pt x="12" y="99"/>
                    <a:pt x="0" y="415"/>
                    <a:pt x="223" y="509"/>
                  </a:cubicBezTo>
                  <a:cubicBezTo>
                    <a:pt x="254" y="523"/>
                    <a:pt x="287" y="530"/>
                    <a:pt x="319" y="530"/>
                  </a:cubicBezTo>
                  <a:cubicBezTo>
                    <a:pt x="420" y="530"/>
                    <a:pt x="518" y="466"/>
                    <a:pt x="562" y="368"/>
                  </a:cubicBezTo>
                  <a:cubicBezTo>
                    <a:pt x="642" y="188"/>
                    <a:pt x="500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6"/>
            <p:cNvSpPr/>
            <p:nvPr/>
          </p:nvSpPr>
          <p:spPr>
            <a:xfrm>
              <a:off x="4829200" y="3912775"/>
              <a:ext cx="15450" cy="13250"/>
            </a:xfrm>
            <a:custGeom>
              <a:avLst/>
              <a:gdLst/>
              <a:ahLst/>
              <a:cxnLst/>
              <a:rect l="l" t="t" r="r" b="b"/>
              <a:pathLst>
                <a:path w="618" h="530" extrusionOk="0">
                  <a:moveTo>
                    <a:pt x="321" y="0"/>
                  </a:moveTo>
                  <a:cubicBezTo>
                    <a:pt x="223" y="0"/>
                    <a:pt x="126" y="53"/>
                    <a:pt x="79" y="157"/>
                  </a:cubicBezTo>
                  <a:cubicBezTo>
                    <a:pt x="1" y="343"/>
                    <a:pt x="145" y="530"/>
                    <a:pt x="317" y="530"/>
                  </a:cubicBezTo>
                  <a:cubicBezTo>
                    <a:pt x="350" y="530"/>
                    <a:pt x="385" y="523"/>
                    <a:pt x="419" y="508"/>
                  </a:cubicBezTo>
                  <a:cubicBezTo>
                    <a:pt x="559" y="449"/>
                    <a:pt x="617" y="297"/>
                    <a:pt x="571" y="169"/>
                  </a:cubicBezTo>
                  <a:cubicBezTo>
                    <a:pt x="523" y="56"/>
                    <a:pt x="422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6"/>
            <p:cNvSpPr/>
            <p:nvPr/>
          </p:nvSpPr>
          <p:spPr>
            <a:xfrm>
              <a:off x="4725875" y="3805400"/>
              <a:ext cx="16075" cy="13150"/>
            </a:xfrm>
            <a:custGeom>
              <a:avLst/>
              <a:gdLst/>
              <a:ahLst/>
              <a:cxnLst/>
              <a:rect l="l" t="t" r="r" b="b"/>
              <a:pathLst>
                <a:path w="643" h="526" extrusionOk="0">
                  <a:moveTo>
                    <a:pt x="318" y="1"/>
                  </a:moveTo>
                  <a:cubicBezTo>
                    <a:pt x="287" y="1"/>
                    <a:pt x="255" y="6"/>
                    <a:pt x="223" y="18"/>
                  </a:cubicBezTo>
                  <a:cubicBezTo>
                    <a:pt x="1" y="100"/>
                    <a:pt x="1" y="404"/>
                    <a:pt x="211" y="509"/>
                  </a:cubicBezTo>
                  <a:cubicBezTo>
                    <a:pt x="244" y="520"/>
                    <a:pt x="277" y="525"/>
                    <a:pt x="309" y="525"/>
                  </a:cubicBezTo>
                  <a:cubicBezTo>
                    <a:pt x="417" y="525"/>
                    <a:pt x="517" y="468"/>
                    <a:pt x="562" y="369"/>
                  </a:cubicBezTo>
                  <a:cubicBezTo>
                    <a:pt x="642" y="189"/>
                    <a:pt x="500" y="1"/>
                    <a:pt x="3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6"/>
            <p:cNvSpPr/>
            <p:nvPr/>
          </p:nvSpPr>
          <p:spPr>
            <a:xfrm>
              <a:off x="4576425" y="3802400"/>
              <a:ext cx="16025" cy="13375"/>
            </a:xfrm>
            <a:custGeom>
              <a:avLst/>
              <a:gdLst/>
              <a:ahLst/>
              <a:cxnLst/>
              <a:rect l="l" t="t" r="r" b="b"/>
              <a:pathLst>
                <a:path w="641" h="535" extrusionOk="0">
                  <a:moveTo>
                    <a:pt x="319" y="0"/>
                  </a:moveTo>
                  <a:cubicBezTo>
                    <a:pt x="287" y="0"/>
                    <a:pt x="254" y="7"/>
                    <a:pt x="223" y="21"/>
                  </a:cubicBezTo>
                  <a:cubicBezTo>
                    <a:pt x="0" y="103"/>
                    <a:pt x="0" y="419"/>
                    <a:pt x="211" y="512"/>
                  </a:cubicBezTo>
                  <a:cubicBezTo>
                    <a:pt x="247" y="528"/>
                    <a:pt x="283" y="534"/>
                    <a:pt x="317" y="534"/>
                  </a:cubicBezTo>
                  <a:cubicBezTo>
                    <a:pt x="497" y="534"/>
                    <a:pt x="641" y="348"/>
                    <a:pt x="562" y="161"/>
                  </a:cubicBezTo>
                  <a:cubicBezTo>
                    <a:pt x="518" y="64"/>
                    <a:pt x="420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6"/>
            <p:cNvSpPr/>
            <p:nvPr/>
          </p:nvSpPr>
          <p:spPr>
            <a:xfrm>
              <a:off x="4468250" y="3905300"/>
              <a:ext cx="16075" cy="13300"/>
            </a:xfrm>
            <a:custGeom>
              <a:avLst/>
              <a:gdLst/>
              <a:ahLst/>
              <a:cxnLst/>
              <a:rect l="l" t="t" r="r" b="b"/>
              <a:pathLst>
                <a:path w="643" h="532" extrusionOk="0">
                  <a:moveTo>
                    <a:pt x="327" y="1"/>
                  </a:moveTo>
                  <a:cubicBezTo>
                    <a:pt x="225" y="1"/>
                    <a:pt x="124" y="60"/>
                    <a:pt x="81" y="164"/>
                  </a:cubicBezTo>
                  <a:cubicBezTo>
                    <a:pt x="1" y="343"/>
                    <a:pt x="143" y="532"/>
                    <a:pt x="324" y="532"/>
                  </a:cubicBezTo>
                  <a:cubicBezTo>
                    <a:pt x="355" y="532"/>
                    <a:pt x="388" y="526"/>
                    <a:pt x="420" y="514"/>
                  </a:cubicBezTo>
                  <a:cubicBezTo>
                    <a:pt x="642" y="433"/>
                    <a:pt x="642" y="117"/>
                    <a:pt x="432" y="23"/>
                  </a:cubicBezTo>
                  <a:cubicBezTo>
                    <a:pt x="398" y="8"/>
                    <a:pt x="362" y="1"/>
                    <a:pt x="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6"/>
            <p:cNvSpPr/>
            <p:nvPr/>
          </p:nvSpPr>
          <p:spPr>
            <a:xfrm>
              <a:off x="4465875" y="4053875"/>
              <a:ext cx="17800" cy="13525"/>
            </a:xfrm>
            <a:custGeom>
              <a:avLst/>
              <a:gdLst/>
              <a:ahLst/>
              <a:cxnLst/>
              <a:rect l="l" t="t" r="r" b="b"/>
              <a:pathLst>
                <a:path w="712" h="541" extrusionOk="0">
                  <a:moveTo>
                    <a:pt x="341" y="1"/>
                  </a:moveTo>
                  <a:cubicBezTo>
                    <a:pt x="300" y="1"/>
                    <a:pt x="257" y="11"/>
                    <a:pt x="211" y="35"/>
                  </a:cubicBezTo>
                  <a:cubicBezTo>
                    <a:pt x="70" y="82"/>
                    <a:pt x="0" y="234"/>
                    <a:pt x="59" y="374"/>
                  </a:cubicBezTo>
                  <a:cubicBezTo>
                    <a:pt x="96" y="476"/>
                    <a:pt x="198" y="541"/>
                    <a:pt x="309" y="541"/>
                  </a:cubicBezTo>
                  <a:cubicBezTo>
                    <a:pt x="338" y="541"/>
                    <a:pt x="368" y="536"/>
                    <a:pt x="398" y="526"/>
                  </a:cubicBezTo>
                  <a:cubicBezTo>
                    <a:pt x="711" y="425"/>
                    <a:pt x="597" y="1"/>
                    <a:pt x="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6"/>
            <p:cNvSpPr/>
            <p:nvPr/>
          </p:nvSpPr>
          <p:spPr>
            <a:xfrm>
              <a:off x="4486175" y="4143950"/>
              <a:ext cx="8375" cy="6500"/>
            </a:xfrm>
            <a:custGeom>
              <a:avLst/>
              <a:gdLst/>
              <a:ahLst/>
              <a:cxnLst/>
              <a:rect l="l" t="t" r="r" b="b"/>
              <a:pathLst>
                <a:path w="335" h="260" extrusionOk="0">
                  <a:moveTo>
                    <a:pt x="190" y="0"/>
                  </a:moveTo>
                  <a:cubicBezTo>
                    <a:pt x="156" y="0"/>
                    <a:pt x="124" y="12"/>
                    <a:pt x="101" y="35"/>
                  </a:cubicBezTo>
                  <a:cubicBezTo>
                    <a:pt x="1" y="126"/>
                    <a:pt x="91" y="259"/>
                    <a:pt x="197" y="259"/>
                  </a:cubicBezTo>
                  <a:cubicBezTo>
                    <a:pt x="228" y="259"/>
                    <a:pt x="259" y="248"/>
                    <a:pt x="288" y="222"/>
                  </a:cubicBezTo>
                  <a:cubicBezTo>
                    <a:pt x="335" y="176"/>
                    <a:pt x="335" y="82"/>
                    <a:pt x="288" y="35"/>
                  </a:cubicBezTo>
                  <a:cubicBezTo>
                    <a:pt x="259" y="12"/>
                    <a:pt x="224" y="0"/>
                    <a:pt x="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6"/>
            <p:cNvSpPr/>
            <p:nvPr/>
          </p:nvSpPr>
          <p:spPr>
            <a:xfrm>
              <a:off x="4647500" y="4213575"/>
              <a:ext cx="7625" cy="6725"/>
            </a:xfrm>
            <a:custGeom>
              <a:avLst/>
              <a:gdLst/>
              <a:ahLst/>
              <a:cxnLst/>
              <a:rect l="l" t="t" r="r" b="b"/>
              <a:pathLst>
                <a:path w="305" h="269" extrusionOk="0">
                  <a:moveTo>
                    <a:pt x="127" y="0"/>
                  </a:moveTo>
                  <a:cubicBezTo>
                    <a:pt x="62" y="0"/>
                    <a:pt x="0" y="55"/>
                    <a:pt x="0" y="140"/>
                  </a:cubicBezTo>
                  <a:cubicBezTo>
                    <a:pt x="0" y="210"/>
                    <a:pt x="59" y="269"/>
                    <a:pt x="129" y="269"/>
                  </a:cubicBezTo>
                  <a:cubicBezTo>
                    <a:pt x="246" y="269"/>
                    <a:pt x="304" y="128"/>
                    <a:pt x="223" y="46"/>
                  </a:cubicBezTo>
                  <a:cubicBezTo>
                    <a:pt x="195" y="15"/>
                    <a:pt x="160" y="0"/>
                    <a:pt x="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6"/>
            <p:cNvSpPr/>
            <p:nvPr/>
          </p:nvSpPr>
          <p:spPr>
            <a:xfrm>
              <a:off x="4809525" y="4150450"/>
              <a:ext cx="7925" cy="6350"/>
            </a:xfrm>
            <a:custGeom>
              <a:avLst/>
              <a:gdLst/>
              <a:ahLst/>
              <a:cxnLst/>
              <a:rect l="l" t="t" r="r" b="b"/>
              <a:pathLst>
                <a:path w="317" h="254" extrusionOk="0">
                  <a:moveTo>
                    <a:pt x="145" y="0"/>
                  </a:moveTo>
                  <a:cubicBezTo>
                    <a:pt x="112" y="0"/>
                    <a:pt x="77" y="15"/>
                    <a:pt x="47" y="44"/>
                  </a:cubicBezTo>
                  <a:cubicBezTo>
                    <a:pt x="1" y="91"/>
                    <a:pt x="1" y="173"/>
                    <a:pt x="47" y="231"/>
                  </a:cubicBezTo>
                  <a:lnTo>
                    <a:pt x="47" y="220"/>
                  </a:lnTo>
                  <a:cubicBezTo>
                    <a:pt x="74" y="244"/>
                    <a:pt x="103" y="254"/>
                    <a:pt x="132" y="254"/>
                  </a:cubicBezTo>
                  <a:cubicBezTo>
                    <a:pt x="229" y="254"/>
                    <a:pt x="316" y="135"/>
                    <a:pt x="235" y="44"/>
                  </a:cubicBezTo>
                  <a:cubicBezTo>
                    <a:pt x="211" y="15"/>
                    <a:pt x="179" y="0"/>
                    <a:pt x="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6"/>
            <p:cNvSpPr/>
            <p:nvPr/>
          </p:nvSpPr>
          <p:spPr>
            <a:xfrm>
              <a:off x="4878850" y="3991475"/>
              <a:ext cx="7825" cy="6550"/>
            </a:xfrm>
            <a:custGeom>
              <a:avLst/>
              <a:gdLst/>
              <a:ahLst/>
              <a:cxnLst/>
              <a:rect l="l" t="t" r="r" b="b"/>
              <a:pathLst>
                <a:path w="313" h="262" extrusionOk="0">
                  <a:moveTo>
                    <a:pt x="180" y="1"/>
                  </a:moveTo>
                  <a:cubicBezTo>
                    <a:pt x="147" y="1"/>
                    <a:pt x="112" y="13"/>
                    <a:pt x="82" y="39"/>
                  </a:cubicBezTo>
                  <a:cubicBezTo>
                    <a:pt x="0" y="121"/>
                    <a:pt x="59" y="261"/>
                    <a:pt x="176" y="261"/>
                  </a:cubicBezTo>
                  <a:cubicBezTo>
                    <a:pt x="246" y="261"/>
                    <a:pt x="304" y="203"/>
                    <a:pt x="304" y="133"/>
                  </a:cubicBezTo>
                  <a:cubicBezTo>
                    <a:pt x="312" y="53"/>
                    <a:pt x="250" y="1"/>
                    <a:pt x="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6"/>
            <p:cNvSpPr/>
            <p:nvPr/>
          </p:nvSpPr>
          <p:spPr>
            <a:xfrm>
              <a:off x="4816250" y="3829600"/>
              <a:ext cx="7050" cy="6675"/>
            </a:xfrm>
            <a:custGeom>
              <a:avLst/>
              <a:gdLst/>
              <a:ahLst/>
              <a:cxnLst/>
              <a:rect l="l" t="t" r="r" b="b"/>
              <a:pathLst>
                <a:path w="282" h="267" extrusionOk="0">
                  <a:moveTo>
                    <a:pt x="141" y="1"/>
                  </a:moveTo>
                  <a:cubicBezTo>
                    <a:pt x="106" y="1"/>
                    <a:pt x="71" y="15"/>
                    <a:pt x="47" y="44"/>
                  </a:cubicBezTo>
                  <a:cubicBezTo>
                    <a:pt x="1" y="91"/>
                    <a:pt x="1" y="173"/>
                    <a:pt x="47" y="232"/>
                  </a:cubicBezTo>
                  <a:cubicBezTo>
                    <a:pt x="71" y="255"/>
                    <a:pt x="106" y="267"/>
                    <a:pt x="141" y="267"/>
                  </a:cubicBezTo>
                  <a:cubicBezTo>
                    <a:pt x="176" y="267"/>
                    <a:pt x="211" y="255"/>
                    <a:pt x="235" y="232"/>
                  </a:cubicBezTo>
                  <a:cubicBezTo>
                    <a:pt x="281" y="173"/>
                    <a:pt x="281" y="91"/>
                    <a:pt x="235" y="44"/>
                  </a:cubicBezTo>
                  <a:cubicBezTo>
                    <a:pt x="211" y="15"/>
                    <a:pt x="176" y="1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6"/>
            <p:cNvSpPr/>
            <p:nvPr/>
          </p:nvSpPr>
          <p:spPr>
            <a:xfrm>
              <a:off x="4656550" y="3760275"/>
              <a:ext cx="7050" cy="6625"/>
            </a:xfrm>
            <a:custGeom>
              <a:avLst/>
              <a:gdLst/>
              <a:ahLst/>
              <a:cxnLst/>
              <a:rect l="l" t="t" r="r" b="b"/>
              <a:pathLst>
                <a:path w="282" h="265" extrusionOk="0">
                  <a:moveTo>
                    <a:pt x="141" y="1"/>
                  </a:moveTo>
                  <a:cubicBezTo>
                    <a:pt x="80" y="1"/>
                    <a:pt x="19" y="39"/>
                    <a:pt x="13" y="115"/>
                  </a:cubicBezTo>
                  <a:cubicBezTo>
                    <a:pt x="1" y="214"/>
                    <a:pt x="71" y="264"/>
                    <a:pt x="141" y="264"/>
                  </a:cubicBezTo>
                  <a:cubicBezTo>
                    <a:pt x="212" y="264"/>
                    <a:pt x="282" y="214"/>
                    <a:pt x="270" y="115"/>
                  </a:cubicBezTo>
                  <a:cubicBezTo>
                    <a:pt x="264" y="39"/>
                    <a:pt x="203" y="1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6"/>
            <p:cNvSpPr/>
            <p:nvPr/>
          </p:nvSpPr>
          <p:spPr>
            <a:xfrm>
              <a:off x="4494250" y="3823300"/>
              <a:ext cx="7025" cy="6625"/>
            </a:xfrm>
            <a:custGeom>
              <a:avLst/>
              <a:gdLst/>
              <a:ahLst/>
              <a:cxnLst/>
              <a:rect l="l" t="t" r="r" b="b"/>
              <a:pathLst>
                <a:path w="281" h="265" extrusionOk="0">
                  <a:moveTo>
                    <a:pt x="135" y="1"/>
                  </a:moveTo>
                  <a:cubicBezTo>
                    <a:pt x="65" y="1"/>
                    <a:pt x="0" y="53"/>
                    <a:pt x="0" y="133"/>
                  </a:cubicBezTo>
                  <a:cubicBezTo>
                    <a:pt x="0" y="212"/>
                    <a:pt x="65" y="264"/>
                    <a:pt x="135" y="264"/>
                  </a:cubicBezTo>
                  <a:cubicBezTo>
                    <a:pt x="169" y="264"/>
                    <a:pt x="204" y="253"/>
                    <a:pt x="234" y="226"/>
                  </a:cubicBezTo>
                  <a:cubicBezTo>
                    <a:pt x="281" y="168"/>
                    <a:pt x="281" y="86"/>
                    <a:pt x="234" y="39"/>
                  </a:cubicBezTo>
                  <a:cubicBezTo>
                    <a:pt x="204" y="13"/>
                    <a:pt x="169" y="1"/>
                    <a:pt x="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6"/>
            <p:cNvSpPr/>
            <p:nvPr/>
          </p:nvSpPr>
          <p:spPr>
            <a:xfrm>
              <a:off x="4424050" y="3982200"/>
              <a:ext cx="6750" cy="6525"/>
            </a:xfrm>
            <a:custGeom>
              <a:avLst/>
              <a:gdLst/>
              <a:ahLst/>
              <a:cxnLst/>
              <a:rect l="l" t="t" r="r" b="b"/>
              <a:pathLst>
                <a:path w="270" h="261" extrusionOk="0">
                  <a:moveTo>
                    <a:pt x="141" y="1"/>
                  </a:moveTo>
                  <a:cubicBezTo>
                    <a:pt x="70" y="1"/>
                    <a:pt x="0" y="59"/>
                    <a:pt x="12" y="129"/>
                  </a:cubicBezTo>
                  <a:cubicBezTo>
                    <a:pt x="6" y="217"/>
                    <a:pt x="70" y="261"/>
                    <a:pt x="136" y="261"/>
                  </a:cubicBezTo>
                  <a:cubicBezTo>
                    <a:pt x="202" y="261"/>
                    <a:pt x="269" y="217"/>
                    <a:pt x="269" y="129"/>
                  </a:cubicBezTo>
                  <a:cubicBezTo>
                    <a:pt x="269" y="59"/>
                    <a:pt x="211" y="1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6"/>
            <p:cNvSpPr/>
            <p:nvPr/>
          </p:nvSpPr>
          <p:spPr>
            <a:xfrm>
              <a:off x="4933475" y="1756875"/>
              <a:ext cx="26125" cy="20575"/>
            </a:xfrm>
            <a:custGeom>
              <a:avLst/>
              <a:gdLst/>
              <a:ahLst/>
              <a:cxnLst/>
              <a:rect l="l" t="t" r="r" b="b"/>
              <a:pathLst>
                <a:path w="1045" h="823" extrusionOk="0">
                  <a:moveTo>
                    <a:pt x="594" y="0"/>
                  </a:moveTo>
                  <a:cubicBezTo>
                    <a:pt x="490" y="0"/>
                    <a:pt x="388" y="38"/>
                    <a:pt x="307" y="113"/>
                  </a:cubicBezTo>
                  <a:cubicBezTo>
                    <a:pt x="0" y="402"/>
                    <a:pt x="271" y="823"/>
                    <a:pt x="594" y="823"/>
                  </a:cubicBezTo>
                  <a:cubicBezTo>
                    <a:pt x="690" y="823"/>
                    <a:pt x="790" y="786"/>
                    <a:pt x="880" y="698"/>
                  </a:cubicBezTo>
                  <a:cubicBezTo>
                    <a:pt x="1033" y="546"/>
                    <a:pt x="1044" y="288"/>
                    <a:pt x="892" y="124"/>
                  </a:cubicBezTo>
                  <a:cubicBezTo>
                    <a:pt x="809" y="41"/>
                    <a:pt x="701" y="0"/>
                    <a:pt x="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6"/>
            <p:cNvSpPr/>
            <p:nvPr/>
          </p:nvSpPr>
          <p:spPr>
            <a:xfrm>
              <a:off x="4975950" y="1757625"/>
              <a:ext cx="22550" cy="20300"/>
            </a:xfrm>
            <a:custGeom>
              <a:avLst/>
              <a:gdLst/>
              <a:ahLst/>
              <a:cxnLst/>
              <a:rect l="l" t="t" r="r" b="b"/>
              <a:pathLst>
                <a:path w="902" h="812" extrusionOk="0">
                  <a:moveTo>
                    <a:pt x="447" y="1"/>
                  </a:moveTo>
                  <a:cubicBezTo>
                    <a:pt x="347" y="1"/>
                    <a:pt x="249" y="39"/>
                    <a:pt x="176" y="118"/>
                  </a:cubicBezTo>
                  <a:cubicBezTo>
                    <a:pt x="12" y="270"/>
                    <a:pt x="0" y="527"/>
                    <a:pt x="164" y="691"/>
                  </a:cubicBezTo>
                  <a:cubicBezTo>
                    <a:pt x="243" y="770"/>
                    <a:pt x="350" y="811"/>
                    <a:pt x="458" y="811"/>
                  </a:cubicBezTo>
                  <a:cubicBezTo>
                    <a:pt x="558" y="811"/>
                    <a:pt x="659" y="776"/>
                    <a:pt x="737" y="703"/>
                  </a:cubicBezTo>
                  <a:cubicBezTo>
                    <a:pt x="901" y="539"/>
                    <a:pt x="901" y="282"/>
                    <a:pt x="749" y="130"/>
                  </a:cubicBezTo>
                  <a:cubicBezTo>
                    <a:pt x="664" y="45"/>
                    <a:pt x="554" y="1"/>
                    <a:pt x="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6"/>
            <p:cNvSpPr/>
            <p:nvPr/>
          </p:nvSpPr>
          <p:spPr>
            <a:xfrm>
              <a:off x="4977800" y="1718825"/>
              <a:ext cx="21575" cy="20400"/>
            </a:xfrm>
            <a:custGeom>
              <a:avLst/>
              <a:gdLst/>
              <a:ahLst/>
              <a:cxnLst/>
              <a:rect l="l" t="t" r="r" b="b"/>
              <a:pathLst>
                <a:path w="863" h="816" extrusionOk="0">
                  <a:moveTo>
                    <a:pt x="412" y="0"/>
                  </a:moveTo>
                  <a:cubicBezTo>
                    <a:pt x="205" y="0"/>
                    <a:pt x="8" y="154"/>
                    <a:pt x="8" y="395"/>
                  </a:cubicBezTo>
                  <a:cubicBezTo>
                    <a:pt x="0" y="644"/>
                    <a:pt x="202" y="815"/>
                    <a:pt x="416" y="815"/>
                  </a:cubicBezTo>
                  <a:cubicBezTo>
                    <a:pt x="514" y="815"/>
                    <a:pt x="614" y="780"/>
                    <a:pt x="699" y="699"/>
                  </a:cubicBezTo>
                  <a:cubicBezTo>
                    <a:pt x="851" y="547"/>
                    <a:pt x="862" y="289"/>
                    <a:pt x="710" y="126"/>
                  </a:cubicBezTo>
                  <a:cubicBezTo>
                    <a:pt x="624" y="39"/>
                    <a:pt x="517" y="0"/>
                    <a:pt x="4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6"/>
            <p:cNvSpPr/>
            <p:nvPr/>
          </p:nvSpPr>
          <p:spPr>
            <a:xfrm>
              <a:off x="4935575" y="1717975"/>
              <a:ext cx="27150" cy="20375"/>
            </a:xfrm>
            <a:custGeom>
              <a:avLst/>
              <a:gdLst/>
              <a:ahLst/>
              <a:cxnLst/>
              <a:rect l="l" t="t" r="r" b="b"/>
              <a:pathLst>
                <a:path w="1086" h="815" extrusionOk="0">
                  <a:moveTo>
                    <a:pt x="544" y="0"/>
                  </a:moveTo>
                  <a:cubicBezTo>
                    <a:pt x="442" y="0"/>
                    <a:pt x="339" y="38"/>
                    <a:pt x="258" y="113"/>
                  </a:cubicBezTo>
                  <a:cubicBezTo>
                    <a:pt x="1" y="370"/>
                    <a:pt x="176" y="803"/>
                    <a:pt x="539" y="815"/>
                  </a:cubicBezTo>
                  <a:cubicBezTo>
                    <a:pt x="544" y="815"/>
                    <a:pt x="548" y="815"/>
                    <a:pt x="553" y="815"/>
                  </a:cubicBezTo>
                  <a:cubicBezTo>
                    <a:pt x="895" y="815"/>
                    <a:pt x="1086" y="390"/>
                    <a:pt x="832" y="124"/>
                  </a:cubicBezTo>
                  <a:cubicBezTo>
                    <a:pt x="754" y="41"/>
                    <a:pt x="649" y="0"/>
                    <a:pt x="5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6"/>
            <p:cNvSpPr/>
            <p:nvPr/>
          </p:nvSpPr>
          <p:spPr>
            <a:xfrm>
              <a:off x="4932425" y="1787150"/>
              <a:ext cx="27175" cy="22275"/>
            </a:xfrm>
            <a:custGeom>
              <a:avLst/>
              <a:gdLst/>
              <a:ahLst/>
              <a:cxnLst/>
              <a:rect l="l" t="t" r="r" b="b"/>
              <a:pathLst>
                <a:path w="1087" h="891" extrusionOk="0">
                  <a:moveTo>
                    <a:pt x="541" y="1"/>
                  </a:moveTo>
                  <a:cubicBezTo>
                    <a:pt x="368" y="1"/>
                    <a:pt x="208" y="97"/>
                    <a:pt x="139" y="271"/>
                  </a:cubicBezTo>
                  <a:cubicBezTo>
                    <a:pt x="1" y="576"/>
                    <a:pt x="237" y="890"/>
                    <a:pt x="538" y="890"/>
                  </a:cubicBezTo>
                  <a:cubicBezTo>
                    <a:pt x="595" y="890"/>
                    <a:pt x="653" y="879"/>
                    <a:pt x="712" y="855"/>
                  </a:cubicBezTo>
                  <a:cubicBezTo>
                    <a:pt x="1075" y="715"/>
                    <a:pt x="1086" y="189"/>
                    <a:pt x="724" y="37"/>
                  </a:cubicBezTo>
                  <a:cubicBezTo>
                    <a:pt x="663" y="12"/>
                    <a:pt x="601" y="1"/>
                    <a:pt x="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6"/>
            <p:cNvSpPr/>
            <p:nvPr/>
          </p:nvSpPr>
          <p:spPr>
            <a:xfrm>
              <a:off x="4975350" y="1787775"/>
              <a:ext cx="26600" cy="22050"/>
            </a:xfrm>
            <a:custGeom>
              <a:avLst/>
              <a:gdLst/>
              <a:ahLst/>
              <a:cxnLst/>
              <a:rect l="l" t="t" r="r" b="b"/>
              <a:pathLst>
                <a:path w="1064" h="882" extrusionOk="0">
                  <a:moveTo>
                    <a:pt x="526" y="1"/>
                  </a:moveTo>
                  <a:cubicBezTo>
                    <a:pt x="468" y="1"/>
                    <a:pt x="410" y="12"/>
                    <a:pt x="352" y="35"/>
                  </a:cubicBezTo>
                  <a:cubicBezTo>
                    <a:pt x="118" y="117"/>
                    <a:pt x="1" y="386"/>
                    <a:pt x="95" y="620"/>
                  </a:cubicBezTo>
                  <a:lnTo>
                    <a:pt x="106" y="608"/>
                  </a:lnTo>
                  <a:cubicBezTo>
                    <a:pt x="187" y="800"/>
                    <a:pt x="345" y="881"/>
                    <a:pt x="504" y="881"/>
                  </a:cubicBezTo>
                  <a:cubicBezTo>
                    <a:pt x="782" y="881"/>
                    <a:pt x="1064" y="631"/>
                    <a:pt x="937" y="281"/>
                  </a:cubicBezTo>
                  <a:cubicBezTo>
                    <a:pt x="866" y="104"/>
                    <a:pt x="703" y="1"/>
                    <a:pt x="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6"/>
            <p:cNvSpPr/>
            <p:nvPr/>
          </p:nvSpPr>
          <p:spPr>
            <a:xfrm>
              <a:off x="5005775" y="1758775"/>
              <a:ext cx="26350" cy="22425"/>
            </a:xfrm>
            <a:custGeom>
              <a:avLst/>
              <a:gdLst/>
              <a:ahLst/>
              <a:cxnLst/>
              <a:rect l="l" t="t" r="r" b="b"/>
              <a:pathLst>
                <a:path w="1054" h="897" extrusionOk="0">
                  <a:moveTo>
                    <a:pt x="517" y="0"/>
                  </a:moveTo>
                  <a:cubicBezTo>
                    <a:pt x="349" y="0"/>
                    <a:pt x="181" y="91"/>
                    <a:pt x="106" y="271"/>
                  </a:cubicBezTo>
                  <a:cubicBezTo>
                    <a:pt x="1" y="493"/>
                    <a:pt x="106" y="762"/>
                    <a:pt x="340" y="856"/>
                  </a:cubicBezTo>
                  <a:cubicBezTo>
                    <a:pt x="401" y="883"/>
                    <a:pt x="463" y="896"/>
                    <a:pt x="523" y="896"/>
                  </a:cubicBezTo>
                  <a:cubicBezTo>
                    <a:pt x="815" y="896"/>
                    <a:pt x="1053" y="593"/>
                    <a:pt x="937" y="282"/>
                  </a:cubicBezTo>
                  <a:cubicBezTo>
                    <a:pt x="860" y="94"/>
                    <a:pt x="688" y="0"/>
                    <a:pt x="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6"/>
            <p:cNvSpPr/>
            <p:nvPr/>
          </p:nvSpPr>
          <p:spPr>
            <a:xfrm>
              <a:off x="5006125" y="1716800"/>
              <a:ext cx="26300" cy="22400"/>
            </a:xfrm>
            <a:custGeom>
              <a:avLst/>
              <a:gdLst/>
              <a:ahLst/>
              <a:cxnLst/>
              <a:rect l="l" t="t" r="r" b="b"/>
              <a:pathLst>
                <a:path w="1052" h="896" extrusionOk="0">
                  <a:moveTo>
                    <a:pt x="545" y="0"/>
                  </a:moveTo>
                  <a:cubicBezTo>
                    <a:pt x="382" y="0"/>
                    <a:pt x="219" y="88"/>
                    <a:pt x="139" y="265"/>
                  </a:cubicBezTo>
                  <a:cubicBezTo>
                    <a:pt x="0" y="572"/>
                    <a:pt x="239" y="896"/>
                    <a:pt x="542" y="896"/>
                  </a:cubicBezTo>
                  <a:cubicBezTo>
                    <a:pt x="597" y="896"/>
                    <a:pt x="655" y="885"/>
                    <a:pt x="712" y="862"/>
                  </a:cubicBezTo>
                  <a:cubicBezTo>
                    <a:pt x="934" y="780"/>
                    <a:pt x="1051" y="522"/>
                    <a:pt x="958" y="288"/>
                  </a:cubicBezTo>
                  <a:cubicBezTo>
                    <a:pt x="886" y="97"/>
                    <a:pt x="716" y="0"/>
                    <a:pt x="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6"/>
            <p:cNvSpPr/>
            <p:nvPr/>
          </p:nvSpPr>
          <p:spPr>
            <a:xfrm>
              <a:off x="4976825" y="1686425"/>
              <a:ext cx="26050" cy="22550"/>
            </a:xfrm>
            <a:custGeom>
              <a:avLst/>
              <a:gdLst/>
              <a:ahLst/>
              <a:cxnLst/>
              <a:rect l="l" t="t" r="r" b="b"/>
              <a:pathLst>
                <a:path w="1042" h="902" extrusionOk="0">
                  <a:moveTo>
                    <a:pt x="538" y="1"/>
                  </a:moveTo>
                  <a:cubicBezTo>
                    <a:pt x="239" y="1"/>
                    <a:pt x="1" y="303"/>
                    <a:pt x="117" y="614"/>
                  </a:cubicBezTo>
                  <a:cubicBezTo>
                    <a:pt x="195" y="804"/>
                    <a:pt x="368" y="901"/>
                    <a:pt x="541" y="901"/>
                  </a:cubicBezTo>
                  <a:cubicBezTo>
                    <a:pt x="708" y="901"/>
                    <a:pt x="873" y="810"/>
                    <a:pt x="948" y="626"/>
                  </a:cubicBezTo>
                  <a:cubicBezTo>
                    <a:pt x="1042" y="404"/>
                    <a:pt x="948" y="146"/>
                    <a:pt x="726" y="41"/>
                  </a:cubicBezTo>
                  <a:cubicBezTo>
                    <a:pt x="662" y="13"/>
                    <a:pt x="599" y="1"/>
                    <a:pt x="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6"/>
            <p:cNvSpPr/>
            <p:nvPr/>
          </p:nvSpPr>
          <p:spPr>
            <a:xfrm>
              <a:off x="4934700" y="1685750"/>
              <a:ext cx="26925" cy="22325"/>
            </a:xfrm>
            <a:custGeom>
              <a:avLst/>
              <a:gdLst/>
              <a:ahLst/>
              <a:cxnLst/>
              <a:rect l="l" t="t" r="r" b="b"/>
              <a:pathLst>
                <a:path w="1077" h="893" extrusionOk="0">
                  <a:moveTo>
                    <a:pt x="536" y="1"/>
                  </a:moveTo>
                  <a:cubicBezTo>
                    <a:pt x="482" y="1"/>
                    <a:pt x="427" y="11"/>
                    <a:pt x="375" y="33"/>
                  </a:cubicBezTo>
                  <a:cubicBezTo>
                    <a:pt x="1" y="185"/>
                    <a:pt x="1" y="700"/>
                    <a:pt x="363" y="852"/>
                  </a:cubicBezTo>
                  <a:cubicBezTo>
                    <a:pt x="425" y="880"/>
                    <a:pt x="487" y="892"/>
                    <a:pt x="547" y="892"/>
                  </a:cubicBezTo>
                  <a:cubicBezTo>
                    <a:pt x="839" y="892"/>
                    <a:pt x="1077" y="591"/>
                    <a:pt x="960" y="290"/>
                  </a:cubicBezTo>
                  <a:cubicBezTo>
                    <a:pt x="888" y="111"/>
                    <a:pt x="714" y="1"/>
                    <a:pt x="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6"/>
            <p:cNvSpPr/>
            <p:nvPr/>
          </p:nvSpPr>
          <p:spPr>
            <a:xfrm>
              <a:off x="4904275" y="1714775"/>
              <a:ext cx="26650" cy="22025"/>
            </a:xfrm>
            <a:custGeom>
              <a:avLst/>
              <a:gdLst/>
              <a:ahLst/>
              <a:cxnLst/>
              <a:rect l="l" t="t" r="r" b="b"/>
              <a:pathLst>
                <a:path w="1066" h="881" extrusionOk="0">
                  <a:moveTo>
                    <a:pt x="532" y="1"/>
                  </a:moveTo>
                  <a:cubicBezTo>
                    <a:pt x="362" y="1"/>
                    <a:pt x="199" y="101"/>
                    <a:pt x="130" y="264"/>
                  </a:cubicBezTo>
                  <a:cubicBezTo>
                    <a:pt x="1" y="572"/>
                    <a:pt x="234" y="880"/>
                    <a:pt x="530" y="880"/>
                  </a:cubicBezTo>
                  <a:cubicBezTo>
                    <a:pt x="582" y="880"/>
                    <a:pt x="637" y="870"/>
                    <a:pt x="691" y="849"/>
                  </a:cubicBezTo>
                  <a:cubicBezTo>
                    <a:pt x="1054" y="709"/>
                    <a:pt x="1066" y="194"/>
                    <a:pt x="715" y="42"/>
                  </a:cubicBezTo>
                  <a:cubicBezTo>
                    <a:pt x="656" y="14"/>
                    <a:pt x="593" y="1"/>
                    <a:pt x="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6"/>
            <p:cNvSpPr/>
            <p:nvPr/>
          </p:nvSpPr>
          <p:spPr>
            <a:xfrm>
              <a:off x="4904300" y="1756775"/>
              <a:ext cx="26025" cy="22375"/>
            </a:xfrm>
            <a:custGeom>
              <a:avLst/>
              <a:gdLst/>
              <a:ahLst/>
              <a:cxnLst/>
              <a:rect l="l" t="t" r="r" b="b"/>
              <a:pathLst>
                <a:path w="1041" h="895" extrusionOk="0">
                  <a:moveTo>
                    <a:pt x="512" y="0"/>
                  </a:moveTo>
                  <a:cubicBezTo>
                    <a:pt x="456" y="0"/>
                    <a:pt x="398" y="11"/>
                    <a:pt x="339" y="35"/>
                  </a:cubicBezTo>
                  <a:cubicBezTo>
                    <a:pt x="117" y="117"/>
                    <a:pt x="0" y="374"/>
                    <a:pt x="82" y="608"/>
                  </a:cubicBezTo>
                  <a:cubicBezTo>
                    <a:pt x="159" y="798"/>
                    <a:pt x="330" y="895"/>
                    <a:pt x="501" y="895"/>
                  </a:cubicBezTo>
                  <a:cubicBezTo>
                    <a:pt x="666" y="895"/>
                    <a:pt x="832" y="804"/>
                    <a:pt x="913" y="620"/>
                  </a:cubicBezTo>
                  <a:cubicBezTo>
                    <a:pt x="1041" y="314"/>
                    <a:pt x="812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6"/>
            <p:cNvSpPr/>
            <p:nvPr/>
          </p:nvSpPr>
          <p:spPr>
            <a:xfrm>
              <a:off x="4900150" y="1799425"/>
              <a:ext cx="14700" cy="11525"/>
            </a:xfrm>
            <a:custGeom>
              <a:avLst/>
              <a:gdLst/>
              <a:ahLst/>
              <a:cxnLst/>
              <a:rect l="l" t="t" r="r" b="b"/>
              <a:pathLst>
                <a:path w="588" h="461" extrusionOk="0">
                  <a:moveTo>
                    <a:pt x="334" y="0"/>
                  </a:moveTo>
                  <a:cubicBezTo>
                    <a:pt x="279" y="0"/>
                    <a:pt x="223" y="21"/>
                    <a:pt x="178" y="60"/>
                  </a:cubicBezTo>
                  <a:lnTo>
                    <a:pt x="190" y="60"/>
                  </a:lnTo>
                  <a:cubicBezTo>
                    <a:pt x="0" y="222"/>
                    <a:pt x="158" y="461"/>
                    <a:pt x="336" y="461"/>
                  </a:cubicBezTo>
                  <a:cubicBezTo>
                    <a:pt x="390" y="461"/>
                    <a:pt x="445" y="439"/>
                    <a:pt x="494" y="388"/>
                  </a:cubicBezTo>
                  <a:cubicBezTo>
                    <a:pt x="587" y="294"/>
                    <a:pt x="587" y="154"/>
                    <a:pt x="494" y="72"/>
                  </a:cubicBezTo>
                  <a:cubicBezTo>
                    <a:pt x="451" y="24"/>
                    <a:pt x="39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6"/>
            <p:cNvSpPr/>
            <p:nvPr/>
          </p:nvSpPr>
          <p:spPr>
            <a:xfrm>
              <a:off x="4960750" y="1824550"/>
              <a:ext cx="13375" cy="11200"/>
            </a:xfrm>
            <a:custGeom>
              <a:avLst/>
              <a:gdLst/>
              <a:ahLst/>
              <a:cxnLst/>
              <a:rect l="l" t="t" r="r" b="b"/>
              <a:pathLst>
                <a:path w="535" h="448" extrusionOk="0">
                  <a:moveTo>
                    <a:pt x="237" y="1"/>
                  </a:moveTo>
                  <a:cubicBezTo>
                    <a:pt x="122" y="1"/>
                    <a:pt x="12" y="92"/>
                    <a:pt x="12" y="225"/>
                  </a:cubicBezTo>
                  <a:cubicBezTo>
                    <a:pt x="0" y="342"/>
                    <a:pt x="105" y="447"/>
                    <a:pt x="222" y="447"/>
                  </a:cubicBezTo>
                  <a:cubicBezTo>
                    <a:pt x="227" y="448"/>
                    <a:pt x="231" y="448"/>
                    <a:pt x="236" y="448"/>
                  </a:cubicBezTo>
                  <a:cubicBezTo>
                    <a:pt x="426" y="448"/>
                    <a:pt x="535" y="210"/>
                    <a:pt x="398" y="73"/>
                  </a:cubicBezTo>
                  <a:cubicBezTo>
                    <a:pt x="351" y="23"/>
                    <a:pt x="294" y="1"/>
                    <a:pt x="2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6"/>
            <p:cNvSpPr/>
            <p:nvPr/>
          </p:nvSpPr>
          <p:spPr>
            <a:xfrm>
              <a:off x="5019225" y="1801650"/>
              <a:ext cx="11725" cy="11200"/>
            </a:xfrm>
            <a:custGeom>
              <a:avLst/>
              <a:gdLst/>
              <a:ahLst/>
              <a:cxnLst/>
              <a:rect l="l" t="t" r="r" b="b"/>
              <a:pathLst>
                <a:path w="469" h="448" extrusionOk="0">
                  <a:moveTo>
                    <a:pt x="237" y="1"/>
                  </a:moveTo>
                  <a:cubicBezTo>
                    <a:pt x="182" y="1"/>
                    <a:pt x="127" y="20"/>
                    <a:pt x="83" y="65"/>
                  </a:cubicBezTo>
                  <a:cubicBezTo>
                    <a:pt x="1" y="158"/>
                    <a:pt x="1" y="299"/>
                    <a:pt x="83" y="381"/>
                  </a:cubicBezTo>
                  <a:cubicBezTo>
                    <a:pt x="129" y="427"/>
                    <a:pt x="187" y="448"/>
                    <a:pt x="243" y="448"/>
                  </a:cubicBezTo>
                  <a:cubicBezTo>
                    <a:pt x="359" y="448"/>
                    <a:pt x="469" y="362"/>
                    <a:pt x="469" y="229"/>
                  </a:cubicBezTo>
                  <a:cubicBezTo>
                    <a:pt x="469" y="93"/>
                    <a:pt x="354" y="1"/>
                    <a:pt x="2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6"/>
            <p:cNvSpPr/>
            <p:nvPr/>
          </p:nvSpPr>
          <p:spPr>
            <a:xfrm>
              <a:off x="5043225" y="1744025"/>
              <a:ext cx="13375" cy="11300"/>
            </a:xfrm>
            <a:custGeom>
              <a:avLst/>
              <a:gdLst/>
              <a:ahLst/>
              <a:cxnLst/>
              <a:rect l="l" t="t" r="r" b="b"/>
              <a:pathLst>
                <a:path w="535" h="452" extrusionOk="0">
                  <a:moveTo>
                    <a:pt x="306" y="1"/>
                  </a:moveTo>
                  <a:cubicBezTo>
                    <a:pt x="252" y="1"/>
                    <a:pt x="197" y="21"/>
                    <a:pt x="152" y="65"/>
                  </a:cubicBezTo>
                  <a:cubicBezTo>
                    <a:pt x="0" y="206"/>
                    <a:pt x="105" y="440"/>
                    <a:pt x="304" y="451"/>
                  </a:cubicBezTo>
                  <a:cubicBezTo>
                    <a:pt x="421" y="451"/>
                    <a:pt x="527" y="358"/>
                    <a:pt x="527" y="229"/>
                  </a:cubicBezTo>
                  <a:cubicBezTo>
                    <a:pt x="535" y="93"/>
                    <a:pt x="422" y="1"/>
                    <a:pt x="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6"/>
            <p:cNvSpPr/>
            <p:nvPr/>
          </p:nvSpPr>
          <p:spPr>
            <a:xfrm>
              <a:off x="5020400" y="1685400"/>
              <a:ext cx="14950" cy="11200"/>
            </a:xfrm>
            <a:custGeom>
              <a:avLst/>
              <a:gdLst/>
              <a:ahLst/>
              <a:cxnLst/>
              <a:rect l="l" t="t" r="r" b="b"/>
              <a:pathLst>
                <a:path w="598" h="448" extrusionOk="0">
                  <a:moveTo>
                    <a:pt x="293" y="0"/>
                  </a:moveTo>
                  <a:cubicBezTo>
                    <a:pt x="94" y="0"/>
                    <a:pt x="1" y="246"/>
                    <a:pt x="141" y="386"/>
                  </a:cubicBezTo>
                  <a:cubicBezTo>
                    <a:pt x="182" y="427"/>
                    <a:pt x="238" y="448"/>
                    <a:pt x="295" y="448"/>
                  </a:cubicBezTo>
                  <a:cubicBezTo>
                    <a:pt x="352" y="448"/>
                    <a:pt x="410" y="427"/>
                    <a:pt x="457" y="386"/>
                  </a:cubicBezTo>
                  <a:cubicBezTo>
                    <a:pt x="597" y="246"/>
                    <a:pt x="492" y="0"/>
                    <a:pt x="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6"/>
            <p:cNvSpPr/>
            <p:nvPr/>
          </p:nvSpPr>
          <p:spPr>
            <a:xfrm>
              <a:off x="4964250" y="1660175"/>
              <a:ext cx="11275" cy="11100"/>
            </a:xfrm>
            <a:custGeom>
              <a:avLst/>
              <a:gdLst/>
              <a:ahLst/>
              <a:cxnLst/>
              <a:rect l="l" t="t" r="r" b="b"/>
              <a:pathLst>
                <a:path w="451" h="444" extrusionOk="0">
                  <a:moveTo>
                    <a:pt x="225" y="0"/>
                  </a:moveTo>
                  <a:cubicBezTo>
                    <a:pt x="116" y="0"/>
                    <a:pt x="6" y="70"/>
                    <a:pt x="0" y="214"/>
                  </a:cubicBezTo>
                  <a:cubicBezTo>
                    <a:pt x="0" y="367"/>
                    <a:pt x="114" y="443"/>
                    <a:pt x="226" y="443"/>
                  </a:cubicBezTo>
                  <a:cubicBezTo>
                    <a:pt x="336" y="443"/>
                    <a:pt x="445" y="370"/>
                    <a:pt x="445" y="225"/>
                  </a:cubicBezTo>
                  <a:cubicBezTo>
                    <a:pt x="451" y="76"/>
                    <a:pt x="338" y="0"/>
                    <a:pt x="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6"/>
            <p:cNvSpPr/>
            <p:nvPr/>
          </p:nvSpPr>
          <p:spPr>
            <a:xfrm>
              <a:off x="4903700" y="1683050"/>
              <a:ext cx="14950" cy="11150"/>
            </a:xfrm>
            <a:custGeom>
              <a:avLst/>
              <a:gdLst/>
              <a:ahLst/>
              <a:cxnLst/>
              <a:rect l="l" t="t" r="r" b="b"/>
              <a:pathLst>
                <a:path w="598" h="446" extrusionOk="0">
                  <a:moveTo>
                    <a:pt x="295" y="1"/>
                  </a:moveTo>
                  <a:cubicBezTo>
                    <a:pt x="238" y="1"/>
                    <a:pt x="182" y="24"/>
                    <a:pt x="141" y="71"/>
                  </a:cubicBezTo>
                  <a:cubicBezTo>
                    <a:pt x="1" y="211"/>
                    <a:pt x="94" y="445"/>
                    <a:pt x="293" y="445"/>
                  </a:cubicBezTo>
                  <a:cubicBezTo>
                    <a:pt x="492" y="445"/>
                    <a:pt x="597" y="211"/>
                    <a:pt x="457" y="71"/>
                  </a:cubicBezTo>
                  <a:cubicBezTo>
                    <a:pt x="410" y="24"/>
                    <a:pt x="352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6"/>
            <p:cNvSpPr/>
            <p:nvPr/>
          </p:nvSpPr>
          <p:spPr>
            <a:xfrm>
              <a:off x="4877675" y="1740625"/>
              <a:ext cx="15825" cy="11225"/>
            </a:xfrm>
            <a:custGeom>
              <a:avLst/>
              <a:gdLst/>
              <a:ahLst/>
              <a:cxnLst/>
              <a:rect l="l" t="t" r="r" b="b"/>
              <a:pathLst>
                <a:path w="633" h="449" extrusionOk="0">
                  <a:moveTo>
                    <a:pt x="285" y="1"/>
                  </a:moveTo>
                  <a:cubicBezTo>
                    <a:pt x="7" y="1"/>
                    <a:pt x="0" y="448"/>
                    <a:pt x="295" y="448"/>
                  </a:cubicBezTo>
                  <a:cubicBezTo>
                    <a:pt x="302" y="448"/>
                    <a:pt x="309" y="447"/>
                    <a:pt x="316" y="447"/>
                  </a:cubicBezTo>
                  <a:cubicBezTo>
                    <a:pt x="327" y="448"/>
                    <a:pt x="338" y="449"/>
                    <a:pt x="348" y="449"/>
                  </a:cubicBezTo>
                  <a:cubicBezTo>
                    <a:pt x="629" y="449"/>
                    <a:pt x="633" y="2"/>
                    <a:pt x="328" y="2"/>
                  </a:cubicBezTo>
                  <a:cubicBezTo>
                    <a:pt x="324" y="2"/>
                    <a:pt x="320" y="2"/>
                    <a:pt x="316" y="2"/>
                  </a:cubicBezTo>
                  <a:cubicBezTo>
                    <a:pt x="306" y="1"/>
                    <a:pt x="29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6"/>
            <p:cNvSpPr/>
            <p:nvPr/>
          </p:nvSpPr>
          <p:spPr>
            <a:xfrm>
              <a:off x="4913800" y="1840075"/>
              <a:ext cx="19475" cy="16525"/>
            </a:xfrm>
            <a:custGeom>
              <a:avLst/>
              <a:gdLst/>
              <a:ahLst/>
              <a:cxnLst/>
              <a:rect l="l" t="t" r="r" b="b"/>
              <a:pathLst>
                <a:path w="779" h="661" extrusionOk="0">
                  <a:moveTo>
                    <a:pt x="409" y="0"/>
                  </a:moveTo>
                  <a:cubicBezTo>
                    <a:pt x="279" y="0"/>
                    <a:pt x="153" y="77"/>
                    <a:pt x="100" y="201"/>
                  </a:cubicBezTo>
                  <a:cubicBezTo>
                    <a:pt x="0" y="461"/>
                    <a:pt x="210" y="660"/>
                    <a:pt x="420" y="660"/>
                  </a:cubicBezTo>
                  <a:cubicBezTo>
                    <a:pt x="532" y="660"/>
                    <a:pt x="643" y="604"/>
                    <a:pt x="708" y="470"/>
                  </a:cubicBezTo>
                  <a:cubicBezTo>
                    <a:pt x="778" y="294"/>
                    <a:pt x="708" y="107"/>
                    <a:pt x="533" y="25"/>
                  </a:cubicBezTo>
                  <a:cubicBezTo>
                    <a:pt x="493" y="8"/>
                    <a:pt x="450" y="0"/>
                    <a:pt x="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6"/>
            <p:cNvSpPr/>
            <p:nvPr/>
          </p:nvSpPr>
          <p:spPr>
            <a:xfrm>
              <a:off x="4998075" y="1841750"/>
              <a:ext cx="20300" cy="16850"/>
            </a:xfrm>
            <a:custGeom>
              <a:avLst/>
              <a:gdLst/>
              <a:ahLst/>
              <a:cxnLst/>
              <a:rect l="l" t="t" r="r" b="b"/>
              <a:pathLst>
                <a:path w="812" h="674" extrusionOk="0">
                  <a:moveTo>
                    <a:pt x="406" y="1"/>
                  </a:moveTo>
                  <a:cubicBezTo>
                    <a:pt x="180" y="1"/>
                    <a:pt x="0" y="227"/>
                    <a:pt x="98" y="461"/>
                  </a:cubicBezTo>
                  <a:cubicBezTo>
                    <a:pt x="151" y="594"/>
                    <a:pt x="272" y="674"/>
                    <a:pt x="403" y="674"/>
                  </a:cubicBezTo>
                  <a:cubicBezTo>
                    <a:pt x="445" y="674"/>
                    <a:pt x="489" y="666"/>
                    <a:pt x="531" y="649"/>
                  </a:cubicBezTo>
                  <a:cubicBezTo>
                    <a:pt x="812" y="532"/>
                    <a:pt x="812" y="146"/>
                    <a:pt x="543" y="29"/>
                  </a:cubicBezTo>
                  <a:cubicBezTo>
                    <a:pt x="496" y="9"/>
                    <a:pt x="450" y="1"/>
                    <a:pt x="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6"/>
            <p:cNvSpPr/>
            <p:nvPr/>
          </p:nvSpPr>
          <p:spPr>
            <a:xfrm>
              <a:off x="5059000" y="1783575"/>
              <a:ext cx="20350" cy="16825"/>
            </a:xfrm>
            <a:custGeom>
              <a:avLst/>
              <a:gdLst/>
              <a:ahLst/>
              <a:cxnLst/>
              <a:rect l="l" t="t" r="r" b="b"/>
              <a:pathLst>
                <a:path w="814" h="673" extrusionOk="0">
                  <a:moveTo>
                    <a:pt x="411" y="1"/>
                  </a:moveTo>
                  <a:cubicBezTo>
                    <a:pt x="369" y="1"/>
                    <a:pt x="325" y="9"/>
                    <a:pt x="282" y="27"/>
                  </a:cubicBezTo>
                  <a:cubicBezTo>
                    <a:pt x="1" y="133"/>
                    <a:pt x="1" y="531"/>
                    <a:pt x="270" y="648"/>
                  </a:cubicBezTo>
                  <a:cubicBezTo>
                    <a:pt x="310" y="665"/>
                    <a:pt x="352" y="673"/>
                    <a:pt x="394" y="673"/>
                  </a:cubicBezTo>
                  <a:cubicBezTo>
                    <a:pt x="524" y="673"/>
                    <a:pt x="653" y="596"/>
                    <a:pt x="715" y="472"/>
                  </a:cubicBezTo>
                  <a:cubicBezTo>
                    <a:pt x="813" y="245"/>
                    <a:pt x="637" y="1"/>
                    <a:pt x="4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6"/>
            <p:cNvSpPr/>
            <p:nvPr/>
          </p:nvSpPr>
          <p:spPr>
            <a:xfrm>
              <a:off x="5060600" y="1699675"/>
              <a:ext cx="19775" cy="16725"/>
            </a:xfrm>
            <a:custGeom>
              <a:avLst/>
              <a:gdLst/>
              <a:ahLst/>
              <a:cxnLst/>
              <a:rect l="l" t="t" r="r" b="b"/>
              <a:pathLst>
                <a:path w="791" h="669" extrusionOk="0">
                  <a:moveTo>
                    <a:pt x="411" y="1"/>
                  </a:moveTo>
                  <a:cubicBezTo>
                    <a:pt x="285" y="1"/>
                    <a:pt x="159" y="68"/>
                    <a:pt x="101" y="201"/>
                  </a:cubicBezTo>
                  <a:cubicBezTo>
                    <a:pt x="1" y="431"/>
                    <a:pt x="182" y="669"/>
                    <a:pt x="411" y="669"/>
                  </a:cubicBezTo>
                  <a:cubicBezTo>
                    <a:pt x="451" y="669"/>
                    <a:pt x="492" y="661"/>
                    <a:pt x="534" y="646"/>
                  </a:cubicBezTo>
                  <a:cubicBezTo>
                    <a:pt x="709" y="576"/>
                    <a:pt x="791" y="377"/>
                    <a:pt x="721" y="213"/>
                  </a:cubicBezTo>
                  <a:cubicBezTo>
                    <a:pt x="668" y="71"/>
                    <a:pt x="540" y="1"/>
                    <a:pt x="4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"/>
            <p:cNvSpPr/>
            <p:nvPr/>
          </p:nvSpPr>
          <p:spPr>
            <a:xfrm>
              <a:off x="5002175" y="1639075"/>
              <a:ext cx="19725" cy="16850"/>
            </a:xfrm>
            <a:custGeom>
              <a:avLst/>
              <a:gdLst/>
              <a:ahLst/>
              <a:cxnLst/>
              <a:rect l="l" t="t" r="r" b="b"/>
              <a:pathLst>
                <a:path w="789" h="674" extrusionOk="0">
                  <a:moveTo>
                    <a:pt x="410" y="0"/>
                  </a:moveTo>
                  <a:cubicBezTo>
                    <a:pt x="188" y="0"/>
                    <a:pt x="0" y="226"/>
                    <a:pt x="98" y="461"/>
                  </a:cubicBezTo>
                  <a:cubicBezTo>
                    <a:pt x="151" y="603"/>
                    <a:pt x="279" y="673"/>
                    <a:pt x="408" y="673"/>
                  </a:cubicBezTo>
                  <a:cubicBezTo>
                    <a:pt x="533" y="673"/>
                    <a:pt x="660" y="606"/>
                    <a:pt x="718" y="473"/>
                  </a:cubicBezTo>
                  <a:cubicBezTo>
                    <a:pt x="788" y="297"/>
                    <a:pt x="706" y="110"/>
                    <a:pt x="542" y="28"/>
                  </a:cubicBezTo>
                  <a:cubicBezTo>
                    <a:pt x="498" y="9"/>
                    <a:pt x="453" y="0"/>
                    <a:pt x="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6"/>
            <p:cNvSpPr/>
            <p:nvPr/>
          </p:nvSpPr>
          <p:spPr>
            <a:xfrm>
              <a:off x="4918025" y="1637375"/>
              <a:ext cx="20375" cy="16875"/>
            </a:xfrm>
            <a:custGeom>
              <a:avLst/>
              <a:gdLst/>
              <a:ahLst/>
              <a:cxnLst/>
              <a:rect l="l" t="t" r="r" b="b"/>
              <a:pathLst>
                <a:path w="815" h="675" extrusionOk="0">
                  <a:moveTo>
                    <a:pt x="411" y="1"/>
                  </a:moveTo>
                  <a:cubicBezTo>
                    <a:pt x="368" y="1"/>
                    <a:pt x="324" y="9"/>
                    <a:pt x="282" y="26"/>
                  </a:cubicBezTo>
                  <a:cubicBezTo>
                    <a:pt x="1" y="131"/>
                    <a:pt x="1" y="529"/>
                    <a:pt x="282" y="646"/>
                  </a:cubicBezTo>
                  <a:cubicBezTo>
                    <a:pt x="326" y="665"/>
                    <a:pt x="371" y="674"/>
                    <a:pt x="414" y="674"/>
                  </a:cubicBezTo>
                  <a:cubicBezTo>
                    <a:pt x="633" y="674"/>
                    <a:pt x="814" y="448"/>
                    <a:pt x="726" y="213"/>
                  </a:cubicBezTo>
                  <a:cubicBezTo>
                    <a:pt x="673" y="80"/>
                    <a:pt x="546" y="1"/>
                    <a:pt x="4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6"/>
            <p:cNvSpPr/>
            <p:nvPr/>
          </p:nvSpPr>
          <p:spPr>
            <a:xfrm>
              <a:off x="4854525" y="1695275"/>
              <a:ext cx="22300" cy="16850"/>
            </a:xfrm>
            <a:custGeom>
              <a:avLst/>
              <a:gdLst/>
              <a:ahLst/>
              <a:cxnLst/>
              <a:rect l="l" t="t" r="r" b="b"/>
              <a:pathLst>
                <a:path w="892" h="674" extrusionOk="0">
                  <a:moveTo>
                    <a:pt x="491" y="0"/>
                  </a:moveTo>
                  <a:cubicBezTo>
                    <a:pt x="172" y="0"/>
                    <a:pt x="1" y="504"/>
                    <a:pt x="377" y="646"/>
                  </a:cubicBezTo>
                  <a:cubicBezTo>
                    <a:pt x="423" y="665"/>
                    <a:pt x="469" y="674"/>
                    <a:pt x="515" y="674"/>
                  </a:cubicBezTo>
                  <a:cubicBezTo>
                    <a:pt x="643" y="674"/>
                    <a:pt x="761" y="604"/>
                    <a:pt x="821" y="483"/>
                  </a:cubicBezTo>
                  <a:cubicBezTo>
                    <a:pt x="891" y="307"/>
                    <a:pt x="810" y="108"/>
                    <a:pt x="646" y="38"/>
                  </a:cubicBezTo>
                  <a:cubicBezTo>
                    <a:pt x="592" y="12"/>
                    <a:pt x="540" y="0"/>
                    <a:pt x="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6"/>
            <p:cNvSpPr/>
            <p:nvPr/>
          </p:nvSpPr>
          <p:spPr>
            <a:xfrm>
              <a:off x="4856025" y="1779575"/>
              <a:ext cx="19775" cy="16725"/>
            </a:xfrm>
            <a:custGeom>
              <a:avLst/>
              <a:gdLst/>
              <a:ahLst/>
              <a:cxnLst/>
              <a:rect l="l" t="t" r="r" b="b"/>
              <a:pathLst>
                <a:path w="791" h="669" extrusionOk="0">
                  <a:moveTo>
                    <a:pt x="380" y="1"/>
                  </a:moveTo>
                  <a:cubicBezTo>
                    <a:pt x="341" y="1"/>
                    <a:pt x="300" y="8"/>
                    <a:pt x="258" y="24"/>
                  </a:cubicBezTo>
                  <a:cubicBezTo>
                    <a:pt x="83" y="94"/>
                    <a:pt x="1" y="281"/>
                    <a:pt x="71" y="457"/>
                  </a:cubicBezTo>
                  <a:cubicBezTo>
                    <a:pt x="124" y="598"/>
                    <a:pt x="249" y="669"/>
                    <a:pt x="376" y="669"/>
                  </a:cubicBezTo>
                  <a:cubicBezTo>
                    <a:pt x="501" y="669"/>
                    <a:pt x="627" y="601"/>
                    <a:pt x="691" y="468"/>
                  </a:cubicBezTo>
                  <a:cubicBezTo>
                    <a:pt x="791" y="239"/>
                    <a:pt x="61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6"/>
            <p:cNvSpPr/>
            <p:nvPr/>
          </p:nvSpPr>
          <p:spPr>
            <a:xfrm>
              <a:off x="4865675" y="1840100"/>
              <a:ext cx="7075" cy="5600"/>
            </a:xfrm>
            <a:custGeom>
              <a:avLst/>
              <a:gdLst/>
              <a:ahLst/>
              <a:cxnLst/>
              <a:rect l="l" t="t" r="r" b="b"/>
              <a:pathLst>
                <a:path w="283" h="224" extrusionOk="0">
                  <a:moveTo>
                    <a:pt x="130" y="1"/>
                  </a:moveTo>
                  <a:cubicBezTo>
                    <a:pt x="100" y="1"/>
                    <a:pt x="71" y="13"/>
                    <a:pt x="48" y="36"/>
                  </a:cubicBezTo>
                  <a:cubicBezTo>
                    <a:pt x="13" y="71"/>
                    <a:pt x="1" y="141"/>
                    <a:pt x="48" y="188"/>
                  </a:cubicBezTo>
                  <a:cubicBezTo>
                    <a:pt x="70" y="213"/>
                    <a:pt x="96" y="224"/>
                    <a:pt x="122" y="224"/>
                  </a:cubicBezTo>
                  <a:cubicBezTo>
                    <a:pt x="205" y="224"/>
                    <a:pt x="283" y="116"/>
                    <a:pt x="211" y="36"/>
                  </a:cubicBezTo>
                  <a:cubicBezTo>
                    <a:pt x="188" y="13"/>
                    <a:pt x="159" y="1"/>
                    <a:pt x="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6"/>
            <p:cNvSpPr/>
            <p:nvPr/>
          </p:nvSpPr>
          <p:spPr>
            <a:xfrm>
              <a:off x="4962500" y="1882275"/>
              <a:ext cx="6675" cy="5550"/>
            </a:xfrm>
            <a:custGeom>
              <a:avLst/>
              <a:gdLst/>
              <a:ahLst/>
              <a:cxnLst/>
              <a:rect l="l" t="t" r="r" b="b"/>
              <a:pathLst>
                <a:path w="267" h="222" extrusionOk="0">
                  <a:moveTo>
                    <a:pt x="118" y="0"/>
                  </a:moveTo>
                  <a:cubicBezTo>
                    <a:pt x="59" y="0"/>
                    <a:pt x="0" y="45"/>
                    <a:pt x="0" y="116"/>
                  </a:cubicBezTo>
                  <a:cubicBezTo>
                    <a:pt x="0" y="174"/>
                    <a:pt x="47" y="221"/>
                    <a:pt x="117" y="221"/>
                  </a:cubicBezTo>
                  <a:cubicBezTo>
                    <a:pt x="121" y="221"/>
                    <a:pt x="125" y="222"/>
                    <a:pt x="129" y="222"/>
                  </a:cubicBezTo>
                  <a:cubicBezTo>
                    <a:pt x="216" y="222"/>
                    <a:pt x="266" y="101"/>
                    <a:pt x="199" y="34"/>
                  </a:cubicBezTo>
                  <a:cubicBezTo>
                    <a:pt x="176" y="11"/>
                    <a:pt x="147" y="0"/>
                    <a:pt x="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6"/>
            <p:cNvSpPr/>
            <p:nvPr/>
          </p:nvSpPr>
          <p:spPr>
            <a:xfrm>
              <a:off x="5060475" y="1844025"/>
              <a:ext cx="5875" cy="5725"/>
            </a:xfrm>
            <a:custGeom>
              <a:avLst/>
              <a:gdLst/>
              <a:ahLst/>
              <a:cxnLst/>
              <a:rect l="l" t="t" r="r" b="b"/>
              <a:pathLst>
                <a:path w="235" h="229" extrusionOk="0">
                  <a:moveTo>
                    <a:pt x="120" y="0"/>
                  </a:moveTo>
                  <a:cubicBezTo>
                    <a:pt x="95" y="0"/>
                    <a:pt x="69" y="10"/>
                    <a:pt x="47" y="31"/>
                  </a:cubicBezTo>
                  <a:cubicBezTo>
                    <a:pt x="0" y="78"/>
                    <a:pt x="0" y="148"/>
                    <a:pt x="47" y="195"/>
                  </a:cubicBezTo>
                  <a:cubicBezTo>
                    <a:pt x="70" y="218"/>
                    <a:pt x="98" y="228"/>
                    <a:pt x="125" y="228"/>
                  </a:cubicBezTo>
                  <a:cubicBezTo>
                    <a:pt x="181" y="228"/>
                    <a:pt x="234" y="184"/>
                    <a:pt x="234" y="113"/>
                  </a:cubicBezTo>
                  <a:cubicBezTo>
                    <a:pt x="234" y="48"/>
                    <a:pt x="178" y="0"/>
                    <a:pt x="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6"/>
            <p:cNvSpPr/>
            <p:nvPr/>
          </p:nvSpPr>
          <p:spPr>
            <a:xfrm>
              <a:off x="5102000" y="1748025"/>
              <a:ext cx="6750" cy="5550"/>
            </a:xfrm>
            <a:custGeom>
              <a:avLst/>
              <a:gdLst/>
              <a:ahLst/>
              <a:cxnLst/>
              <a:rect l="l" t="t" r="r" b="b"/>
              <a:pathLst>
                <a:path w="270" h="222" extrusionOk="0">
                  <a:moveTo>
                    <a:pt x="161" y="0"/>
                  </a:moveTo>
                  <a:cubicBezTo>
                    <a:pt x="133" y="0"/>
                    <a:pt x="106" y="11"/>
                    <a:pt x="83" y="34"/>
                  </a:cubicBezTo>
                  <a:cubicBezTo>
                    <a:pt x="1" y="104"/>
                    <a:pt x="59" y="221"/>
                    <a:pt x="153" y="221"/>
                  </a:cubicBezTo>
                  <a:cubicBezTo>
                    <a:pt x="211" y="221"/>
                    <a:pt x="270" y="174"/>
                    <a:pt x="270" y="116"/>
                  </a:cubicBezTo>
                  <a:cubicBezTo>
                    <a:pt x="270" y="45"/>
                    <a:pt x="217" y="0"/>
                    <a:pt x="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6"/>
            <p:cNvSpPr/>
            <p:nvPr/>
          </p:nvSpPr>
          <p:spPr>
            <a:xfrm>
              <a:off x="5064575" y="1650300"/>
              <a:ext cx="6150" cy="5575"/>
            </a:xfrm>
            <a:custGeom>
              <a:avLst/>
              <a:gdLst/>
              <a:ahLst/>
              <a:cxnLst/>
              <a:rect l="l" t="t" r="r" b="b"/>
              <a:pathLst>
                <a:path w="246" h="223" extrusionOk="0">
                  <a:moveTo>
                    <a:pt x="117" y="0"/>
                  </a:moveTo>
                  <a:cubicBezTo>
                    <a:pt x="88" y="0"/>
                    <a:pt x="59" y="12"/>
                    <a:pt x="35" y="35"/>
                  </a:cubicBezTo>
                  <a:cubicBezTo>
                    <a:pt x="0" y="70"/>
                    <a:pt x="0" y="141"/>
                    <a:pt x="35" y="187"/>
                  </a:cubicBezTo>
                  <a:cubicBezTo>
                    <a:pt x="59" y="211"/>
                    <a:pt x="88" y="223"/>
                    <a:pt x="117" y="223"/>
                  </a:cubicBezTo>
                  <a:cubicBezTo>
                    <a:pt x="146" y="223"/>
                    <a:pt x="176" y="211"/>
                    <a:pt x="199" y="187"/>
                  </a:cubicBezTo>
                  <a:cubicBezTo>
                    <a:pt x="246" y="141"/>
                    <a:pt x="246" y="70"/>
                    <a:pt x="199" y="35"/>
                  </a:cubicBezTo>
                  <a:cubicBezTo>
                    <a:pt x="176" y="12"/>
                    <a:pt x="146" y="0"/>
                    <a:pt x="1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"/>
            <p:cNvSpPr/>
            <p:nvPr/>
          </p:nvSpPr>
          <p:spPr>
            <a:xfrm>
              <a:off x="4966975" y="1608150"/>
              <a:ext cx="6950" cy="5625"/>
            </a:xfrm>
            <a:custGeom>
              <a:avLst/>
              <a:gdLst/>
              <a:ahLst/>
              <a:cxnLst/>
              <a:rect l="l" t="t" r="r" b="b"/>
              <a:pathLst>
                <a:path w="278" h="225" extrusionOk="0">
                  <a:moveTo>
                    <a:pt x="176" y="0"/>
                  </a:moveTo>
                  <a:cubicBezTo>
                    <a:pt x="171" y="0"/>
                    <a:pt x="166" y="1"/>
                    <a:pt x="161" y="2"/>
                  </a:cubicBezTo>
                  <a:cubicBezTo>
                    <a:pt x="153" y="1"/>
                    <a:pt x="147" y="0"/>
                    <a:pt x="140" y="0"/>
                  </a:cubicBezTo>
                  <a:cubicBezTo>
                    <a:pt x="0" y="0"/>
                    <a:pt x="4" y="224"/>
                    <a:pt x="150" y="224"/>
                  </a:cubicBezTo>
                  <a:cubicBezTo>
                    <a:pt x="153" y="224"/>
                    <a:pt x="157" y="224"/>
                    <a:pt x="161" y="224"/>
                  </a:cubicBezTo>
                  <a:cubicBezTo>
                    <a:pt x="219" y="224"/>
                    <a:pt x="277" y="177"/>
                    <a:pt x="277" y="107"/>
                  </a:cubicBezTo>
                  <a:cubicBezTo>
                    <a:pt x="277" y="54"/>
                    <a:pt x="229" y="0"/>
                    <a:pt x="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6"/>
            <p:cNvSpPr/>
            <p:nvPr/>
          </p:nvSpPr>
          <p:spPr>
            <a:xfrm>
              <a:off x="4869775" y="1646200"/>
              <a:ext cx="6175" cy="5650"/>
            </a:xfrm>
            <a:custGeom>
              <a:avLst/>
              <a:gdLst/>
              <a:ahLst/>
              <a:cxnLst/>
              <a:rect l="l" t="t" r="r" b="b"/>
              <a:pathLst>
                <a:path w="247" h="226" extrusionOk="0">
                  <a:moveTo>
                    <a:pt x="119" y="1"/>
                  </a:moveTo>
                  <a:cubicBezTo>
                    <a:pt x="91" y="1"/>
                    <a:pt x="65" y="12"/>
                    <a:pt x="47" y="36"/>
                  </a:cubicBezTo>
                  <a:cubicBezTo>
                    <a:pt x="1" y="82"/>
                    <a:pt x="1" y="153"/>
                    <a:pt x="47" y="199"/>
                  </a:cubicBezTo>
                  <a:cubicBezTo>
                    <a:pt x="65" y="217"/>
                    <a:pt x="91" y="226"/>
                    <a:pt x="119" y="226"/>
                  </a:cubicBezTo>
                  <a:cubicBezTo>
                    <a:pt x="147" y="226"/>
                    <a:pt x="176" y="217"/>
                    <a:pt x="200" y="199"/>
                  </a:cubicBezTo>
                  <a:cubicBezTo>
                    <a:pt x="246" y="153"/>
                    <a:pt x="246" y="82"/>
                    <a:pt x="200" y="36"/>
                  </a:cubicBezTo>
                  <a:cubicBezTo>
                    <a:pt x="176" y="12"/>
                    <a:pt x="147" y="1"/>
                    <a:pt x="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6"/>
            <p:cNvSpPr/>
            <p:nvPr/>
          </p:nvSpPr>
          <p:spPr>
            <a:xfrm>
              <a:off x="4827650" y="1742425"/>
              <a:ext cx="6475" cy="5550"/>
            </a:xfrm>
            <a:custGeom>
              <a:avLst/>
              <a:gdLst/>
              <a:ahLst/>
              <a:cxnLst/>
              <a:rect l="l" t="t" r="r" b="b"/>
              <a:pathLst>
                <a:path w="259" h="222" extrusionOk="0">
                  <a:moveTo>
                    <a:pt x="118" y="0"/>
                  </a:moveTo>
                  <a:cubicBezTo>
                    <a:pt x="59" y="0"/>
                    <a:pt x="1" y="47"/>
                    <a:pt x="1" y="106"/>
                  </a:cubicBezTo>
                  <a:cubicBezTo>
                    <a:pt x="1" y="177"/>
                    <a:pt x="54" y="221"/>
                    <a:pt x="110" y="221"/>
                  </a:cubicBezTo>
                  <a:cubicBezTo>
                    <a:pt x="137" y="221"/>
                    <a:pt x="165" y="211"/>
                    <a:pt x="188" y="188"/>
                  </a:cubicBezTo>
                  <a:cubicBezTo>
                    <a:pt x="258" y="117"/>
                    <a:pt x="212" y="0"/>
                    <a:pt x="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6"/>
            <p:cNvSpPr/>
            <p:nvPr/>
          </p:nvSpPr>
          <p:spPr>
            <a:xfrm>
              <a:off x="4895525" y="1893050"/>
              <a:ext cx="13125" cy="11350"/>
            </a:xfrm>
            <a:custGeom>
              <a:avLst/>
              <a:gdLst/>
              <a:ahLst/>
              <a:cxnLst/>
              <a:rect l="l" t="t" r="r" b="b"/>
              <a:pathLst>
                <a:path w="525" h="454" extrusionOk="0">
                  <a:moveTo>
                    <a:pt x="256" y="0"/>
                  </a:moveTo>
                  <a:cubicBezTo>
                    <a:pt x="173" y="0"/>
                    <a:pt x="88" y="47"/>
                    <a:pt x="47" y="141"/>
                  </a:cubicBezTo>
                  <a:cubicBezTo>
                    <a:pt x="0" y="246"/>
                    <a:pt x="47" y="387"/>
                    <a:pt x="164" y="433"/>
                  </a:cubicBezTo>
                  <a:cubicBezTo>
                    <a:pt x="195" y="447"/>
                    <a:pt x="226" y="453"/>
                    <a:pt x="256" y="453"/>
                  </a:cubicBezTo>
                  <a:cubicBezTo>
                    <a:pt x="406" y="453"/>
                    <a:pt x="525" y="297"/>
                    <a:pt x="456" y="141"/>
                  </a:cubicBezTo>
                  <a:cubicBezTo>
                    <a:pt x="421" y="47"/>
                    <a:pt x="339" y="0"/>
                    <a:pt x="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6"/>
            <p:cNvSpPr/>
            <p:nvPr/>
          </p:nvSpPr>
          <p:spPr>
            <a:xfrm>
              <a:off x="5021375" y="1895550"/>
              <a:ext cx="13375" cy="11375"/>
            </a:xfrm>
            <a:custGeom>
              <a:avLst/>
              <a:gdLst/>
              <a:ahLst/>
              <a:cxnLst/>
              <a:rect l="l" t="t" r="r" b="b"/>
              <a:pathLst>
                <a:path w="535" h="455" extrusionOk="0">
                  <a:moveTo>
                    <a:pt x="288" y="0"/>
                  </a:moveTo>
                  <a:cubicBezTo>
                    <a:pt x="146" y="0"/>
                    <a:pt x="0" y="132"/>
                    <a:pt x="67" y="310"/>
                  </a:cubicBezTo>
                  <a:cubicBezTo>
                    <a:pt x="103" y="400"/>
                    <a:pt x="187" y="455"/>
                    <a:pt x="276" y="455"/>
                  </a:cubicBezTo>
                  <a:cubicBezTo>
                    <a:pt x="304" y="455"/>
                    <a:pt x="332" y="450"/>
                    <a:pt x="359" y="439"/>
                  </a:cubicBezTo>
                  <a:cubicBezTo>
                    <a:pt x="476" y="404"/>
                    <a:pt x="535" y="263"/>
                    <a:pt x="488" y="146"/>
                  </a:cubicBezTo>
                  <a:cubicBezTo>
                    <a:pt x="450" y="44"/>
                    <a:pt x="369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"/>
            <p:cNvSpPr/>
            <p:nvPr/>
          </p:nvSpPr>
          <p:spPr>
            <a:xfrm>
              <a:off x="5111375" y="1808500"/>
              <a:ext cx="14625" cy="11150"/>
            </a:xfrm>
            <a:custGeom>
              <a:avLst/>
              <a:gdLst/>
              <a:ahLst/>
              <a:cxnLst/>
              <a:rect l="l" t="t" r="r" b="b"/>
              <a:pathLst>
                <a:path w="585" h="446" extrusionOk="0">
                  <a:moveTo>
                    <a:pt x="319" y="0"/>
                  </a:moveTo>
                  <a:cubicBezTo>
                    <a:pt x="110" y="0"/>
                    <a:pt x="1" y="321"/>
                    <a:pt x="234" y="423"/>
                  </a:cubicBezTo>
                  <a:cubicBezTo>
                    <a:pt x="266" y="439"/>
                    <a:pt x="299" y="446"/>
                    <a:pt x="331" y="446"/>
                  </a:cubicBezTo>
                  <a:cubicBezTo>
                    <a:pt x="416" y="446"/>
                    <a:pt x="496" y="394"/>
                    <a:pt x="538" y="317"/>
                  </a:cubicBezTo>
                  <a:cubicBezTo>
                    <a:pt x="585" y="200"/>
                    <a:pt x="527" y="72"/>
                    <a:pt x="421" y="25"/>
                  </a:cubicBezTo>
                  <a:cubicBezTo>
                    <a:pt x="385" y="8"/>
                    <a:pt x="351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6"/>
            <p:cNvSpPr/>
            <p:nvPr/>
          </p:nvSpPr>
          <p:spPr>
            <a:xfrm>
              <a:off x="5115475" y="1682475"/>
              <a:ext cx="13175" cy="11225"/>
            </a:xfrm>
            <a:custGeom>
              <a:avLst/>
              <a:gdLst/>
              <a:ahLst/>
              <a:cxnLst/>
              <a:rect l="l" t="t" r="r" b="b"/>
              <a:pathLst>
                <a:path w="527" h="449" extrusionOk="0">
                  <a:moveTo>
                    <a:pt x="270" y="0"/>
                  </a:moveTo>
                  <a:cubicBezTo>
                    <a:pt x="187" y="0"/>
                    <a:pt x="105" y="47"/>
                    <a:pt x="70" y="141"/>
                  </a:cubicBezTo>
                  <a:cubicBezTo>
                    <a:pt x="0" y="290"/>
                    <a:pt x="117" y="448"/>
                    <a:pt x="269" y="448"/>
                  </a:cubicBezTo>
                  <a:cubicBezTo>
                    <a:pt x="296" y="448"/>
                    <a:pt x="323" y="443"/>
                    <a:pt x="351" y="433"/>
                  </a:cubicBezTo>
                  <a:cubicBezTo>
                    <a:pt x="468" y="386"/>
                    <a:pt x="526" y="258"/>
                    <a:pt x="480" y="141"/>
                  </a:cubicBezTo>
                  <a:cubicBezTo>
                    <a:pt x="439" y="47"/>
                    <a:pt x="354" y="0"/>
                    <a:pt x="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6"/>
            <p:cNvSpPr/>
            <p:nvPr/>
          </p:nvSpPr>
          <p:spPr>
            <a:xfrm>
              <a:off x="5027725" y="1591600"/>
              <a:ext cx="13175" cy="11225"/>
            </a:xfrm>
            <a:custGeom>
              <a:avLst/>
              <a:gdLst/>
              <a:ahLst/>
              <a:cxnLst/>
              <a:rect l="l" t="t" r="r" b="b"/>
              <a:pathLst>
                <a:path w="527" h="449" extrusionOk="0">
                  <a:moveTo>
                    <a:pt x="275" y="0"/>
                  </a:moveTo>
                  <a:cubicBezTo>
                    <a:pt x="129" y="0"/>
                    <a:pt x="0" y="157"/>
                    <a:pt x="59" y="313"/>
                  </a:cubicBezTo>
                  <a:cubicBezTo>
                    <a:pt x="100" y="402"/>
                    <a:pt x="187" y="449"/>
                    <a:pt x="273" y="449"/>
                  </a:cubicBezTo>
                  <a:cubicBezTo>
                    <a:pt x="357" y="449"/>
                    <a:pt x="439" y="405"/>
                    <a:pt x="480" y="313"/>
                  </a:cubicBezTo>
                  <a:cubicBezTo>
                    <a:pt x="527" y="207"/>
                    <a:pt x="480" y="67"/>
                    <a:pt x="363" y="20"/>
                  </a:cubicBezTo>
                  <a:cubicBezTo>
                    <a:pt x="334" y="7"/>
                    <a:pt x="304" y="0"/>
                    <a:pt x="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6"/>
            <p:cNvSpPr/>
            <p:nvPr/>
          </p:nvSpPr>
          <p:spPr>
            <a:xfrm>
              <a:off x="4901325" y="1589250"/>
              <a:ext cx="13225" cy="11175"/>
            </a:xfrm>
            <a:custGeom>
              <a:avLst/>
              <a:gdLst/>
              <a:ahLst/>
              <a:cxnLst/>
              <a:rect l="l" t="t" r="r" b="b"/>
              <a:pathLst>
                <a:path w="529" h="447" extrusionOk="0">
                  <a:moveTo>
                    <a:pt x="282" y="0"/>
                  </a:moveTo>
                  <a:cubicBezTo>
                    <a:pt x="142" y="0"/>
                    <a:pt x="1" y="129"/>
                    <a:pt x="61" y="301"/>
                  </a:cubicBezTo>
                  <a:cubicBezTo>
                    <a:pt x="96" y="391"/>
                    <a:pt x="180" y="446"/>
                    <a:pt x="270" y="446"/>
                  </a:cubicBezTo>
                  <a:cubicBezTo>
                    <a:pt x="298" y="446"/>
                    <a:pt x="326" y="441"/>
                    <a:pt x="353" y="430"/>
                  </a:cubicBezTo>
                  <a:cubicBezTo>
                    <a:pt x="470" y="383"/>
                    <a:pt x="529" y="255"/>
                    <a:pt x="482" y="138"/>
                  </a:cubicBezTo>
                  <a:cubicBezTo>
                    <a:pt x="440" y="41"/>
                    <a:pt x="361" y="0"/>
                    <a:pt x="2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6"/>
            <p:cNvSpPr/>
            <p:nvPr/>
          </p:nvSpPr>
          <p:spPr>
            <a:xfrm>
              <a:off x="4810125" y="1676325"/>
              <a:ext cx="13475" cy="11225"/>
            </a:xfrm>
            <a:custGeom>
              <a:avLst/>
              <a:gdLst/>
              <a:ahLst/>
              <a:cxnLst/>
              <a:rect l="l" t="t" r="r" b="b"/>
              <a:pathLst>
                <a:path w="539" h="449" extrusionOk="0">
                  <a:moveTo>
                    <a:pt x="266" y="1"/>
                  </a:moveTo>
                  <a:cubicBezTo>
                    <a:pt x="182" y="1"/>
                    <a:pt x="104" y="53"/>
                    <a:pt x="70" y="129"/>
                  </a:cubicBezTo>
                  <a:cubicBezTo>
                    <a:pt x="0" y="289"/>
                    <a:pt x="118" y="448"/>
                    <a:pt x="270" y="448"/>
                  </a:cubicBezTo>
                  <a:cubicBezTo>
                    <a:pt x="296" y="448"/>
                    <a:pt x="323" y="444"/>
                    <a:pt x="351" y="433"/>
                  </a:cubicBezTo>
                  <a:cubicBezTo>
                    <a:pt x="538" y="351"/>
                    <a:pt x="538" y="94"/>
                    <a:pt x="363" y="24"/>
                  </a:cubicBezTo>
                  <a:cubicBezTo>
                    <a:pt x="331" y="8"/>
                    <a:pt x="298" y="1"/>
                    <a:pt x="2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6"/>
            <p:cNvSpPr/>
            <p:nvPr/>
          </p:nvSpPr>
          <p:spPr>
            <a:xfrm>
              <a:off x="4807775" y="1802175"/>
              <a:ext cx="13175" cy="11125"/>
            </a:xfrm>
            <a:custGeom>
              <a:avLst/>
              <a:gdLst/>
              <a:ahLst/>
              <a:cxnLst/>
              <a:rect l="l" t="t" r="r" b="b"/>
              <a:pathLst>
                <a:path w="527" h="445" extrusionOk="0">
                  <a:moveTo>
                    <a:pt x="267" y="1"/>
                  </a:moveTo>
                  <a:cubicBezTo>
                    <a:pt x="238" y="1"/>
                    <a:pt x="207" y="7"/>
                    <a:pt x="176" y="20"/>
                  </a:cubicBezTo>
                  <a:cubicBezTo>
                    <a:pt x="59" y="56"/>
                    <a:pt x="0" y="196"/>
                    <a:pt x="47" y="313"/>
                  </a:cubicBezTo>
                  <a:cubicBezTo>
                    <a:pt x="88" y="401"/>
                    <a:pt x="173" y="445"/>
                    <a:pt x="258" y="445"/>
                  </a:cubicBezTo>
                  <a:cubicBezTo>
                    <a:pt x="343" y="445"/>
                    <a:pt x="427" y="401"/>
                    <a:pt x="468" y="313"/>
                  </a:cubicBezTo>
                  <a:cubicBezTo>
                    <a:pt x="527" y="157"/>
                    <a:pt x="415" y="1"/>
                    <a:pt x="2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6"/>
            <p:cNvSpPr/>
            <p:nvPr/>
          </p:nvSpPr>
          <p:spPr>
            <a:xfrm>
              <a:off x="4825900" y="1878175"/>
              <a:ext cx="5875" cy="5500"/>
            </a:xfrm>
            <a:custGeom>
              <a:avLst/>
              <a:gdLst/>
              <a:ahLst/>
              <a:cxnLst/>
              <a:rect l="l" t="t" r="r" b="b"/>
              <a:pathLst>
                <a:path w="235" h="220" extrusionOk="0">
                  <a:moveTo>
                    <a:pt x="127" y="0"/>
                  </a:moveTo>
                  <a:cubicBezTo>
                    <a:pt x="100" y="0"/>
                    <a:pt x="71" y="11"/>
                    <a:pt x="48" y="34"/>
                  </a:cubicBezTo>
                  <a:cubicBezTo>
                    <a:pt x="1" y="69"/>
                    <a:pt x="1" y="139"/>
                    <a:pt x="48" y="186"/>
                  </a:cubicBezTo>
                  <a:cubicBezTo>
                    <a:pt x="70" y="209"/>
                    <a:pt x="98" y="219"/>
                    <a:pt x="126" y="219"/>
                  </a:cubicBezTo>
                  <a:cubicBezTo>
                    <a:pt x="182" y="219"/>
                    <a:pt x="235" y="175"/>
                    <a:pt x="235" y="104"/>
                  </a:cubicBezTo>
                  <a:cubicBezTo>
                    <a:pt x="235" y="42"/>
                    <a:pt x="183" y="0"/>
                    <a:pt x="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6"/>
            <p:cNvSpPr/>
            <p:nvPr/>
          </p:nvSpPr>
          <p:spPr>
            <a:xfrm>
              <a:off x="4961325" y="1937425"/>
              <a:ext cx="6175" cy="5525"/>
            </a:xfrm>
            <a:custGeom>
              <a:avLst/>
              <a:gdLst/>
              <a:ahLst/>
              <a:cxnLst/>
              <a:rect l="l" t="t" r="r" b="b"/>
              <a:pathLst>
                <a:path w="247" h="221" extrusionOk="0">
                  <a:moveTo>
                    <a:pt x="123" y="1"/>
                  </a:moveTo>
                  <a:cubicBezTo>
                    <a:pt x="71" y="1"/>
                    <a:pt x="18" y="33"/>
                    <a:pt x="12" y="97"/>
                  </a:cubicBezTo>
                  <a:cubicBezTo>
                    <a:pt x="0" y="179"/>
                    <a:pt x="62" y="220"/>
                    <a:pt x="123" y="220"/>
                  </a:cubicBezTo>
                  <a:cubicBezTo>
                    <a:pt x="185" y="220"/>
                    <a:pt x="246" y="179"/>
                    <a:pt x="234" y="97"/>
                  </a:cubicBezTo>
                  <a:cubicBezTo>
                    <a:pt x="229" y="33"/>
                    <a:pt x="176" y="1"/>
                    <a:pt x="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6"/>
            <p:cNvSpPr/>
            <p:nvPr/>
          </p:nvSpPr>
          <p:spPr>
            <a:xfrm>
              <a:off x="5098500" y="1883700"/>
              <a:ext cx="6450" cy="5575"/>
            </a:xfrm>
            <a:custGeom>
              <a:avLst/>
              <a:gdLst/>
              <a:ahLst/>
              <a:cxnLst/>
              <a:rect l="l" t="t" r="r" b="b"/>
              <a:pathLst>
                <a:path w="258" h="223" extrusionOk="0">
                  <a:moveTo>
                    <a:pt x="129" y="0"/>
                  </a:moveTo>
                  <a:cubicBezTo>
                    <a:pt x="100" y="0"/>
                    <a:pt x="70" y="12"/>
                    <a:pt x="47" y="35"/>
                  </a:cubicBezTo>
                  <a:cubicBezTo>
                    <a:pt x="0" y="70"/>
                    <a:pt x="0" y="152"/>
                    <a:pt x="47" y="187"/>
                  </a:cubicBezTo>
                  <a:cubicBezTo>
                    <a:pt x="70" y="211"/>
                    <a:pt x="100" y="222"/>
                    <a:pt x="129" y="222"/>
                  </a:cubicBezTo>
                  <a:cubicBezTo>
                    <a:pt x="158" y="222"/>
                    <a:pt x="187" y="211"/>
                    <a:pt x="211" y="187"/>
                  </a:cubicBezTo>
                  <a:cubicBezTo>
                    <a:pt x="258" y="152"/>
                    <a:pt x="258" y="70"/>
                    <a:pt x="211" y="35"/>
                  </a:cubicBezTo>
                  <a:cubicBezTo>
                    <a:pt x="187" y="12"/>
                    <a:pt x="158" y="0"/>
                    <a:pt x="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6"/>
            <p:cNvSpPr/>
            <p:nvPr/>
          </p:nvSpPr>
          <p:spPr>
            <a:xfrm>
              <a:off x="5157275" y="1749100"/>
              <a:ext cx="6475" cy="5625"/>
            </a:xfrm>
            <a:custGeom>
              <a:avLst/>
              <a:gdLst/>
              <a:ahLst/>
              <a:cxnLst/>
              <a:rect l="l" t="t" r="r" b="b"/>
              <a:pathLst>
                <a:path w="259" h="225" extrusionOk="0">
                  <a:moveTo>
                    <a:pt x="142" y="0"/>
                  </a:moveTo>
                  <a:cubicBezTo>
                    <a:pt x="117" y="0"/>
                    <a:pt x="92" y="9"/>
                    <a:pt x="71" y="26"/>
                  </a:cubicBezTo>
                  <a:cubicBezTo>
                    <a:pt x="1" y="96"/>
                    <a:pt x="48" y="225"/>
                    <a:pt x="153" y="225"/>
                  </a:cubicBezTo>
                  <a:cubicBezTo>
                    <a:pt x="211" y="225"/>
                    <a:pt x="258" y="178"/>
                    <a:pt x="258" y="120"/>
                  </a:cubicBezTo>
                  <a:cubicBezTo>
                    <a:pt x="258" y="46"/>
                    <a:pt x="200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6"/>
            <p:cNvSpPr/>
            <p:nvPr/>
          </p:nvSpPr>
          <p:spPr>
            <a:xfrm>
              <a:off x="5104350" y="1612275"/>
              <a:ext cx="6150" cy="5575"/>
            </a:xfrm>
            <a:custGeom>
              <a:avLst/>
              <a:gdLst/>
              <a:ahLst/>
              <a:cxnLst/>
              <a:rect l="l" t="t" r="r" b="b"/>
              <a:pathLst>
                <a:path w="246" h="223" extrusionOk="0">
                  <a:moveTo>
                    <a:pt x="117" y="0"/>
                  </a:moveTo>
                  <a:cubicBezTo>
                    <a:pt x="88" y="0"/>
                    <a:pt x="59" y="12"/>
                    <a:pt x="35" y="36"/>
                  </a:cubicBezTo>
                  <a:cubicBezTo>
                    <a:pt x="0" y="71"/>
                    <a:pt x="0" y="141"/>
                    <a:pt x="35" y="188"/>
                  </a:cubicBezTo>
                  <a:cubicBezTo>
                    <a:pt x="59" y="211"/>
                    <a:pt x="88" y="223"/>
                    <a:pt x="117" y="223"/>
                  </a:cubicBezTo>
                  <a:cubicBezTo>
                    <a:pt x="147" y="223"/>
                    <a:pt x="176" y="211"/>
                    <a:pt x="199" y="188"/>
                  </a:cubicBezTo>
                  <a:cubicBezTo>
                    <a:pt x="246" y="141"/>
                    <a:pt x="246" y="71"/>
                    <a:pt x="199" y="36"/>
                  </a:cubicBezTo>
                  <a:cubicBezTo>
                    <a:pt x="176" y="12"/>
                    <a:pt x="147" y="0"/>
                    <a:pt x="1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6"/>
            <p:cNvSpPr/>
            <p:nvPr/>
          </p:nvSpPr>
          <p:spPr>
            <a:xfrm>
              <a:off x="4969075" y="1553475"/>
              <a:ext cx="6175" cy="5750"/>
            </a:xfrm>
            <a:custGeom>
              <a:avLst/>
              <a:gdLst/>
              <a:ahLst/>
              <a:cxnLst/>
              <a:rect l="l" t="t" r="r" b="b"/>
              <a:pathLst>
                <a:path w="247" h="230" extrusionOk="0">
                  <a:moveTo>
                    <a:pt x="123" y="1"/>
                  </a:moveTo>
                  <a:cubicBezTo>
                    <a:pt x="71" y="1"/>
                    <a:pt x="18" y="36"/>
                    <a:pt x="6" y="106"/>
                  </a:cubicBezTo>
                  <a:cubicBezTo>
                    <a:pt x="0" y="188"/>
                    <a:pt x="62" y="229"/>
                    <a:pt x="123" y="229"/>
                  </a:cubicBezTo>
                  <a:cubicBezTo>
                    <a:pt x="185" y="229"/>
                    <a:pt x="246" y="188"/>
                    <a:pt x="240" y="106"/>
                  </a:cubicBezTo>
                  <a:cubicBezTo>
                    <a:pt x="229" y="36"/>
                    <a:pt x="176" y="1"/>
                    <a:pt x="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6"/>
            <p:cNvSpPr/>
            <p:nvPr/>
          </p:nvSpPr>
          <p:spPr>
            <a:xfrm>
              <a:off x="4832050" y="1606750"/>
              <a:ext cx="5875" cy="5500"/>
            </a:xfrm>
            <a:custGeom>
              <a:avLst/>
              <a:gdLst/>
              <a:ahLst/>
              <a:cxnLst/>
              <a:rect l="l" t="t" r="r" b="b"/>
              <a:pathLst>
                <a:path w="235" h="220" extrusionOk="0">
                  <a:moveTo>
                    <a:pt x="108" y="0"/>
                  </a:moveTo>
                  <a:cubicBezTo>
                    <a:pt x="52" y="0"/>
                    <a:pt x="0" y="42"/>
                    <a:pt x="0" y="104"/>
                  </a:cubicBezTo>
                  <a:cubicBezTo>
                    <a:pt x="0" y="175"/>
                    <a:pt x="53" y="220"/>
                    <a:pt x="110" y="220"/>
                  </a:cubicBezTo>
                  <a:cubicBezTo>
                    <a:pt x="137" y="220"/>
                    <a:pt x="165" y="209"/>
                    <a:pt x="188" y="186"/>
                  </a:cubicBezTo>
                  <a:cubicBezTo>
                    <a:pt x="234" y="140"/>
                    <a:pt x="234" y="69"/>
                    <a:pt x="188" y="34"/>
                  </a:cubicBezTo>
                  <a:cubicBezTo>
                    <a:pt x="164" y="11"/>
                    <a:pt x="136" y="0"/>
                    <a:pt x="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6"/>
            <p:cNvSpPr/>
            <p:nvPr/>
          </p:nvSpPr>
          <p:spPr>
            <a:xfrm>
              <a:off x="4771800" y="1741250"/>
              <a:ext cx="7325" cy="5575"/>
            </a:xfrm>
            <a:custGeom>
              <a:avLst/>
              <a:gdLst/>
              <a:ahLst/>
              <a:cxnLst/>
              <a:rect l="l" t="t" r="r" b="b"/>
              <a:pathLst>
                <a:path w="293" h="223" extrusionOk="0">
                  <a:moveTo>
                    <a:pt x="153" y="1"/>
                  </a:moveTo>
                  <a:cubicBezTo>
                    <a:pt x="0" y="1"/>
                    <a:pt x="0" y="223"/>
                    <a:pt x="153" y="223"/>
                  </a:cubicBezTo>
                  <a:cubicBezTo>
                    <a:pt x="293" y="223"/>
                    <a:pt x="293" y="1"/>
                    <a:pt x="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6"/>
            <p:cNvSpPr/>
            <p:nvPr/>
          </p:nvSpPr>
          <p:spPr>
            <a:xfrm>
              <a:off x="4147350" y="3221875"/>
              <a:ext cx="22550" cy="20275"/>
            </a:xfrm>
            <a:custGeom>
              <a:avLst/>
              <a:gdLst/>
              <a:ahLst/>
              <a:cxnLst/>
              <a:rect l="l" t="t" r="r" b="b"/>
              <a:pathLst>
                <a:path w="902" h="811" extrusionOk="0">
                  <a:moveTo>
                    <a:pt x="450" y="0"/>
                  </a:moveTo>
                  <a:cubicBezTo>
                    <a:pt x="348" y="0"/>
                    <a:pt x="245" y="38"/>
                    <a:pt x="165" y="113"/>
                  </a:cubicBezTo>
                  <a:cubicBezTo>
                    <a:pt x="1" y="265"/>
                    <a:pt x="1" y="523"/>
                    <a:pt x="153" y="686"/>
                  </a:cubicBezTo>
                  <a:cubicBezTo>
                    <a:pt x="230" y="770"/>
                    <a:pt x="335" y="811"/>
                    <a:pt x="441" y="811"/>
                  </a:cubicBezTo>
                  <a:cubicBezTo>
                    <a:pt x="543" y="811"/>
                    <a:pt x="646" y="773"/>
                    <a:pt x="726" y="698"/>
                  </a:cubicBezTo>
                  <a:cubicBezTo>
                    <a:pt x="890" y="546"/>
                    <a:pt x="902" y="289"/>
                    <a:pt x="738" y="125"/>
                  </a:cubicBezTo>
                  <a:cubicBezTo>
                    <a:pt x="660" y="41"/>
                    <a:pt x="556" y="0"/>
                    <a:pt x="4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6"/>
            <p:cNvSpPr/>
            <p:nvPr/>
          </p:nvSpPr>
          <p:spPr>
            <a:xfrm>
              <a:off x="4186250" y="3222750"/>
              <a:ext cx="22550" cy="20275"/>
            </a:xfrm>
            <a:custGeom>
              <a:avLst/>
              <a:gdLst/>
              <a:ahLst/>
              <a:cxnLst/>
              <a:rect l="l" t="t" r="r" b="b"/>
              <a:pathLst>
                <a:path w="902" h="811" extrusionOk="0">
                  <a:moveTo>
                    <a:pt x="453" y="1"/>
                  </a:moveTo>
                  <a:cubicBezTo>
                    <a:pt x="351" y="1"/>
                    <a:pt x="251" y="39"/>
                    <a:pt x="176" y="113"/>
                  </a:cubicBezTo>
                  <a:cubicBezTo>
                    <a:pt x="13" y="265"/>
                    <a:pt x="1" y="523"/>
                    <a:pt x="165" y="686"/>
                  </a:cubicBezTo>
                  <a:cubicBezTo>
                    <a:pt x="242" y="770"/>
                    <a:pt x="347" y="811"/>
                    <a:pt x="453" y="811"/>
                  </a:cubicBezTo>
                  <a:cubicBezTo>
                    <a:pt x="555" y="811"/>
                    <a:pt x="658" y="773"/>
                    <a:pt x="738" y="698"/>
                  </a:cubicBezTo>
                  <a:cubicBezTo>
                    <a:pt x="902" y="546"/>
                    <a:pt x="902" y="289"/>
                    <a:pt x="750" y="125"/>
                  </a:cubicBezTo>
                  <a:cubicBezTo>
                    <a:pt x="666" y="42"/>
                    <a:pt x="559" y="1"/>
                    <a:pt x="4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6"/>
            <p:cNvSpPr/>
            <p:nvPr/>
          </p:nvSpPr>
          <p:spPr>
            <a:xfrm>
              <a:off x="4188100" y="3184000"/>
              <a:ext cx="21575" cy="20400"/>
            </a:xfrm>
            <a:custGeom>
              <a:avLst/>
              <a:gdLst/>
              <a:ahLst/>
              <a:cxnLst/>
              <a:rect l="l" t="t" r="r" b="b"/>
              <a:pathLst>
                <a:path w="863" h="816" extrusionOk="0">
                  <a:moveTo>
                    <a:pt x="409" y="0"/>
                  </a:moveTo>
                  <a:cubicBezTo>
                    <a:pt x="205" y="0"/>
                    <a:pt x="9" y="159"/>
                    <a:pt x="9" y="400"/>
                  </a:cubicBezTo>
                  <a:cubicBezTo>
                    <a:pt x="1" y="649"/>
                    <a:pt x="203" y="815"/>
                    <a:pt x="413" y="815"/>
                  </a:cubicBezTo>
                  <a:cubicBezTo>
                    <a:pt x="509" y="815"/>
                    <a:pt x="607" y="781"/>
                    <a:pt x="687" y="704"/>
                  </a:cubicBezTo>
                  <a:cubicBezTo>
                    <a:pt x="851" y="540"/>
                    <a:pt x="863" y="283"/>
                    <a:pt x="699" y="131"/>
                  </a:cubicBezTo>
                  <a:cubicBezTo>
                    <a:pt x="617" y="40"/>
                    <a:pt x="512" y="0"/>
                    <a:pt x="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6"/>
            <p:cNvSpPr/>
            <p:nvPr/>
          </p:nvSpPr>
          <p:spPr>
            <a:xfrm>
              <a:off x="4148225" y="3183275"/>
              <a:ext cx="22275" cy="20275"/>
            </a:xfrm>
            <a:custGeom>
              <a:avLst/>
              <a:gdLst/>
              <a:ahLst/>
              <a:cxnLst/>
              <a:rect l="l" t="t" r="r" b="b"/>
              <a:pathLst>
                <a:path w="891" h="811" extrusionOk="0">
                  <a:moveTo>
                    <a:pt x="450" y="0"/>
                  </a:moveTo>
                  <a:cubicBezTo>
                    <a:pt x="348" y="0"/>
                    <a:pt x="245" y="38"/>
                    <a:pt x="165" y="113"/>
                  </a:cubicBezTo>
                  <a:cubicBezTo>
                    <a:pt x="1" y="265"/>
                    <a:pt x="1" y="522"/>
                    <a:pt x="153" y="686"/>
                  </a:cubicBezTo>
                  <a:cubicBezTo>
                    <a:pt x="231" y="770"/>
                    <a:pt x="335" y="810"/>
                    <a:pt x="441" y="810"/>
                  </a:cubicBezTo>
                  <a:cubicBezTo>
                    <a:pt x="543" y="810"/>
                    <a:pt x="646" y="772"/>
                    <a:pt x="726" y="698"/>
                  </a:cubicBezTo>
                  <a:cubicBezTo>
                    <a:pt x="890" y="546"/>
                    <a:pt x="890" y="288"/>
                    <a:pt x="738" y="125"/>
                  </a:cubicBezTo>
                  <a:cubicBezTo>
                    <a:pt x="661" y="41"/>
                    <a:pt x="556" y="0"/>
                    <a:pt x="4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6"/>
            <p:cNvSpPr/>
            <p:nvPr/>
          </p:nvSpPr>
          <p:spPr>
            <a:xfrm>
              <a:off x="4142700" y="3252200"/>
              <a:ext cx="27200" cy="22400"/>
            </a:xfrm>
            <a:custGeom>
              <a:avLst/>
              <a:gdLst/>
              <a:ahLst/>
              <a:cxnLst/>
              <a:rect l="l" t="t" r="r" b="b"/>
              <a:pathLst>
                <a:path w="1088" h="896" extrusionOk="0">
                  <a:moveTo>
                    <a:pt x="550" y="1"/>
                  </a:moveTo>
                  <a:cubicBezTo>
                    <a:pt x="374" y="1"/>
                    <a:pt x="210" y="102"/>
                    <a:pt x="140" y="269"/>
                  </a:cubicBezTo>
                  <a:cubicBezTo>
                    <a:pt x="0" y="578"/>
                    <a:pt x="243" y="896"/>
                    <a:pt x="543" y="896"/>
                  </a:cubicBezTo>
                  <a:cubicBezTo>
                    <a:pt x="595" y="896"/>
                    <a:pt x="648" y="886"/>
                    <a:pt x="702" y="866"/>
                  </a:cubicBezTo>
                  <a:cubicBezTo>
                    <a:pt x="1076" y="713"/>
                    <a:pt x="1088" y="199"/>
                    <a:pt x="725" y="35"/>
                  </a:cubicBezTo>
                  <a:cubicBezTo>
                    <a:pt x="667" y="12"/>
                    <a:pt x="608" y="1"/>
                    <a:pt x="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6"/>
            <p:cNvSpPr/>
            <p:nvPr/>
          </p:nvSpPr>
          <p:spPr>
            <a:xfrm>
              <a:off x="4185075" y="3253025"/>
              <a:ext cx="26950" cy="22500"/>
            </a:xfrm>
            <a:custGeom>
              <a:avLst/>
              <a:gdLst/>
              <a:ahLst/>
              <a:cxnLst/>
              <a:rect l="l" t="t" r="r" b="b"/>
              <a:pathLst>
                <a:path w="1078" h="900" extrusionOk="0">
                  <a:moveTo>
                    <a:pt x="538" y="1"/>
                  </a:moveTo>
                  <a:cubicBezTo>
                    <a:pt x="243" y="1"/>
                    <a:pt x="1" y="297"/>
                    <a:pt x="118" y="610"/>
                  </a:cubicBezTo>
                  <a:cubicBezTo>
                    <a:pt x="190" y="789"/>
                    <a:pt x="357" y="900"/>
                    <a:pt x="537" y="900"/>
                  </a:cubicBezTo>
                  <a:cubicBezTo>
                    <a:pt x="592" y="900"/>
                    <a:pt x="648" y="890"/>
                    <a:pt x="703" y="868"/>
                  </a:cubicBezTo>
                  <a:cubicBezTo>
                    <a:pt x="1066" y="716"/>
                    <a:pt x="1077" y="201"/>
                    <a:pt x="715" y="37"/>
                  </a:cubicBezTo>
                  <a:cubicBezTo>
                    <a:pt x="655" y="12"/>
                    <a:pt x="595" y="1"/>
                    <a:pt x="5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6"/>
            <p:cNvSpPr/>
            <p:nvPr/>
          </p:nvSpPr>
          <p:spPr>
            <a:xfrm>
              <a:off x="4215225" y="3223925"/>
              <a:ext cx="27200" cy="22400"/>
            </a:xfrm>
            <a:custGeom>
              <a:avLst/>
              <a:gdLst/>
              <a:ahLst/>
              <a:cxnLst/>
              <a:rect l="l" t="t" r="r" b="b"/>
              <a:pathLst>
                <a:path w="1088" h="896" extrusionOk="0">
                  <a:moveTo>
                    <a:pt x="545" y="1"/>
                  </a:moveTo>
                  <a:cubicBezTo>
                    <a:pt x="493" y="1"/>
                    <a:pt x="440" y="10"/>
                    <a:pt x="386" y="31"/>
                  </a:cubicBezTo>
                  <a:cubicBezTo>
                    <a:pt x="12" y="183"/>
                    <a:pt x="0" y="698"/>
                    <a:pt x="363" y="862"/>
                  </a:cubicBezTo>
                  <a:cubicBezTo>
                    <a:pt x="421" y="885"/>
                    <a:pt x="480" y="896"/>
                    <a:pt x="538" y="896"/>
                  </a:cubicBezTo>
                  <a:cubicBezTo>
                    <a:pt x="714" y="896"/>
                    <a:pt x="877" y="795"/>
                    <a:pt x="948" y="628"/>
                  </a:cubicBezTo>
                  <a:cubicBezTo>
                    <a:pt x="1087" y="319"/>
                    <a:pt x="844" y="1"/>
                    <a:pt x="5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6"/>
            <p:cNvSpPr/>
            <p:nvPr/>
          </p:nvSpPr>
          <p:spPr>
            <a:xfrm>
              <a:off x="4216100" y="3182100"/>
              <a:ext cx="26350" cy="22300"/>
            </a:xfrm>
            <a:custGeom>
              <a:avLst/>
              <a:gdLst/>
              <a:ahLst/>
              <a:cxnLst/>
              <a:rect l="l" t="t" r="r" b="b"/>
              <a:pathLst>
                <a:path w="1054" h="892" extrusionOk="0">
                  <a:moveTo>
                    <a:pt x="547" y="0"/>
                  </a:moveTo>
                  <a:cubicBezTo>
                    <a:pt x="384" y="0"/>
                    <a:pt x="221" y="88"/>
                    <a:pt x="141" y="265"/>
                  </a:cubicBezTo>
                  <a:cubicBezTo>
                    <a:pt x="1" y="574"/>
                    <a:pt x="244" y="892"/>
                    <a:pt x="551" y="892"/>
                  </a:cubicBezTo>
                  <a:cubicBezTo>
                    <a:pt x="604" y="892"/>
                    <a:pt x="659" y="882"/>
                    <a:pt x="714" y="862"/>
                  </a:cubicBezTo>
                  <a:cubicBezTo>
                    <a:pt x="936" y="768"/>
                    <a:pt x="1053" y="511"/>
                    <a:pt x="960" y="289"/>
                  </a:cubicBezTo>
                  <a:cubicBezTo>
                    <a:pt x="888" y="97"/>
                    <a:pt x="718" y="0"/>
                    <a:pt x="5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6"/>
            <p:cNvSpPr/>
            <p:nvPr/>
          </p:nvSpPr>
          <p:spPr>
            <a:xfrm>
              <a:off x="4187150" y="3151725"/>
              <a:ext cx="26325" cy="22425"/>
            </a:xfrm>
            <a:custGeom>
              <a:avLst/>
              <a:gdLst/>
              <a:ahLst/>
              <a:cxnLst/>
              <a:rect l="l" t="t" r="r" b="b"/>
              <a:pathLst>
                <a:path w="1053" h="897" extrusionOk="0">
                  <a:moveTo>
                    <a:pt x="531" y="1"/>
                  </a:moveTo>
                  <a:cubicBezTo>
                    <a:pt x="239" y="1"/>
                    <a:pt x="0" y="304"/>
                    <a:pt x="117" y="614"/>
                  </a:cubicBezTo>
                  <a:cubicBezTo>
                    <a:pt x="194" y="803"/>
                    <a:pt x="362" y="897"/>
                    <a:pt x="532" y="897"/>
                  </a:cubicBezTo>
                  <a:cubicBezTo>
                    <a:pt x="699" y="897"/>
                    <a:pt x="866" y="806"/>
                    <a:pt x="948" y="626"/>
                  </a:cubicBezTo>
                  <a:cubicBezTo>
                    <a:pt x="1053" y="404"/>
                    <a:pt x="948" y="135"/>
                    <a:pt x="714" y="41"/>
                  </a:cubicBezTo>
                  <a:cubicBezTo>
                    <a:pt x="652" y="13"/>
                    <a:pt x="590" y="1"/>
                    <a:pt x="5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6"/>
            <p:cNvSpPr/>
            <p:nvPr/>
          </p:nvSpPr>
          <p:spPr>
            <a:xfrm>
              <a:off x="4145000" y="3151050"/>
              <a:ext cx="26375" cy="22350"/>
            </a:xfrm>
            <a:custGeom>
              <a:avLst/>
              <a:gdLst/>
              <a:ahLst/>
              <a:cxnLst/>
              <a:rect l="l" t="t" r="r" b="b"/>
              <a:pathLst>
                <a:path w="1055" h="894" extrusionOk="0">
                  <a:moveTo>
                    <a:pt x="540" y="1"/>
                  </a:moveTo>
                  <a:cubicBezTo>
                    <a:pt x="376" y="1"/>
                    <a:pt x="211" y="89"/>
                    <a:pt x="130" y="267"/>
                  </a:cubicBezTo>
                  <a:cubicBezTo>
                    <a:pt x="0" y="576"/>
                    <a:pt x="236" y="894"/>
                    <a:pt x="541" y="894"/>
                  </a:cubicBezTo>
                  <a:cubicBezTo>
                    <a:pt x="593" y="894"/>
                    <a:pt x="648" y="884"/>
                    <a:pt x="703" y="864"/>
                  </a:cubicBezTo>
                  <a:cubicBezTo>
                    <a:pt x="937" y="782"/>
                    <a:pt x="1054" y="513"/>
                    <a:pt x="949" y="279"/>
                  </a:cubicBezTo>
                  <a:cubicBezTo>
                    <a:pt x="878" y="94"/>
                    <a:pt x="710" y="1"/>
                    <a:pt x="5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6"/>
            <p:cNvSpPr/>
            <p:nvPr/>
          </p:nvSpPr>
          <p:spPr>
            <a:xfrm>
              <a:off x="4114375" y="3179925"/>
              <a:ext cx="27150" cy="22250"/>
            </a:xfrm>
            <a:custGeom>
              <a:avLst/>
              <a:gdLst/>
              <a:ahLst/>
              <a:cxnLst/>
              <a:rect l="l" t="t" r="r" b="b"/>
              <a:pathLst>
                <a:path w="1086" h="890" extrusionOk="0">
                  <a:moveTo>
                    <a:pt x="545" y="0"/>
                  </a:moveTo>
                  <a:cubicBezTo>
                    <a:pt x="374" y="0"/>
                    <a:pt x="208" y="97"/>
                    <a:pt x="138" y="270"/>
                  </a:cubicBezTo>
                  <a:cubicBezTo>
                    <a:pt x="0" y="576"/>
                    <a:pt x="236" y="890"/>
                    <a:pt x="538" y="890"/>
                  </a:cubicBezTo>
                  <a:cubicBezTo>
                    <a:pt x="594" y="890"/>
                    <a:pt x="653" y="879"/>
                    <a:pt x="712" y="855"/>
                  </a:cubicBezTo>
                  <a:cubicBezTo>
                    <a:pt x="1074" y="715"/>
                    <a:pt x="1086" y="188"/>
                    <a:pt x="723" y="36"/>
                  </a:cubicBezTo>
                  <a:cubicBezTo>
                    <a:pt x="666" y="12"/>
                    <a:pt x="605" y="0"/>
                    <a:pt x="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6"/>
            <p:cNvSpPr/>
            <p:nvPr/>
          </p:nvSpPr>
          <p:spPr>
            <a:xfrm>
              <a:off x="4114600" y="3221900"/>
              <a:ext cx="26075" cy="22350"/>
            </a:xfrm>
            <a:custGeom>
              <a:avLst/>
              <a:gdLst/>
              <a:ahLst/>
              <a:cxnLst/>
              <a:rect l="l" t="t" r="r" b="b"/>
              <a:pathLst>
                <a:path w="1043" h="894" extrusionOk="0">
                  <a:moveTo>
                    <a:pt x="499" y="0"/>
                  </a:moveTo>
                  <a:cubicBezTo>
                    <a:pt x="447" y="0"/>
                    <a:pt x="393" y="10"/>
                    <a:pt x="340" y="30"/>
                  </a:cubicBezTo>
                  <a:cubicBezTo>
                    <a:pt x="106" y="124"/>
                    <a:pt x="1" y="381"/>
                    <a:pt x="82" y="615"/>
                  </a:cubicBezTo>
                  <a:cubicBezTo>
                    <a:pt x="154" y="799"/>
                    <a:pt x="325" y="893"/>
                    <a:pt x="497" y="893"/>
                  </a:cubicBezTo>
                  <a:cubicBezTo>
                    <a:pt x="664" y="893"/>
                    <a:pt x="833" y="805"/>
                    <a:pt x="913" y="627"/>
                  </a:cubicBezTo>
                  <a:cubicBezTo>
                    <a:pt x="1043" y="318"/>
                    <a:pt x="798" y="0"/>
                    <a:pt x="4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6"/>
            <p:cNvSpPr/>
            <p:nvPr/>
          </p:nvSpPr>
          <p:spPr>
            <a:xfrm>
              <a:off x="4112850" y="3264475"/>
              <a:ext cx="12300" cy="11200"/>
            </a:xfrm>
            <a:custGeom>
              <a:avLst/>
              <a:gdLst/>
              <a:ahLst/>
              <a:cxnLst/>
              <a:rect l="l" t="t" r="r" b="b"/>
              <a:pathLst>
                <a:path w="492" h="448" extrusionOk="0">
                  <a:moveTo>
                    <a:pt x="245" y="0"/>
                  </a:moveTo>
                  <a:cubicBezTo>
                    <a:pt x="188" y="0"/>
                    <a:pt x="129" y="24"/>
                    <a:pt x="82" y="70"/>
                  </a:cubicBezTo>
                  <a:cubicBezTo>
                    <a:pt x="0" y="152"/>
                    <a:pt x="0" y="293"/>
                    <a:pt x="82" y="386"/>
                  </a:cubicBezTo>
                  <a:cubicBezTo>
                    <a:pt x="129" y="427"/>
                    <a:pt x="188" y="448"/>
                    <a:pt x="245" y="448"/>
                  </a:cubicBezTo>
                  <a:cubicBezTo>
                    <a:pt x="302" y="448"/>
                    <a:pt x="357" y="427"/>
                    <a:pt x="398" y="386"/>
                  </a:cubicBezTo>
                  <a:cubicBezTo>
                    <a:pt x="492" y="293"/>
                    <a:pt x="492" y="152"/>
                    <a:pt x="398" y="70"/>
                  </a:cubicBezTo>
                  <a:cubicBezTo>
                    <a:pt x="357" y="24"/>
                    <a:pt x="302" y="0"/>
                    <a:pt x="2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6"/>
            <p:cNvSpPr/>
            <p:nvPr/>
          </p:nvSpPr>
          <p:spPr>
            <a:xfrm>
              <a:off x="4171050" y="3289875"/>
              <a:ext cx="11275" cy="11175"/>
            </a:xfrm>
            <a:custGeom>
              <a:avLst/>
              <a:gdLst/>
              <a:ahLst/>
              <a:cxnLst/>
              <a:rect l="l" t="t" r="r" b="b"/>
              <a:pathLst>
                <a:path w="451" h="447" extrusionOk="0">
                  <a:moveTo>
                    <a:pt x="228" y="1"/>
                  </a:moveTo>
                  <a:cubicBezTo>
                    <a:pt x="118" y="1"/>
                    <a:pt x="6" y="74"/>
                    <a:pt x="1" y="224"/>
                  </a:cubicBezTo>
                  <a:cubicBezTo>
                    <a:pt x="1" y="341"/>
                    <a:pt x="94" y="447"/>
                    <a:pt x="223" y="447"/>
                  </a:cubicBezTo>
                  <a:cubicBezTo>
                    <a:pt x="351" y="447"/>
                    <a:pt x="445" y="353"/>
                    <a:pt x="445" y="224"/>
                  </a:cubicBezTo>
                  <a:cubicBezTo>
                    <a:pt x="451" y="77"/>
                    <a:pt x="341" y="1"/>
                    <a:pt x="2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6"/>
            <p:cNvSpPr/>
            <p:nvPr/>
          </p:nvSpPr>
          <p:spPr>
            <a:xfrm>
              <a:off x="4229550" y="3266800"/>
              <a:ext cx="13550" cy="11050"/>
            </a:xfrm>
            <a:custGeom>
              <a:avLst/>
              <a:gdLst/>
              <a:ahLst/>
              <a:cxnLst/>
              <a:rect l="l" t="t" r="r" b="b"/>
              <a:pathLst>
                <a:path w="542" h="442" extrusionOk="0">
                  <a:moveTo>
                    <a:pt x="245" y="1"/>
                  </a:moveTo>
                  <a:cubicBezTo>
                    <a:pt x="188" y="1"/>
                    <a:pt x="129" y="24"/>
                    <a:pt x="82" y="71"/>
                  </a:cubicBezTo>
                  <a:cubicBezTo>
                    <a:pt x="0" y="153"/>
                    <a:pt x="0" y="293"/>
                    <a:pt x="82" y="387"/>
                  </a:cubicBezTo>
                  <a:lnTo>
                    <a:pt x="82" y="375"/>
                  </a:lnTo>
                  <a:cubicBezTo>
                    <a:pt x="129" y="422"/>
                    <a:pt x="181" y="441"/>
                    <a:pt x="232" y="441"/>
                  </a:cubicBezTo>
                  <a:cubicBezTo>
                    <a:pt x="397" y="441"/>
                    <a:pt x="541" y="232"/>
                    <a:pt x="398" y="71"/>
                  </a:cubicBezTo>
                  <a:cubicBezTo>
                    <a:pt x="357" y="24"/>
                    <a:pt x="302" y="1"/>
                    <a:pt x="2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6"/>
            <p:cNvSpPr/>
            <p:nvPr/>
          </p:nvSpPr>
          <p:spPr>
            <a:xfrm>
              <a:off x="4253525" y="3209250"/>
              <a:ext cx="13200" cy="11100"/>
            </a:xfrm>
            <a:custGeom>
              <a:avLst/>
              <a:gdLst/>
              <a:ahLst/>
              <a:cxnLst/>
              <a:rect l="l" t="t" r="r" b="b"/>
              <a:pathLst>
                <a:path w="528" h="444" extrusionOk="0">
                  <a:moveTo>
                    <a:pt x="293" y="0"/>
                  </a:moveTo>
                  <a:cubicBezTo>
                    <a:pt x="241" y="0"/>
                    <a:pt x="187" y="18"/>
                    <a:pt x="141" y="57"/>
                  </a:cubicBezTo>
                  <a:cubicBezTo>
                    <a:pt x="1" y="197"/>
                    <a:pt x="94" y="443"/>
                    <a:pt x="293" y="443"/>
                  </a:cubicBezTo>
                  <a:cubicBezTo>
                    <a:pt x="300" y="443"/>
                    <a:pt x="306" y="444"/>
                    <a:pt x="313" y="444"/>
                  </a:cubicBezTo>
                  <a:cubicBezTo>
                    <a:pt x="432" y="444"/>
                    <a:pt x="527" y="343"/>
                    <a:pt x="527" y="232"/>
                  </a:cubicBezTo>
                  <a:cubicBezTo>
                    <a:pt x="527" y="93"/>
                    <a:pt x="413" y="0"/>
                    <a:pt x="2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6"/>
            <p:cNvSpPr/>
            <p:nvPr/>
          </p:nvSpPr>
          <p:spPr>
            <a:xfrm>
              <a:off x="4232475" y="3150650"/>
              <a:ext cx="11725" cy="11225"/>
            </a:xfrm>
            <a:custGeom>
              <a:avLst/>
              <a:gdLst/>
              <a:ahLst/>
              <a:cxnLst/>
              <a:rect l="l" t="t" r="r" b="b"/>
              <a:pathLst>
                <a:path w="469" h="449" extrusionOk="0">
                  <a:moveTo>
                    <a:pt x="217" y="0"/>
                  </a:moveTo>
                  <a:cubicBezTo>
                    <a:pt x="105" y="0"/>
                    <a:pt x="0" y="91"/>
                    <a:pt x="0" y="225"/>
                  </a:cubicBezTo>
                  <a:cubicBezTo>
                    <a:pt x="0" y="358"/>
                    <a:pt x="105" y="449"/>
                    <a:pt x="217" y="449"/>
                  </a:cubicBezTo>
                  <a:cubicBezTo>
                    <a:pt x="272" y="449"/>
                    <a:pt x="328" y="427"/>
                    <a:pt x="375" y="377"/>
                  </a:cubicBezTo>
                  <a:cubicBezTo>
                    <a:pt x="468" y="295"/>
                    <a:pt x="468" y="154"/>
                    <a:pt x="375" y="72"/>
                  </a:cubicBezTo>
                  <a:cubicBezTo>
                    <a:pt x="328" y="22"/>
                    <a:pt x="272" y="0"/>
                    <a:pt x="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6"/>
            <p:cNvSpPr/>
            <p:nvPr/>
          </p:nvSpPr>
          <p:spPr>
            <a:xfrm>
              <a:off x="4172525" y="3125250"/>
              <a:ext cx="13175" cy="11350"/>
            </a:xfrm>
            <a:custGeom>
              <a:avLst/>
              <a:gdLst/>
              <a:ahLst/>
              <a:cxnLst/>
              <a:rect l="l" t="t" r="r" b="b"/>
              <a:pathLst>
                <a:path w="527" h="454" extrusionOk="0">
                  <a:moveTo>
                    <a:pt x="304" y="0"/>
                  </a:moveTo>
                  <a:cubicBezTo>
                    <a:pt x="105" y="0"/>
                    <a:pt x="0" y="234"/>
                    <a:pt x="140" y="387"/>
                  </a:cubicBezTo>
                  <a:cubicBezTo>
                    <a:pt x="187" y="433"/>
                    <a:pt x="245" y="454"/>
                    <a:pt x="301" y="454"/>
                  </a:cubicBezTo>
                  <a:cubicBezTo>
                    <a:pt x="416" y="454"/>
                    <a:pt x="526" y="368"/>
                    <a:pt x="526" y="234"/>
                  </a:cubicBezTo>
                  <a:cubicBezTo>
                    <a:pt x="526" y="106"/>
                    <a:pt x="433" y="0"/>
                    <a:pt x="3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6"/>
            <p:cNvSpPr/>
            <p:nvPr/>
          </p:nvSpPr>
          <p:spPr>
            <a:xfrm>
              <a:off x="4113725" y="3148275"/>
              <a:ext cx="14950" cy="11225"/>
            </a:xfrm>
            <a:custGeom>
              <a:avLst/>
              <a:gdLst/>
              <a:ahLst/>
              <a:cxnLst/>
              <a:rect l="l" t="t" r="r" b="b"/>
              <a:pathLst>
                <a:path w="598" h="449" extrusionOk="0">
                  <a:moveTo>
                    <a:pt x="303" y="1"/>
                  </a:moveTo>
                  <a:cubicBezTo>
                    <a:pt x="246" y="1"/>
                    <a:pt x="188" y="21"/>
                    <a:pt x="141" y="62"/>
                  </a:cubicBezTo>
                  <a:cubicBezTo>
                    <a:pt x="1" y="203"/>
                    <a:pt x="106" y="448"/>
                    <a:pt x="305" y="448"/>
                  </a:cubicBezTo>
                  <a:cubicBezTo>
                    <a:pt x="504" y="448"/>
                    <a:pt x="597" y="203"/>
                    <a:pt x="457" y="62"/>
                  </a:cubicBezTo>
                  <a:cubicBezTo>
                    <a:pt x="416" y="21"/>
                    <a:pt x="360" y="1"/>
                    <a:pt x="3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6"/>
            <p:cNvSpPr/>
            <p:nvPr/>
          </p:nvSpPr>
          <p:spPr>
            <a:xfrm>
              <a:off x="4088350" y="3205950"/>
              <a:ext cx="13125" cy="11075"/>
            </a:xfrm>
            <a:custGeom>
              <a:avLst/>
              <a:gdLst/>
              <a:ahLst/>
              <a:cxnLst/>
              <a:rect l="l" t="t" r="r" b="b"/>
              <a:pathLst>
                <a:path w="525" h="443" extrusionOk="0">
                  <a:moveTo>
                    <a:pt x="288" y="1"/>
                  </a:moveTo>
                  <a:cubicBezTo>
                    <a:pt x="98" y="1"/>
                    <a:pt x="1" y="239"/>
                    <a:pt x="138" y="376"/>
                  </a:cubicBezTo>
                  <a:cubicBezTo>
                    <a:pt x="184" y="422"/>
                    <a:pt x="242" y="443"/>
                    <a:pt x="299" y="443"/>
                  </a:cubicBezTo>
                  <a:cubicBezTo>
                    <a:pt x="414" y="443"/>
                    <a:pt x="524" y="357"/>
                    <a:pt x="524" y="224"/>
                  </a:cubicBezTo>
                  <a:cubicBezTo>
                    <a:pt x="524" y="107"/>
                    <a:pt x="431" y="1"/>
                    <a:pt x="302" y="1"/>
                  </a:cubicBezTo>
                  <a:cubicBezTo>
                    <a:pt x="297" y="1"/>
                    <a:pt x="293" y="1"/>
                    <a:pt x="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6"/>
            <p:cNvSpPr/>
            <p:nvPr/>
          </p:nvSpPr>
          <p:spPr>
            <a:xfrm>
              <a:off x="4124550" y="3305125"/>
              <a:ext cx="19750" cy="16900"/>
            </a:xfrm>
            <a:custGeom>
              <a:avLst/>
              <a:gdLst/>
              <a:ahLst/>
              <a:cxnLst/>
              <a:rect l="l" t="t" r="r" b="b"/>
              <a:pathLst>
                <a:path w="790" h="676" extrusionOk="0">
                  <a:moveTo>
                    <a:pt x="392" y="0"/>
                  </a:moveTo>
                  <a:cubicBezTo>
                    <a:pt x="267" y="0"/>
                    <a:pt x="141" y="71"/>
                    <a:pt x="82" y="211"/>
                  </a:cubicBezTo>
                  <a:cubicBezTo>
                    <a:pt x="0" y="375"/>
                    <a:pt x="82" y="574"/>
                    <a:pt x="246" y="644"/>
                  </a:cubicBezTo>
                  <a:cubicBezTo>
                    <a:pt x="294" y="666"/>
                    <a:pt x="343" y="676"/>
                    <a:pt x="389" y="676"/>
                  </a:cubicBezTo>
                  <a:cubicBezTo>
                    <a:pt x="612" y="676"/>
                    <a:pt x="790" y="443"/>
                    <a:pt x="702" y="211"/>
                  </a:cubicBezTo>
                  <a:cubicBezTo>
                    <a:pt x="644" y="71"/>
                    <a:pt x="518" y="0"/>
                    <a:pt x="3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6"/>
            <p:cNvSpPr/>
            <p:nvPr/>
          </p:nvSpPr>
          <p:spPr>
            <a:xfrm>
              <a:off x="4208350" y="3306950"/>
              <a:ext cx="20350" cy="16925"/>
            </a:xfrm>
            <a:custGeom>
              <a:avLst/>
              <a:gdLst/>
              <a:ahLst/>
              <a:cxnLst/>
              <a:rect l="l" t="t" r="r" b="b"/>
              <a:pathLst>
                <a:path w="814" h="677" extrusionOk="0">
                  <a:moveTo>
                    <a:pt x="401" y="0"/>
                  </a:moveTo>
                  <a:cubicBezTo>
                    <a:pt x="178" y="0"/>
                    <a:pt x="1" y="231"/>
                    <a:pt x="88" y="454"/>
                  </a:cubicBezTo>
                  <a:cubicBezTo>
                    <a:pt x="142" y="589"/>
                    <a:pt x="273" y="676"/>
                    <a:pt x="411" y="676"/>
                  </a:cubicBezTo>
                  <a:cubicBezTo>
                    <a:pt x="452" y="676"/>
                    <a:pt x="493" y="669"/>
                    <a:pt x="532" y="653"/>
                  </a:cubicBezTo>
                  <a:cubicBezTo>
                    <a:pt x="813" y="536"/>
                    <a:pt x="813" y="150"/>
                    <a:pt x="544" y="33"/>
                  </a:cubicBezTo>
                  <a:cubicBezTo>
                    <a:pt x="496" y="10"/>
                    <a:pt x="447" y="0"/>
                    <a:pt x="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6"/>
            <p:cNvSpPr/>
            <p:nvPr/>
          </p:nvSpPr>
          <p:spPr>
            <a:xfrm>
              <a:off x="4269025" y="3248875"/>
              <a:ext cx="20575" cy="16825"/>
            </a:xfrm>
            <a:custGeom>
              <a:avLst/>
              <a:gdLst/>
              <a:ahLst/>
              <a:cxnLst/>
              <a:rect l="l" t="t" r="r" b="b"/>
              <a:pathLst>
                <a:path w="823" h="673" extrusionOk="0">
                  <a:moveTo>
                    <a:pt x="421" y="0"/>
                  </a:moveTo>
                  <a:cubicBezTo>
                    <a:pt x="380" y="0"/>
                    <a:pt x="336" y="9"/>
                    <a:pt x="293" y="28"/>
                  </a:cubicBezTo>
                  <a:cubicBezTo>
                    <a:pt x="12" y="133"/>
                    <a:pt x="1" y="519"/>
                    <a:pt x="281" y="648"/>
                  </a:cubicBezTo>
                  <a:cubicBezTo>
                    <a:pt x="322" y="665"/>
                    <a:pt x="364" y="673"/>
                    <a:pt x="406" y="673"/>
                  </a:cubicBezTo>
                  <a:cubicBezTo>
                    <a:pt x="535" y="673"/>
                    <a:pt x="661" y="596"/>
                    <a:pt x="714" y="472"/>
                  </a:cubicBezTo>
                  <a:cubicBezTo>
                    <a:pt x="822" y="236"/>
                    <a:pt x="642" y="0"/>
                    <a:pt x="4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6"/>
            <p:cNvSpPr/>
            <p:nvPr/>
          </p:nvSpPr>
          <p:spPr>
            <a:xfrm>
              <a:off x="4270925" y="3164850"/>
              <a:ext cx="19775" cy="16850"/>
            </a:xfrm>
            <a:custGeom>
              <a:avLst/>
              <a:gdLst/>
              <a:ahLst/>
              <a:cxnLst/>
              <a:rect l="l" t="t" r="r" b="b"/>
              <a:pathLst>
                <a:path w="791" h="674" extrusionOk="0">
                  <a:moveTo>
                    <a:pt x="406" y="0"/>
                  </a:moveTo>
                  <a:cubicBezTo>
                    <a:pt x="282" y="0"/>
                    <a:pt x="158" y="68"/>
                    <a:pt x="100" y="206"/>
                  </a:cubicBezTo>
                  <a:cubicBezTo>
                    <a:pt x="0" y="436"/>
                    <a:pt x="181" y="674"/>
                    <a:pt x="411" y="674"/>
                  </a:cubicBezTo>
                  <a:cubicBezTo>
                    <a:pt x="450" y="674"/>
                    <a:pt x="492" y="667"/>
                    <a:pt x="533" y="651"/>
                  </a:cubicBezTo>
                  <a:cubicBezTo>
                    <a:pt x="709" y="581"/>
                    <a:pt x="790" y="382"/>
                    <a:pt x="720" y="206"/>
                  </a:cubicBezTo>
                  <a:cubicBezTo>
                    <a:pt x="661" y="70"/>
                    <a:pt x="533" y="0"/>
                    <a:pt x="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6"/>
            <p:cNvSpPr/>
            <p:nvPr/>
          </p:nvSpPr>
          <p:spPr>
            <a:xfrm>
              <a:off x="4212725" y="3104375"/>
              <a:ext cx="19475" cy="16700"/>
            </a:xfrm>
            <a:custGeom>
              <a:avLst/>
              <a:gdLst/>
              <a:ahLst/>
              <a:cxnLst/>
              <a:rect l="l" t="t" r="r" b="b"/>
              <a:pathLst>
                <a:path w="779" h="668" extrusionOk="0">
                  <a:moveTo>
                    <a:pt x="401" y="0"/>
                  </a:moveTo>
                  <a:cubicBezTo>
                    <a:pt x="182" y="0"/>
                    <a:pt x="0" y="227"/>
                    <a:pt x="88" y="461"/>
                  </a:cubicBezTo>
                  <a:cubicBezTo>
                    <a:pt x="142" y="597"/>
                    <a:pt x="269" y="667"/>
                    <a:pt x="398" y="667"/>
                  </a:cubicBezTo>
                  <a:cubicBezTo>
                    <a:pt x="524" y="667"/>
                    <a:pt x="651" y="600"/>
                    <a:pt x="708" y="461"/>
                  </a:cubicBezTo>
                  <a:cubicBezTo>
                    <a:pt x="779" y="297"/>
                    <a:pt x="708" y="98"/>
                    <a:pt x="533" y="28"/>
                  </a:cubicBezTo>
                  <a:cubicBezTo>
                    <a:pt x="489" y="9"/>
                    <a:pt x="444" y="0"/>
                    <a:pt x="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6"/>
            <p:cNvSpPr/>
            <p:nvPr/>
          </p:nvSpPr>
          <p:spPr>
            <a:xfrm>
              <a:off x="4128350" y="3102425"/>
              <a:ext cx="20350" cy="16825"/>
            </a:xfrm>
            <a:custGeom>
              <a:avLst/>
              <a:gdLst/>
              <a:ahLst/>
              <a:cxnLst/>
              <a:rect l="l" t="t" r="r" b="b"/>
              <a:pathLst>
                <a:path w="814" h="673" extrusionOk="0">
                  <a:moveTo>
                    <a:pt x="403" y="1"/>
                  </a:moveTo>
                  <a:cubicBezTo>
                    <a:pt x="362" y="1"/>
                    <a:pt x="321" y="8"/>
                    <a:pt x="281" y="24"/>
                  </a:cubicBezTo>
                  <a:cubicBezTo>
                    <a:pt x="0" y="141"/>
                    <a:pt x="0" y="527"/>
                    <a:pt x="270" y="644"/>
                  </a:cubicBezTo>
                  <a:cubicBezTo>
                    <a:pt x="316" y="664"/>
                    <a:pt x="362" y="672"/>
                    <a:pt x="407" y="672"/>
                  </a:cubicBezTo>
                  <a:cubicBezTo>
                    <a:pt x="633" y="672"/>
                    <a:pt x="814" y="448"/>
                    <a:pt x="726" y="223"/>
                  </a:cubicBezTo>
                  <a:cubicBezTo>
                    <a:pt x="672" y="88"/>
                    <a:pt x="540" y="1"/>
                    <a:pt x="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6"/>
            <p:cNvSpPr/>
            <p:nvPr/>
          </p:nvSpPr>
          <p:spPr>
            <a:xfrm>
              <a:off x="4068100" y="3160725"/>
              <a:ext cx="22300" cy="16975"/>
            </a:xfrm>
            <a:custGeom>
              <a:avLst/>
              <a:gdLst/>
              <a:ahLst/>
              <a:cxnLst/>
              <a:rect l="l" t="t" r="r" b="b"/>
              <a:pathLst>
                <a:path w="892" h="679" extrusionOk="0">
                  <a:moveTo>
                    <a:pt x="374" y="0"/>
                  </a:moveTo>
                  <a:cubicBezTo>
                    <a:pt x="243" y="0"/>
                    <a:pt x="122" y="79"/>
                    <a:pt x="71" y="208"/>
                  </a:cubicBezTo>
                  <a:cubicBezTo>
                    <a:pt x="0" y="371"/>
                    <a:pt x="71" y="570"/>
                    <a:pt x="246" y="640"/>
                  </a:cubicBezTo>
                  <a:cubicBezTo>
                    <a:pt x="300" y="667"/>
                    <a:pt x="352" y="678"/>
                    <a:pt x="400" y="678"/>
                  </a:cubicBezTo>
                  <a:cubicBezTo>
                    <a:pt x="720" y="678"/>
                    <a:pt x="891" y="174"/>
                    <a:pt x="515" y="32"/>
                  </a:cubicBezTo>
                  <a:cubicBezTo>
                    <a:pt x="469" y="10"/>
                    <a:pt x="421" y="0"/>
                    <a:pt x="3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6"/>
            <p:cNvSpPr/>
            <p:nvPr/>
          </p:nvSpPr>
          <p:spPr>
            <a:xfrm>
              <a:off x="4066050" y="3244600"/>
              <a:ext cx="19775" cy="16850"/>
            </a:xfrm>
            <a:custGeom>
              <a:avLst/>
              <a:gdLst/>
              <a:ahLst/>
              <a:cxnLst/>
              <a:rect l="l" t="t" r="r" b="b"/>
              <a:pathLst>
                <a:path w="791" h="674" extrusionOk="0">
                  <a:moveTo>
                    <a:pt x="388" y="0"/>
                  </a:moveTo>
                  <a:cubicBezTo>
                    <a:pt x="349" y="0"/>
                    <a:pt x="309" y="8"/>
                    <a:pt x="270" y="23"/>
                  </a:cubicBezTo>
                  <a:cubicBezTo>
                    <a:pt x="94" y="93"/>
                    <a:pt x="1" y="292"/>
                    <a:pt x="82" y="468"/>
                  </a:cubicBezTo>
                  <a:cubicBezTo>
                    <a:pt x="136" y="604"/>
                    <a:pt x="261" y="674"/>
                    <a:pt x="386" y="674"/>
                  </a:cubicBezTo>
                  <a:cubicBezTo>
                    <a:pt x="509" y="674"/>
                    <a:pt x="633" y="607"/>
                    <a:pt x="691" y="468"/>
                  </a:cubicBezTo>
                  <a:cubicBezTo>
                    <a:pt x="791" y="238"/>
                    <a:pt x="610" y="0"/>
                    <a:pt x="3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6"/>
            <p:cNvSpPr/>
            <p:nvPr/>
          </p:nvSpPr>
          <p:spPr>
            <a:xfrm>
              <a:off x="4075125" y="3305350"/>
              <a:ext cx="7025" cy="5625"/>
            </a:xfrm>
            <a:custGeom>
              <a:avLst/>
              <a:gdLst/>
              <a:ahLst/>
              <a:cxnLst/>
              <a:rect l="l" t="t" r="r" b="b"/>
              <a:pathLst>
                <a:path w="281" h="225" extrusionOk="0">
                  <a:moveTo>
                    <a:pt x="163" y="0"/>
                  </a:moveTo>
                  <a:cubicBezTo>
                    <a:pt x="135" y="0"/>
                    <a:pt x="106" y="9"/>
                    <a:pt x="82" y="26"/>
                  </a:cubicBezTo>
                  <a:cubicBezTo>
                    <a:pt x="1" y="108"/>
                    <a:pt x="73" y="224"/>
                    <a:pt x="159" y="224"/>
                  </a:cubicBezTo>
                  <a:cubicBezTo>
                    <a:pt x="184" y="224"/>
                    <a:pt x="210" y="214"/>
                    <a:pt x="234" y="190"/>
                  </a:cubicBezTo>
                  <a:cubicBezTo>
                    <a:pt x="281" y="143"/>
                    <a:pt x="281" y="73"/>
                    <a:pt x="234" y="26"/>
                  </a:cubicBezTo>
                  <a:cubicBezTo>
                    <a:pt x="217" y="9"/>
                    <a:pt x="190" y="0"/>
                    <a:pt x="1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6"/>
            <p:cNvSpPr/>
            <p:nvPr/>
          </p:nvSpPr>
          <p:spPr>
            <a:xfrm>
              <a:off x="4172800" y="3347425"/>
              <a:ext cx="6750" cy="5675"/>
            </a:xfrm>
            <a:custGeom>
              <a:avLst/>
              <a:gdLst/>
              <a:ahLst/>
              <a:cxnLst/>
              <a:rect l="l" t="t" r="r" b="b"/>
              <a:pathLst>
                <a:path w="270" h="227" extrusionOk="0">
                  <a:moveTo>
                    <a:pt x="112" y="1"/>
                  </a:moveTo>
                  <a:cubicBezTo>
                    <a:pt x="53" y="1"/>
                    <a:pt x="1" y="48"/>
                    <a:pt x="1" y="110"/>
                  </a:cubicBezTo>
                  <a:cubicBezTo>
                    <a:pt x="1" y="180"/>
                    <a:pt x="48" y="227"/>
                    <a:pt x="106" y="227"/>
                  </a:cubicBezTo>
                  <a:cubicBezTo>
                    <a:pt x="211" y="227"/>
                    <a:pt x="270" y="110"/>
                    <a:pt x="200" y="40"/>
                  </a:cubicBezTo>
                  <a:cubicBezTo>
                    <a:pt x="172" y="13"/>
                    <a:pt x="141" y="1"/>
                    <a:pt x="1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6"/>
            <p:cNvSpPr/>
            <p:nvPr/>
          </p:nvSpPr>
          <p:spPr>
            <a:xfrm>
              <a:off x="4270775" y="3309250"/>
              <a:ext cx="7050" cy="5625"/>
            </a:xfrm>
            <a:custGeom>
              <a:avLst/>
              <a:gdLst/>
              <a:ahLst/>
              <a:cxnLst/>
              <a:rect l="l" t="t" r="r" b="b"/>
              <a:pathLst>
                <a:path w="282" h="225" extrusionOk="0">
                  <a:moveTo>
                    <a:pt x="118" y="0"/>
                  </a:moveTo>
                  <a:cubicBezTo>
                    <a:pt x="91" y="0"/>
                    <a:pt x="63" y="10"/>
                    <a:pt x="36" y="34"/>
                  </a:cubicBezTo>
                  <a:cubicBezTo>
                    <a:pt x="1" y="81"/>
                    <a:pt x="1" y="151"/>
                    <a:pt x="36" y="198"/>
                  </a:cubicBezTo>
                  <a:cubicBezTo>
                    <a:pt x="59" y="216"/>
                    <a:pt x="89" y="224"/>
                    <a:pt x="118" y="224"/>
                  </a:cubicBezTo>
                  <a:cubicBezTo>
                    <a:pt x="147" y="224"/>
                    <a:pt x="176" y="216"/>
                    <a:pt x="200" y="198"/>
                  </a:cubicBezTo>
                  <a:cubicBezTo>
                    <a:pt x="281" y="117"/>
                    <a:pt x="209" y="0"/>
                    <a:pt x="1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6"/>
            <p:cNvSpPr/>
            <p:nvPr/>
          </p:nvSpPr>
          <p:spPr>
            <a:xfrm>
              <a:off x="4313200" y="3213025"/>
              <a:ext cx="6750" cy="5850"/>
            </a:xfrm>
            <a:custGeom>
              <a:avLst/>
              <a:gdLst/>
              <a:ahLst/>
              <a:cxnLst/>
              <a:rect l="l" t="t" r="r" b="b"/>
              <a:pathLst>
                <a:path w="270" h="234" extrusionOk="0">
                  <a:moveTo>
                    <a:pt x="121" y="1"/>
                  </a:moveTo>
                  <a:cubicBezTo>
                    <a:pt x="65" y="1"/>
                    <a:pt x="12" y="45"/>
                    <a:pt x="12" y="116"/>
                  </a:cubicBezTo>
                  <a:cubicBezTo>
                    <a:pt x="0" y="175"/>
                    <a:pt x="59" y="221"/>
                    <a:pt x="117" y="233"/>
                  </a:cubicBezTo>
                  <a:cubicBezTo>
                    <a:pt x="211" y="233"/>
                    <a:pt x="269" y="116"/>
                    <a:pt x="199" y="34"/>
                  </a:cubicBezTo>
                  <a:cubicBezTo>
                    <a:pt x="176" y="11"/>
                    <a:pt x="148" y="1"/>
                    <a:pt x="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6"/>
            <p:cNvSpPr/>
            <p:nvPr/>
          </p:nvSpPr>
          <p:spPr>
            <a:xfrm>
              <a:off x="4274575" y="3115325"/>
              <a:ext cx="7275" cy="5625"/>
            </a:xfrm>
            <a:custGeom>
              <a:avLst/>
              <a:gdLst/>
              <a:ahLst/>
              <a:cxnLst/>
              <a:rect l="l" t="t" r="r" b="b"/>
              <a:pathLst>
                <a:path w="291" h="225" extrusionOk="0">
                  <a:moveTo>
                    <a:pt x="125" y="1"/>
                  </a:moveTo>
                  <a:cubicBezTo>
                    <a:pt x="99" y="1"/>
                    <a:pt x="72" y="11"/>
                    <a:pt x="48" y="35"/>
                  </a:cubicBezTo>
                  <a:cubicBezTo>
                    <a:pt x="1" y="82"/>
                    <a:pt x="1" y="152"/>
                    <a:pt x="48" y="199"/>
                  </a:cubicBezTo>
                  <a:cubicBezTo>
                    <a:pt x="71" y="216"/>
                    <a:pt x="100" y="225"/>
                    <a:pt x="130" y="225"/>
                  </a:cubicBezTo>
                  <a:cubicBezTo>
                    <a:pt x="159" y="225"/>
                    <a:pt x="188" y="216"/>
                    <a:pt x="212" y="199"/>
                  </a:cubicBezTo>
                  <a:lnTo>
                    <a:pt x="200" y="199"/>
                  </a:lnTo>
                  <a:cubicBezTo>
                    <a:pt x="290" y="117"/>
                    <a:pt x="213" y="1"/>
                    <a:pt x="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6"/>
            <p:cNvSpPr/>
            <p:nvPr/>
          </p:nvSpPr>
          <p:spPr>
            <a:xfrm>
              <a:off x="4178225" y="3073050"/>
              <a:ext cx="6000" cy="5500"/>
            </a:xfrm>
            <a:custGeom>
              <a:avLst/>
              <a:gdLst/>
              <a:ahLst/>
              <a:cxnLst/>
              <a:rect l="l" t="t" r="r" b="b"/>
              <a:pathLst>
                <a:path w="240" h="220" extrusionOk="0">
                  <a:moveTo>
                    <a:pt x="122" y="0"/>
                  </a:moveTo>
                  <a:cubicBezTo>
                    <a:pt x="62" y="0"/>
                    <a:pt x="0" y="41"/>
                    <a:pt x="6" y="123"/>
                  </a:cubicBezTo>
                  <a:cubicBezTo>
                    <a:pt x="18" y="187"/>
                    <a:pt x="70" y="220"/>
                    <a:pt x="122" y="220"/>
                  </a:cubicBezTo>
                  <a:cubicBezTo>
                    <a:pt x="173" y="220"/>
                    <a:pt x="222" y="187"/>
                    <a:pt x="228" y="123"/>
                  </a:cubicBezTo>
                  <a:cubicBezTo>
                    <a:pt x="240" y="41"/>
                    <a:pt x="181" y="0"/>
                    <a:pt x="1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6"/>
            <p:cNvSpPr/>
            <p:nvPr/>
          </p:nvSpPr>
          <p:spPr>
            <a:xfrm>
              <a:off x="4079800" y="3111250"/>
              <a:ext cx="7325" cy="5600"/>
            </a:xfrm>
            <a:custGeom>
              <a:avLst/>
              <a:gdLst/>
              <a:ahLst/>
              <a:cxnLst/>
              <a:rect l="l" t="t" r="r" b="b"/>
              <a:pathLst>
                <a:path w="293" h="224" extrusionOk="0">
                  <a:moveTo>
                    <a:pt x="124" y="0"/>
                  </a:moveTo>
                  <a:cubicBezTo>
                    <a:pt x="97" y="0"/>
                    <a:pt x="69" y="12"/>
                    <a:pt x="47" y="34"/>
                  </a:cubicBezTo>
                  <a:cubicBezTo>
                    <a:pt x="0" y="69"/>
                    <a:pt x="0" y="139"/>
                    <a:pt x="47" y="186"/>
                  </a:cubicBezTo>
                  <a:cubicBezTo>
                    <a:pt x="63" y="213"/>
                    <a:pt x="86" y="224"/>
                    <a:pt x="110" y="224"/>
                  </a:cubicBezTo>
                  <a:cubicBezTo>
                    <a:pt x="192" y="224"/>
                    <a:pt x="292" y="100"/>
                    <a:pt x="211" y="46"/>
                  </a:cubicBezTo>
                  <a:cubicBezTo>
                    <a:pt x="186" y="15"/>
                    <a:pt x="155" y="0"/>
                    <a:pt x="1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6"/>
            <p:cNvSpPr/>
            <p:nvPr/>
          </p:nvSpPr>
          <p:spPr>
            <a:xfrm>
              <a:off x="4037975" y="3207425"/>
              <a:ext cx="6450" cy="5775"/>
            </a:xfrm>
            <a:custGeom>
              <a:avLst/>
              <a:gdLst/>
              <a:ahLst/>
              <a:cxnLst/>
              <a:rect l="l" t="t" r="r" b="b"/>
              <a:pathLst>
                <a:path w="258" h="231" extrusionOk="0">
                  <a:moveTo>
                    <a:pt x="106" y="1"/>
                  </a:moveTo>
                  <a:cubicBezTo>
                    <a:pt x="47" y="1"/>
                    <a:pt x="0" y="48"/>
                    <a:pt x="0" y="118"/>
                  </a:cubicBezTo>
                  <a:cubicBezTo>
                    <a:pt x="0" y="183"/>
                    <a:pt x="57" y="231"/>
                    <a:pt x="114" y="231"/>
                  </a:cubicBezTo>
                  <a:cubicBezTo>
                    <a:pt x="140" y="231"/>
                    <a:pt x="166" y="221"/>
                    <a:pt x="188" y="200"/>
                  </a:cubicBezTo>
                  <a:cubicBezTo>
                    <a:pt x="258" y="130"/>
                    <a:pt x="211" y="1"/>
                    <a:pt x="1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6"/>
            <p:cNvSpPr/>
            <p:nvPr/>
          </p:nvSpPr>
          <p:spPr>
            <a:xfrm>
              <a:off x="4105250" y="3358350"/>
              <a:ext cx="13475" cy="11225"/>
            </a:xfrm>
            <a:custGeom>
              <a:avLst/>
              <a:gdLst/>
              <a:ahLst/>
              <a:cxnLst/>
              <a:rect l="l" t="t" r="r" b="b"/>
              <a:pathLst>
                <a:path w="539" h="449" extrusionOk="0">
                  <a:moveTo>
                    <a:pt x="267" y="1"/>
                  </a:moveTo>
                  <a:cubicBezTo>
                    <a:pt x="182" y="1"/>
                    <a:pt x="104" y="53"/>
                    <a:pt x="70" y="129"/>
                  </a:cubicBezTo>
                  <a:cubicBezTo>
                    <a:pt x="1" y="289"/>
                    <a:pt x="118" y="449"/>
                    <a:pt x="270" y="449"/>
                  </a:cubicBezTo>
                  <a:cubicBezTo>
                    <a:pt x="296" y="449"/>
                    <a:pt x="324" y="444"/>
                    <a:pt x="351" y="433"/>
                  </a:cubicBezTo>
                  <a:cubicBezTo>
                    <a:pt x="538" y="352"/>
                    <a:pt x="538" y="94"/>
                    <a:pt x="363" y="24"/>
                  </a:cubicBezTo>
                  <a:cubicBezTo>
                    <a:pt x="331" y="8"/>
                    <a:pt x="298" y="1"/>
                    <a:pt x="2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6"/>
            <p:cNvSpPr/>
            <p:nvPr/>
          </p:nvSpPr>
          <p:spPr>
            <a:xfrm>
              <a:off x="4232050" y="3361175"/>
              <a:ext cx="13025" cy="11050"/>
            </a:xfrm>
            <a:custGeom>
              <a:avLst/>
              <a:gdLst/>
              <a:ahLst/>
              <a:cxnLst/>
              <a:rect l="l" t="t" r="r" b="b"/>
              <a:pathLst>
                <a:path w="521" h="442" extrusionOk="0">
                  <a:moveTo>
                    <a:pt x="273" y="1"/>
                  </a:moveTo>
                  <a:cubicBezTo>
                    <a:pt x="139" y="1"/>
                    <a:pt x="0" y="125"/>
                    <a:pt x="52" y="297"/>
                  </a:cubicBezTo>
                  <a:cubicBezTo>
                    <a:pt x="88" y="387"/>
                    <a:pt x="172" y="442"/>
                    <a:pt x="262" y="442"/>
                  </a:cubicBezTo>
                  <a:cubicBezTo>
                    <a:pt x="289" y="442"/>
                    <a:pt x="317" y="437"/>
                    <a:pt x="345" y="426"/>
                  </a:cubicBezTo>
                  <a:cubicBezTo>
                    <a:pt x="462" y="379"/>
                    <a:pt x="520" y="250"/>
                    <a:pt x="462" y="133"/>
                  </a:cubicBezTo>
                  <a:cubicBezTo>
                    <a:pt x="424" y="40"/>
                    <a:pt x="349" y="1"/>
                    <a:pt x="2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6"/>
            <p:cNvSpPr/>
            <p:nvPr/>
          </p:nvSpPr>
          <p:spPr>
            <a:xfrm>
              <a:off x="4322850" y="3273625"/>
              <a:ext cx="13725" cy="11200"/>
            </a:xfrm>
            <a:custGeom>
              <a:avLst/>
              <a:gdLst/>
              <a:ahLst/>
              <a:cxnLst/>
              <a:rect l="l" t="t" r="r" b="b"/>
              <a:pathLst>
                <a:path w="549" h="448" extrusionOk="0">
                  <a:moveTo>
                    <a:pt x="286" y="0"/>
                  </a:moveTo>
                  <a:cubicBezTo>
                    <a:pt x="258" y="0"/>
                    <a:pt x="228" y="7"/>
                    <a:pt x="199" y="20"/>
                  </a:cubicBezTo>
                  <a:cubicBezTo>
                    <a:pt x="12" y="90"/>
                    <a:pt x="0" y="348"/>
                    <a:pt x="188" y="430"/>
                  </a:cubicBezTo>
                  <a:cubicBezTo>
                    <a:pt x="218" y="442"/>
                    <a:pt x="249" y="448"/>
                    <a:pt x="279" y="448"/>
                  </a:cubicBezTo>
                  <a:cubicBezTo>
                    <a:pt x="366" y="448"/>
                    <a:pt x="445" y="400"/>
                    <a:pt x="480" y="313"/>
                  </a:cubicBezTo>
                  <a:cubicBezTo>
                    <a:pt x="548" y="157"/>
                    <a:pt x="429" y="0"/>
                    <a:pt x="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6"/>
            <p:cNvSpPr/>
            <p:nvPr/>
          </p:nvSpPr>
          <p:spPr>
            <a:xfrm>
              <a:off x="4325775" y="3147725"/>
              <a:ext cx="13175" cy="11275"/>
            </a:xfrm>
            <a:custGeom>
              <a:avLst/>
              <a:gdLst/>
              <a:ahLst/>
              <a:cxnLst/>
              <a:rect l="l" t="t" r="r" b="b"/>
              <a:pathLst>
                <a:path w="527" h="451" extrusionOk="0">
                  <a:moveTo>
                    <a:pt x="267" y="1"/>
                  </a:moveTo>
                  <a:cubicBezTo>
                    <a:pt x="185" y="1"/>
                    <a:pt x="105" y="45"/>
                    <a:pt x="71" y="131"/>
                  </a:cubicBezTo>
                  <a:cubicBezTo>
                    <a:pt x="1" y="291"/>
                    <a:pt x="118" y="450"/>
                    <a:pt x="270" y="450"/>
                  </a:cubicBezTo>
                  <a:cubicBezTo>
                    <a:pt x="296" y="450"/>
                    <a:pt x="324" y="445"/>
                    <a:pt x="351" y="435"/>
                  </a:cubicBezTo>
                  <a:cubicBezTo>
                    <a:pt x="468" y="388"/>
                    <a:pt x="527" y="260"/>
                    <a:pt x="480" y="143"/>
                  </a:cubicBezTo>
                  <a:cubicBezTo>
                    <a:pt x="438" y="48"/>
                    <a:pt x="351" y="1"/>
                    <a:pt x="2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6"/>
            <p:cNvSpPr/>
            <p:nvPr/>
          </p:nvSpPr>
          <p:spPr>
            <a:xfrm>
              <a:off x="4238050" y="3056875"/>
              <a:ext cx="13175" cy="11100"/>
            </a:xfrm>
            <a:custGeom>
              <a:avLst/>
              <a:gdLst/>
              <a:ahLst/>
              <a:cxnLst/>
              <a:rect l="l" t="t" r="r" b="b"/>
              <a:pathLst>
                <a:path w="527" h="444" extrusionOk="0">
                  <a:moveTo>
                    <a:pt x="266" y="1"/>
                  </a:moveTo>
                  <a:cubicBezTo>
                    <a:pt x="118" y="1"/>
                    <a:pt x="0" y="147"/>
                    <a:pt x="58" y="302"/>
                  </a:cubicBezTo>
                  <a:cubicBezTo>
                    <a:pt x="94" y="397"/>
                    <a:pt x="181" y="444"/>
                    <a:pt x="268" y="444"/>
                  </a:cubicBezTo>
                  <a:cubicBezTo>
                    <a:pt x="353" y="444"/>
                    <a:pt x="439" y="400"/>
                    <a:pt x="479" y="314"/>
                  </a:cubicBezTo>
                  <a:cubicBezTo>
                    <a:pt x="526" y="197"/>
                    <a:pt x="468" y="68"/>
                    <a:pt x="362" y="21"/>
                  </a:cubicBezTo>
                  <a:cubicBezTo>
                    <a:pt x="330" y="7"/>
                    <a:pt x="297" y="1"/>
                    <a:pt x="2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6"/>
            <p:cNvSpPr/>
            <p:nvPr/>
          </p:nvSpPr>
          <p:spPr>
            <a:xfrm>
              <a:off x="4111375" y="3054325"/>
              <a:ext cx="13775" cy="11200"/>
            </a:xfrm>
            <a:custGeom>
              <a:avLst/>
              <a:gdLst/>
              <a:ahLst/>
              <a:cxnLst/>
              <a:rect l="l" t="t" r="r" b="b"/>
              <a:pathLst>
                <a:path w="551" h="448" extrusionOk="0">
                  <a:moveTo>
                    <a:pt x="286" y="0"/>
                  </a:moveTo>
                  <a:cubicBezTo>
                    <a:pt x="257" y="0"/>
                    <a:pt x="227" y="6"/>
                    <a:pt x="200" y="18"/>
                  </a:cubicBezTo>
                  <a:cubicBezTo>
                    <a:pt x="13" y="88"/>
                    <a:pt x="1" y="346"/>
                    <a:pt x="188" y="427"/>
                  </a:cubicBezTo>
                  <a:cubicBezTo>
                    <a:pt x="219" y="441"/>
                    <a:pt x="250" y="447"/>
                    <a:pt x="280" y="447"/>
                  </a:cubicBezTo>
                  <a:cubicBezTo>
                    <a:pt x="430" y="447"/>
                    <a:pt x="551" y="291"/>
                    <a:pt x="492" y="135"/>
                  </a:cubicBezTo>
                  <a:cubicBezTo>
                    <a:pt x="458" y="48"/>
                    <a:pt x="371" y="0"/>
                    <a:pt x="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6"/>
            <p:cNvSpPr/>
            <p:nvPr/>
          </p:nvSpPr>
          <p:spPr>
            <a:xfrm>
              <a:off x="4020425" y="3141475"/>
              <a:ext cx="13475" cy="11075"/>
            </a:xfrm>
            <a:custGeom>
              <a:avLst/>
              <a:gdLst/>
              <a:ahLst/>
              <a:cxnLst/>
              <a:rect l="l" t="t" r="r" b="b"/>
              <a:pathLst>
                <a:path w="539" h="443" extrusionOk="0">
                  <a:moveTo>
                    <a:pt x="272" y="0"/>
                  </a:moveTo>
                  <a:cubicBezTo>
                    <a:pt x="185" y="0"/>
                    <a:pt x="105" y="49"/>
                    <a:pt x="71" y="135"/>
                  </a:cubicBezTo>
                  <a:cubicBezTo>
                    <a:pt x="1" y="285"/>
                    <a:pt x="118" y="443"/>
                    <a:pt x="270" y="443"/>
                  </a:cubicBezTo>
                  <a:cubicBezTo>
                    <a:pt x="296" y="443"/>
                    <a:pt x="324" y="438"/>
                    <a:pt x="351" y="428"/>
                  </a:cubicBezTo>
                  <a:cubicBezTo>
                    <a:pt x="539" y="358"/>
                    <a:pt x="539" y="100"/>
                    <a:pt x="363" y="18"/>
                  </a:cubicBezTo>
                  <a:cubicBezTo>
                    <a:pt x="333" y="6"/>
                    <a:pt x="302" y="0"/>
                    <a:pt x="2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6"/>
            <p:cNvSpPr/>
            <p:nvPr/>
          </p:nvSpPr>
          <p:spPr>
            <a:xfrm>
              <a:off x="4015875" y="3267275"/>
              <a:ext cx="15100" cy="11625"/>
            </a:xfrm>
            <a:custGeom>
              <a:avLst/>
              <a:gdLst/>
              <a:ahLst/>
              <a:cxnLst/>
              <a:rect l="l" t="t" r="r" b="b"/>
              <a:pathLst>
                <a:path w="604" h="465" extrusionOk="0">
                  <a:moveTo>
                    <a:pt x="347" y="1"/>
                  </a:moveTo>
                  <a:cubicBezTo>
                    <a:pt x="320" y="1"/>
                    <a:pt x="292" y="6"/>
                    <a:pt x="264" y="17"/>
                  </a:cubicBezTo>
                  <a:lnTo>
                    <a:pt x="264" y="29"/>
                  </a:lnTo>
                  <a:cubicBezTo>
                    <a:pt x="0" y="110"/>
                    <a:pt x="98" y="465"/>
                    <a:pt x="320" y="465"/>
                  </a:cubicBezTo>
                  <a:cubicBezTo>
                    <a:pt x="353" y="465"/>
                    <a:pt x="390" y="457"/>
                    <a:pt x="428" y="438"/>
                  </a:cubicBezTo>
                  <a:cubicBezTo>
                    <a:pt x="545" y="391"/>
                    <a:pt x="604" y="263"/>
                    <a:pt x="557" y="146"/>
                  </a:cubicBezTo>
                  <a:cubicBezTo>
                    <a:pt x="521" y="56"/>
                    <a:pt x="437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6"/>
            <p:cNvSpPr/>
            <p:nvPr/>
          </p:nvSpPr>
          <p:spPr>
            <a:xfrm>
              <a:off x="4036225" y="3343150"/>
              <a:ext cx="6150" cy="5650"/>
            </a:xfrm>
            <a:custGeom>
              <a:avLst/>
              <a:gdLst/>
              <a:ahLst/>
              <a:cxnLst/>
              <a:rect l="l" t="t" r="r" b="b"/>
              <a:pathLst>
                <a:path w="246" h="226" extrusionOk="0">
                  <a:moveTo>
                    <a:pt x="127" y="0"/>
                  </a:moveTo>
                  <a:cubicBezTo>
                    <a:pt x="100" y="0"/>
                    <a:pt x="70" y="12"/>
                    <a:pt x="47" y="35"/>
                  </a:cubicBezTo>
                  <a:cubicBezTo>
                    <a:pt x="0" y="82"/>
                    <a:pt x="0" y="152"/>
                    <a:pt x="47" y="199"/>
                  </a:cubicBezTo>
                  <a:cubicBezTo>
                    <a:pt x="70" y="217"/>
                    <a:pt x="100" y="225"/>
                    <a:pt x="127" y="225"/>
                  </a:cubicBezTo>
                  <a:cubicBezTo>
                    <a:pt x="155" y="225"/>
                    <a:pt x="182" y="217"/>
                    <a:pt x="199" y="199"/>
                  </a:cubicBezTo>
                  <a:cubicBezTo>
                    <a:pt x="246" y="152"/>
                    <a:pt x="246" y="82"/>
                    <a:pt x="199" y="35"/>
                  </a:cubicBezTo>
                  <a:cubicBezTo>
                    <a:pt x="182" y="12"/>
                    <a:pt x="155" y="0"/>
                    <a:pt x="1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6"/>
            <p:cNvSpPr/>
            <p:nvPr/>
          </p:nvSpPr>
          <p:spPr>
            <a:xfrm>
              <a:off x="4171625" y="3402275"/>
              <a:ext cx="6750" cy="5825"/>
            </a:xfrm>
            <a:custGeom>
              <a:avLst/>
              <a:gdLst/>
              <a:ahLst/>
              <a:cxnLst/>
              <a:rect l="l" t="t" r="r" b="b"/>
              <a:pathLst>
                <a:path w="270" h="233" extrusionOk="0">
                  <a:moveTo>
                    <a:pt x="119" y="0"/>
                  </a:moveTo>
                  <a:cubicBezTo>
                    <a:pt x="59" y="0"/>
                    <a:pt x="1" y="45"/>
                    <a:pt x="1" y="115"/>
                  </a:cubicBezTo>
                  <a:cubicBezTo>
                    <a:pt x="1" y="174"/>
                    <a:pt x="48" y="221"/>
                    <a:pt x="118" y="232"/>
                  </a:cubicBezTo>
                  <a:cubicBezTo>
                    <a:pt x="212" y="232"/>
                    <a:pt x="270" y="104"/>
                    <a:pt x="200" y="34"/>
                  </a:cubicBezTo>
                  <a:cubicBezTo>
                    <a:pt x="177" y="11"/>
                    <a:pt x="148" y="0"/>
                    <a:pt x="1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6"/>
            <p:cNvSpPr/>
            <p:nvPr/>
          </p:nvSpPr>
          <p:spPr>
            <a:xfrm>
              <a:off x="4307925" y="3349050"/>
              <a:ext cx="7325" cy="5175"/>
            </a:xfrm>
            <a:custGeom>
              <a:avLst/>
              <a:gdLst/>
              <a:ahLst/>
              <a:cxnLst/>
              <a:rect l="l" t="t" r="r" b="b"/>
              <a:pathLst>
                <a:path w="293" h="207" extrusionOk="0">
                  <a:moveTo>
                    <a:pt x="186" y="1"/>
                  </a:moveTo>
                  <a:cubicBezTo>
                    <a:pt x="103" y="1"/>
                    <a:pt x="0" y="121"/>
                    <a:pt x="83" y="185"/>
                  </a:cubicBezTo>
                  <a:cubicBezTo>
                    <a:pt x="102" y="200"/>
                    <a:pt x="124" y="207"/>
                    <a:pt x="144" y="207"/>
                  </a:cubicBezTo>
                  <a:cubicBezTo>
                    <a:pt x="222" y="207"/>
                    <a:pt x="293" y="116"/>
                    <a:pt x="246" y="33"/>
                  </a:cubicBezTo>
                  <a:cubicBezTo>
                    <a:pt x="231" y="10"/>
                    <a:pt x="209" y="1"/>
                    <a:pt x="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6"/>
            <p:cNvSpPr/>
            <p:nvPr/>
          </p:nvSpPr>
          <p:spPr>
            <a:xfrm>
              <a:off x="4368475" y="3214200"/>
              <a:ext cx="6450" cy="5825"/>
            </a:xfrm>
            <a:custGeom>
              <a:avLst/>
              <a:gdLst/>
              <a:ahLst/>
              <a:cxnLst/>
              <a:rect l="l" t="t" r="r" b="b"/>
              <a:pathLst>
                <a:path w="258" h="233" extrusionOk="0">
                  <a:moveTo>
                    <a:pt x="110" y="1"/>
                  </a:moveTo>
                  <a:cubicBezTo>
                    <a:pt x="53" y="1"/>
                    <a:pt x="0" y="45"/>
                    <a:pt x="0" y="116"/>
                  </a:cubicBezTo>
                  <a:cubicBezTo>
                    <a:pt x="0" y="174"/>
                    <a:pt x="47" y="221"/>
                    <a:pt x="106" y="233"/>
                  </a:cubicBezTo>
                  <a:cubicBezTo>
                    <a:pt x="211" y="233"/>
                    <a:pt x="258" y="104"/>
                    <a:pt x="188" y="34"/>
                  </a:cubicBezTo>
                  <a:cubicBezTo>
                    <a:pt x="165" y="11"/>
                    <a:pt x="137" y="1"/>
                    <a:pt x="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6"/>
            <p:cNvSpPr/>
            <p:nvPr/>
          </p:nvSpPr>
          <p:spPr>
            <a:xfrm>
              <a:off x="4314650" y="3077325"/>
              <a:ext cx="5875" cy="5600"/>
            </a:xfrm>
            <a:custGeom>
              <a:avLst/>
              <a:gdLst/>
              <a:ahLst/>
              <a:cxnLst/>
              <a:rect l="l" t="t" r="r" b="b"/>
              <a:pathLst>
                <a:path w="235" h="224" extrusionOk="0">
                  <a:moveTo>
                    <a:pt x="115" y="1"/>
                  </a:moveTo>
                  <a:cubicBezTo>
                    <a:pt x="59" y="1"/>
                    <a:pt x="1" y="45"/>
                    <a:pt x="1" y="116"/>
                  </a:cubicBezTo>
                  <a:cubicBezTo>
                    <a:pt x="1" y="181"/>
                    <a:pt x="63" y="223"/>
                    <a:pt x="121" y="223"/>
                  </a:cubicBezTo>
                  <a:cubicBezTo>
                    <a:pt x="146" y="223"/>
                    <a:pt x="170" y="215"/>
                    <a:pt x="188" y="198"/>
                  </a:cubicBezTo>
                  <a:cubicBezTo>
                    <a:pt x="235" y="151"/>
                    <a:pt x="235" y="81"/>
                    <a:pt x="188" y="34"/>
                  </a:cubicBezTo>
                  <a:cubicBezTo>
                    <a:pt x="169" y="11"/>
                    <a:pt x="142" y="1"/>
                    <a:pt x="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6"/>
            <p:cNvSpPr/>
            <p:nvPr/>
          </p:nvSpPr>
          <p:spPr>
            <a:xfrm>
              <a:off x="4178725" y="3018475"/>
              <a:ext cx="6400" cy="5550"/>
            </a:xfrm>
            <a:custGeom>
              <a:avLst/>
              <a:gdLst/>
              <a:ahLst/>
              <a:cxnLst/>
              <a:rect l="l" t="t" r="r" b="b"/>
              <a:pathLst>
                <a:path w="256" h="222" extrusionOk="0">
                  <a:moveTo>
                    <a:pt x="137" y="1"/>
                  </a:moveTo>
                  <a:cubicBezTo>
                    <a:pt x="41" y="1"/>
                    <a:pt x="1" y="121"/>
                    <a:pt x="68" y="188"/>
                  </a:cubicBezTo>
                  <a:cubicBezTo>
                    <a:pt x="91" y="211"/>
                    <a:pt x="119" y="222"/>
                    <a:pt x="146" y="222"/>
                  </a:cubicBezTo>
                  <a:cubicBezTo>
                    <a:pt x="202" y="222"/>
                    <a:pt x="255" y="177"/>
                    <a:pt x="255" y="107"/>
                  </a:cubicBezTo>
                  <a:cubicBezTo>
                    <a:pt x="255" y="48"/>
                    <a:pt x="208" y="1"/>
                    <a:pt x="150" y="1"/>
                  </a:cubicBezTo>
                  <a:cubicBezTo>
                    <a:pt x="145" y="1"/>
                    <a:pt x="141" y="1"/>
                    <a:pt x="1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6"/>
            <p:cNvSpPr/>
            <p:nvPr/>
          </p:nvSpPr>
          <p:spPr>
            <a:xfrm>
              <a:off x="4041775" y="3071725"/>
              <a:ext cx="7050" cy="5725"/>
            </a:xfrm>
            <a:custGeom>
              <a:avLst/>
              <a:gdLst/>
              <a:ahLst/>
              <a:cxnLst/>
              <a:rect l="l" t="t" r="r" b="b"/>
              <a:pathLst>
                <a:path w="282" h="229" extrusionOk="0">
                  <a:moveTo>
                    <a:pt x="129" y="1"/>
                  </a:moveTo>
                  <a:cubicBezTo>
                    <a:pt x="100" y="1"/>
                    <a:pt x="71" y="12"/>
                    <a:pt x="47" y="36"/>
                  </a:cubicBezTo>
                  <a:cubicBezTo>
                    <a:pt x="1" y="82"/>
                    <a:pt x="1" y="153"/>
                    <a:pt x="47" y="188"/>
                  </a:cubicBezTo>
                  <a:cubicBezTo>
                    <a:pt x="73" y="216"/>
                    <a:pt x="102" y="228"/>
                    <a:pt x="129" y="228"/>
                  </a:cubicBezTo>
                  <a:cubicBezTo>
                    <a:pt x="212" y="228"/>
                    <a:pt x="282" y="115"/>
                    <a:pt x="211" y="36"/>
                  </a:cubicBezTo>
                  <a:cubicBezTo>
                    <a:pt x="188" y="12"/>
                    <a:pt x="158" y="1"/>
                    <a:pt x="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6"/>
            <p:cNvSpPr/>
            <p:nvPr/>
          </p:nvSpPr>
          <p:spPr>
            <a:xfrm>
              <a:off x="3981625" y="3206525"/>
              <a:ext cx="8025" cy="5625"/>
            </a:xfrm>
            <a:custGeom>
              <a:avLst/>
              <a:gdLst/>
              <a:ahLst/>
              <a:cxnLst/>
              <a:rect l="l" t="t" r="r" b="b"/>
              <a:pathLst>
                <a:path w="321" h="225" extrusionOk="0">
                  <a:moveTo>
                    <a:pt x="140" y="0"/>
                  </a:moveTo>
                  <a:cubicBezTo>
                    <a:pt x="0" y="0"/>
                    <a:pt x="3" y="224"/>
                    <a:pt x="150" y="224"/>
                  </a:cubicBezTo>
                  <a:cubicBezTo>
                    <a:pt x="153" y="224"/>
                    <a:pt x="157" y="224"/>
                    <a:pt x="160" y="224"/>
                  </a:cubicBezTo>
                  <a:cubicBezTo>
                    <a:pt x="164" y="224"/>
                    <a:pt x="168" y="224"/>
                    <a:pt x="171" y="224"/>
                  </a:cubicBezTo>
                  <a:cubicBezTo>
                    <a:pt x="317" y="224"/>
                    <a:pt x="320" y="0"/>
                    <a:pt x="181" y="0"/>
                  </a:cubicBezTo>
                  <a:cubicBezTo>
                    <a:pt x="174" y="0"/>
                    <a:pt x="167" y="1"/>
                    <a:pt x="160" y="2"/>
                  </a:cubicBezTo>
                  <a:cubicBezTo>
                    <a:pt x="153" y="1"/>
                    <a:pt x="146" y="0"/>
                    <a:pt x="1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6"/>
            <p:cNvSpPr/>
            <p:nvPr/>
          </p:nvSpPr>
          <p:spPr>
            <a:xfrm>
              <a:off x="6443300" y="3861700"/>
              <a:ext cx="22550" cy="20275"/>
            </a:xfrm>
            <a:custGeom>
              <a:avLst/>
              <a:gdLst/>
              <a:ahLst/>
              <a:cxnLst/>
              <a:rect l="l" t="t" r="r" b="b"/>
              <a:pathLst>
                <a:path w="902" h="811" extrusionOk="0">
                  <a:moveTo>
                    <a:pt x="444" y="0"/>
                  </a:moveTo>
                  <a:cubicBezTo>
                    <a:pt x="344" y="0"/>
                    <a:pt x="243" y="39"/>
                    <a:pt x="164" y="118"/>
                  </a:cubicBezTo>
                  <a:cubicBezTo>
                    <a:pt x="1" y="270"/>
                    <a:pt x="1" y="527"/>
                    <a:pt x="153" y="691"/>
                  </a:cubicBezTo>
                  <a:cubicBezTo>
                    <a:pt x="232" y="770"/>
                    <a:pt x="339" y="811"/>
                    <a:pt x="447" y="811"/>
                  </a:cubicBezTo>
                  <a:cubicBezTo>
                    <a:pt x="547" y="811"/>
                    <a:pt x="647" y="776"/>
                    <a:pt x="726" y="703"/>
                  </a:cubicBezTo>
                  <a:cubicBezTo>
                    <a:pt x="890" y="539"/>
                    <a:pt x="901" y="281"/>
                    <a:pt x="738" y="129"/>
                  </a:cubicBezTo>
                  <a:cubicBezTo>
                    <a:pt x="659" y="44"/>
                    <a:pt x="552" y="0"/>
                    <a:pt x="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6"/>
            <p:cNvSpPr/>
            <p:nvPr/>
          </p:nvSpPr>
          <p:spPr>
            <a:xfrm>
              <a:off x="6482200" y="3862575"/>
              <a:ext cx="22550" cy="20275"/>
            </a:xfrm>
            <a:custGeom>
              <a:avLst/>
              <a:gdLst/>
              <a:ahLst/>
              <a:cxnLst/>
              <a:rect l="l" t="t" r="r" b="b"/>
              <a:pathLst>
                <a:path w="902" h="811" extrusionOk="0">
                  <a:moveTo>
                    <a:pt x="447" y="1"/>
                  </a:moveTo>
                  <a:cubicBezTo>
                    <a:pt x="347" y="1"/>
                    <a:pt x="249" y="39"/>
                    <a:pt x="176" y="118"/>
                  </a:cubicBezTo>
                  <a:cubicBezTo>
                    <a:pt x="12" y="270"/>
                    <a:pt x="1" y="527"/>
                    <a:pt x="164" y="691"/>
                  </a:cubicBezTo>
                  <a:cubicBezTo>
                    <a:pt x="243" y="770"/>
                    <a:pt x="351" y="811"/>
                    <a:pt x="459" y="811"/>
                  </a:cubicBezTo>
                  <a:cubicBezTo>
                    <a:pt x="559" y="811"/>
                    <a:pt x="659" y="776"/>
                    <a:pt x="738" y="703"/>
                  </a:cubicBezTo>
                  <a:cubicBezTo>
                    <a:pt x="901" y="539"/>
                    <a:pt x="901" y="281"/>
                    <a:pt x="749" y="129"/>
                  </a:cubicBezTo>
                  <a:cubicBezTo>
                    <a:pt x="665" y="45"/>
                    <a:pt x="555" y="1"/>
                    <a:pt x="4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6"/>
            <p:cNvSpPr/>
            <p:nvPr/>
          </p:nvSpPr>
          <p:spPr>
            <a:xfrm>
              <a:off x="6484050" y="3823775"/>
              <a:ext cx="21575" cy="20275"/>
            </a:xfrm>
            <a:custGeom>
              <a:avLst/>
              <a:gdLst/>
              <a:ahLst/>
              <a:cxnLst/>
              <a:rect l="l" t="t" r="r" b="b"/>
              <a:pathLst>
                <a:path w="863" h="811" extrusionOk="0">
                  <a:moveTo>
                    <a:pt x="409" y="0"/>
                  </a:moveTo>
                  <a:cubicBezTo>
                    <a:pt x="205" y="0"/>
                    <a:pt x="9" y="153"/>
                    <a:pt x="9" y="394"/>
                  </a:cubicBezTo>
                  <a:cubicBezTo>
                    <a:pt x="0" y="644"/>
                    <a:pt x="202" y="810"/>
                    <a:pt x="413" y="810"/>
                  </a:cubicBezTo>
                  <a:cubicBezTo>
                    <a:pt x="509" y="810"/>
                    <a:pt x="607" y="776"/>
                    <a:pt x="687" y="699"/>
                  </a:cubicBezTo>
                  <a:cubicBezTo>
                    <a:pt x="851" y="547"/>
                    <a:pt x="863" y="289"/>
                    <a:pt x="699" y="125"/>
                  </a:cubicBezTo>
                  <a:cubicBezTo>
                    <a:pt x="616" y="39"/>
                    <a:pt x="512" y="0"/>
                    <a:pt x="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6"/>
            <p:cNvSpPr/>
            <p:nvPr/>
          </p:nvSpPr>
          <p:spPr>
            <a:xfrm>
              <a:off x="6444175" y="3823025"/>
              <a:ext cx="22250" cy="20275"/>
            </a:xfrm>
            <a:custGeom>
              <a:avLst/>
              <a:gdLst/>
              <a:ahLst/>
              <a:cxnLst/>
              <a:rect l="l" t="t" r="r" b="b"/>
              <a:pathLst>
                <a:path w="890" h="811" extrusionOk="0">
                  <a:moveTo>
                    <a:pt x="444" y="0"/>
                  </a:moveTo>
                  <a:cubicBezTo>
                    <a:pt x="344" y="0"/>
                    <a:pt x="243" y="35"/>
                    <a:pt x="165" y="109"/>
                  </a:cubicBezTo>
                  <a:cubicBezTo>
                    <a:pt x="1" y="272"/>
                    <a:pt x="1" y="530"/>
                    <a:pt x="153" y="682"/>
                  </a:cubicBezTo>
                  <a:cubicBezTo>
                    <a:pt x="232" y="767"/>
                    <a:pt x="339" y="811"/>
                    <a:pt x="446" y="811"/>
                  </a:cubicBezTo>
                  <a:cubicBezTo>
                    <a:pt x="546" y="811"/>
                    <a:pt x="647" y="773"/>
                    <a:pt x="726" y="694"/>
                  </a:cubicBezTo>
                  <a:cubicBezTo>
                    <a:pt x="890" y="541"/>
                    <a:pt x="890" y="284"/>
                    <a:pt x="738" y="120"/>
                  </a:cubicBezTo>
                  <a:cubicBezTo>
                    <a:pt x="659" y="41"/>
                    <a:pt x="551" y="0"/>
                    <a:pt x="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6"/>
            <p:cNvSpPr/>
            <p:nvPr/>
          </p:nvSpPr>
          <p:spPr>
            <a:xfrm>
              <a:off x="6438675" y="3892100"/>
              <a:ext cx="27175" cy="22275"/>
            </a:xfrm>
            <a:custGeom>
              <a:avLst/>
              <a:gdLst/>
              <a:ahLst/>
              <a:cxnLst/>
              <a:rect l="l" t="t" r="r" b="b"/>
              <a:pathLst>
                <a:path w="1087" h="891" extrusionOk="0">
                  <a:moveTo>
                    <a:pt x="541" y="1"/>
                  </a:moveTo>
                  <a:cubicBezTo>
                    <a:pt x="368" y="1"/>
                    <a:pt x="208" y="97"/>
                    <a:pt x="139" y="270"/>
                  </a:cubicBezTo>
                  <a:cubicBezTo>
                    <a:pt x="1" y="576"/>
                    <a:pt x="237" y="890"/>
                    <a:pt x="532" y="890"/>
                  </a:cubicBezTo>
                  <a:cubicBezTo>
                    <a:pt x="587" y="890"/>
                    <a:pt x="643" y="879"/>
                    <a:pt x="700" y="855"/>
                  </a:cubicBezTo>
                  <a:cubicBezTo>
                    <a:pt x="1075" y="715"/>
                    <a:pt x="1086" y="188"/>
                    <a:pt x="724" y="36"/>
                  </a:cubicBezTo>
                  <a:cubicBezTo>
                    <a:pt x="663" y="12"/>
                    <a:pt x="601" y="1"/>
                    <a:pt x="5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6"/>
            <p:cNvSpPr/>
            <p:nvPr/>
          </p:nvSpPr>
          <p:spPr>
            <a:xfrm>
              <a:off x="6481050" y="3892875"/>
              <a:ext cx="26925" cy="22350"/>
            </a:xfrm>
            <a:custGeom>
              <a:avLst/>
              <a:gdLst/>
              <a:ahLst/>
              <a:cxnLst/>
              <a:rect l="l" t="t" r="r" b="b"/>
              <a:pathLst>
                <a:path w="1077" h="894" extrusionOk="0">
                  <a:moveTo>
                    <a:pt x="530" y="0"/>
                  </a:moveTo>
                  <a:cubicBezTo>
                    <a:pt x="239" y="0"/>
                    <a:pt x="0" y="303"/>
                    <a:pt x="117" y="614"/>
                  </a:cubicBezTo>
                  <a:cubicBezTo>
                    <a:pt x="187" y="790"/>
                    <a:pt x="351" y="893"/>
                    <a:pt x="528" y="893"/>
                  </a:cubicBezTo>
                  <a:cubicBezTo>
                    <a:pt x="585" y="893"/>
                    <a:pt x="644" y="882"/>
                    <a:pt x="702" y="859"/>
                  </a:cubicBezTo>
                  <a:cubicBezTo>
                    <a:pt x="1064" y="719"/>
                    <a:pt x="1076" y="193"/>
                    <a:pt x="713" y="40"/>
                  </a:cubicBezTo>
                  <a:cubicBezTo>
                    <a:pt x="652" y="13"/>
                    <a:pt x="590" y="0"/>
                    <a:pt x="5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6"/>
            <p:cNvSpPr/>
            <p:nvPr/>
          </p:nvSpPr>
          <p:spPr>
            <a:xfrm>
              <a:off x="6511150" y="3863750"/>
              <a:ext cx="27175" cy="22275"/>
            </a:xfrm>
            <a:custGeom>
              <a:avLst/>
              <a:gdLst/>
              <a:ahLst/>
              <a:cxnLst/>
              <a:rect l="l" t="t" r="r" b="b"/>
              <a:pathLst>
                <a:path w="1087" h="891" extrusionOk="0">
                  <a:moveTo>
                    <a:pt x="555" y="1"/>
                  </a:moveTo>
                  <a:cubicBezTo>
                    <a:pt x="501" y="1"/>
                    <a:pt x="444" y="12"/>
                    <a:pt x="387" y="36"/>
                  </a:cubicBezTo>
                  <a:cubicBezTo>
                    <a:pt x="13" y="176"/>
                    <a:pt x="1" y="702"/>
                    <a:pt x="364" y="855"/>
                  </a:cubicBezTo>
                  <a:cubicBezTo>
                    <a:pt x="425" y="879"/>
                    <a:pt x="487" y="891"/>
                    <a:pt x="548" y="891"/>
                  </a:cubicBezTo>
                  <a:cubicBezTo>
                    <a:pt x="721" y="891"/>
                    <a:pt x="879" y="797"/>
                    <a:pt x="948" y="632"/>
                  </a:cubicBezTo>
                  <a:cubicBezTo>
                    <a:pt x="1087" y="317"/>
                    <a:pt x="850" y="1"/>
                    <a:pt x="5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6"/>
            <p:cNvSpPr/>
            <p:nvPr/>
          </p:nvSpPr>
          <p:spPr>
            <a:xfrm>
              <a:off x="6512075" y="3821750"/>
              <a:ext cx="26300" cy="22400"/>
            </a:xfrm>
            <a:custGeom>
              <a:avLst/>
              <a:gdLst/>
              <a:ahLst/>
              <a:cxnLst/>
              <a:rect l="l" t="t" r="r" b="b"/>
              <a:pathLst>
                <a:path w="1052" h="896" extrusionOk="0">
                  <a:moveTo>
                    <a:pt x="546" y="0"/>
                  </a:moveTo>
                  <a:cubicBezTo>
                    <a:pt x="383" y="0"/>
                    <a:pt x="219" y="88"/>
                    <a:pt x="139" y="265"/>
                  </a:cubicBezTo>
                  <a:cubicBezTo>
                    <a:pt x="1" y="572"/>
                    <a:pt x="239" y="896"/>
                    <a:pt x="543" y="896"/>
                  </a:cubicBezTo>
                  <a:cubicBezTo>
                    <a:pt x="598" y="896"/>
                    <a:pt x="655" y="885"/>
                    <a:pt x="713" y="862"/>
                  </a:cubicBezTo>
                  <a:cubicBezTo>
                    <a:pt x="935" y="780"/>
                    <a:pt x="1052" y="522"/>
                    <a:pt x="958" y="288"/>
                  </a:cubicBezTo>
                  <a:cubicBezTo>
                    <a:pt x="886" y="97"/>
                    <a:pt x="716" y="0"/>
                    <a:pt x="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6"/>
            <p:cNvSpPr/>
            <p:nvPr/>
          </p:nvSpPr>
          <p:spPr>
            <a:xfrm>
              <a:off x="6483100" y="3791675"/>
              <a:ext cx="26325" cy="22275"/>
            </a:xfrm>
            <a:custGeom>
              <a:avLst/>
              <a:gdLst/>
              <a:ahLst/>
              <a:cxnLst/>
              <a:rect l="l" t="t" r="r" b="b"/>
              <a:pathLst>
                <a:path w="1053" h="891" extrusionOk="0">
                  <a:moveTo>
                    <a:pt x="530" y="0"/>
                  </a:moveTo>
                  <a:cubicBezTo>
                    <a:pt x="238" y="0"/>
                    <a:pt x="0" y="301"/>
                    <a:pt x="117" y="602"/>
                  </a:cubicBezTo>
                  <a:cubicBezTo>
                    <a:pt x="195" y="794"/>
                    <a:pt x="367" y="890"/>
                    <a:pt x="540" y="890"/>
                  </a:cubicBezTo>
                  <a:cubicBezTo>
                    <a:pt x="704" y="890"/>
                    <a:pt x="867" y="803"/>
                    <a:pt x="947" y="626"/>
                  </a:cubicBezTo>
                  <a:cubicBezTo>
                    <a:pt x="1053" y="392"/>
                    <a:pt x="947" y="134"/>
                    <a:pt x="713" y="41"/>
                  </a:cubicBezTo>
                  <a:cubicBezTo>
                    <a:pt x="652" y="13"/>
                    <a:pt x="590" y="0"/>
                    <a:pt x="5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6"/>
            <p:cNvSpPr/>
            <p:nvPr/>
          </p:nvSpPr>
          <p:spPr>
            <a:xfrm>
              <a:off x="6440950" y="3790850"/>
              <a:ext cx="26350" cy="22200"/>
            </a:xfrm>
            <a:custGeom>
              <a:avLst/>
              <a:gdLst/>
              <a:ahLst/>
              <a:cxnLst/>
              <a:rect l="l" t="t" r="r" b="b"/>
              <a:pathLst>
                <a:path w="1054" h="888" extrusionOk="0">
                  <a:moveTo>
                    <a:pt x="548" y="1"/>
                  </a:moveTo>
                  <a:cubicBezTo>
                    <a:pt x="381" y="1"/>
                    <a:pt x="212" y="91"/>
                    <a:pt x="130" y="273"/>
                  </a:cubicBezTo>
                  <a:cubicBezTo>
                    <a:pt x="0" y="572"/>
                    <a:pt x="236" y="888"/>
                    <a:pt x="540" y="888"/>
                  </a:cubicBezTo>
                  <a:cubicBezTo>
                    <a:pt x="593" y="888"/>
                    <a:pt x="648" y="878"/>
                    <a:pt x="703" y="857"/>
                  </a:cubicBezTo>
                  <a:cubicBezTo>
                    <a:pt x="937" y="776"/>
                    <a:pt x="1054" y="506"/>
                    <a:pt x="949" y="273"/>
                  </a:cubicBezTo>
                  <a:cubicBezTo>
                    <a:pt x="879" y="91"/>
                    <a:pt x="715" y="1"/>
                    <a:pt x="5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6"/>
            <p:cNvSpPr/>
            <p:nvPr/>
          </p:nvSpPr>
          <p:spPr>
            <a:xfrm>
              <a:off x="6410275" y="3819725"/>
              <a:ext cx="27200" cy="22275"/>
            </a:xfrm>
            <a:custGeom>
              <a:avLst/>
              <a:gdLst/>
              <a:ahLst/>
              <a:cxnLst/>
              <a:rect l="l" t="t" r="r" b="b"/>
              <a:pathLst>
                <a:path w="1088" h="891" extrusionOk="0">
                  <a:moveTo>
                    <a:pt x="542" y="1"/>
                  </a:moveTo>
                  <a:cubicBezTo>
                    <a:pt x="372" y="1"/>
                    <a:pt x="209" y="101"/>
                    <a:pt x="140" y="264"/>
                  </a:cubicBezTo>
                  <a:cubicBezTo>
                    <a:pt x="0" y="573"/>
                    <a:pt x="243" y="891"/>
                    <a:pt x="550" y="891"/>
                  </a:cubicBezTo>
                  <a:cubicBezTo>
                    <a:pt x="603" y="891"/>
                    <a:pt x="658" y="881"/>
                    <a:pt x="713" y="861"/>
                  </a:cubicBezTo>
                  <a:cubicBezTo>
                    <a:pt x="1076" y="720"/>
                    <a:pt x="1088" y="194"/>
                    <a:pt x="725" y="42"/>
                  </a:cubicBezTo>
                  <a:cubicBezTo>
                    <a:pt x="666" y="14"/>
                    <a:pt x="604" y="1"/>
                    <a:pt x="5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6"/>
            <p:cNvSpPr/>
            <p:nvPr/>
          </p:nvSpPr>
          <p:spPr>
            <a:xfrm>
              <a:off x="6410550" y="3861700"/>
              <a:ext cx="26050" cy="22450"/>
            </a:xfrm>
            <a:custGeom>
              <a:avLst/>
              <a:gdLst/>
              <a:ahLst/>
              <a:cxnLst/>
              <a:rect l="l" t="t" r="r" b="b"/>
              <a:pathLst>
                <a:path w="1042" h="898" extrusionOk="0">
                  <a:moveTo>
                    <a:pt x="508" y="1"/>
                  </a:moveTo>
                  <a:cubicBezTo>
                    <a:pt x="453" y="1"/>
                    <a:pt x="396" y="12"/>
                    <a:pt x="340" y="36"/>
                  </a:cubicBezTo>
                  <a:cubicBezTo>
                    <a:pt x="106" y="118"/>
                    <a:pt x="0" y="387"/>
                    <a:pt x="82" y="609"/>
                  </a:cubicBezTo>
                  <a:cubicBezTo>
                    <a:pt x="154" y="801"/>
                    <a:pt x="327" y="897"/>
                    <a:pt x="501" y="897"/>
                  </a:cubicBezTo>
                  <a:cubicBezTo>
                    <a:pt x="667" y="897"/>
                    <a:pt x="833" y="809"/>
                    <a:pt x="913" y="632"/>
                  </a:cubicBezTo>
                  <a:cubicBezTo>
                    <a:pt x="1041" y="317"/>
                    <a:pt x="803" y="1"/>
                    <a:pt x="5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6"/>
            <p:cNvSpPr/>
            <p:nvPr/>
          </p:nvSpPr>
          <p:spPr>
            <a:xfrm>
              <a:off x="6408800" y="3904325"/>
              <a:ext cx="12300" cy="11225"/>
            </a:xfrm>
            <a:custGeom>
              <a:avLst/>
              <a:gdLst/>
              <a:ahLst/>
              <a:cxnLst/>
              <a:rect l="l" t="t" r="r" b="b"/>
              <a:pathLst>
                <a:path w="492" h="449" extrusionOk="0">
                  <a:moveTo>
                    <a:pt x="244" y="1"/>
                  </a:moveTo>
                  <a:cubicBezTo>
                    <a:pt x="187" y="1"/>
                    <a:pt x="129" y="21"/>
                    <a:pt x="82" y="62"/>
                  </a:cubicBezTo>
                  <a:cubicBezTo>
                    <a:pt x="0" y="156"/>
                    <a:pt x="0" y="296"/>
                    <a:pt x="82" y="378"/>
                  </a:cubicBezTo>
                  <a:cubicBezTo>
                    <a:pt x="129" y="425"/>
                    <a:pt x="187" y="448"/>
                    <a:pt x="244" y="448"/>
                  </a:cubicBezTo>
                  <a:cubicBezTo>
                    <a:pt x="301" y="448"/>
                    <a:pt x="357" y="425"/>
                    <a:pt x="398" y="378"/>
                  </a:cubicBezTo>
                  <a:cubicBezTo>
                    <a:pt x="492" y="296"/>
                    <a:pt x="492" y="156"/>
                    <a:pt x="398" y="62"/>
                  </a:cubicBezTo>
                  <a:cubicBezTo>
                    <a:pt x="357" y="21"/>
                    <a:pt x="301" y="1"/>
                    <a:pt x="2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6"/>
            <p:cNvSpPr/>
            <p:nvPr/>
          </p:nvSpPr>
          <p:spPr>
            <a:xfrm>
              <a:off x="6467000" y="3929675"/>
              <a:ext cx="11425" cy="11050"/>
            </a:xfrm>
            <a:custGeom>
              <a:avLst/>
              <a:gdLst/>
              <a:ahLst/>
              <a:cxnLst/>
              <a:rect l="l" t="t" r="r" b="b"/>
              <a:pathLst>
                <a:path w="457" h="442" extrusionOk="0">
                  <a:moveTo>
                    <a:pt x="229" y="0"/>
                  </a:moveTo>
                  <a:cubicBezTo>
                    <a:pt x="118" y="0"/>
                    <a:pt x="6" y="73"/>
                    <a:pt x="0" y="218"/>
                  </a:cubicBezTo>
                  <a:cubicBezTo>
                    <a:pt x="0" y="347"/>
                    <a:pt x="94" y="440"/>
                    <a:pt x="223" y="440"/>
                  </a:cubicBezTo>
                  <a:cubicBezTo>
                    <a:pt x="229" y="441"/>
                    <a:pt x="236" y="441"/>
                    <a:pt x="242" y="441"/>
                  </a:cubicBezTo>
                  <a:cubicBezTo>
                    <a:pt x="361" y="441"/>
                    <a:pt x="445" y="341"/>
                    <a:pt x="457" y="230"/>
                  </a:cubicBezTo>
                  <a:cubicBezTo>
                    <a:pt x="457" y="76"/>
                    <a:pt x="343" y="0"/>
                    <a:pt x="2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6"/>
            <p:cNvSpPr/>
            <p:nvPr/>
          </p:nvSpPr>
          <p:spPr>
            <a:xfrm>
              <a:off x="6525500" y="3906675"/>
              <a:ext cx="13575" cy="10975"/>
            </a:xfrm>
            <a:custGeom>
              <a:avLst/>
              <a:gdLst/>
              <a:ahLst/>
              <a:cxnLst/>
              <a:rect l="l" t="t" r="r" b="b"/>
              <a:pathLst>
                <a:path w="543" h="439" extrusionOk="0">
                  <a:moveTo>
                    <a:pt x="244" y="0"/>
                  </a:moveTo>
                  <a:cubicBezTo>
                    <a:pt x="187" y="0"/>
                    <a:pt x="129" y="21"/>
                    <a:pt x="82" y="62"/>
                  </a:cubicBezTo>
                  <a:cubicBezTo>
                    <a:pt x="0" y="155"/>
                    <a:pt x="0" y="296"/>
                    <a:pt x="82" y="378"/>
                  </a:cubicBezTo>
                  <a:cubicBezTo>
                    <a:pt x="128" y="421"/>
                    <a:pt x="179" y="439"/>
                    <a:pt x="228" y="439"/>
                  </a:cubicBezTo>
                  <a:cubicBezTo>
                    <a:pt x="395" y="439"/>
                    <a:pt x="542" y="233"/>
                    <a:pt x="398" y="62"/>
                  </a:cubicBezTo>
                  <a:cubicBezTo>
                    <a:pt x="357" y="21"/>
                    <a:pt x="301" y="0"/>
                    <a:pt x="2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6"/>
            <p:cNvSpPr/>
            <p:nvPr/>
          </p:nvSpPr>
          <p:spPr>
            <a:xfrm>
              <a:off x="6549475" y="3848975"/>
              <a:ext cx="13175" cy="11300"/>
            </a:xfrm>
            <a:custGeom>
              <a:avLst/>
              <a:gdLst/>
              <a:ahLst/>
              <a:cxnLst/>
              <a:rect l="l" t="t" r="r" b="b"/>
              <a:pathLst>
                <a:path w="527" h="452" extrusionOk="0">
                  <a:moveTo>
                    <a:pt x="300" y="1"/>
                  </a:moveTo>
                  <a:cubicBezTo>
                    <a:pt x="245" y="1"/>
                    <a:pt x="189" y="21"/>
                    <a:pt x="141" y="65"/>
                  </a:cubicBezTo>
                  <a:cubicBezTo>
                    <a:pt x="0" y="205"/>
                    <a:pt x="94" y="451"/>
                    <a:pt x="293" y="451"/>
                  </a:cubicBezTo>
                  <a:cubicBezTo>
                    <a:pt x="422" y="451"/>
                    <a:pt x="527" y="358"/>
                    <a:pt x="527" y="229"/>
                  </a:cubicBezTo>
                  <a:cubicBezTo>
                    <a:pt x="527" y="93"/>
                    <a:pt x="418" y="1"/>
                    <a:pt x="3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6"/>
            <p:cNvSpPr/>
            <p:nvPr/>
          </p:nvSpPr>
          <p:spPr>
            <a:xfrm>
              <a:off x="6528425" y="3790425"/>
              <a:ext cx="11725" cy="11250"/>
            </a:xfrm>
            <a:custGeom>
              <a:avLst/>
              <a:gdLst/>
              <a:ahLst/>
              <a:cxnLst/>
              <a:rect l="l" t="t" r="r" b="b"/>
              <a:pathLst>
                <a:path w="469" h="450" extrusionOk="0">
                  <a:moveTo>
                    <a:pt x="217" y="0"/>
                  </a:moveTo>
                  <a:cubicBezTo>
                    <a:pt x="105" y="0"/>
                    <a:pt x="0" y="86"/>
                    <a:pt x="0" y="219"/>
                  </a:cubicBezTo>
                  <a:cubicBezTo>
                    <a:pt x="0" y="361"/>
                    <a:pt x="106" y="450"/>
                    <a:pt x="218" y="450"/>
                  </a:cubicBezTo>
                  <a:cubicBezTo>
                    <a:pt x="273" y="450"/>
                    <a:pt x="329" y="429"/>
                    <a:pt x="374" y="383"/>
                  </a:cubicBezTo>
                  <a:cubicBezTo>
                    <a:pt x="468" y="290"/>
                    <a:pt x="468" y="149"/>
                    <a:pt x="374" y="67"/>
                  </a:cubicBezTo>
                  <a:cubicBezTo>
                    <a:pt x="328" y="21"/>
                    <a:pt x="272" y="0"/>
                    <a:pt x="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6"/>
            <p:cNvSpPr/>
            <p:nvPr/>
          </p:nvSpPr>
          <p:spPr>
            <a:xfrm>
              <a:off x="6468550" y="3765175"/>
              <a:ext cx="13100" cy="11075"/>
            </a:xfrm>
            <a:custGeom>
              <a:avLst/>
              <a:gdLst/>
              <a:ahLst/>
              <a:cxnLst/>
              <a:rect l="l" t="t" r="r" b="b"/>
              <a:pathLst>
                <a:path w="524" h="443" extrusionOk="0">
                  <a:moveTo>
                    <a:pt x="287" y="1"/>
                  </a:moveTo>
                  <a:cubicBezTo>
                    <a:pt x="97" y="1"/>
                    <a:pt x="0" y="238"/>
                    <a:pt x="137" y="375"/>
                  </a:cubicBezTo>
                  <a:cubicBezTo>
                    <a:pt x="183" y="422"/>
                    <a:pt x="241" y="442"/>
                    <a:pt x="298" y="442"/>
                  </a:cubicBezTo>
                  <a:cubicBezTo>
                    <a:pt x="413" y="442"/>
                    <a:pt x="523" y="356"/>
                    <a:pt x="523" y="223"/>
                  </a:cubicBezTo>
                  <a:cubicBezTo>
                    <a:pt x="523" y="106"/>
                    <a:pt x="430" y="1"/>
                    <a:pt x="301" y="1"/>
                  </a:cubicBezTo>
                  <a:cubicBezTo>
                    <a:pt x="296" y="1"/>
                    <a:pt x="292" y="1"/>
                    <a:pt x="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6"/>
            <p:cNvSpPr/>
            <p:nvPr/>
          </p:nvSpPr>
          <p:spPr>
            <a:xfrm>
              <a:off x="6409675" y="3788000"/>
              <a:ext cx="14925" cy="11125"/>
            </a:xfrm>
            <a:custGeom>
              <a:avLst/>
              <a:gdLst/>
              <a:ahLst/>
              <a:cxnLst/>
              <a:rect l="l" t="t" r="r" b="b"/>
              <a:pathLst>
                <a:path w="597" h="445" extrusionOk="0">
                  <a:moveTo>
                    <a:pt x="303" y="0"/>
                  </a:moveTo>
                  <a:cubicBezTo>
                    <a:pt x="246" y="0"/>
                    <a:pt x="187" y="24"/>
                    <a:pt x="141" y="71"/>
                  </a:cubicBezTo>
                  <a:cubicBezTo>
                    <a:pt x="0" y="211"/>
                    <a:pt x="106" y="445"/>
                    <a:pt x="304" y="445"/>
                  </a:cubicBezTo>
                  <a:cubicBezTo>
                    <a:pt x="503" y="445"/>
                    <a:pt x="597" y="211"/>
                    <a:pt x="457" y="71"/>
                  </a:cubicBezTo>
                  <a:cubicBezTo>
                    <a:pt x="416" y="24"/>
                    <a:pt x="360" y="0"/>
                    <a:pt x="3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"/>
            <p:cNvSpPr/>
            <p:nvPr/>
          </p:nvSpPr>
          <p:spPr>
            <a:xfrm>
              <a:off x="6384225" y="3845625"/>
              <a:ext cx="13175" cy="11350"/>
            </a:xfrm>
            <a:custGeom>
              <a:avLst/>
              <a:gdLst/>
              <a:ahLst/>
              <a:cxnLst/>
              <a:rect l="l" t="t" r="r" b="b"/>
              <a:pathLst>
                <a:path w="527" h="454" extrusionOk="0">
                  <a:moveTo>
                    <a:pt x="305" y="0"/>
                  </a:moveTo>
                  <a:cubicBezTo>
                    <a:pt x="106" y="0"/>
                    <a:pt x="0" y="234"/>
                    <a:pt x="141" y="386"/>
                  </a:cubicBezTo>
                  <a:cubicBezTo>
                    <a:pt x="187" y="433"/>
                    <a:pt x="245" y="453"/>
                    <a:pt x="302" y="453"/>
                  </a:cubicBezTo>
                  <a:cubicBezTo>
                    <a:pt x="417" y="453"/>
                    <a:pt x="527" y="367"/>
                    <a:pt x="527" y="234"/>
                  </a:cubicBezTo>
                  <a:cubicBezTo>
                    <a:pt x="527" y="105"/>
                    <a:pt x="433" y="0"/>
                    <a:pt x="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"/>
            <p:cNvSpPr/>
            <p:nvPr/>
          </p:nvSpPr>
          <p:spPr>
            <a:xfrm>
              <a:off x="6420500" y="3944900"/>
              <a:ext cx="19775" cy="16975"/>
            </a:xfrm>
            <a:custGeom>
              <a:avLst/>
              <a:gdLst/>
              <a:ahLst/>
              <a:cxnLst/>
              <a:rect l="l" t="t" r="r" b="b"/>
              <a:pathLst>
                <a:path w="791" h="679" extrusionOk="0">
                  <a:moveTo>
                    <a:pt x="384" y="1"/>
                  </a:moveTo>
                  <a:cubicBezTo>
                    <a:pt x="261" y="1"/>
                    <a:pt x="139" y="68"/>
                    <a:pt x="82" y="206"/>
                  </a:cubicBezTo>
                  <a:cubicBezTo>
                    <a:pt x="0" y="381"/>
                    <a:pt x="82" y="568"/>
                    <a:pt x="246" y="650"/>
                  </a:cubicBezTo>
                  <a:cubicBezTo>
                    <a:pt x="292" y="670"/>
                    <a:pt x="338" y="678"/>
                    <a:pt x="383" y="678"/>
                  </a:cubicBezTo>
                  <a:cubicBezTo>
                    <a:pt x="609" y="678"/>
                    <a:pt x="790" y="452"/>
                    <a:pt x="702" y="217"/>
                  </a:cubicBezTo>
                  <a:cubicBezTo>
                    <a:pt x="642" y="74"/>
                    <a:pt x="513" y="1"/>
                    <a:pt x="3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"/>
            <p:cNvSpPr/>
            <p:nvPr/>
          </p:nvSpPr>
          <p:spPr>
            <a:xfrm>
              <a:off x="6504325" y="3946700"/>
              <a:ext cx="20300" cy="16850"/>
            </a:xfrm>
            <a:custGeom>
              <a:avLst/>
              <a:gdLst/>
              <a:ahLst/>
              <a:cxnLst/>
              <a:rect l="l" t="t" r="r" b="b"/>
              <a:pathLst>
                <a:path w="812" h="674" extrusionOk="0">
                  <a:moveTo>
                    <a:pt x="406" y="0"/>
                  </a:moveTo>
                  <a:cubicBezTo>
                    <a:pt x="180" y="0"/>
                    <a:pt x="1" y="227"/>
                    <a:pt x="98" y="461"/>
                  </a:cubicBezTo>
                  <a:cubicBezTo>
                    <a:pt x="143" y="594"/>
                    <a:pt x="268" y="674"/>
                    <a:pt x="402" y="674"/>
                  </a:cubicBezTo>
                  <a:cubicBezTo>
                    <a:pt x="445" y="674"/>
                    <a:pt x="489" y="665"/>
                    <a:pt x="531" y="648"/>
                  </a:cubicBezTo>
                  <a:cubicBezTo>
                    <a:pt x="812" y="543"/>
                    <a:pt x="812" y="145"/>
                    <a:pt x="543" y="28"/>
                  </a:cubicBezTo>
                  <a:cubicBezTo>
                    <a:pt x="497" y="9"/>
                    <a:pt x="450" y="0"/>
                    <a:pt x="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"/>
            <p:cNvSpPr/>
            <p:nvPr/>
          </p:nvSpPr>
          <p:spPr>
            <a:xfrm>
              <a:off x="6564975" y="3888625"/>
              <a:ext cx="20600" cy="16775"/>
            </a:xfrm>
            <a:custGeom>
              <a:avLst/>
              <a:gdLst/>
              <a:ahLst/>
              <a:cxnLst/>
              <a:rect l="l" t="t" r="r" b="b"/>
              <a:pathLst>
                <a:path w="824" h="671" extrusionOk="0">
                  <a:moveTo>
                    <a:pt x="412" y="1"/>
                  </a:moveTo>
                  <a:cubicBezTo>
                    <a:pt x="373" y="1"/>
                    <a:pt x="333" y="8"/>
                    <a:pt x="293" y="23"/>
                  </a:cubicBezTo>
                  <a:cubicBezTo>
                    <a:pt x="12" y="129"/>
                    <a:pt x="0" y="526"/>
                    <a:pt x="281" y="643"/>
                  </a:cubicBezTo>
                  <a:cubicBezTo>
                    <a:pt x="324" y="661"/>
                    <a:pt x="368" y="670"/>
                    <a:pt x="412" y="670"/>
                  </a:cubicBezTo>
                  <a:cubicBezTo>
                    <a:pt x="539" y="670"/>
                    <a:pt x="662" y="598"/>
                    <a:pt x="714" y="468"/>
                  </a:cubicBezTo>
                  <a:cubicBezTo>
                    <a:pt x="824" y="238"/>
                    <a:pt x="636" y="1"/>
                    <a:pt x="4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"/>
            <p:cNvSpPr/>
            <p:nvPr/>
          </p:nvSpPr>
          <p:spPr>
            <a:xfrm>
              <a:off x="6566875" y="3804625"/>
              <a:ext cx="19775" cy="16725"/>
            </a:xfrm>
            <a:custGeom>
              <a:avLst/>
              <a:gdLst/>
              <a:ahLst/>
              <a:cxnLst/>
              <a:rect l="l" t="t" r="r" b="b"/>
              <a:pathLst>
                <a:path w="791" h="669" extrusionOk="0">
                  <a:moveTo>
                    <a:pt x="406" y="1"/>
                  </a:moveTo>
                  <a:cubicBezTo>
                    <a:pt x="282" y="1"/>
                    <a:pt x="158" y="68"/>
                    <a:pt x="100" y="201"/>
                  </a:cubicBezTo>
                  <a:cubicBezTo>
                    <a:pt x="0" y="431"/>
                    <a:pt x="181" y="668"/>
                    <a:pt x="410" y="668"/>
                  </a:cubicBezTo>
                  <a:cubicBezTo>
                    <a:pt x="450" y="668"/>
                    <a:pt x="491" y="661"/>
                    <a:pt x="533" y="646"/>
                  </a:cubicBezTo>
                  <a:cubicBezTo>
                    <a:pt x="708" y="576"/>
                    <a:pt x="790" y="388"/>
                    <a:pt x="720" y="213"/>
                  </a:cubicBezTo>
                  <a:cubicBezTo>
                    <a:pt x="661" y="71"/>
                    <a:pt x="533" y="1"/>
                    <a:pt x="4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6"/>
            <p:cNvSpPr/>
            <p:nvPr/>
          </p:nvSpPr>
          <p:spPr>
            <a:xfrm>
              <a:off x="6508675" y="3744000"/>
              <a:ext cx="19475" cy="16850"/>
            </a:xfrm>
            <a:custGeom>
              <a:avLst/>
              <a:gdLst/>
              <a:ahLst/>
              <a:cxnLst/>
              <a:rect l="l" t="t" r="r" b="b"/>
              <a:pathLst>
                <a:path w="779" h="674" extrusionOk="0">
                  <a:moveTo>
                    <a:pt x="401" y="1"/>
                  </a:moveTo>
                  <a:cubicBezTo>
                    <a:pt x="182" y="1"/>
                    <a:pt x="0" y="227"/>
                    <a:pt x="88" y="462"/>
                  </a:cubicBezTo>
                  <a:cubicBezTo>
                    <a:pt x="141" y="604"/>
                    <a:pt x="269" y="674"/>
                    <a:pt x="398" y="674"/>
                  </a:cubicBezTo>
                  <a:cubicBezTo>
                    <a:pt x="524" y="674"/>
                    <a:pt x="650" y="607"/>
                    <a:pt x="708" y="474"/>
                  </a:cubicBezTo>
                  <a:cubicBezTo>
                    <a:pt x="778" y="298"/>
                    <a:pt x="708" y="111"/>
                    <a:pt x="533" y="29"/>
                  </a:cubicBezTo>
                  <a:cubicBezTo>
                    <a:pt x="488" y="10"/>
                    <a:pt x="444" y="1"/>
                    <a:pt x="4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6"/>
            <p:cNvSpPr/>
            <p:nvPr/>
          </p:nvSpPr>
          <p:spPr>
            <a:xfrm>
              <a:off x="6424300" y="3742325"/>
              <a:ext cx="20350" cy="16850"/>
            </a:xfrm>
            <a:custGeom>
              <a:avLst/>
              <a:gdLst/>
              <a:ahLst/>
              <a:cxnLst/>
              <a:rect l="l" t="t" r="r" b="b"/>
              <a:pathLst>
                <a:path w="814" h="674" extrusionOk="0">
                  <a:moveTo>
                    <a:pt x="410" y="1"/>
                  </a:moveTo>
                  <a:cubicBezTo>
                    <a:pt x="367" y="1"/>
                    <a:pt x="323" y="9"/>
                    <a:pt x="281" y="26"/>
                  </a:cubicBezTo>
                  <a:cubicBezTo>
                    <a:pt x="0" y="131"/>
                    <a:pt x="0" y="529"/>
                    <a:pt x="269" y="646"/>
                  </a:cubicBezTo>
                  <a:cubicBezTo>
                    <a:pt x="316" y="665"/>
                    <a:pt x="362" y="674"/>
                    <a:pt x="406" y="674"/>
                  </a:cubicBezTo>
                  <a:cubicBezTo>
                    <a:pt x="632" y="674"/>
                    <a:pt x="814" y="448"/>
                    <a:pt x="726" y="213"/>
                  </a:cubicBezTo>
                  <a:cubicBezTo>
                    <a:pt x="672" y="80"/>
                    <a:pt x="545" y="1"/>
                    <a:pt x="4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6"/>
            <p:cNvSpPr/>
            <p:nvPr/>
          </p:nvSpPr>
          <p:spPr>
            <a:xfrm>
              <a:off x="6364050" y="3800525"/>
              <a:ext cx="22275" cy="17100"/>
            </a:xfrm>
            <a:custGeom>
              <a:avLst/>
              <a:gdLst/>
              <a:ahLst/>
              <a:cxnLst/>
              <a:rect l="l" t="t" r="r" b="b"/>
              <a:pathLst>
                <a:path w="891" h="684" extrusionOk="0">
                  <a:moveTo>
                    <a:pt x="384" y="1"/>
                  </a:moveTo>
                  <a:cubicBezTo>
                    <a:pt x="250" y="1"/>
                    <a:pt x="123" y="78"/>
                    <a:pt x="70" y="201"/>
                  </a:cubicBezTo>
                  <a:cubicBezTo>
                    <a:pt x="0" y="365"/>
                    <a:pt x="70" y="564"/>
                    <a:pt x="246" y="646"/>
                  </a:cubicBezTo>
                  <a:cubicBezTo>
                    <a:pt x="300" y="672"/>
                    <a:pt x="352" y="684"/>
                    <a:pt x="400" y="684"/>
                  </a:cubicBezTo>
                  <a:cubicBezTo>
                    <a:pt x="720" y="684"/>
                    <a:pt x="891" y="178"/>
                    <a:pt x="515" y="26"/>
                  </a:cubicBezTo>
                  <a:cubicBezTo>
                    <a:pt x="472" y="9"/>
                    <a:pt x="428" y="1"/>
                    <a:pt x="3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6"/>
            <p:cNvSpPr/>
            <p:nvPr/>
          </p:nvSpPr>
          <p:spPr>
            <a:xfrm>
              <a:off x="6362000" y="3884525"/>
              <a:ext cx="19775" cy="16725"/>
            </a:xfrm>
            <a:custGeom>
              <a:avLst/>
              <a:gdLst/>
              <a:ahLst/>
              <a:cxnLst/>
              <a:rect l="l" t="t" r="r" b="b"/>
              <a:pathLst>
                <a:path w="791" h="669" extrusionOk="0">
                  <a:moveTo>
                    <a:pt x="387" y="1"/>
                  </a:moveTo>
                  <a:cubicBezTo>
                    <a:pt x="349" y="1"/>
                    <a:pt x="309" y="8"/>
                    <a:pt x="269" y="24"/>
                  </a:cubicBezTo>
                  <a:cubicBezTo>
                    <a:pt x="94" y="94"/>
                    <a:pt x="0" y="293"/>
                    <a:pt x="82" y="456"/>
                  </a:cubicBezTo>
                  <a:cubicBezTo>
                    <a:pt x="135" y="598"/>
                    <a:pt x="260" y="668"/>
                    <a:pt x="386" y="668"/>
                  </a:cubicBezTo>
                  <a:cubicBezTo>
                    <a:pt x="509" y="668"/>
                    <a:pt x="633" y="601"/>
                    <a:pt x="691" y="468"/>
                  </a:cubicBezTo>
                  <a:cubicBezTo>
                    <a:pt x="790" y="239"/>
                    <a:pt x="609" y="1"/>
                    <a:pt x="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6"/>
            <p:cNvSpPr/>
            <p:nvPr/>
          </p:nvSpPr>
          <p:spPr>
            <a:xfrm>
              <a:off x="6371075" y="3945050"/>
              <a:ext cx="7025" cy="5575"/>
            </a:xfrm>
            <a:custGeom>
              <a:avLst/>
              <a:gdLst/>
              <a:ahLst/>
              <a:cxnLst/>
              <a:rect l="l" t="t" r="r" b="b"/>
              <a:pathLst>
                <a:path w="281" h="223" extrusionOk="0">
                  <a:moveTo>
                    <a:pt x="162" y="1"/>
                  </a:moveTo>
                  <a:cubicBezTo>
                    <a:pt x="135" y="1"/>
                    <a:pt x="105" y="13"/>
                    <a:pt x="82" y="36"/>
                  </a:cubicBezTo>
                  <a:cubicBezTo>
                    <a:pt x="1" y="108"/>
                    <a:pt x="73" y="222"/>
                    <a:pt x="158" y="222"/>
                  </a:cubicBezTo>
                  <a:cubicBezTo>
                    <a:pt x="183" y="222"/>
                    <a:pt x="210" y="212"/>
                    <a:pt x="234" y="188"/>
                  </a:cubicBezTo>
                  <a:cubicBezTo>
                    <a:pt x="281" y="153"/>
                    <a:pt x="281" y="83"/>
                    <a:pt x="234" y="36"/>
                  </a:cubicBezTo>
                  <a:cubicBezTo>
                    <a:pt x="216" y="13"/>
                    <a:pt x="190" y="1"/>
                    <a:pt x="1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6"/>
            <p:cNvSpPr/>
            <p:nvPr/>
          </p:nvSpPr>
          <p:spPr>
            <a:xfrm>
              <a:off x="6468750" y="3987225"/>
              <a:ext cx="6675" cy="5550"/>
            </a:xfrm>
            <a:custGeom>
              <a:avLst/>
              <a:gdLst/>
              <a:ahLst/>
              <a:cxnLst/>
              <a:rect l="l" t="t" r="r" b="b"/>
              <a:pathLst>
                <a:path w="267" h="222" extrusionOk="0">
                  <a:moveTo>
                    <a:pt x="113" y="0"/>
                  </a:moveTo>
                  <a:cubicBezTo>
                    <a:pt x="54" y="0"/>
                    <a:pt x="0" y="45"/>
                    <a:pt x="0" y="115"/>
                  </a:cubicBezTo>
                  <a:cubicBezTo>
                    <a:pt x="0" y="174"/>
                    <a:pt x="47" y="221"/>
                    <a:pt x="106" y="221"/>
                  </a:cubicBezTo>
                  <a:cubicBezTo>
                    <a:pt x="110" y="221"/>
                    <a:pt x="115" y="221"/>
                    <a:pt x="119" y="221"/>
                  </a:cubicBezTo>
                  <a:cubicBezTo>
                    <a:pt x="216" y="221"/>
                    <a:pt x="267" y="101"/>
                    <a:pt x="199" y="34"/>
                  </a:cubicBezTo>
                  <a:cubicBezTo>
                    <a:pt x="173" y="11"/>
                    <a:pt x="142" y="0"/>
                    <a:pt x="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6"/>
            <p:cNvSpPr/>
            <p:nvPr/>
          </p:nvSpPr>
          <p:spPr>
            <a:xfrm>
              <a:off x="6566725" y="3949150"/>
              <a:ext cx="7000" cy="5575"/>
            </a:xfrm>
            <a:custGeom>
              <a:avLst/>
              <a:gdLst/>
              <a:ahLst/>
              <a:cxnLst/>
              <a:rect l="l" t="t" r="r" b="b"/>
              <a:pathLst>
                <a:path w="280" h="223" extrusionOk="0">
                  <a:moveTo>
                    <a:pt x="121" y="0"/>
                  </a:moveTo>
                  <a:cubicBezTo>
                    <a:pt x="93" y="0"/>
                    <a:pt x="64" y="11"/>
                    <a:pt x="36" y="36"/>
                  </a:cubicBezTo>
                  <a:cubicBezTo>
                    <a:pt x="1" y="71"/>
                    <a:pt x="1" y="141"/>
                    <a:pt x="36" y="188"/>
                  </a:cubicBezTo>
                  <a:cubicBezTo>
                    <a:pt x="59" y="211"/>
                    <a:pt x="88" y="223"/>
                    <a:pt x="118" y="223"/>
                  </a:cubicBezTo>
                  <a:cubicBezTo>
                    <a:pt x="147" y="223"/>
                    <a:pt x="176" y="211"/>
                    <a:pt x="200" y="188"/>
                  </a:cubicBezTo>
                  <a:cubicBezTo>
                    <a:pt x="280" y="108"/>
                    <a:pt x="211" y="0"/>
                    <a:pt x="1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6"/>
            <p:cNvSpPr/>
            <p:nvPr/>
          </p:nvSpPr>
          <p:spPr>
            <a:xfrm>
              <a:off x="6609150" y="3852950"/>
              <a:ext cx="6750" cy="5550"/>
            </a:xfrm>
            <a:custGeom>
              <a:avLst/>
              <a:gdLst/>
              <a:ahLst/>
              <a:cxnLst/>
              <a:rect l="l" t="t" r="r" b="b"/>
              <a:pathLst>
                <a:path w="270" h="222" extrusionOk="0">
                  <a:moveTo>
                    <a:pt x="119" y="1"/>
                  </a:moveTo>
                  <a:cubicBezTo>
                    <a:pt x="64" y="1"/>
                    <a:pt x="12" y="43"/>
                    <a:pt x="12" y="105"/>
                  </a:cubicBezTo>
                  <a:cubicBezTo>
                    <a:pt x="0" y="175"/>
                    <a:pt x="59" y="222"/>
                    <a:pt x="117" y="222"/>
                  </a:cubicBezTo>
                  <a:cubicBezTo>
                    <a:pt x="211" y="222"/>
                    <a:pt x="269" y="105"/>
                    <a:pt x="199" y="35"/>
                  </a:cubicBezTo>
                  <a:cubicBezTo>
                    <a:pt x="176" y="11"/>
                    <a:pt x="147" y="1"/>
                    <a:pt x="1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6"/>
            <p:cNvSpPr/>
            <p:nvPr/>
          </p:nvSpPr>
          <p:spPr>
            <a:xfrm>
              <a:off x="6570525" y="3755275"/>
              <a:ext cx="7250" cy="5550"/>
            </a:xfrm>
            <a:custGeom>
              <a:avLst/>
              <a:gdLst/>
              <a:ahLst/>
              <a:cxnLst/>
              <a:rect l="l" t="t" r="r" b="b"/>
              <a:pathLst>
                <a:path w="290" h="222" extrusionOk="0">
                  <a:moveTo>
                    <a:pt x="125" y="0"/>
                  </a:moveTo>
                  <a:cubicBezTo>
                    <a:pt x="99" y="0"/>
                    <a:pt x="72" y="10"/>
                    <a:pt x="48" y="34"/>
                  </a:cubicBezTo>
                  <a:cubicBezTo>
                    <a:pt x="1" y="69"/>
                    <a:pt x="1" y="140"/>
                    <a:pt x="48" y="186"/>
                  </a:cubicBezTo>
                  <a:cubicBezTo>
                    <a:pt x="71" y="210"/>
                    <a:pt x="100" y="221"/>
                    <a:pt x="129" y="221"/>
                  </a:cubicBezTo>
                  <a:cubicBezTo>
                    <a:pt x="159" y="221"/>
                    <a:pt x="188" y="210"/>
                    <a:pt x="211" y="186"/>
                  </a:cubicBezTo>
                  <a:lnTo>
                    <a:pt x="200" y="186"/>
                  </a:lnTo>
                  <a:cubicBezTo>
                    <a:pt x="290" y="114"/>
                    <a:pt x="213" y="0"/>
                    <a:pt x="1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6"/>
            <p:cNvSpPr/>
            <p:nvPr/>
          </p:nvSpPr>
          <p:spPr>
            <a:xfrm>
              <a:off x="6474150" y="3712675"/>
              <a:ext cx="6025" cy="5750"/>
            </a:xfrm>
            <a:custGeom>
              <a:avLst/>
              <a:gdLst/>
              <a:ahLst/>
              <a:cxnLst/>
              <a:rect l="l" t="t" r="r" b="b"/>
              <a:pathLst>
                <a:path w="241" h="230" extrusionOk="0">
                  <a:moveTo>
                    <a:pt x="122" y="1"/>
                  </a:moveTo>
                  <a:cubicBezTo>
                    <a:pt x="62" y="1"/>
                    <a:pt x="1" y="42"/>
                    <a:pt x="7" y="124"/>
                  </a:cubicBezTo>
                  <a:cubicBezTo>
                    <a:pt x="18" y="194"/>
                    <a:pt x="71" y="229"/>
                    <a:pt x="122" y="229"/>
                  </a:cubicBezTo>
                  <a:cubicBezTo>
                    <a:pt x="173" y="229"/>
                    <a:pt x="223" y="194"/>
                    <a:pt x="229" y="124"/>
                  </a:cubicBezTo>
                  <a:cubicBezTo>
                    <a:pt x="241" y="42"/>
                    <a:pt x="182" y="1"/>
                    <a:pt x="1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6"/>
            <p:cNvSpPr/>
            <p:nvPr/>
          </p:nvSpPr>
          <p:spPr>
            <a:xfrm>
              <a:off x="6375750" y="3751100"/>
              <a:ext cx="7325" cy="5575"/>
            </a:xfrm>
            <a:custGeom>
              <a:avLst/>
              <a:gdLst/>
              <a:ahLst/>
              <a:cxnLst/>
              <a:rect l="l" t="t" r="r" b="b"/>
              <a:pathLst>
                <a:path w="293" h="223" extrusionOk="0">
                  <a:moveTo>
                    <a:pt x="123" y="1"/>
                  </a:moveTo>
                  <a:cubicBezTo>
                    <a:pt x="95" y="1"/>
                    <a:pt x="69" y="9"/>
                    <a:pt x="47" y="26"/>
                  </a:cubicBezTo>
                  <a:cubicBezTo>
                    <a:pt x="0" y="73"/>
                    <a:pt x="0" y="143"/>
                    <a:pt x="47" y="190"/>
                  </a:cubicBezTo>
                  <a:cubicBezTo>
                    <a:pt x="62" y="213"/>
                    <a:pt x="84" y="222"/>
                    <a:pt x="107" y="222"/>
                  </a:cubicBezTo>
                  <a:cubicBezTo>
                    <a:pt x="190" y="222"/>
                    <a:pt x="293" y="101"/>
                    <a:pt x="211" y="37"/>
                  </a:cubicBezTo>
                  <a:cubicBezTo>
                    <a:pt x="186" y="12"/>
                    <a:pt x="154" y="1"/>
                    <a:pt x="1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6"/>
            <p:cNvSpPr/>
            <p:nvPr/>
          </p:nvSpPr>
          <p:spPr>
            <a:xfrm>
              <a:off x="6333925" y="3847375"/>
              <a:ext cx="6450" cy="5525"/>
            </a:xfrm>
            <a:custGeom>
              <a:avLst/>
              <a:gdLst/>
              <a:ahLst/>
              <a:cxnLst/>
              <a:rect l="l" t="t" r="r" b="b"/>
              <a:pathLst>
                <a:path w="258" h="221" extrusionOk="0">
                  <a:moveTo>
                    <a:pt x="117" y="0"/>
                  </a:moveTo>
                  <a:cubicBezTo>
                    <a:pt x="47" y="0"/>
                    <a:pt x="0" y="47"/>
                    <a:pt x="0" y="106"/>
                  </a:cubicBezTo>
                  <a:cubicBezTo>
                    <a:pt x="0" y="177"/>
                    <a:pt x="53" y="221"/>
                    <a:pt x="109" y="221"/>
                  </a:cubicBezTo>
                  <a:cubicBezTo>
                    <a:pt x="137" y="221"/>
                    <a:pt x="164" y="210"/>
                    <a:pt x="187" y="188"/>
                  </a:cubicBezTo>
                  <a:cubicBezTo>
                    <a:pt x="258" y="117"/>
                    <a:pt x="211" y="0"/>
                    <a:pt x="1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6"/>
            <p:cNvSpPr/>
            <p:nvPr/>
          </p:nvSpPr>
          <p:spPr>
            <a:xfrm>
              <a:off x="6401200" y="3998125"/>
              <a:ext cx="13475" cy="11100"/>
            </a:xfrm>
            <a:custGeom>
              <a:avLst/>
              <a:gdLst/>
              <a:ahLst/>
              <a:cxnLst/>
              <a:rect l="l" t="t" r="r" b="b"/>
              <a:pathLst>
                <a:path w="539" h="444" extrusionOk="0">
                  <a:moveTo>
                    <a:pt x="271" y="1"/>
                  </a:moveTo>
                  <a:cubicBezTo>
                    <a:pt x="185" y="1"/>
                    <a:pt x="105" y="49"/>
                    <a:pt x="70" y="136"/>
                  </a:cubicBezTo>
                  <a:cubicBezTo>
                    <a:pt x="0" y="285"/>
                    <a:pt x="118" y="443"/>
                    <a:pt x="270" y="443"/>
                  </a:cubicBezTo>
                  <a:cubicBezTo>
                    <a:pt x="296" y="443"/>
                    <a:pt x="323" y="439"/>
                    <a:pt x="351" y="428"/>
                  </a:cubicBezTo>
                  <a:cubicBezTo>
                    <a:pt x="538" y="358"/>
                    <a:pt x="538" y="101"/>
                    <a:pt x="363" y="19"/>
                  </a:cubicBezTo>
                  <a:cubicBezTo>
                    <a:pt x="332" y="7"/>
                    <a:pt x="301" y="1"/>
                    <a:pt x="2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6"/>
            <p:cNvSpPr/>
            <p:nvPr/>
          </p:nvSpPr>
          <p:spPr>
            <a:xfrm>
              <a:off x="6527975" y="4000825"/>
              <a:ext cx="13050" cy="11050"/>
            </a:xfrm>
            <a:custGeom>
              <a:avLst/>
              <a:gdLst/>
              <a:ahLst/>
              <a:cxnLst/>
              <a:rect l="l" t="t" r="r" b="b"/>
              <a:pathLst>
                <a:path w="522" h="442" extrusionOk="0">
                  <a:moveTo>
                    <a:pt x="277" y="1"/>
                  </a:moveTo>
                  <a:cubicBezTo>
                    <a:pt x="140" y="1"/>
                    <a:pt x="1" y="125"/>
                    <a:pt x="53" y="297"/>
                  </a:cubicBezTo>
                  <a:cubicBezTo>
                    <a:pt x="89" y="386"/>
                    <a:pt x="173" y="442"/>
                    <a:pt x="263" y="442"/>
                  </a:cubicBezTo>
                  <a:cubicBezTo>
                    <a:pt x="290" y="442"/>
                    <a:pt x="318" y="436"/>
                    <a:pt x="346" y="425"/>
                  </a:cubicBezTo>
                  <a:cubicBezTo>
                    <a:pt x="463" y="390"/>
                    <a:pt x="521" y="250"/>
                    <a:pt x="474" y="133"/>
                  </a:cubicBezTo>
                  <a:cubicBezTo>
                    <a:pt x="432" y="40"/>
                    <a:pt x="355" y="1"/>
                    <a:pt x="2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6"/>
            <p:cNvSpPr/>
            <p:nvPr/>
          </p:nvSpPr>
          <p:spPr>
            <a:xfrm>
              <a:off x="6618800" y="3913375"/>
              <a:ext cx="13750" cy="11225"/>
            </a:xfrm>
            <a:custGeom>
              <a:avLst/>
              <a:gdLst/>
              <a:ahLst/>
              <a:cxnLst/>
              <a:rect l="l" t="t" r="r" b="b"/>
              <a:pathLst>
                <a:path w="550" h="449" extrusionOk="0">
                  <a:moveTo>
                    <a:pt x="276" y="1"/>
                  </a:moveTo>
                  <a:cubicBezTo>
                    <a:pt x="251" y="1"/>
                    <a:pt x="225" y="6"/>
                    <a:pt x="199" y="16"/>
                  </a:cubicBezTo>
                  <a:cubicBezTo>
                    <a:pt x="12" y="86"/>
                    <a:pt x="0" y="355"/>
                    <a:pt x="187" y="437"/>
                  </a:cubicBezTo>
                  <a:cubicBezTo>
                    <a:pt x="213" y="445"/>
                    <a:pt x="240" y="449"/>
                    <a:pt x="266" y="449"/>
                  </a:cubicBezTo>
                  <a:cubicBezTo>
                    <a:pt x="357" y="449"/>
                    <a:pt x="443" y="402"/>
                    <a:pt x="480" y="320"/>
                  </a:cubicBezTo>
                  <a:cubicBezTo>
                    <a:pt x="550" y="161"/>
                    <a:pt x="424" y="1"/>
                    <a:pt x="2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6"/>
            <p:cNvSpPr/>
            <p:nvPr/>
          </p:nvSpPr>
          <p:spPr>
            <a:xfrm>
              <a:off x="6621725" y="3787525"/>
              <a:ext cx="13175" cy="11125"/>
            </a:xfrm>
            <a:custGeom>
              <a:avLst/>
              <a:gdLst/>
              <a:ahLst/>
              <a:cxnLst/>
              <a:rect l="l" t="t" r="r" b="b"/>
              <a:pathLst>
                <a:path w="527" h="445" extrusionOk="0">
                  <a:moveTo>
                    <a:pt x="267" y="0"/>
                  </a:moveTo>
                  <a:cubicBezTo>
                    <a:pt x="185" y="0"/>
                    <a:pt x="105" y="44"/>
                    <a:pt x="70" y="136"/>
                  </a:cubicBezTo>
                  <a:cubicBezTo>
                    <a:pt x="1" y="286"/>
                    <a:pt x="118" y="444"/>
                    <a:pt x="270" y="444"/>
                  </a:cubicBezTo>
                  <a:cubicBezTo>
                    <a:pt x="296" y="444"/>
                    <a:pt x="323" y="439"/>
                    <a:pt x="351" y="429"/>
                  </a:cubicBezTo>
                  <a:cubicBezTo>
                    <a:pt x="468" y="382"/>
                    <a:pt x="527" y="253"/>
                    <a:pt x="480" y="136"/>
                  </a:cubicBezTo>
                  <a:cubicBezTo>
                    <a:pt x="438" y="4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6"/>
            <p:cNvSpPr/>
            <p:nvPr/>
          </p:nvSpPr>
          <p:spPr>
            <a:xfrm>
              <a:off x="6533975" y="3696550"/>
              <a:ext cx="13175" cy="11325"/>
            </a:xfrm>
            <a:custGeom>
              <a:avLst/>
              <a:gdLst/>
              <a:ahLst/>
              <a:cxnLst/>
              <a:rect l="l" t="t" r="r" b="b"/>
              <a:pathLst>
                <a:path w="527" h="453" extrusionOk="0">
                  <a:moveTo>
                    <a:pt x="271" y="0"/>
                  </a:moveTo>
                  <a:cubicBezTo>
                    <a:pt x="121" y="0"/>
                    <a:pt x="0" y="156"/>
                    <a:pt x="59" y="313"/>
                  </a:cubicBezTo>
                  <a:cubicBezTo>
                    <a:pt x="94" y="406"/>
                    <a:pt x="179" y="453"/>
                    <a:pt x="265" y="453"/>
                  </a:cubicBezTo>
                  <a:cubicBezTo>
                    <a:pt x="351" y="453"/>
                    <a:pt x="439" y="406"/>
                    <a:pt x="480" y="313"/>
                  </a:cubicBezTo>
                  <a:cubicBezTo>
                    <a:pt x="527" y="207"/>
                    <a:pt x="468" y="79"/>
                    <a:pt x="363" y="20"/>
                  </a:cubicBezTo>
                  <a:cubicBezTo>
                    <a:pt x="332" y="6"/>
                    <a:pt x="301" y="0"/>
                    <a:pt x="2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6"/>
            <p:cNvSpPr/>
            <p:nvPr/>
          </p:nvSpPr>
          <p:spPr>
            <a:xfrm>
              <a:off x="6407325" y="3694000"/>
              <a:ext cx="13775" cy="11175"/>
            </a:xfrm>
            <a:custGeom>
              <a:avLst/>
              <a:gdLst/>
              <a:ahLst/>
              <a:cxnLst/>
              <a:rect l="l" t="t" r="r" b="b"/>
              <a:pathLst>
                <a:path w="551" h="447" extrusionOk="0">
                  <a:moveTo>
                    <a:pt x="278" y="1"/>
                  </a:moveTo>
                  <a:cubicBezTo>
                    <a:pt x="251" y="1"/>
                    <a:pt x="224" y="6"/>
                    <a:pt x="200" y="17"/>
                  </a:cubicBezTo>
                  <a:cubicBezTo>
                    <a:pt x="12" y="87"/>
                    <a:pt x="1" y="356"/>
                    <a:pt x="188" y="426"/>
                  </a:cubicBezTo>
                  <a:cubicBezTo>
                    <a:pt x="220" y="440"/>
                    <a:pt x="253" y="447"/>
                    <a:pt x="284" y="447"/>
                  </a:cubicBezTo>
                  <a:cubicBezTo>
                    <a:pt x="432" y="447"/>
                    <a:pt x="550" y="300"/>
                    <a:pt x="492" y="145"/>
                  </a:cubicBezTo>
                  <a:cubicBezTo>
                    <a:pt x="456" y="56"/>
                    <a:pt x="366" y="1"/>
                    <a:pt x="2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6"/>
            <p:cNvSpPr/>
            <p:nvPr/>
          </p:nvSpPr>
          <p:spPr>
            <a:xfrm>
              <a:off x="6316375" y="3781275"/>
              <a:ext cx="13475" cy="11225"/>
            </a:xfrm>
            <a:custGeom>
              <a:avLst/>
              <a:gdLst/>
              <a:ahLst/>
              <a:cxnLst/>
              <a:rect l="l" t="t" r="r" b="b"/>
              <a:pathLst>
                <a:path w="539" h="449" extrusionOk="0">
                  <a:moveTo>
                    <a:pt x="267" y="1"/>
                  </a:moveTo>
                  <a:cubicBezTo>
                    <a:pt x="182" y="1"/>
                    <a:pt x="105" y="52"/>
                    <a:pt x="70" y="129"/>
                  </a:cubicBezTo>
                  <a:cubicBezTo>
                    <a:pt x="1" y="289"/>
                    <a:pt x="118" y="448"/>
                    <a:pt x="270" y="448"/>
                  </a:cubicBezTo>
                  <a:cubicBezTo>
                    <a:pt x="296" y="448"/>
                    <a:pt x="324" y="444"/>
                    <a:pt x="351" y="433"/>
                  </a:cubicBezTo>
                  <a:cubicBezTo>
                    <a:pt x="538" y="363"/>
                    <a:pt x="538" y="94"/>
                    <a:pt x="363" y="24"/>
                  </a:cubicBezTo>
                  <a:cubicBezTo>
                    <a:pt x="331" y="8"/>
                    <a:pt x="298" y="1"/>
                    <a:pt x="2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6"/>
            <p:cNvSpPr/>
            <p:nvPr/>
          </p:nvSpPr>
          <p:spPr>
            <a:xfrm>
              <a:off x="6311750" y="3907225"/>
              <a:ext cx="15175" cy="11525"/>
            </a:xfrm>
            <a:custGeom>
              <a:avLst/>
              <a:gdLst/>
              <a:ahLst/>
              <a:cxnLst/>
              <a:rect l="l" t="t" r="r" b="b"/>
              <a:pathLst>
                <a:path w="607" h="461" extrusionOk="0">
                  <a:moveTo>
                    <a:pt x="350" y="0"/>
                  </a:moveTo>
                  <a:cubicBezTo>
                    <a:pt x="323" y="0"/>
                    <a:pt x="295" y="5"/>
                    <a:pt x="267" y="16"/>
                  </a:cubicBezTo>
                  <a:cubicBezTo>
                    <a:pt x="1" y="109"/>
                    <a:pt x="102" y="461"/>
                    <a:pt x="328" y="461"/>
                  </a:cubicBezTo>
                  <a:cubicBezTo>
                    <a:pt x="360" y="461"/>
                    <a:pt x="395" y="454"/>
                    <a:pt x="431" y="437"/>
                  </a:cubicBezTo>
                  <a:cubicBezTo>
                    <a:pt x="548" y="391"/>
                    <a:pt x="606" y="262"/>
                    <a:pt x="560" y="145"/>
                  </a:cubicBezTo>
                  <a:cubicBezTo>
                    <a:pt x="524" y="55"/>
                    <a:pt x="440" y="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6"/>
            <p:cNvSpPr/>
            <p:nvPr/>
          </p:nvSpPr>
          <p:spPr>
            <a:xfrm>
              <a:off x="6332175" y="3983075"/>
              <a:ext cx="6150" cy="5575"/>
            </a:xfrm>
            <a:custGeom>
              <a:avLst/>
              <a:gdLst/>
              <a:ahLst/>
              <a:cxnLst/>
              <a:rect l="l" t="t" r="r" b="b"/>
              <a:pathLst>
                <a:path w="246" h="223" extrusionOk="0">
                  <a:moveTo>
                    <a:pt x="127" y="1"/>
                  </a:moveTo>
                  <a:cubicBezTo>
                    <a:pt x="99" y="1"/>
                    <a:pt x="70" y="12"/>
                    <a:pt x="47" y="36"/>
                  </a:cubicBezTo>
                  <a:cubicBezTo>
                    <a:pt x="0" y="71"/>
                    <a:pt x="0" y="141"/>
                    <a:pt x="47" y="188"/>
                  </a:cubicBezTo>
                  <a:cubicBezTo>
                    <a:pt x="70" y="211"/>
                    <a:pt x="99" y="223"/>
                    <a:pt x="127" y="223"/>
                  </a:cubicBezTo>
                  <a:cubicBezTo>
                    <a:pt x="155" y="223"/>
                    <a:pt x="181" y="211"/>
                    <a:pt x="199" y="188"/>
                  </a:cubicBezTo>
                  <a:cubicBezTo>
                    <a:pt x="246" y="141"/>
                    <a:pt x="246" y="71"/>
                    <a:pt x="199" y="36"/>
                  </a:cubicBezTo>
                  <a:cubicBezTo>
                    <a:pt x="181" y="12"/>
                    <a:pt x="155" y="1"/>
                    <a:pt x="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6"/>
            <p:cNvSpPr/>
            <p:nvPr/>
          </p:nvSpPr>
          <p:spPr>
            <a:xfrm>
              <a:off x="6467575" y="4042200"/>
              <a:ext cx="6750" cy="5550"/>
            </a:xfrm>
            <a:custGeom>
              <a:avLst/>
              <a:gdLst/>
              <a:ahLst/>
              <a:cxnLst/>
              <a:rect l="l" t="t" r="r" b="b"/>
              <a:pathLst>
                <a:path w="270" h="222" extrusionOk="0">
                  <a:moveTo>
                    <a:pt x="117" y="0"/>
                  </a:moveTo>
                  <a:cubicBezTo>
                    <a:pt x="58" y="0"/>
                    <a:pt x="1" y="42"/>
                    <a:pt x="1" y="104"/>
                  </a:cubicBezTo>
                  <a:cubicBezTo>
                    <a:pt x="1" y="174"/>
                    <a:pt x="47" y="221"/>
                    <a:pt x="118" y="221"/>
                  </a:cubicBezTo>
                  <a:cubicBezTo>
                    <a:pt x="211" y="221"/>
                    <a:pt x="270" y="104"/>
                    <a:pt x="200" y="34"/>
                  </a:cubicBezTo>
                  <a:cubicBezTo>
                    <a:pt x="176" y="11"/>
                    <a:pt x="146" y="0"/>
                    <a:pt x="1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6"/>
            <p:cNvSpPr/>
            <p:nvPr/>
          </p:nvSpPr>
          <p:spPr>
            <a:xfrm>
              <a:off x="6603925" y="3988825"/>
              <a:ext cx="7225" cy="5200"/>
            </a:xfrm>
            <a:custGeom>
              <a:avLst/>
              <a:gdLst/>
              <a:ahLst/>
              <a:cxnLst/>
              <a:rect l="l" t="t" r="r" b="b"/>
              <a:pathLst>
                <a:path w="289" h="208" extrusionOk="0">
                  <a:moveTo>
                    <a:pt x="178" y="1"/>
                  </a:moveTo>
                  <a:cubicBezTo>
                    <a:pt x="97" y="1"/>
                    <a:pt x="0" y="118"/>
                    <a:pt x="80" y="180"/>
                  </a:cubicBezTo>
                  <a:cubicBezTo>
                    <a:pt x="102" y="199"/>
                    <a:pt x="126" y="208"/>
                    <a:pt x="149" y="208"/>
                  </a:cubicBezTo>
                  <a:cubicBezTo>
                    <a:pt x="224" y="208"/>
                    <a:pt x="289" y="120"/>
                    <a:pt x="244" y="40"/>
                  </a:cubicBezTo>
                  <a:cubicBezTo>
                    <a:pt x="228" y="12"/>
                    <a:pt x="204" y="1"/>
                    <a:pt x="1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6"/>
            <p:cNvSpPr/>
            <p:nvPr/>
          </p:nvSpPr>
          <p:spPr>
            <a:xfrm>
              <a:off x="6664425" y="3854125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08" y="1"/>
                  </a:moveTo>
                  <a:cubicBezTo>
                    <a:pt x="52" y="1"/>
                    <a:pt x="0" y="42"/>
                    <a:pt x="0" y="105"/>
                  </a:cubicBezTo>
                  <a:cubicBezTo>
                    <a:pt x="0" y="175"/>
                    <a:pt x="47" y="222"/>
                    <a:pt x="105" y="222"/>
                  </a:cubicBezTo>
                  <a:cubicBezTo>
                    <a:pt x="211" y="222"/>
                    <a:pt x="258" y="105"/>
                    <a:pt x="187" y="35"/>
                  </a:cubicBezTo>
                  <a:cubicBezTo>
                    <a:pt x="164" y="11"/>
                    <a:pt x="135" y="1"/>
                    <a:pt x="1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6"/>
            <p:cNvSpPr/>
            <p:nvPr/>
          </p:nvSpPr>
          <p:spPr>
            <a:xfrm>
              <a:off x="6610600" y="3717250"/>
              <a:ext cx="5875" cy="5500"/>
            </a:xfrm>
            <a:custGeom>
              <a:avLst/>
              <a:gdLst/>
              <a:ahLst/>
              <a:cxnLst/>
              <a:rect l="l" t="t" r="r" b="b"/>
              <a:pathLst>
                <a:path w="235" h="220" extrusionOk="0">
                  <a:moveTo>
                    <a:pt x="117" y="1"/>
                  </a:moveTo>
                  <a:cubicBezTo>
                    <a:pt x="58" y="1"/>
                    <a:pt x="1" y="42"/>
                    <a:pt x="1" y="105"/>
                  </a:cubicBezTo>
                  <a:cubicBezTo>
                    <a:pt x="1" y="175"/>
                    <a:pt x="59" y="220"/>
                    <a:pt x="118" y="220"/>
                  </a:cubicBezTo>
                  <a:cubicBezTo>
                    <a:pt x="147" y="220"/>
                    <a:pt x="176" y="209"/>
                    <a:pt x="199" y="186"/>
                  </a:cubicBezTo>
                  <a:cubicBezTo>
                    <a:pt x="235" y="140"/>
                    <a:pt x="235" y="69"/>
                    <a:pt x="199" y="34"/>
                  </a:cubicBezTo>
                  <a:cubicBezTo>
                    <a:pt x="176" y="11"/>
                    <a:pt x="146" y="1"/>
                    <a:pt x="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6"/>
            <p:cNvSpPr/>
            <p:nvPr/>
          </p:nvSpPr>
          <p:spPr>
            <a:xfrm>
              <a:off x="6474600" y="3658150"/>
              <a:ext cx="6450" cy="5675"/>
            </a:xfrm>
            <a:custGeom>
              <a:avLst/>
              <a:gdLst/>
              <a:ahLst/>
              <a:cxnLst/>
              <a:rect l="l" t="t" r="r" b="b"/>
              <a:pathLst>
                <a:path w="258" h="227" extrusionOk="0">
                  <a:moveTo>
                    <a:pt x="153" y="0"/>
                  </a:moveTo>
                  <a:cubicBezTo>
                    <a:pt x="47" y="0"/>
                    <a:pt x="0" y="117"/>
                    <a:pt x="71" y="187"/>
                  </a:cubicBezTo>
                  <a:cubicBezTo>
                    <a:pt x="94" y="215"/>
                    <a:pt x="123" y="226"/>
                    <a:pt x="150" y="226"/>
                  </a:cubicBezTo>
                  <a:cubicBezTo>
                    <a:pt x="206" y="226"/>
                    <a:pt x="258" y="179"/>
                    <a:pt x="258" y="117"/>
                  </a:cubicBezTo>
                  <a:cubicBezTo>
                    <a:pt x="258" y="59"/>
                    <a:pt x="211" y="0"/>
                    <a:pt x="1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6"/>
            <p:cNvSpPr/>
            <p:nvPr/>
          </p:nvSpPr>
          <p:spPr>
            <a:xfrm>
              <a:off x="6337725" y="3711625"/>
              <a:ext cx="7075" cy="5625"/>
            </a:xfrm>
            <a:custGeom>
              <a:avLst/>
              <a:gdLst/>
              <a:ahLst/>
              <a:cxnLst/>
              <a:rect l="l" t="t" r="r" b="b"/>
              <a:pathLst>
                <a:path w="283" h="225" extrusionOk="0">
                  <a:moveTo>
                    <a:pt x="123" y="0"/>
                  </a:moveTo>
                  <a:cubicBezTo>
                    <a:pt x="96" y="0"/>
                    <a:pt x="69" y="9"/>
                    <a:pt x="47" y="25"/>
                  </a:cubicBezTo>
                  <a:cubicBezTo>
                    <a:pt x="0" y="72"/>
                    <a:pt x="0" y="142"/>
                    <a:pt x="47" y="189"/>
                  </a:cubicBezTo>
                  <a:cubicBezTo>
                    <a:pt x="72" y="214"/>
                    <a:pt x="100" y="225"/>
                    <a:pt x="126" y="225"/>
                  </a:cubicBezTo>
                  <a:cubicBezTo>
                    <a:pt x="211" y="225"/>
                    <a:pt x="282" y="117"/>
                    <a:pt x="211" y="37"/>
                  </a:cubicBezTo>
                  <a:cubicBezTo>
                    <a:pt x="186" y="12"/>
                    <a:pt x="154" y="0"/>
                    <a:pt x="1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6"/>
            <p:cNvSpPr/>
            <p:nvPr/>
          </p:nvSpPr>
          <p:spPr>
            <a:xfrm>
              <a:off x="6277625" y="3846175"/>
              <a:ext cx="7900" cy="5650"/>
            </a:xfrm>
            <a:custGeom>
              <a:avLst/>
              <a:gdLst/>
              <a:ahLst/>
              <a:cxnLst/>
              <a:rect l="l" t="t" r="r" b="b"/>
              <a:pathLst>
                <a:path w="316" h="226" extrusionOk="0">
                  <a:moveTo>
                    <a:pt x="138" y="0"/>
                  </a:moveTo>
                  <a:cubicBezTo>
                    <a:pt x="1" y="0"/>
                    <a:pt x="1" y="225"/>
                    <a:pt x="138" y="225"/>
                  </a:cubicBezTo>
                  <a:cubicBezTo>
                    <a:pt x="145" y="225"/>
                    <a:pt x="151" y="225"/>
                    <a:pt x="158" y="224"/>
                  </a:cubicBezTo>
                  <a:cubicBezTo>
                    <a:pt x="165" y="225"/>
                    <a:pt x="171" y="225"/>
                    <a:pt x="178" y="225"/>
                  </a:cubicBezTo>
                  <a:cubicBezTo>
                    <a:pt x="315" y="225"/>
                    <a:pt x="315" y="0"/>
                    <a:pt x="178" y="0"/>
                  </a:cubicBezTo>
                  <a:cubicBezTo>
                    <a:pt x="171" y="0"/>
                    <a:pt x="165" y="1"/>
                    <a:pt x="158" y="2"/>
                  </a:cubicBezTo>
                  <a:cubicBezTo>
                    <a:pt x="151" y="1"/>
                    <a:pt x="145" y="0"/>
                    <a:pt x="1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6"/>
            <p:cNvSpPr/>
            <p:nvPr/>
          </p:nvSpPr>
          <p:spPr>
            <a:xfrm>
              <a:off x="1698450" y="4582475"/>
              <a:ext cx="34175" cy="25650"/>
            </a:xfrm>
            <a:custGeom>
              <a:avLst/>
              <a:gdLst/>
              <a:ahLst/>
              <a:cxnLst/>
              <a:rect l="l" t="t" r="r" b="b"/>
              <a:pathLst>
                <a:path w="1367" h="1026" extrusionOk="0">
                  <a:moveTo>
                    <a:pt x="695" y="0"/>
                  </a:moveTo>
                  <a:cubicBezTo>
                    <a:pt x="564" y="0"/>
                    <a:pt x="432" y="50"/>
                    <a:pt x="328" y="148"/>
                  </a:cubicBezTo>
                  <a:cubicBezTo>
                    <a:pt x="1" y="464"/>
                    <a:pt x="223" y="1014"/>
                    <a:pt x="679" y="1025"/>
                  </a:cubicBezTo>
                  <a:cubicBezTo>
                    <a:pt x="684" y="1026"/>
                    <a:pt x="689" y="1026"/>
                    <a:pt x="693" y="1026"/>
                  </a:cubicBezTo>
                  <a:cubicBezTo>
                    <a:pt x="1140" y="1026"/>
                    <a:pt x="1366" y="484"/>
                    <a:pt x="1065" y="160"/>
                  </a:cubicBezTo>
                  <a:cubicBezTo>
                    <a:pt x="964" y="53"/>
                    <a:pt x="830" y="0"/>
                    <a:pt x="6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6"/>
            <p:cNvSpPr/>
            <p:nvPr/>
          </p:nvSpPr>
          <p:spPr>
            <a:xfrm>
              <a:off x="1747675" y="4583525"/>
              <a:ext cx="34450" cy="25550"/>
            </a:xfrm>
            <a:custGeom>
              <a:avLst/>
              <a:gdLst/>
              <a:ahLst/>
              <a:cxnLst/>
              <a:rect l="l" t="t" r="r" b="b"/>
              <a:pathLst>
                <a:path w="1378" h="1022" extrusionOk="0">
                  <a:moveTo>
                    <a:pt x="685" y="1"/>
                  </a:moveTo>
                  <a:cubicBezTo>
                    <a:pt x="238" y="1"/>
                    <a:pt x="0" y="542"/>
                    <a:pt x="313" y="866"/>
                  </a:cubicBezTo>
                  <a:cubicBezTo>
                    <a:pt x="415" y="969"/>
                    <a:pt x="552" y="1022"/>
                    <a:pt x="689" y="1022"/>
                  </a:cubicBezTo>
                  <a:cubicBezTo>
                    <a:pt x="818" y="1022"/>
                    <a:pt x="948" y="975"/>
                    <a:pt x="1050" y="878"/>
                  </a:cubicBezTo>
                  <a:cubicBezTo>
                    <a:pt x="1377" y="562"/>
                    <a:pt x="1155" y="12"/>
                    <a:pt x="699" y="1"/>
                  </a:cubicBezTo>
                  <a:cubicBezTo>
                    <a:pt x="694" y="1"/>
                    <a:pt x="689" y="1"/>
                    <a:pt x="6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6"/>
            <p:cNvSpPr/>
            <p:nvPr/>
          </p:nvSpPr>
          <p:spPr>
            <a:xfrm>
              <a:off x="1752950" y="4534300"/>
              <a:ext cx="27125" cy="25775"/>
            </a:xfrm>
            <a:custGeom>
              <a:avLst/>
              <a:gdLst/>
              <a:ahLst/>
              <a:cxnLst/>
              <a:rect l="l" t="t" r="r" b="b"/>
              <a:pathLst>
                <a:path w="1085" h="1031" extrusionOk="0">
                  <a:moveTo>
                    <a:pt x="525" y="0"/>
                  </a:moveTo>
                  <a:cubicBezTo>
                    <a:pt x="266" y="0"/>
                    <a:pt x="16" y="201"/>
                    <a:pt x="8" y="507"/>
                  </a:cubicBezTo>
                  <a:cubicBezTo>
                    <a:pt x="0" y="822"/>
                    <a:pt x="253" y="1031"/>
                    <a:pt x="522" y="1031"/>
                  </a:cubicBezTo>
                  <a:cubicBezTo>
                    <a:pt x="644" y="1031"/>
                    <a:pt x="768" y="988"/>
                    <a:pt x="874" y="893"/>
                  </a:cubicBezTo>
                  <a:cubicBezTo>
                    <a:pt x="1073" y="695"/>
                    <a:pt x="1085" y="367"/>
                    <a:pt x="886" y="156"/>
                  </a:cubicBezTo>
                  <a:cubicBezTo>
                    <a:pt x="782" y="49"/>
                    <a:pt x="653" y="0"/>
                    <a:pt x="5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6"/>
            <p:cNvSpPr/>
            <p:nvPr/>
          </p:nvSpPr>
          <p:spPr>
            <a:xfrm>
              <a:off x="1699325" y="4533450"/>
              <a:ext cx="34450" cy="25550"/>
            </a:xfrm>
            <a:custGeom>
              <a:avLst/>
              <a:gdLst/>
              <a:ahLst/>
              <a:cxnLst/>
              <a:rect l="l" t="t" r="r" b="b"/>
              <a:pathLst>
                <a:path w="1378" h="1022" extrusionOk="0">
                  <a:moveTo>
                    <a:pt x="689" y="0"/>
                  </a:moveTo>
                  <a:cubicBezTo>
                    <a:pt x="560" y="0"/>
                    <a:pt x="430" y="47"/>
                    <a:pt x="328" y="144"/>
                  </a:cubicBezTo>
                  <a:cubicBezTo>
                    <a:pt x="1" y="459"/>
                    <a:pt x="223" y="1009"/>
                    <a:pt x="679" y="1021"/>
                  </a:cubicBezTo>
                  <a:cubicBezTo>
                    <a:pt x="684" y="1021"/>
                    <a:pt x="689" y="1021"/>
                    <a:pt x="694" y="1021"/>
                  </a:cubicBezTo>
                  <a:cubicBezTo>
                    <a:pt x="1141" y="1021"/>
                    <a:pt x="1378" y="491"/>
                    <a:pt x="1065" y="155"/>
                  </a:cubicBezTo>
                  <a:cubicBezTo>
                    <a:pt x="963" y="53"/>
                    <a:pt x="826" y="0"/>
                    <a:pt x="6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6"/>
            <p:cNvSpPr/>
            <p:nvPr/>
          </p:nvSpPr>
          <p:spPr>
            <a:xfrm>
              <a:off x="1696700" y="4620525"/>
              <a:ext cx="33150" cy="28375"/>
            </a:xfrm>
            <a:custGeom>
              <a:avLst/>
              <a:gdLst/>
              <a:ahLst/>
              <a:cxnLst/>
              <a:rect l="l" t="t" r="r" b="b"/>
              <a:pathLst>
                <a:path w="1326" h="1135" extrusionOk="0">
                  <a:moveTo>
                    <a:pt x="646" y="1"/>
                  </a:moveTo>
                  <a:cubicBezTo>
                    <a:pt x="437" y="1"/>
                    <a:pt x="227" y="115"/>
                    <a:pt x="129" y="346"/>
                  </a:cubicBezTo>
                  <a:cubicBezTo>
                    <a:pt x="0" y="627"/>
                    <a:pt x="129" y="966"/>
                    <a:pt x="421" y="1083"/>
                  </a:cubicBezTo>
                  <a:cubicBezTo>
                    <a:pt x="499" y="1119"/>
                    <a:pt x="577" y="1135"/>
                    <a:pt x="652" y="1135"/>
                  </a:cubicBezTo>
                  <a:cubicBezTo>
                    <a:pt x="1021" y="1135"/>
                    <a:pt x="1326" y="746"/>
                    <a:pt x="1170" y="358"/>
                  </a:cubicBezTo>
                  <a:cubicBezTo>
                    <a:pt x="1075" y="121"/>
                    <a:pt x="861" y="1"/>
                    <a:pt x="6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6"/>
            <p:cNvSpPr/>
            <p:nvPr/>
          </p:nvSpPr>
          <p:spPr>
            <a:xfrm>
              <a:off x="1748950" y="4621525"/>
              <a:ext cx="34350" cy="28550"/>
            </a:xfrm>
            <a:custGeom>
              <a:avLst/>
              <a:gdLst/>
              <a:ahLst/>
              <a:cxnLst/>
              <a:rect l="l" t="t" r="r" b="b"/>
              <a:pathLst>
                <a:path w="1374" h="1142" extrusionOk="0">
                  <a:moveTo>
                    <a:pt x="681" y="1"/>
                  </a:moveTo>
                  <a:cubicBezTo>
                    <a:pt x="309" y="1"/>
                    <a:pt x="0" y="385"/>
                    <a:pt x="157" y="785"/>
                  </a:cubicBezTo>
                  <a:cubicBezTo>
                    <a:pt x="246" y="1001"/>
                    <a:pt x="461" y="1141"/>
                    <a:pt x="688" y="1141"/>
                  </a:cubicBezTo>
                  <a:cubicBezTo>
                    <a:pt x="756" y="1141"/>
                    <a:pt x="826" y="1128"/>
                    <a:pt x="894" y="1101"/>
                  </a:cubicBezTo>
                  <a:cubicBezTo>
                    <a:pt x="1362" y="914"/>
                    <a:pt x="1373" y="259"/>
                    <a:pt x="905" y="48"/>
                  </a:cubicBezTo>
                  <a:cubicBezTo>
                    <a:pt x="830" y="16"/>
                    <a:pt x="754" y="1"/>
                    <a:pt x="6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6"/>
            <p:cNvSpPr/>
            <p:nvPr/>
          </p:nvSpPr>
          <p:spPr>
            <a:xfrm>
              <a:off x="1787375" y="4584925"/>
              <a:ext cx="34375" cy="28250"/>
            </a:xfrm>
            <a:custGeom>
              <a:avLst/>
              <a:gdLst/>
              <a:ahLst/>
              <a:cxnLst/>
              <a:rect l="l" t="t" r="r" b="b"/>
              <a:pathLst>
                <a:path w="1375" h="1130" extrusionOk="0">
                  <a:moveTo>
                    <a:pt x="684" y="1"/>
                  </a:moveTo>
                  <a:cubicBezTo>
                    <a:pt x="617" y="1"/>
                    <a:pt x="549" y="12"/>
                    <a:pt x="480" y="38"/>
                  </a:cubicBezTo>
                  <a:cubicBezTo>
                    <a:pt x="12" y="226"/>
                    <a:pt x="0" y="881"/>
                    <a:pt x="456" y="1080"/>
                  </a:cubicBezTo>
                  <a:cubicBezTo>
                    <a:pt x="533" y="1113"/>
                    <a:pt x="612" y="1129"/>
                    <a:pt x="690" y="1129"/>
                  </a:cubicBezTo>
                  <a:cubicBezTo>
                    <a:pt x="907" y="1129"/>
                    <a:pt x="1110" y="1003"/>
                    <a:pt x="1205" y="787"/>
                  </a:cubicBezTo>
                  <a:cubicBezTo>
                    <a:pt x="1375" y="398"/>
                    <a:pt x="1068" y="1"/>
                    <a:pt x="6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6"/>
            <p:cNvSpPr/>
            <p:nvPr/>
          </p:nvSpPr>
          <p:spPr>
            <a:xfrm>
              <a:off x="1788375" y="4531875"/>
              <a:ext cx="33225" cy="28350"/>
            </a:xfrm>
            <a:custGeom>
              <a:avLst/>
              <a:gdLst/>
              <a:ahLst/>
              <a:cxnLst/>
              <a:rect l="l" t="t" r="r" b="b"/>
              <a:pathLst>
                <a:path w="1329" h="1134" extrusionOk="0">
                  <a:moveTo>
                    <a:pt x="688" y="0"/>
                  </a:moveTo>
                  <a:cubicBezTo>
                    <a:pt x="478" y="0"/>
                    <a:pt x="268" y="112"/>
                    <a:pt x="171" y="335"/>
                  </a:cubicBezTo>
                  <a:cubicBezTo>
                    <a:pt x="1" y="734"/>
                    <a:pt x="308" y="1133"/>
                    <a:pt x="692" y="1133"/>
                  </a:cubicBezTo>
                  <a:cubicBezTo>
                    <a:pt x="758" y="1133"/>
                    <a:pt x="827" y="1122"/>
                    <a:pt x="896" y="1096"/>
                  </a:cubicBezTo>
                  <a:cubicBezTo>
                    <a:pt x="1188" y="979"/>
                    <a:pt x="1329" y="651"/>
                    <a:pt x="1212" y="359"/>
                  </a:cubicBezTo>
                  <a:cubicBezTo>
                    <a:pt x="1122" y="120"/>
                    <a:pt x="905" y="0"/>
                    <a:pt x="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6"/>
            <p:cNvSpPr/>
            <p:nvPr/>
          </p:nvSpPr>
          <p:spPr>
            <a:xfrm>
              <a:off x="1752550" y="4494125"/>
              <a:ext cx="33375" cy="27800"/>
            </a:xfrm>
            <a:custGeom>
              <a:avLst/>
              <a:gdLst/>
              <a:ahLst/>
              <a:cxnLst/>
              <a:rect l="l" t="t" r="r" b="b"/>
              <a:pathLst>
                <a:path w="1335" h="1112" extrusionOk="0">
                  <a:moveTo>
                    <a:pt x="621" y="0"/>
                  </a:moveTo>
                  <a:cubicBezTo>
                    <a:pt x="430" y="0"/>
                    <a:pt x="239" y="96"/>
                    <a:pt x="130" y="324"/>
                  </a:cubicBezTo>
                  <a:cubicBezTo>
                    <a:pt x="1" y="605"/>
                    <a:pt x="130" y="944"/>
                    <a:pt x="422" y="1061"/>
                  </a:cubicBezTo>
                  <a:cubicBezTo>
                    <a:pt x="496" y="1095"/>
                    <a:pt x="573" y="1111"/>
                    <a:pt x="650" y="1111"/>
                  </a:cubicBezTo>
                  <a:cubicBezTo>
                    <a:pt x="866" y="1111"/>
                    <a:pt x="1073" y="985"/>
                    <a:pt x="1159" y="769"/>
                  </a:cubicBezTo>
                  <a:lnTo>
                    <a:pt x="1159" y="781"/>
                  </a:lnTo>
                  <a:cubicBezTo>
                    <a:pt x="1334" y="338"/>
                    <a:pt x="978" y="0"/>
                    <a:pt x="6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6"/>
            <p:cNvSpPr/>
            <p:nvPr/>
          </p:nvSpPr>
          <p:spPr>
            <a:xfrm>
              <a:off x="1698150" y="4492575"/>
              <a:ext cx="34350" cy="28425"/>
            </a:xfrm>
            <a:custGeom>
              <a:avLst/>
              <a:gdLst/>
              <a:ahLst/>
              <a:cxnLst/>
              <a:rect l="l" t="t" r="r" b="b"/>
              <a:pathLst>
                <a:path w="1374" h="1137" extrusionOk="0">
                  <a:moveTo>
                    <a:pt x="679" y="1"/>
                  </a:moveTo>
                  <a:cubicBezTo>
                    <a:pt x="613" y="1"/>
                    <a:pt x="546" y="12"/>
                    <a:pt x="480" y="35"/>
                  </a:cubicBezTo>
                  <a:cubicBezTo>
                    <a:pt x="13" y="223"/>
                    <a:pt x="1" y="878"/>
                    <a:pt x="469" y="1088"/>
                  </a:cubicBezTo>
                  <a:cubicBezTo>
                    <a:pt x="544" y="1121"/>
                    <a:pt x="620" y="1136"/>
                    <a:pt x="694" y="1136"/>
                  </a:cubicBezTo>
                  <a:cubicBezTo>
                    <a:pt x="1065" y="1136"/>
                    <a:pt x="1374" y="754"/>
                    <a:pt x="1218" y="363"/>
                  </a:cubicBezTo>
                  <a:cubicBezTo>
                    <a:pt x="1127" y="136"/>
                    <a:pt x="909" y="1"/>
                    <a:pt x="6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6"/>
            <p:cNvSpPr/>
            <p:nvPr/>
          </p:nvSpPr>
          <p:spPr>
            <a:xfrm>
              <a:off x="1659750" y="4529400"/>
              <a:ext cx="33175" cy="28275"/>
            </a:xfrm>
            <a:custGeom>
              <a:avLst/>
              <a:gdLst/>
              <a:ahLst/>
              <a:cxnLst/>
              <a:rect l="l" t="t" r="r" b="b"/>
              <a:pathLst>
                <a:path w="1327" h="1131" extrusionOk="0">
                  <a:moveTo>
                    <a:pt x="687" y="0"/>
                  </a:moveTo>
                  <a:cubicBezTo>
                    <a:pt x="309" y="0"/>
                    <a:pt x="0" y="383"/>
                    <a:pt x="156" y="774"/>
                  </a:cubicBezTo>
                  <a:cubicBezTo>
                    <a:pt x="251" y="1010"/>
                    <a:pt x="469" y="1130"/>
                    <a:pt x="686" y="1130"/>
                  </a:cubicBezTo>
                  <a:cubicBezTo>
                    <a:pt x="899" y="1130"/>
                    <a:pt x="1111" y="1016"/>
                    <a:pt x="1209" y="785"/>
                  </a:cubicBezTo>
                  <a:cubicBezTo>
                    <a:pt x="1326" y="505"/>
                    <a:pt x="1198" y="165"/>
                    <a:pt x="917" y="48"/>
                  </a:cubicBezTo>
                  <a:cubicBezTo>
                    <a:pt x="839" y="15"/>
                    <a:pt x="762" y="0"/>
                    <a:pt x="6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6"/>
            <p:cNvSpPr/>
            <p:nvPr/>
          </p:nvSpPr>
          <p:spPr>
            <a:xfrm>
              <a:off x="1659850" y="4582475"/>
              <a:ext cx="33125" cy="28175"/>
            </a:xfrm>
            <a:custGeom>
              <a:avLst/>
              <a:gdLst/>
              <a:ahLst/>
              <a:cxnLst/>
              <a:rect l="l" t="t" r="r" b="b"/>
              <a:pathLst>
                <a:path w="1325" h="1127" extrusionOk="0">
                  <a:moveTo>
                    <a:pt x="647" y="1"/>
                  </a:moveTo>
                  <a:cubicBezTo>
                    <a:pt x="578" y="1"/>
                    <a:pt x="506" y="14"/>
                    <a:pt x="433" y="43"/>
                  </a:cubicBezTo>
                  <a:cubicBezTo>
                    <a:pt x="141" y="148"/>
                    <a:pt x="0" y="476"/>
                    <a:pt x="117" y="768"/>
                  </a:cubicBezTo>
                  <a:cubicBezTo>
                    <a:pt x="207" y="1007"/>
                    <a:pt x="421" y="1127"/>
                    <a:pt x="635" y="1127"/>
                  </a:cubicBezTo>
                  <a:cubicBezTo>
                    <a:pt x="842" y="1127"/>
                    <a:pt x="1049" y="1015"/>
                    <a:pt x="1147" y="792"/>
                  </a:cubicBezTo>
                  <a:cubicBezTo>
                    <a:pt x="1325" y="396"/>
                    <a:pt x="1026" y="1"/>
                    <a:pt x="6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6"/>
            <p:cNvSpPr/>
            <p:nvPr/>
          </p:nvSpPr>
          <p:spPr>
            <a:xfrm>
              <a:off x="1657500" y="4636200"/>
              <a:ext cx="14950" cy="14225"/>
            </a:xfrm>
            <a:custGeom>
              <a:avLst/>
              <a:gdLst/>
              <a:ahLst/>
              <a:cxnLst/>
              <a:rect l="l" t="t" r="r" b="b"/>
              <a:pathLst>
                <a:path w="598" h="569" extrusionOk="0">
                  <a:moveTo>
                    <a:pt x="315" y="1"/>
                  </a:moveTo>
                  <a:cubicBezTo>
                    <a:pt x="247" y="1"/>
                    <a:pt x="177" y="26"/>
                    <a:pt x="118" y="81"/>
                  </a:cubicBezTo>
                  <a:cubicBezTo>
                    <a:pt x="12" y="187"/>
                    <a:pt x="1" y="362"/>
                    <a:pt x="106" y="479"/>
                  </a:cubicBezTo>
                  <a:cubicBezTo>
                    <a:pt x="164" y="541"/>
                    <a:pt x="237" y="569"/>
                    <a:pt x="310" y="569"/>
                  </a:cubicBezTo>
                  <a:cubicBezTo>
                    <a:pt x="456" y="569"/>
                    <a:pt x="597" y="456"/>
                    <a:pt x="597" y="292"/>
                  </a:cubicBezTo>
                  <a:cubicBezTo>
                    <a:pt x="597" y="116"/>
                    <a:pt x="461" y="1"/>
                    <a:pt x="3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6"/>
            <p:cNvSpPr/>
            <p:nvPr/>
          </p:nvSpPr>
          <p:spPr>
            <a:xfrm>
              <a:off x="1731500" y="4668300"/>
              <a:ext cx="16625" cy="14125"/>
            </a:xfrm>
            <a:custGeom>
              <a:avLst/>
              <a:gdLst/>
              <a:ahLst/>
              <a:cxnLst/>
              <a:rect l="l" t="t" r="r" b="b"/>
              <a:pathLst>
                <a:path w="665" h="565" extrusionOk="0">
                  <a:moveTo>
                    <a:pt x="291" y="0"/>
                  </a:moveTo>
                  <a:cubicBezTo>
                    <a:pt x="147" y="0"/>
                    <a:pt x="8" y="107"/>
                    <a:pt x="1" y="272"/>
                  </a:cubicBezTo>
                  <a:cubicBezTo>
                    <a:pt x="1" y="435"/>
                    <a:pt x="117" y="564"/>
                    <a:pt x="281" y="564"/>
                  </a:cubicBezTo>
                  <a:cubicBezTo>
                    <a:pt x="286" y="564"/>
                    <a:pt x="290" y="564"/>
                    <a:pt x="295" y="564"/>
                  </a:cubicBezTo>
                  <a:cubicBezTo>
                    <a:pt x="532" y="564"/>
                    <a:pt x="664" y="268"/>
                    <a:pt x="492" y="84"/>
                  </a:cubicBezTo>
                  <a:cubicBezTo>
                    <a:pt x="434" y="26"/>
                    <a:pt x="362" y="0"/>
                    <a:pt x="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6"/>
            <p:cNvSpPr/>
            <p:nvPr/>
          </p:nvSpPr>
          <p:spPr>
            <a:xfrm>
              <a:off x="1803450" y="4639100"/>
              <a:ext cx="19025" cy="14000"/>
            </a:xfrm>
            <a:custGeom>
              <a:avLst/>
              <a:gdLst/>
              <a:ahLst/>
              <a:cxnLst/>
              <a:rect l="l" t="t" r="r" b="b"/>
              <a:pathLst>
                <a:path w="761" h="560" extrusionOk="0">
                  <a:moveTo>
                    <a:pt x="375" y="1"/>
                  </a:moveTo>
                  <a:cubicBezTo>
                    <a:pt x="129" y="1"/>
                    <a:pt x="0" y="305"/>
                    <a:pt x="176" y="480"/>
                  </a:cubicBezTo>
                  <a:cubicBezTo>
                    <a:pt x="234" y="533"/>
                    <a:pt x="308" y="559"/>
                    <a:pt x="381" y="559"/>
                  </a:cubicBezTo>
                  <a:cubicBezTo>
                    <a:pt x="454" y="559"/>
                    <a:pt x="527" y="533"/>
                    <a:pt x="585" y="480"/>
                  </a:cubicBezTo>
                  <a:cubicBezTo>
                    <a:pt x="761" y="305"/>
                    <a:pt x="632" y="1"/>
                    <a:pt x="3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6"/>
            <p:cNvSpPr/>
            <p:nvPr/>
          </p:nvSpPr>
          <p:spPr>
            <a:xfrm>
              <a:off x="1835925" y="4566300"/>
              <a:ext cx="16400" cy="14050"/>
            </a:xfrm>
            <a:custGeom>
              <a:avLst/>
              <a:gdLst/>
              <a:ahLst/>
              <a:cxnLst/>
              <a:rect l="l" t="t" r="r" b="b"/>
              <a:pathLst>
                <a:path w="656" h="562" extrusionOk="0">
                  <a:moveTo>
                    <a:pt x="373" y="1"/>
                  </a:moveTo>
                  <a:cubicBezTo>
                    <a:pt x="305" y="1"/>
                    <a:pt x="235" y="26"/>
                    <a:pt x="176" y="81"/>
                  </a:cubicBezTo>
                  <a:cubicBezTo>
                    <a:pt x="0" y="257"/>
                    <a:pt x="117" y="561"/>
                    <a:pt x="363" y="561"/>
                  </a:cubicBezTo>
                  <a:cubicBezTo>
                    <a:pt x="369" y="562"/>
                    <a:pt x="376" y="562"/>
                    <a:pt x="382" y="562"/>
                  </a:cubicBezTo>
                  <a:cubicBezTo>
                    <a:pt x="526" y="562"/>
                    <a:pt x="655" y="438"/>
                    <a:pt x="655" y="292"/>
                  </a:cubicBezTo>
                  <a:cubicBezTo>
                    <a:pt x="655" y="116"/>
                    <a:pt x="519" y="1"/>
                    <a:pt x="3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6"/>
            <p:cNvSpPr/>
            <p:nvPr/>
          </p:nvSpPr>
          <p:spPr>
            <a:xfrm>
              <a:off x="1809100" y="4492100"/>
              <a:ext cx="14850" cy="14225"/>
            </a:xfrm>
            <a:custGeom>
              <a:avLst/>
              <a:gdLst/>
              <a:ahLst/>
              <a:cxnLst/>
              <a:rect l="l" t="t" r="r" b="b"/>
              <a:pathLst>
                <a:path w="594" h="569" extrusionOk="0">
                  <a:moveTo>
                    <a:pt x="287" y="0"/>
                  </a:moveTo>
                  <a:cubicBezTo>
                    <a:pt x="145" y="0"/>
                    <a:pt x="8" y="112"/>
                    <a:pt x="8" y="277"/>
                  </a:cubicBezTo>
                  <a:cubicBezTo>
                    <a:pt x="0" y="452"/>
                    <a:pt x="140" y="568"/>
                    <a:pt x="288" y="568"/>
                  </a:cubicBezTo>
                  <a:cubicBezTo>
                    <a:pt x="357" y="568"/>
                    <a:pt x="429" y="543"/>
                    <a:pt x="488" y="487"/>
                  </a:cubicBezTo>
                  <a:cubicBezTo>
                    <a:pt x="593" y="382"/>
                    <a:pt x="593" y="207"/>
                    <a:pt x="488" y="90"/>
                  </a:cubicBezTo>
                  <a:cubicBezTo>
                    <a:pt x="430" y="28"/>
                    <a:pt x="358" y="0"/>
                    <a:pt x="2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6"/>
            <p:cNvSpPr/>
            <p:nvPr/>
          </p:nvSpPr>
          <p:spPr>
            <a:xfrm>
              <a:off x="1733250" y="4460100"/>
              <a:ext cx="16700" cy="14325"/>
            </a:xfrm>
            <a:custGeom>
              <a:avLst/>
              <a:gdLst/>
              <a:ahLst/>
              <a:cxnLst/>
              <a:rect l="l" t="t" r="r" b="b"/>
              <a:pathLst>
                <a:path w="668" h="573" extrusionOk="0">
                  <a:moveTo>
                    <a:pt x="387" y="1"/>
                  </a:moveTo>
                  <a:cubicBezTo>
                    <a:pt x="141" y="1"/>
                    <a:pt x="1" y="293"/>
                    <a:pt x="176" y="480"/>
                  </a:cubicBezTo>
                  <a:cubicBezTo>
                    <a:pt x="236" y="544"/>
                    <a:pt x="310" y="572"/>
                    <a:pt x="382" y="572"/>
                  </a:cubicBezTo>
                  <a:cubicBezTo>
                    <a:pt x="524" y="572"/>
                    <a:pt x="660" y="463"/>
                    <a:pt x="668" y="293"/>
                  </a:cubicBezTo>
                  <a:cubicBezTo>
                    <a:pt x="668" y="141"/>
                    <a:pt x="551" y="1"/>
                    <a:pt x="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6"/>
            <p:cNvSpPr/>
            <p:nvPr/>
          </p:nvSpPr>
          <p:spPr>
            <a:xfrm>
              <a:off x="1658975" y="4489425"/>
              <a:ext cx="19025" cy="14000"/>
            </a:xfrm>
            <a:custGeom>
              <a:avLst/>
              <a:gdLst/>
              <a:ahLst/>
              <a:cxnLst/>
              <a:rect l="l" t="t" r="r" b="b"/>
              <a:pathLst>
                <a:path w="761" h="560" extrusionOk="0">
                  <a:moveTo>
                    <a:pt x="380" y="1"/>
                  </a:moveTo>
                  <a:cubicBezTo>
                    <a:pt x="307" y="1"/>
                    <a:pt x="234" y="27"/>
                    <a:pt x="176" y="80"/>
                  </a:cubicBezTo>
                  <a:cubicBezTo>
                    <a:pt x="0" y="255"/>
                    <a:pt x="129" y="559"/>
                    <a:pt x="386" y="559"/>
                  </a:cubicBezTo>
                  <a:cubicBezTo>
                    <a:pt x="632" y="559"/>
                    <a:pt x="761" y="255"/>
                    <a:pt x="585" y="80"/>
                  </a:cubicBezTo>
                  <a:cubicBezTo>
                    <a:pt x="527" y="27"/>
                    <a:pt x="453" y="1"/>
                    <a:pt x="3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6"/>
            <p:cNvSpPr/>
            <p:nvPr/>
          </p:nvSpPr>
          <p:spPr>
            <a:xfrm>
              <a:off x="1628925" y="4562150"/>
              <a:ext cx="16600" cy="14075"/>
            </a:xfrm>
            <a:custGeom>
              <a:avLst/>
              <a:gdLst/>
              <a:ahLst/>
              <a:cxnLst/>
              <a:rect l="l" t="t" r="r" b="b"/>
              <a:pathLst>
                <a:path w="664" h="563" extrusionOk="0">
                  <a:moveTo>
                    <a:pt x="281" y="1"/>
                  </a:moveTo>
                  <a:cubicBezTo>
                    <a:pt x="127" y="1"/>
                    <a:pt x="9" y="125"/>
                    <a:pt x="9" y="271"/>
                  </a:cubicBezTo>
                  <a:cubicBezTo>
                    <a:pt x="1" y="446"/>
                    <a:pt x="140" y="562"/>
                    <a:pt x="289" y="562"/>
                  </a:cubicBezTo>
                  <a:cubicBezTo>
                    <a:pt x="358" y="562"/>
                    <a:pt x="429" y="537"/>
                    <a:pt x="488" y="481"/>
                  </a:cubicBezTo>
                  <a:cubicBezTo>
                    <a:pt x="664" y="318"/>
                    <a:pt x="547" y="13"/>
                    <a:pt x="301" y="2"/>
                  </a:cubicBezTo>
                  <a:cubicBezTo>
                    <a:pt x="294" y="1"/>
                    <a:pt x="287" y="1"/>
                    <a:pt x="2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6"/>
            <p:cNvSpPr/>
            <p:nvPr/>
          </p:nvSpPr>
          <p:spPr>
            <a:xfrm>
              <a:off x="1672700" y="4687650"/>
              <a:ext cx="24900" cy="21150"/>
            </a:xfrm>
            <a:custGeom>
              <a:avLst/>
              <a:gdLst/>
              <a:ahLst/>
              <a:cxnLst/>
              <a:rect l="l" t="t" r="r" b="b"/>
              <a:pathLst>
                <a:path w="996" h="846" extrusionOk="0">
                  <a:moveTo>
                    <a:pt x="483" y="1"/>
                  </a:moveTo>
                  <a:cubicBezTo>
                    <a:pt x="326" y="1"/>
                    <a:pt x="169" y="85"/>
                    <a:pt x="95" y="258"/>
                  </a:cubicBezTo>
                  <a:cubicBezTo>
                    <a:pt x="1" y="469"/>
                    <a:pt x="106" y="714"/>
                    <a:pt x="317" y="808"/>
                  </a:cubicBezTo>
                  <a:cubicBezTo>
                    <a:pt x="374" y="833"/>
                    <a:pt x="432" y="845"/>
                    <a:pt x="488" y="845"/>
                  </a:cubicBezTo>
                  <a:cubicBezTo>
                    <a:pt x="764" y="845"/>
                    <a:pt x="995" y="561"/>
                    <a:pt x="878" y="270"/>
                  </a:cubicBezTo>
                  <a:cubicBezTo>
                    <a:pt x="807" y="91"/>
                    <a:pt x="645" y="1"/>
                    <a:pt x="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6"/>
            <p:cNvSpPr/>
            <p:nvPr/>
          </p:nvSpPr>
          <p:spPr>
            <a:xfrm>
              <a:off x="1778550" y="4689775"/>
              <a:ext cx="25800" cy="21275"/>
            </a:xfrm>
            <a:custGeom>
              <a:avLst/>
              <a:gdLst/>
              <a:ahLst/>
              <a:cxnLst/>
              <a:rect l="l" t="t" r="r" b="b"/>
              <a:pathLst>
                <a:path w="1032" h="851" extrusionOk="0">
                  <a:moveTo>
                    <a:pt x="519" y="0"/>
                  </a:moveTo>
                  <a:cubicBezTo>
                    <a:pt x="239" y="0"/>
                    <a:pt x="1" y="287"/>
                    <a:pt x="119" y="582"/>
                  </a:cubicBezTo>
                  <a:cubicBezTo>
                    <a:pt x="181" y="750"/>
                    <a:pt x="335" y="851"/>
                    <a:pt x="502" y="851"/>
                  </a:cubicBezTo>
                  <a:cubicBezTo>
                    <a:pt x="557" y="851"/>
                    <a:pt x="614" y="840"/>
                    <a:pt x="669" y="816"/>
                  </a:cubicBezTo>
                  <a:cubicBezTo>
                    <a:pt x="1020" y="688"/>
                    <a:pt x="1032" y="185"/>
                    <a:pt x="681" y="33"/>
                  </a:cubicBezTo>
                  <a:cubicBezTo>
                    <a:pt x="627" y="10"/>
                    <a:pt x="57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6"/>
            <p:cNvSpPr/>
            <p:nvPr/>
          </p:nvSpPr>
          <p:spPr>
            <a:xfrm>
              <a:off x="1855500" y="4616400"/>
              <a:ext cx="25775" cy="21250"/>
            </a:xfrm>
            <a:custGeom>
              <a:avLst/>
              <a:gdLst/>
              <a:ahLst/>
              <a:cxnLst/>
              <a:rect l="l" t="t" r="r" b="b"/>
              <a:pathLst>
                <a:path w="1031" h="850" extrusionOk="0">
                  <a:moveTo>
                    <a:pt x="510" y="0"/>
                  </a:moveTo>
                  <a:cubicBezTo>
                    <a:pt x="458" y="0"/>
                    <a:pt x="405" y="10"/>
                    <a:pt x="352" y="31"/>
                  </a:cubicBezTo>
                  <a:cubicBezTo>
                    <a:pt x="13" y="172"/>
                    <a:pt x="1" y="663"/>
                    <a:pt x="340" y="815"/>
                  </a:cubicBezTo>
                  <a:cubicBezTo>
                    <a:pt x="393" y="838"/>
                    <a:pt x="448" y="849"/>
                    <a:pt x="504" y="849"/>
                  </a:cubicBezTo>
                  <a:cubicBezTo>
                    <a:pt x="669" y="849"/>
                    <a:pt x="832" y="751"/>
                    <a:pt x="902" y="593"/>
                  </a:cubicBezTo>
                  <a:cubicBezTo>
                    <a:pt x="1031" y="305"/>
                    <a:pt x="798" y="0"/>
                    <a:pt x="5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6"/>
            <p:cNvSpPr/>
            <p:nvPr/>
          </p:nvSpPr>
          <p:spPr>
            <a:xfrm>
              <a:off x="1857550" y="4510375"/>
              <a:ext cx="24900" cy="21025"/>
            </a:xfrm>
            <a:custGeom>
              <a:avLst/>
              <a:gdLst/>
              <a:ahLst/>
              <a:cxnLst/>
              <a:rect l="l" t="t" r="r" b="b"/>
              <a:pathLst>
                <a:path w="996" h="841" extrusionOk="0">
                  <a:moveTo>
                    <a:pt x="514" y="0"/>
                  </a:moveTo>
                  <a:cubicBezTo>
                    <a:pt x="358" y="0"/>
                    <a:pt x="204" y="82"/>
                    <a:pt x="129" y="248"/>
                  </a:cubicBezTo>
                  <a:cubicBezTo>
                    <a:pt x="1" y="544"/>
                    <a:pt x="223" y="841"/>
                    <a:pt x="507" y="841"/>
                  </a:cubicBezTo>
                  <a:cubicBezTo>
                    <a:pt x="559" y="841"/>
                    <a:pt x="613" y="831"/>
                    <a:pt x="668" y="809"/>
                  </a:cubicBezTo>
                  <a:cubicBezTo>
                    <a:pt x="890" y="727"/>
                    <a:pt x="995" y="482"/>
                    <a:pt x="913" y="271"/>
                  </a:cubicBezTo>
                  <a:cubicBezTo>
                    <a:pt x="841" y="91"/>
                    <a:pt x="677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6"/>
            <p:cNvSpPr/>
            <p:nvPr/>
          </p:nvSpPr>
          <p:spPr>
            <a:xfrm>
              <a:off x="1784100" y="4433725"/>
              <a:ext cx="24650" cy="21150"/>
            </a:xfrm>
            <a:custGeom>
              <a:avLst/>
              <a:gdLst/>
              <a:ahLst/>
              <a:cxnLst/>
              <a:rect l="l" t="t" r="r" b="b"/>
              <a:pathLst>
                <a:path w="986" h="846" extrusionOk="0">
                  <a:moveTo>
                    <a:pt x="506" y="1"/>
                  </a:moveTo>
                  <a:cubicBezTo>
                    <a:pt x="225" y="1"/>
                    <a:pt x="1" y="284"/>
                    <a:pt x="108" y="576"/>
                  </a:cubicBezTo>
                  <a:cubicBezTo>
                    <a:pt x="179" y="755"/>
                    <a:pt x="344" y="845"/>
                    <a:pt x="509" y="845"/>
                  </a:cubicBezTo>
                  <a:cubicBezTo>
                    <a:pt x="669" y="845"/>
                    <a:pt x="828" y="760"/>
                    <a:pt x="903" y="588"/>
                  </a:cubicBezTo>
                  <a:cubicBezTo>
                    <a:pt x="985" y="377"/>
                    <a:pt x="891" y="132"/>
                    <a:pt x="681" y="38"/>
                  </a:cubicBezTo>
                  <a:cubicBezTo>
                    <a:pt x="622" y="12"/>
                    <a:pt x="563" y="1"/>
                    <a:pt x="5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6"/>
            <p:cNvSpPr/>
            <p:nvPr/>
          </p:nvSpPr>
          <p:spPr>
            <a:xfrm>
              <a:off x="1677100" y="4431625"/>
              <a:ext cx="25775" cy="21225"/>
            </a:xfrm>
            <a:custGeom>
              <a:avLst/>
              <a:gdLst/>
              <a:ahLst/>
              <a:cxnLst/>
              <a:rect l="l" t="t" r="r" b="b"/>
              <a:pathLst>
                <a:path w="1031" h="849" extrusionOk="0">
                  <a:moveTo>
                    <a:pt x="518" y="1"/>
                  </a:moveTo>
                  <a:cubicBezTo>
                    <a:pt x="467" y="1"/>
                    <a:pt x="414" y="10"/>
                    <a:pt x="363" y="28"/>
                  </a:cubicBezTo>
                  <a:cubicBezTo>
                    <a:pt x="12" y="169"/>
                    <a:pt x="0" y="660"/>
                    <a:pt x="351" y="812"/>
                  </a:cubicBezTo>
                  <a:cubicBezTo>
                    <a:pt x="409" y="837"/>
                    <a:pt x="467" y="849"/>
                    <a:pt x="523" y="849"/>
                  </a:cubicBezTo>
                  <a:cubicBezTo>
                    <a:pt x="805" y="849"/>
                    <a:pt x="1030" y="556"/>
                    <a:pt x="913" y="262"/>
                  </a:cubicBezTo>
                  <a:cubicBezTo>
                    <a:pt x="850" y="100"/>
                    <a:pt x="690" y="1"/>
                    <a:pt x="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6"/>
            <p:cNvSpPr/>
            <p:nvPr/>
          </p:nvSpPr>
          <p:spPr>
            <a:xfrm>
              <a:off x="1600175" y="4505000"/>
              <a:ext cx="25775" cy="21150"/>
            </a:xfrm>
            <a:custGeom>
              <a:avLst/>
              <a:gdLst/>
              <a:ahLst/>
              <a:cxnLst/>
              <a:rect l="l" t="t" r="r" b="b"/>
              <a:pathLst>
                <a:path w="1031" h="846" extrusionOk="0">
                  <a:moveTo>
                    <a:pt x="516" y="0"/>
                  </a:moveTo>
                  <a:cubicBezTo>
                    <a:pt x="354" y="0"/>
                    <a:pt x="198" y="98"/>
                    <a:pt x="129" y="252"/>
                  </a:cubicBezTo>
                  <a:cubicBezTo>
                    <a:pt x="1" y="549"/>
                    <a:pt x="232" y="845"/>
                    <a:pt x="518" y="845"/>
                  </a:cubicBezTo>
                  <a:cubicBezTo>
                    <a:pt x="570" y="845"/>
                    <a:pt x="625" y="835"/>
                    <a:pt x="679" y="814"/>
                  </a:cubicBezTo>
                  <a:cubicBezTo>
                    <a:pt x="1018" y="685"/>
                    <a:pt x="1030" y="194"/>
                    <a:pt x="691" y="42"/>
                  </a:cubicBezTo>
                  <a:cubicBezTo>
                    <a:pt x="634" y="13"/>
                    <a:pt x="575" y="0"/>
                    <a:pt x="5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6"/>
            <p:cNvSpPr/>
            <p:nvPr/>
          </p:nvSpPr>
          <p:spPr>
            <a:xfrm>
              <a:off x="1599000" y="4611125"/>
              <a:ext cx="24900" cy="21275"/>
            </a:xfrm>
            <a:custGeom>
              <a:avLst/>
              <a:gdLst/>
              <a:ahLst/>
              <a:cxnLst/>
              <a:rect l="l" t="t" r="r" b="b"/>
              <a:pathLst>
                <a:path w="996" h="851" extrusionOk="0">
                  <a:moveTo>
                    <a:pt x="485" y="1"/>
                  </a:moveTo>
                  <a:cubicBezTo>
                    <a:pt x="435" y="1"/>
                    <a:pt x="382" y="10"/>
                    <a:pt x="328" y="32"/>
                  </a:cubicBezTo>
                  <a:cubicBezTo>
                    <a:pt x="106" y="113"/>
                    <a:pt x="1" y="359"/>
                    <a:pt x="83" y="581"/>
                  </a:cubicBezTo>
                  <a:cubicBezTo>
                    <a:pt x="154" y="760"/>
                    <a:pt x="316" y="851"/>
                    <a:pt x="478" y="851"/>
                  </a:cubicBezTo>
                  <a:cubicBezTo>
                    <a:pt x="635" y="851"/>
                    <a:pt x="792" y="766"/>
                    <a:pt x="867" y="593"/>
                  </a:cubicBezTo>
                  <a:cubicBezTo>
                    <a:pt x="996" y="305"/>
                    <a:pt x="771" y="1"/>
                    <a:pt x="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6"/>
            <p:cNvSpPr/>
            <p:nvPr/>
          </p:nvSpPr>
          <p:spPr>
            <a:xfrm>
              <a:off x="1611300" y="4687675"/>
              <a:ext cx="7925" cy="7275"/>
            </a:xfrm>
            <a:custGeom>
              <a:avLst/>
              <a:gdLst/>
              <a:ahLst/>
              <a:cxnLst/>
              <a:rect l="l" t="t" r="r" b="b"/>
              <a:pathLst>
                <a:path w="317" h="291" extrusionOk="0">
                  <a:moveTo>
                    <a:pt x="169" y="0"/>
                  </a:moveTo>
                  <a:cubicBezTo>
                    <a:pt x="130" y="0"/>
                    <a:pt x="90" y="15"/>
                    <a:pt x="59" y="46"/>
                  </a:cubicBezTo>
                  <a:cubicBezTo>
                    <a:pt x="0" y="105"/>
                    <a:pt x="0" y="187"/>
                    <a:pt x="59" y="245"/>
                  </a:cubicBezTo>
                  <a:cubicBezTo>
                    <a:pt x="90" y="276"/>
                    <a:pt x="129" y="291"/>
                    <a:pt x="167" y="291"/>
                  </a:cubicBezTo>
                  <a:cubicBezTo>
                    <a:pt x="243" y="291"/>
                    <a:pt x="316" y="234"/>
                    <a:pt x="316" y="140"/>
                  </a:cubicBezTo>
                  <a:cubicBezTo>
                    <a:pt x="316" y="55"/>
                    <a:pt x="244" y="0"/>
                    <a:pt x="1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6"/>
            <p:cNvSpPr/>
            <p:nvPr/>
          </p:nvSpPr>
          <p:spPr>
            <a:xfrm>
              <a:off x="1733550" y="4740900"/>
              <a:ext cx="8500" cy="7325"/>
            </a:xfrm>
            <a:custGeom>
              <a:avLst/>
              <a:gdLst/>
              <a:ahLst/>
              <a:cxnLst/>
              <a:rect l="l" t="t" r="r" b="b"/>
              <a:pathLst>
                <a:path w="340" h="293" extrusionOk="0">
                  <a:moveTo>
                    <a:pt x="148" y="1"/>
                  </a:moveTo>
                  <a:cubicBezTo>
                    <a:pt x="72" y="1"/>
                    <a:pt x="0" y="55"/>
                    <a:pt x="0" y="140"/>
                  </a:cubicBezTo>
                  <a:cubicBezTo>
                    <a:pt x="0" y="222"/>
                    <a:pt x="59" y="292"/>
                    <a:pt x="141" y="292"/>
                  </a:cubicBezTo>
                  <a:cubicBezTo>
                    <a:pt x="269" y="292"/>
                    <a:pt x="340" y="140"/>
                    <a:pt x="258" y="47"/>
                  </a:cubicBezTo>
                  <a:cubicBezTo>
                    <a:pt x="226" y="15"/>
                    <a:pt x="186" y="1"/>
                    <a:pt x="1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6"/>
            <p:cNvSpPr/>
            <p:nvPr/>
          </p:nvSpPr>
          <p:spPr>
            <a:xfrm>
              <a:off x="1857275" y="4692650"/>
              <a:ext cx="7900" cy="7275"/>
            </a:xfrm>
            <a:custGeom>
              <a:avLst/>
              <a:gdLst/>
              <a:ahLst/>
              <a:cxnLst/>
              <a:rect l="l" t="t" r="r" b="b"/>
              <a:pathLst>
                <a:path w="316" h="291" extrusionOk="0">
                  <a:moveTo>
                    <a:pt x="169" y="0"/>
                  </a:moveTo>
                  <a:cubicBezTo>
                    <a:pt x="130" y="0"/>
                    <a:pt x="90" y="15"/>
                    <a:pt x="59" y="46"/>
                  </a:cubicBezTo>
                  <a:cubicBezTo>
                    <a:pt x="0" y="105"/>
                    <a:pt x="0" y="187"/>
                    <a:pt x="59" y="245"/>
                  </a:cubicBezTo>
                  <a:cubicBezTo>
                    <a:pt x="90" y="276"/>
                    <a:pt x="129" y="291"/>
                    <a:pt x="167" y="291"/>
                  </a:cubicBezTo>
                  <a:cubicBezTo>
                    <a:pt x="243" y="291"/>
                    <a:pt x="316" y="233"/>
                    <a:pt x="316" y="140"/>
                  </a:cubicBezTo>
                  <a:cubicBezTo>
                    <a:pt x="316" y="55"/>
                    <a:pt x="244" y="0"/>
                    <a:pt x="1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6"/>
            <p:cNvSpPr/>
            <p:nvPr/>
          </p:nvSpPr>
          <p:spPr>
            <a:xfrm>
              <a:off x="1909625" y="4571050"/>
              <a:ext cx="8800" cy="7250"/>
            </a:xfrm>
            <a:custGeom>
              <a:avLst/>
              <a:gdLst/>
              <a:ahLst/>
              <a:cxnLst/>
              <a:rect l="l" t="t" r="r" b="b"/>
              <a:pathLst>
                <a:path w="352" h="290" extrusionOk="0">
                  <a:moveTo>
                    <a:pt x="204" y="1"/>
                  </a:moveTo>
                  <a:cubicBezTo>
                    <a:pt x="170" y="1"/>
                    <a:pt x="135" y="14"/>
                    <a:pt x="106" y="44"/>
                  </a:cubicBezTo>
                  <a:cubicBezTo>
                    <a:pt x="0" y="125"/>
                    <a:pt x="70" y="289"/>
                    <a:pt x="199" y="289"/>
                  </a:cubicBezTo>
                  <a:cubicBezTo>
                    <a:pt x="281" y="289"/>
                    <a:pt x="340" y="231"/>
                    <a:pt x="351" y="160"/>
                  </a:cubicBezTo>
                  <a:cubicBezTo>
                    <a:pt x="351" y="64"/>
                    <a:pt x="280" y="1"/>
                    <a:pt x="2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6"/>
            <p:cNvSpPr/>
            <p:nvPr/>
          </p:nvSpPr>
          <p:spPr>
            <a:xfrm>
              <a:off x="1862225" y="4447625"/>
              <a:ext cx="7650" cy="7350"/>
            </a:xfrm>
            <a:custGeom>
              <a:avLst/>
              <a:gdLst/>
              <a:ahLst/>
              <a:cxnLst/>
              <a:rect l="l" t="t" r="r" b="b"/>
              <a:pathLst>
                <a:path w="306" h="294" extrusionOk="0">
                  <a:moveTo>
                    <a:pt x="155" y="1"/>
                  </a:moveTo>
                  <a:cubicBezTo>
                    <a:pt x="77" y="1"/>
                    <a:pt x="1" y="61"/>
                    <a:pt x="1" y="149"/>
                  </a:cubicBezTo>
                  <a:cubicBezTo>
                    <a:pt x="1" y="234"/>
                    <a:pt x="73" y="294"/>
                    <a:pt x="148" y="294"/>
                  </a:cubicBezTo>
                  <a:cubicBezTo>
                    <a:pt x="187" y="294"/>
                    <a:pt x="227" y="278"/>
                    <a:pt x="258" y="242"/>
                  </a:cubicBezTo>
                  <a:cubicBezTo>
                    <a:pt x="305" y="196"/>
                    <a:pt x="305" y="102"/>
                    <a:pt x="258" y="44"/>
                  </a:cubicBezTo>
                  <a:cubicBezTo>
                    <a:pt x="229" y="14"/>
                    <a:pt x="192" y="1"/>
                    <a:pt x="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6"/>
            <p:cNvSpPr/>
            <p:nvPr/>
          </p:nvSpPr>
          <p:spPr>
            <a:xfrm>
              <a:off x="1739100" y="4394400"/>
              <a:ext cx="8800" cy="7225"/>
            </a:xfrm>
            <a:custGeom>
              <a:avLst/>
              <a:gdLst/>
              <a:ahLst/>
              <a:cxnLst/>
              <a:rect l="l" t="t" r="r" b="b"/>
              <a:pathLst>
                <a:path w="352" h="289" extrusionOk="0">
                  <a:moveTo>
                    <a:pt x="205" y="1"/>
                  </a:moveTo>
                  <a:cubicBezTo>
                    <a:pt x="170" y="1"/>
                    <a:pt x="135" y="14"/>
                    <a:pt x="106" y="43"/>
                  </a:cubicBezTo>
                  <a:cubicBezTo>
                    <a:pt x="1" y="125"/>
                    <a:pt x="71" y="289"/>
                    <a:pt x="200" y="289"/>
                  </a:cubicBezTo>
                  <a:cubicBezTo>
                    <a:pt x="281" y="289"/>
                    <a:pt x="340" y="230"/>
                    <a:pt x="352" y="160"/>
                  </a:cubicBezTo>
                  <a:cubicBezTo>
                    <a:pt x="352" y="64"/>
                    <a:pt x="280" y="1"/>
                    <a:pt x="2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6"/>
            <p:cNvSpPr/>
            <p:nvPr/>
          </p:nvSpPr>
          <p:spPr>
            <a:xfrm>
              <a:off x="1616275" y="4442625"/>
              <a:ext cx="7850" cy="6675"/>
            </a:xfrm>
            <a:custGeom>
              <a:avLst/>
              <a:gdLst/>
              <a:ahLst/>
              <a:cxnLst/>
              <a:rect l="l" t="t" r="r" b="b"/>
              <a:pathLst>
                <a:path w="314" h="267" extrusionOk="0">
                  <a:moveTo>
                    <a:pt x="158" y="1"/>
                  </a:moveTo>
                  <a:cubicBezTo>
                    <a:pt x="123" y="1"/>
                    <a:pt x="88" y="15"/>
                    <a:pt x="59" y="45"/>
                  </a:cubicBezTo>
                  <a:cubicBezTo>
                    <a:pt x="0" y="103"/>
                    <a:pt x="0" y="185"/>
                    <a:pt x="59" y="244"/>
                  </a:cubicBezTo>
                  <a:cubicBezTo>
                    <a:pt x="84" y="260"/>
                    <a:pt x="109" y="267"/>
                    <a:pt x="134" y="267"/>
                  </a:cubicBezTo>
                  <a:cubicBezTo>
                    <a:pt x="234" y="267"/>
                    <a:pt x="314" y="148"/>
                    <a:pt x="257" y="45"/>
                  </a:cubicBezTo>
                  <a:cubicBezTo>
                    <a:pt x="228" y="15"/>
                    <a:pt x="193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6"/>
            <p:cNvSpPr/>
            <p:nvPr/>
          </p:nvSpPr>
          <p:spPr>
            <a:xfrm>
              <a:off x="1562825" y="4564225"/>
              <a:ext cx="8725" cy="7350"/>
            </a:xfrm>
            <a:custGeom>
              <a:avLst/>
              <a:gdLst/>
              <a:ahLst/>
              <a:cxnLst/>
              <a:rect l="l" t="t" r="r" b="b"/>
              <a:pathLst>
                <a:path w="349" h="294" extrusionOk="0">
                  <a:moveTo>
                    <a:pt x="161" y="1"/>
                  </a:moveTo>
                  <a:cubicBezTo>
                    <a:pt x="79" y="1"/>
                    <a:pt x="21" y="59"/>
                    <a:pt x="9" y="141"/>
                  </a:cubicBezTo>
                  <a:cubicBezTo>
                    <a:pt x="1" y="232"/>
                    <a:pt x="79" y="293"/>
                    <a:pt x="159" y="293"/>
                  </a:cubicBezTo>
                  <a:cubicBezTo>
                    <a:pt x="193" y="293"/>
                    <a:pt x="227" y="282"/>
                    <a:pt x="255" y="258"/>
                  </a:cubicBezTo>
                  <a:cubicBezTo>
                    <a:pt x="348" y="164"/>
                    <a:pt x="290" y="1"/>
                    <a:pt x="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6"/>
            <p:cNvSpPr/>
            <p:nvPr/>
          </p:nvSpPr>
          <p:spPr>
            <a:xfrm>
              <a:off x="1648725" y="4754625"/>
              <a:ext cx="16625" cy="14325"/>
            </a:xfrm>
            <a:custGeom>
              <a:avLst/>
              <a:gdLst/>
              <a:ahLst/>
              <a:cxnLst/>
              <a:rect l="l" t="t" r="r" b="b"/>
              <a:pathLst>
                <a:path w="665" h="573" extrusionOk="0">
                  <a:moveTo>
                    <a:pt x="328" y="1"/>
                  </a:moveTo>
                  <a:cubicBezTo>
                    <a:pt x="223" y="1"/>
                    <a:pt x="118" y="59"/>
                    <a:pt x="71" y="176"/>
                  </a:cubicBezTo>
                  <a:cubicBezTo>
                    <a:pt x="1" y="317"/>
                    <a:pt x="71" y="480"/>
                    <a:pt x="211" y="551"/>
                  </a:cubicBezTo>
                  <a:cubicBezTo>
                    <a:pt x="249" y="566"/>
                    <a:pt x="286" y="572"/>
                    <a:pt x="322" y="572"/>
                  </a:cubicBezTo>
                  <a:cubicBezTo>
                    <a:pt x="512" y="572"/>
                    <a:pt x="664" y="383"/>
                    <a:pt x="586" y="176"/>
                  </a:cubicBezTo>
                  <a:cubicBezTo>
                    <a:pt x="539" y="59"/>
                    <a:pt x="434" y="1"/>
                    <a:pt x="3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6"/>
            <p:cNvSpPr/>
            <p:nvPr/>
          </p:nvSpPr>
          <p:spPr>
            <a:xfrm>
              <a:off x="1808200" y="4757875"/>
              <a:ext cx="17200" cy="14250"/>
            </a:xfrm>
            <a:custGeom>
              <a:avLst/>
              <a:gdLst/>
              <a:ahLst/>
              <a:cxnLst/>
              <a:rect l="l" t="t" r="r" b="b"/>
              <a:pathLst>
                <a:path w="688" h="570" extrusionOk="0">
                  <a:moveTo>
                    <a:pt x="347" y="1"/>
                  </a:moveTo>
                  <a:cubicBezTo>
                    <a:pt x="161" y="1"/>
                    <a:pt x="1" y="189"/>
                    <a:pt x="80" y="385"/>
                  </a:cubicBezTo>
                  <a:cubicBezTo>
                    <a:pt x="124" y="501"/>
                    <a:pt x="230" y="570"/>
                    <a:pt x="340" y="570"/>
                  </a:cubicBezTo>
                  <a:cubicBezTo>
                    <a:pt x="374" y="570"/>
                    <a:pt x="409" y="563"/>
                    <a:pt x="442" y="549"/>
                  </a:cubicBezTo>
                  <a:cubicBezTo>
                    <a:pt x="676" y="456"/>
                    <a:pt x="688" y="128"/>
                    <a:pt x="454" y="23"/>
                  </a:cubicBezTo>
                  <a:cubicBezTo>
                    <a:pt x="418" y="8"/>
                    <a:pt x="382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6"/>
            <p:cNvSpPr/>
            <p:nvPr/>
          </p:nvSpPr>
          <p:spPr>
            <a:xfrm>
              <a:off x="1923375" y="4647650"/>
              <a:ext cx="17200" cy="14225"/>
            </a:xfrm>
            <a:custGeom>
              <a:avLst/>
              <a:gdLst/>
              <a:ahLst/>
              <a:cxnLst/>
              <a:rect l="l" t="t" r="r" b="b"/>
              <a:pathLst>
                <a:path w="688" h="569" extrusionOk="0">
                  <a:moveTo>
                    <a:pt x="349" y="1"/>
                  </a:moveTo>
                  <a:cubicBezTo>
                    <a:pt x="316" y="1"/>
                    <a:pt x="281" y="7"/>
                    <a:pt x="246" y="21"/>
                  </a:cubicBezTo>
                  <a:cubicBezTo>
                    <a:pt x="12" y="115"/>
                    <a:pt x="0" y="442"/>
                    <a:pt x="234" y="548"/>
                  </a:cubicBezTo>
                  <a:cubicBezTo>
                    <a:pt x="268" y="562"/>
                    <a:pt x="303" y="568"/>
                    <a:pt x="338" y="568"/>
                  </a:cubicBezTo>
                  <a:cubicBezTo>
                    <a:pt x="448" y="568"/>
                    <a:pt x="555" y="502"/>
                    <a:pt x="608" y="396"/>
                  </a:cubicBezTo>
                  <a:cubicBezTo>
                    <a:pt x="688" y="207"/>
                    <a:pt x="539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6"/>
            <p:cNvSpPr/>
            <p:nvPr/>
          </p:nvSpPr>
          <p:spPr>
            <a:xfrm>
              <a:off x="1926675" y="4488625"/>
              <a:ext cx="16600" cy="14125"/>
            </a:xfrm>
            <a:custGeom>
              <a:avLst/>
              <a:gdLst/>
              <a:ahLst/>
              <a:cxnLst/>
              <a:rect l="l" t="t" r="r" b="b"/>
              <a:pathLst>
                <a:path w="664" h="565" extrusionOk="0">
                  <a:moveTo>
                    <a:pt x="344" y="0"/>
                  </a:moveTo>
                  <a:cubicBezTo>
                    <a:pt x="240" y="0"/>
                    <a:pt x="136" y="56"/>
                    <a:pt x="90" y="170"/>
                  </a:cubicBezTo>
                  <a:cubicBezTo>
                    <a:pt x="1" y="359"/>
                    <a:pt x="148" y="565"/>
                    <a:pt x="345" y="565"/>
                  </a:cubicBezTo>
                  <a:cubicBezTo>
                    <a:pt x="380" y="565"/>
                    <a:pt x="416" y="558"/>
                    <a:pt x="453" y="544"/>
                  </a:cubicBezTo>
                  <a:cubicBezTo>
                    <a:pt x="593" y="486"/>
                    <a:pt x="664" y="322"/>
                    <a:pt x="605" y="182"/>
                  </a:cubicBezTo>
                  <a:cubicBezTo>
                    <a:pt x="563" y="62"/>
                    <a:pt x="454" y="0"/>
                    <a:pt x="3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6"/>
            <p:cNvSpPr/>
            <p:nvPr/>
          </p:nvSpPr>
          <p:spPr>
            <a:xfrm>
              <a:off x="1816025" y="4373700"/>
              <a:ext cx="17200" cy="14175"/>
            </a:xfrm>
            <a:custGeom>
              <a:avLst/>
              <a:gdLst/>
              <a:ahLst/>
              <a:cxnLst/>
              <a:rect l="l" t="t" r="r" b="b"/>
              <a:pathLst>
                <a:path w="688" h="567" extrusionOk="0">
                  <a:moveTo>
                    <a:pt x="331" y="1"/>
                  </a:moveTo>
                  <a:cubicBezTo>
                    <a:pt x="300" y="1"/>
                    <a:pt x="267" y="6"/>
                    <a:pt x="235" y="17"/>
                  </a:cubicBezTo>
                  <a:cubicBezTo>
                    <a:pt x="1" y="111"/>
                    <a:pt x="1" y="438"/>
                    <a:pt x="235" y="544"/>
                  </a:cubicBezTo>
                  <a:cubicBezTo>
                    <a:pt x="271" y="559"/>
                    <a:pt x="309" y="566"/>
                    <a:pt x="347" y="566"/>
                  </a:cubicBezTo>
                  <a:cubicBezTo>
                    <a:pt x="453" y="566"/>
                    <a:pt x="554" y="507"/>
                    <a:pt x="597" y="403"/>
                  </a:cubicBezTo>
                  <a:cubicBezTo>
                    <a:pt x="688" y="202"/>
                    <a:pt x="527" y="1"/>
                    <a:pt x="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6"/>
            <p:cNvSpPr/>
            <p:nvPr/>
          </p:nvSpPr>
          <p:spPr>
            <a:xfrm>
              <a:off x="1656050" y="4370400"/>
              <a:ext cx="17200" cy="14225"/>
            </a:xfrm>
            <a:custGeom>
              <a:avLst/>
              <a:gdLst/>
              <a:ahLst/>
              <a:cxnLst/>
              <a:rect l="l" t="t" r="r" b="b"/>
              <a:pathLst>
                <a:path w="688" h="569" extrusionOk="0">
                  <a:moveTo>
                    <a:pt x="348" y="0"/>
                  </a:moveTo>
                  <a:cubicBezTo>
                    <a:pt x="314" y="0"/>
                    <a:pt x="279" y="7"/>
                    <a:pt x="246" y="21"/>
                  </a:cubicBezTo>
                  <a:cubicBezTo>
                    <a:pt x="12" y="114"/>
                    <a:pt x="0" y="442"/>
                    <a:pt x="234" y="547"/>
                  </a:cubicBezTo>
                  <a:cubicBezTo>
                    <a:pt x="272" y="562"/>
                    <a:pt x="309" y="569"/>
                    <a:pt x="345" y="569"/>
                  </a:cubicBezTo>
                  <a:cubicBezTo>
                    <a:pt x="535" y="569"/>
                    <a:pt x="687" y="381"/>
                    <a:pt x="608" y="184"/>
                  </a:cubicBezTo>
                  <a:cubicBezTo>
                    <a:pt x="564" y="68"/>
                    <a:pt x="458" y="0"/>
                    <a:pt x="3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6"/>
            <p:cNvSpPr/>
            <p:nvPr/>
          </p:nvSpPr>
          <p:spPr>
            <a:xfrm>
              <a:off x="1540875" y="4480775"/>
              <a:ext cx="17200" cy="14100"/>
            </a:xfrm>
            <a:custGeom>
              <a:avLst/>
              <a:gdLst/>
              <a:ahLst/>
              <a:cxnLst/>
              <a:rect l="l" t="t" r="r" b="b"/>
              <a:pathLst>
                <a:path w="688" h="564" extrusionOk="0">
                  <a:moveTo>
                    <a:pt x="338" y="0"/>
                  </a:moveTo>
                  <a:cubicBezTo>
                    <a:pt x="233" y="0"/>
                    <a:pt x="131" y="65"/>
                    <a:pt x="80" y="168"/>
                  </a:cubicBezTo>
                  <a:cubicBezTo>
                    <a:pt x="0" y="366"/>
                    <a:pt x="147" y="564"/>
                    <a:pt x="336" y="564"/>
                  </a:cubicBezTo>
                  <a:cubicBezTo>
                    <a:pt x="370" y="564"/>
                    <a:pt x="406" y="557"/>
                    <a:pt x="442" y="543"/>
                  </a:cubicBezTo>
                  <a:cubicBezTo>
                    <a:pt x="676" y="449"/>
                    <a:pt x="688" y="121"/>
                    <a:pt x="454" y="28"/>
                  </a:cubicBezTo>
                  <a:cubicBezTo>
                    <a:pt x="416" y="9"/>
                    <a:pt x="377" y="0"/>
                    <a:pt x="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6"/>
            <p:cNvSpPr/>
            <p:nvPr/>
          </p:nvSpPr>
          <p:spPr>
            <a:xfrm>
              <a:off x="1537600" y="4639900"/>
              <a:ext cx="17175" cy="14200"/>
            </a:xfrm>
            <a:custGeom>
              <a:avLst/>
              <a:gdLst/>
              <a:ahLst/>
              <a:cxnLst/>
              <a:rect l="l" t="t" r="r" b="b"/>
              <a:pathLst>
                <a:path w="687" h="568" extrusionOk="0">
                  <a:moveTo>
                    <a:pt x="330" y="1"/>
                  </a:moveTo>
                  <a:cubicBezTo>
                    <a:pt x="298" y="1"/>
                    <a:pt x="266" y="6"/>
                    <a:pt x="234" y="15"/>
                  </a:cubicBezTo>
                  <a:cubicBezTo>
                    <a:pt x="0" y="109"/>
                    <a:pt x="0" y="437"/>
                    <a:pt x="222" y="542"/>
                  </a:cubicBezTo>
                  <a:cubicBezTo>
                    <a:pt x="262" y="560"/>
                    <a:pt x="302" y="568"/>
                    <a:pt x="341" y="568"/>
                  </a:cubicBezTo>
                  <a:cubicBezTo>
                    <a:pt x="530" y="568"/>
                    <a:pt x="686" y="373"/>
                    <a:pt x="608" y="179"/>
                  </a:cubicBezTo>
                  <a:cubicBezTo>
                    <a:pt x="562" y="68"/>
                    <a:pt x="450" y="1"/>
                    <a:pt x="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"/>
            <p:cNvSpPr/>
            <p:nvPr/>
          </p:nvSpPr>
          <p:spPr>
            <a:xfrm>
              <a:off x="1561275" y="4735650"/>
              <a:ext cx="7625" cy="7275"/>
            </a:xfrm>
            <a:custGeom>
              <a:avLst/>
              <a:gdLst/>
              <a:ahLst/>
              <a:cxnLst/>
              <a:rect l="l" t="t" r="r" b="b"/>
              <a:pathLst>
                <a:path w="305" h="291" extrusionOk="0">
                  <a:moveTo>
                    <a:pt x="158" y="0"/>
                  </a:moveTo>
                  <a:cubicBezTo>
                    <a:pt x="119" y="0"/>
                    <a:pt x="79" y="14"/>
                    <a:pt x="47" y="46"/>
                  </a:cubicBezTo>
                  <a:cubicBezTo>
                    <a:pt x="1" y="105"/>
                    <a:pt x="1" y="186"/>
                    <a:pt x="47" y="245"/>
                  </a:cubicBezTo>
                  <a:cubicBezTo>
                    <a:pt x="79" y="276"/>
                    <a:pt x="118" y="290"/>
                    <a:pt x="156" y="290"/>
                  </a:cubicBezTo>
                  <a:cubicBezTo>
                    <a:pt x="232" y="290"/>
                    <a:pt x="305" y="233"/>
                    <a:pt x="305" y="140"/>
                  </a:cubicBezTo>
                  <a:cubicBezTo>
                    <a:pt x="305" y="55"/>
                    <a:pt x="233" y="0"/>
                    <a:pt x="1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6"/>
            <p:cNvSpPr/>
            <p:nvPr/>
          </p:nvSpPr>
          <p:spPr>
            <a:xfrm>
              <a:off x="1732075" y="4810225"/>
              <a:ext cx="8800" cy="7300"/>
            </a:xfrm>
            <a:custGeom>
              <a:avLst/>
              <a:gdLst/>
              <a:ahLst/>
              <a:cxnLst/>
              <a:rect l="l" t="t" r="r" b="b"/>
              <a:pathLst>
                <a:path w="352" h="292" extrusionOk="0">
                  <a:moveTo>
                    <a:pt x="148" y="0"/>
                  </a:moveTo>
                  <a:cubicBezTo>
                    <a:pt x="73" y="0"/>
                    <a:pt x="1" y="55"/>
                    <a:pt x="1" y="140"/>
                  </a:cubicBezTo>
                  <a:cubicBezTo>
                    <a:pt x="1" y="222"/>
                    <a:pt x="59" y="292"/>
                    <a:pt x="141" y="292"/>
                  </a:cubicBezTo>
                  <a:cubicBezTo>
                    <a:pt x="270" y="292"/>
                    <a:pt x="352" y="140"/>
                    <a:pt x="258" y="46"/>
                  </a:cubicBezTo>
                  <a:cubicBezTo>
                    <a:pt x="227" y="15"/>
                    <a:pt x="187" y="0"/>
                    <a:pt x="1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6"/>
            <p:cNvSpPr/>
            <p:nvPr/>
          </p:nvSpPr>
          <p:spPr>
            <a:xfrm>
              <a:off x="1904350" y="4742350"/>
              <a:ext cx="9975" cy="7325"/>
            </a:xfrm>
            <a:custGeom>
              <a:avLst/>
              <a:gdLst/>
              <a:ahLst/>
              <a:cxnLst/>
              <a:rect l="l" t="t" r="r" b="b"/>
              <a:pathLst>
                <a:path w="399" h="293" extrusionOk="0">
                  <a:moveTo>
                    <a:pt x="200" y="0"/>
                  </a:moveTo>
                  <a:cubicBezTo>
                    <a:pt x="71" y="0"/>
                    <a:pt x="1" y="164"/>
                    <a:pt x="106" y="258"/>
                  </a:cubicBezTo>
                  <a:cubicBezTo>
                    <a:pt x="135" y="281"/>
                    <a:pt x="170" y="293"/>
                    <a:pt x="205" y="293"/>
                  </a:cubicBezTo>
                  <a:cubicBezTo>
                    <a:pt x="240" y="293"/>
                    <a:pt x="276" y="281"/>
                    <a:pt x="305" y="258"/>
                  </a:cubicBezTo>
                  <a:cubicBezTo>
                    <a:pt x="398" y="164"/>
                    <a:pt x="340" y="0"/>
                    <a:pt x="2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6"/>
            <p:cNvSpPr/>
            <p:nvPr/>
          </p:nvSpPr>
          <p:spPr>
            <a:xfrm>
              <a:off x="1979225" y="4572525"/>
              <a:ext cx="8800" cy="7225"/>
            </a:xfrm>
            <a:custGeom>
              <a:avLst/>
              <a:gdLst/>
              <a:ahLst/>
              <a:cxnLst/>
              <a:rect l="l" t="t" r="r" b="b"/>
              <a:pathLst>
                <a:path w="352" h="289" extrusionOk="0">
                  <a:moveTo>
                    <a:pt x="206" y="0"/>
                  </a:moveTo>
                  <a:cubicBezTo>
                    <a:pt x="171" y="0"/>
                    <a:pt x="136" y="13"/>
                    <a:pt x="106" y="43"/>
                  </a:cubicBezTo>
                  <a:cubicBezTo>
                    <a:pt x="1" y="125"/>
                    <a:pt x="71" y="289"/>
                    <a:pt x="200" y="289"/>
                  </a:cubicBezTo>
                  <a:cubicBezTo>
                    <a:pt x="281" y="289"/>
                    <a:pt x="340" y="230"/>
                    <a:pt x="352" y="148"/>
                  </a:cubicBezTo>
                  <a:cubicBezTo>
                    <a:pt x="352" y="61"/>
                    <a:pt x="281" y="0"/>
                    <a:pt x="2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6"/>
            <p:cNvSpPr/>
            <p:nvPr/>
          </p:nvSpPr>
          <p:spPr>
            <a:xfrm>
              <a:off x="1911675" y="4399575"/>
              <a:ext cx="9675" cy="7250"/>
            </a:xfrm>
            <a:custGeom>
              <a:avLst/>
              <a:gdLst/>
              <a:ahLst/>
              <a:cxnLst/>
              <a:rect l="l" t="t" r="r" b="b"/>
              <a:pathLst>
                <a:path w="387" h="290" extrusionOk="0">
                  <a:moveTo>
                    <a:pt x="187" y="0"/>
                  </a:moveTo>
                  <a:cubicBezTo>
                    <a:pt x="59" y="0"/>
                    <a:pt x="0" y="152"/>
                    <a:pt x="94" y="246"/>
                  </a:cubicBezTo>
                  <a:cubicBezTo>
                    <a:pt x="123" y="275"/>
                    <a:pt x="158" y="290"/>
                    <a:pt x="193" y="290"/>
                  </a:cubicBezTo>
                  <a:cubicBezTo>
                    <a:pt x="228" y="290"/>
                    <a:pt x="263" y="275"/>
                    <a:pt x="293" y="246"/>
                  </a:cubicBezTo>
                  <a:cubicBezTo>
                    <a:pt x="386" y="152"/>
                    <a:pt x="328" y="0"/>
                    <a:pt x="1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6"/>
            <p:cNvSpPr/>
            <p:nvPr/>
          </p:nvSpPr>
          <p:spPr>
            <a:xfrm>
              <a:off x="1741600" y="4326150"/>
              <a:ext cx="8350" cy="5950"/>
            </a:xfrm>
            <a:custGeom>
              <a:avLst/>
              <a:gdLst/>
              <a:ahLst/>
              <a:cxnLst/>
              <a:rect l="l" t="t" r="r" b="b"/>
              <a:pathLst>
                <a:path w="334" h="238" extrusionOk="0">
                  <a:moveTo>
                    <a:pt x="165" y="1"/>
                  </a:moveTo>
                  <a:cubicBezTo>
                    <a:pt x="105" y="1"/>
                    <a:pt x="47" y="36"/>
                    <a:pt x="29" y="106"/>
                  </a:cubicBezTo>
                  <a:cubicBezTo>
                    <a:pt x="0" y="194"/>
                    <a:pt x="82" y="238"/>
                    <a:pt x="165" y="238"/>
                  </a:cubicBezTo>
                  <a:cubicBezTo>
                    <a:pt x="249" y="238"/>
                    <a:pt x="334" y="194"/>
                    <a:pt x="310" y="106"/>
                  </a:cubicBezTo>
                  <a:cubicBezTo>
                    <a:pt x="287" y="36"/>
                    <a:pt x="225" y="1"/>
                    <a:pt x="1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6"/>
            <p:cNvSpPr/>
            <p:nvPr/>
          </p:nvSpPr>
          <p:spPr>
            <a:xfrm>
              <a:off x="1567125" y="4392850"/>
              <a:ext cx="9675" cy="7325"/>
            </a:xfrm>
            <a:custGeom>
              <a:avLst/>
              <a:gdLst/>
              <a:ahLst/>
              <a:cxnLst/>
              <a:rect l="l" t="t" r="r" b="b"/>
              <a:pathLst>
                <a:path w="387" h="293" extrusionOk="0">
                  <a:moveTo>
                    <a:pt x="194" y="0"/>
                  </a:moveTo>
                  <a:cubicBezTo>
                    <a:pt x="159" y="0"/>
                    <a:pt x="123" y="12"/>
                    <a:pt x="94" y="35"/>
                  </a:cubicBezTo>
                  <a:cubicBezTo>
                    <a:pt x="1" y="129"/>
                    <a:pt x="59" y="292"/>
                    <a:pt x="200" y="292"/>
                  </a:cubicBezTo>
                  <a:cubicBezTo>
                    <a:pt x="328" y="292"/>
                    <a:pt x="387" y="129"/>
                    <a:pt x="293" y="35"/>
                  </a:cubicBezTo>
                  <a:cubicBezTo>
                    <a:pt x="264" y="12"/>
                    <a:pt x="229" y="0"/>
                    <a:pt x="1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6"/>
            <p:cNvSpPr/>
            <p:nvPr/>
          </p:nvSpPr>
          <p:spPr>
            <a:xfrm>
              <a:off x="1493075" y="4562675"/>
              <a:ext cx="8050" cy="7225"/>
            </a:xfrm>
            <a:custGeom>
              <a:avLst/>
              <a:gdLst/>
              <a:ahLst/>
              <a:cxnLst/>
              <a:rect l="l" t="t" r="r" b="b"/>
              <a:pathLst>
                <a:path w="322" h="289" extrusionOk="0">
                  <a:moveTo>
                    <a:pt x="137" y="0"/>
                  </a:moveTo>
                  <a:cubicBezTo>
                    <a:pt x="1" y="0"/>
                    <a:pt x="1" y="289"/>
                    <a:pt x="137" y="289"/>
                  </a:cubicBezTo>
                  <a:cubicBezTo>
                    <a:pt x="146" y="289"/>
                    <a:pt x="156" y="288"/>
                    <a:pt x="167" y="285"/>
                  </a:cubicBezTo>
                  <a:cubicBezTo>
                    <a:pt x="176" y="288"/>
                    <a:pt x="185" y="289"/>
                    <a:pt x="194" y="289"/>
                  </a:cubicBezTo>
                  <a:cubicBezTo>
                    <a:pt x="321" y="289"/>
                    <a:pt x="321" y="0"/>
                    <a:pt x="194" y="0"/>
                  </a:cubicBezTo>
                  <a:cubicBezTo>
                    <a:pt x="185" y="0"/>
                    <a:pt x="176" y="1"/>
                    <a:pt x="167" y="4"/>
                  </a:cubicBezTo>
                  <a:cubicBezTo>
                    <a:pt x="156" y="1"/>
                    <a:pt x="146" y="0"/>
                    <a:pt x="1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6"/>
          <p:cNvGrpSpPr/>
          <p:nvPr/>
        </p:nvGrpSpPr>
        <p:grpSpPr>
          <a:xfrm>
            <a:off x="-98791" y="4053940"/>
            <a:ext cx="1096271" cy="1200127"/>
            <a:chOff x="1385400" y="3442950"/>
            <a:chExt cx="483450" cy="529250"/>
          </a:xfrm>
        </p:grpSpPr>
        <p:sp>
          <p:nvSpPr>
            <p:cNvPr id="1299" name="Google Shape;1299;p6"/>
            <p:cNvSpPr/>
            <p:nvPr/>
          </p:nvSpPr>
          <p:spPr>
            <a:xfrm>
              <a:off x="1608850" y="3719700"/>
              <a:ext cx="29450" cy="27775"/>
            </a:xfrm>
            <a:custGeom>
              <a:avLst/>
              <a:gdLst/>
              <a:ahLst/>
              <a:cxnLst/>
              <a:rect l="l" t="t" r="r" b="b"/>
              <a:pathLst>
                <a:path w="1178" h="1111" extrusionOk="0">
                  <a:moveTo>
                    <a:pt x="613" y="1"/>
                  </a:moveTo>
                  <a:cubicBezTo>
                    <a:pt x="478" y="1"/>
                    <a:pt x="340" y="50"/>
                    <a:pt x="225" y="161"/>
                  </a:cubicBezTo>
                  <a:cubicBezTo>
                    <a:pt x="12" y="364"/>
                    <a:pt x="1" y="712"/>
                    <a:pt x="214" y="937"/>
                  </a:cubicBezTo>
                  <a:cubicBezTo>
                    <a:pt x="327" y="1057"/>
                    <a:pt x="469" y="1111"/>
                    <a:pt x="609" y="1111"/>
                  </a:cubicBezTo>
                  <a:cubicBezTo>
                    <a:pt x="890" y="1111"/>
                    <a:pt x="1162" y="896"/>
                    <a:pt x="1170" y="566"/>
                  </a:cubicBezTo>
                  <a:cubicBezTo>
                    <a:pt x="1177" y="229"/>
                    <a:pt x="903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6"/>
            <p:cNvSpPr/>
            <p:nvPr/>
          </p:nvSpPr>
          <p:spPr>
            <a:xfrm>
              <a:off x="1658675" y="3720625"/>
              <a:ext cx="36775" cy="27500"/>
            </a:xfrm>
            <a:custGeom>
              <a:avLst/>
              <a:gdLst/>
              <a:ahLst/>
              <a:cxnLst/>
              <a:rect l="l" t="t" r="r" b="b"/>
              <a:pathLst>
                <a:path w="1471" h="1100" extrusionOk="0">
                  <a:moveTo>
                    <a:pt x="737" y="0"/>
                  </a:moveTo>
                  <a:cubicBezTo>
                    <a:pt x="251" y="0"/>
                    <a:pt x="1" y="577"/>
                    <a:pt x="335" y="934"/>
                  </a:cubicBezTo>
                  <a:cubicBezTo>
                    <a:pt x="444" y="1043"/>
                    <a:pt x="589" y="1100"/>
                    <a:pt x="735" y="1100"/>
                  </a:cubicBezTo>
                  <a:cubicBezTo>
                    <a:pt x="873" y="1100"/>
                    <a:pt x="1012" y="1049"/>
                    <a:pt x="1122" y="945"/>
                  </a:cubicBezTo>
                  <a:cubicBezTo>
                    <a:pt x="1470" y="608"/>
                    <a:pt x="1234" y="12"/>
                    <a:pt x="751" y="1"/>
                  </a:cubicBezTo>
                  <a:cubicBezTo>
                    <a:pt x="746" y="0"/>
                    <a:pt x="741" y="0"/>
                    <a:pt x="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6"/>
            <p:cNvSpPr/>
            <p:nvPr/>
          </p:nvSpPr>
          <p:spPr>
            <a:xfrm>
              <a:off x="1659725" y="3667775"/>
              <a:ext cx="36850" cy="27675"/>
            </a:xfrm>
            <a:custGeom>
              <a:avLst/>
              <a:gdLst/>
              <a:ahLst/>
              <a:cxnLst/>
              <a:rect l="l" t="t" r="r" b="b"/>
              <a:pathLst>
                <a:path w="1474" h="1107" extrusionOk="0">
                  <a:moveTo>
                    <a:pt x="742" y="1"/>
                  </a:moveTo>
                  <a:cubicBezTo>
                    <a:pt x="259" y="1"/>
                    <a:pt x="0" y="586"/>
                    <a:pt x="338" y="945"/>
                  </a:cubicBezTo>
                  <a:cubicBezTo>
                    <a:pt x="446" y="1054"/>
                    <a:pt x="589" y="1107"/>
                    <a:pt x="733" y="1107"/>
                  </a:cubicBezTo>
                  <a:cubicBezTo>
                    <a:pt x="873" y="1107"/>
                    <a:pt x="1014" y="1056"/>
                    <a:pt x="1125" y="957"/>
                  </a:cubicBezTo>
                  <a:cubicBezTo>
                    <a:pt x="1473" y="619"/>
                    <a:pt x="1237" y="12"/>
                    <a:pt x="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6"/>
            <p:cNvSpPr/>
            <p:nvPr/>
          </p:nvSpPr>
          <p:spPr>
            <a:xfrm>
              <a:off x="1611200" y="3666825"/>
              <a:ext cx="29425" cy="27575"/>
            </a:xfrm>
            <a:custGeom>
              <a:avLst/>
              <a:gdLst/>
              <a:ahLst/>
              <a:cxnLst/>
              <a:rect l="l" t="t" r="r" b="b"/>
              <a:pathLst>
                <a:path w="1177" h="1103" extrusionOk="0">
                  <a:moveTo>
                    <a:pt x="568" y="0"/>
                  </a:moveTo>
                  <a:cubicBezTo>
                    <a:pt x="288" y="0"/>
                    <a:pt x="15" y="215"/>
                    <a:pt x="8" y="545"/>
                  </a:cubicBezTo>
                  <a:cubicBezTo>
                    <a:pt x="0" y="877"/>
                    <a:pt x="278" y="1103"/>
                    <a:pt x="566" y="1103"/>
                  </a:cubicBezTo>
                  <a:cubicBezTo>
                    <a:pt x="698" y="1103"/>
                    <a:pt x="832" y="1055"/>
                    <a:pt x="941" y="950"/>
                  </a:cubicBezTo>
                  <a:cubicBezTo>
                    <a:pt x="1166" y="736"/>
                    <a:pt x="1177" y="387"/>
                    <a:pt x="963" y="174"/>
                  </a:cubicBezTo>
                  <a:cubicBezTo>
                    <a:pt x="851" y="54"/>
                    <a:pt x="709" y="0"/>
                    <a:pt x="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6"/>
            <p:cNvSpPr/>
            <p:nvPr/>
          </p:nvSpPr>
          <p:spPr>
            <a:xfrm>
              <a:off x="1603800" y="3760475"/>
              <a:ext cx="35725" cy="30600"/>
            </a:xfrm>
            <a:custGeom>
              <a:avLst/>
              <a:gdLst/>
              <a:ahLst/>
              <a:cxnLst/>
              <a:rect l="l" t="t" r="r" b="b"/>
              <a:pathLst>
                <a:path w="1429" h="1224" extrusionOk="0">
                  <a:moveTo>
                    <a:pt x="694" y="0"/>
                  </a:moveTo>
                  <a:cubicBezTo>
                    <a:pt x="467" y="0"/>
                    <a:pt x="241" y="124"/>
                    <a:pt x="135" y="374"/>
                  </a:cubicBezTo>
                  <a:cubicBezTo>
                    <a:pt x="0" y="677"/>
                    <a:pt x="146" y="1037"/>
                    <a:pt x="450" y="1172"/>
                  </a:cubicBezTo>
                  <a:cubicBezTo>
                    <a:pt x="531" y="1207"/>
                    <a:pt x="613" y="1223"/>
                    <a:pt x="692" y="1223"/>
                  </a:cubicBezTo>
                  <a:cubicBezTo>
                    <a:pt x="1095" y="1223"/>
                    <a:pt x="1429" y="808"/>
                    <a:pt x="1259" y="385"/>
                  </a:cubicBezTo>
                  <a:cubicBezTo>
                    <a:pt x="1157" y="129"/>
                    <a:pt x="925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6"/>
            <p:cNvSpPr/>
            <p:nvPr/>
          </p:nvSpPr>
          <p:spPr>
            <a:xfrm>
              <a:off x="1660025" y="3761675"/>
              <a:ext cx="36825" cy="30475"/>
            </a:xfrm>
            <a:custGeom>
              <a:avLst/>
              <a:gdLst/>
              <a:ahLst/>
              <a:cxnLst/>
              <a:rect l="l" t="t" r="r" b="b"/>
              <a:pathLst>
                <a:path w="1473" h="1219" extrusionOk="0">
                  <a:moveTo>
                    <a:pt x="726" y="0"/>
                  </a:moveTo>
                  <a:cubicBezTo>
                    <a:pt x="328" y="0"/>
                    <a:pt x="0" y="412"/>
                    <a:pt x="168" y="832"/>
                  </a:cubicBezTo>
                  <a:cubicBezTo>
                    <a:pt x="264" y="1075"/>
                    <a:pt x="494" y="1218"/>
                    <a:pt x="739" y="1218"/>
                  </a:cubicBezTo>
                  <a:cubicBezTo>
                    <a:pt x="811" y="1218"/>
                    <a:pt x="884" y="1206"/>
                    <a:pt x="955" y="1180"/>
                  </a:cubicBezTo>
                  <a:cubicBezTo>
                    <a:pt x="1461" y="978"/>
                    <a:pt x="1472" y="270"/>
                    <a:pt x="978" y="56"/>
                  </a:cubicBezTo>
                  <a:cubicBezTo>
                    <a:pt x="893" y="18"/>
                    <a:pt x="808" y="0"/>
                    <a:pt x="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6"/>
            <p:cNvSpPr/>
            <p:nvPr/>
          </p:nvSpPr>
          <p:spPr>
            <a:xfrm>
              <a:off x="1701325" y="3722300"/>
              <a:ext cx="37100" cy="30300"/>
            </a:xfrm>
            <a:custGeom>
              <a:avLst/>
              <a:gdLst/>
              <a:ahLst/>
              <a:cxnLst/>
              <a:rect l="l" t="t" r="r" b="b"/>
              <a:pathLst>
                <a:path w="1484" h="1212" extrusionOk="0">
                  <a:moveTo>
                    <a:pt x="749" y="0"/>
                  </a:moveTo>
                  <a:cubicBezTo>
                    <a:pt x="674" y="0"/>
                    <a:pt x="596" y="15"/>
                    <a:pt x="517" y="46"/>
                  </a:cubicBezTo>
                  <a:cubicBezTo>
                    <a:pt x="12" y="237"/>
                    <a:pt x="0" y="945"/>
                    <a:pt x="495" y="1159"/>
                  </a:cubicBezTo>
                  <a:cubicBezTo>
                    <a:pt x="575" y="1194"/>
                    <a:pt x="659" y="1211"/>
                    <a:pt x="741" y="1211"/>
                  </a:cubicBezTo>
                  <a:cubicBezTo>
                    <a:pt x="972" y="1211"/>
                    <a:pt x="1194" y="1079"/>
                    <a:pt x="1293" y="855"/>
                  </a:cubicBezTo>
                  <a:cubicBezTo>
                    <a:pt x="1483" y="428"/>
                    <a:pt x="1159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6"/>
            <p:cNvSpPr/>
            <p:nvPr/>
          </p:nvSpPr>
          <p:spPr>
            <a:xfrm>
              <a:off x="1702400" y="3665250"/>
              <a:ext cx="35775" cy="30300"/>
            </a:xfrm>
            <a:custGeom>
              <a:avLst/>
              <a:gdLst/>
              <a:ahLst/>
              <a:cxnLst/>
              <a:rect l="l" t="t" r="r" b="b"/>
              <a:pathLst>
                <a:path w="1431" h="1212" extrusionOk="0">
                  <a:moveTo>
                    <a:pt x="741" y="1"/>
                  </a:moveTo>
                  <a:cubicBezTo>
                    <a:pt x="517" y="1"/>
                    <a:pt x="292" y="119"/>
                    <a:pt x="182" y="361"/>
                  </a:cubicBezTo>
                  <a:cubicBezTo>
                    <a:pt x="0" y="782"/>
                    <a:pt x="332" y="1211"/>
                    <a:pt x="740" y="1211"/>
                  </a:cubicBezTo>
                  <a:cubicBezTo>
                    <a:pt x="811" y="1211"/>
                    <a:pt x="885" y="1198"/>
                    <a:pt x="958" y="1170"/>
                  </a:cubicBezTo>
                  <a:cubicBezTo>
                    <a:pt x="1273" y="1046"/>
                    <a:pt x="1430" y="698"/>
                    <a:pt x="1306" y="383"/>
                  </a:cubicBezTo>
                  <a:cubicBezTo>
                    <a:pt x="1209" y="130"/>
                    <a:pt x="976" y="1"/>
                    <a:pt x="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6"/>
            <p:cNvSpPr/>
            <p:nvPr/>
          </p:nvSpPr>
          <p:spPr>
            <a:xfrm>
              <a:off x="1662825" y="3624225"/>
              <a:ext cx="36850" cy="30400"/>
            </a:xfrm>
            <a:custGeom>
              <a:avLst/>
              <a:gdLst/>
              <a:ahLst/>
              <a:cxnLst/>
              <a:rect l="l" t="t" r="r" b="b"/>
              <a:pathLst>
                <a:path w="1474" h="1216" extrusionOk="0">
                  <a:moveTo>
                    <a:pt x="745" y="0"/>
                  </a:moveTo>
                  <a:cubicBezTo>
                    <a:pt x="671" y="0"/>
                    <a:pt x="594" y="14"/>
                    <a:pt x="517" y="45"/>
                  </a:cubicBezTo>
                  <a:cubicBezTo>
                    <a:pt x="11" y="236"/>
                    <a:pt x="0" y="945"/>
                    <a:pt x="495" y="1170"/>
                  </a:cubicBezTo>
                  <a:cubicBezTo>
                    <a:pt x="570" y="1200"/>
                    <a:pt x="649" y="1215"/>
                    <a:pt x="727" y="1215"/>
                  </a:cubicBezTo>
                  <a:cubicBezTo>
                    <a:pt x="963" y="1215"/>
                    <a:pt x="1192" y="1080"/>
                    <a:pt x="1293" y="844"/>
                  </a:cubicBezTo>
                  <a:lnTo>
                    <a:pt x="1293" y="855"/>
                  </a:lnTo>
                  <a:cubicBezTo>
                    <a:pt x="1474" y="436"/>
                    <a:pt x="1155" y="0"/>
                    <a:pt x="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6"/>
            <p:cNvSpPr/>
            <p:nvPr/>
          </p:nvSpPr>
          <p:spPr>
            <a:xfrm>
              <a:off x="1605475" y="3622875"/>
              <a:ext cx="36850" cy="30500"/>
            </a:xfrm>
            <a:custGeom>
              <a:avLst/>
              <a:gdLst/>
              <a:ahLst/>
              <a:cxnLst/>
              <a:rect l="l" t="t" r="r" b="b"/>
              <a:pathLst>
                <a:path w="1474" h="1220" extrusionOk="0">
                  <a:moveTo>
                    <a:pt x="739" y="1"/>
                  </a:moveTo>
                  <a:cubicBezTo>
                    <a:pt x="666" y="1"/>
                    <a:pt x="591" y="14"/>
                    <a:pt x="518" y="43"/>
                  </a:cubicBezTo>
                  <a:cubicBezTo>
                    <a:pt x="12" y="245"/>
                    <a:pt x="1" y="954"/>
                    <a:pt x="495" y="1167"/>
                  </a:cubicBezTo>
                  <a:cubicBezTo>
                    <a:pt x="578" y="1203"/>
                    <a:pt x="661" y="1219"/>
                    <a:pt x="741" y="1219"/>
                  </a:cubicBezTo>
                  <a:cubicBezTo>
                    <a:pt x="1142" y="1219"/>
                    <a:pt x="1473" y="813"/>
                    <a:pt x="1305" y="392"/>
                  </a:cubicBezTo>
                  <a:cubicBezTo>
                    <a:pt x="1210" y="150"/>
                    <a:pt x="982" y="1"/>
                    <a:pt x="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6"/>
            <p:cNvSpPr/>
            <p:nvPr/>
          </p:nvSpPr>
          <p:spPr>
            <a:xfrm>
              <a:off x="1564150" y="3662550"/>
              <a:ext cx="36850" cy="30300"/>
            </a:xfrm>
            <a:custGeom>
              <a:avLst/>
              <a:gdLst/>
              <a:ahLst/>
              <a:cxnLst/>
              <a:rect l="l" t="t" r="r" b="b"/>
              <a:pathLst>
                <a:path w="1474" h="1212" extrusionOk="0">
                  <a:moveTo>
                    <a:pt x="735" y="0"/>
                  </a:moveTo>
                  <a:cubicBezTo>
                    <a:pt x="503" y="0"/>
                    <a:pt x="281" y="135"/>
                    <a:pt x="181" y="367"/>
                  </a:cubicBezTo>
                  <a:cubicBezTo>
                    <a:pt x="0" y="785"/>
                    <a:pt x="318" y="1211"/>
                    <a:pt x="725" y="1211"/>
                  </a:cubicBezTo>
                  <a:cubicBezTo>
                    <a:pt x="800" y="1211"/>
                    <a:pt x="878" y="1197"/>
                    <a:pt x="957" y="1166"/>
                  </a:cubicBezTo>
                  <a:cubicBezTo>
                    <a:pt x="1463" y="974"/>
                    <a:pt x="1474" y="266"/>
                    <a:pt x="979" y="53"/>
                  </a:cubicBezTo>
                  <a:cubicBezTo>
                    <a:pt x="900" y="17"/>
                    <a:pt x="817" y="0"/>
                    <a:pt x="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6"/>
            <p:cNvSpPr/>
            <p:nvPr/>
          </p:nvSpPr>
          <p:spPr>
            <a:xfrm>
              <a:off x="1564175" y="3719500"/>
              <a:ext cx="35725" cy="30200"/>
            </a:xfrm>
            <a:custGeom>
              <a:avLst/>
              <a:gdLst/>
              <a:ahLst/>
              <a:cxnLst/>
              <a:rect l="l" t="t" r="r" b="b"/>
              <a:pathLst>
                <a:path w="1429" h="1208" extrusionOk="0">
                  <a:moveTo>
                    <a:pt x="696" y="0"/>
                  </a:moveTo>
                  <a:cubicBezTo>
                    <a:pt x="623" y="0"/>
                    <a:pt x="548" y="15"/>
                    <a:pt x="472" y="46"/>
                  </a:cubicBezTo>
                  <a:cubicBezTo>
                    <a:pt x="157" y="158"/>
                    <a:pt x="0" y="518"/>
                    <a:pt x="124" y="821"/>
                  </a:cubicBezTo>
                  <a:cubicBezTo>
                    <a:pt x="221" y="1078"/>
                    <a:pt x="452" y="1208"/>
                    <a:pt x="685" y="1208"/>
                  </a:cubicBezTo>
                  <a:cubicBezTo>
                    <a:pt x="910" y="1208"/>
                    <a:pt x="1137" y="1087"/>
                    <a:pt x="1248" y="844"/>
                  </a:cubicBezTo>
                  <a:cubicBezTo>
                    <a:pt x="1429" y="434"/>
                    <a:pt x="1102" y="0"/>
                    <a:pt x="6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6"/>
            <p:cNvSpPr/>
            <p:nvPr/>
          </p:nvSpPr>
          <p:spPr>
            <a:xfrm>
              <a:off x="1559950" y="3777300"/>
              <a:ext cx="20250" cy="15300"/>
            </a:xfrm>
            <a:custGeom>
              <a:avLst/>
              <a:gdLst/>
              <a:ahLst/>
              <a:cxnLst/>
              <a:rect l="l" t="t" r="r" b="b"/>
              <a:pathLst>
                <a:path w="810" h="612" extrusionOk="0">
                  <a:moveTo>
                    <a:pt x="407" y="0"/>
                  </a:moveTo>
                  <a:cubicBezTo>
                    <a:pt x="331" y="0"/>
                    <a:pt x="258" y="28"/>
                    <a:pt x="203" y="83"/>
                  </a:cubicBezTo>
                  <a:cubicBezTo>
                    <a:pt x="0" y="274"/>
                    <a:pt x="135" y="600"/>
                    <a:pt x="405" y="612"/>
                  </a:cubicBezTo>
                  <a:cubicBezTo>
                    <a:pt x="675" y="612"/>
                    <a:pt x="810" y="286"/>
                    <a:pt x="630" y="94"/>
                  </a:cubicBezTo>
                  <a:cubicBezTo>
                    <a:pt x="567" y="31"/>
                    <a:pt x="486" y="0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6"/>
            <p:cNvSpPr/>
            <p:nvPr/>
          </p:nvSpPr>
          <p:spPr>
            <a:xfrm>
              <a:off x="1641175" y="3811625"/>
              <a:ext cx="17925" cy="15275"/>
            </a:xfrm>
            <a:custGeom>
              <a:avLst/>
              <a:gdLst/>
              <a:ahLst/>
              <a:cxnLst/>
              <a:rect l="l" t="t" r="r" b="b"/>
              <a:pathLst>
                <a:path w="717" h="611" extrusionOk="0">
                  <a:moveTo>
                    <a:pt x="311" y="1"/>
                  </a:moveTo>
                  <a:cubicBezTo>
                    <a:pt x="156" y="1"/>
                    <a:pt x="8" y="119"/>
                    <a:pt x="0" y="307"/>
                  </a:cubicBezTo>
                  <a:cubicBezTo>
                    <a:pt x="0" y="464"/>
                    <a:pt x="135" y="610"/>
                    <a:pt x="304" y="610"/>
                  </a:cubicBezTo>
                  <a:cubicBezTo>
                    <a:pt x="309" y="610"/>
                    <a:pt x="313" y="610"/>
                    <a:pt x="318" y="610"/>
                  </a:cubicBezTo>
                  <a:cubicBezTo>
                    <a:pt x="579" y="610"/>
                    <a:pt x="717" y="292"/>
                    <a:pt x="529" y="93"/>
                  </a:cubicBezTo>
                  <a:cubicBezTo>
                    <a:pt x="466" y="30"/>
                    <a:pt x="388" y="1"/>
                    <a:pt x="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6"/>
            <p:cNvSpPr/>
            <p:nvPr/>
          </p:nvSpPr>
          <p:spPr>
            <a:xfrm>
              <a:off x="1718750" y="3780500"/>
              <a:ext cx="20250" cy="15300"/>
            </a:xfrm>
            <a:custGeom>
              <a:avLst/>
              <a:gdLst/>
              <a:ahLst/>
              <a:cxnLst/>
              <a:rect l="l" t="t" r="r" b="b"/>
              <a:pathLst>
                <a:path w="810" h="612" extrusionOk="0">
                  <a:moveTo>
                    <a:pt x="416" y="0"/>
                  </a:moveTo>
                  <a:cubicBezTo>
                    <a:pt x="147" y="0"/>
                    <a:pt x="0" y="326"/>
                    <a:pt x="191" y="517"/>
                  </a:cubicBezTo>
                  <a:cubicBezTo>
                    <a:pt x="249" y="581"/>
                    <a:pt x="327" y="612"/>
                    <a:pt x="406" y="612"/>
                  </a:cubicBezTo>
                  <a:cubicBezTo>
                    <a:pt x="482" y="612"/>
                    <a:pt x="558" y="583"/>
                    <a:pt x="619" y="529"/>
                  </a:cubicBezTo>
                  <a:cubicBezTo>
                    <a:pt x="810" y="337"/>
                    <a:pt x="686" y="11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6"/>
            <p:cNvSpPr/>
            <p:nvPr/>
          </p:nvSpPr>
          <p:spPr>
            <a:xfrm>
              <a:off x="1753325" y="3702150"/>
              <a:ext cx="17925" cy="15400"/>
            </a:xfrm>
            <a:custGeom>
              <a:avLst/>
              <a:gdLst/>
              <a:ahLst/>
              <a:cxnLst/>
              <a:rect l="l" t="t" r="r" b="b"/>
              <a:pathLst>
                <a:path w="717" h="616" extrusionOk="0">
                  <a:moveTo>
                    <a:pt x="405" y="1"/>
                  </a:moveTo>
                  <a:cubicBezTo>
                    <a:pt x="331" y="1"/>
                    <a:pt x="255" y="27"/>
                    <a:pt x="191" y="87"/>
                  </a:cubicBezTo>
                  <a:cubicBezTo>
                    <a:pt x="0" y="279"/>
                    <a:pt x="124" y="605"/>
                    <a:pt x="394" y="616"/>
                  </a:cubicBezTo>
                  <a:cubicBezTo>
                    <a:pt x="562" y="616"/>
                    <a:pt x="708" y="481"/>
                    <a:pt x="708" y="312"/>
                  </a:cubicBezTo>
                  <a:cubicBezTo>
                    <a:pt x="716" y="127"/>
                    <a:pt x="565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6"/>
            <p:cNvSpPr/>
            <p:nvPr/>
          </p:nvSpPr>
          <p:spPr>
            <a:xfrm>
              <a:off x="1723800" y="3622800"/>
              <a:ext cx="19175" cy="15050"/>
            </a:xfrm>
            <a:custGeom>
              <a:avLst/>
              <a:gdLst/>
              <a:ahLst/>
              <a:cxnLst/>
              <a:rect l="l" t="t" r="r" b="b"/>
              <a:pathLst>
                <a:path w="767" h="602" extrusionOk="0">
                  <a:moveTo>
                    <a:pt x="332" y="1"/>
                  </a:moveTo>
                  <a:cubicBezTo>
                    <a:pt x="263" y="1"/>
                    <a:pt x="191" y="27"/>
                    <a:pt x="124" y="91"/>
                  </a:cubicBezTo>
                  <a:cubicBezTo>
                    <a:pt x="1" y="204"/>
                    <a:pt x="1" y="395"/>
                    <a:pt x="113" y="507"/>
                  </a:cubicBezTo>
                  <a:cubicBezTo>
                    <a:pt x="171" y="570"/>
                    <a:pt x="252" y="601"/>
                    <a:pt x="332" y="601"/>
                  </a:cubicBezTo>
                  <a:cubicBezTo>
                    <a:pt x="409" y="601"/>
                    <a:pt x="485" y="573"/>
                    <a:pt x="540" y="518"/>
                  </a:cubicBezTo>
                  <a:lnTo>
                    <a:pt x="540" y="530"/>
                  </a:lnTo>
                  <a:cubicBezTo>
                    <a:pt x="766" y="312"/>
                    <a:pt x="56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6"/>
            <p:cNvSpPr/>
            <p:nvPr/>
          </p:nvSpPr>
          <p:spPr>
            <a:xfrm>
              <a:off x="1643225" y="3588250"/>
              <a:ext cx="17925" cy="15200"/>
            </a:xfrm>
            <a:custGeom>
              <a:avLst/>
              <a:gdLst/>
              <a:ahLst/>
              <a:cxnLst/>
              <a:rect l="l" t="t" r="r" b="b"/>
              <a:pathLst>
                <a:path w="717" h="608" extrusionOk="0">
                  <a:moveTo>
                    <a:pt x="400" y="0"/>
                  </a:moveTo>
                  <a:cubicBezTo>
                    <a:pt x="138" y="0"/>
                    <a:pt x="0" y="319"/>
                    <a:pt x="188" y="517"/>
                  </a:cubicBezTo>
                  <a:cubicBezTo>
                    <a:pt x="250" y="579"/>
                    <a:pt x="326" y="607"/>
                    <a:pt x="401" y="607"/>
                  </a:cubicBezTo>
                  <a:cubicBezTo>
                    <a:pt x="558" y="607"/>
                    <a:pt x="709" y="486"/>
                    <a:pt x="717" y="304"/>
                  </a:cubicBezTo>
                  <a:cubicBezTo>
                    <a:pt x="717" y="135"/>
                    <a:pt x="582" y="0"/>
                    <a:pt x="413" y="0"/>
                  </a:cubicBezTo>
                  <a:cubicBezTo>
                    <a:pt x="409" y="0"/>
                    <a:pt x="404" y="0"/>
                    <a:pt x="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6"/>
            <p:cNvSpPr/>
            <p:nvPr/>
          </p:nvSpPr>
          <p:spPr>
            <a:xfrm>
              <a:off x="1565650" y="3619250"/>
              <a:ext cx="15975" cy="15200"/>
            </a:xfrm>
            <a:custGeom>
              <a:avLst/>
              <a:gdLst/>
              <a:ahLst/>
              <a:cxnLst/>
              <a:rect l="l" t="t" r="r" b="b"/>
              <a:pathLst>
                <a:path w="639" h="608" extrusionOk="0">
                  <a:moveTo>
                    <a:pt x="312" y="1"/>
                  </a:moveTo>
                  <a:cubicBezTo>
                    <a:pt x="158" y="1"/>
                    <a:pt x="8" y="121"/>
                    <a:pt x="8" y="301"/>
                  </a:cubicBezTo>
                  <a:cubicBezTo>
                    <a:pt x="1" y="486"/>
                    <a:pt x="152" y="607"/>
                    <a:pt x="313" y="607"/>
                  </a:cubicBezTo>
                  <a:cubicBezTo>
                    <a:pt x="386" y="607"/>
                    <a:pt x="462" y="582"/>
                    <a:pt x="526" y="525"/>
                  </a:cubicBezTo>
                  <a:cubicBezTo>
                    <a:pt x="638" y="402"/>
                    <a:pt x="638" y="222"/>
                    <a:pt x="526" y="98"/>
                  </a:cubicBezTo>
                  <a:cubicBezTo>
                    <a:pt x="466" y="31"/>
                    <a:pt x="388" y="1"/>
                    <a:pt x="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6"/>
            <p:cNvSpPr/>
            <p:nvPr/>
          </p:nvSpPr>
          <p:spPr>
            <a:xfrm>
              <a:off x="1531275" y="3697575"/>
              <a:ext cx="17725" cy="15275"/>
            </a:xfrm>
            <a:custGeom>
              <a:avLst/>
              <a:gdLst/>
              <a:ahLst/>
              <a:cxnLst/>
              <a:rect l="l" t="t" r="r" b="b"/>
              <a:pathLst>
                <a:path w="709" h="611" extrusionOk="0">
                  <a:moveTo>
                    <a:pt x="315" y="1"/>
                  </a:moveTo>
                  <a:cubicBezTo>
                    <a:pt x="147" y="1"/>
                    <a:pt x="1" y="136"/>
                    <a:pt x="1" y="304"/>
                  </a:cubicBezTo>
                  <a:cubicBezTo>
                    <a:pt x="1" y="489"/>
                    <a:pt x="149" y="611"/>
                    <a:pt x="307" y="611"/>
                  </a:cubicBezTo>
                  <a:cubicBezTo>
                    <a:pt x="380" y="611"/>
                    <a:pt x="454" y="585"/>
                    <a:pt x="518" y="529"/>
                  </a:cubicBezTo>
                  <a:cubicBezTo>
                    <a:pt x="709" y="338"/>
                    <a:pt x="585" y="12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6"/>
            <p:cNvSpPr/>
            <p:nvPr/>
          </p:nvSpPr>
          <p:spPr>
            <a:xfrm>
              <a:off x="1578225" y="3832600"/>
              <a:ext cx="26600" cy="22875"/>
            </a:xfrm>
            <a:custGeom>
              <a:avLst/>
              <a:gdLst/>
              <a:ahLst/>
              <a:cxnLst/>
              <a:rect l="l" t="t" r="r" b="b"/>
              <a:pathLst>
                <a:path w="1064" h="915" extrusionOk="0">
                  <a:moveTo>
                    <a:pt x="516" y="0"/>
                  </a:moveTo>
                  <a:cubicBezTo>
                    <a:pt x="346" y="0"/>
                    <a:pt x="174" y="93"/>
                    <a:pt x="90" y="277"/>
                  </a:cubicBezTo>
                  <a:cubicBezTo>
                    <a:pt x="0" y="502"/>
                    <a:pt x="101" y="772"/>
                    <a:pt x="326" y="873"/>
                  </a:cubicBezTo>
                  <a:cubicBezTo>
                    <a:pt x="389" y="902"/>
                    <a:pt x="453" y="915"/>
                    <a:pt x="515" y="915"/>
                  </a:cubicBezTo>
                  <a:cubicBezTo>
                    <a:pt x="815" y="915"/>
                    <a:pt x="1064" y="605"/>
                    <a:pt x="933" y="288"/>
                  </a:cubicBezTo>
                  <a:cubicBezTo>
                    <a:pt x="860" y="96"/>
                    <a:pt x="689" y="0"/>
                    <a:pt x="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6"/>
            <p:cNvSpPr/>
            <p:nvPr/>
          </p:nvSpPr>
          <p:spPr>
            <a:xfrm>
              <a:off x="1691800" y="3834925"/>
              <a:ext cx="27825" cy="22800"/>
            </a:xfrm>
            <a:custGeom>
              <a:avLst/>
              <a:gdLst/>
              <a:ahLst/>
              <a:cxnLst/>
              <a:rect l="l" t="t" r="r" b="b"/>
              <a:pathLst>
                <a:path w="1113" h="912" extrusionOk="0">
                  <a:moveTo>
                    <a:pt x="547" y="0"/>
                  </a:moveTo>
                  <a:cubicBezTo>
                    <a:pt x="247" y="0"/>
                    <a:pt x="1" y="303"/>
                    <a:pt x="123" y="623"/>
                  </a:cubicBezTo>
                  <a:cubicBezTo>
                    <a:pt x="192" y="804"/>
                    <a:pt x="367" y="912"/>
                    <a:pt x="551" y="912"/>
                  </a:cubicBezTo>
                  <a:cubicBezTo>
                    <a:pt x="607" y="912"/>
                    <a:pt x="664" y="902"/>
                    <a:pt x="719" y="881"/>
                  </a:cubicBezTo>
                  <a:cubicBezTo>
                    <a:pt x="1101" y="735"/>
                    <a:pt x="1112" y="207"/>
                    <a:pt x="730" y="38"/>
                  </a:cubicBezTo>
                  <a:cubicBezTo>
                    <a:pt x="669" y="12"/>
                    <a:pt x="607" y="0"/>
                    <a:pt x="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6"/>
            <p:cNvSpPr/>
            <p:nvPr/>
          </p:nvSpPr>
          <p:spPr>
            <a:xfrm>
              <a:off x="1774400" y="3756075"/>
              <a:ext cx="27825" cy="22725"/>
            </a:xfrm>
            <a:custGeom>
              <a:avLst/>
              <a:gdLst/>
              <a:ahLst/>
              <a:cxnLst/>
              <a:rect l="l" t="t" r="r" b="b"/>
              <a:pathLst>
                <a:path w="1113" h="909" extrusionOk="0">
                  <a:moveTo>
                    <a:pt x="559" y="1"/>
                  </a:moveTo>
                  <a:cubicBezTo>
                    <a:pt x="505" y="1"/>
                    <a:pt x="449" y="11"/>
                    <a:pt x="394" y="33"/>
                  </a:cubicBezTo>
                  <a:cubicBezTo>
                    <a:pt x="12" y="179"/>
                    <a:pt x="0" y="707"/>
                    <a:pt x="371" y="865"/>
                  </a:cubicBezTo>
                  <a:cubicBezTo>
                    <a:pt x="435" y="895"/>
                    <a:pt x="500" y="909"/>
                    <a:pt x="565" y="909"/>
                  </a:cubicBezTo>
                  <a:cubicBezTo>
                    <a:pt x="740" y="909"/>
                    <a:pt x="904" y="804"/>
                    <a:pt x="978" y="640"/>
                  </a:cubicBezTo>
                  <a:cubicBezTo>
                    <a:pt x="1112" y="324"/>
                    <a:pt x="864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6"/>
            <p:cNvSpPr/>
            <p:nvPr/>
          </p:nvSpPr>
          <p:spPr>
            <a:xfrm>
              <a:off x="1776725" y="3641900"/>
              <a:ext cx="26650" cy="22775"/>
            </a:xfrm>
            <a:custGeom>
              <a:avLst/>
              <a:gdLst/>
              <a:ahLst/>
              <a:cxnLst/>
              <a:rect l="l" t="t" r="r" b="b"/>
              <a:pathLst>
                <a:path w="1066" h="911" extrusionOk="0">
                  <a:moveTo>
                    <a:pt x="552" y="0"/>
                  </a:moveTo>
                  <a:cubicBezTo>
                    <a:pt x="386" y="0"/>
                    <a:pt x="220" y="90"/>
                    <a:pt x="143" y="271"/>
                  </a:cubicBezTo>
                  <a:cubicBezTo>
                    <a:pt x="0" y="587"/>
                    <a:pt x="247" y="910"/>
                    <a:pt x="552" y="910"/>
                  </a:cubicBezTo>
                  <a:cubicBezTo>
                    <a:pt x="606" y="910"/>
                    <a:pt x="661" y="900"/>
                    <a:pt x="717" y="879"/>
                  </a:cubicBezTo>
                  <a:cubicBezTo>
                    <a:pt x="953" y="789"/>
                    <a:pt x="1065" y="519"/>
                    <a:pt x="975" y="294"/>
                  </a:cubicBezTo>
                  <a:cubicBezTo>
                    <a:pt x="901" y="99"/>
                    <a:pt x="726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6"/>
            <p:cNvSpPr/>
            <p:nvPr/>
          </p:nvSpPr>
          <p:spPr>
            <a:xfrm>
              <a:off x="1697450" y="3559650"/>
              <a:ext cx="26650" cy="22800"/>
            </a:xfrm>
            <a:custGeom>
              <a:avLst/>
              <a:gdLst/>
              <a:ahLst/>
              <a:cxnLst/>
              <a:rect l="l" t="t" r="r" b="b"/>
              <a:pathLst>
                <a:path w="1066" h="912" extrusionOk="0">
                  <a:moveTo>
                    <a:pt x="547" y="1"/>
                  </a:moveTo>
                  <a:cubicBezTo>
                    <a:pt x="243" y="1"/>
                    <a:pt x="0" y="310"/>
                    <a:pt x="122" y="627"/>
                  </a:cubicBezTo>
                  <a:cubicBezTo>
                    <a:pt x="201" y="815"/>
                    <a:pt x="377" y="911"/>
                    <a:pt x="552" y="911"/>
                  </a:cubicBezTo>
                  <a:cubicBezTo>
                    <a:pt x="723" y="911"/>
                    <a:pt x="893" y="821"/>
                    <a:pt x="976" y="638"/>
                  </a:cubicBezTo>
                  <a:cubicBezTo>
                    <a:pt x="1066" y="402"/>
                    <a:pt x="965" y="144"/>
                    <a:pt x="740" y="43"/>
                  </a:cubicBezTo>
                  <a:cubicBezTo>
                    <a:pt x="675" y="14"/>
                    <a:pt x="610" y="1"/>
                    <a:pt x="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6"/>
            <p:cNvSpPr/>
            <p:nvPr/>
          </p:nvSpPr>
          <p:spPr>
            <a:xfrm>
              <a:off x="1582725" y="3557275"/>
              <a:ext cx="27775" cy="22775"/>
            </a:xfrm>
            <a:custGeom>
              <a:avLst/>
              <a:gdLst/>
              <a:ahLst/>
              <a:cxnLst/>
              <a:rect l="l" t="t" r="r" b="b"/>
              <a:pathLst>
                <a:path w="1111" h="911" extrusionOk="0">
                  <a:moveTo>
                    <a:pt x="564" y="1"/>
                  </a:moveTo>
                  <a:cubicBezTo>
                    <a:pt x="508" y="1"/>
                    <a:pt x="450" y="12"/>
                    <a:pt x="393" y="36"/>
                  </a:cubicBezTo>
                  <a:cubicBezTo>
                    <a:pt x="11" y="183"/>
                    <a:pt x="0" y="711"/>
                    <a:pt x="382" y="868"/>
                  </a:cubicBezTo>
                  <a:cubicBezTo>
                    <a:pt x="446" y="897"/>
                    <a:pt x="509" y="910"/>
                    <a:pt x="571" y="910"/>
                  </a:cubicBezTo>
                  <a:cubicBezTo>
                    <a:pt x="868" y="910"/>
                    <a:pt x="1111" y="603"/>
                    <a:pt x="989" y="295"/>
                  </a:cubicBezTo>
                  <a:cubicBezTo>
                    <a:pt x="912" y="115"/>
                    <a:pt x="744" y="1"/>
                    <a:pt x="5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6"/>
            <p:cNvSpPr/>
            <p:nvPr/>
          </p:nvSpPr>
          <p:spPr>
            <a:xfrm>
              <a:off x="1500150" y="3636225"/>
              <a:ext cx="27775" cy="22825"/>
            </a:xfrm>
            <a:custGeom>
              <a:avLst/>
              <a:gdLst/>
              <a:ahLst/>
              <a:cxnLst/>
              <a:rect l="l" t="t" r="r" b="b"/>
              <a:pathLst>
                <a:path w="1111" h="913" extrusionOk="0">
                  <a:moveTo>
                    <a:pt x="558" y="0"/>
                  </a:moveTo>
                  <a:cubicBezTo>
                    <a:pt x="379" y="0"/>
                    <a:pt x="211" y="105"/>
                    <a:pt x="144" y="274"/>
                  </a:cubicBezTo>
                  <a:cubicBezTo>
                    <a:pt x="0" y="589"/>
                    <a:pt x="247" y="913"/>
                    <a:pt x="552" y="913"/>
                  </a:cubicBezTo>
                  <a:cubicBezTo>
                    <a:pt x="606" y="913"/>
                    <a:pt x="662" y="903"/>
                    <a:pt x="717" y="881"/>
                  </a:cubicBezTo>
                  <a:cubicBezTo>
                    <a:pt x="1099" y="735"/>
                    <a:pt x="1111" y="206"/>
                    <a:pt x="740" y="38"/>
                  </a:cubicBezTo>
                  <a:cubicBezTo>
                    <a:pt x="680" y="12"/>
                    <a:pt x="619" y="0"/>
                    <a:pt x="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6"/>
            <p:cNvSpPr/>
            <p:nvPr/>
          </p:nvSpPr>
          <p:spPr>
            <a:xfrm>
              <a:off x="1498950" y="3750475"/>
              <a:ext cx="26675" cy="22550"/>
            </a:xfrm>
            <a:custGeom>
              <a:avLst/>
              <a:gdLst/>
              <a:ahLst/>
              <a:cxnLst/>
              <a:rect l="l" t="t" r="r" b="b"/>
              <a:pathLst>
                <a:path w="1067" h="902" extrusionOk="0">
                  <a:moveTo>
                    <a:pt x="514" y="0"/>
                  </a:moveTo>
                  <a:cubicBezTo>
                    <a:pt x="460" y="0"/>
                    <a:pt x="405" y="10"/>
                    <a:pt x="349" y="32"/>
                  </a:cubicBezTo>
                  <a:cubicBezTo>
                    <a:pt x="113" y="122"/>
                    <a:pt x="1" y="380"/>
                    <a:pt x="91" y="617"/>
                  </a:cubicBezTo>
                  <a:cubicBezTo>
                    <a:pt x="165" y="806"/>
                    <a:pt x="340" y="902"/>
                    <a:pt x="514" y="902"/>
                  </a:cubicBezTo>
                  <a:cubicBezTo>
                    <a:pt x="680" y="902"/>
                    <a:pt x="846" y="815"/>
                    <a:pt x="923" y="639"/>
                  </a:cubicBezTo>
                  <a:cubicBezTo>
                    <a:pt x="1066" y="324"/>
                    <a:pt x="81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6"/>
            <p:cNvSpPr/>
            <p:nvPr/>
          </p:nvSpPr>
          <p:spPr>
            <a:xfrm>
              <a:off x="1511875" y="3832675"/>
              <a:ext cx="8175" cy="7600"/>
            </a:xfrm>
            <a:custGeom>
              <a:avLst/>
              <a:gdLst/>
              <a:ahLst/>
              <a:cxnLst/>
              <a:rect l="l" t="t" r="r" b="b"/>
              <a:pathLst>
                <a:path w="327" h="304" extrusionOk="0">
                  <a:moveTo>
                    <a:pt x="175" y="1"/>
                  </a:moveTo>
                  <a:cubicBezTo>
                    <a:pt x="137" y="1"/>
                    <a:pt x="98" y="16"/>
                    <a:pt x="68" y="49"/>
                  </a:cubicBezTo>
                  <a:cubicBezTo>
                    <a:pt x="1" y="105"/>
                    <a:pt x="1" y="207"/>
                    <a:pt x="68" y="263"/>
                  </a:cubicBezTo>
                  <a:cubicBezTo>
                    <a:pt x="97" y="291"/>
                    <a:pt x="133" y="304"/>
                    <a:pt x="169" y="304"/>
                  </a:cubicBezTo>
                  <a:cubicBezTo>
                    <a:pt x="248" y="304"/>
                    <a:pt x="327" y="243"/>
                    <a:pt x="327" y="150"/>
                  </a:cubicBezTo>
                  <a:cubicBezTo>
                    <a:pt x="327" y="60"/>
                    <a:pt x="252" y="1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6"/>
            <p:cNvSpPr/>
            <p:nvPr/>
          </p:nvSpPr>
          <p:spPr>
            <a:xfrm>
              <a:off x="1643425" y="3890000"/>
              <a:ext cx="9025" cy="7725"/>
            </a:xfrm>
            <a:custGeom>
              <a:avLst/>
              <a:gdLst/>
              <a:ahLst/>
              <a:cxnLst/>
              <a:rect l="l" t="t" r="r" b="b"/>
              <a:pathLst>
                <a:path w="361" h="309" extrusionOk="0">
                  <a:moveTo>
                    <a:pt x="152" y="1"/>
                  </a:moveTo>
                  <a:cubicBezTo>
                    <a:pt x="75" y="1"/>
                    <a:pt x="0" y="61"/>
                    <a:pt x="0" y="151"/>
                  </a:cubicBezTo>
                  <a:cubicBezTo>
                    <a:pt x="0" y="230"/>
                    <a:pt x="68" y="297"/>
                    <a:pt x="147" y="308"/>
                  </a:cubicBezTo>
                  <a:cubicBezTo>
                    <a:pt x="281" y="308"/>
                    <a:pt x="360" y="140"/>
                    <a:pt x="259" y="50"/>
                  </a:cubicBezTo>
                  <a:cubicBezTo>
                    <a:pt x="229" y="16"/>
                    <a:pt x="190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6"/>
            <p:cNvSpPr/>
            <p:nvPr/>
          </p:nvSpPr>
          <p:spPr>
            <a:xfrm>
              <a:off x="1775525" y="3838100"/>
              <a:ext cx="10150" cy="7550"/>
            </a:xfrm>
            <a:custGeom>
              <a:avLst/>
              <a:gdLst/>
              <a:ahLst/>
              <a:cxnLst/>
              <a:rect l="l" t="t" r="r" b="b"/>
              <a:pathLst>
                <a:path w="406" h="302" extrusionOk="0">
                  <a:moveTo>
                    <a:pt x="203" y="1"/>
                  </a:moveTo>
                  <a:cubicBezTo>
                    <a:pt x="68" y="1"/>
                    <a:pt x="0" y="158"/>
                    <a:pt x="102" y="259"/>
                  </a:cubicBezTo>
                  <a:cubicBezTo>
                    <a:pt x="130" y="288"/>
                    <a:pt x="169" y="302"/>
                    <a:pt x="208" y="302"/>
                  </a:cubicBezTo>
                  <a:cubicBezTo>
                    <a:pt x="248" y="302"/>
                    <a:pt x="287" y="288"/>
                    <a:pt x="315" y="259"/>
                  </a:cubicBezTo>
                  <a:cubicBezTo>
                    <a:pt x="405" y="158"/>
                    <a:pt x="338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6"/>
            <p:cNvSpPr/>
            <p:nvPr/>
          </p:nvSpPr>
          <p:spPr>
            <a:xfrm>
              <a:off x="1833150" y="3707525"/>
              <a:ext cx="9000" cy="7525"/>
            </a:xfrm>
            <a:custGeom>
              <a:avLst/>
              <a:gdLst/>
              <a:ahLst/>
              <a:cxnLst/>
              <a:rect l="l" t="t" r="r" b="b"/>
              <a:pathLst>
                <a:path w="360" h="301" extrusionOk="0">
                  <a:moveTo>
                    <a:pt x="207" y="0"/>
                  </a:moveTo>
                  <a:cubicBezTo>
                    <a:pt x="170" y="0"/>
                    <a:pt x="133" y="13"/>
                    <a:pt x="101" y="41"/>
                  </a:cubicBezTo>
                  <a:cubicBezTo>
                    <a:pt x="0" y="131"/>
                    <a:pt x="68" y="300"/>
                    <a:pt x="202" y="300"/>
                  </a:cubicBezTo>
                  <a:cubicBezTo>
                    <a:pt x="208" y="301"/>
                    <a:pt x="214" y="301"/>
                    <a:pt x="220" y="301"/>
                  </a:cubicBezTo>
                  <a:cubicBezTo>
                    <a:pt x="291" y="301"/>
                    <a:pt x="349" y="237"/>
                    <a:pt x="360" y="154"/>
                  </a:cubicBezTo>
                  <a:cubicBezTo>
                    <a:pt x="360" y="61"/>
                    <a:pt x="286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6"/>
            <p:cNvSpPr/>
            <p:nvPr/>
          </p:nvSpPr>
          <p:spPr>
            <a:xfrm>
              <a:off x="1782275" y="3574675"/>
              <a:ext cx="7875" cy="7775"/>
            </a:xfrm>
            <a:custGeom>
              <a:avLst/>
              <a:gdLst/>
              <a:ahLst/>
              <a:cxnLst/>
              <a:rect l="l" t="t" r="r" b="b"/>
              <a:pathLst>
                <a:path w="315" h="311" extrusionOk="0">
                  <a:moveTo>
                    <a:pt x="153" y="0"/>
                  </a:moveTo>
                  <a:cubicBezTo>
                    <a:pt x="76" y="0"/>
                    <a:pt x="0" y="63"/>
                    <a:pt x="0" y="161"/>
                  </a:cubicBezTo>
                  <a:cubicBezTo>
                    <a:pt x="0" y="251"/>
                    <a:pt x="75" y="311"/>
                    <a:pt x="152" y="311"/>
                  </a:cubicBezTo>
                  <a:cubicBezTo>
                    <a:pt x="190" y="311"/>
                    <a:pt x="229" y="296"/>
                    <a:pt x="259" y="262"/>
                  </a:cubicBezTo>
                  <a:cubicBezTo>
                    <a:pt x="315" y="206"/>
                    <a:pt x="315" y="105"/>
                    <a:pt x="259" y="49"/>
                  </a:cubicBezTo>
                  <a:cubicBezTo>
                    <a:pt x="229" y="15"/>
                    <a:pt x="191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6"/>
            <p:cNvSpPr/>
            <p:nvPr/>
          </p:nvSpPr>
          <p:spPr>
            <a:xfrm>
              <a:off x="1651000" y="3517700"/>
              <a:ext cx="7900" cy="7325"/>
            </a:xfrm>
            <a:custGeom>
              <a:avLst/>
              <a:gdLst/>
              <a:ahLst/>
              <a:cxnLst/>
              <a:rect l="l" t="t" r="r" b="b"/>
              <a:pathLst>
                <a:path w="316" h="293" extrusionOk="0">
                  <a:moveTo>
                    <a:pt x="160" y="0"/>
                  </a:moveTo>
                  <a:cubicBezTo>
                    <a:pt x="88" y="0"/>
                    <a:pt x="18" y="45"/>
                    <a:pt x="12" y="135"/>
                  </a:cubicBezTo>
                  <a:cubicBezTo>
                    <a:pt x="1" y="225"/>
                    <a:pt x="68" y="293"/>
                    <a:pt x="158" y="293"/>
                  </a:cubicBezTo>
                  <a:cubicBezTo>
                    <a:pt x="237" y="293"/>
                    <a:pt x="304" y="225"/>
                    <a:pt x="316" y="147"/>
                  </a:cubicBezTo>
                  <a:lnTo>
                    <a:pt x="316" y="135"/>
                  </a:lnTo>
                  <a:cubicBezTo>
                    <a:pt x="304" y="45"/>
                    <a:pt x="231" y="0"/>
                    <a:pt x="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6"/>
            <p:cNvSpPr/>
            <p:nvPr/>
          </p:nvSpPr>
          <p:spPr>
            <a:xfrm>
              <a:off x="1517775" y="3569325"/>
              <a:ext cx="7900" cy="7600"/>
            </a:xfrm>
            <a:custGeom>
              <a:avLst/>
              <a:gdLst/>
              <a:ahLst/>
              <a:cxnLst/>
              <a:rect l="l" t="t" r="r" b="b"/>
              <a:pathLst>
                <a:path w="316" h="304" extrusionOk="0">
                  <a:moveTo>
                    <a:pt x="153" y="0"/>
                  </a:moveTo>
                  <a:cubicBezTo>
                    <a:pt x="76" y="0"/>
                    <a:pt x="1" y="60"/>
                    <a:pt x="1" y="150"/>
                  </a:cubicBezTo>
                  <a:cubicBezTo>
                    <a:pt x="1" y="243"/>
                    <a:pt x="80" y="304"/>
                    <a:pt x="159" y="304"/>
                  </a:cubicBezTo>
                  <a:cubicBezTo>
                    <a:pt x="195" y="304"/>
                    <a:pt x="231" y="291"/>
                    <a:pt x="260" y="263"/>
                  </a:cubicBezTo>
                  <a:cubicBezTo>
                    <a:pt x="316" y="206"/>
                    <a:pt x="316" y="105"/>
                    <a:pt x="260" y="49"/>
                  </a:cubicBezTo>
                  <a:cubicBezTo>
                    <a:pt x="230" y="15"/>
                    <a:pt x="191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6"/>
            <p:cNvSpPr/>
            <p:nvPr/>
          </p:nvSpPr>
          <p:spPr>
            <a:xfrm>
              <a:off x="1460250" y="3699825"/>
              <a:ext cx="8950" cy="7800"/>
            </a:xfrm>
            <a:custGeom>
              <a:avLst/>
              <a:gdLst/>
              <a:ahLst/>
              <a:cxnLst/>
              <a:rect l="l" t="t" r="r" b="b"/>
              <a:pathLst>
                <a:path w="358" h="312" extrusionOk="0">
                  <a:moveTo>
                    <a:pt x="166" y="1"/>
                  </a:moveTo>
                  <a:cubicBezTo>
                    <a:pt x="76" y="1"/>
                    <a:pt x="9" y="68"/>
                    <a:pt x="9" y="158"/>
                  </a:cubicBezTo>
                  <a:cubicBezTo>
                    <a:pt x="1" y="251"/>
                    <a:pt x="78" y="311"/>
                    <a:pt x="156" y="311"/>
                  </a:cubicBezTo>
                  <a:cubicBezTo>
                    <a:pt x="192" y="311"/>
                    <a:pt x="228" y="299"/>
                    <a:pt x="256" y="270"/>
                  </a:cubicBezTo>
                  <a:cubicBezTo>
                    <a:pt x="357" y="169"/>
                    <a:pt x="301" y="12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6"/>
            <p:cNvSpPr/>
            <p:nvPr/>
          </p:nvSpPr>
          <p:spPr>
            <a:xfrm>
              <a:off x="1551675" y="3904675"/>
              <a:ext cx="18425" cy="15250"/>
            </a:xfrm>
            <a:custGeom>
              <a:avLst/>
              <a:gdLst/>
              <a:ahLst/>
              <a:cxnLst/>
              <a:rect l="l" t="t" r="r" b="b"/>
              <a:pathLst>
                <a:path w="737" h="610" extrusionOk="0">
                  <a:moveTo>
                    <a:pt x="381" y="0"/>
                  </a:moveTo>
                  <a:cubicBezTo>
                    <a:pt x="261" y="0"/>
                    <a:pt x="146" y="72"/>
                    <a:pt x="95" y="182"/>
                  </a:cubicBezTo>
                  <a:cubicBezTo>
                    <a:pt x="0" y="392"/>
                    <a:pt x="163" y="609"/>
                    <a:pt x="366" y="609"/>
                  </a:cubicBezTo>
                  <a:cubicBezTo>
                    <a:pt x="402" y="609"/>
                    <a:pt x="440" y="602"/>
                    <a:pt x="478" y="587"/>
                  </a:cubicBezTo>
                  <a:cubicBezTo>
                    <a:pt x="736" y="486"/>
                    <a:pt x="736" y="137"/>
                    <a:pt x="500" y="25"/>
                  </a:cubicBezTo>
                  <a:cubicBezTo>
                    <a:pt x="461" y="8"/>
                    <a:pt x="421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6"/>
            <p:cNvSpPr/>
            <p:nvPr/>
          </p:nvSpPr>
          <p:spPr>
            <a:xfrm>
              <a:off x="1723650" y="3908075"/>
              <a:ext cx="18450" cy="15400"/>
            </a:xfrm>
            <a:custGeom>
              <a:avLst/>
              <a:gdLst/>
              <a:ahLst/>
              <a:cxnLst/>
              <a:rect l="l" t="t" r="r" b="b"/>
              <a:pathLst>
                <a:path w="738" h="616" extrusionOk="0">
                  <a:moveTo>
                    <a:pt x="374" y="0"/>
                  </a:moveTo>
                  <a:cubicBezTo>
                    <a:pt x="170" y="0"/>
                    <a:pt x="0" y="209"/>
                    <a:pt x="85" y="417"/>
                  </a:cubicBezTo>
                  <a:cubicBezTo>
                    <a:pt x="129" y="540"/>
                    <a:pt x="249" y="615"/>
                    <a:pt x="374" y="615"/>
                  </a:cubicBezTo>
                  <a:cubicBezTo>
                    <a:pt x="409" y="615"/>
                    <a:pt x="445" y="609"/>
                    <a:pt x="479" y="597"/>
                  </a:cubicBezTo>
                  <a:cubicBezTo>
                    <a:pt x="726" y="496"/>
                    <a:pt x="737" y="136"/>
                    <a:pt x="490" y="24"/>
                  </a:cubicBezTo>
                  <a:cubicBezTo>
                    <a:pt x="451" y="8"/>
                    <a:pt x="412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6"/>
            <p:cNvSpPr/>
            <p:nvPr/>
          </p:nvSpPr>
          <p:spPr>
            <a:xfrm>
              <a:off x="1847475" y="3789775"/>
              <a:ext cx="18700" cy="15275"/>
            </a:xfrm>
            <a:custGeom>
              <a:avLst/>
              <a:gdLst/>
              <a:ahLst/>
              <a:cxnLst/>
              <a:rect l="l" t="t" r="r" b="b"/>
              <a:pathLst>
                <a:path w="748" h="611" extrusionOk="0">
                  <a:moveTo>
                    <a:pt x="375" y="0"/>
                  </a:moveTo>
                  <a:cubicBezTo>
                    <a:pt x="338" y="0"/>
                    <a:pt x="298" y="7"/>
                    <a:pt x="259" y="23"/>
                  </a:cubicBezTo>
                  <a:cubicBezTo>
                    <a:pt x="12" y="124"/>
                    <a:pt x="0" y="472"/>
                    <a:pt x="248" y="585"/>
                  </a:cubicBezTo>
                  <a:cubicBezTo>
                    <a:pt x="289" y="602"/>
                    <a:pt x="332" y="611"/>
                    <a:pt x="373" y="611"/>
                  </a:cubicBezTo>
                  <a:cubicBezTo>
                    <a:pt x="492" y="611"/>
                    <a:pt x="603" y="544"/>
                    <a:pt x="652" y="427"/>
                  </a:cubicBezTo>
                  <a:cubicBezTo>
                    <a:pt x="748" y="218"/>
                    <a:pt x="585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6"/>
            <p:cNvSpPr/>
            <p:nvPr/>
          </p:nvSpPr>
          <p:spPr>
            <a:xfrm>
              <a:off x="1851225" y="3618600"/>
              <a:ext cx="17625" cy="15200"/>
            </a:xfrm>
            <a:custGeom>
              <a:avLst/>
              <a:gdLst/>
              <a:ahLst/>
              <a:cxnLst/>
              <a:rect l="l" t="t" r="r" b="b"/>
              <a:pathLst>
                <a:path w="705" h="608" extrusionOk="0">
                  <a:moveTo>
                    <a:pt x="364" y="0"/>
                  </a:moveTo>
                  <a:cubicBezTo>
                    <a:pt x="253" y="0"/>
                    <a:pt x="141" y="60"/>
                    <a:pt x="87" y="180"/>
                  </a:cubicBezTo>
                  <a:cubicBezTo>
                    <a:pt x="1" y="390"/>
                    <a:pt x="157" y="608"/>
                    <a:pt x="364" y="608"/>
                  </a:cubicBezTo>
                  <a:cubicBezTo>
                    <a:pt x="402" y="608"/>
                    <a:pt x="441" y="601"/>
                    <a:pt x="480" y="585"/>
                  </a:cubicBezTo>
                  <a:cubicBezTo>
                    <a:pt x="626" y="529"/>
                    <a:pt x="705" y="349"/>
                    <a:pt x="649" y="192"/>
                  </a:cubicBezTo>
                  <a:cubicBezTo>
                    <a:pt x="597" y="65"/>
                    <a:pt x="480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6"/>
            <p:cNvSpPr/>
            <p:nvPr/>
          </p:nvSpPr>
          <p:spPr>
            <a:xfrm>
              <a:off x="1732100" y="3495075"/>
              <a:ext cx="17875" cy="15350"/>
            </a:xfrm>
            <a:custGeom>
              <a:avLst/>
              <a:gdLst/>
              <a:ahLst/>
              <a:cxnLst/>
              <a:rect l="l" t="t" r="r" b="b"/>
              <a:pathLst>
                <a:path w="715" h="614" extrusionOk="0">
                  <a:moveTo>
                    <a:pt x="364" y="1"/>
                  </a:moveTo>
                  <a:cubicBezTo>
                    <a:pt x="164" y="1"/>
                    <a:pt x="1" y="208"/>
                    <a:pt x="85" y="422"/>
                  </a:cubicBezTo>
                  <a:cubicBezTo>
                    <a:pt x="136" y="549"/>
                    <a:pt x="253" y="613"/>
                    <a:pt x="369" y="613"/>
                  </a:cubicBezTo>
                  <a:cubicBezTo>
                    <a:pt x="481" y="613"/>
                    <a:pt x="592" y="554"/>
                    <a:pt x="647" y="433"/>
                  </a:cubicBezTo>
                  <a:cubicBezTo>
                    <a:pt x="714" y="276"/>
                    <a:pt x="647" y="96"/>
                    <a:pt x="489" y="29"/>
                  </a:cubicBezTo>
                  <a:cubicBezTo>
                    <a:pt x="447" y="9"/>
                    <a:pt x="40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6"/>
            <p:cNvSpPr/>
            <p:nvPr/>
          </p:nvSpPr>
          <p:spPr>
            <a:xfrm>
              <a:off x="1560500" y="3491675"/>
              <a:ext cx="18200" cy="15225"/>
            </a:xfrm>
            <a:custGeom>
              <a:avLst/>
              <a:gdLst/>
              <a:ahLst/>
              <a:cxnLst/>
              <a:rect l="l" t="t" r="r" b="b"/>
              <a:pathLst>
                <a:path w="728" h="609" extrusionOk="0">
                  <a:moveTo>
                    <a:pt x="358" y="0"/>
                  </a:moveTo>
                  <a:cubicBezTo>
                    <a:pt x="325" y="0"/>
                    <a:pt x="291" y="6"/>
                    <a:pt x="259" y="18"/>
                  </a:cubicBezTo>
                  <a:cubicBezTo>
                    <a:pt x="1" y="120"/>
                    <a:pt x="1" y="479"/>
                    <a:pt x="248" y="581"/>
                  </a:cubicBezTo>
                  <a:cubicBezTo>
                    <a:pt x="290" y="600"/>
                    <a:pt x="333" y="608"/>
                    <a:pt x="373" y="608"/>
                  </a:cubicBezTo>
                  <a:cubicBezTo>
                    <a:pt x="570" y="608"/>
                    <a:pt x="727" y="403"/>
                    <a:pt x="653" y="198"/>
                  </a:cubicBezTo>
                  <a:cubicBezTo>
                    <a:pt x="600" y="75"/>
                    <a:pt x="479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6"/>
            <p:cNvSpPr/>
            <p:nvPr/>
          </p:nvSpPr>
          <p:spPr>
            <a:xfrm>
              <a:off x="1436150" y="3610075"/>
              <a:ext cx="18700" cy="15300"/>
            </a:xfrm>
            <a:custGeom>
              <a:avLst/>
              <a:gdLst/>
              <a:ahLst/>
              <a:cxnLst/>
              <a:rect l="l" t="t" r="r" b="b"/>
              <a:pathLst>
                <a:path w="748" h="612" extrusionOk="0">
                  <a:moveTo>
                    <a:pt x="375" y="1"/>
                  </a:moveTo>
                  <a:cubicBezTo>
                    <a:pt x="257" y="1"/>
                    <a:pt x="145" y="68"/>
                    <a:pt x="96" y="184"/>
                  </a:cubicBezTo>
                  <a:cubicBezTo>
                    <a:pt x="0" y="394"/>
                    <a:pt x="163" y="611"/>
                    <a:pt x="373" y="611"/>
                  </a:cubicBezTo>
                  <a:cubicBezTo>
                    <a:pt x="410" y="611"/>
                    <a:pt x="450" y="604"/>
                    <a:pt x="489" y="589"/>
                  </a:cubicBezTo>
                  <a:cubicBezTo>
                    <a:pt x="736" y="488"/>
                    <a:pt x="748" y="139"/>
                    <a:pt x="500" y="27"/>
                  </a:cubicBezTo>
                  <a:cubicBezTo>
                    <a:pt x="459" y="9"/>
                    <a:pt x="417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6"/>
            <p:cNvSpPr/>
            <p:nvPr/>
          </p:nvSpPr>
          <p:spPr>
            <a:xfrm>
              <a:off x="1430450" y="3781300"/>
              <a:ext cx="20200" cy="15425"/>
            </a:xfrm>
            <a:custGeom>
              <a:avLst/>
              <a:gdLst/>
              <a:ahLst/>
              <a:cxnLst/>
              <a:rect l="l" t="t" r="r" b="b"/>
              <a:pathLst>
                <a:path w="808" h="617" extrusionOk="0">
                  <a:moveTo>
                    <a:pt x="463" y="0"/>
                  </a:moveTo>
                  <a:cubicBezTo>
                    <a:pt x="424" y="0"/>
                    <a:pt x="385" y="8"/>
                    <a:pt x="346" y="24"/>
                  </a:cubicBezTo>
                  <a:cubicBezTo>
                    <a:pt x="1" y="143"/>
                    <a:pt x="140" y="616"/>
                    <a:pt x="438" y="616"/>
                  </a:cubicBezTo>
                  <a:cubicBezTo>
                    <a:pt x="480" y="616"/>
                    <a:pt x="524" y="607"/>
                    <a:pt x="571" y="587"/>
                  </a:cubicBezTo>
                  <a:cubicBezTo>
                    <a:pt x="728" y="530"/>
                    <a:pt x="807" y="350"/>
                    <a:pt x="740" y="193"/>
                  </a:cubicBezTo>
                  <a:cubicBezTo>
                    <a:pt x="697" y="74"/>
                    <a:pt x="584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6"/>
            <p:cNvSpPr/>
            <p:nvPr/>
          </p:nvSpPr>
          <p:spPr>
            <a:xfrm>
              <a:off x="1457925" y="3884300"/>
              <a:ext cx="8175" cy="7600"/>
            </a:xfrm>
            <a:custGeom>
              <a:avLst/>
              <a:gdLst/>
              <a:ahLst/>
              <a:cxnLst/>
              <a:rect l="l" t="t" r="r" b="b"/>
              <a:pathLst>
                <a:path w="327" h="304" extrusionOk="0">
                  <a:moveTo>
                    <a:pt x="168" y="1"/>
                  </a:moveTo>
                  <a:cubicBezTo>
                    <a:pt x="132" y="1"/>
                    <a:pt x="96" y="13"/>
                    <a:pt x="68" y="42"/>
                  </a:cubicBezTo>
                  <a:cubicBezTo>
                    <a:pt x="0" y="109"/>
                    <a:pt x="0" y="199"/>
                    <a:pt x="68" y="255"/>
                  </a:cubicBezTo>
                  <a:cubicBezTo>
                    <a:pt x="98" y="289"/>
                    <a:pt x="137" y="304"/>
                    <a:pt x="175" y="304"/>
                  </a:cubicBezTo>
                  <a:cubicBezTo>
                    <a:pt x="251" y="304"/>
                    <a:pt x="326" y="244"/>
                    <a:pt x="326" y="154"/>
                  </a:cubicBezTo>
                  <a:cubicBezTo>
                    <a:pt x="326" y="61"/>
                    <a:pt x="247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6"/>
            <p:cNvSpPr/>
            <p:nvPr/>
          </p:nvSpPr>
          <p:spPr>
            <a:xfrm>
              <a:off x="1642025" y="3964500"/>
              <a:ext cx="8725" cy="7700"/>
            </a:xfrm>
            <a:custGeom>
              <a:avLst/>
              <a:gdLst/>
              <a:ahLst/>
              <a:cxnLst/>
              <a:rect l="l" t="t" r="r" b="b"/>
              <a:pathLst>
                <a:path w="349" h="308" extrusionOk="0">
                  <a:moveTo>
                    <a:pt x="152" y="0"/>
                  </a:moveTo>
                  <a:cubicBezTo>
                    <a:pt x="75" y="0"/>
                    <a:pt x="0" y="60"/>
                    <a:pt x="0" y="150"/>
                  </a:cubicBezTo>
                  <a:cubicBezTo>
                    <a:pt x="0" y="240"/>
                    <a:pt x="68" y="308"/>
                    <a:pt x="146" y="308"/>
                  </a:cubicBezTo>
                  <a:cubicBezTo>
                    <a:pt x="281" y="308"/>
                    <a:pt x="349" y="150"/>
                    <a:pt x="259" y="49"/>
                  </a:cubicBezTo>
                  <a:cubicBezTo>
                    <a:pt x="229" y="15"/>
                    <a:pt x="190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6"/>
            <p:cNvSpPr/>
            <p:nvPr/>
          </p:nvSpPr>
          <p:spPr>
            <a:xfrm>
              <a:off x="1828350" y="3891850"/>
              <a:ext cx="8475" cy="7700"/>
            </a:xfrm>
            <a:custGeom>
              <a:avLst/>
              <a:gdLst/>
              <a:ahLst/>
              <a:cxnLst/>
              <a:rect l="l" t="t" r="r" b="b"/>
              <a:pathLst>
                <a:path w="339" h="308" extrusionOk="0">
                  <a:moveTo>
                    <a:pt x="164" y="1"/>
                  </a:moveTo>
                  <a:cubicBezTo>
                    <a:pt x="125" y="1"/>
                    <a:pt x="85" y="15"/>
                    <a:pt x="57" y="43"/>
                  </a:cubicBezTo>
                  <a:cubicBezTo>
                    <a:pt x="1" y="99"/>
                    <a:pt x="1" y="201"/>
                    <a:pt x="57" y="257"/>
                  </a:cubicBezTo>
                  <a:cubicBezTo>
                    <a:pt x="85" y="290"/>
                    <a:pt x="125" y="307"/>
                    <a:pt x="164" y="307"/>
                  </a:cubicBezTo>
                  <a:cubicBezTo>
                    <a:pt x="203" y="307"/>
                    <a:pt x="243" y="290"/>
                    <a:pt x="271" y="257"/>
                  </a:cubicBezTo>
                  <a:cubicBezTo>
                    <a:pt x="338" y="201"/>
                    <a:pt x="338" y="99"/>
                    <a:pt x="271" y="43"/>
                  </a:cubicBezTo>
                  <a:cubicBezTo>
                    <a:pt x="243" y="15"/>
                    <a:pt x="203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6"/>
            <p:cNvSpPr/>
            <p:nvPr/>
          </p:nvSpPr>
          <p:spPr>
            <a:xfrm>
              <a:off x="1835200" y="3523425"/>
              <a:ext cx="9200" cy="7375"/>
            </a:xfrm>
            <a:custGeom>
              <a:avLst/>
              <a:gdLst/>
              <a:ahLst/>
              <a:cxnLst/>
              <a:rect l="l" t="t" r="r" b="b"/>
              <a:pathLst>
                <a:path w="368" h="295" extrusionOk="0">
                  <a:moveTo>
                    <a:pt x="206" y="0"/>
                  </a:moveTo>
                  <a:cubicBezTo>
                    <a:pt x="93" y="0"/>
                    <a:pt x="1" y="132"/>
                    <a:pt x="87" y="244"/>
                  </a:cubicBezTo>
                  <a:cubicBezTo>
                    <a:pt x="115" y="277"/>
                    <a:pt x="154" y="294"/>
                    <a:pt x="193" y="294"/>
                  </a:cubicBezTo>
                  <a:cubicBezTo>
                    <a:pt x="233" y="294"/>
                    <a:pt x="272" y="277"/>
                    <a:pt x="300" y="244"/>
                  </a:cubicBezTo>
                  <a:cubicBezTo>
                    <a:pt x="357" y="187"/>
                    <a:pt x="368" y="98"/>
                    <a:pt x="312" y="41"/>
                  </a:cubicBezTo>
                  <a:cubicBezTo>
                    <a:pt x="277" y="12"/>
                    <a:pt x="241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6"/>
            <p:cNvSpPr/>
            <p:nvPr/>
          </p:nvSpPr>
          <p:spPr>
            <a:xfrm>
              <a:off x="1651300" y="3442950"/>
              <a:ext cx="9000" cy="7700"/>
            </a:xfrm>
            <a:custGeom>
              <a:avLst/>
              <a:gdLst/>
              <a:ahLst/>
              <a:cxnLst/>
              <a:rect l="l" t="t" r="r" b="b"/>
              <a:pathLst>
                <a:path w="360" h="308" extrusionOk="0">
                  <a:moveTo>
                    <a:pt x="214" y="0"/>
                  </a:moveTo>
                  <a:cubicBezTo>
                    <a:pt x="79" y="0"/>
                    <a:pt x="0" y="157"/>
                    <a:pt x="101" y="259"/>
                  </a:cubicBezTo>
                  <a:cubicBezTo>
                    <a:pt x="131" y="292"/>
                    <a:pt x="170" y="307"/>
                    <a:pt x="208" y="307"/>
                  </a:cubicBezTo>
                  <a:cubicBezTo>
                    <a:pt x="285" y="307"/>
                    <a:pt x="360" y="247"/>
                    <a:pt x="360" y="157"/>
                  </a:cubicBezTo>
                  <a:cubicBezTo>
                    <a:pt x="360" y="67"/>
                    <a:pt x="292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6"/>
            <p:cNvSpPr/>
            <p:nvPr/>
          </p:nvSpPr>
          <p:spPr>
            <a:xfrm>
              <a:off x="1464675" y="3515525"/>
              <a:ext cx="10125" cy="7550"/>
            </a:xfrm>
            <a:custGeom>
              <a:avLst/>
              <a:gdLst/>
              <a:ahLst/>
              <a:cxnLst/>
              <a:rect l="l" t="t" r="r" b="b"/>
              <a:pathLst>
                <a:path w="405" h="302" extrusionOk="0">
                  <a:moveTo>
                    <a:pt x="204" y="0"/>
                  </a:moveTo>
                  <a:cubicBezTo>
                    <a:pt x="166" y="0"/>
                    <a:pt x="129" y="14"/>
                    <a:pt x="101" y="43"/>
                  </a:cubicBezTo>
                  <a:cubicBezTo>
                    <a:pt x="0" y="144"/>
                    <a:pt x="68" y="301"/>
                    <a:pt x="203" y="301"/>
                  </a:cubicBezTo>
                  <a:cubicBezTo>
                    <a:pt x="337" y="301"/>
                    <a:pt x="405" y="144"/>
                    <a:pt x="315" y="43"/>
                  </a:cubicBezTo>
                  <a:cubicBezTo>
                    <a:pt x="281" y="14"/>
                    <a:pt x="242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6"/>
            <p:cNvSpPr/>
            <p:nvPr/>
          </p:nvSpPr>
          <p:spPr>
            <a:xfrm>
              <a:off x="1385400" y="3698425"/>
              <a:ext cx="8750" cy="7500"/>
            </a:xfrm>
            <a:custGeom>
              <a:avLst/>
              <a:gdLst/>
              <a:ahLst/>
              <a:cxnLst/>
              <a:rect l="l" t="t" r="r" b="b"/>
              <a:pathLst>
                <a:path w="350" h="300" extrusionOk="0">
                  <a:moveTo>
                    <a:pt x="158" y="0"/>
                  </a:moveTo>
                  <a:cubicBezTo>
                    <a:pt x="68" y="0"/>
                    <a:pt x="1" y="68"/>
                    <a:pt x="1" y="147"/>
                  </a:cubicBezTo>
                  <a:cubicBezTo>
                    <a:pt x="1" y="239"/>
                    <a:pt x="75" y="300"/>
                    <a:pt x="154" y="300"/>
                  </a:cubicBezTo>
                  <a:cubicBezTo>
                    <a:pt x="190" y="300"/>
                    <a:pt x="228" y="287"/>
                    <a:pt x="259" y="259"/>
                  </a:cubicBezTo>
                  <a:cubicBezTo>
                    <a:pt x="349" y="169"/>
                    <a:pt x="293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0" name="Google Shape;1350;p6"/>
          <p:cNvSpPr/>
          <p:nvPr/>
        </p:nvSpPr>
        <p:spPr>
          <a:xfrm>
            <a:off x="393300" y="346525"/>
            <a:ext cx="8357400" cy="442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6"/>
          <p:cNvSpPr txBox="1">
            <a:spLocks noGrp="1"/>
          </p:cNvSpPr>
          <p:nvPr>
            <p:ph type="title"/>
          </p:nvPr>
        </p:nvSpPr>
        <p:spPr>
          <a:xfrm>
            <a:off x="749825" y="486198"/>
            <a:ext cx="54033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rgbClr val="2A060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p9"/>
          <p:cNvSpPr txBox="1">
            <a:spLocks noGrp="1"/>
          </p:cNvSpPr>
          <p:nvPr>
            <p:ph type="subTitle" idx="1"/>
          </p:nvPr>
        </p:nvSpPr>
        <p:spPr>
          <a:xfrm>
            <a:off x="749825" y="1443175"/>
            <a:ext cx="4296300" cy="161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47" name="Google Shape;1847;p9"/>
          <p:cNvSpPr txBox="1">
            <a:spLocks noGrp="1"/>
          </p:cNvSpPr>
          <p:nvPr>
            <p:ph type="title"/>
          </p:nvPr>
        </p:nvSpPr>
        <p:spPr>
          <a:xfrm>
            <a:off x="749828" y="531827"/>
            <a:ext cx="42066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3" name="Google Shape;1853;p11"/>
          <p:cNvGrpSpPr/>
          <p:nvPr/>
        </p:nvGrpSpPr>
        <p:grpSpPr>
          <a:xfrm>
            <a:off x="5604959" y="3098389"/>
            <a:ext cx="1205434" cy="1319632"/>
            <a:chOff x="1385400" y="3442950"/>
            <a:chExt cx="483450" cy="529250"/>
          </a:xfrm>
        </p:grpSpPr>
        <p:sp>
          <p:nvSpPr>
            <p:cNvPr id="1854" name="Google Shape;1854;p11"/>
            <p:cNvSpPr/>
            <p:nvPr/>
          </p:nvSpPr>
          <p:spPr>
            <a:xfrm>
              <a:off x="1608850" y="3719700"/>
              <a:ext cx="29450" cy="27775"/>
            </a:xfrm>
            <a:custGeom>
              <a:avLst/>
              <a:gdLst/>
              <a:ahLst/>
              <a:cxnLst/>
              <a:rect l="l" t="t" r="r" b="b"/>
              <a:pathLst>
                <a:path w="1178" h="1111" extrusionOk="0">
                  <a:moveTo>
                    <a:pt x="613" y="1"/>
                  </a:moveTo>
                  <a:cubicBezTo>
                    <a:pt x="478" y="1"/>
                    <a:pt x="340" y="50"/>
                    <a:pt x="225" y="161"/>
                  </a:cubicBezTo>
                  <a:cubicBezTo>
                    <a:pt x="12" y="364"/>
                    <a:pt x="1" y="712"/>
                    <a:pt x="214" y="937"/>
                  </a:cubicBezTo>
                  <a:cubicBezTo>
                    <a:pt x="327" y="1057"/>
                    <a:pt x="469" y="1111"/>
                    <a:pt x="609" y="1111"/>
                  </a:cubicBezTo>
                  <a:cubicBezTo>
                    <a:pt x="890" y="1111"/>
                    <a:pt x="1162" y="896"/>
                    <a:pt x="1170" y="566"/>
                  </a:cubicBezTo>
                  <a:cubicBezTo>
                    <a:pt x="1177" y="229"/>
                    <a:pt x="903" y="1"/>
                    <a:pt x="6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1"/>
            <p:cNvSpPr/>
            <p:nvPr/>
          </p:nvSpPr>
          <p:spPr>
            <a:xfrm>
              <a:off x="1658675" y="3720625"/>
              <a:ext cx="36775" cy="27500"/>
            </a:xfrm>
            <a:custGeom>
              <a:avLst/>
              <a:gdLst/>
              <a:ahLst/>
              <a:cxnLst/>
              <a:rect l="l" t="t" r="r" b="b"/>
              <a:pathLst>
                <a:path w="1471" h="1100" extrusionOk="0">
                  <a:moveTo>
                    <a:pt x="737" y="0"/>
                  </a:moveTo>
                  <a:cubicBezTo>
                    <a:pt x="251" y="0"/>
                    <a:pt x="1" y="577"/>
                    <a:pt x="335" y="934"/>
                  </a:cubicBezTo>
                  <a:cubicBezTo>
                    <a:pt x="444" y="1043"/>
                    <a:pt x="589" y="1100"/>
                    <a:pt x="735" y="1100"/>
                  </a:cubicBezTo>
                  <a:cubicBezTo>
                    <a:pt x="873" y="1100"/>
                    <a:pt x="1012" y="1049"/>
                    <a:pt x="1122" y="945"/>
                  </a:cubicBezTo>
                  <a:cubicBezTo>
                    <a:pt x="1470" y="608"/>
                    <a:pt x="1234" y="12"/>
                    <a:pt x="751" y="1"/>
                  </a:cubicBezTo>
                  <a:cubicBezTo>
                    <a:pt x="746" y="0"/>
                    <a:pt x="741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1"/>
            <p:cNvSpPr/>
            <p:nvPr/>
          </p:nvSpPr>
          <p:spPr>
            <a:xfrm>
              <a:off x="1659725" y="3667775"/>
              <a:ext cx="36850" cy="27675"/>
            </a:xfrm>
            <a:custGeom>
              <a:avLst/>
              <a:gdLst/>
              <a:ahLst/>
              <a:cxnLst/>
              <a:rect l="l" t="t" r="r" b="b"/>
              <a:pathLst>
                <a:path w="1474" h="1107" extrusionOk="0">
                  <a:moveTo>
                    <a:pt x="742" y="1"/>
                  </a:moveTo>
                  <a:cubicBezTo>
                    <a:pt x="259" y="1"/>
                    <a:pt x="0" y="586"/>
                    <a:pt x="338" y="945"/>
                  </a:cubicBezTo>
                  <a:cubicBezTo>
                    <a:pt x="446" y="1054"/>
                    <a:pt x="589" y="1107"/>
                    <a:pt x="733" y="1107"/>
                  </a:cubicBezTo>
                  <a:cubicBezTo>
                    <a:pt x="873" y="1107"/>
                    <a:pt x="1014" y="1056"/>
                    <a:pt x="1125" y="957"/>
                  </a:cubicBezTo>
                  <a:cubicBezTo>
                    <a:pt x="1473" y="619"/>
                    <a:pt x="1237" y="12"/>
                    <a:pt x="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1"/>
            <p:cNvSpPr/>
            <p:nvPr/>
          </p:nvSpPr>
          <p:spPr>
            <a:xfrm>
              <a:off x="1611200" y="3666825"/>
              <a:ext cx="29425" cy="27575"/>
            </a:xfrm>
            <a:custGeom>
              <a:avLst/>
              <a:gdLst/>
              <a:ahLst/>
              <a:cxnLst/>
              <a:rect l="l" t="t" r="r" b="b"/>
              <a:pathLst>
                <a:path w="1177" h="1103" extrusionOk="0">
                  <a:moveTo>
                    <a:pt x="568" y="0"/>
                  </a:moveTo>
                  <a:cubicBezTo>
                    <a:pt x="288" y="0"/>
                    <a:pt x="15" y="215"/>
                    <a:pt x="8" y="545"/>
                  </a:cubicBezTo>
                  <a:cubicBezTo>
                    <a:pt x="0" y="877"/>
                    <a:pt x="278" y="1103"/>
                    <a:pt x="566" y="1103"/>
                  </a:cubicBezTo>
                  <a:cubicBezTo>
                    <a:pt x="698" y="1103"/>
                    <a:pt x="832" y="1055"/>
                    <a:pt x="941" y="950"/>
                  </a:cubicBezTo>
                  <a:cubicBezTo>
                    <a:pt x="1166" y="736"/>
                    <a:pt x="1177" y="387"/>
                    <a:pt x="963" y="174"/>
                  </a:cubicBezTo>
                  <a:cubicBezTo>
                    <a:pt x="851" y="54"/>
                    <a:pt x="709" y="0"/>
                    <a:pt x="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1"/>
            <p:cNvSpPr/>
            <p:nvPr/>
          </p:nvSpPr>
          <p:spPr>
            <a:xfrm>
              <a:off x="1603800" y="3760475"/>
              <a:ext cx="35725" cy="30600"/>
            </a:xfrm>
            <a:custGeom>
              <a:avLst/>
              <a:gdLst/>
              <a:ahLst/>
              <a:cxnLst/>
              <a:rect l="l" t="t" r="r" b="b"/>
              <a:pathLst>
                <a:path w="1429" h="1224" extrusionOk="0">
                  <a:moveTo>
                    <a:pt x="694" y="0"/>
                  </a:moveTo>
                  <a:cubicBezTo>
                    <a:pt x="467" y="0"/>
                    <a:pt x="241" y="124"/>
                    <a:pt x="135" y="374"/>
                  </a:cubicBezTo>
                  <a:cubicBezTo>
                    <a:pt x="0" y="677"/>
                    <a:pt x="146" y="1037"/>
                    <a:pt x="450" y="1172"/>
                  </a:cubicBezTo>
                  <a:cubicBezTo>
                    <a:pt x="531" y="1207"/>
                    <a:pt x="613" y="1223"/>
                    <a:pt x="692" y="1223"/>
                  </a:cubicBezTo>
                  <a:cubicBezTo>
                    <a:pt x="1095" y="1223"/>
                    <a:pt x="1429" y="808"/>
                    <a:pt x="1259" y="385"/>
                  </a:cubicBezTo>
                  <a:cubicBezTo>
                    <a:pt x="1157" y="129"/>
                    <a:pt x="925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1"/>
            <p:cNvSpPr/>
            <p:nvPr/>
          </p:nvSpPr>
          <p:spPr>
            <a:xfrm>
              <a:off x="1660025" y="3761675"/>
              <a:ext cx="36825" cy="30475"/>
            </a:xfrm>
            <a:custGeom>
              <a:avLst/>
              <a:gdLst/>
              <a:ahLst/>
              <a:cxnLst/>
              <a:rect l="l" t="t" r="r" b="b"/>
              <a:pathLst>
                <a:path w="1473" h="1219" extrusionOk="0">
                  <a:moveTo>
                    <a:pt x="726" y="0"/>
                  </a:moveTo>
                  <a:cubicBezTo>
                    <a:pt x="328" y="0"/>
                    <a:pt x="0" y="412"/>
                    <a:pt x="168" y="832"/>
                  </a:cubicBezTo>
                  <a:cubicBezTo>
                    <a:pt x="264" y="1075"/>
                    <a:pt x="494" y="1218"/>
                    <a:pt x="739" y="1218"/>
                  </a:cubicBezTo>
                  <a:cubicBezTo>
                    <a:pt x="811" y="1218"/>
                    <a:pt x="884" y="1206"/>
                    <a:pt x="955" y="1180"/>
                  </a:cubicBezTo>
                  <a:cubicBezTo>
                    <a:pt x="1461" y="978"/>
                    <a:pt x="1472" y="270"/>
                    <a:pt x="978" y="56"/>
                  </a:cubicBezTo>
                  <a:cubicBezTo>
                    <a:pt x="893" y="18"/>
                    <a:pt x="808" y="0"/>
                    <a:pt x="7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1"/>
            <p:cNvSpPr/>
            <p:nvPr/>
          </p:nvSpPr>
          <p:spPr>
            <a:xfrm>
              <a:off x="1701325" y="3722300"/>
              <a:ext cx="37100" cy="30300"/>
            </a:xfrm>
            <a:custGeom>
              <a:avLst/>
              <a:gdLst/>
              <a:ahLst/>
              <a:cxnLst/>
              <a:rect l="l" t="t" r="r" b="b"/>
              <a:pathLst>
                <a:path w="1484" h="1212" extrusionOk="0">
                  <a:moveTo>
                    <a:pt x="749" y="0"/>
                  </a:moveTo>
                  <a:cubicBezTo>
                    <a:pt x="674" y="0"/>
                    <a:pt x="596" y="15"/>
                    <a:pt x="517" y="46"/>
                  </a:cubicBezTo>
                  <a:cubicBezTo>
                    <a:pt x="12" y="237"/>
                    <a:pt x="0" y="945"/>
                    <a:pt x="495" y="1159"/>
                  </a:cubicBezTo>
                  <a:cubicBezTo>
                    <a:pt x="575" y="1194"/>
                    <a:pt x="659" y="1211"/>
                    <a:pt x="741" y="1211"/>
                  </a:cubicBezTo>
                  <a:cubicBezTo>
                    <a:pt x="972" y="1211"/>
                    <a:pt x="1194" y="1079"/>
                    <a:pt x="1293" y="855"/>
                  </a:cubicBezTo>
                  <a:cubicBezTo>
                    <a:pt x="1483" y="428"/>
                    <a:pt x="1159" y="0"/>
                    <a:pt x="7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1"/>
            <p:cNvSpPr/>
            <p:nvPr/>
          </p:nvSpPr>
          <p:spPr>
            <a:xfrm>
              <a:off x="1702400" y="3665250"/>
              <a:ext cx="35775" cy="30300"/>
            </a:xfrm>
            <a:custGeom>
              <a:avLst/>
              <a:gdLst/>
              <a:ahLst/>
              <a:cxnLst/>
              <a:rect l="l" t="t" r="r" b="b"/>
              <a:pathLst>
                <a:path w="1431" h="1212" extrusionOk="0">
                  <a:moveTo>
                    <a:pt x="741" y="1"/>
                  </a:moveTo>
                  <a:cubicBezTo>
                    <a:pt x="517" y="1"/>
                    <a:pt x="292" y="119"/>
                    <a:pt x="182" y="361"/>
                  </a:cubicBezTo>
                  <a:cubicBezTo>
                    <a:pt x="0" y="782"/>
                    <a:pt x="332" y="1211"/>
                    <a:pt x="740" y="1211"/>
                  </a:cubicBezTo>
                  <a:cubicBezTo>
                    <a:pt x="811" y="1211"/>
                    <a:pt x="885" y="1198"/>
                    <a:pt x="958" y="1170"/>
                  </a:cubicBezTo>
                  <a:cubicBezTo>
                    <a:pt x="1273" y="1046"/>
                    <a:pt x="1430" y="698"/>
                    <a:pt x="1306" y="383"/>
                  </a:cubicBezTo>
                  <a:cubicBezTo>
                    <a:pt x="1209" y="130"/>
                    <a:pt x="976" y="1"/>
                    <a:pt x="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1"/>
            <p:cNvSpPr/>
            <p:nvPr/>
          </p:nvSpPr>
          <p:spPr>
            <a:xfrm>
              <a:off x="1662825" y="3624225"/>
              <a:ext cx="36850" cy="30400"/>
            </a:xfrm>
            <a:custGeom>
              <a:avLst/>
              <a:gdLst/>
              <a:ahLst/>
              <a:cxnLst/>
              <a:rect l="l" t="t" r="r" b="b"/>
              <a:pathLst>
                <a:path w="1474" h="1216" extrusionOk="0">
                  <a:moveTo>
                    <a:pt x="745" y="0"/>
                  </a:moveTo>
                  <a:cubicBezTo>
                    <a:pt x="671" y="0"/>
                    <a:pt x="594" y="14"/>
                    <a:pt x="517" y="45"/>
                  </a:cubicBezTo>
                  <a:cubicBezTo>
                    <a:pt x="11" y="236"/>
                    <a:pt x="0" y="945"/>
                    <a:pt x="495" y="1170"/>
                  </a:cubicBezTo>
                  <a:cubicBezTo>
                    <a:pt x="570" y="1200"/>
                    <a:pt x="649" y="1215"/>
                    <a:pt x="727" y="1215"/>
                  </a:cubicBezTo>
                  <a:cubicBezTo>
                    <a:pt x="963" y="1215"/>
                    <a:pt x="1192" y="1080"/>
                    <a:pt x="1293" y="844"/>
                  </a:cubicBezTo>
                  <a:lnTo>
                    <a:pt x="1293" y="855"/>
                  </a:lnTo>
                  <a:cubicBezTo>
                    <a:pt x="1474" y="436"/>
                    <a:pt x="1155" y="0"/>
                    <a:pt x="7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1"/>
            <p:cNvSpPr/>
            <p:nvPr/>
          </p:nvSpPr>
          <p:spPr>
            <a:xfrm>
              <a:off x="1605475" y="3622875"/>
              <a:ext cx="36850" cy="30500"/>
            </a:xfrm>
            <a:custGeom>
              <a:avLst/>
              <a:gdLst/>
              <a:ahLst/>
              <a:cxnLst/>
              <a:rect l="l" t="t" r="r" b="b"/>
              <a:pathLst>
                <a:path w="1474" h="1220" extrusionOk="0">
                  <a:moveTo>
                    <a:pt x="739" y="1"/>
                  </a:moveTo>
                  <a:cubicBezTo>
                    <a:pt x="666" y="1"/>
                    <a:pt x="591" y="14"/>
                    <a:pt x="518" y="43"/>
                  </a:cubicBezTo>
                  <a:cubicBezTo>
                    <a:pt x="12" y="245"/>
                    <a:pt x="1" y="954"/>
                    <a:pt x="495" y="1167"/>
                  </a:cubicBezTo>
                  <a:cubicBezTo>
                    <a:pt x="578" y="1203"/>
                    <a:pt x="661" y="1219"/>
                    <a:pt x="741" y="1219"/>
                  </a:cubicBezTo>
                  <a:cubicBezTo>
                    <a:pt x="1142" y="1219"/>
                    <a:pt x="1473" y="813"/>
                    <a:pt x="1305" y="392"/>
                  </a:cubicBezTo>
                  <a:cubicBezTo>
                    <a:pt x="1210" y="150"/>
                    <a:pt x="982" y="1"/>
                    <a:pt x="7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1"/>
            <p:cNvSpPr/>
            <p:nvPr/>
          </p:nvSpPr>
          <p:spPr>
            <a:xfrm>
              <a:off x="1564150" y="3662550"/>
              <a:ext cx="36850" cy="30300"/>
            </a:xfrm>
            <a:custGeom>
              <a:avLst/>
              <a:gdLst/>
              <a:ahLst/>
              <a:cxnLst/>
              <a:rect l="l" t="t" r="r" b="b"/>
              <a:pathLst>
                <a:path w="1474" h="1212" extrusionOk="0">
                  <a:moveTo>
                    <a:pt x="735" y="0"/>
                  </a:moveTo>
                  <a:cubicBezTo>
                    <a:pt x="503" y="0"/>
                    <a:pt x="281" y="135"/>
                    <a:pt x="181" y="367"/>
                  </a:cubicBezTo>
                  <a:cubicBezTo>
                    <a:pt x="0" y="785"/>
                    <a:pt x="318" y="1211"/>
                    <a:pt x="725" y="1211"/>
                  </a:cubicBezTo>
                  <a:cubicBezTo>
                    <a:pt x="800" y="1211"/>
                    <a:pt x="878" y="1197"/>
                    <a:pt x="957" y="1166"/>
                  </a:cubicBezTo>
                  <a:cubicBezTo>
                    <a:pt x="1463" y="974"/>
                    <a:pt x="1474" y="266"/>
                    <a:pt x="979" y="53"/>
                  </a:cubicBezTo>
                  <a:cubicBezTo>
                    <a:pt x="900" y="17"/>
                    <a:pt x="817" y="0"/>
                    <a:pt x="7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1"/>
            <p:cNvSpPr/>
            <p:nvPr/>
          </p:nvSpPr>
          <p:spPr>
            <a:xfrm>
              <a:off x="1564175" y="3719500"/>
              <a:ext cx="35725" cy="30200"/>
            </a:xfrm>
            <a:custGeom>
              <a:avLst/>
              <a:gdLst/>
              <a:ahLst/>
              <a:cxnLst/>
              <a:rect l="l" t="t" r="r" b="b"/>
              <a:pathLst>
                <a:path w="1429" h="1208" extrusionOk="0">
                  <a:moveTo>
                    <a:pt x="696" y="0"/>
                  </a:moveTo>
                  <a:cubicBezTo>
                    <a:pt x="623" y="0"/>
                    <a:pt x="548" y="15"/>
                    <a:pt x="472" y="46"/>
                  </a:cubicBezTo>
                  <a:cubicBezTo>
                    <a:pt x="157" y="158"/>
                    <a:pt x="0" y="518"/>
                    <a:pt x="124" y="821"/>
                  </a:cubicBezTo>
                  <a:cubicBezTo>
                    <a:pt x="221" y="1078"/>
                    <a:pt x="452" y="1208"/>
                    <a:pt x="685" y="1208"/>
                  </a:cubicBezTo>
                  <a:cubicBezTo>
                    <a:pt x="910" y="1208"/>
                    <a:pt x="1137" y="1087"/>
                    <a:pt x="1248" y="844"/>
                  </a:cubicBezTo>
                  <a:cubicBezTo>
                    <a:pt x="1429" y="434"/>
                    <a:pt x="1102" y="0"/>
                    <a:pt x="6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1"/>
            <p:cNvSpPr/>
            <p:nvPr/>
          </p:nvSpPr>
          <p:spPr>
            <a:xfrm>
              <a:off x="1559950" y="3777300"/>
              <a:ext cx="20250" cy="15300"/>
            </a:xfrm>
            <a:custGeom>
              <a:avLst/>
              <a:gdLst/>
              <a:ahLst/>
              <a:cxnLst/>
              <a:rect l="l" t="t" r="r" b="b"/>
              <a:pathLst>
                <a:path w="810" h="612" extrusionOk="0">
                  <a:moveTo>
                    <a:pt x="407" y="0"/>
                  </a:moveTo>
                  <a:cubicBezTo>
                    <a:pt x="331" y="0"/>
                    <a:pt x="258" y="28"/>
                    <a:pt x="203" y="83"/>
                  </a:cubicBezTo>
                  <a:cubicBezTo>
                    <a:pt x="0" y="274"/>
                    <a:pt x="135" y="600"/>
                    <a:pt x="405" y="612"/>
                  </a:cubicBezTo>
                  <a:cubicBezTo>
                    <a:pt x="675" y="612"/>
                    <a:pt x="810" y="286"/>
                    <a:pt x="630" y="94"/>
                  </a:cubicBezTo>
                  <a:cubicBezTo>
                    <a:pt x="567" y="31"/>
                    <a:pt x="486" y="0"/>
                    <a:pt x="4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1"/>
            <p:cNvSpPr/>
            <p:nvPr/>
          </p:nvSpPr>
          <p:spPr>
            <a:xfrm>
              <a:off x="1641175" y="3811625"/>
              <a:ext cx="17925" cy="15275"/>
            </a:xfrm>
            <a:custGeom>
              <a:avLst/>
              <a:gdLst/>
              <a:ahLst/>
              <a:cxnLst/>
              <a:rect l="l" t="t" r="r" b="b"/>
              <a:pathLst>
                <a:path w="717" h="611" extrusionOk="0">
                  <a:moveTo>
                    <a:pt x="311" y="1"/>
                  </a:moveTo>
                  <a:cubicBezTo>
                    <a:pt x="156" y="1"/>
                    <a:pt x="8" y="119"/>
                    <a:pt x="0" y="307"/>
                  </a:cubicBezTo>
                  <a:cubicBezTo>
                    <a:pt x="0" y="464"/>
                    <a:pt x="135" y="610"/>
                    <a:pt x="304" y="610"/>
                  </a:cubicBezTo>
                  <a:cubicBezTo>
                    <a:pt x="309" y="610"/>
                    <a:pt x="313" y="610"/>
                    <a:pt x="318" y="610"/>
                  </a:cubicBezTo>
                  <a:cubicBezTo>
                    <a:pt x="579" y="610"/>
                    <a:pt x="717" y="292"/>
                    <a:pt x="529" y="93"/>
                  </a:cubicBezTo>
                  <a:cubicBezTo>
                    <a:pt x="466" y="30"/>
                    <a:pt x="388" y="1"/>
                    <a:pt x="3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1"/>
            <p:cNvSpPr/>
            <p:nvPr/>
          </p:nvSpPr>
          <p:spPr>
            <a:xfrm>
              <a:off x="1718750" y="3780500"/>
              <a:ext cx="20250" cy="15300"/>
            </a:xfrm>
            <a:custGeom>
              <a:avLst/>
              <a:gdLst/>
              <a:ahLst/>
              <a:cxnLst/>
              <a:rect l="l" t="t" r="r" b="b"/>
              <a:pathLst>
                <a:path w="810" h="612" extrusionOk="0">
                  <a:moveTo>
                    <a:pt x="416" y="0"/>
                  </a:moveTo>
                  <a:cubicBezTo>
                    <a:pt x="147" y="0"/>
                    <a:pt x="0" y="326"/>
                    <a:pt x="191" y="517"/>
                  </a:cubicBezTo>
                  <a:cubicBezTo>
                    <a:pt x="249" y="581"/>
                    <a:pt x="327" y="612"/>
                    <a:pt x="406" y="612"/>
                  </a:cubicBezTo>
                  <a:cubicBezTo>
                    <a:pt x="482" y="612"/>
                    <a:pt x="558" y="583"/>
                    <a:pt x="619" y="529"/>
                  </a:cubicBezTo>
                  <a:cubicBezTo>
                    <a:pt x="810" y="337"/>
                    <a:pt x="686" y="11"/>
                    <a:pt x="4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1"/>
            <p:cNvSpPr/>
            <p:nvPr/>
          </p:nvSpPr>
          <p:spPr>
            <a:xfrm>
              <a:off x="1753325" y="3702150"/>
              <a:ext cx="17925" cy="15400"/>
            </a:xfrm>
            <a:custGeom>
              <a:avLst/>
              <a:gdLst/>
              <a:ahLst/>
              <a:cxnLst/>
              <a:rect l="l" t="t" r="r" b="b"/>
              <a:pathLst>
                <a:path w="717" h="616" extrusionOk="0">
                  <a:moveTo>
                    <a:pt x="405" y="1"/>
                  </a:moveTo>
                  <a:cubicBezTo>
                    <a:pt x="331" y="1"/>
                    <a:pt x="255" y="27"/>
                    <a:pt x="191" y="87"/>
                  </a:cubicBezTo>
                  <a:cubicBezTo>
                    <a:pt x="0" y="279"/>
                    <a:pt x="124" y="605"/>
                    <a:pt x="394" y="616"/>
                  </a:cubicBezTo>
                  <a:cubicBezTo>
                    <a:pt x="562" y="616"/>
                    <a:pt x="708" y="481"/>
                    <a:pt x="708" y="312"/>
                  </a:cubicBezTo>
                  <a:cubicBezTo>
                    <a:pt x="716" y="127"/>
                    <a:pt x="565" y="1"/>
                    <a:pt x="4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11"/>
            <p:cNvSpPr/>
            <p:nvPr/>
          </p:nvSpPr>
          <p:spPr>
            <a:xfrm>
              <a:off x="1723800" y="3622800"/>
              <a:ext cx="19175" cy="15050"/>
            </a:xfrm>
            <a:custGeom>
              <a:avLst/>
              <a:gdLst/>
              <a:ahLst/>
              <a:cxnLst/>
              <a:rect l="l" t="t" r="r" b="b"/>
              <a:pathLst>
                <a:path w="767" h="602" extrusionOk="0">
                  <a:moveTo>
                    <a:pt x="332" y="1"/>
                  </a:moveTo>
                  <a:cubicBezTo>
                    <a:pt x="263" y="1"/>
                    <a:pt x="191" y="27"/>
                    <a:pt x="124" y="91"/>
                  </a:cubicBezTo>
                  <a:cubicBezTo>
                    <a:pt x="1" y="204"/>
                    <a:pt x="1" y="395"/>
                    <a:pt x="113" y="507"/>
                  </a:cubicBezTo>
                  <a:cubicBezTo>
                    <a:pt x="171" y="570"/>
                    <a:pt x="252" y="601"/>
                    <a:pt x="332" y="601"/>
                  </a:cubicBezTo>
                  <a:cubicBezTo>
                    <a:pt x="409" y="601"/>
                    <a:pt x="485" y="573"/>
                    <a:pt x="540" y="518"/>
                  </a:cubicBezTo>
                  <a:lnTo>
                    <a:pt x="540" y="530"/>
                  </a:lnTo>
                  <a:cubicBezTo>
                    <a:pt x="766" y="312"/>
                    <a:pt x="569" y="1"/>
                    <a:pt x="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11"/>
            <p:cNvSpPr/>
            <p:nvPr/>
          </p:nvSpPr>
          <p:spPr>
            <a:xfrm>
              <a:off x="1643225" y="3588250"/>
              <a:ext cx="17925" cy="15200"/>
            </a:xfrm>
            <a:custGeom>
              <a:avLst/>
              <a:gdLst/>
              <a:ahLst/>
              <a:cxnLst/>
              <a:rect l="l" t="t" r="r" b="b"/>
              <a:pathLst>
                <a:path w="717" h="608" extrusionOk="0">
                  <a:moveTo>
                    <a:pt x="400" y="0"/>
                  </a:moveTo>
                  <a:cubicBezTo>
                    <a:pt x="138" y="0"/>
                    <a:pt x="0" y="319"/>
                    <a:pt x="188" y="517"/>
                  </a:cubicBezTo>
                  <a:cubicBezTo>
                    <a:pt x="250" y="579"/>
                    <a:pt x="326" y="607"/>
                    <a:pt x="401" y="607"/>
                  </a:cubicBezTo>
                  <a:cubicBezTo>
                    <a:pt x="558" y="607"/>
                    <a:pt x="709" y="486"/>
                    <a:pt x="717" y="304"/>
                  </a:cubicBezTo>
                  <a:cubicBezTo>
                    <a:pt x="717" y="135"/>
                    <a:pt x="582" y="0"/>
                    <a:pt x="413" y="0"/>
                  </a:cubicBezTo>
                  <a:cubicBezTo>
                    <a:pt x="409" y="0"/>
                    <a:pt x="404" y="0"/>
                    <a:pt x="4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1"/>
            <p:cNvSpPr/>
            <p:nvPr/>
          </p:nvSpPr>
          <p:spPr>
            <a:xfrm>
              <a:off x="1565650" y="3619250"/>
              <a:ext cx="15975" cy="15200"/>
            </a:xfrm>
            <a:custGeom>
              <a:avLst/>
              <a:gdLst/>
              <a:ahLst/>
              <a:cxnLst/>
              <a:rect l="l" t="t" r="r" b="b"/>
              <a:pathLst>
                <a:path w="639" h="608" extrusionOk="0">
                  <a:moveTo>
                    <a:pt x="312" y="1"/>
                  </a:moveTo>
                  <a:cubicBezTo>
                    <a:pt x="158" y="1"/>
                    <a:pt x="8" y="121"/>
                    <a:pt x="8" y="301"/>
                  </a:cubicBezTo>
                  <a:cubicBezTo>
                    <a:pt x="1" y="486"/>
                    <a:pt x="152" y="607"/>
                    <a:pt x="313" y="607"/>
                  </a:cubicBezTo>
                  <a:cubicBezTo>
                    <a:pt x="386" y="607"/>
                    <a:pt x="462" y="582"/>
                    <a:pt x="526" y="525"/>
                  </a:cubicBezTo>
                  <a:cubicBezTo>
                    <a:pt x="638" y="402"/>
                    <a:pt x="638" y="222"/>
                    <a:pt x="526" y="98"/>
                  </a:cubicBezTo>
                  <a:cubicBezTo>
                    <a:pt x="466" y="31"/>
                    <a:pt x="388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1"/>
            <p:cNvSpPr/>
            <p:nvPr/>
          </p:nvSpPr>
          <p:spPr>
            <a:xfrm>
              <a:off x="1531275" y="3697575"/>
              <a:ext cx="17725" cy="15275"/>
            </a:xfrm>
            <a:custGeom>
              <a:avLst/>
              <a:gdLst/>
              <a:ahLst/>
              <a:cxnLst/>
              <a:rect l="l" t="t" r="r" b="b"/>
              <a:pathLst>
                <a:path w="709" h="611" extrusionOk="0">
                  <a:moveTo>
                    <a:pt x="315" y="1"/>
                  </a:moveTo>
                  <a:cubicBezTo>
                    <a:pt x="147" y="1"/>
                    <a:pt x="1" y="136"/>
                    <a:pt x="1" y="304"/>
                  </a:cubicBezTo>
                  <a:cubicBezTo>
                    <a:pt x="1" y="489"/>
                    <a:pt x="149" y="611"/>
                    <a:pt x="307" y="611"/>
                  </a:cubicBezTo>
                  <a:cubicBezTo>
                    <a:pt x="380" y="611"/>
                    <a:pt x="454" y="585"/>
                    <a:pt x="518" y="529"/>
                  </a:cubicBezTo>
                  <a:cubicBezTo>
                    <a:pt x="709" y="338"/>
                    <a:pt x="585" y="12"/>
                    <a:pt x="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1"/>
            <p:cNvSpPr/>
            <p:nvPr/>
          </p:nvSpPr>
          <p:spPr>
            <a:xfrm>
              <a:off x="1578225" y="3832600"/>
              <a:ext cx="26600" cy="22875"/>
            </a:xfrm>
            <a:custGeom>
              <a:avLst/>
              <a:gdLst/>
              <a:ahLst/>
              <a:cxnLst/>
              <a:rect l="l" t="t" r="r" b="b"/>
              <a:pathLst>
                <a:path w="1064" h="915" extrusionOk="0">
                  <a:moveTo>
                    <a:pt x="516" y="0"/>
                  </a:moveTo>
                  <a:cubicBezTo>
                    <a:pt x="346" y="0"/>
                    <a:pt x="174" y="93"/>
                    <a:pt x="90" y="277"/>
                  </a:cubicBezTo>
                  <a:cubicBezTo>
                    <a:pt x="0" y="502"/>
                    <a:pt x="101" y="772"/>
                    <a:pt x="326" y="873"/>
                  </a:cubicBezTo>
                  <a:cubicBezTo>
                    <a:pt x="389" y="902"/>
                    <a:pt x="453" y="915"/>
                    <a:pt x="515" y="915"/>
                  </a:cubicBezTo>
                  <a:cubicBezTo>
                    <a:pt x="815" y="915"/>
                    <a:pt x="1064" y="605"/>
                    <a:pt x="933" y="288"/>
                  </a:cubicBezTo>
                  <a:cubicBezTo>
                    <a:pt x="860" y="96"/>
                    <a:pt x="689" y="0"/>
                    <a:pt x="5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1"/>
            <p:cNvSpPr/>
            <p:nvPr/>
          </p:nvSpPr>
          <p:spPr>
            <a:xfrm>
              <a:off x="1691800" y="3834925"/>
              <a:ext cx="27825" cy="22800"/>
            </a:xfrm>
            <a:custGeom>
              <a:avLst/>
              <a:gdLst/>
              <a:ahLst/>
              <a:cxnLst/>
              <a:rect l="l" t="t" r="r" b="b"/>
              <a:pathLst>
                <a:path w="1113" h="912" extrusionOk="0">
                  <a:moveTo>
                    <a:pt x="547" y="0"/>
                  </a:moveTo>
                  <a:cubicBezTo>
                    <a:pt x="247" y="0"/>
                    <a:pt x="1" y="303"/>
                    <a:pt x="123" y="623"/>
                  </a:cubicBezTo>
                  <a:cubicBezTo>
                    <a:pt x="192" y="804"/>
                    <a:pt x="367" y="912"/>
                    <a:pt x="551" y="912"/>
                  </a:cubicBezTo>
                  <a:cubicBezTo>
                    <a:pt x="607" y="912"/>
                    <a:pt x="664" y="902"/>
                    <a:pt x="719" y="881"/>
                  </a:cubicBezTo>
                  <a:cubicBezTo>
                    <a:pt x="1101" y="735"/>
                    <a:pt x="1112" y="207"/>
                    <a:pt x="730" y="38"/>
                  </a:cubicBezTo>
                  <a:cubicBezTo>
                    <a:pt x="669" y="12"/>
                    <a:pt x="607" y="0"/>
                    <a:pt x="5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1"/>
            <p:cNvSpPr/>
            <p:nvPr/>
          </p:nvSpPr>
          <p:spPr>
            <a:xfrm>
              <a:off x="1774400" y="3756075"/>
              <a:ext cx="27825" cy="22725"/>
            </a:xfrm>
            <a:custGeom>
              <a:avLst/>
              <a:gdLst/>
              <a:ahLst/>
              <a:cxnLst/>
              <a:rect l="l" t="t" r="r" b="b"/>
              <a:pathLst>
                <a:path w="1113" h="909" extrusionOk="0">
                  <a:moveTo>
                    <a:pt x="559" y="1"/>
                  </a:moveTo>
                  <a:cubicBezTo>
                    <a:pt x="505" y="1"/>
                    <a:pt x="449" y="11"/>
                    <a:pt x="394" y="33"/>
                  </a:cubicBezTo>
                  <a:cubicBezTo>
                    <a:pt x="12" y="179"/>
                    <a:pt x="0" y="707"/>
                    <a:pt x="371" y="865"/>
                  </a:cubicBezTo>
                  <a:cubicBezTo>
                    <a:pt x="435" y="895"/>
                    <a:pt x="500" y="909"/>
                    <a:pt x="565" y="909"/>
                  </a:cubicBezTo>
                  <a:cubicBezTo>
                    <a:pt x="740" y="909"/>
                    <a:pt x="904" y="804"/>
                    <a:pt x="978" y="640"/>
                  </a:cubicBezTo>
                  <a:cubicBezTo>
                    <a:pt x="1112" y="324"/>
                    <a:pt x="864" y="1"/>
                    <a:pt x="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1"/>
            <p:cNvSpPr/>
            <p:nvPr/>
          </p:nvSpPr>
          <p:spPr>
            <a:xfrm>
              <a:off x="1776725" y="3641900"/>
              <a:ext cx="26650" cy="22775"/>
            </a:xfrm>
            <a:custGeom>
              <a:avLst/>
              <a:gdLst/>
              <a:ahLst/>
              <a:cxnLst/>
              <a:rect l="l" t="t" r="r" b="b"/>
              <a:pathLst>
                <a:path w="1066" h="911" extrusionOk="0">
                  <a:moveTo>
                    <a:pt x="552" y="0"/>
                  </a:moveTo>
                  <a:cubicBezTo>
                    <a:pt x="386" y="0"/>
                    <a:pt x="220" y="90"/>
                    <a:pt x="143" y="271"/>
                  </a:cubicBezTo>
                  <a:cubicBezTo>
                    <a:pt x="0" y="587"/>
                    <a:pt x="247" y="910"/>
                    <a:pt x="552" y="910"/>
                  </a:cubicBezTo>
                  <a:cubicBezTo>
                    <a:pt x="606" y="910"/>
                    <a:pt x="661" y="900"/>
                    <a:pt x="717" y="879"/>
                  </a:cubicBezTo>
                  <a:cubicBezTo>
                    <a:pt x="953" y="789"/>
                    <a:pt x="1065" y="519"/>
                    <a:pt x="975" y="294"/>
                  </a:cubicBezTo>
                  <a:cubicBezTo>
                    <a:pt x="901" y="99"/>
                    <a:pt x="726" y="0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1"/>
            <p:cNvSpPr/>
            <p:nvPr/>
          </p:nvSpPr>
          <p:spPr>
            <a:xfrm>
              <a:off x="1697450" y="3559650"/>
              <a:ext cx="26650" cy="22800"/>
            </a:xfrm>
            <a:custGeom>
              <a:avLst/>
              <a:gdLst/>
              <a:ahLst/>
              <a:cxnLst/>
              <a:rect l="l" t="t" r="r" b="b"/>
              <a:pathLst>
                <a:path w="1066" h="912" extrusionOk="0">
                  <a:moveTo>
                    <a:pt x="547" y="1"/>
                  </a:moveTo>
                  <a:cubicBezTo>
                    <a:pt x="243" y="1"/>
                    <a:pt x="0" y="310"/>
                    <a:pt x="122" y="627"/>
                  </a:cubicBezTo>
                  <a:cubicBezTo>
                    <a:pt x="201" y="815"/>
                    <a:pt x="377" y="911"/>
                    <a:pt x="552" y="911"/>
                  </a:cubicBezTo>
                  <a:cubicBezTo>
                    <a:pt x="723" y="911"/>
                    <a:pt x="893" y="821"/>
                    <a:pt x="976" y="638"/>
                  </a:cubicBezTo>
                  <a:cubicBezTo>
                    <a:pt x="1066" y="402"/>
                    <a:pt x="965" y="144"/>
                    <a:pt x="740" y="43"/>
                  </a:cubicBezTo>
                  <a:cubicBezTo>
                    <a:pt x="675" y="14"/>
                    <a:pt x="610" y="1"/>
                    <a:pt x="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1"/>
            <p:cNvSpPr/>
            <p:nvPr/>
          </p:nvSpPr>
          <p:spPr>
            <a:xfrm>
              <a:off x="1582725" y="3557275"/>
              <a:ext cx="27775" cy="22775"/>
            </a:xfrm>
            <a:custGeom>
              <a:avLst/>
              <a:gdLst/>
              <a:ahLst/>
              <a:cxnLst/>
              <a:rect l="l" t="t" r="r" b="b"/>
              <a:pathLst>
                <a:path w="1111" h="911" extrusionOk="0">
                  <a:moveTo>
                    <a:pt x="564" y="1"/>
                  </a:moveTo>
                  <a:cubicBezTo>
                    <a:pt x="508" y="1"/>
                    <a:pt x="450" y="12"/>
                    <a:pt x="393" y="36"/>
                  </a:cubicBezTo>
                  <a:cubicBezTo>
                    <a:pt x="11" y="183"/>
                    <a:pt x="0" y="711"/>
                    <a:pt x="382" y="868"/>
                  </a:cubicBezTo>
                  <a:cubicBezTo>
                    <a:pt x="446" y="897"/>
                    <a:pt x="509" y="910"/>
                    <a:pt x="571" y="910"/>
                  </a:cubicBezTo>
                  <a:cubicBezTo>
                    <a:pt x="868" y="910"/>
                    <a:pt x="1111" y="603"/>
                    <a:pt x="989" y="295"/>
                  </a:cubicBezTo>
                  <a:cubicBezTo>
                    <a:pt x="912" y="115"/>
                    <a:pt x="744" y="1"/>
                    <a:pt x="5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1"/>
            <p:cNvSpPr/>
            <p:nvPr/>
          </p:nvSpPr>
          <p:spPr>
            <a:xfrm>
              <a:off x="1500150" y="3636225"/>
              <a:ext cx="27775" cy="22825"/>
            </a:xfrm>
            <a:custGeom>
              <a:avLst/>
              <a:gdLst/>
              <a:ahLst/>
              <a:cxnLst/>
              <a:rect l="l" t="t" r="r" b="b"/>
              <a:pathLst>
                <a:path w="1111" h="913" extrusionOk="0">
                  <a:moveTo>
                    <a:pt x="558" y="0"/>
                  </a:moveTo>
                  <a:cubicBezTo>
                    <a:pt x="379" y="0"/>
                    <a:pt x="211" y="105"/>
                    <a:pt x="144" y="274"/>
                  </a:cubicBezTo>
                  <a:cubicBezTo>
                    <a:pt x="0" y="589"/>
                    <a:pt x="247" y="913"/>
                    <a:pt x="552" y="913"/>
                  </a:cubicBezTo>
                  <a:cubicBezTo>
                    <a:pt x="606" y="913"/>
                    <a:pt x="662" y="903"/>
                    <a:pt x="717" y="881"/>
                  </a:cubicBezTo>
                  <a:cubicBezTo>
                    <a:pt x="1099" y="735"/>
                    <a:pt x="1111" y="206"/>
                    <a:pt x="740" y="38"/>
                  </a:cubicBezTo>
                  <a:cubicBezTo>
                    <a:pt x="680" y="12"/>
                    <a:pt x="619" y="0"/>
                    <a:pt x="5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1"/>
            <p:cNvSpPr/>
            <p:nvPr/>
          </p:nvSpPr>
          <p:spPr>
            <a:xfrm>
              <a:off x="1498950" y="3750475"/>
              <a:ext cx="26675" cy="22550"/>
            </a:xfrm>
            <a:custGeom>
              <a:avLst/>
              <a:gdLst/>
              <a:ahLst/>
              <a:cxnLst/>
              <a:rect l="l" t="t" r="r" b="b"/>
              <a:pathLst>
                <a:path w="1067" h="902" extrusionOk="0">
                  <a:moveTo>
                    <a:pt x="514" y="0"/>
                  </a:moveTo>
                  <a:cubicBezTo>
                    <a:pt x="460" y="0"/>
                    <a:pt x="405" y="10"/>
                    <a:pt x="349" y="32"/>
                  </a:cubicBezTo>
                  <a:cubicBezTo>
                    <a:pt x="113" y="122"/>
                    <a:pt x="1" y="380"/>
                    <a:pt x="91" y="617"/>
                  </a:cubicBezTo>
                  <a:cubicBezTo>
                    <a:pt x="165" y="806"/>
                    <a:pt x="340" y="902"/>
                    <a:pt x="514" y="902"/>
                  </a:cubicBezTo>
                  <a:cubicBezTo>
                    <a:pt x="680" y="902"/>
                    <a:pt x="846" y="815"/>
                    <a:pt x="923" y="639"/>
                  </a:cubicBezTo>
                  <a:cubicBezTo>
                    <a:pt x="1066" y="324"/>
                    <a:pt x="819" y="0"/>
                    <a:pt x="5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1"/>
            <p:cNvSpPr/>
            <p:nvPr/>
          </p:nvSpPr>
          <p:spPr>
            <a:xfrm>
              <a:off x="1511875" y="3832675"/>
              <a:ext cx="8175" cy="7600"/>
            </a:xfrm>
            <a:custGeom>
              <a:avLst/>
              <a:gdLst/>
              <a:ahLst/>
              <a:cxnLst/>
              <a:rect l="l" t="t" r="r" b="b"/>
              <a:pathLst>
                <a:path w="327" h="304" extrusionOk="0">
                  <a:moveTo>
                    <a:pt x="175" y="1"/>
                  </a:moveTo>
                  <a:cubicBezTo>
                    <a:pt x="137" y="1"/>
                    <a:pt x="98" y="16"/>
                    <a:pt x="68" y="49"/>
                  </a:cubicBezTo>
                  <a:cubicBezTo>
                    <a:pt x="1" y="105"/>
                    <a:pt x="1" y="207"/>
                    <a:pt x="68" y="263"/>
                  </a:cubicBezTo>
                  <a:cubicBezTo>
                    <a:pt x="97" y="291"/>
                    <a:pt x="133" y="304"/>
                    <a:pt x="169" y="304"/>
                  </a:cubicBezTo>
                  <a:cubicBezTo>
                    <a:pt x="248" y="304"/>
                    <a:pt x="327" y="243"/>
                    <a:pt x="327" y="150"/>
                  </a:cubicBezTo>
                  <a:cubicBezTo>
                    <a:pt x="327" y="60"/>
                    <a:pt x="252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1"/>
            <p:cNvSpPr/>
            <p:nvPr/>
          </p:nvSpPr>
          <p:spPr>
            <a:xfrm>
              <a:off x="1643425" y="3890000"/>
              <a:ext cx="9025" cy="7725"/>
            </a:xfrm>
            <a:custGeom>
              <a:avLst/>
              <a:gdLst/>
              <a:ahLst/>
              <a:cxnLst/>
              <a:rect l="l" t="t" r="r" b="b"/>
              <a:pathLst>
                <a:path w="361" h="309" extrusionOk="0">
                  <a:moveTo>
                    <a:pt x="152" y="1"/>
                  </a:moveTo>
                  <a:cubicBezTo>
                    <a:pt x="75" y="1"/>
                    <a:pt x="0" y="61"/>
                    <a:pt x="0" y="151"/>
                  </a:cubicBezTo>
                  <a:cubicBezTo>
                    <a:pt x="0" y="230"/>
                    <a:pt x="68" y="297"/>
                    <a:pt x="147" y="308"/>
                  </a:cubicBezTo>
                  <a:cubicBezTo>
                    <a:pt x="281" y="308"/>
                    <a:pt x="360" y="140"/>
                    <a:pt x="259" y="50"/>
                  </a:cubicBezTo>
                  <a:cubicBezTo>
                    <a:pt x="229" y="16"/>
                    <a:pt x="190" y="1"/>
                    <a:pt x="1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1"/>
            <p:cNvSpPr/>
            <p:nvPr/>
          </p:nvSpPr>
          <p:spPr>
            <a:xfrm>
              <a:off x="1775525" y="3838100"/>
              <a:ext cx="10150" cy="7550"/>
            </a:xfrm>
            <a:custGeom>
              <a:avLst/>
              <a:gdLst/>
              <a:ahLst/>
              <a:cxnLst/>
              <a:rect l="l" t="t" r="r" b="b"/>
              <a:pathLst>
                <a:path w="406" h="302" extrusionOk="0">
                  <a:moveTo>
                    <a:pt x="203" y="1"/>
                  </a:moveTo>
                  <a:cubicBezTo>
                    <a:pt x="68" y="1"/>
                    <a:pt x="0" y="158"/>
                    <a:pt x="102" y="259"/>
                  </a:cubicBezTo>
                  <a:cubicBezTo>
                    <a:pt x="130" y="288"/>
                    <a:pt x="169" y="302"/>
                    <a:pt x="208" y="302"/>
                  </a:cubicBezTo>
                  <a:cubicBezTo>
                    <a:pt x="248" y="302"/>
                    <a:pt x="287" y="288"/>
                    <a:pt x="315" y="259"/>
                  </a:cubicBezTo>
                  <a:cubicBezTo>
                    <a:pt x="405" y="158"/>
                    <a:pt x="338" y="1"/>
                    <a:pt x="2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1"/>
            <p:cNvSpPr/>
            <p:nvPr/>
          </p:nvSpPr>
          <p:spPr>
            <a:xfrm>
              <a:off x="1833150" y="3707525"/>
              <a:ext cx="9000" cy="7525"/>
            </a:xfrm>
            <a:custGeom>
              <a:avLst/>
              <a:gdLst/>
              <a:ahLst/>
              <a:cxnLst/>
              <a:rect l="l" t="t" r="r" b="b"/>
              <a:pathLst>
                <a:path w="360" h="301" extrusionOk="0">
                  <a:moveTo>
                    <a:pt x="207" y="0"/>
                  </a:moveTo>
                  <a:cubicBezTo>
                    <a:pt x="170" y="0"/>
                    <a:pt x="133" y="13"/>
                    <a:pt x="101" y="41"/>
                  </a:cubicBezTo>
                  <a:cubicBezTo>
                    <a:pt x="0" y="131"/>
                    <a:pt x="68" y="300"/>
                    <a:pt x="202" y="300"/>
                  </a:cubicBezTo>
                  <a:cubicBezTo>
                    <a:pt x="208" y="301"/>
                    <a:pt x="214" y="301"/>
                    <a:pt x="220" y="301"/>
                  </a:cubicBezTo>
                  <a:cubicBezTo>
                    <a:pt x="291" y="301"/>
                    <a:pt x="349" y="237"/>
                    <a:pt x="360" y="154"/>
                  </a:cubicBezTo>
                  <a:cubicBezTo>
                    <a:pt x="360" y="61"/>
                    <a:pt x="286" y="0"/>
                    <a:pt x="2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11"/>
            <p:cNvSpPr/>
            <p:nvPr/>
          </p:nvSpPr>
          <p:spPr>
            <a:xfrm>
              <a:off x="1782275" y="3574675"/>
              <a:ext cx="7875" cy="7775"/>
            </a:xfrm>
            <a:custGeom>
              <a:avLst/>
              <a:gdLst/>
              <a:ahLst/>
              <a:cxnLst/>
              <a:rect l="l" t="t" r="r" b="b"/>
              <a:pathLst>
                <a:path w="315" h="311" extrusionOk="0">
                  <a:moveTo>
                    <a:pt x="153" y="0"/>
                  </a:moveTo>
                  <a:cubicBezTo>
                    <a:pt x="76" y="0"/>
                    <a:pt x="0" y="63"/>
                    <a:pt x="0" y="161"/>
                  </a:cubicBezTo>
                  <a:cubicBezTo>
                    <a:pt x="0" y="251"/>
                    <a:pt x="75" y="311"/>
                    <a:pt x="152" y="311"/>
                  </a:cubicBezTo>
                  <a:cubicBezTo>
                    <a:pt x="190" y="311"/>
                    <a:pt x="229" y="296"/>
                    <a:pt x="259" y="262"/>
                  </a:cubicBezTo>
                  <a:cubicBezTo>
                    <a:pt x="315" y="206"/>
                    <a:pt x="315" y="105"/>
                    <a:pt x="259" y="49"/>
                  </a:cubicBezTo>
                  <a:cubicBezTo>
                    <a:pt x="229" y="15"/>
                    <a:pt x="191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11"/>
            <p:cNvSpPr/>
            <p:nvPr/>
          </p:nvSpPr>
          <p:spPr>
            <a:xfrm>
              <a:off x="1651000" y="3517700"/>
              <a:ext cx="7900" cy="7325"/>
            </a:xfrm>
            <a:custGeom>
              <a:avLst/>
              <a:gdLst/>
              <a:ahLst/>
              <a:cxnLst/>
              <a:rect l="l" t="t" r="r" b="b"/>
              <a:pathLst>
                <a:path w="316" h="293" extrusionOk="0">
                  <a:moveTo>
                    <a:pt x="160" y="0"/>
                  </a:moveTo>
                  <a:cubicBezTo>
                    <a:pt x="88" y="0"/>
                    <a:pt x="18" y="45"/>
                    <a:pt x="12" y="135"/>
                  </a:cubicBezTo>
                  <a:cubicBezTo>
                    <a:pt x="1" y="225"/>
                    <a:pt x="68" y="293"/>
                    <a:pt x="158" y="293"/>
                  </a:cubicBezTo>
                  <a:cubicBezTo>
                    <a:pt x="237" y="293"/>
                    <a:pt x="304" y="225"/>
                    <a:pt x="316" y="147"/>
                  </a:cubicBezTo>
                  <a:lnTo>
                    <a:pt x="316" y="135"/>
                  </a:lnTo>
                  <a:cubicBezTo>
                    <a:pt x="304" y="45"/>
                    <a:pt x="231" y="0"/>
                    <a:pt x="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11"/>
            <p:cNvSpPr/>
            <p:nvPr/>
          </p:nvSpPr>
          <p:spPr>
            <a:xfrm>
              <a:off x="1517775" y="3569325"/>
              <a:ext cx="7900" cy="7600"/>
            </a:xfrm>
            <a:custGeom>
              <a:avLst/>
              <a:gdLst/>
              <a:ahLst/>
              <a:cxnLst/>
              <a:rect l="l" t="t" r="r" b="b"/>
              <a:pathLst>
                <a:path w="316" h="304" extrusionOk="0">
                  <a:moveTo>
                    <a:pt x="153" y="0"/>
                  </a:moveTo>
                  <a:cubicBezTo>
                    <a:pt x="76" y="0"/>
                    <a:pt x="1" y="60"/>
                    <a:pt x="1" y="150"/>
                  </a:cubicBezTo>
                  <a:cubicBezTo>
                    <a:pt x="1" y="243"/>
                    <a:pt x="80" y="304"/>
                    <a:pt x="159" y="304"/>
                  </a:cubicBezTo>
                  <a:cubicBezTo>
                    <a:pt x="195" y="304"/>
                    <a:pt x="231" y="291"/>
                    <a:pt x="260" y="263"/>
                  </a:cubicBezTo>
                  <a:cubicBezTo>
                    <a:pt x="316" y="206"/>
                    <a:pt x="316" y="105"/>
                    <a:pt x="260" y="49"/>
                  </a:cubicBezTo>
                  <a:cubicBezTo>
                    <a:pt x="230" y="15"/>
                    <a:pt x="191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11"/>
            <p:cNvSpPr/>
            <p:nvPr/>
          </p:nvSpPr>
          <p:spPr>
            <a:xfrm>
              <a:off x="1460250" y="3699825"/>
              <a:ext cx="8950" cy="7800"/>
            </a:xfrm>
            <a:custGeom>
              <a:avLst/>
              <a:gdLst/>
              <a:ahLst/>
              <a:cxnLst/>
              <a:rect l="l" t="t" r="r" b="b"/>
              <a:pathLst>
                <a:path w="358" h="312" extrusionOk="0">
                  <a:moveTo>
                    <a:pt x="166" y="1"/>
                  </a:moveTo>
                  <a:cubicBezTo>
                    <a:pt x="76" y="1"/>
                    <a:pt x="9" y="68"/>
                    <a:pt x="9" y="158"/>
                  </a:cubicBezTo>
                  <a:cubicBezTo>
                    <a:pt x="1" y="251"/>
                    <a:pt x="78" y="311"/>
                    <a:pt x="156" y="311"/>
                  </a:cubicBezTo>
                  <a:cubicBezTo>
                    <a:pt x="192" y="311"/>
                    <a:pt x="228" y="299"/>
                    <a:pt x="256" y="270"/>
                  </a:cubicBezTo>
                  <a:cubicBezTo>
                    <a:pt x="357" y="169"/>
                    <a:pt x="301" y="12"/>
                    <a:pt x="1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11"/>
            <p:cNvSpPr/>
            <p:nvPr/>
          </p:nvSpPr>
          <p:spPr>
            <a:xfrm>
              <a:off x="1551675" y="3904675"/>
              <a:ext cx="18425" cy="15250"/>
            </a:xfrm>
            <a:custGeom>
              <a:avLst/>
              <a:gdLst/>
              <a:ahLst/>
              <a:cxnLst/>
              <a:rect l="l" t="t" r="r" b="b"/>
              <a:pathLst>
                <a:path w="737" h="610" extrusionOk="0">
                  <a:moveTo>
                    <a:pt x="381" y="0"/>
                  </a:moveTo>
                  <a:cubicBezTo>
                    <a:pt x="261" y="0"/>
                    <a:pt x="146" y="72"/>
                    <a:pt x="95" y="182"/>
                  </a:cubicBezTo>
                  <a:cubicBezTo>
                    <a:pt x="0" y="392"/>
                    <a:pt x="163" y="609"/>
                    <a:pt x="366" y="609"/>
                  </a:cubicBezTo>
                  <a:cubicBezTo>
                    <a:pt x="402" y="609"/>
                    <a:pt x="440" y="602"/>
                    <a:pt x="478" y="587"/>
                  </a:cubicBezTo>
                  <a:cubicBezTo>
                    <a:pt x="736" y="486"/>
                    <a:pt x="736" y="137"/>
                    <a:pt x="500" y="25"/>
                  </a:cubicBezTo>
                  <a:cubicBezTo>
                    <a:pt x="461" y="8"/>
                    <a:pt x="421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11"/>
            <p:cNvSpPr/>
            <p:nvPr/>
          </p:nvSpPr>
          <p:spPr>
            <a:xfrm>
              <a:off x="1723650" y="3908075"/>
              <a:ext cx="18450" cy="15400"/>
            </a:xfrm>
            <a:custGeom>
              <a:avLst/>
              <a:gdLst/>
              <a:ahLst/>
              <a:cxnLst/>
              <a:rect l="l" t="t" r="r" b="b"/>
              <a:pathLst>
                <a:path w="738" h="616" extrusionOk="0">
                  <a:moveTo>
                    <a:pt x="374" y="0"/>
                  </a:moveTo>
                  <a:cubicBezTo>
                    <a:pt x="170" y="0"/>
                    <a:pt x="0" y="209"/>
                    <a:pt x="85" y="417"/>
                  </a:cubicBezTo>
                  <a:cubicBezTo>
                    <a:pt x="129" y="540"/>
                    <a:pt x="249" y="615"/>
                    <a:pt x="374" y="615"/>
                  </a:cubicBezTo>
                  <a:cubicBezTo>
                    <a:pt x="409" y="615"/>
                    <a:pt x="445" y="609"/>
                    <a:pt x="479" y="597"/>
                  </a:cubicBezTo>
                  <a:cubicBezTo>
                    <a:pt x="726" y="496"/>
                    <a:pt x="737" y="136"/>
                    <a:pt x="490" y="24"/>
                  </a:cubicBezTo>
                  <a:cubicBezTo>
                    <a:pt x="451" y="8"/>
                    <a:pt x="412" y="0"/>
                    <a:pt x="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11"/>
            <p:cNvSpPr/>
            <p:nvPr/>
          </p:nvSpPr>
          <p:spPr>
            <a:xfrm>
              <a:off x="1847475" y="3789775"/>
              <a:ext cx="18700" cy="15275"/>
            </a:xfrm>
            <a:custGeom>
              <a:avLst/>
              <a:gdLst/>
              <a:ahLst/>
              <a:cxnLst/>
              <a:rect l="l" t="t" r="r" b="b"/>
              <a:pathLst>
                <a:path w="748" h="611" extrusionOk="0">
                  <a:moveTo>
                    <a:pt x="375" y="0"/>
                  </a:moveTo>
                  <a:cubicBezTo>
                    <a:pt x="338" y="0"/>
                    <a:pt x="298" y="7"/>
                    <a:pt x="259" y="23"/>
                  </a:cubicBezTo>
                  <a:cubicBezTo>
                    <a:pt x="12" y="124"/>
                    <a:pt x="0" y="472"/>
                    <a:pt x="248" y="585"/>
                  </a:cubicBezTo>
                  <a:cubicBezTo>
                    <a:pt x="289" y="602"/>
                    <a:pt x="332" y="611"/>
                    <a:pt x="373" y="611"/>
                  </a:cubicBezTo>
                  <a:cubicBezTo>
                    <a:pt x="492" y="611"/>
                    <a:pt x="603" y="544"/>
                    <a:pt x="652" y="427"/>
                  </a:cubicBezTo>
                  <a:cubicBezTo>
                    <a:pt x="748" y="218"/>
                    <a:pt x="585" y="0"/>
                    <a:pt x="3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11"/>
            <p:cNvSpPr/>
            <p:nvPr/>
          </p:nvSpPr>
          <p:spPr>
            <a:xfrm>
              <a:off x="1851225" y="3618600"/>
              <a:ext cx="17625" cy="15200"/>
            </a:xfrm>
            <a:custGeom>
              <a:avLst/>
              <a:gdLst/>
              <a:ahLst/>
              <a:cxnLst/>
              <a:rect l="l" t="t" r="r" b="b"/>
              <a:pathLst>
                <a:path w="705" h="608" extrusionOk="0">
                  <a:moveTo>
                    <a:pt x="364" y="0"/>
                  </a:moveTo>
                  <a:cubicBezTo>
                    <a:pt x="253" y="0"/>
                    <a:pt x="141" y="60"/>
                    <a:pt x="87" y="180"/>
                  </a:cubicBezTo>
                  <a:cubicBezTo>
                    <a:pt x="1" y="390"/>
                    <a:pt x="157" y="608"/>
                    <a:pt x="364" y="608"/>
                  </a:cubicBezTo>
                  <a:cubicBezTo>
                    <a:pt x="402" y="608"/>
                    <a:pt x="441" y="601"/>
                    <a:pt x="480" y="585"/>
                  </a:cubicBezTo>
                  <a:cubicBezTo>
                    <a:pt x="626" y="529"/>
                    <a:pt x="705" y="349"/>
                    <a:pt x="649" y="192"/>
                  </a:cubicBezTo>
                  <a:cubicBezTo>
                    <a:pt x="597" y="65"/>
                    <a:pt x="480" y="0"/>
                    <a:pt x="3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11"/>
            <p:cNvSpPr/>
            <p:nvPr/>
          </p:nvSpPr>
          <p:spPr>
            <a:xfrm>
              <a:off x="1732100" y="3495075"/>
              <a:ext cx="17875" cy="15350"/>
            </a:xfrm>
            <a:custGeom>
              <a:avLst/>
              <a:gdLst/>
              <a:ahLst/>
              <a:cxnLst/>
              <a:rect l="l" t="t" r="r" b="b"/>
              <a:pathLst>
                <a:path w="715" h="614" extrusionOk="0">
                  <a:moveTo>
                    <a:pt x="364" y="1"/>
                  </a:moveTo>
                  <a:cubicBezTo>
                    <a:pt x="164" y="1"/>
                    <a:pt x="1" y="208"/>
                    <a:pt x="85" y="422"/>
                  </a:cubicBezTo>
                  <a:cubicBezTo>
                    <a:pt x="136" y="549"/>
                    <a:pt x="253" y="613"/>
                    <a:pt x="369" y="613"/>
                  </a:cubicBezTo>
                  <a:cubicBezTo>
                    <a:pt x="481" y="613"/>
                    <a:pt x="592" y="554"/>
                    <a:pt x="647" y="433"/>
                  </a:cubicBezTo>
                  <a:cubicBezTo>
                    <a:pt x="714" y="276"/>
                    <a:pt x="647" y="96"/>
                    <a:pt x="489" y="29"/>
                  </a:cubicBezTo>
                  <a:cubicBezTo>
                    <a:pt x="447" y="9"/>
                    <a:pt x="405" y="1"/>
                    <a:pt x="3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11"/>
            <p:cNvSpPr/>
            <p:nvPr/>
          </p:nvSpPr>
          <p:spPr>
            <a:xfrm>
              <a:off x="1560500" y="3491675"/>
              <a:ext cx="18200" cy="15225"/>
            </a:xfrm>
            <a:custGeom>
              <a:avLst/>
              <a:gdLst/>
              <a:ahLst/>
              <a:cxnLst/>
              <a:rect l="l" t="t" r="r" b="b"/>
              <a:pathLst>
                <a:path w="728" h="609" extrusionOk="0">
                  <a:moveTo>
                    <a:pt x="358" y="0"/>
                  </a:moveTo>
                  <a:cubicBezTo>
                    <a:pt x="325" y="0"/>
                    <a:pt x="291" y="6"/>
                    <a:pt x="259" y="18"/>
                  </a:cubicBezTo>
                  <a:cubicBezTo>
                    <a:pt x="1" y="120"/>
                    <a:pt x="1" y="479"/>
                    <a:pt x="248" y="581"/>
                  </a:cubicBezTo>
                  <a:cubicBezTo>
                    <a:pt x="290" y="600"/>
                    <a:pt x="333" y="608"/>
                    <a:pt x="373" y="608"/>
                  </a:cubicBezTo>
                  <a:cubicBezTo>
                    <a:pt x="570" y="608"/>
                    <a:pt x="727" y="403"/>
                    <a:pt x="653" y="198"/>
                  </a:cubicBezTo>
                  <a:cubicBezTo>
                    <a:pt x="600" y="75"/>
                    <a:pt x="479" y="0"/>
                    <a:pt x="3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11"/>
            <p:cNvSpPr/>
            <p:nvPr/>
          </p:nvSpPr>
          <p:spPr>
            <a:xfrm>
              <a:off x="1436150" y="3610075"/>
              <a:ext cx="18700" cy="15300"/>
            </a:xfrm>
            <a:custGeom>
              <a:avLst/>
              <a:gdLst/>
              <a:ahLst/>
              <a:cxnLst/>
              <a:rect l="l" t="t" r="r" b="b"/>
              <a:pathLst>
                <a:path w="748" h="612" extrusionOk="0">
                  <a:moveTo>
                    <a:pt x="375" y="1"/>
                  </a:moveTo>
                  <a:cubicBezTo>
                    <a:pt x="257" y="1"/>
                    <a:pt x="145" y="68"/>
                    <a:pt x="96" y="184"/>
                  </a:cubicBezTo>
                  <a:cubicBezTo>
                    <a:pt x="0" y="394"/>
                    <a:pt x="163" y="611"/>
                    <a:pt x="373" y="611"/>
                  </a:cubicBezTo>
                  <a:cubicBezTo>
                    <a:pt x="410" y="611"/>
                    <a:pt x="450" y="604"/>
                    <a:pt x="489" y="589"/>
                  </a:cubicBezTo>
                  <a:cubicBezTo>
                    <a:pt x="736" y="488"/>
                    <a:pt x="748" y="139"/>
                    <a:pt x="500" y="27"/>
                  </a:cubicBezTo>
                  <a:cubicBezTo>
                    <a:pt x="459" y="9"/>
                    <a:pt x="417" y="1"/>
                    <a:pt x="3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11"/>
            <p:cNvSpPr/>
            <p:nvPr/>
          </p:nvSpPr>
          <p:spPr>
            <a:xfrm>
              <a:off x="1430450" y="3781300"/>
              <a:ext cx="20200" cy="15425"/>
            </a:xfrm>
            <a:custGeom>
              <a:avLst/>
              <a:gdLst/>
              <a:ahLst/>
              <a:cxnLst/>
              <a:rect l="l" t="t" r="r" b="b"/>
              <a:pathLst>
                <a:path w="808" h="617" extrusionOk="0">
                  <a:moveTo>
                    <a:pt x="463" y="0"/>
                  </a:moveTo>
                  <a:cubicBezTo>
                    <a:pt x="424" y="0"/>
                    <a:pt x="385" y="8"/>
                    <a:pt x="346" y="24"/>
                  </a:cubicBezTo>
                  <a:cubicBezTo>
                    <a:pt x="1" y="143"/>
                    <a:pt x="140" y="616"/>
                    <a:pt x="438" y="616"/>
                  </a:cubicBezTo>
                  <a:cubicBezTo>
                    <a:pt x="480" y="616"/>
                    <a:pt x="524" y="607"/>
                    <a:pt x="571" y="587"/>
                  </a:cubicBezTo>
                  <a:cubicBezTo>
                    <a:pt x="728" y="530"/>
                    <a:pt x="807" y="350"/>
                    <a:pt x="740" y="193"/>
                  </a:cubicBezTo>
                  <a:cubicBezTo>
                    <a:pt x="697" y="74"/>
                    <a:pt x="584" y="0"/>
                    <a:pt x="4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11"/>
            <p:cNvSpPr/>
            <p:nvPr/>
          </p:nvSpPr>
          <p:spPr>
            <a:xfrm>
              <a:off x="1457925" y="3884300"/>
              <a:ext cx="8175" cy="7600"/>
            </a:xfrm>
            <a:custGeom>
              <a:avLst/>
              <a:gdLst/>
              <a:ahLst/>
              <a:cxnLst/>
              <a:rect l="l" t="t" r="r" b="b"/>
              <a:pathLst>
                <a:path w="327" h="304" extrusionOk="0">
                  <a:moveTo>
                    <a:pt x="168" y="1"/>
                  </a:moveTo>
                  <a:cubicBezTo>
                    <a:pt x="132" y="1"/>
                    <a:pt x="96" y="13"/>
                    <a:pt x="68" y="42"/>
                  </a:cubicBezTo>
                  <a:cubicBezTo>
                    <a:pt x="0" y="109"/>
                    <a:pt x="0" y="199"/>
                    <a:pt x="68" y="255"/>
                  </a:cubicBezTo>
                  <a:cubicBezTo>
                    <a:pt x="98" y="289"/>
                    <a:pt x="137" y="304"/>
                    <a:pt x="175" y="304"/>
                  </a:cubicBezTo>
                  <a:cubicBezTo>
                    <a:pt x="251" y="304"/>
                    <a:pt x="326" y="244"/>
                    <a:pt x="326" y="154"/>
                  </a:cubicBezTo>
                  <a:cubicBezTo>
                    <a:pt x="326" y="61"/>
                    <a:pt x="247" y="1"/>
                    <a:pt x="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11"/>
            <p:cNvSpPr/>
            <p:nvPr/>
          </p:nvSpPr>
          <p:spPr>
            <a:xfrm>
              <a:off x="1642025" y="3964500"/>
              <a:ext cx="8725" cy="7700"/>
            </a:xfrm>
            <a:custGeom>
              <a:avLst/>
              <a:gdLst/>
              <a:ahLst/>
              <a:cxnLst/>
              <a:rect l="l" t="t" r="r" b="b"/>
              <a:pathLst>
                <a:path w="349" h="308" extrusionOk="0">
                  <a:moveTo>
                    <a:pt x="152" y="0"/>
                  </a:moveTo>
                  <a:cubicBezTo>
                    <a:pt x="75" y="0"/>
                    <a:pt x="0" y="60"/>
                    <a:pt x="0" y="150"/>
                  </a:cubicBezTo>
                  <a:cubicBezTo>
                    <a:pt x="0" y="240"/>
                    <a:pt x="68" y="308"/>
                    <a:pt x="146" y="308"/>
                  </a:cubicBezTo>
                  <a:cubicBezTo>
                    <a:pt x="281" y="308"/>
                    <a:pt x="349" y="150"/>
                    <a:pt x="259" y="49"/>
                  </a:cubicBezTo>
                  <a:cubicBezTo>
                    <a:pt x="229" y="15"/>
                    <a:pt x="190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11"/>
            <p:cNvSpPr/>
            <p:nvPr/>
          </p:nvSpPr>
          <p:spPr>
            <a:xfrm>
              <a:off x="1828350" y="3891850"/>
              <a:ext cx="8475" cy="7700"/>
            </a:xfrm>
            <a:custGeom>
              <a:avLst/>
              <a:gdLst/>
              <a:ahLst/>
              <a:cxnLst/>
              <a:rect l="l" t="t" r="r" b="b"/>
              <a:pathLst>
                <a:path w="339" h="308" extrusionOk="0">
                  <a:moveTo>
                    <a:pt x="164" y="1"/>
                  </a:moveTo>
                  <a:cubicBezTo>
                    <a:pt x="125" y="1"/>
                    <a:pt x="85" y="15"/>
                    <a:pt x="57" y="43"/>
                  </a:cubicBezTo>
                  <a:cubicBezTo>
                    <a:pt x="1" y="99"/>
                    <a:pt x="1" y="201"/>
                    <a:pt x="57" y="257"/>
                  </a:cubicBezTo>
                  <a:cubicBezTo>
                    <a:pt x="85" y="290"/>
                    <a:pt x="125" y="307"/>
                    <a:pt x="164" y="307"/>
                  </a:cubicBezTo>
                  <a:cubicBezTo>
                    <a:pt x="203" y="307"/>
                    <a:pt x="243" y="290"/>
                    <a:pt x="271" y="257"/>
                  </a:cubicBezTo>
                  <a:cubicBezTo>
                    <a:pt x="338" y="201"/>
                    <a:pt x="338" y="99"/>
                    <a:pt x="271" y="43"/>
                  </a:cubicBezTo>
                  <a:cubicBezTo>
                    <a:pt x="243" y="15"/>
                    <a:pt x="203" y="1"/>
                    <a:pt x="1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11"/>
            <p:cNvSpPr/>
            <p:nvPr/>
          </p:nvSpPr>
          <p:spPr>
            <a:xfrm>
              <a:off x="1835200" y="3523425"/>
              <a:ext cx="9200" cy="7375"/>
            </a:xfrm>
            <a:custGeom>
              <a:avLst/>
              <a:gdLst/>
              <a:ahLst/>
              <a:cxnLst/>
              <a:rect l="l" t="t" r="r" b="b"/>
              <a:pathLst>
                <a:path w="368" h="295" extrusionOk="0">
                  <a:moveTo>
                    <a:pt x="206" y="0"/>
                  </a:moveTo>
                  <a:cubicBezTo>
                    <a:pt x="93" y="0"/>
                    <a:pt x="1" y="132"/>
                    <a:pt x="87" y="244"/>
                  </a:cubicBezTo>
                  <a:cubicBezTo>
                    <a:pt x="115" y="277"/>
                    <a:pt x="154" y="294"/>
                    <a:pt x="193" y="294"/>
                  </a:cubicBezTo>
                  <a:cubicBezTo>
                    <a:pt x="233" y="294"/>
                    <a:pt x="272" y="277"/>
                    <a:pt x="300" y="244"/>
                  </a:cubicBezTo>
                  <a:cubicBezTo>
                    <a:pt x="357" y="187"/>
                    <a:pt x="368" y="98"/>
                    <a:pt x="312" y="41"/>
                  </a:cubicBezTo>
                  <a:cubicBezTo>
                    <a:pt x="277" y="12"/>
                    <a:pt x="241" y="0"/>
                    <a:pt x="2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11"/>
            <p:cNvSpPr/>
            <p:nvPr/>
          </p:nvSpPr>
          <p:spPr>
            <a:xfrm>
              <a:off x="1651300" y="3442950"/>
              <a:ext cx="9000" cy="7700"/>
            </a:xfrm>
            <a:custGeom>
              <a:avLst/>
              <a:gdLst/>
              <a:ahLst/>
              <a:cxnLst/>
              <a:rect l="l" t="t" r="r" b="b"/>
              <a:pathLst>
                <a:path w="360" h="308" extrusionOk="0">
                  <a:moveTo>
                    <a:pt x="214" y="0"/>
                  </a:moveTo>
                  <a:cubicBezTo>
                    <a:pt x="79" y="0"/>
                    <a:pt x="0" y="157"/>
                    <a:pt x="101" y="259"/>
                  </a:cubicBezTo>
                  <a:cubicBezTo>
                    <a:pt x="131" y="292"/>
                    <a:pt x="170" y="307"/>
                    <a:pt x="208" y="307"/>
                  </a:cubicBezTo>
                  <a:cubicBezTo>
                    <a:pt x="285" y="307"/>
                    <a:pt x="360" y="247"/>
                    <a:pt x="360" y="157"/>
                  </a:cubicBezTo>
                  <a:cubicBezTo>
                    <a:pt x="360" y="67"/>
                    <a:pt x="292" y="0"/>
                    <a:pt x="2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11"/>
            <p:cNvSpPr/>
            <p:nvPr/>
          </p:nvSpPr>
          <p:spPr>
            <a:xfrm>
              <a:off x="1464675" y="3515525"/>
              <a:ext cx="10125" cy="7550"/>
            </a:xfrm>
            <a:custGeom>
              <a:avLst/>
              <a:gdLst/>
              <a:ahLst/>
              <a:cxnLst/>
              <a:rect l="l" t="t" r="r" b="b"/>
              <a:pathLst>
                <a:path w="405" h="302" extrusionOk="0">
                  <a:moveTo>
                    <a:pt x="204" y="0"/>
                  </a:moveTo>
                  <a:cubicBezTo>
                    <a:pt x="166" y="0"/>
                    <a:pt x="129" y="14"/>
                    <a:pt x="101" y="43"/>
                  </a:cubicBezTo>
                  <a:cubicBezTo>
                    <a:pt x="0" y="144"/>
                    <a:pt x="68" y="301"/>
                    <a:pt x="203" y="301"/>
                  </a:cubicBezTo>
                  <a:cubicBezTo>
                    <a:pt x="337" y="301"/>
                    <a:pt x="405" y="144"/>
                    <a:pt x="315" y="43"/>
                  </a:cubicBezTo>
                  <a:cubicBezTo>
                    <a:pt x="281" y="14"/>
                    <a:pt x="242" y="0"/>
                    <a:pt x="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11"/>
            <p:cNvSpPr/>
            <p:nvPr/>
          </p:nvSpPr>
          <p:spPr>
            <a:xfrm>
              <a:off x="1385400" y="3698425"/>
              <a:ext cx="8750" cy="7500"/>
            </a:xfrm>
            <a:custGeom>
              <a:avLst/>
              <a:gdLst/>
              <a:ahLst/>
              <a:cxnLst/>
              <a:rect l="l" t="t" r="r" b="b"/>
              <a:pathLst>
                <a:path w="350" h="300" extrusionOk="0">
                  <a:moveTo>
                    <a:pt x="158" y="0"/>
                  </a:moveTo>
                  <a:cubicBezTo>
                    <a:pt x="68" y="0"/>
                    <a:pt x="1" y="68"/>
                    <a:pt x="1" y="147"/>
                  </a:cubicBezTo>
                  <a:cubicBezTo>
                    <a:pt x="1" y="239"/>
                    <a:pt x="75" y="300"/>
                    <a:pt x="154" y="300"/>
                  </a:cubicBezTo>
                  <a:cubicBezTo>
                    <a:pt x="190" y="300"/>
                    <a:pt x="228" y="287"/>
                    <a:pt x="259" y="259"/>
                  </a:cubicBezTo>
                  <a:cubicBezTo>
                    <a:pt x="349" y="169"/>
                    <a:pt x="293" y="0"/>
                    <a:pt x="1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5" name="Google Shape;1905;p11"/>
          <p:cNvSpPr/>
          <p:nvPr/>
        </p:nvSpPr>
        <p:spPr>
          <a:xfrm flipH="1">
            <a:off x="3974848" y="3815850"/>
            <a:ext cx="5350502" cy="1353551"/>
          </a:xfrm>
          <a:custGeom>
            <a:avLst/>
            <a:gdLst/>
            <a:ahLst/>
            <a:cxnLst/>
            <a:rect l="l" t="t" r="r" b="b"/>
            <a:pathLst>
              <a:path w="76922" h="82824" extrusionOk="0">
                <a:moveTo>
                  <a:pt x="76922" y="1"/>
                </a:moveTo>
                <a:lnTo>
                  <a:pt x="38742" y="37033"/>
                </a:lnTo>
                <a:lnTo>
                  <a:pt x="38529" y="37236"/>
                </a:lnTo>
                <a:lnTo>
                  <a:pt x="38517" y="37517"/>
                </a:lnTo>
                <a:lnTo>
                  <a:pt x="38301" y="46404"/>
                </a:lnTo>
                <a:lnTo>
                  <a:pt x="38301" y="46404"/>
                </a:lnTo>
                <a:lnTo>
                  <a:pt x="1" y="80609"/>
                </a:lnTo>
                <a:lnTo>
                  <a:pt x="4048" y="82824"/>
                </a:lnTo>
                <a:lnTo>
                  <a:pt x="40833" y="47388"/>
                </a:lnTo>
                <a:lnTo>
                  <a:pt x="41137" y="47095"/>
                </a:lnTo>
                <a:lnTo>
                  <a:pt x="41126" y="46769"/>
                </a:lnTo>
                <a:lnTo>
                  <a:pt x="40885" y="37769"/>
                </a:lnTo>
                <a:lnTo>
                  <a:pt x="40885" y="37769"/>
                </a:lnTo>
                <a:lnTo>
                  <a:pt x="7692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6" name="Google Shape;1906;p11"/>
          <p:cNvSpPr/>
          <p:nvPr/>
        </p:nvSpPr>
        <p:spPr>
          <a:xfrm flipH="1">
            <a:off x="1678600" y="3220850"/>
            <a:ext cx="2459025" cy="1934575"/>
          </a:xfrm>
          <a:custGeom>
            <a:avLst/>
            <a:gdLst/>
            <a:ahLst/>
            <a:cxnLst/>
            <a:rect l="l" t="t" r="r" b="b"/>
            <a:pathLst>
              <a:path w="98361" h="77383" extrusionOk="0">
                <a:moveTo>
                  <a:pt x="98282" y="1"/>
                </a:moveTo>
                <a:lnTo>
                  <a:pt x="97360" y="282"/>
                </a:lnTo>
                <a:lnTo>
                  <a:pt x="47320" y="36066"/>
                </a:lnTo>
                <a:lnTo>
                  <a:pt x="47320" y="43531"/>
                </a:lnTo>
                <a:lnTo>
                  <a:pt x="0" y="77382"/>
                </a:lnTo>
                <a:lnTo>
                  <a:pt x="0" y="77382"/>
                </a:lnTo>
                <a:lnTo>
                  <a:pt x="98361" y="77270"/>
                </a:lnTo>
                <a:lnTo>
                  <a:pt x="982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7" name="Google Shape;1907;p11"/>
          <p:cNvSpPr/>
          <p:nvPr/>
        </p:nvSpPr>
        <p:spPr>
          <a:xfrm flipH="1">
            <a:off x="1874409" y="3098875"/>
            <a:ext cx="3327466" cy="2070528"/>
          </a:xfrm>
          <a:custGeom>
            <a:avLst/>
            <a:gdLst/>
            <a:ahLst/>
            <a:cxnLst/>
            <a:rect l="l" t="t" r="r" b="b"/>
            <a:pathLst>
              <a:path w="125624" h="78170" extrusionOk="0">
                <a:moveTo>
                  <a:pt x="125624" y="1"/>
                </a:moveTo>
                <a:lnTo>
                  <a:pt x="0" y="78169"/>
                </a:lnTo>
                <a:lnTo>
                  <a:pt x="11580" y="77675"/>
                </a:lnTo>
                <a:lnTo>
                  <a:pt x="27511" y="77664"/>
                </a:lnTo>
                <a:lnTo>
                  <a:pt x="74830" y="43813"/>
                </a:lnTo>
                <a:lnTo>
                  <a:pt x="74819" y="36348"/>
                </a:lnTo>
                <a:lnTo>
                  <a:pt x="1256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8" name="Google Shape;1908;p11"/>
          <p:cNvSpPr/>
          <p:nvPr/>
        </p:nvSpPr>
        <p:spPr>
          <a:xfrm flipH="1">
            <a:off x="1684500" y="3214100"/>
            <a:ext cx="1116125" cy="1947500"/>
          </a:xfrm>
          <a:custGeom>
            <a:avLst/>
            <a:gdLst/>
            <a:ahLst/>
            <a:cxnLst/>
            <a:rect l="l" t="t" r="r" b="b"/>
            <a:pathLst>
              <a:path w="44645" h="77900" extrusionOk="0">
                <a:moveTo>
                  <a:pt x="44645" y="1"/>
                </a:moveTo>
                <a:lnTo>
                  <a:pt x="1" y="77787"/>
                </a:lnTo>
                <a:lnTo>
                  <a:pt x="16651" y="77900"/>
                </a:lnTo>
                <a:lnTo>
                  <a:pt x="446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1909;p11"/>
          <p:cNvSpPr/>
          <p:nvPr/>
        </p:nvSpPr>
        <p:spPr>
          <a:xfrm flipH="1">
            <a:off x="1684500" y="3214100"/>
            <a:ext cx="1923050" cy="2070600"/>
          </a:xfrm>
          <a:custGeom>
            <a:avLst/>
            <a:gdLst/>
            <a:ahLst/>
            <a:cxnLst/>
            <a:rect l="l" t="t" r="r" b="b"/>
            <a:pathLst>
              <a:path w="76922" h="82824" extrusionOk="0">
                <a:moveTo>
                  <a:pt x="76922" y="1"/>
                </a:moveTo>
                <a:lnTo>
                  <a:pt x="38742" y="37033"/>
                </a:lnTo>
                <a:lnTo>
                  <a:pt x="38529" y="37236"/>
                </a:lnTo>
                <a:lnTo>
                  <a:pt x="38517" y="37517"/>
                </a:lnTo>
                <a:lnTo>
                  <a:pt x="38301" y="46404"/>
                </a:lnTo>
                <a:lnTo>
                  <a:pt x="38301" y="46404"/>
                </a:lnTo>
                <a:lnTo>
                  <a:pt x="1" y="80609"/>
                </a:lnTo>
                <a:lnTo>
                  <a:pt x="4048" y="82824"/>
                </a:lnTo>
                <a:lnTo>
                  <a:pt x="40833" y="47388"/>
                </a:lnTo>
                <a:lnTo>
                  <a:pt x="41137" y="47095"/>
                </a:lnTo>
                <a:lnTo>
                  <a:pt x="41126" y="46769"/>
                </a:lnTo>
                <a:lnTo>
                  <a:pt x="40885" y="37769"/>
                </a:lnTo>
                <a:lnTo>
                  <a:pt x="40885" y="37769"/>
                </a:lnTo>
                <a:lnTo>
                  <a:pt x="7692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0" name="Google Shape;1910;p11"/>
          <p:cNvSpPr/>
          <p:nvPr/>
        </p:nvSpPr>
        <p:spPr>
          <a:xfrm rot="10800000">
            <a:off x="1735750" y="0"/>
            <a:ext cx="7435611" cy="3372547"/>
          </a:xfrm>
          <a:custGeom>
            <a:avLst/>
            <a:gdLst/>
            <a:ahLst/>
            <a:cxnLst/>
            <a:rect l="l" t="t" r="r" b="b"/>
            <a:pathLst>
              <a:path w="122251" h="55449" extrusionOk="0">
                <a:moveTo>
                  <a:pt x="122251" y="1"/>
                </a:moveTo>
                <a:lnTo>
                  <a:pt x="0" y="16179"/>
                </a:lnTo>
                <a:lnTo>
                  <a:pt x="0" y="16179"/>
                </a:lnTo>
                <a:lnTo>
                  <a:pt x="293" y="55448"/>
                </a:lnTo>
                <a:lnTo>
                  <a:pt x="47904" y="55246"/>
                </a:lnTo>
                <a:lnTo>
                  <a:pt x="12225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1" name="Google Shape;1911;p11"/>
          <p:cNvSpPr/>
          <p:nvPr/>
        </p:nvSpPr>
        <p:spPr>
          <a:xfrm>
            <a:off x="-2416200" y="-42275"/>
            <a:ext cx="4213608" cy="3560637"/>
          </a:xfrm>
          <a:custGeom>
            <a:avLst/>
            <a:gdLst/>
            <a:ahLst/>
            <a:cxnLst/>
            <a:rect l="l" t="t" r="r" b="b"/>
            <a:pathLst>
              <a:path w="92257" h="76742" extrusionOk="0">
                <a:moveTo>
                  <a:pt x="66826" y="1"/>
                </a:moveTo>
                <a:lnTo>
                  <a:pt x="10389" y="68"/>
                </a:lnTo>
                <a:lnTo>
                  <a:pt x="1" y="619"/>
                </a:lnTo>
                <a:lnTo>
                  <a:pt x="57809" y="51626"/>
                </a:lnTo>
                <a:lnTo>
                  <a:pt x="66893" y="51615"/>
                </a:lnTo>
                <a:lnTo>
                  <a:pt x="92178" y="76742"/>
                </a:lnTo>
                <a:lnTo>
                  <a:pt x="92256" y="76663"/>
                </a:lnTo>
                <a:lnTo>
                  <a:pt x="71581" y="26274"/>
                </a:lnTo>
                <a:lnTo>
                  <a:pt x="74032" y="17820"/>
                </a:lnTo>
                <a:lnTo>
                  <a:pt x="6682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2" name="Google Shape;1912;p11"/>
          <p:cNvSpPr/>
          <p:nvPr/>
        </p:nvSpPr>
        <p:spPr>
          <a:xfrm>
            <a:off x="-4162000" y="179723"/>
            <a:ext cx="5959393" cy="3492165"/>
          </a:xfrm>
          <a:custGeom>
            <a:avLst/>
            <a:gdLst/>
            <a:ahLst/>
            <a:cxnLst/>
            <a:rect l="l" t="t" r="r" b="b"/>
            <a:pathLst>
              <a:path w="130481" h="76461" extrusionOk="0">
                <a:moveTo>
                  <a:pt x="46938" y="1"/>
                </a:moveTo>
                <a:lnTo>
                  <a:pt x="0" y="136"/>
                </a:lnTo>
                <a:lnTo>
                  <a:pt x="130481" y="76461"/>
                </a:lnTo>
                <a:lnTo>
                  <a:pt x="105106" y="51424"/>
                </a:lnTo>
                <a:lnTo>
                  <a:pt x="96034" y="51435"/>
                </a:lnTo>
                <a:lnTo>
                  <a:pt x="46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3" name="Google Shape;1913;p11"/>
          <p:cNvSpPr/>
          <p:nvPr/>
        </p:nvSpPr>
        <p:spPr>
          <a:xfrm>
            <a:off x="-828550" y="-52575"/>
            <a:ext cx="2702944" cy="3560673"/>
          </a:xfrm>
          <a:custGeom>
            <a:avLst/>
            <a:gdLst/>
            <a:ahLst/>
            <a:cxnLst/>
            <a:rect l="l" t="t" r="r" b="b"/>
            <a:pathLst>
              <a:path w="59181" h="76809" extrusionOk="0">
                <a:moveTo>
                  <a:pt x="11558" y="0"/>
                </a:moveTo>
                <a:lnTo>
                  <a:pt x="0" y="12"/>
                </a:lnTo>
                <a:lnTo>
                  <a:pt x="55752" y="72357"/>
                </a:lnTo>
                <a:lnTo>
                  <a:pt x="59181" y="76809"/>
                </a:lnTo>
                <a:lnTo>
                  <a:pt x="11558" y="0"/>
                </a:lnTo>
                <a:close/>
                <a:moveTo>
                  <a:pt x="59181" y="76809"/>
                </a:moveTo>
                <a:lnTo>
                  <a:pt x="59181" y="76809"/>
                </a:lnTo>
                <a:lnTo>
                  <a:pt x="59181" y="7680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4" name="Google Shape;1914;p11"/>
          <p:cNvSpPr/>
          <p:nvPr/>
        </p:nvSpPr>
        <p:spPr>
          <a:xfrm>
            <a:off x="712910" y="6656"/>
            <a:ext cx="1161497" cy="3501391"/>
          </a:xfrm>
          <a:custGeom>
            <a:avLst/>
            <a:gdLst/>
            <a:ahLst/>
            <a:cxnLst/>
            <a:rect l="l" t="t" r="r" b="b"/>
            <a:pathLst>
              <a:path w="25431" h="76663" extrusionOk="0">
                <a:moveTo>
                  <a:pt x="9320" y="1"/>
                </a:moveTo>
                <a:lnTo>
                  <a:pt x="0" y="12"/>
                </a:lnTo>
                <a:lnTo>
                  <a:pt x="7207" y="17820"/>
                </a:lnTo>
                <a:lnTo>
                  <a:pt x="4756" y="26274"/>
                </a:lnTo>
                <a:lnTo>
                  <a:pt x="25431" y="76663"/>
                </a:lnTo>
                <a:lnTo>
                  <a:pt x="7589" y="27668"/>
                </a:lnTo>
                <a:lnTo>
                  <a:pt x="12367" y="17022"/>
                </a:lnTo>
                <a:lnTo>
                  <a:pt x="932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5" name="Google Shape;1915;p11"/>
          <p:cNvSpPr/>
          <p:nvPr/>
        </p:nvSpPr>
        <p:spPr>
          <a:xfrm>
            <a:off x="2831700" y="2911900"/>
            <a:ext cx="3480600" cy="113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6" name="Google Shape;1916;p11"/>
          <p:cNvSpPr txBox="1">
            <a:spLocks noGrp="1"/>
          </p:cNvSpPr>
          <p:nvPr>
            <p:ph type="title" hasCustomPrompt="1"/>
          </p:nvPr>
        </p:nvSpPr>
        <p:spPr>
          <a:xfrm>
            <a:off x="1024475" y="863800"/>
            <a:ext cx="70950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17" name="Google Shape;1917;p11"/>
          <p:cNvSpPr txBox="1">
            <a:spLocks noGrp="1"/>
          </p:cNvSpPr>
          <p:nvPr>
            <p:ph type="subTitle" idx="1"/>
          </p:nvPr>
        </p:nvSpPr>
        <p:spPr>
          <a:xfrm>
            <a:off x="3081150" y="3098400"/>
            <a:ext cx="29817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1918" name="Google Shape;1918;p11"/>
          <p:cNvGrpSpPr/>
          <p:nvPr/>
        </p:nvGrpSpPr>
        <p:grpSpPr>
          <a:xfrm>
            <a:off x="-224341" y="4256414"/>
            <a:ext cx="1205434" cy="1319632"/>
            <a:chOff x="1385400" y="3442950"/>
            <a:chExt cx="483450" cy="529250"/>
          </a:xfrm>
        </p:grpSpPr>
        <p:sp>
          <p:nvSpPr>
            <p:cNvPr id="1919" name="Google Shape;1919;p11"/>
            <p:cNvSpPr/>
            <p:nvPr/>
          </p:nvSpPr>
          <p:spPr>
            <a:xfrm>
              <a:off x="1608850" y="3719700"/>
              <a:ext cx="29450" cy="27775"/>
            </a:xfrm>
            <a:custGeom>
              <a:avLst/>
              <a:gdLst/>
              <a:ahLst/>
              <a:cxnLst/>
              <a:rect l="l" t="t" r="r" b="b"/>
              <a:pathLst>
                <a:path w="1178" h="1111" extrusionOk="0">
                  <a:moveTo>
                    <a:pt x="613" y="1"/>
                  </a:moveTo>
                  <a:cubicBezTo>
                    <a:pt x="478" y="1"/>
                    <a:pt x="340" y="50"/>
                    <a:pt x="225" y="161"/>
                  </a:cubicBezTo>
                  <a:cubicBezTo>
                    <a:pt x="12" y="364"/>
                    <a:pt x="1" y="712"/>
                    <a:pt x="214" y="937"/>
                  </a:cubicBezTo>
                  <a:cubicBezTo>
                    <a:pt x="327" y="1057"/>
                    <a:pt x="469" y="1111"/>
                    <a:pt x="609" y="1111"/>
                  </a:cubicBezTo>
                  <a:cubicBezTo>
                    <a:pt x="890" y="1111"/>
                    <a:pt x="1162" y="896"/>
                    <a:pt x="1170" y="566"/>
                  </a:cubicBezTo>
                  <a:cubicBezTo>
                    <a:pt x="1177" y="229"/>
                    <a:pt x="903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11"/>
            <p:cNvSpPr/>
            <p:nvPr/>
          </p:nvSpPr>
          <p:spPr>
            <a:xfrm>
              <a:off x="1658675" y="3720625"/>
              <a:ext cx="36775" cy="27500"/>
            </a:xfrm>
            <a:custGeom>
              <a:avLst/>
              <a:gdLst/>
              <a:ahLst/>
              <a:cxnLst/>
              <a:rect l="l" t="t" r="r" b="b"/>
              <a:pathLst>
                <a:path w="1471" h="1100" extrusionOk="0">
                  <a:moveTo>
                    <a:pt x="737" y="0"/>
                  </a:moveTo>
                  <a:cubicBezTo>
                    <a:pt x="251" y="0"/>
                    <a:pt x="1" y="577"/>
                    <a:pt x="335" y="934"/>
                  </a:cubicBezTo>
                  <a:cubicBezTo>
                    <a:pt x="444" y="1043"/>
                    <a:pt x="589" y="1100"/>
                    <a:pt x="735" y="1100"/>
                  </a:cubicBezTo>
                  <a:cubicBezTo>
                    <a:pt x="873" y="1100"/>
                    <a:pt x="1012" y="1049"/>
                    <a:pt x="1122" y="945"/>
                  </a:cubicBezTo>
                  <a:cubicBezTo>
                    <a:pt x="1470" y="608"/>
                    <a:pt x="1234" y="12"/>
                    <a:pt x="751" y="1"/>
                  </a:cubicBezTo>
                  <a:cubicBezTo>
                    <a:pt x="746" y="0"/>
                    <a:pt x="741" y="0"/>
                    <a:pt x="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11"/>
            <p:cNvSpPr/>
            <p:nvPr/>
          </p:nvSpPr>
          <p:spPr>
            <a:xfrm>
              <a:off x="1659725" y="3667775"/>
              <a:ext cx="36850" cy="27675"/>
            </a:xfrm>
            <a:custGeom>
              <a:avLst/>
              <a:gdLst/>
              <a:ahLst/>
              <a:cxnLst/>
              <a:rect l="l" t="t" r="r" b="b"/>
              <a:pathLst>
                <a:path w="1474" h="1107" extrusionOk="0">
                  <a:moveTo>
                    <a:pt x="742" y="1"/>
                  </a:moveTo>
                  <a:cubicBezTo>
                    <a:pt x="259" y="1"/>
                    <a:pt x="0" y="586"/>
                    <a:pt x="338" y="945"/>
                  </a:cubicBezTo>
                  <a:cubicBezTo>
                    <a:pt x="446" y="1054"/>
                    <a:pt x="589" y="1107"/>
                    <a:pt x="733" y="1107"/>
                  </a:cubicBezTo>
                  <a:cubicBezTo>
                    <a:pt x="873" y="1107"/>
                    <a:pt x="1014" y="1056"/>
                    <a:pt x="1125" y="957"/>
                  </a:cubicBezTo>
                  <a:cubicBezTo>
                    <a:pt x="1473" y="619"/>
                    <a:pt x="1237" y="12"/>
                    <a:pt x="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11"/>
            <p:cNvSpPr/>
            <p:nvPr/>
          </p:nvSpPr>
          <p:spPr>
            <a:xfrm>
              <a:off x="1611200" y="3666825"/>
              <a:ext cx="29425" cy="27575"/>
            </a:xfrm>
            <a:custGeom>
              <a:avLst/>
              <a:gdLst/>
              <a:ahLst/>
              <a:cxnLst/>
              <a:rect l="l" t="t" r="r" b="b"/>
              <a:pathLst>
                <a:path w="1177" h="1103" extrusionOk="0">
                  <a:moveTo>
                    <a:pt x="568" y="0"/>
                  </a:moveTo>
                  <a:cubicBezTo>
                    <a:pt x="288" y="0"/>
                    <a:pt x="15" y="215"/>
                    <a:pt x="8" y="545"/>
                  </a:cubicBezTo>
                  <a:cubicBezTo>
                    <a:pt x="0" y="877"/>
                    <a:pt x="278" y="1103"/>
                    <a:pt x="566" y="1103"/>
                  </a:cubicBezTo>
                  <a:cubicBezTo>
                    <a:pt x="698" y="1103"/>
                    <a:pt x="832" y="1055"/>
                    <a:pt x="941" y="950"/>
                  </a:cubicBezTo>
                  <a:cubicBezTo>
                    <a:pt x="1166" y="736"/>
                    <a:pt x="1177" y="387"/>
                    <a:pt x="963" y="174"/>
                  </a:cubicBezTo>
                  <a:cubicBezTo>
                    <a:pt x="851" y="54"/>
                    <a:pt x="709" y="0"/>
                    <a:pt x="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11"/>
            <p:cNvSpPr/>
            <p:nvPr/>
          </p:nvSpPr>
          <p:spPr>
            <a:xfrm>
              <a:off x="1603800" y="3760475"/>
              <a:ext cx="35725" cy="30600"/>
            </a:xfrm>
            <a:custGeom>
              <a:avLst/>
              <a:gdLst/>
              <a:ahLst/>
              <a:cxnLst/>
              <a:rect l="l" t="t" r="r" b="b"/>
              <a:pathLst>
                <a:path w="1429" h="1224" extrusionOk="0">
                  <a:moveTo>
                    <a:pt x="694" y="0"/>
                  </a:moveTo>
                  <a:cubicBezTo>
                    <a:pt x="467" y="0"/>
                    <a:pt x="241" y="124"/>
                    <a:pt x="135" y="374"/>
                  </a:cubicBezTo>
                  <a:cubicBezTo>
                    <a:pt x="0" y="677"/>
                    <a:pt x="146" y="1037"/>
                    <a:pt x="450" y="1172"/>
                  </a:cubicBezTo>
                  <a:cubicBezTo>
                    <a:pt x="531" y="1207"/>
                    <a:pt x="613" y="1223"/>
                    <a:pt x="692" y="1223"/>
                  </a:cubicBezTo>
                  <a:cubicBezTo>
                    <a:pt x="1095" y="1223"/>
                    <a:pt x="1429" y="808"/>
                    <a:pt x="1259" y="385"/>
                  </a:cubicBezTo>
                  <a:cubicBezTo>
                    <a:pt x="1157" y="129"/>
                    <a:pt x="925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11"/>
            <p:cNvSpPr/>
            <p:nvPr/>
          </p:nvSpPr>
          <p:spPr>
            <a:xfrm>
              <a:off x="1660025" y="3761675"/>
              <a:ext cx="36825" cy="30475"/>
            </a:xfrm>
            <a:custGeom>
              <a:avLst/>
              <a:gdLst/>
              <a:ahLst/>
              <a:cxnLst/>
              <a:rect l="l" t="t" r="r" b="b"/>
              <a:pathLst>
                <a:path w="1473" h="1219" extrusionOk="0">
                  <a:moveTo>
                    <a:pt x="726" y="0"/>
                  </a:moveTo>
                  <a:cubicBezTo>
                    <a:pt x="328" y="0"/>
                    <a:pt x="0" y="412"/>
                    <a:pt x="168" y="832"/>
                  </a:cubicBezTo>
                  <a:cubicBezTo>
                    <a:pt x="264" y="1075"/>
                    <a:pt x="494" y="1218"/>
                    <a:pt x="739" y="1218"/>
                  </a:cubicBezTo>
                  <a:cubicBezTo>
                    <a:pt x="811" y="1218"/>
                    <a:pt x="884" y="1206"/>
                    <a:pt x="955" y="1180"/>
                  </a:cubicBezTo>
                  <a:cubicBezTo>
                    <a:pt x="1461" y="978"/>
                    <a:pt x="1472" y="270"/>
                    <a:pt x="978" y="56"/>
                  </a:cubicBezTo>
                  <a:cubicBezTo>
                    <a:pt x="893" y="18"/>
                    <a:pt x="808" y="0"/>
                    <a:pt x="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11"/>
            <p:cNvSpPr/>
            <p:nvPr/>
          </p:nvSpPr>
          <p:spPr>
            <a:xfrm>
              <a:off x="1701325" y="3722300"/>
              <a:ext cx="37100" cy="30300"/>
            </a:xfrm>
            <a:custGeom>
              <a:avLst/>
              <a:gdLst/>
              <a:ahLst/>
              <a:cxnLst/>
              <a:rect l="l" t="t" r="r" b="b"/>
              <a:pathLst>
                <a:path w="1484" h="1212" extrusionOk="0">
                  <a:moveTo>
                    <a:pt x="749" y="0"/>
                  </a:moveTo>
                  <a:cubicBezTo>
                    <a:pt x="674" y="0"/>
                    <a:pt x="596" y="15"/>
                    <a:pt x="517" y="46"/>
                  </a:cubicBezTo>
                  <a:cubicBezTo>
                    <a:pt x="12" y="237"/>
                    <a:pt x="0" y="945"/>
                    <a:pt x="495" y="1159"/>
                  </a:cubicBezTo>
                  <a:cubicBezTo>
                    <a:pt x="575" y="1194"/>
                    <a:pt x="659" y="1211"/>
                    <a:pt x="741" y="1211"/>
                  </a:cubicBezTo>
                  <a:cubicBezTo>
                    <a:pt x="972" y="1211"/>
                    <a:pt x="1194" y="1079"/>
                    <a:pt x="1293" y="855"/>
                  </a:cubicBezTo>
                  <a:cubicBezTo>
                    <a:pt x="1483" y="428"/>
                    <a:pt x="1159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11"/>
            <p:cNvSpPr/>
            <p:nvPr/>
          </p:nvSpPr>
          <p:spPr>
            <a:xfrm>
              <a:off x="1702400" y="3665250"/>
              <a:ext cx="35775" cy="30300"/>
            </a:xfrm>
            <a:custGeom>
              <a:avLst/>
              <a:gdLst/>
              <a:ahLst/>
              <a:cxnLst/>
              <a:rect l="l" t="t" r="r" b="b"/>
              <a:pathLst>
                <a:path w="1431" h="1212" extrusionOk="0">
                  <a:moveTo>
                    <a:pt x="741" y="1"/>
                  </a:moveTo>
                  <a:cubicBezTo>
                    <a:pt x="517" y="1"/>
                    <a:pt x="292" y="119"/>
                    <a:pt x="182" y="361"/>
                  </a:cubicBezTo>
                  <a:cubicBezTo>
                    <a:pt x="0" y="782"/>
                    <a:pt x="332" y="1211"/>
                    <a:pt x="740" y="1211"/>
                  </a:cubicBezTo>
                  <a:cubicBezTo>
                    <a:pt x="811" y="1211"/>
                    <a:pt x="885" y="1198"/>
                    <a:pt x="958" y="1170"/>
                  </a:cubicBezTo>
                  <a:cubicBezTo>
                    <a:pt x="1273" y="1046"/>
                    <a:pt x="1430" y="698"/>
                    <a:pt x="1306" y="383"/>
                  </a:cubicBezTo>
                  <a:cubicBezTo>
                    <a:pt x="1209" y="130"/>
                    <a:pt x="976" y="1"/>
                    <a:pt x="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11"/>
            <p:cNvSpPr/>
            <p:nvPr/>
          </p:nvSpPr>
          <p:spPr>
            <a:xfrm>
              <a:off x="1662825" y="3624225"/>
              <a:ext cx="36850" cy="30400"/>
            </a:xfrm>
            <a:custGeom>
              <a:avLst/>
              <a:gdLst/>
              <a:ahLst/>
              <a:cxnLst/>
              <a:rect l="l" t="t" r="r" b="b"/>
              <a:pathLst>
                <a:path w="1474" h="1216" extrusionOk="0">
                  <a:moveTo>
                    <a:pt x="745" y="0"/>
                  </a:moveTo>
                  <a:cubicBezTo>
                    <a:pt x="671" y="0"/>
                    <a:pt x="594" y="14"/>
                    <a:pt x="517" y="45"/>
                  </a:cubicBezTo>
                  <a:cubicBezTo>
                    <a:pt x="11" y="236"/>
                    <a:pt x="0" y="945"/>
                    <a:pt x="495" y="1170"/>
                  </a:cubicBezTo>
                  <a:cubicBezTo>
                    <a:pt x="570" y="1200"/>
                    <a:pt x="649" y="1215"/>
                    <a:pt x="727" y="1215"/>
                  </a:cubicBezTo>
                  <a:cubicBezTo>
                    <a:pt x="963" y="1215"/>
                    <a:pt x="1192" y="1080"/>
                    <a:pt x="1293" y="844"/>
                  </a:cubicBezTo>
                  <a:lnTo>
                    <a:pt x="1293" y="855"/>
                  </a:lnTo>
                  <a:cubicBezTo>
                    <a:pt x="1474" y="436"/>
                    <a:pt x="1155" y="0"/>
                    <a:pt x="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11"/>
            <p:cNvSpPr/>
            <p:nvPr/>
          </p:nvSpPr>
          <p:spPr>
            <a:xfrm>
              <a:off x="1605475" y="3622875"/>
              <a:ext cx="36850" cy="30500"/>
            </a:xfrm>
            <a:custGeom>
              <a:avLst/>
              <a:gdLst/>
              <a:ahLst/>
              <a:cxnLst/>
              <a:rect l="l" t="t" r="r" b="b"/>
              <a:pathLst>
                <a:path w="1474" h="1220" extrusionOk="0">
                  <a:moveTo>
                    <a:pt x="739" y="1"/>
                  </a:moveTo>
                  <a:cubicBezTo>
                    <a:pt x="666" y="1"/>
                    <a:pt x="591" y="14"/>
                    <a:pt x="518" y="43"/>
                  </a:cubicBezTo>
                  <a:cubicBezTo>
                    <a:pt x="12" y="245"/>
                    <a:pt x="1" y="954"/>
                    <a:pt x="495" y="1167"/>
                  </a:cubicBezTo>
                  <a:cubicBezTo>
                    <a:pt x="578" y="1203"/>
                    <a:pt x="661" y="1219"/>
                    <a:pt x="741" y="1219"/>
                  </a:cubicBezTo>
                  <a:cubicBezTo>
                    <a:pt x="1142" y="1219"/>
                    <a:pt x="1473" y="813"/>
                    <a:pt x="1305" y="392"/>
                  </a:cubicBezTo>
                  <a:cubicBezTo>
                    <a:pt x="1210" y="150"/>
                    <a:pt x="982" y="1"/>
                    <a:pt x="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11"/>
            <p:cNvSpPr/>
            <p:nvPr/>
          </p:nvSpPr>
          <p:spPr>
            <a:xfrm>
              <a:off x="1564150" y="3662550"/>
              <a:ext cx="36850" cy="30300"/>
            </a:xfrm>
            <a:custGeom>
              <a:avLst/>
              <a:gdLst/>
              <a:ahLst/>
              <a:cxnLst/>
              <a:rect l="l" t="t" r="r" b="b"/>
              <a:pathLst>
                <a:path w="1474" h="1212" extrusionOk="0">
                  <a:moveTo>
                    <a:pt x="735" y="0"/>
                  </a:moveTo>
                  <a:cubicBezTo>
                    <a:pt x="503" y="0"/>
                    <a:pt x="281" y="135"/>
                    <a:pt x="181" y="367"/>
                  </a:cubicBezTo>
                  <a:cubicBezTo>
                    <a:pt x="0" y="785"/>
                    <a:pt x="318" y="1211"/>
                    <a:pt x="725" y="1211"/>
                  </a:cubicBezTo>
                  <a:cubicBezTo>
                    <a:pt x="800" y="1211"/>
                    <a:pt x="878" y="1197"/>
                    <a:pt x="957" y="1166"/>
                  </a:cubicBezTo>
                  <a:cubicBezTo>
                    <a:pt x="1463" y="974"/>
                    <a:pt x="1474" y="266"/>
                    <a:pt x="979" y="53"/>
                  </a:cubicBezTo>
                  <a:cubicBezTo>
                    <a:pt x="900" y="17"/>
                    <a:pt x="817" y="0"/>
                    <a:pt x="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11"/>
            <p:cNvSpPr/>
            <p:nvPr/>
          </p:nvSpPr>
          <p:spPr>
            <a:xfrm>
              <a:off x="1564175" y="3719500"/>
              <a:ext cx="35725" cy="30200"/>
            </a:xfrm>
            <a:custGeom>
              <a:avLst/>
              <a:gdLst/>
              <a:ahLst/>
              <a:cxnLst/>
              <a:rect l="l" t="t" r="r" b="b"/>
              <a:pathLst>
                <a:path w="1429" h="1208" extrusionOk="0">
                  <a:moveTo>
                    <a:pt x="696" y="0"/>
                  </a:moveTo>
                  <a:cubicBezTo>
                    <a:pt x="623" y="0"/>
                    <a:pt x="548" y="15"/>
                    <a:pt x="472" y="46"/>
                  </a:cubicBezTo>
                  <a:cubicBezTo>
                    <a:pt x="157" y="158"/>
                    <a:pt x="0" y="518"/>
                    <a:pt x="124" y="821"/>
                  </a:cubicBezTo>
                  <a:cubicBezTo>
                    <a:pt x="221" y="1078"/>
                    <a:pt x="452" y="1208"/>
                    <a:pt x="685" y="1208"/>
                  </a:cubicBezTo>
                  <a:cubicBezTo>
                    <a:pt x="910" y="1208"/>
                    <a:pt x="1137" y="1087"/>
                    <a:pt x="1248" y="844"/>
                  </a:cubicBezTo>
                  <a:cubicBezTo>
                    <a:pt x="1429" y="434"/>
                    <a:pt x="1102" y="0"/>
                    <a:pt x="6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11"/>
            <p:cNvSpPr/>
            <p:nvPr/>
          </p:nvSpPr>
          <p:spPr>
            <a:xfrm>
              <a:off x="1559950" y="3777300"/>
              <a:ext cx="20250" cy="15300"/>
            </a:xfrm>
            <a:custGeom>
              <a:avLst/>
              <a:gdLst/>
              <a:ahLst/>
              <a:cxnLst/>
              <a:rect l="l" t="t" r="r" b="b"/>
              <a:pathLst>
                <a:path w="810" h="612" extrusionOk="0">
                  <a:moveTo>
                    <a:pt x="407" y="0"/>
                  </a:moveTo>
                  <a:cubicBezTo>
                    <a:pt x="331" y="0"/>
                    <a:pt x="258" y="28"/>
                    <a:pt x="203" y="83"/>
                  </a:cubicBezTo>
                  <a:cubicBezTo>
                    <a:pt x="0" y="274"/>
                    <a:pt x="135" y="600"/>
                    <a:pt x="405" y="612"/>
                  </a:cubicBezTo>
                  <a:cubicBezTo>
                    <a:pt x="675" y="612"/>
                    <a:pt x="810" y="286"/>
                    <a:pt x="630" y="94"/>
                  </a:cubicBezTo>
                  <a:cubicBezTo>
                    <a:pt x="567" y="31"/>
                    <a:pt x="486" y="0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11"/>
            <p:cNvSpPr/>
            <p:nvPr/>
          </p:nvSpPr>
          <p:spPr>
            <a:xfrm>
              <a:off x="1641175" y="3811625"/>
              <a:ext cx="17925" cy="15275"/>
            </a:xfrm>
            <a:custGeom>
              <a:avLst/>
              <a:gdLst/>
              <a:ahLst/>
              <a:cxnLst/>
              <a:rect l="l" t="t" r="r" b="b"/>
              <a:pathLst>
                <a:path w="717" h="611" extrusionOk="0">
                  <a:moveTo>
                    <a:pt x="311" y="1"/>
                  </a:moveTo>
                  <a:cubicBezTo>
                    <a:pt x="156" y="1"/>
                    <a:pt x="8" y="119"/>
                    <a:pt x="0" y="307"/>
                  </a:cubicBezTo>
                  <a:cubicBezTo>
                    <a:pt x="0" y="464"/>
                    <a:pt x="135" y="610"/>
                    <a:pt x="304" y="610"/>
                  </a:cubicBezTo>
                  <a:cubicBezTo>
                    <a:pt x="309" y="610"/>
                    <a:pt x="313" y="610"/>
                    <a:pt x="318" y="610"/>
                  </a:cubicBezTo>
                  <a:cubicBezTo>
                    <a:pt x="579" y="610"/>
                    <a:pt x="717" y="292"/>
                    <a:pt x="529" y="93"/>
                  </a:cubicBezTo>
                  <a:cubicBezTo>
                    <a:pt x="466" y="30"/>
                    <a:pt x="388" y="1"/>
                    <a:pt x="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11"/>
            <p:cNvSpPr/>
            <p:nvPr/>
          </p:nvSpPr>
          <p:spPr>
            <a:xfrm>
              <a:off x="1718750" y="3780500"/>
              <a:ext cx="20250" cy="15300"/>
            </a:xfrm>
            <a:custGeom>
              <a:avLst/>
              <a:gdLst/>
              <a:ahLst/>
              <a:cxnLst/>
              <a:rect l="l" t="t" r="r" b="b"/>
              <a:pathLst>
                <a:path w="810" h="612" extrusionOk="0">
                  <a:moveTo>
                    <a:pt x="416" y="0"/>
                  </a:moveTo>
                  <a:cubicBezTo>
                    <a:pt x="147" y="0"/>
                    <a:pt x="0" y="326"/>
                    <a:pt x="191" y="517"/>
                  </a:cubicBezTo>
                  <a:cubicBezTo>
                    <a:pt x="249" y="581"/>
                    <a:pt x="327" y="612"/>
                    <a:pt x="406" y="612"/>
                  </a:cubicBezTo>
                  <a:cubicBezTo>
                    <a:pt x="482" y="612"/>
                    <a:pt x="558" y="583"/>
                    <a:pt x="619" y="529"/>
                  </a:cubicBezTo>
                  <a:cubicBezTo>
                    <a:pt x="810" y="337"/>
                    <a:pt x="686" y="11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11"/>
            <p:cNvSpPr/>
            <p:nvPr/>
          </p:nvSpPr>
          <p:spPr>
            <a:xfrm>
              <a:off x="1753325" y="3702150"/>
              <a:ext cx="17925" cy="15400"/>
            </a:xfrm>
            <a:custGeom>
              <a:avLst/>
              <a:gdLst/>
              <a:ahLst/>
              <a:cxnLst/>
              <a:rect l="l" t="t" r="r" b="b"/>
              <a:pathLst>
                <a:path w="717" h="616" extrusionOk="0">
                  <a:moveTo>
                    <a:pt x="405" y="1"/>
                  </a:moveTo>
                  <a:cubicBezTo>
                    <a:pt x="331" y="1"/>
                    <a:pt x="255" y="27"/>
                    <a:pt x="191" y="87"/>
                  </a:cubicBezTo>
                  <a:cubicBezTo>
                    <a:pt x="0" y="279"/>
                    <a:pt x="124" y="605"/>
                    <a:pt x="394" y="616"/>
                  </a:cubicBezTo>
                  <a:cubicBezTo>
                    <a:pt x="562" y="616"/>
                    <a:pt x="708" y="481"/>
                    <a:pt x="708" y="312"/>
                  </a:cubicBezTo>
                  <a:cubicBezTo>
                    <a:pt x="716" y="127"/>
                    <a:pt x="565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11"/>
            <p:cNvSpPr/>
            <p:nvPr/>
          </p:nvSpPr>
          <p:spPr>
            <a:xfrm>
              <a:off x="1723800" y="3622800"/>
              <a:ext cx="19175" cy="15050"/>
            </a:xfrm>
            <a:custGeom>
              <a:avLst/>
              <a:gdLst/>
              <a:ahLst/>
              <a:cxnLst/>
              <a:rect l="l" t="t" r="r" b="b"/>
              <a:pathLst>
                <a:path w="767" h="602" extrusionOk="0">
                  <a:moveTo>
                    <a:pt x="332" y="1"/>
                  </a:moveTo>
                  <a:cubicBezTo>
                    <a:pt x="263" y="1"/>
                    <a:pt x="191" y="27"/>
                    <a:pt x="124" y="91"/>
                  </a:cubicBezTo>
                  <a:cubicBezTo>
                    <a:pt x="1" y="204"/>
                    <a:pt x="1" y="395"/>
                    <a:pt x="113" y="507"/>
                  </a:cubicBezTo>
                  <a:cubicBezTo>
                    <a:pt x="171" y="570"/>
                    <a:pt x="252" y="601"/>
                    <a:pt x="332" y="601"/>
                  </a:cubicBezTo>
                  <a:cubicBezTo>
                    <a:pt x="409" y="601"/>
                    <a:pt x="485" y="573"/>
                    <a:pt x="540" y="518"/>
                  </a:cubicBezTo>
                  <a:lnTo>
                    <a:pt x="540" y="530"/>
                  </a:lnTo>
                  <a:cubicBezTo>
                    <a:pt x="766" y="312"/>
                    <a:pt x="56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11"/>
            <p:cNvSpPr/>
            <p:nvPr/>
          </p:nvSpPr>
          <p:spPr>
            <a:xfrm>
              <a:off x="1643225" y="3588250"/>
              <a:ext cx="17925" cy="15200"/>
            </a:xfrm>
            <a:custGeom>
              <a:avLst/>
              <a:gdLst/>
              <a:ahLst/>
              <a:cxnLst/>
              <a:rect l="l" t="t" r="r" b="b"/>
              <a:pathLst>
                <a:path w="717" h="608" extrusionOk="0">
                  <a:moveTo>
                    <a:pt x="400" y="0"/>
                  </a:moveTo>
                  <a:cubicBezTo>
                    <a:pt x="138" y="0"/>
                    <a:pt x="0" y="319"/>
                    <a:pt x="188" y="517"/>
                  </a:cubicBezTo>
                  <a:cubicBezTo>
                    <a:pt x="250" y="579"/>
                    <a:pt x="326" y="607"/>
                    <a:pt x="401" y="607"/>
                  </a:cubicBezTo>
                  <a:cubicBezTo>
                    <a:pt x="558" y="607"/>
                    <a:pt x="709" y="486"/>
                    <a:pt x="717" y="304"/>
                  </a:cubicBezTo>
                  <a:cubicBezTo>
                    <a:pt x="717" y="135"/>
                    <a:pt x="582" y="0"/>
                    <a:pt x="413" y="0"/>
                  </a:cubicBezTo>
                  <a:cubicBezTo>
                    <a:pt x="409" y="0"/>
                    <a:pt x="404" y="0"/>
                    <a:pt x="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11"/>
            <p:cNvSpPr/>
            <p:nvPr/>
          </p:nvSpPr>
          <p:spPr>
            <a:xfrm>
              <a:off x="1565650" y="3619250"/>
              <a:ext cx="15975" cy="15200"/>
            </a:xfrm>
            <a:custGeom>
              <a:avLst/>
              <a:gdLst/>
              <a:ahLst/>
              <a:cxnLst/>
              <a:rect l="l" t="t" r="r" b="b"/>
              <a:pathLst>
                <a:path w="639" h="608" extrusionOk="0">
                  <a:moveTo>
                    <a:pt x="312" y="1"/>
                  </a:moveTo>
                  <a:cubicBezTo>
                    <a:pt x="158" y="1"/>
                    <a:pt x="8" y="121"/>
                    <a:pt x="8" y="301"/>
                  </a:cubicBezTo>
                  <a:cubicBezTo>
                    <a:pt x="1" y="486"/>
                    <a:pt x="152" y="607"/>
                    <a:pt x="313" y="607"/>
                  </a:cubicBezTo>
                  <a:cubicBezTo>
                    <a:pt x="386" y="607"/>
                    <a:pt x="462" y="582"/>
                    <a:pt x="526" y="525"/>
                  </a:cubicBezTo>
                  <a:cubicBezTo>
                    <a:pt x="638" y="402"/>
                    <a:pt x="638" y="222"/>
                    <a:pt x="526" y="98"/>
                  </a:cubicBezTo>
                  <a:cubicBezTo>
                    <a:pt x="466" y="31"/>
                    <a:pt x="388" y="1"/>
                    <a:pt x="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11"/>
            <p:cNvSpPr/>
            <p:nvPr/>
          </p:nvSpPr>
          <p:spPr>
            <a:xfrm>
              <a:off x="1531275" y="3697575"/>
              <a:ext cx="17725" cy="15275"/>
            </a:xfrm>
            <a:custGeom>
              <a:avLst/>
              <a:gdLst/>
              <a:ahLst/>
              <a:cxnLst/>
              <a:rect l="l" t="t" r="r" b="b"/>
              <a:pathLst>
                <a:path w="709" h="611" extrusionOk="0">
                  <a:moveTo>
                    <a:pt x="315" y="1"/>
                  </a:moveTo>
                  <a:cubicBezTo>
                    <a:pt x="147" y="1"/>
                    <a:pt x="1" y="136"/>
                    <a:pt x="1" y="304"/>
                  </a:cubicBezTo>
                  <a:cubicBezTo>
                    <a:pt x="1" y="489"/>
                    <a:pt x="149" y="611"/>
                    <a:pt x="307" y="611"/>
                  </a:cubicBezTo>
                  <a:cubicBezTo>
                    <a:pt x="380" y="611"/>
                    <a:pt x="454" y="585"/>
                    <a:pt x="518" y="529"/>
                  </a:cubicBezTo>
                  <a:cubicBezTo>
                    <a:pt x="709" y="338"/>
                    <a:pt x="585" y="12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11"/>
            <p:cNvSpPr/>
            <p:nvPr/>
          </p:nvSpPr>
          <p:spPr>
            <a:xfrm>
              <a:off x="1578225" y="3832600"/>
              <a:ext cx="26600" cy="22875"/>
            </a:xfrm>
            <a:custGeom>
              <a:avLst/>
              <a:gdLst/>
              <a:ahLst/>
              <a:cxnLst/>
              <a:rect l="l" t="t" r="r" b="b"/>
              <a:pathLst>
                <a:path w="1064" h="915" extrusionOk="0">
                  <a:moveTo>
                    <a:pt x="516" y="0"/>
                  </a:moveTo>
                  <a:cubicBezTo>
                    <a:pt x="346" y="0"/>
                    <a:pt x="174" y="93"/>
                    <a:pt x="90" y="277"/>
                  </a:cubicBezTo>
                  <a:cubicBezTo>
                    <a:pt x="0" y="502"/>
                    <a:pt x="101" y="772"/>
                    <a:pt x="326" y="873"/>
                  </a:cubicBezTo>
                  <a:cubicBezTo>
                    <a:pt x="389" y="902"/>
                    <a:pt x="453" y="915"/>
                    <a:pt x="515" y="915"/>
                  </a:cubicBezTo>
                  <a:cubicBezTo>
                    <a:pt x="815" y="915"/>
                    <a:pt x="1064" y="605"/>
                    <a:pt x="933" y="288"/>
                  </a:cubicBezTo>
                  <a:cubicBezTo>
                    <a:pt x="860" y="96"/>
                    <a:pt x="689" y="0"/>
                    <a:pt x="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11"/>
            <p:cNvSpPr/>
            <p:nvPr/>
          </p:nvSpPr>
          <p:spPr>
            <a:xfrm>
              <a:off x="1691800" y="3834925"/>
              <a:ext cx="27825" cy="22800"/>
            </a:xfrm>
            <a:custGeom>
              <a:avLst/>
              <a:gdLst/>
              <a:ahLst/>
              <a:cxnLst/>
              <a:rect l="l" t="t" r="r" b="b"/>
              <a:pathLst>
                <a:path w="1113" h="912" extrusionOk="0">
                  <a:moveTo>
                    <a:pt x="547" y="0"/>
                  </a:moveTo>
                  <a:cubicBezTo>
                    <a:pt x="247" y="0"/>
                    <a:pt x="1" y="303"/>
                    <a:pt x="123" y="623"/>
                  </a:cubicBezTo>
                  <a:cubicBezTo>
                    <a:pt x="192" y="804"/>
                    <a:pt x="367" y="912"/>
                    <a:pt x="551" y="912"/>
                  </a:cubicBezTo>
                  <a:cubicBezTo>
                    <a:pt x="607" y="912"/>
                    <a:pt x="664" y="902"/>
                    <a:pt x="719" y="881"/>
                  </a:cubicBezTo>
                  <a:cubicBezTo>
                    <a:pt x="1101" y="735"/>
                    <a:pt x="1112" y="207"/>
                    <a:pt x="730" y="38"/>
                  </a:cubicBezTo>
                  <a:cubicBezTo>
                    <a:pt x="669" y="12"/>
                    <a:pt x="607" y="0"/>
                    <a:pt x="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11"/>
            <p:cNvSpPr/>
            <p:nvPr/>
          </p:nvSpPr>
          <p:spPr>
            <a:xfrm>
              <a:off x="1774400" y="3756075"/>
              <a:ext cx="27825" cy="22725"/>
            </a:xfrm>
            <a:custGeom>
              <a:avLst/>
              <a:gdLst/>
              <a:ahLst/>
              <a:cxnLst/>
              <a:rect l="l" t="t" r="r" b="b"/>
              <a:pathLst>
                <a:path w="1113" h="909" extrusionOk="0">
                  <a:moveTo>
                    <a:pt x="559" y="1"/>
                  </a:moveTo>
                  <a:cubicBezTo>
                    <a:pt x="505" y="1"/>
                    <a:pt x="449" y="11"/>
                    <a:pt x="394" y="33"/>
                  </a:cubicBezTo>
                  <a:cubicBezTo>
                    <a:pt x="12" y="179"/>
                    <a:pt x="0" y="707"/>
                    <a:pt x="371" y="865"/>
                  </a:cubicBezTo>
                  <a:cubicBezTo>
                    <a:pt x="435" y="895"/>
                    <a:pt x="500" y="909"/>
                    <a:pt x="565" y="909"/>
                  </a:cubicBezTo>
                  <a:cubicBezTo>
                    <a:pt x="740" y="909"/>
                    <a:pt x="904" y="804"/>
                    <a:pt x="978" y="640"/>
                  </a:cubicBezTo>
                  <a:cubicBezTo>
                    <a:pt x="1112" y="324"/>
                    <a:pt x="864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11"/>
            <p:cNvSpPr/>
            <p:nvPr/>
          </p:nvSpPr>
          <p:spPr>
            <a:xfrm>
              <a:off x="1776725" y="3641900"/>
              <a:ext cx="26650" cy="22775"/>
            </a:xfrm>
            <a:custGeom>
              <a:avLst/>
              <a:gdLst/>
              <a:ahLst/>
              <a:cxnLst/>
              <a:rect l="l" t="t" r="r" b="b"/>
              <a:pathLst>
                <a:path w="1066" h="911" extrusionOk="0">
                  <a:moveTo>
                    <a:pt x="552" y="0"/>
                  </a:moveTo>
                  <a:cubicBezTo>
                    <a:pt x="386" y="0"/>
                    <a:pt x="220" y="90"/>
                    <a:pt x="143" y="271"/>
                  </a:cubicBezTo>
                  <a:cubicBezTo>
                    <a:pt x="0" y="587"/>
                    <a:pt x="247" y="910"/>
                    <a:pt x="552" y="910"/>
                  </a:cubicBezTo>
                  <a:cubicBezTo>
                    <a:pt x="606" y="910"/>
                    <a:pt x="661" y="900"/>
                    <a:pt x="717" y="879"/>
                  </a:cubicBezTo>
                  <a:cubicBezTo>
                    <a:pt x="953" y="789"/>
                    <a:pt x="1065" y="519"/>
                    <a:pt x="975" y="294"/>
                  </a:cubicBezTo>
                  <a:cubicBezTo>
                    <a:pt x="901" y="99"/>
                    <a:pt x="726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11"/>
            <p:cNvSpPr/>
            <p:nvPr/>
          </p:nvSpPr>
          <p:spPr>
            <a:xfrm>
              <a:off x="1697450" y="3559650"/>
              <a:ext cx="26650" cy="22800"/>
            </a:xfrm>
            <a:custGeom>
              <a:avLst/>
              <a:gdLst/>
              <a:ahLst/>
              <a:cxnLst/>
              <a:rect l="l" t="t" r="r" b="b"/>
              <a:pathLst>
                <a:path w="1066" h="912" extrusionOk="0">
                  <a:moveTo>
                    <a:pt x="547" y="1"/>
                  </a:moveTo>
                  <a:cubicBezTo>
                    <a:pt x="243" y="1"/>
                    <a:pt x="0" y="310"/>
                    <a:pt x="122" y="627"/>
                  </a:cubicBezTo>
                  <a:cubicBezTo>
                    <a:pt x="201" y="815"/>
                    <a:pt x="377" y="911"/>
                    <a:pt x="552" y="911"/>
                  </a:cubicBezTo>
                  <a:cubicBezTo>
                    <a:pt x="723" y="911"/>
                    <a:pt x="893" y="821"/>
                    <a:pt x="976" y="638"/>
                  </a:cubicBezTo>
                  <a:cubicBezTo>
                    <a:pt x="1066" y="402"/>
                    <a:pt x="965" y="144"/>
                    <a:pt x="740" y="43"/>
                  </a:cubicBezTo>
                  <a:cubicBezTo>
                    <a:pt x="675" y="14"/>
                    <a:pt x="610" y="1"/>
                    <a:pt x="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11"/>
            <p:cNvSpPr/>
            <p:nvPr/>
          </p:nvSpPr>
          <p:spPr>
            <a:xfrm>
              <a:off x="1582725" y="3557275"/>
              <a:ext cx="27775" cy="22775"/>
            </a:xfrm>
            <a:custGeom>
              <a:avLst/>
              <a:gdLst/>
              <a:ahLst/>
              <a:cxnLst/>
              <a:rect l="l" t="t" r="r" b="b"/>
              <a:pathLst>
                <a:path w="1111" h="911" extrusionOk="0">
                  <a:moveTo>
                    <a:pt x="564" y="1"/>
                  </a:moveTo>
                  <a:cubicBezTo>
                    <a:pt x="508" y="1"/>
                    <a:pt x="450" y="12"/>
                    <a:pt x="393" y="36"/>
                  </a:cubicBezTo>
                  <a:cubicBezTo>
                    <a:pt x="11" y="183"/>
                    <a:pt x="0" y="711"/>
                    <a:pt x="382" y="868"/>
                  </a:cubicBezTo>
                  <a:cubicBezTo>
                    <a:pt x="446" y="897"/>
                    <a:pt x="509" y="910"/>
                    <a:pt x="571" y="910"/>
                  </a:cubicBezTo>
                  <a:cubicBezTo>
                    <a:pt x="868" y="910"/>
                    <a:pt x="1111" y="603"/>
                    <a:pt x="989" y="295"/>
                  </a:cubicBezTo>
                  <a:cubicBezTo>
                    <a:pt x="912" y="115"/>
                    <a:pt x="744" y="1"/>
                    <a:pt x="5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11"/>
            <p:cNvSpPr/>
            <p:nvPr/>
          </p:nvSpPr>
          <p:spPr>
            <a:xfrm>
              <a:off x="1500150" y="3636225"/>
              <a:ext cx="27775" cy="22825"/>
            </a:xfrm>
            <a:custGeom>
              <a:avLst/>
              <a:gdLst/>
              <a:ahLst/>
              <a:cxnLst/>
              <a:rect l="l" t="t" r="r" b="b"/>
              <a:pathLst>
                <a:path w="1111" h="913" extrusionOk="0">
                  <a:moveTo>
                    <a:pt x="558" y="0"/>
                  </a:moveTo>
                  <a:cubicBezTo>
                    <a:pt x="379" y="0"/>
                    <a:pt x="211" y="105"/>
                    <a:pt x="144" y="274"/>
                  </a:cubicBezTo>
                  <a:cubicBezTo>
                    <a:pt x="0" y="589"/>
                    <a:pt x="247" y="913"/>
                    <a:pt x="552" y="913"/>
                  </a:cubicBezTo>
                  <a:cubicBezTo>
                    <a:pt x="606" y="913"/>
                    <a:pt x="662" y="903"/>
                    <a:pt x="717" y="881"/>
                  </a:cubicBezTo>
                  <a:cubicBezTo>
                    <a:pt x="1099" y="735"/>
                    <a:pt x="1111" y="206"/>
                    <a:pt x="740" y="38"/>
                  </a:cubicBezTo>
                  <a:cubicBezTo>
                    <a:pt x="680" y="12"/>
                    <a:pt x="619" y="0"/>
                    <a:pt x="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11"/>
            <p:cNvSpPr/>
            <p:nvPr/>
          </p:nvSpPr>
          <p:spPr>
            <a:xfrm>
              <a:off x="1498950" y="3750475"/>
              <a:ext cx="26675" cy="22550"/>
            </a:xfrm>
            <a:custGeom>
              <a:avLst/>
              <a:gdLst/>
              <a:ahLst/>
              <a:cxnLst/>
              <a:rect l="l" t="t" r="r" b="b"/>
              <a:pathLst>
                <a:path w="1067" h="902" extrusionOk="0">
                  <a:moveTo>
                    <a:pt x="514" y="0"/>
                  </a:moveTo>
                  <a:cubicBezTo>
                    <a:pt x="460" y="0"/>
                    <a:pt x="405" y="10"/>
                    <a:pt x="349" y="32"/>
                  </a:cubicBezTo>
                  <a:cubicBezTo>
                    <a:pt x="113" y="122"/>
                    <a:pt x="1" y="380"/>
                    <a:pt x="91" y="617"/>
                  </a:cubicBezTo>
                  <a:cubicBezTo>
                    <a:pt x="165" y="806"/>
                    <a:pt x="340" y="902"/>
                    <a:pt x="514" y="902"/>
                  </a:cubicBezTo>
                  <a:cubicBezTo>
                    <a:pt x="680" y="902"/>
                    <a:pt x="846" y="815"/>
                    <a:pt x="923" y="639"/>
                  </a:cubicBezTo>
                  <a:cubicBezTo>
                    <a:pt x="1066" y="324"/>
                    <a:pt x="81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11"/>
            <p:cNvSpPr/>
            <p:nvPr/>
          </p:nvSpPr>
          <p:spPr>
            <a:xfrm>
              <a:off x="1511875" y="3832675"/>
              <a:ext cx="8175" cy="7600"/>
            </a:xfrm>
            <a:custGeom>
              <a:avLst/>
              <a:gdLst/>
              <a:ahLst/>
              <a:cxnLst/>
              <a:rect l="l" t="t" r="r" b="b"/>
              <a:pathLst>
                <a:path w="327" h="304" extrusionOk="0">
                  <a:moveTo>
                    <a:pt x="175" y="1"/>
                  </a:moveTo>
                  <a:cubicBezTo>
                    <a:pt x="137" y="1"/>
                    <a:pt x="98" y="16"/>
                    <a:pt x="68" y="49"/>
                  </a:cubicBezTo>
                  <a:cubicBezTo>
                    <a:pt x="1" y="105"/>
                    <a:pt x="1" y="207"/>
                    <a:pt x="68" y="263"/>
                  </a:cubicBezTo>
                  <a:cubicBezTo>
                    <a:pt x="97" y="291"/>
                    <a:pt x="133" y="304"/>
                    <a:pt x="169" y="304"/>
                  </a:cubicBezTo>
                  <a:cubicBezTo>
                    <a:pt x="248" y="304"/>
                    <a:pt x="327" y="243"/>
                    <a:pt x="327" y="150"/>
                  </a:cubicBezTo>
                  <a:cubicBezTo>
                    <a:pt x="327" y="60"/>
                    <a:pt x="252" y="1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11"/>
            <p:cNvSpPr/>
            <p:nvPr/>
          </p:nvSpPr>
          <p:spPr>
            <a:xfrm>
              <a:off x="1643425" y="3890000"/>
              <a:ext cx="9025" cy="7725"/>
            </a:xfrm>
            <a:custGeom>
              <a:avLst/>
              <a:gdLst/>
              <a:ahLst/>
              <a:cxnLst/>
              <a:rect l="l" t="t" r="r" b="b"/>
              <a:pathLst>
                <a:path w="361" h="309" extrusionOk="0">
                  <a:moveTo>
                    <a:pt x="152" y="1"/>
                  </a:moveTo>
                  <a:cubicBezTo>
                    <a:pt x="75" y="1"/>
                    <a:pt x="0" y="61"/>
                    <a:pt x="0" y="151"/>
                  </a:cubicBezTo>
                  <a:cubicBezTo>
                    <a:pt x="0" y="230"/>
                    <a:pt x="68" y="297"/>
                    <a:pt x="147" y="308"/>
                  </a:cubicBezTo>
                  <a:cubicBezTo>
                    <a:pt x="281" y="308"/>
                    <a:pt x="360" y="140"/>
                    <a:pt x="259" y="50"/>
                  </a:cubicBezTo>
                  <a:cubicBezTo>
                    <a:pt x="229" y="16"/>
                    <a:pt x="190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1"/>
            <p:cNvSpPr/>
            <p:nvPr/>
          </p:nvSpPr>
          <p:spPr>
            <a:xfrm>
              <a:off x="1775525" y="3838100"/>
              <a:ext cx="10150" cy="7550"/>
            </a:xfrm>
            <a:custGeom>
              <a:avLst/>
              <a:gdLst/>
              <a:ahLst/>
              <a:cxnLst/>
              <a:rect l="l" t="t" r="r" b="b"/>
              <a:pathLst>
                <a:path w="406" h="302" extrusionOk="0">
                  <a:moveTo>
                    <a:pt x="203" y="1"/>
                  </a:moveTo>
                  <a:cubicBezTo>
                    <a:pt x="68" y="1"/>
                    <a:pt x="0" y="158"/>
                    <a:pt x="102" y="259"/>
                  </a:cubicBezTo>
                  <a:cubicBezTo>
                    <a:pt x="130" y="288"/>
                    <a:pt x="169" y="302"/>
                    <a:pt x="208" y="302"/>
                  </a:cubicBezTo>
                  <a:cubicBezTo>
                    <a:pt x="248" y="302"/>
                    <a:pt x="287" y="288"/>
                    <a:pt x="315" y="259"/>
                  </a:cubicBezTo>
                  <a:cubicBezTo>
                    <a:pt x="405" y="158"/>
                    <a:pt x="338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1"/>
            <p:cNvSpPr/>
            <p:nvPr/>
          </p:nvSpPr>
          <p:spPr>
            <a:xfrm>
              <a:off x="1833150" y="3707525"/>
              <a:ext cx="9000" cy="7525"/>
            </a:xfrm>
            <a:custGeom>
              <a:avLst/>
              <a:gdLst/>
              <a:ahLst/>
              <a:cxnLst/>
              <a:rect l="l" t="t" r="r" b="b"/>
              <a:pathLst>
                <a:path w="360" h="301" extrusionOk="0">
                  <a:moveTo>
                    <a:pt x="207" y="0"/>
                  </a:moveTo>
                  <a:cubicBezTo>
                    <a:pt x="170" y="0"/>
                    <a:pt x="133" y="13"/>
                    <a:pt x="101" y="41"/>
                  </a:cubicBezTo>
                  <a:cubicBezTo>
                    <a:pt x="0" y="131"/>
                    <a:pt x="68" y="300"/>
                    <a:pt x="202" y="300"/>
                  </a:cubicBezTo>
                  <a:cubicBezTo>
                    <a:pt x="208" y="301"/>
                    <a:pt x="214" y="301"/>
                    <a:pt x="220" y="301"/>
                  </a:cubicBezTo>
                  <a:cubicBezTo>
                    <a:pt x="291" y="301"/>
                    <a:pt x="349" y="237"/>
                    <a:pt x="360" y="154"/>
                  </a:cubicBezTo>
                  <a:cubicBezTo>
                    <a:pt x="360" y="61"/>
                    <a:pt x="286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1"/>
            <p:cNvSpPr/>
            <p:nvPr/>
          </p:nvSpPr>
          <p:spPr>
            <a:xfrm>
              <a:off x="1782275" y="3574675"/>
              <a:ext cx="7875" cy="7775"/>
            </a:xfrm>
            <a:custGeom>
              <a:avLst/>
              <a:gdLst/>
              <a:ahLst/>
              <a:cxnLst/>
              <a:rect l="l" t="t" r="r" b="b"/>
              <a:pathLst>
                <a:path w="315" h="311" extrusionOk="0">
                  <a:moveTo>
                    <a:pt x="153" y="0"/>
                  </a:moveTo>
                  <a:cubicBezTo>
                    <a:pt x="76" y="0"/>
                    <a:pt x="0" y="63"/>
                    <a:pt x="0" y="161"/>
                  </a:cubicBezTo>
                  <a:cubicBezTo>
                    <a:pt x="0" y="251"/>
                    <a:pt x="75" y="311"/>
                    <a:pt x="152" y="311"/>
                  </a:cubicBezTo>
                  <a:cubicBezTo>
                    <a:pt x="190" y="311"/>
                    <a:pt x="229" y="296"/>
                    <a:pt x="259" y="262"/>
                  </a:cubicBezTo>
                  <a:cubicBezTo>
                    <a:pt x="315" y="206"/>
                    <a:pt x="315" y="105"/>
                    <a:pt x="259" y="49"/>
                  </a:cubicBezTo>
                  <a:cubicBezTo>
                    <a:pt x="229" y="15"/>
                    <a:pt x="191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11"/>
            <p:cNvSpPr/>
            <p:nvPr/>
          </p:nvSpPr>
          <p:spPr>
            <a:xfrm>
              <a:off x="1651000" y="3517700"/>
              <a:ext cx="7900" cy="7325"/>
            </a:xfrm>
            <a:custGeom>
              <a:avLst/>
              <a:gdLst/>
              <a:ahLst/>
              <a:cxnLst/>
              <a:rect l="l" t="t" r="r" b="b"/>
              <a:pathLst>
                <a:path w="316" h="293" extrusionOk="0">
                  <a:moveTo>
                    <a:pt x="160" y="0"/>
                  </a:moveTo>
                  <a:cubicBezTo>
                    <a:pt x="88" y="0"/>
                    <a:pt x="18" y="45"/>
                    <a:pt x="12" y="135"/>
                  </a:cubicBezTo>
                  <a:cubicBezTo>
                    <a:pt x="1" y="225"/>
                    <a:pt x="68" y="293"/>
                    <a:pt x="158" y="293"/>
                  </a:cubicBezTo>
                  <a:cubicBezTo>
                    <a:pt x="237" y="293"/>
                    <a:pt x="304" y="225"/>
                    <a:pt x="316" y="147"/>
                  </a:cubicBezTo>
                  <a:lnTo>
                    <a:pt x="316" y="135"/>
                  </a:lnTo>
                  <a:cubicBezTo>
                    <a:pt x="304" y="45"/>
                    <a:pt x="231" y="0"/>
                    <a:pt x="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11"/>
            <p:cNvSpPr/>
            <p:nvPr/>
          </p:nvSpPr>
          <p:spPr>
            <a:xfrm>
              <a:off x="1517775" y="3569325"/>
              <a:ext cx="7900" cy="7600"/>
            </a:xfrm>
            <a:custGeom>
              <a:avLst/>
              <a:gdLst/>
              <a:ahLst/>
              <a:cxnLst/>
              <a:rect l="l" t="t" r="r" b="b"/>
              <a:pathLst>
                <a:path w="316" h="304" extrusionOk="0">
                  <a:moveTo>
                    <a:pt x="153" y="0"/>
                  </a:moveTo>
                  <a:cubicBezTo>
                    <a:pt x="76" y="0"/>
                    <a:pt x="1" y="60"/>
                    <a:pt x="1" y="150"/>
                  </a:cubicBezTo>
                  <a:cubicBezTo>
                    <a:pt x="1" y="243"/>
                    <a:pt x="80" y="304"/>
                    <a:pt x="159" y="304"/>
                  </a:cubicBezTo>
                  <a:cubicBezTo>
                    <a:pt x="195" y="304"/>
                    <a:pt x="231" y="291"/>
                    <a:pt x="260" y="263"/>
                  </a:cubicBezTo>
                  <a:cubicBezTo>
                    <a:pt x="316" y="206"/>
                    <a:pt x="316" y="105"/>
                    <a:pt x="260" y="49"/>
                  </a:cubicBezTo>
                  <a:cubicBezTo>
                    <a:pt x="230" y="15"/>
                    <a:pt x="191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11"/>
            <p:cNvSpPr/>
            <p:nvPr/>
          </p:nvSpPr>
          <p:spPr>
            <a:xfrm>
              <a:off x="1460250" y="3699825"/>
              <a:ext cx="8950" cy="7800"/>
            </a:xfrm>
            <a:custGeom>
              <a:avLst/>
              <a:gdLst/>
              <a:ahLst/>
              <a:cxnLst/>
              <a:rect l="l" t="t" r="r" b="b"/>
              <a:pathLst>
                <a:path w="358" h="312" extrusionOk="0">
                  <a:moveTo>
                    <a:pt x="166" y="1"/>
                  </a:moveTo>
                  <a:cubicBezTo>
                    <a:pt x="76" y="1"/>
                    <a:pt x="9" y="68"/>
                    <a:pt x="9" y="158"/>
                  </a:cubicBezTo>
                  <a:cubicBezTo>
                    <a:pt x="1" y="251"/>
                    <a:pt x="78" y="311"/>
                    <a:pt x="156" y="311"/>
                  </a:cubicBezTo>
                  <a:cubicBezTo>
                    <a:pt x="192" y="311"/>
                    <a:pt x="228" y="299"/>
                    <a:pt x="256" y="270"/>
                  </a:cubicBezTo>
                  <a:cubicBezTo>
                    <a:pt x="357" y="169"/>
                    <a:pt x="301" y="12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11"/>
            <p:cNvSpPr/>
            <p:nvPr/>
          </p:nvSpPr>
          <p:spPr>
            <a:xfrm>
              <a:off x="1551675" y="3904675"/>
              <a:ext cx="18425" cy="15250"/>
            </a:xfrm>
            <a:custGeom>
              <a:avLst/>
              <a:gdLst/>
              <a:ahLst/>
              <a:cxnLst/>
              <a:rect l="l" t="t" r="r" b="b"/>
              <a:pathLst>
                <a:path w="737" h="610" extrusionOk="0">
                  <a:moveTo>
                    <a:pt x="381" y="0"/>
                  </a:moveTo>
                  <a:cubicBezTo>
                    <a:pt x="261" y="0"/>
                    <a:pt x="146" y="72"/>
                    <a:pt x="95" y="182"/>
                  </a:cubicBezTo>
                  <a:cubicBezTo>
                    <a:pt x="0" y="392"/>
                    <a:pt x="163" y="609"/>
                    <a:pt x="366" y="609"/>
                  </a:cubicBezTo>
                  <a:cubicBezTo>
                    <a:pt x="402" y="609"/>
                    <a:pt x="440" y="602"/>
                    <a:pt x="478" y="587"/>
                  </a:cubicBezTo>
                  <a:cubicBezTo>
                    <a:pt x="736" y="486"/>
                    <a:pt x="736" y="137"/>
                    <a:pt x="500" y="25"/>
                  </a:cubicBezTo>
                  <a:cubicBezTo>
                    <a:pt x="461" y="8"/>
                    <a:pt x="421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11"/>
            <p:cNvSpPr/>
            <p:nvPr/>
          </p:nvSpPr>
          <p:spPr>
            <a:xfrm>
              <a:off x="1723650" y="3908075"/>
              <a:ext cx="18450" cy="15400"/>
            </a:xfrm>
            <a:custGeom>
              <a:avLst/>
              <a:gdLst/>
              <a:ahLst/>
              <a:cxnLst/>
              <a:rect l="l" t="t" r="r" b="b"/>
              <a:pathLst>
                <a:path w="738" h="616" extrusionOk="0">
                  <a:moveTo>
                    <a:pt x="374" y="0"/>
                  </a:moveTo>
                  <a:cubicBezTo>
                    <a:pt x="170" y="0"/>
                    <a:pt x="0" y="209"/>
                    <a:pt x="85" y="417"/>
                  </a:cubicBezTo>
                  <a:cubicBezTo>
                    <a:pt x="129" y="540"/>
                    <a:pt x="249" y="615"/>
                    <a:pt x="374" y="615"/>
                  </a:cubicBezTo>
                  <a:cubicBezTo>
                    <a:pt x="409" y="615"/>
                    <a:pt x="445" y="609"/>
                    <a:pt x="479" y="597"/>
                  </a:cubicBezTo>
                  <a:cubicBezTo>
                    <a:pt x="726" y="496"/>
                    <a:pt x="737" y="136"/>
                    <a:pt x="490" y="24"/>
                  </a:cubicBezTo>
                  <a:cubicBezTo>
                    <a:pt x="451" y="8"/>
                    <a:pt x="412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11"/>
            <p:cNvSpPr/>
            <p:nvPr/>
          </p:nvSpPr>
          <p:spPr>
            <a:xfrm>
              <a:off x="1847475" y="3789775"/>
              <a:ext cx="18700" cy="15275"/>
            </a:xfrm>
            <a:custGeom>
              <a:avLst/>
              <a:gdLst/>
              <a:ahLst/>
              <a:cxnLst/>
              <a:rect l="l" t="t" r="r" b="b"/>
              <a:pathLst>
                <a:path w="748" h="611" extrusionOk="0">
                  <a:moveTo>
                    <a:pt x="375" y="0"/>
                  </a:moveTo>
                  <a:cubicBezTo>
                    <a:pt x="338" y="0"/>
                    <a:pt x="298" y="7"/>
                    <a:pt x="259" y="23"/>
                  </a:cubicBezTo>
                  <a:cubicBezTo>
                    <a:pt x="12" y="124"/>
                    <a:pt x="0" y="472"/>
                    <a:pt x="248" y="585"/>
                  </a:cubicBezTo>
                  <a:cubicBezTo>
                    <a:pt x="289" y="602"/>
                    <a:pt x="332" y="611"/>
                    <a:pt x="373" y="611"/>
                  </a:cubicBezTo>
                  <a:cubicBezTo>
                    <a:pt x="492" y="611"/>
                    <a:pt x="603" y="544"/>
                    <a:pt x="652" y="427"/>
                  </a:cubicBezTo>
                  <a:cubicBezTo>
                    <a:pt x="748" y="218"/>
                    <a:pt x="585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11"/>
            <p:cNvSpPr/>
            <p:nvPr/>
          </p:nvSpPr>
          <p:spPr>
            <a:xfrm>
              <a:off x="1851225" y="3618600"/>
              <a:ext cx="17625" cy="15200"/>
            </a:xfrm>
            <a:custGeom>
              <a:avLst/>
              <a:gdLst/>
              <a:ahLst/>
              <a:cxnLst/>
              <a:rect l="l" t="t" r="r" b="b"/>
              <a:pathLst>
                <a:path w="705" h="608" extrusionOk="0">
                  <a:moveTo>
                    <a:pt x="364" y="0"/>
                  </a:moveTo>
                  <a:cubicBezTo>
                    <a:pt x="253" y="0"/>
                    <a:pt x="141" y="60"/>
                    <a:pt x="87" y="180"/>
                  </a:cubicBezTo>
                  <a:cubicBezTo>
                    <a:pt x="1" y="390"/>
                    <a:pt x="157" y="608"/>
                    <a:pt x="364" y="608"/>
                  </a:cubicBezTo>
                  <a:cubicBezTo>
                    <a:pt x="402" y="608"/>
                    <a:pt x="441" y="601"/>
                    <a:pt x="480" y="585"/>
                  </a:cubicBezTo>
                  <a:cubicBezTo>
                    <a:pt x="626" y="529"/>
                    <a:pt x="705" y="349"/>
                    <a:pt x="649" y="192"/>
                  </a:cubicBezTo>
                  <a:cubicBezTo>
                    <a:pt x="597" y="65"/>
                    <a:pt x="480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11"/>
            <p:cNvSpPr/>
            <p:nvPr/>
          </p:nvSpPr>
          <p:spPr>
            <a:xfrm>
              <a:off x="1732100" y="3495075"/>
              <a:ext cx="17875" cy="15350"/>
            </a:xfrm>
            <a:custGeom>
              <a:avLst/>
              <a:gdLst/>
              <a:ahLst/>
              <a:cxnLst/>
              <a:rect l="l" t="t" r="r" b="b"/>
              <a:pathLst>
                <a:path w="715" h="614" extrusionOk="0">
                  <a:moveTo>
                    <a:pt x="364" y="1"/>
                  </a:moveTo>
                  <a:cubicBezTo>
                    <a:pt x="164" y="1"/>
                    <a:pt x="1" y="208"/>
                    <a:pt x="85" y="422"/>
                  </a:cubicBezTo>
                  <a:cubicBezTo>
                    <a:pt x="136" y="549"/>
                    <a:pt x="253" y="613"/>
                    <a:pt x="369" y="613"/>
                  </a:cubicBezTo>
                  <a:cubicBezTo>
                    <a:pt x="481" y="613"/>
                    <a:pt x="592" y="554"/>
                    <a:pt x="647" y="433"/>
                  </a:cubicBezTo>
                  <a:cubicBezTo>
                    <a:pt x="714" y="276"/>
                    <a:pt x="647" y="96"/>
                    <a:pt x="489" y="29"/>
                  </a:cubicBezTo>
                  <a:cubicBezTo>
                    <a:pt x="447" y="9"/>
                    <a:pt x="40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11"/>
            <p:cNvSpPr/>
            <p:nvPr/>
          </p:nvSpPr>
          <p:spPr>
            <a:xfrm>
              <a:off x="1560500" y="3491675"/>
              <a:ext cx="18200" cy="15225"/>
            </a:xfrm>
            <a:custGeom>
              <a:avLst/>
              <a:gdLst/>
              <a:ahLst/>
              <a:cxnLst/>
              <a:rect l="l" t="t" r="r" b="b"/>
              <a:pathLst>
                <a:path w="728" h="609" extrusionOk="0">
                  <a:moveTo>
                    <a:pt x="358" y="0"/>
                  </a:moveTo>
                  <a:cubicBezTo>
                    <a:pt x="325" y="0"/>
                    <a:pt x="291" y="6"/>
                    <a:pt x="259" y="18"/>
                  </a:cubicBezTo>
                  <a:cubicBezTo>
                    <a:pt x="1" y="120"/>
                    <a:pt x="1" y="479"/>
                    <a:pt x="248" y="581"/>
                  </a:cubicBezTo>
                  <a:cubicBezTo>
                    <a:pt x="290" y="600"/>
                    <a:pt x="333" y="608"/>
                    <a:pt x="373" y="608"/>
                  </a:cubicBezTo>
                  <a:cubicBezTo>
                    <a:pt x="570" y="608"/>
                    <a:pt x="727" y="403"/>
                    <a:pt x="653" y="198"/>
                  </a:cubicBezTo>
                  <a:cubicBezTo>
                    <a:pt x="600" y="75"/>
                    <a:pt x="479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11"/>
            <p:cNvSpPr/>
            <p:nvPr/>
          </p:nvSpPr>
          <p:spPr>
            <a:xfrm>
              <a:off x="1436150" y="3610075"/>
              <a:ext cx="18700" cy="15300"/>
            </a:xfrm>
            <a:custGeom>
              <a:avLst/>
              <a:gdLst/>
              <a:ahLst/>
              <a:cxnLst/>
              <a:rect l="l" t="t" r="r" b="b"/>
              <a:pathLst>
                <a:path w="748" h="612" extrusionOk="0">
                  <a:moveTo>
                    <a:pt x="375" y="1"/>
                  </a:moveTo>
                  <a:cubicBezTo>
                    <a:pt x="257" y="1"/>
                    <a:pt x="145" y="68"/>
                    <a:pt x="96" y="184"/>
                  </a:cubicBezTo>
                  <a:cubicBezTo>
                    <a:pt x="0" y="394"/>
                    <a:pt x="163" y="611"/>
                    <a:pt x="373" y="611"/>
                  </a:cubicBezTo>
                  <a:cubicBezTo>
                    <a:pt x="410" y="611"/>
                    <a:pt x="450" y="604"/>
                    <a:pt x="489" y="589"/>
                  </a:cubicBezTo>
                  <a:cubicBezTo>
                    <a:pt x="736" y="488"/>
                    <a:pt x="748" y="139"/>
                    <a:pt x="500" y="27"/>
                  </a:cubicBezTo>
                  <a:cubicBezTo>
                    <a:pt x="459" y="9"/>
                    <a:pt x="417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11"/>
            <p:cNvSpPr/>
            <p:nvPr/>
          </p:nvSpPr>
          <p:spPr>
            <a:xfrm>
              <a:off x="1430450" y="3781300"/>
              <a:ext cx="20200" cy="15425"/>
            </a:xfrm>
            <a:custGeom>
              <a:avLst/>
              <a:gdLst/>
              <a:ahLst/>
              <a:cxnLst/>
              <a:rect l="l" t="t" r="r" b="b"/>
              <a:pathLst>
                <a:path w="808" h="617" extrusionOk="0">
                  <a:moveTo>
                    <a:pt x="463" y="0"/>
                  </a:moveTo>
                  <a:cubicBezTo>
                    <a:pt x="424" y="0"/>
                    <a:pt x="385" y="8"/>
                    <a:pt x="346" y="24"/>
                  </a:cubicBezTo>
                  <a:cubicBezTo>
                    <a:pt x="1" y="143"/>
                    <a:pt x="140" y="616"/>
                    <a:pt x="438" y="616"/>
                  </a:cubicBezTo>
                  <a:cubicBezTo>
                    <a:pt x="480" y="616"/>
                    <a:pt x="524" y="607"/>
                    <a:pt x="571" y="587"/>
                  </a:cubicBezTo>
                  <a:cubicBezTo>
                    <a:pt x="728" y="530"/>
                    <a:pt x="807" y="350"/>
                    <a:pt x="740" y="193"/>
                  </a:cubicBezTo>
                  <a:cubicBezTo>
                    <a:pt x="697" y="74"/>
                    <a:pt x="584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11"/>
            <p:cNvSpPr/>
            <p:nvPr/>
          </p:nvSpPr>
          <p:spPr>
            <a:xfrm>
              <a:off x="1457925" y="3884300"/>
              <a:ext cx="8175" cy="7600"/>
            </a:xfrm>
            <a:custGeom>
              <a:avLst/>
              <a:gdLst/>
              <a:ahLst/>
              <a:cxnLst/>
              <a:rect l="l" t="t" r="r" b="b"/>
              <a:pathLst>
                <a:path w="327" h="304" extrusionOk="0">
                  <a:moveTo>
                    <a:pt x="168" y="1"/>
                  </a:moveTo>
                  <a:cubicBezTo>
                    <a:pt x="132" y="1"/>
                    <a:pt x="96" y="13"/>
                    <a:pt x="68" y="42"/>
                  </a:cubicBezTo>
                  <a:cubicBezTo>
                    <a:pt x="0" y="109"/>
                    <a:pt x="0" y="199"/>
                    <a:pt x="68" y="255"/>
                  </a:cubicBezTo>
                  <a:cubicBezTo>
                    <a:pt x="98" y="289"/>
                    <a:pt x="137" y="304"/>
                    <a:pt x="175" y="304"/>
                  </a:cubicBezTo>
                  <a:cubicBezTo>
                    <a:pt x="251" y="304"/>
                    <a:pt x="326" y="244"/>
                    <a:pt x="326" y="154"/>
                  </a:cubicBezTo>
                  <a:cubicBezTo>
                    <a:pt x="326" y="61"/>
                    <a:pt x="247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11"/>
            <p:cNvSpPr/>
            <p:nvPr/>
          </p:nvSpPr>
          <p:spPr>
            <a:xfrm>
              <a:off x="1642025" y="3964500"/>
              <a:ext cx="8725" cy="7700"/>
            </a:xfrm>
            <a:custGeom>
              <a:avLst/>
              <a:gdLst/>
              <a:ahLst/>
              <a:cxnLst/>
              <a:rect l="l" t="t" r="r" b="b"/>
              <a:pathLst>
                <a:path w="349" h="308" extrusionOk="0">
                  <a:moveTo>
                    <a:pt x="152" y="0"/>
                  </a:moveTo>
                  <a:cubicBezTo>
                    <a:pt x="75" y="0"/>
                    <a:pt x="0" y="60"/>
                    <a:pt x="0" y="150"/>
                  </a:cubicBezTo>
                  <a:cubicBezTo>
                    <a:pt x="0" y="240"/>
                    <a:pt x="68" y="308"/>
                    <a:pt x="146" y="308"/>
                  </a:cubicBezTo>
                  <a:cubicBezTo>
                    <a:pt x="281" y="308"/>
                    <a:pt x="349" y="150"/>
                    <a:pt x="259" y="49"/>
                  </a:cubicBezTo>
                  <a:cubicBezTo>
                    <a:pt x="229" y="15"/>
                    <a:pt x="190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11"/>
            <p:cNvSpPr/>
            <p:nvPr/>
          </p:nvSpPr>
          <p:spPr>
            <a:xfrm>
              <a:off x="1828350" y="3891850"/>
              <a:ext cx="8475" cy="7700"/>
            </a:xfrm>
            <a:custGeom>
              <a:avLst/>
              <a:gdLst/>
              <a:ahLst/>
              <a:cxnLst/>
              <a:rect l="l" t="t" r="r" b="b"/>
              <a:pathLst>
                <a:path w="339" h="308" extrusionOk="0">
                  <a:moveTo>
                    <a:pt x="164" y="1"/>
                  </a:moveTo>
                  <a:cubicBezTo>
                    <a:pt x="125" y="1"/>
                    <a:pt x="85" y="15"/>
                    <a:pt x="57" y="43"/>
                  </a:cubicBezTo>
                  <a:cubicBezTo>
                    <a:pt x="1" y="99"/>
                    <a:pt x="1" y="201"/>
                    <a:pt x="57" y="257"/>
                  </a:cubicBezTo>
                  <a:cubicBezTo>
                    <a:pt x="85" y="290"/>
                    <a:pt x="125" y="307"/>
                    <a:pt x="164" y="307"/>
                  </a:cubicBezTo>
                  <a:cubicBezTo>
                    <a:pt x="203" y="307"/>
                    <a:pt x="243" y="290"/>
                    <a:pt x="271" y="257"/>
                  </a:cubicBezTo>
                  <a:cubicBezTo>
                    <a:pt x="338" y="201"/>
                    <a:pt x="338" y="99"/>
                    <a:pt x="271" y="43"/>
                  </a:cubicBezTo>
                  <a:cubicBezTo>
                    <a:pt x="243" y="15"/>
                    <a:pt x="203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11"/>
            <p:cNvSpPr/>
            <p:nvPr/>
          </p:nvSpPr>
          <p:spPr>
            <a:xfrm>
              <a:off x="1835200" y="3523425"/>
              <a:ext cx="9200" cy="7375"/>
            </a:xfrm>
            <a:custGeom>
              <a:avLst/>
              <a:gdLst/>
              <a:ahLst/>
              <a:cxnLst/>
              <a:rect l="l" t="t" r="r" b="b"/>
              <a:pathLst>
                <a:path w="368" h="295" extrusionOk="0">
                  <a:moveTo>
                    <a:pt x="206" y="0"/>
                  </a:moveTo>
                  <a:cubicBezTo>
                    <a:pt x="93" y="0"/>
                    <a:pt x="1" y="132"/>
                    <a:pt x="87" y="244"/>
                  </a:cubicBezTo>
                  <a:cubicBezTo>
                    <a:pt x="115" y="277"/>
                    <a:pt x="154" y="294"/>
                    <a:pt x="193" y="294"/>
                  </a:cubicBezTo>
                  <a:cubicBezTo>
                    <a:pt x="233" y="294"/>
                    <a:pt x="272" y="277"/>
                    <a:pt x="300" y="244"/>
                  </a:cubicBezTo>
                  <a:cubicBezTo>
                    <a:pt x="357" y="187"/>
                    <a:pt x="368" y="98"/>
                    <a:pt x="312" y="41"/>
                  </a:cubicBezTo>
                  <a:cubicBezTo>
                    <a:pt x="277" y="12"/>
                    <a:pt x="241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11"/>
            <p:cNvSpPr/>
            <p:nvPr/>
          </p:nvSpPr>
          <p:spPr>
            <a:xfrm>
              <a:off x="1651300" y="3442950"/>
              <a:ext cx="9000" cy="7700"/>
            </a:xfrm>
            <a:custGeom>
              <a:avLst/>
              <a:gdLst/>
              <a:ahLst/>
              <a:cxnLst/>
              <a:rect l="l" t="t" r="r" b="b"/>
              <a:pathLst>
                <a:path w="360" h="308" extrusionOk="0">
                  <a:moveTo>
                    <a:pt x="214" y="0"/>
                  </a:moveTo>
                  <a:cubicBezTo>
                    <a:pt x="79" y="0"/>
                    <a:pt x="0" y="157"/>
                    <a:pt x="101" y="259"/>
                  </a:cubicBezTo>
                  <a:cubicBezTo>
                    <a:pt x="131" y="292"/>
                    <a:pt x="170" y="307"/>
                    <a:pt x="208" y="307"/>
                  </a:cubicBezTo>
                  <a:cubicBezTo>
                    <a:pt x="285" y="307"/>
                    <a:pt x="360" y="247"/>
                    <a:pt x="360" y="157"/>
                  </a:cubicBezTo>
                  <a:cubicBezTo>
                    <a:pt x="360" y="67"/>
                    <a:pt x="292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11"/>
            <p:cNvSpPr/>
            <p:nvPr/>
          </p:nvSpPr>
          <p:spPr>
            <a:xfrm>
              <a:off x="1464675" y="3515525"/>
              <a:ext cx="10125" cy="7550"/>
            </a:xfrm>
            <a:custGeom>
              <a:avLst/>
              <a:gdLst/>
              <a:ahLst/>
              <a:cxnLst/>
              <a:rect l="l" t="t" r="r" b="b"/>
              <a:pathLst>
                <a:path w="405" h="302" extrusionOk="0">
                  <a:moveTo>
                    <a:pt x="204" y="0"/>
                  </a:moveTo>
                  <a:cubicBezTo>
                    <a:pt x="166" y="0"/>
                    <a:pt x="129" y="14"/>
                    <a:pt x="101" y="43"/>
                  </a:cubicBezTo>
                  <a:cubicBezTo>
                    <a:pt x="0" y="144"/>
                    <a:pt x="68" y="301"/>
                    <a:pt x="203" y="301"/>
                  </a:cubicBezTo>
                  <a:cubicBezTo>
                    <a:pt x="337" y="301"/>
                    <a:pt x="405" y="144"/>
                    <a:pt x="315" y="43"/>
                  </a:cubicBezTo>
                  <a:cubicBezTo>
                    <a:pt x="281" y="14"/>
                    <a:pt x="242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11"/>
            <p:cNvSpPr/>
            <p:nvPr/>
          </p:nvSpPr>
          <p:spPr>
            <a:xfrm>
              <a:off x="1385400" y="3698425"/>
              <a:ext cx="8750" cy="7500"/>
            </a:xfrm>
            <a:custGeom>
              <a:avLst/>
              <a:gdLst/>
              <a:ahLst/>
              <a:cxnLst/>
              <a:rect l="l" t="t" r="r" b="b"/>
              <a:pathLst>
                <a:path w="350" h="300" extrusionOk="0">
                  <a:moveTo>
                    <a:pt x="158" y="0"/>
                  </a:moveTo>
                  <a:cubicBezTo>
                    <a:pt x="68" y="0"/>
                    <a:pt x="1" y="68"/>
                    <a:pt x="1" y="147"/>
                  </a:cubicBezTo>
                  <a:cubicBezTo>
                    <a:pt x="1" y="239"/>
                    <a:pt x="75" y="300"/>
                    <a:pt x="154" y="300"/>
                  </a:cubicBezTo>
                  <a:cubicBezTo>
                    <a:pt x="190" y="300"/>
                    <a:pt x="228" y="287"/>
                    <a:pt x="259" y="259"/>
                  </a:cubicBezTo>
                  <a:cubicBezTo>
                    <a:pt x="349" y="169"/>
                    <a:pt x="293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0" name="Google Shape;1970;p11"/>
          <p:cNvGrpSpPr/>
          <p:nvPr/>
        </p:nvGrpSpPr>
        <p:grpSpPr>
          <a:xfrm>
            <a:off x="8262434" y="-401311"/>
            <a:ext cx="1205434" cy="1319632"/>
            <a:chOff x="1385400" y="3442950"/>
            <a:chExt cx="483450" cy="529250"/>
          </a:xfrm>
        </p:grpSpPr>
        <p:sp>
          <p:nvSpPr>
            <p:cNvPr id="1971" name="Google Shape;1971;p11"/>
            <p:cNvSpPr/>
            <p:nvPr/>
          </p:nvSpPr>
          <p:spPr>
            <a:xfrm>
              <a:off x="1608850" y="3719700"/>
              <a:ext cx="29450" cy="27775"/>
            </a:xfrm>
            <a:custGeom>
              <a:avLst/>
              <a:gdLst/>
              <a:ahLst/>
              <a:cxnLst/>
              <a:rect l="l" t="t" r="r" b="b"/>
              <a:pathLst>
                <a:path w="1178" h="1111" extrusionOk="0">
                  <a:moveTo>
                    <a:pt x="613" y="1"/>
                  </a:moveTo>
                  <a:cubicBezTo>
                    <a:pt x="478" y="1"/>
                    <a:pt x="340" y="50"/>
                    <a:pt x="225" y="161"/>
                  </a:cubicBezTo>
                  <a:cubicBezTo>
                    <a:pt x="12" y="364"/>
                    <a:pt x="1" y="712"/>
                    <a:pt x="214" y="937"/>
                  </a:cubicBezTo>
                  <a:cubicBezTo>
                    <a:pt x="327" y="1057"/>
                    <a:pt x="469" y="1111"/>
                    <a:pt x="609" y="1111"/>
                  </a:cubicBezTo>
                  <a:cubicBezTo>
                    <a:pt x="890" y="1111"/>
                    <a:pt x="1162" y="896"/>
                    <a:pt x="1170" y="566"/>
                  </a:cubicBezTo>
                  <a:cubicBezTo>
                    <a:pt x="1177" y="229"/>
                    <a:pt x="903" y="1"/>
                    <a:pt x="6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11"/>
            <p:cNvSpPr/>
            <p:nvPr/>
          </p:nvSpPr>
          <p:spPr>
            <a:xfrm>
              <a:off x="1658675" y="3720625"/>
              <a:ext cx="36775" cy="27500"/>
            </a:xfrm>
            <a:custGeom>
              <a:avLst/>
              <a:gdLst/>
              <a:ahLst/>
              <a:cxnLst/>
              <a:rect l="l" t="t" r="r" b="b"/>
              <a:pathLst>
                <a:path w="1471" h="1100" extrusionOk="0">
                  <a:moveTo>
                    <a:pt x="737" y="0"/>
                  </a:moveTo>
                  <a:cubicBezTo>
                    <a:pt x="251" y="0"/>
                    <a:pt x="1" y="577"/>
                    <a:pt x="335" y="934"/>
                  </a:cubicBezTo>
                  <a:cubicBezTo>
                    <a:pt x="444" y="1043"/>
                    <a:pt x="589" y="1100"/>
                    <a:pt x="735" y="1100"/>
                  </a:cubicBezTo>
                  <a:cubicBezTo>
                    <a:pt x="873" y="1100"/>
                    <a:pt x="1012" y="1049"/>
                    <a:pt x="1122" y="945"/>
                  </a:cubicBezTo>
                  <a:cubicBezTo>
                    <a:pt x="1470" y="608"/>
                    <a:pt x="1234" y="12"/>
                    <a:pt x="751" y="1"/>
                  </a:cubicBezTo>
                  <a:cubicBezTo>
                    <a:pt x="746" y="0"/>
                    <a:pt x="741" y="0"/>
                    <a:pt x="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11"/>
            <p:cNvSpPr/>
            <p:nvPr/>
          </p:nvSpPr>
          <p:spPr>
            <a:xfrm>
              <a:off x="1659725" y="3667775"/>
              <a:ext cx="36850" cy="27675"/>
            </a:xfrm>
            <a:custGeom>
              <a:avLst/>
              <a:gdLst/>
              <a:ahLst/>
              <a:cxnLst/>
              <a:rect l="l" t="t" r="r" b="b"/>
              <a:pathLst>
                <a:path w="1474" h="1107" extrusionOk="0">
                  <a:moveTo>
                    <a:pt x="742" y="1"/>
                  </a:moveTo>
                  <a:cubicBezTo>
                    <a:pt x="259" y="1"/>
                    <a:pt x="0" y="586"/>
                    <a:pt x="338" y="945"/>
                  </a:cubicBezTo>
                  <a:cubicBezTo>
                    <a:pt x="446" y="1054"/>
                    <a:pt x="589" y="1107"/>
                    <a:pt x="733" y="1107"/>
                  </a:cubicBezTo>
                  <a:cubicBezTo>
                    <a:pt x="873" y="1107"/>
                    <a:pt x="1014" y="1056"/>
                    <a:pt x="1125" y="957"/>
                  </a:cubicBezTo>
                  <a:cubicBezTo>
                    <a:pt x="1473" y="619"/>
                    <a:pt x="1237" y="12"/>
                    <a:pt x="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11"/>
            <p:cNvSpPr/>
            <p:nvPr/>
          </p:nvSpPr>
          <p:spPr>
            <a:xfrm>
              <a:off x="1611200" y="3666825"/>
              <a:ext cx="29425" cy="27575"/>
            </a:xfrm>
            <a:custGeom>
              <a:avLst/>
              <a:gdLst/>
              <a:ahLst/>
              <a:cxnLst/>
              <a:rect l="l" t="t" r="r" b="b"/>
              <a:pathLst>
                <a:path w="1177" h="1103" extrusionOk="0">
                  <a:moveTo>
                    <a:pt x="568" y="0"/>
                  </a:moveTo>
                  <a:cubicBezTo>
                    <a:pt x="288" y="0"/>
                    <a:pt x="15" y="215"/>
                    <a:pt x="8" y="545"/>
                  </a:cubicBezTo>
                  <a:cubicBezTo>
                    <a:pt x="0" y="877"/>
                    <a:pt x="278" y="1103"/>
                    <a:pt x="566" y="1103"/>
                  </a:cubicBezTo>
                  <a:cubicBezTo>
                    <a:pt x="698" y="1103"/>
                    <a:pt x="832" y="1055"/>
                    <a:pt x="941" y="950"/>
                  </a:cubicBezTo>
                  <a:cubicBezTo>
                    <a:pt x="1166" y="736"/>
                    <a:pt x="1177" y="387"/>
                    <a:pt x="963" y="174"/>
                  </a:cubicBezTo>
                  <a:cubicBezTo>
                    <a:pt x="851" y="54"/>
                    <a:pt x="709" y="0"/>
                    <a:pt x="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11"/>
            <p:cNvSpPr/>
            <p:nvPr/>
          </p:nvSpPr>
          <p:spPr>
            <a:xfrm>
              <a:off x="1603800" y="3760475"/>
              <a:ext cx="35725" cy="30600"/>
            </a:xfrm>
            <a:custGeom>
              <a:avLst/>
              <a:gdLst/>
              <a:ahLst/>
              <a:cxnLst/>
              <a:rect l="l" t="t" r="r" b="b"/>
              <a:pathLst>
                <a:path w="1429" h="1224" extrusionOk="0">
                  <a:moveTo>
                    <a:pt x="694" y="0"/>
                  </a:moveTo>
                  <a:cubicBezTo>
                    <a:pt x="467" y="0"/>
                    <a:pt x="241" y="124"/>
                    <a:pt x="135" y="374"/>
                  </a:cubicBezTo>
                  <a:cubicBezTo>
                    <a:pt x="0" y="677"/>
                    <a:pt x="146" y="1037"/>
                    <a:pt x="450" y="1172"/>
                  </a:cubicBezTo>
                  <a:cubicBezTo>
                    <a:pt x="531" y="1207"/>
                    <a:pt x="613" y="1223"/>
                    <a:pt x="692" y="1223"/>
                  </a:cubicBezTo>
                  <a:cubicBezTo>
                    <a:pt x="1095" y="1223"/>
                    <a:pt x="1429" y="808"/>
                    <a:pt x="1259" y="385"/>
                  </a:cubicBezTo>
                  <a:cubicBezTo>
                    <a:pt x="1157" y="129"/>
                    <a:pt x="925" y="0"/>
                    <a:pt x="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11"/>
            <p:cNvSpPr/>
            <p:nvPr/>
          </p:nvSpPr>
          <p:spPr>
            <a:xfrm>
              <a:off x="1660025" y="3761675"/>
              <a:ext cx="36825" cy="30475"/>
            </a:xfrm>
            <a:custGeom>
              <a:avLst/>
              <a:gdLst/>
              <a:ahLst/>
              <a:cxnLst/>
              <a:rect l="l" t="t" r="r" b="b"/>
              <a:pathLst>
                <a:path w="1473" h="1219" extrusionOk="0">
                  <a:moveTo>
                    <a:pt x="726" y="0"/>
                  </a:moveTo>
                  <a:cubicBezTo>
                    <a:pt x="328" y="0"/>
                    <a:pt x="0" y="412"/>
                    <a:pt x="168" y="832"/>
                  </a:cubicBezTo>
                  <a:cubicBezTo>
                    <a:pt x="264" y="1075"/>
                    <a:pt x="494" y="1218"/>
                    <a:pt x="739" y="1218"/>
                  </a:cubicBezTo>
                  <a:cubicBezTo>
                    <a:pt x="811" y="1218"/>
                    <a:pt x="884" y="1206"/>
                    <a:pt x="955" y="1180"/>
                  </a:cubicBezTo>
                  <a:cubicBezTo>
                    <a:pt x="1461" y="978"/>
                    <a:pt x="1472" y="270"/>
                    <a:pt x="978" y="56"/>
                  </a:cubicBezTo>
                  <a:cubicBezTo>
                    <a:pt x="893" y="18"/>
                    <a:pt x="808" y="0"/>
                    <a:pt x="7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11"/>
            <p:cNvSpPr/>
            <p:nvPr/>
          </p:nvSpPr>
          <p:spPr>
            <a:xfrm>
              <a:off x="1701325" y="3722300"/>
              <a:ext cx="37100" cy="30300"/>
            </a:xfrm>
            <a:custGeom>
              <a:avLst/>
              <a:gdLst/>
              <a:ahLst/>
              <a:cxnLst/>
              <a:rect l="l" t="t" r="r" b="b"/>
              <a:pathLst>
                <a:path w="1484" h="1212" extrusionOk="0">
                  <a:moveTo>
                    <a:pt x="749" y="0"/>
                  </a:moveTo>
                  <a:cubicBezTo>
                    <a:pt x="674" y="0"/>
                    <a:pt x="596" y="15"/>
                    <a:pt x="517" y="46"/>
                  </a:cubicBezTo>
                  <a:cubicBezTo>
                    <a:pt x="12" y="237"/>
                    <a:pt x="0" y="945"/>
                    <a:pt x="495" y="1159"/>
                  </a:cubicBezTo>
                  <a:cubicBezTo>
                    <a:pt x="575" y="1194"/>
                    <a:pt x="659" y="1211"/>
                    <a:pt x="741" y="1211"/>
                  </a:cubicBezTo>
                  <a:cubicBezTo>
                    <a:pt x="972" y="1211"/>
                    <a:pt x="1194" y="1079"/>
                    <a:pt x="1293" y="855"/>
                  </a:cubicBezTo>
                  <a:cubicBezTo>
                    <a:pt x="1483" y="428"/>
                    <a:pt x="1159" y="0"/>
                    <a:pt x="7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11"/>
            <p:cNvSpPr/>
            <p:nvPr/>
          </p:nvSpPr>
          <p:spPr>
            <a:xfrm>
              <a:off x="1702400" y="3665250"/>
              <a:ext cx="35775" cy="30300"/>
            </a:xfrm>
            <a:custGeom>
              <a:avLst/>
              <a:gdLst/>
              <a:ahLst/>
              <a:cxnLst/>
              <a:rect l="l" t="t" r="r" b="b"/>
              <a:pathLst>
                <a:path w="1431" h="1212" extrusionOk="0">
                  <a:moveTo>
                    <a:pt x="741" y="1"/>
                  </a:moveTo>
                  <a:cubicBezTo>
                    <a:pt x="517" y="1"/>
                    <a:pt x="292" y="119"/>
                    <a:pt x="182" y="361"/>
                  </a:cubicBezTo>
                  <a:cubicBezTo>
                    <a:pt x="0" y="782"/>
                    <a:pt x="332" y="1211"/>
                    <a:pt x="740" y="1211"/>
                  </a:cubicBezTo>
                  <a:cubicBezTo>
                    <a:pt x="811" y="1211"/>
                    <a:pt x="885" y="1198"/>
                    <a:pt x="958" y="1170"/>
                  </a:cubicBezTo>
                  <a:cubicBezTo>
                    <a:pt x="1273" y="1046"/>
                    <a:pt x="1430" y="698"/>
                    <a:pt x="1306" y="383"/>
                  </a:cubicBezTo>
                  <a:cubicBezTo>
                    <a:pt x="1209" y="130"/>
                    <a:pt x="976" y="1"/>
                    <a:pt x="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11"/>
            <p:cNvSpPr/>
            <p:nvPr/>
          </p:nvSpPr>
          <p:spPr>
            <a:xfrm>
              <a:off x="1662825" y="3624225"/>
              <a:ext cx="36850" cy="30400"/>
            </a:xfrm>
            <a:custGeom>
              <a:avLst/>
              <a:gdLst/>
              <a:ahLst/>
              <a:cxnLst/>
              <a:rect l="l" t="t" r="r" b="b"/>
              <a:pathLst>
                <a:path w="1474" h="1216" extrusionOk="0">
                  <a:moveTo>
                    <a:pt x="745" y="0"/>
                  </a:moveTo>
                  <a:cubicBezTo>
                    <a:pt x="671" y="0"/>
                    <a:pt x="594" y="14"/>
                    <a:pt x="517" y="45"/>
                  </a:cubicBezTo>
                  <a:cubicBezTo>
                    <a:pt x="11" y="236"/>
                    <a:pt x="0" y="945"/>
                    <a:pt x="495" y="1170"/>
                  </a:cubicBezTo>
                  <a:cubicBezTo>
                    <a:pt x="570" y="1200"/>
                    <a:pt x="649" y="1215"/>
                    <a:pt x="727" y="1215"/>
                  </a:cubicBezTo>
                  <a:cubicBezTo>
                    <a:pt x="963" y="1215"/>
                    <a:pt x="1192" y="1080"/>
                    <a:pt x="1293" y="844"/>
                  </a:cubicBezTo>
                  <a:lnTo>
                    <a:pt x="1293" y="855"/>
                  </a:lnTo>
                  <a:cubicBezTo>
                    <a:pt x="1474" y="436"/>
                    <a:pt x="1155" y="0"/>
                    <a:pt x="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11"/>
            <p:cNvSpPr/>
            <p:nvPr/>
          </p:nvSpPr>
          <p:spPr>
            <a:xfrm>
              <a:off x="1605475" y="3622875"/>
              <a:ext cx="36850" cy="30500"/>
            </a:xfrm>
            <a:custGeom>
              <a:avLst/>
              <a:gdLst/>
              <a:ahLst/>
              <a:cxnLst/>
              <a:rect l="l" t="t" r="r" b="b"/>
              <a:pathLst>
                <a:path w="1474" h="1220" extrusionOk="0">
                  <a:moveTo>
                    <a:pt x="739" y="1"/>
                  </a:moveTo>
                  <a:cubicBezTo>
                    <a:pt x="666" y="1"/>
                    <a:pt x="591" y="14"/>
                    <a:pt x="518" y="43"/>
                  </a:cubicBezTo>
                  <a:cubicBezTo>
                    <a:pt x="12" y="245"/>
                    <a:pt x="1" y="954"/>
                    <a:pt x="495" y="1167"/>
                  </a:cubicBezTo>
                  <a:cubicBezTo>
                    <a:pt x="578" y="1203"/>
                    <a:pt x="661" y="1219"/>
                    <a:pt x="741" y="1219"/>
                  </a:cubicBezTo>
                  <a:cubicBezTo>
                    <a:pt x="1142" y="1219"/>
                    <a:pt x="1473" y="813"/>
                    <a:pt x="1305" y="392"/>
                  </a:cubicBezTo>
                  <a:cubicBezTo>
                    <a:pt x="1210" y="150"/>
                    <a:pt x="982" y="1"/>
                    <a:pt x="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11"/>
            <p:cNvSpPr/>
            <p:nvPr/>
          </p:nvSpPr>
          <p:spPr>
            <a:xfrm>
              <a:off x="1564150" y="3662550"/>
              <a:ext cx="36850" cy="30300"/>
            </a:xfrm>
            <a:custGeom>
              <a:avLst/>
              <a:gdLst/>
              <a:ahLst/>
              <a:cxnLst/>
              <a:rect l="l" t="t" r="r" b="b"/>
              <a:pathLst>
                <a:path w="1474" h="1212" extrusionOk="0">
                  <a:moveTo>
                    <a:pt x="735" y="0"/>
                  </a:moveTo>
                  <a:cubicBezTo>
                    <a:pt x="503" y="0"/>
                    <a:pt x="281" y="135"/>
                    <a:pt x="181" y="367"/>
                  </a:cubicBezTo>
                  <a:cubicBezTo>
                    <a:pt x="0" y="785"/>
                    <a:pt x="318" y="1211"/>
                    <a:pt x="725" y="1211"/>
                  </a:cubicBezTo>
                  <a:cubicBezTo>
                    <a:pt x="800" y="1211"/>
                    <a:pt x="878" y="1197"/>
                    <a:pt x="957" y="1166"/>
                  </a:cubicBezTo>
                  <a:cubicBezTo>
                    <a:pt x="1463" y="974"/>
                    <a:pt x="1474" y="266"/>
                    <a:pt x="979" y="53"/>
                  </a:cubicBezTo>
                  <a:cubicBezTo>
                    <a:pt x="900" y="17"/>
                    <a:pt x="817" y="0"/>
                    <a:pt x="7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11"/>
            <p:cNvSpPr/>
            <p:nvPr/>
          </p:nvSpPr>
          <p:spPr>
            <a:xfrm>
              <a:off x="1564175" y="3719500"/>
              <a:ext cx="35725" cy="30200"/>
            </a:xfrm>
            <a:custGeom>
              <a:avLst/>
              <a:gdLst/>
              <a:ahLst/>
              <a:cxnLst/>
              <a:rect l="l" t="t" r="r" b="b"/>
              <a:pathLst>
                <a:path w="1429" h="1208" extrusionOk="0">
                  <a:moveTo>
                    <a:pt x="696" y="0"/>
                  </a:moveTo>
                  <a:cubicBezTo>
                    <a:pt x="623" y="0"/>
                    <a:pt x="548" y="15"/>
                    <a:pt x="472" y="46"/>
                  </a:cubicBezTo>
                  <a:cubicBezTo>
                    <a:pt x="157" y="158"/>
                    <a:pt x="0" y="518"/>
                    <a:pt x="124" y="821"/>
                  </a:cubicBezTo>
                  <a:cubicBezTo>
                    <a:pt x="221" y="1078"/>
                    <a:pt x="452" y="1208"/>
                    <a:pt x="685" y="1208"/>
                  </a:cubicBezTo>
                  <a:cubicBezTo>
                    <a:pt x="910" y="1208"/>
                    <a:pt x="1137" y="1087"/>
                    <a:pt x="1248" y="844"/>
                  </a:cubicBezTo>
                  <a:cubicBezTo>
                    <a:pt x="1429" y="434"/>
                    <a:pt x="1102" y="0"/>
                    <a:pt x="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11"/>
            <p:cNvSpPr/>
            <p:nvPr/>
          </p:nvSpPr>
          <p:spPr>
            <a:xfrm>
              <a:off x="1559950" y="3777300"/>
              <a:ext cx="20250" cy="15300"/>
            </a:xfrm>
            <a:custGeom>
              <a:avLst/>
              <a:gdLst/>
              <a:ahLst/>
              <a:cxnLst/>
              <a:rect l="l" t="t" r="r" b="b"/>
              <a:pathLst>
                <a:path w="810" h="612" extrusionOk="0">
                  <a:moveTo>
                    <a:pt x="407" y="0"/>
                  </a:moveTo>
                  <a:cubicBezTo>
                    <a:pt x="331" y="0"/>
                    <a:pt x="258" y="28"/>
                    <a:pt x="203" y="83"/>
                  </a:cubicBezTo>
                  <a:cubicBezTo>
                    <a:pt x="0" y="274"/>
                    <a:pt x="135" y="600"/>
                    <a:pt x="405" y="612"/>
                  </a:cubicBezTo>
                  <a:cubicBezTo>
                    <a:pt x="675" y="612"/>
                    <a:pt x="810" y="286"/>
                    <a:pt x="630" y="94"/>
                  </a:cubicBezTo>
                  <a:cubicBezTo>
                    <a:pt x="567" y="31"/>
                    <a:pt x="486" y="0"/>
                    <a:pt x="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11"/>
            <p:cNvSpPr/>
            <p:nvPr/>
          </p:nvSpPr>
          <p:spPr>
            <a:xfrm>
              <a:off x="1641175" y="3811625"/>
              <a:ext cx="17925" cy="15275"/>
            </a:xfrm>
            <a:custGeom>
              <a:avLst/>
              <a:gdLst/>
              <a:ahLst/>
              <a:cxnLst/>
              <a:rect l="l" t="t" r="r" b="b"/>
              <a:pathLst>
                <a:path w="717" h="611" extrusionOk="0">
                  <a:moveTo>
                    <a:pt x="311" y="1"/>
                  </a:moveTo>
                  <a:cubicBezTo>
                    <a:pt x="156" y="1"/>
                    <a:pt x="8" y="119"/>
                    <a:pt x="0" y="307"/>
                  </a:cubicBezTo>
                  <a:cubicBezTo>
                    <a:pt x="0" y="464"/>
                    <a:pt x="135" y="610"/>
                    <a:pt x="304" y="610"/>
                  </a:cubicBezTo>
                  <a:cubicBezTo>
                    <a:pt x="309" y="610"/>
                    <a:pt x="313" y="610"/>
                    <a:pt x="318" y="610"/>
                  </a:cubicBezTo>
                  <a:cubicBezTo>
                    <a:pt x="579" y="610"/>
                    <a:pt x="717" y="292"/>
                    <a:pt x="529" y="93"/>
                  </a:cubicBezTo>
                  <a:cubicBezTo>
                    <a:pt x="466" y="30"/>
                    <a:pt x="388" y="1"/>
                    <a:pt x="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11"/>
            <p:cNvSpPr/>
            <p:nvPr/>
          </p:nvSpPr>
          <p:spPr>
            <a:xfrm>
              <a:off x="1718750" y="3780500"/>
              <a:ext cx="20250" cy="15300"/>
            </a:xfrm>
            <a:custGeom>
              <a:avLst/>
              <a:gdLst/>
              <a:ahLst/>
              <a:cxnLst/>
              <a:rect l="l" t="t" r="r" b="b"/>
              <a:pathLst>
                <a:path w="810" h="612" extrusionOk="0">
                  <a:moveTo>
                    <a:pt x="416" y="0"/>
                  </a:moveTo>
                  <a:cubicBezTo>
                    <a:pt x="147" y="0"/>
                    <a:pt x="0" y="326"/>
                    <a:pt x="191" y="517"/>
                  </a:cubicBezTo>
                  <a:cubicBezTo>
                    <a:pt x="249" y="581"/>
                    <a:pt x="327" y="612"/>
                    <a:pt x="406" y="612"/>
                  </a:cubicBezTo>
                  <a:cubicBezTo>
                    <a:pt x="482" y="612"/>
                    <a:pt x="558" y="583"/>
                    <a:pt x="619" y="529"/>
                  </a:cubicBezTo>
                  <a:cubicBezTo>
                    <a:pt x="810" y="337"/>
                    <a:pt x="686" y="11"/>
                    <a:pt x="4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11"/>
            <p:cNvSpPr/>
            <p:nvPr/>
          </p:nvSpPr>
          <p:spPr>
            <a:xfrm>
              <a:off x="1753325" y="3702150"/>
              <a:ext cx="17925" cy="15400"/>
            </a:xfrm>
            <a:custGeom>
              <a:avLst/>
              <a:gdLst/>
              <a:ahLst/>
              <a:cxnLst/>
              <a:rect l="l" t="t" r="r" b="b"/>
              <a:pathLst>
                <a:path w="717" h="616" extrusionOk="0">
                  <a:moveTo>
                    <a:pt x="405" y="1"/>
                  </a:moveTo>
                  <a:cubicBezTo>
                    <a:pt x="331" y="1"/>
                    <a:pt x="255" y="27"/>
                    <a:pt x="191" y="87"/>
                  </a:cubicBezTo>
                  <a:cubicBezTo>
                    <a:pt x="0" y="279"/>
                    <a:pt x="124" y="605"/>
                    <a:pt x="394" y="616"/>
                  </a:cubicBezTo>
                  <a:cubicBezTo>
                    <a:pt x="562" y="616"/>
                    <a:pt x="708" y="481"/>
                    <a:pt x="708" y="312"/>
                  </a:cubicBezTo>
                  <a:cubicBezTo>
                    <a:pt x="716" y="127"/>
                    <a:pt x="565" y="1"/>
                    <a:pt x="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11"/>
            <p:cNvSpPr/>
            <p:nvPr/>
          </p:nvSpPr>
          <p:spPr>
            <a:xfrm>
              <a:off x="1723800" y="3622800"/>
              <a:ext cx="19175" cy="15050"/>
            </a:xfrm>
            <a:custGeom>
              <a:avLst/>
              <a:gdLst/>
              <a:ahLst/>
              <a:cxnLst/>
              <a:rect l="l" t="t" r="r" b="b"/>
              <a:pathLst>
                <a:path w="767" h="602" extrusionOk="0">
                  <a:moveTo>
                    <a:pt x="332" y="1"/>
                  </a:moveTo>
                  <a:cubicBezTo>
                    <a:pt x="263" y="1"/>
                    <a:pt x="191" y="27"/>
                    <a:pt x="124" y="91"/>
                  </a:cubicBezTo>
                  <a:cubicBezTo>
                    <a:pt x="1" y="204"/>
                    <a:pt x="1" y="395"/>
                    <a:pt x="113" y="507"/>
                  </a:cubicBezTo>
                  <a:cubicBezTo>
                    <a:pt x="171" y="570"/>
                    <a:pt x="252" y="601"/>
                    <a:pt x="332" y="601"/>
                  </a:cubicBezTo>
                  <a:cubicBezTo>
                    <a:pt x="409" y="601"/>
                    <a:pt x="485" y="573"/>
                    <a:pt x="540" y="518"/>
                  </a:cubicBezTo>
                  <a:lnTo>
                    <a:pt x="540" y="530"/>
                  </a:lnTo>
                  <a:cubicBezTo>
                    <a:pt x="766" y="312"/>
                    <a:pt x="569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11"/>
            <p:cNvSpPr/>
            <p:nvPr/>
          </p:nvSpPr>
          <p:spPr>
            <a:xfrm>
              <a:off x="1643225" y="3588250"/>
              <a:ext cx="17925" cy="15200"/>
            </a:xfrm>
            <a:custGeom>
              <a:avLst/>
              <a:gdLst/>
              <a:ahLst/>
              <a:cxnLst/>
              <a:rect l="l" t="t" r="r" b="b"/>
              <a:pathLst>
                <a:path w="717" h="608" extrusionOk="0">
                  <a:moveTo>
                    <a:pt x="400" y="0"/>
                  </a:moveTo>
                  <a:cubicBezTo>
                    <a:pt x="138" y="0"/>
                    <a:pt x="0" y="319"/>
                    <a:pt x="188" y="517"/>
                  </a:cubicBezTo>
                  <a:cubicBezTo>
                    <a:pt x="250" y="579"/>
                    <a:pt x="326" y="607"/>
                    <a:pt x="401" y="607"/>
                  </a:cubicBezTo>
                  <a:cubicBezTo>
                    <a:pt x="558" y="607"/>
                    <a:pt x="709" y="486"/>
                    <a:pt x="717" y="304"/>
                  </a:cubicBezTo>
                  <a:cubicBezTo>
                    <a:pt x="717" y="135"/>
                    <a:pt x="582" y="0"/>
                    <a:pt x="413" y="0"/>
                  </a:cubicBezTo>
                  <a:cubicBezTo>
                    <a:pt x="409" y="0"/>
                    <a:pt x="404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11"/>
            <p:cNvSpPr/>
            <p:nvPr/>
          </p:nvSpPr>
          <p:spPr>
            <a:xfrm>
              <a:off x="1565650" y="3619250"/>
              <a:ext cx="15975" cy="15200"/>
            </a:xfrm>
            <a:custGeom>
              <a:avLst/>
              <a:gdLst/>
              <a:ahLst/>
              <a:cxnLst/>
              <a:rect l="l" t="t" r="r" b="b"/>
              <a:pathLst>
                <a:path w="639" h="608" extrusionOk="0">
                  <a:moveTo>
                    <a:pt x="312" y="1"/>
                  </a:moveTo>
                  <a:cubicBezTo>
                    <a:pt x="158" y="1"/>
                    <a:pt x="8" y="121"/>
                    <a:pt x="8" y="301"/>
                  </a:cubicBezTo>
                  <a:cubicBezTo>
                    <a:pt x="1" y="486"/>
                    <a:pt x="152" y="607"/>
                    <a:pt x="313" y="607"/>
                  </a:cubicBezTo>
                  <a:cubicBezTo>
                    <a:pt x="386" y="607"/>
                    <a:pt x="462" y="582"/>
                    <a:pt x="526" y="525"/>
                  </a:cubicBezTo>
                  <a:cubicBezTo>
                    <a:pt x="638" y="402"/>
                    <a:pt x="638" y="222"/>
                    <a:pt x="526" y="98"/>
                  </a:cubicBezTo>
                  <a:cubicBezTo>
                    <a:pt x="466" y="31"/>
                    <a:pt x="388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11"/>
            <p:cNvSpPr/>
            <p:nvPr/>
          </p:nvSpPr>
          <p:spPr>
            <a:xfrm>
              <a:off x="1531275" y="3697575"/>
              <a:ext cx="17725" cy="15275"/>
            </a:xfrm>
            <a:custGeom>
              <a:avLst/>
              <a:gdLst/>
              <a:ahLst/>
              <a:cxnLst/>
              <a:rect l="l" t="t" r="r" b="b"/>
              <a:pathLst>
                <a:path w="709" h="611" extrusionOk="0">
                  <a:moveTo>
                    <a:pt x="315" y="1"/>
                  </a:moveTo>
                  <a:cubicBezTo>
                    <a:pt x="147" y="1"/>
                    <a:pt x="1" y="136"/>
                    <a:pt x="1" y="304"/>
                  </a:cubicBezTo>
                  <a:cubicBezTo>
                    <a:pt x="1" y="489"/>
                    <a:pt x="149" y="611"/>
                    <a:pt x="307" y="611"/>
                  </a:cubicBezTo>
                  <a:cubicBezTo>
                    <a:pt x="380" y="611"/>
                    <a:pt x="454" y="585"/>
                    <a:pt x="518" y="529"/>
                  </a:cubicBezTo>
                  <a:cubicBezTo>
                    <a:pt x="709" y="338"/>
                    <a:pt x="585" y="12"/>
                    <a:pt x="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11"/>
            <p:cNvSpPr/>
            <p:nvPr/>
          </p:nvSpPr>
          <p:spPr>
            <a:xfrm>
              <a:off x="1578225" y="3832600"/>
              <a:ext cx="26600" cy="22875"/>
            </a:xfrm>
            <a:custGeom>
              <a:avLst/>
              <a:gdLst/>
              <a:ahLst/>
              <a:cxnLst/>
              <a:rect l="l" t="t" r="r" b="b"/>
              <a:pathLst>
                <a:path w="1064" h="915" extrusionOk="0">
                  <a:moveTo>
                    <a:pt x="516" y="0"/>
                  </a:moveTo>
                  <a:cubicBezTo>
                    <a:pt x="346" y="0"/>
                    <a:pt x="174" y="93"/>
                    <a:pt x="90" y="277"/>
                  </a:cubicBezTo>
                  <a:cubicBezTo>
                    <a:pt x="0" y="502"/>
                    <a:pt x="101" y="772"/>
                    <a:pt x="326" y="873"/>
                  </a:cubicBezTo>
                  <a:cubicBezTo>
                    <a:pt x="389" y="902"/>
                    <a:pt x="453" y="915"/>
                    <a:pt x="515" y="915"/>
                  </a:cubicBezTo>
                  <a:cubicBezTo>
                    <a:pt x="815" y="915"/>
                    <a:pt x="1064" y="605"/>
                    <a:pt x="933" y="288"/>
                  </a:cubicBezTo>
                  <a:cubicBezTo>
                    <a:pt x="860" y="96"/>
                    <a:pt x="689" y="0"/>
                    <a:pt x="5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11"/>
            <p:cNvSpPr/>
            <p:nvPr/>
          </p:nvSpPr>
          <p:spPr>
            <a:xfrm>
              <a:off x="1691800" y="3834925"/>
              <a:ext cx="27825" cy="22800"/>
            </a:xfrm>
            <a:custGeom>
              <a:avLst/>
              <a:gdLst/>
              <a:ahLst/>
              <a:cxnLst/>
              <a:rect l="l" t="t" r="r" b="b"/>
              <a:pathLst>
                <a:path w="1113" h="912" extrusionOk="0">
                  <a:moveTo>
                    <a:pt x="547" y="0"/>
                  </a:moveTo>
                  <a:cubicBezTo>
                    <a:pt x="247" y="0"/>
                    <a:pt x="1" y="303"/>
                    <a:pt x="123" y="623"/>
                  </a:cubicBezTo>
                  <a:cubicBezTo>
                    <a:pt x="192" y="804"/>
                    <a:pt x="367" y="912"/>
                    <a:pt x="551" y="912"/>
                  </a:cubicBezTo>
                  <a:cubicBezTo>
                    <a:pt x="607" y="912"/>
                    <a:pt x="664" y="902"/>
                    <a:pt x="719" y="881"/>
                  </a:cubicBezTo>
                  <a:cubicBezTo>
                    <a:pt x="1101" y="735"/>
                    <a:pt x="1112" y="207"/>
                    <a:pt x="730" y="38"/>
                  </a:cubicBezTo>
                  <a:cubicBezTo>
                    <a:pt x="669" y="12"/>
                    <a:pt x="607" y="0"/>
                    <a:pt x="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11"/>
            <p:cNvSpPr/>
            <p:nvPr/>
          </p:nvSpPr>
          <p:spPr>
            <a:xfrm>
              <a:off x="1774400" y="3756075"/>
              <a:ext cx="27825" cy="22725"/>
            </a:xfrm>
            <a:custGeom>
              <a:avLst/>
              <a:gdLst/>
              <a:ahLst/>
              <a:cxnLst/>
              <a:rect l="l" t="t" r="r" b="b"/>
              <a:pathLst>
                <a:path w="1113" h="909" extrusionOk="0">
                  <a:moveTo>
                    <a:pt x="559" y="1"/>
                  </a:moveTo>
                  <a:cubicBezTo>
                    <a:pt x="505" y="1"/>
                    <a:pt x="449" y="11"/>
                    <a:pt x="394" y="33"/>
                  </a:cubicBezTo>
                  <a:cubicBezTo>
                    <a:pt x="12" y="179"/>
                    <a:pt x="0" y="707"/>
                    <a:pt x="371" y="865"/>
                  </a:cubicBezTo>
                  <a:cubicBezTo>
                    <a:pt x="435" y="895"/>
                    <a:pt x="500" y="909"/>
                    <a:pt x="565" y="909"/>
                  </a:cubicBezTo>
                  <a:cubicBezTo>
                    <a:pt x="740" y="909"/>
                    <a:pt x="904" y="804"/>
                    <a:pt x="978" y="640"/>
                  </a:cubicBezTo>
                  <a:cubicBezTo>
                    <a:pt x="1112" y="324"/>
                    <a:pt x="864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11"/>
            <p:cNvSpPr/>
            <p:nvPr/>
          </p:nvSpPr>
          <p:spPr>
            <a:xfrm>
              <a:off x="1776725" y="3641900"/>
              <a:ext cx="26650" cy="22775"/>
            </a:xfrm>
            <a:custGeom>
              <a:avLst/>
              <a:gdLst/>
              <a:ahLst/>
              <a:cxnLst/>
              <a:rect l="l" t="t" r="r" b="b"/>
              <a:pathLst>
                <a:path w="1066" h="911" extrusionOk="0">
                  <a:moveTo>
                    <a:pt x="552" y="0"/>
                  </a:moveTo>
                  <a:cubicBezTo>
                    <a:pt x="386" y="0"/>
                    <a:pt x="220" y="90"/>
                    <a:pt x="143" y="271"/>
                  </a:cubicBezTo>
                  <a:cubicBezTo>
                    <a:pt x="0" y="587"/>
                    <a:pt x="247" y="910"/>
                    <a:pt x="552" y="910"/>
                  </a:cubicBezTo>
                  <a:cubicBezTo>
                    <a:pt x="606" y="910"/>
                    <a:pt x="661" y="900"/>
                    <a:pt x="717" y="879"/>
                  </a:cubicBezTo>
                  <a:cubicBezTo>
                    <a:pt x="953" y="789"/>
                    <a:pt x="1065" y="519"/>
                    <a:pt x="975" y="294"/>
                  </a:cubicBezTo>
                  <a:cubicBezTo>
                    <a:pt x="901" y="99"/>
                    <a:pt x="726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11"/>
            <p:cNvSpPr/>
            <p:nvPr/>
          </p:nvSpPr>
          <p:spPr>
            <a:xfrm>
              <a:off x="1697450" y="3559650"/>
              <a:ext cx="26650" cy="22800"/>
            </a:xfrm>
            <a:custGeom>
              <a:avLst/>
              <a:gdLst/>
              <a:ahLst/>
              <a:cxnLst/>
              <a:rect l="l" t="t" r="r" b="b"/>
              <a:pathLst>
                <a:path w="1066" h="912" extrusionOk="0">
                  <a:moveTo>
                    <a:pt x="547" y="1"/>
                  </a:moveTo>
                  <a:cubicBezTo>
                    <a:pt x="243" y="1"/>
                    <a:pt x="0" y="310"/>
                    <a:pt x="122" y="627"/>
                  </a:cubicBezTo>
                  <a:cubicBezTo>
                    <a:pt x="201" y="815"/>
                    <a:pt x="377" y="911"/>
                    <a:pt x="552" y="911"/>
                  </a:cubicBezTo>
                  <a:cubicBezTo>
                    <a:pt x="723" y="911"/>
                    <a:pt x="893" y="821"/>
                    <a:pt x="976" y="638"/>
                  </a:cubicBezTo>
                  <a:cubicBezTo>
                    <a:pt x="1066" y="402"/>
                    <a:pt x="965" y="144"/>
                    <a:pt x="740" y="43"/>
                  </a:cubicBezTo>
                  <a:cubicBezTo>
                    <a:pt x="675" y="14"/>
                    <a:pt x="610" y="1"/>
                    <a:pt x="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11"/>
            <p:cNvSpPr/>
            <p:nvPr/>
          </p:nvSpPr>
          <p:spPr>
            <a:xfrm>
              <a:off x="1582725" y="3557275"/>
              <a:ext cx="27775" cy="22775"/>
            </a:xfrm>
            <a:custGeom>
              <a:avLst/>
              <a:gdLst/>
              <a:ahLst/>
              <a:cxnLst/>
              <a:rect l="l" t="t" r="r" b="b"/>
              <a:pathLst>
                <a:path w="1111" h="911" extrusionOk="0">
                  <a:moveTo>
                    <a:pt x="564" y="1"/>
                  </a:moveTo>
                  <a:cubicBezTo>
                    <a:pt x="508" y="1"/>
                    <a:pt x="450" y="12"/>
                    <a:pt x="393" y="36"/>
                  </a:cubicBezTo>
                  <a:cubicBezTo>
                    <a:pt x="11" y="183"/>
                    <a:pt x="0" y="711"/>
                    <a:pt x="382" y="868"/>
                  </a:cubicBezTo>
                  <a:cubicBezTo>
                    <a:pt x="446" y="897"/>
                    <a:pt x="509" y="910"/>
                    <a:pt x="571" y="910"/>
                  </a:cubicBezTo>
                  <a:cubicBezTo>
                    <a:pt x="868" y="910"/>
                    <a:pt x="1111" y="603"/>
                    <a:pt x="989" y="295"/>
                  </a:cubicBezTo>
                  <a:cubicBezTo>
                    <a:pt x="912" y="115"/>
                    <a:pt x="744" y="1"/>
                    <a:pt x="5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11"/>
            <p:cNvSpPr/>
            <p:nvPr/>
          </p:nvSpPr>
          <p:spPr>
            <a:xfrm>
              <a:off x="1500150" y="3636225"/>
              <a:ext cx="27775" cy="22825"/>
            </a:xfrm>
            <a:custGeom>
              <a:avLst/>
              <a:gdLst/>
              <a:ahLst/>
              <a:cxnLst/>
              <a:rect l="l" t="t" r="r" b="b"/>
              <a:pathLst>
                <a:path w="1111" h="913" extrusionOk="0">
                  <a:moveTo>
                    <a:pt x="558" y="0"/>
                  </a:moveTo>
                  <a:cubicBezTo>
                    <a:pt x="379" y="0"/>
                    <a:pt x="211" y="105"/>
                    <a:pt x="144" y="274"/>
                  </a:cubicBezTo>
                  <a:cubicBezTo>
                    <a:pt x="0" y="589"/>
                    <a:pt x="247" y="913"/>
                    <a:pt x="552" y="913"/>
                  </a:cubicBezTo>
                  <a:cubicBezTo>
                    <a:pt x="606" y="913"/>
                    <a:pt x="662" y="903"/>
                    <a:pt x="717" y="881"/>
                  </a:cubicBezTo>
                  <a:cubicBezTo>
                    <a:pt x="1099" y="735"/>
                    <a:pt x="1111" y="206"/>
                    <a:pt x="740" y="38"/>
                  </a:cubicBezTo>
                  <a:cubicBezTo>
                    <a:pt x="680" y="12"/>
                    <a:pt x="619" y="0"/>
                    <a:pt x="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11"/>
            <p:cNvSpPr/>
            <p:nvPr/>
          </p:nvSpPr>
          <p:spPr>
            <a:xfrm>
              <a:off x="1498950" y="3750475"/>
              <a:ext cx="26675" cy="22550"/>
            </a:xfrm>
            <a:custGeom>
              <a:avLst/>
              <a:gdLst/>
              <a:ahLst/>
              <a:cxnLst/>
              <a:rect l="l" t="t" r="r" b="b"/>
              <a:pathLst>
                <a:path w="1067" h="902" extrusionOk="0">
                  <a:moveTo>
                    <a:pt x="514" y="0"/>
                  </a:moveTo>
                  <a:cubicBezTo>
                    <a:pt x="460" y="0"/>
                    <a:pt x="405" y="10"/>
                    <a:pt x="349" y="32"/>
                  </a:cubicBezTo>
                  <a:cubicBezTo>
                    <a:pt x="113" y="122"/>
                    <a:pt x="1" y="380"/>
                    <a:pt x="91" y="617"/>
                  </a:cubicBezTo>
                  <a:cubicBezTo>
                    <a:pt x="165" y="806"/>
                    <a:pt x="340" y="902"/>
                    <a:pt x="514" y="902"/>
                  </a:cubicBezTo>
                  <a:cubicBezTo>
                    <a:pt x="680" y="902"/>
                    <a:pt x="846" y="815"/>
                    <a:pt x="923" y="639"/>
                  </a:cubicBezTo>
                  <a:cubicBezTo>
                    <a:pt x="1066" y="324"/>
                    <a:pt x="81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11"/>
            <p:cNvSpPr/>
            <p:nvPr/>
          </p:nvSpPr>
          <p:spPr>
            <a:xfrm>
              <a:off x="1511875" y="3832675"/>
              <a:ext cx="8175" cy="7600"/>
            </a:xfrm>
            <a:custGeom>
              <a:avLst/>
              <a:gdLst/>
              <a:ahLst/>
              <a:cxnLst/>
              <a:rect l="l" t="t" r="r" b="b"/>
              <a:pathLst>
                <a:path w="327" h="304" extrusionOk="0">
                  <a:moveTo>
                    <a:pt x="175" y="1"/>
                  </a:moveTo>
                  <a:cubicBezTo>
                    <a:pt x="137" y="1"/>
                    <a:pt x="98" y="16"/>
                    <a:pt x="68" y="49"/>
                  </a:cubicBezTo>
                  <a:cubicBezTo>
                    <a:pt x="1" y="105"/>
                    <a:pt x="1" y="207"/>
                    <a:pt x="68" y="263"/>
                  </a:cubicBezTo>
                  <a:cubicBezTo>
                    <a:pt x="97" y="291"/>
                    <a:pt x="133" y="304"/>
                    <a:pt x="169" y="304"/>
                  </a:cubicBezTo>
                  <a:cubicBezTo>
                    <a:pt x="248" y="304"/>
                    <a:pt x="327" y="243"/>
                    <a:pt x="327" y="150"/>
                  </a:cubicBezTo>
                  <a:cubicBezTo>
                    <a:pt x="327" y="60"/>
                    <a:pt x="252" y="1"/>
                    <a:pt x="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11"/>
            <p:cNvSpPr/>
            <p:nvPr/>
          </p:nvSpPr>
          <p:spPr>
            <a:xfrm>
              <a:off x="1643425" y="3890000"/>
              <a:ext cx="9025" cy="7725"/>
            </a:xfrm>
            <a:custGeom>
              <a:avLst/>
              <a:gdLst/>
              <a:ahLst/>
              <a:cxnLst/>
              <a:rect l="l" t="t" r="r" b="b"/>
              <a:pathLst>
                <a:path w="361" h="309" extrusionOk="0">
                  <a:moveTo>
                    <a:pt x="152" y="1"/>
                  </a:moveTo>
                  <a:cubicBezTo>
                    <a:pt x="75" y="1"/>
                    <a:pt x="0" y="61"/>
                    <a:pt x="0" y="151"/>
                  </a:cubicBezTo>
                  <a:cubicBezTo>
                    <a:pt x="0" y="230"/>
                    <a:pt x="68" y="297"/>
                    <a:pt x="147" y="308"/>
                  </a:cubicBezTo>
                  <a:cubicBezTo>
                    <a:pt x="281" y="308"/>
                    <a:pt x="360" y="140"/>
                    <a:pt x="259" y="50"/>
                  </a:cubicBezTo>
                  <a:cubicBezTo>
                    <a:pt x="229" y="16"/>
                    <a:pt x="190" y="1"/>
                    <a:pt x="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11"/>
            <p:cNvSpPr/>
            <p:nvPr/>
          </p:nvSpPr>
          <p:spPr>
            <a:xfrm>
              <a:off x="1775525" y="3838100"/>
              <a:ext cx="10150" cy="7550"/>
            </a:xfrm>
            <a:custGeom>
              <a:avLst/>
              <a:gdLst/>
              <a:ahLst/>
              <a:cxnLst/>
              <a:rect l="l" t="t" r="r" b="b"/>
              <a:pathLst>
                <a:path w="406" h="302" extrusionOk="0">
                  <a:moveTo>
                    <a:pt x="203" y="1"/>
                  </a:moveTo>
                  <a:cubicBezTo>
                    <a:pt x="68" y="1"/>
                    <a:pt x="0" y="158"/>
                    <a:pt x="102" y="259"/>
                  </a:cubicBezTo>
                  <a:cubicBezTo>
                    <a:pt x="130" y="288"/>
                    <a:pt x="169" y="302"/>
                    <a:pt x="208" y="302"/>
                  </a:cubicBezTo>
                  <a:cubicBezTo>
                    <a:pt x="248" y="302"/>
                    <a:pt x="287" y="288"/>
                    <a:pt x="315" y="259"/>
                  </a:cubicBezTo>
                  <a:cubicBezTo>
                    <a:pt x="405" y="158"/>
                    <a:pt x="338" y="1"/>
                    <a:pt x="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11"/>
            <p:cNvSpPr/>
            <p:nvPr/>
          </p:nvSpPr>
          <p:spPr>
            <a:xfrm>
              <a:off x="1833150" y="3707525"/>
              <a:ext cx="9000" cy="7525"/>
            </a:xfrm>
            <a:custGeom>
              <a:avLst/>
              <a:gdLst/>
              <a:ahLst/>
              <a:cxnLst/>
              <a:rect l="l" t="t" r="r" b="b"/>
              <a:pathLst>
                <a:path w="360" h="301" extrusionOk="0">
                  <a:moveTo>
                    <a:pt x="207" y="0"/>
                  </a:moveTo>
                  <a:cubicBezTo>
                    <a:pt x="170" y="0"/>
                    <a:pt x="133" y="13"/>
                    <a:pt x="101" y="41"/>
                  </a:cubicBezTo>
                  <a:cubicBezTo>
                    <a:pt x="0" y="131"/>
                    <a:pt x="68" y="300"/>
                    <a:pt x="202" y="300"/>
                  </a:cubicBezTo>
                  <a:cubicBezTo>
                    <a:pt x="208" y="301"/>
                    <a:pt x="214" y="301"/>
                    <a:pt x="220" y="301"/>
                  </a:cubicBezTo>
                  <a:cubicBezTo>
                    <a:pt x="291" y="301"/>
                    <a:pt x="349" y="237"/>
                    <a:pt x="360" y="154"/>
                  </a:cubicBezTo>
                  <a:cubicBezTo>
                    <a:pt x="360" y="61"/>
                    <a:pt x="286" y="0"/>
                    <a:pt x="2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11"/>
            <p:cNvSpPr/>
            <p:nvPr/>
          </p:nvSpPr>
          <p:spPr>
            <a:xfrm>
              <a:off x="1782275" y="3574675"/>
              <a:ext cx="7875" cy="7775"/>
            </a:xfrm>
            <a:custGeom>
              <a:avLst/>
              <a:gdLst/>
              <a:ahLst/>
              <a:cxnLst/>
              <a:rect l="l" t="t" r="r" b="b"/>
              <a:pathLst>
                <a:path w="315" h="311" extrusionOk="0">
                  <a:moveTo>
                    <a:pt x="153" y="0"/>
                  </a:moveTo>
                  <a:cubicBezTo>
                    <a:pt x="76" y="0"/>
                    <a:pt x="0" y="63"/>
                    <a:pt x="0" y="161"/>
                  </a:cubicBezTo>
                  <a:cubicBezTo>
                    <a:pt x="0" y="251"/>
                    <a:pt x="75" y="311"/>
                    <a:pt x="152" y="311"/>
                  </a:cubicBezTo>
                  <a:cubicBezTo>
                    <a:pt x="190" y="311"/>
                    <a:pt x="229" y="296"/>
                    <a:pt x="259" y="262"/>
                  </a:cubicBezTo>
                  <a:cubicBezTo>
                    <a:pt x="315" y="206"/>
                    <a:pt x="315" y="105"/>
                    <a:pt x="259" y="49"/>
                  </a:cubicBezTo>
                  <a:cubicBezTo>
                    <a:pt x="229" y="15"/>
                    <a:pt x="191" y="0"/>
                    <a:pt x="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11"/>
            <p:cNvSpPr/>
            <p:nvPr/>
          </p:nvSpPr>
          <p:spPr>
            <a:xfrm>
              <a:off x="1651000" y="3517700"/>
              <a:ext cx="7900" cy="7325"/>
            </a:xfrm>
            <a:custGeom>
              <a:avLst/>
              <a:gdLst/>
              <a:ahLst/>
              <a:cxnLst/>
              <a:rect l="l" t="t" r="r" b="b"/>
              <a:pathLst>
                <a:path w="316" h="293" extrusionOk="0">
                  <a:moveTo>
                    <a:pt x="160" y="0"/>
                  </a:moveTo>
                  <a:cubicBezTo>
                    <a:pt x="88" y="0"/>
                    <a:pt x="18" y="45"/>
                    <a:pt x="12" y="135"/>
                  </a:cubicBezTo>
                  <a:cubicBezTo>
                    <a:pt x="1" y="225"/>
                    <a:pt x="68" y="293"/>
                    <a:pt x="158" y="293"/>
                  </a:cubicBezTo>
                  <a:cubicBezTo>
                    <a:pt x="237" y="293"/>
                    <a:pt x="304" y="225"/>
                    <a:pt x="316" y="147"/>
                  </a:cubicBezTo>
                  <a:lnTo>
                    <a:pt x="316" y="135"/>
                  </a:lnTo>
                  <a:cubicBezTo>
                    <a:pt x="304" y="45"/>
                    <a:pt x="231" y="0"/>
                    <a:pt x="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11"/>
            <p:cNvSpPr/>
            <p:nvPr/>
          </p:nvSpPr>
          <p:spPr>
            <a:xfrm>
              <a:off x="1517775" y="3569325"/>
              <a:ext cx="7900" cy="7600"/>
            </a:xfrm>
            <a:custGeom>
              <a:avLst/>
              <a:gdLst/>
              <a:ahLst/>
              <a:cxnLst/>
              <a:rect l="l" t="t" r="r" b="b"/>
              <a:pathLst>
                <a:path w="316" h="304" extrusionOk="0">
                  <a:moveTo>
                    <a:pt x="153" y="0"/>
                  </a:moveTo>
                  <a:cubicBezTo>
                    <a:pt x="76" y="0"/>
                    <a:pt x="1" y="60"/>
                    <a:pt x="1" y="150"/>
                  </a:cubicBezTo>
                  <a:cubicBezTo>
                    <a:pt x="1" y="243"/>
                    <a:pt x="80" y="304"/>
                    <a:pt x="159" y="304"/>
                  </a:cubicBezTo>
                  <a:cubicBezTo>
                    <a:pt x="195" y="304"/>
                    <a:pt x="231" y="291"/>
                    <a:pt x="260" y="263"/>
                  </a:cubicBezTo>
                  <a:cubicBezTo>
                    <a:pt x="316" y="206"/>
                    <a:pt x="316" y="105"/>
                    <a:pt x="260" y="49"/>
                  </a:cubicBezTo>
                  <a:cubicBezTo>
                    <a:pt x="230" y="15"/>
                    <a:pt x="191" y="0"/>
                    <a:pt x="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11"/>
            <p:cNvSpPr/>
            <p:nvPr/>
          </p:nvSpPr>
          <p:spPr>
            <a:xfrm>
              <a:off x="1460250" y="3699825"/>
              <a:ext cx="8950" cy="7800"/>
            </a:xfrm>
            <a:custGeom>
              <a:avLst/>
              <a:gdLst/>
              <a:ahLst/>
              <a:cxnLst/>
              <a:rect l="l" t="t" r="r" b="b"/>
              <a:pathLst>
                <a:path w="358" h="312" extrusionOk="0">
                  <a:moveTo>
                    <a:pt x="166" y="1"/>
                  </a:moveTo>
                  <a:cubicBezTo>
                    <a:pt x="76" y="1"/>
                    <a:pt x="9" y="68"/>
                    <a:pt x="9" y="158"/>
                  </a:cubicBezTo>
                  <a:cubicBezTo>
                    <a:pt x="1" y="251"/>
                    <a:pt x="78" y="311"/>
                    <a:pt x="156" y="311"/>
                  </a:cubicBezTo>
                  <a:cubicBezTo>
                    <a:pt x="192" y="311"/>
                    <a:pt x="228" y="299"/>
                    <a:pt x="256" y="270"/>
                  </a:cubicBezTo>
                  <a:cubicBezTo>
                    <a:pt x="357" y="169"/>
                    <a:pt x="301" y="12"/>
                    <a:pt x="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11"/>
            <p:cNvSpPr/>
            <p:nvPr/>
          </p:nvSpPr>
          <p:spPr>
            <a:xfrm>
              <a:off x="1551675" y="3904675"/>
              <a:ext cx="18425" cy="15250"/>
            </a:xfrm>
            <a:custGeom>
              <a:avLst/>
              <a:gdLst/>
              <a:ahLst/>
              <a:cxnLst/>
              <a:rect l="l" t="t" r="r" b="b"/>
              <a:pathLst>
                <a:path w="737" h="610" extrusionOk="0">
                  <a:moveTo>
                    <a:pt x="381" y="0"/>
                  </a:moveTo>
                  <a:cubicBezTo>
                    <a:pt x="261" y="0"/>
                    <a:pt x="146" y="72"/>
                    <a:pt x="95" y="182"/>
                  </a:cubicBezTo>
                  <a:cubicBezTo>
                    <a:pt x="0" y="392"/>
                    <a:pt x="163" y="609"/>
                    <a:pt x="366" y="609"/>
                  </a:cubicBezTo>
                  <a:cubicBezTo>
                    <a:pt x="402" y="609"/>
                    <a:pt x="440" y="602"/>
                    <a:pt x="478" y="587"/>
                  </a:cubicBezTo>
                  <a:cubicBezTo>
                    <a:pt x="736" y="486"/>
                    <a:pt x="736" y="137"/>
                    <a:pt x="500" y="25"/>
                  </a:cubicBezTo>
                  <a:cubicBezTo>
                    <a:pt x="461" y="8"/>
                    <a:pt x="421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11"/>
            <p:cNvSpPr/>
            <p:nvPr/>
          </p:nvSpPr>
          <p:spPr>
            <a:xfrm>
              <a:off x="1723650" y="3908075"/>
              <a:ext cx="18450" cy="15400"/>
            </a:xfrm>
            <a:custGeom>
              <a:avLst/>
              <a:gdLst/>
              <a:ahLst/>
              <a:cxnLst/>
              <a:rect l="l" t="t" r="r" b="b"/>
              <a:pathLst>
                <a:path w="738" h="616" extrusionOk="0">
                  <a:moveTo>
                    <a:pt x="374" y="0"/>
                  </a:moveTo>
                  <a:cubicBezTo>
                    <a:pt x="170" y="0"/>
                    <a:pt x="0" y="209"/>
                    <a:pt x="85" y="417"/>
                  </a:cubicBezTo>
                  <a:cubicBezTo>
                    <a:pt x="129" y="540"/>
                    <a:pt x="249" y="615"/>
                    <a:pt x="374" y="615"/>
                  </a:cubicBezTo>
                  <a:cubicBezTo>
                    <a:pt x="409" y="615"/>
                    <a:pt x="445" y="609"/>
                    <a:pt x="479" y="597"/>
                  </a:cubicBezTo>
                  <a:cubicBezTo>
                    <a:pt x="726" y="496"/>
                    <a:pt x="737" y="136"/>
                    <a:pt x="490" y="24"/>
                  </a:cubicBezTo>
                  <a:cubicBezTo>
                    <a:pt x="451" y="8"/>
                    <a:pt x="412" y="0"/>
                    <a:pt x="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11"/>
            <p:cNvSpPr/>
            <p:nvPr/>
          </p:nvSpPr>
          <p:spPr>
            <a:xfrm>
              <a:off x="1847475" y="3789775"/>
              <a:ext cx="18700" cy="15275"/>
            </a:xfrm>
            <a:custGeom>
              <a:avLst/>
              <a:gdLst/>
              <a:ahLst/>
              <a:cxnLst/>
              <a:rect l="l" t="t" r="r" b="b"/>
              <a:pathLst>
                <a:path w="748" h="611" extrusionOk="0">
                  <a:moveTo>
                    <a:pt x="375" y="0"/>
                  </a:moveTo>
                  <a:cubicBezTo>
                    <a:pt x="338" y="0"/>
                    <a:pt x="298" y="7"/>
                    <a:pt x="259" y="23"/>
                  </a:cubicBezTo>
                  <a:cubicBezTo>
                    <a:pt x="12" y="124"/>
                    <a:pt x="0" y="472"/>
                    <a:pt x="248" y="585"/>
                  </a:cubicBezTo>
                  <a:cubicBezTo>
                    <a:pt x="289" y="602"/>
                    <a:pt x="332" y="611"/>
                    <a:pt x="373" y="611"/>
                  </a:cubicBezTo>
                  <a:cubicBezTo>
                    <a:pt x="492" y="611"/>
                    <a:pt x="603" y="544"/>
                    <a:pt x="652" y="427"/>
                  </a:cubicBezTo>
                  <a:cubicBezTo>
                    <a:pt x="748" y="218"/>
                    <a:pt x="585" y="0"/>
                    <a:pt x="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11"/>
            <p:cNvSpPr/>
            <p:nvPr/>
          </p:nvSpPr>
          <p:spPr>
            <a:xfrm>
              <a:off x="1851225" y="3618600"/>
              <a:ext cx="17625" cy="15200"/>
            </a:xfrm>
            <a:custGeom>
              <a:avLst/>
              <a:gdLst/>
              <a:ahLst/>
              <a:cxnLst/>
              <a:rect l="l" t="t" r="r" b="b"/>
              <a:pathLst>
                <a:path w="705" h="608" extrusionOk="0">
                  <a:moveTo>
                    <a:pt x="364" y="0"/>
                  </a:moveTo>
                  <a:cubicBezTo>
                    <a:pt x="253" y="0"/>
                    <a:pt x="141" y="60"/>
                    <a:pt x="87" y="180"/>
                  </a:cubicBezTo>
                  <a:cubicBezTo>
                    <a:pt x="1" y="390"/>
                    <a:pt x="157" y="608"/>
                    <a:pt x="364" y="608"/>
                  </a:cubicBezTo>
                  <a:cubicBezTo>
                    <a:pt x="402" y="608"/>
                    <a:pt x="441" y="601"/>
                    <a:pt x="480" y="585"/>
                  </a:cubicBezTo>
                  <a:cubicBezTo>
                    <a:pt x="626" y="529"/>
                    <a:pt x="705" y="349"/>
                    <a:pt x="649" y="192"/>
                  </a:cubicBezTo>
                  <a:cubicBezTo>
                    <a:pt x="597" y="65"/>
                    <a:pt x="480" y="0"/>
                    <a:pt x="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11"/>
            <p:cNvSpPr/>
            <p:nvPr/>
          </p:nvSpPr>
          <p:spPr>
            <a:xfrm>
              <a:off x="1732100" y="3495075"/>
              <a:ext cx="17875" cy="15350"/>
            </a:xfrm>
            <a:custGeom>
              <a:avLst/>
              <a:gdLst/>
              <a:ahLst/>
              <a:cxnLst/>
              <a:rect l="l" t="t" r="r" b="b"/>
              <a:pathLst>
                <a:path w="715" h="614" extrusionOk="0">
                  <a:moveTo>
                    <a:pt x="364" y="1"/>
                  </a:moveTo>
                  <a:cubicBezTo>
                    <a:pt x="164" y="1"/>
                    <a:pt x="1" y="208"/>
                    <a:pt x="85" y="422"/>
                  </a:cubicBezTo>
                  <a:cubicBezTo>
                    <a:pt x="136" y="549"/>
                    <a:pt x="253" y="613"/>
                    <a:pt x="369" y="613"/>
                  </a:cubicBezTo>
                  <a:cubicBezTo>
                    <a:pt x="481" y="613"/>
                    <a:pt x="592" y="554"/>
                    <a:pt x="647" y="433"/>
                  </a:cubicBezTo>
                  <a:cubicBezTo>
                    <a:pt x="714" y="276"/>
                    <a:pt x="647" y="96"/>
                    <a:pt x="489" y="29"/>
                  </a:cubicBezTo>
                  <a:cubicBezTo>
                    <a:pt x="447" y="9"/>
                    <a:pt x="405" y="1"/>
                    <a:pt x="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11"/>
            <p:cNvSpPr/>
            <p:nvPr/>
          </p:nvSpPr>
          <p:spPr>
            <a:xfrm>
              <a:off x="1560500" y="3491675"/>
              <a:ext cx="18200" cy="15225"/>
            </a:xfrm>
            <a:custGeom>
              <a:avLst/>
              <a:gdLst/>
              <a:ahLst/>
              <a:cxnLst/>
              <a:rect l="l" t="t" r="r" b="b"/>
              <a:pathLst>
                <a:path w="728" h="609" extrusionOk="0">
                  <a:moveTo>
                    <a:pt x="358" y="0"/>
                  </a:moveTo>
                  <a:cubicBezTo>
                    <a:pt x="325" y="0"/>
                    <a:pt x="291" y="6"/>
                    <a:pt x="259" y="18"/>
                  </a:cubicBezTo>
                  <a:cubicBezTo>
                    <a:pt x="1" y="120"/>
                    <a:pt x="1" y="479"/>
                    <a:pt x="248" y="581"/>
                  </a:cubicBezTo>
                  <a:cubicBezTo>
                    <a:pt x="290" y="600"/>
                    <a:pt x="333" y="608"/>
                    <a:pt x="373" y="608"/>
                  </a:cubicBezTo>
                  <a:cubicBezTo>
                    <a:pt x="570" y="608"/>
                    <a:pt x="727" y="403"/>
                    <a:pt x="653" y="198"/>
                  </a:cubicBezTo>
                  <a:cubicBezTo>
                    <a:pt x="600" y="75"/>
                    <a:pt x="479" y="0"/>
                    <a:pt x="3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11"/>
            <p:cNvSpPr/>
            <p:nvPr/>
          </p:nvSpPr>
          <p:spPr>
            <a:xfrm>
              <a:off x="1436150" y="3610075"/>
              <a:ext cx="18700" cy="15300"/>
            </a:xfrm>
            <a:custGeom>
              <a:avLst/>
              <a:gdLst/>
              <a:ahLst/>
              <a:cxnLst/>
              <a:rect l="l" t="t" r="r" b="b"/>
              <a:pathLst>
                <a:path w="748" h="612" extrusionOk="0">
                  <a:moveTo>
                    <a:pt x="375" y="1"/>
                  </a:moveTo>
                  <a:cubicBezTo>
                    <a:pt x="257" y="1"/>
                    <a:pt x="145" y="68"/>
                    <a:pt x="96" y="184"/>
                  </a:cubicBezTo>
                  <a:cubicBezTo>
                    <a:pt x="0" y="394"/>
                    <a:pt x="163" y="611"/>
                    <a:pt x="373" y="611"/>
                  </a:cubicBezTo>
                  <a:cubicBezTo>
                    <a:pt x="410" y="611"/>
                    <a:pt x="450" y="604"/>
                    <a:pt x="489" y="589"/>
                  </a:cubicBezTo>
                  <a:cubicBezTo>
                    <a:pt x="736" y="488"/>
                    <a:pt x="748" y="139"/>
                    <a:pt x="500" y="27"/>
                  </a:cubicBezTo>
                  <a:cubicBezTo>
                    <a:pt x="459" y="9"/>
                    <a:pt x="417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11"/>
            <p:cNvSpPr/>
            <p:nvPr/>
          </p:nvSpPr>
          <p:spPr>
            <a:xfrm>
              <a:off x="1430450" y="3781300"/>
              <a:ext cx="20200" cy="15425"/>
            </a:xfrm>
            <a:custGeom>
              <a:avLst/>
              <a:gdLst/>
              <a:ahLst/>
              <a:cxnLst/>
              <a:rect l="l" t="t" r="r" b="b"/>
              <a:pathLst>
                <a:path w="808" h="617" extrusionOk="0">
                  <a:moveTo>
                    <a:pt x="463" y="0"/>
                  </a:moveTo>
                  <a:cubicBezTo>
                    <a:pt x="424" y="0"/>
                    <a:pt x="385" y="8"/>
                    <a:pt x="346" y="24"/>
                  </a:cubicBezTo>
                  <a:cubicBezTo>
                    <a:pt x="1" y="143"/>
                    <a:pt x="140" y="616"/>
                    <a:pt x="438" y="616"/>
                  </a:cubicBezTo>
                  <a:cubicBezTo>
                    <a:pt x="480" y="616"/>
                    <a:pt x="524" y="607"/>
                    <a:pt x="571" y="587"/>
                  </a:cubicBezTo>
                  <a:cubicBezTo>
                    <a:pt x="728" y="530"/>
                    <a:pt x="807" y="350"/>
                    <a:pt x="740" y="193"/>
                  </a:cubicBezTo>
                  <a:cubicBezTo>
                    <a:pt x="697" y="74"/>
                    <a:pt x="584" y="0"/>
                    <a:pt x="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11"/>
            <p:cNvSpPr/>
            <p:nvPr/>
          </p:nvSpPr>
          <p:spPr>
            <a:xfrm>
              <a:off x="1457925" y="3884300"/>
              <a:ext cx="8175" cy="7600"/>
            </a:xfrm>
            <a:custGeom>
              <a:avLst/>
              <a:gdLst/>
              <a:ahLst/>
              <a:cxnLst/>
              <a:rect l="l" t="t" r="r" b="b"/>
              <a:pathLst>
                <a:path w="327" h="304" extrusionOk="0">
                  <a:moveTo>
                    <a:pt x="168" y="1"/>
                  </a:moveTo>
                  <a:cubicBezTo>
                    <a:pt x="132" y="1"/>
                    <a:pt x="96" y="13"/>
                    <a:pt x="68" y="42"/>
                  </a:cubicBezTo>
                  <a:cubicBezTo>
                    <a:pt x="0" y="109"/>
                    <a:pt x="0" y="199"/>
                    <a:pt x="68" y="255"/>
                  </a:cubicBezTo>
                  <a:cubicBezTo>
                    <a:pt x="98" y="289"/>
                    <a:pt x="137" y="304"/>
                    <a:pt x="175" y="304"/>
                  </a:cubicBezTo>
                  <a:cubicBezTo>
                    <a:pt x="251" y="304"/>
                    <a:pt x="326" y="244"/>
                    <a:pt x="326" y="154"/>
                  </a:cubicBezTo>
                  <a:cubicBezTo>
                    <a:pt x="326" y="61"/>
                    <a:pt x="247" y="1"/>
                    <a:pt x="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11"/>
            <p:cNvSpPr/>
            <p:nvPr/>
          </p:nvSpPr>
          <p:spPr>
            <a:xfrm>
              <a:off x="1642025" y="3964500"/>
              <a:ext cx="8725" cy="7700"/>
            </a:xfrm>
            <a:custGeom>
              <a:avLst/>
              <a:gdLst/>
              <a:ahLst/>
              <a:cxnLst/>
              <a:rect l="l" t="t" r="r" b="b"/>
              <a:pathLst>
                <a:path w="349" h="308" extrusionOk="0">
                  <a:moveTo>
                    <a:pt x="152" y="0"/>
                  </a:moveTo>
                  <a:cubicBezTo>
                    <a:pt x="75" y="0"/>
                    <a:pt x="0" y="60"/>
                    <a:pt x="0" y="150"/>
                  </a:cubicBezTo>
                  <a:cubicBezTo>
                    <a:pt x="0" y="240"/>
                    <a:pt x="68" y="308"/>
                    <a:pt x="146" y="308"/>
                  </a:cubicBezTo>
                  <a:cubicBezTo>
                    <a:pt x="281" y="308"/>
                    <a:pt x="349" y="150"/>
                    <a:pt x="259" y="49"/>
                  </a:cubicBezTo>
                  <a:cubicBezTo>
                    <a:pt x="229" y="15"/>
                    <a:pt x="190" y="0"/>
                    <a:pt x="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11"/>
            <p:cNvSpPr/>
            <p:nvPr/>
          </p:nvSpPr>
          <p:spPr>
            <a:xfrm>
              <a:off x="1828350" y="3891850"/>
              <a:ext cx="8475" cy="7700"/>
            </a:xfrm>
            <a:custGeom>
              <a:avLst/>
              <a:gdLst/>
              <a:ahLst/>
              <a:cxnLst/>
              <a:rect l="l" t="t" r="r" b="b"/>
              <a:pathLst>
                <a:path w="339" h="308" extrusionOk="0">
                  <a:moveTo>
                    <a:pt x="164" y="1"/>
                  </a:moveTo>
                  <a:cubicBezTo>
                    <a:pt x="125" y="1"/>
                    <a:pt x="85" y="15"/>
                    <a:pt x="57" y="43"/>
                  </a:cubicBezTo>
                  <a:cubicBezTo>
                    <a:pt x="1" y="99"/>
                    <a:pt x="1" y="201"/>
                    <a:pt x="57" y="257"/>
                  </a:cubicBezTo>
                  <a:cubicBezTo>
                    <a:pt x="85" y="290"/>
                    <a:pt x="125" y="307"/>
                    <a:pt x="164" y="307"/>
                  </a:cubicBezTo>
                  <a:cubicBezTo>
                    <a:pt x="203" y="307"/>
                    <a:pt x="243" y="290"/>
                    <a:pt x="271" y="257"/>
                  </a:cubicBezTo>
                  <a:cubicBezTo>
                    <a:pt x="338" y="201"/>
                    <a:pt x="338" y="99"/>
                    <a:pt x="271" y="43"/>
                  </a:cubicBezTo>
                  <a:cubicBezTo>
                    <a:pt x="243" y="15"/>
                    <a:pt x="203" y="1"/>
                    <a:pt x="1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11"/>
            <p:cNvSpPr/>
            <p:nvPr/>
          </p:nvSpPr>
          <p:spPr>
            <a:xfrm>
              <a:off x="1835200" y="3523425"/>
              <a:ext cx="9200" cy="7375"/>
            </a:xfrm>
            <a:custGeom>
              <a:avLst/>
              <a:gdLst/>
              <a:ahLst/>
              <a:cxnLst/>
              <a:rect l="l" t="t" r="r" b="b"/>
              <a:pathLst>
                <a:path w="368" h="295" extrusionOk="0">
                  <a:moveTo>
                    <a:pt x="206" y="0"/>
                  </a:moveTo>
                  <a:cubicBezTo>
                    <a:pt x="93" y="0"/>
                    <a:pt x="1" y="132"/>
                    <a:pt x="87" y="244"/>
                  </a:cubicBezTo>
                  <a:cubicBezTo>
                    <a:pt x="115" y="277"/>
                    <a:pt x="154" y="294"/>
                    <a:pt x="193" y="294"/>
                  </a:cubicBezTo>
                  <a:cubicBezTo>
                    <a:pt x="233" y="294"/>
                    <a:pt x="272" y="277"/>
                    <a:pt x="300" y="244"/>
                  </a:cubicBezTo>
                  <a:cubicBezTo>
                    <a:pt x="357" y="187"/>
                    <a:pt x="368" y="98"/>
                    <a:pt x="312" y="41"/>
                  </a:cubicBezTo>
                  <a:cubicBezTo>
                    <a:pt x="277" y="12"/>
                    <a:pt x="241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11"/>
            <p:cNvSpPr/>
            <p:nvPr/>
          </p:nvSpPr>
          <p:spPr>
            <a:xfrm>
              <a:off x="1651300" y="3442950"/>
              <a:ext cx="9000" cy="7700"/>
            </a:xfrm>
            <a:custGeom>
              <a:avLst/>
              <a:gdLst/>
              <a:ahLst/>
              <a:cxnLst/>
              <a:rect l="l" t="t" r="r" b="b"/>
              <a:pathLst>
                <a:path w="360" h="308" extrusionOk="0">
                  <a:moveTo>
                    <a:pt x="214" y="0"/>
                  </a:moveTo>
                  <a:cubicBezTo>
                    <a:pt x="79" y="0"/>
                    <a:pt x="0" y="157"/>
                    <a:pt x="101" y="259"/>
                  </a:cubicBezTo>
                  <a:cubicBezTo>
                    <a:pt x="131" y="292"/>
                    <a:pt x="170" y="307"/>
                    <a:pt x="208" y="307"/>
                  </a:cubicBezTo>
                  <a:cubicBezTo>
                    <a:pt x="285" y="307"/>
                    <a:pt x="360" y="247"/>
                    <a:pt x="360" y="157"/>
                  </a:cubicBezTo>
                  <a:cubicBezTo>
                    <a:pt x="360" y="67"/>
                    <a:pt x="292" y="0"/>
                    <a:pt x="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11"/>
            <p:cNvSpPr/>
            <p:nvPr/>
          </p:nvSpPr>
          <p:spPr>
            <a:xfrm>
              <a:off x="1464675" y="3515525"/>
              <a:ext cx="10125" cy="7550"/>
            </a:xfrm>
            <a:custGeom>
              <a:avLst/>
              <a:gdLst/>
              <a:ahLst/>
              <a:cxnLst/>
              <a:rect l="l" t="t" r="r" b="b"/>
              <a:pathLst>
                <a:path w="405" h="302" extrusionOk="0">
                  <a:moveTo>
                    <a:pt x="204" y="0"/>
                  </a:moveTo>
                  <a:cubicBezTo>
                    <a:pt x="166" y="0"/>
                    <a:pt x="129" y="14"/>
                    <a:pt x="101" y="43"/>
                  </a:cubicBezTo>
                  <a:cubicBezTo>
                    <a:pt x="0" y="144"/>
                    <a:pt x="68" y="301"/>
                    <a:pt x="203" y="301"/>
                  </a:cubicBezTo>
                  <a:cubicBezTo>
                    <a:pt x="337" y="301"/>
                    <a:pt x="405" y="144"/>
                    <a:pt x="315" y="43"/>
                  </a:cubicBezTo>
                  <a:cubicBezTo>
                    <a:pt x="281" y="14"/>
                    <a:pt x="242" y="0"/>
                    <a:pt x="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11"/>
            <p:cNvSpPr/>
            <p:nvPr/>
          </p:nvSpPr>
          <p:spPr>
            <a:xfrm>
              <a:off x="1385400" y="3698425"/>
              <a:ext cx="8750" cy="7500"/>
            </a:xfrm>
            <a:custGeom>
              <a:avLst/>
              <a:gdLst/>
              <a:ahLst/>
              <a:cxnLst/>
              <a:rect l="l" t="t" r="r" b="b"/>
              <a:pathLst>
                <a:path w="350" h="300" extrusionOk="0">
                  <a:moveTo>
                    <a:pt x="158" y="0"/>
                  </a:moveTo>
                  <a:cubicBezTo>
                    <a:pt x="68" y="0"/>
                    <a:pt x="1" y="68"/>
                    <a:pt x="1" y="147"/>
                  </a:cubicBezTo>
                  <a:cubicBezTo>
                    <a:pt x="1" y="239"/>
                    <a:pt x="75" y="300"/>
                    <a:pt x="154" y="300"/>
                  </a:cubicBezTo>
                  <a:cubicBezTo>
                    <a:pt x="190" y="300"/>
                    <a:pt x="228" y="287"/>
                    <a:pt x="259" y="259"/>
                  </a:cubicBezTo>
                  <a:cubicBezTo>
                    <a:pt x="349" y="169"/>
                    <a:pt x="293" y="0"/>
                    <a:pt x="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2" name="Google Shape;2022;p11"/>
          <p:cNvGrpSpPr/>
          <p:nvPr/>
        </p:nvGrpSpPr>
        <p:grpSpPr>
          <a:xfrm>
            <a:off x="856871" y="-294982"/>
            <a:ext cx="873546" cy="956302"/>
            <a:chOff x="1385400" y="3442950"/>
            <a:chExt cx="483450" cy="529250"/>
          </a:xfrm>
        </p:grpSpPr>
        <p:sp>
          <p:nvSpPr>
            <p:cNvPr id="2023" name="Google Shape;2023;p11"/>
            <p:cNvSpPr/>
            <p:nvPr/>
          </p:nvSpPr>
          <p:spPr>
            <a:xfrm>
              <a:off x="1608850" y="3719700"/>
              <a:ext cx="29450" cy="27775"/>
            </a:xfrm>
            <a:custGeom>
              <a:avLst/>
              <a:gdLst/>
              <a:ahLst/>
              <a:cxnLst/>
              <a:rect l="l" t="t" r="r" b="b"/>
              <a:pathLst>
                <a:path w="1178" h="1111" extrusionOk="0">
                  <a:moveTo>
                    <a:pt x="613" y="1"/>
                  </a:moveTo>
                  <a:cubicBezTo>
                    <a:pt x="478" y="1"/>
                    <a:pt x="340" y="50"/>
                    <a:pt x="225" y="161"/>
                  </a:cubicBezTo>
                  <a:cubicBezTo>
                    <a:pt x="12" y="364"/>
                    <a:pt x="1" y="712"/>
                    <a:pt x="214" y="937"/>
                  </a:cubicBezTo>
                  <a:cubicBezTo>
                    <a:pt x="327" y="1057"/>
                    <a:pt x="469" y="1111"/>
                    <a:pt x="609" y="1111"/>
                  </a:cubicBezTo>
                  <a:cubicBezTo>
                    <a:pt x="890" y="1111"/>
                    <a:pt x="1162" y="896"/>
                    <a:pt x="1170" y="566"/>
                  </a:cubicBezTo>
                  <a:cubicBezTo>
                    <a:pt x="1177" y="229"/>
                    <a:pt x="903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11"/>
            <p:cNvSpPr/>
            <p:nvPr/>
          </p:nvSpPr>
          <p:spPr>
            <a:xfrm>
              <a:off x="1658675" y="3720625"/>
              <a:ext cx="36775" cy="27500"/>
            </a:xfrm>
            <a:custGeom>
              <a:avLst/>
              <a:gdLst/>
              <a:ahLst/>
              <a:cxnLst/>
              <a:rect l="l" t="t" r="r" b="b"/>
              <a:pathLst>
                <a:path w="1471" h="1100" extrusionOk="0">
                  <a:moveTo>
                    <a:pt x="737" y="0"/>
                  </a:moveTo>
                  <a:cubicBezTo>
                    <a:pt x="251" y="0"/>
                    <a:pt x="1" y="577"/>
                    <a:pt x="335" y="934"/>
                  </a:cubicBezTo>
                  <a:cubicBezTo>
                    <a:pt x="444" y="1043"/>
                    <a:pt x="589" y="1100"/>
                    <a:pt x="735" y="1100"/>
                  </a:cubicBezTo>
                  <a:cubicBezTo>
                    <a:pt x="873" y="1100"/>
                    <a:pt x="1012" y="1049"/>
                    <a:pt x="1122" y="945"/>
                  </a:cubicBezTo>
                  <a:cubicBezTo>
                    <a:pt x="1470" y="608"/>
                    <a:pt x="1234" y="12"/>
                    <a:pt x="751" y="1"/>
                  </a:cubicBezTo>
                  <a:cubicBezTo>
                    <a:pt x="746" y="0"/>
                    <a:pt x="741" y="0"/>
                    <a:pt x="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11"/>
            <p:cNvSpPr/>
            <p:nvPr/>
          </p:nvSpPr>
          <p:spPr>
            <a:xfrm>
              <a:off x="1659725" y="3667775"/>
              <a:ext cx="36850" cy="27675"/>
            </a:xfrm>
            <a:custGeom>
              <a:avLst/>
              <a:gdLst/>
              <a:ahLst/>
              <a:cxnLst/>
              <a:rect l="l" t="t" r="r" b="b"/>
              <a:pathLst>
                <a:path w="1474" h="1107" extrusionOk="0">
                  <a:moveTo>
                    <a:pt x="742" y="1"/>
                  </a:moveTo>
                  <a:cubicBezTo>
                    <a:pt x="259" y="1"/>
                    <a:pt x="0" y="586"/>
                    <a:pt x="338" y="945"/>
                  </a:cubicBezTo>
                  <a:cubicBezTo>
                    <a:pt x="446" y="1054"/>
                    <a:pt x="589" y="1107"/>
                    <a:pt x="733" y="1107"/>
                  </a:cubicBezTo>
                  <a:cubicBezTo>
                    <a:pt x="873" y="1107"/>
                    <a:pt x="1014" y="1056"/>
                    <a:pt x="1125" y="957"/>
                  </a:cubicBezTo>
                  <a:cubicBezTo>
                    <a:pt x="1473" y="619"/>
                    <a:pt x="1237" y="12"/>
                    <a:pt x="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11"/>
            <p:cNvSpPr/>
            <p:nvPr/>
          </p:nvSpPr>
          <p:spPr>
            <a:xfrm>
              <a:off x="1611200" y="3666825"/>
              <a:ext cx="29425" cy="27575"/>
            </a:xfrm>
            <a:custGeom>
              <a:avLst/>
              <a:gdLst/>
              <a:ahLst/>
              <a:cxnLst/>
              <a:rect l="l" t="t" r="r" b="b"/>
              <a:pathLst>
                <a:path w="1177" h="1103" extrusionOk="0">
                  <a:moveTo>
                    <a:pt x="568" y="0"/>
                  </a:moveTo>
                  <a:cubicBezTo>
                    <a:pt x="288" y="0"/>
                    <a:pt x="15" y="215"/>
                    <a:pt x="8" y="545"/>
                  </a:cubicBezTo>
                  <a:cubicBezTo>
                    <a:pt x="0" y="877"/>
                    <a:pt x="278" y="1103"/>
                    <a:pt x="566" y="1103"/>
                  </a:cubicBezTo>
                  <a:cubicBezTo>
                    <a:pt x="698" y="1103"/>
                    <a:pt x="832" y="1055"/>
                    <a:pt x="941" y="950"/>
                  </a:cubicBezTo>
                  <a:cubicBezTo>
                    <a:pt x="1166" y="736"/>
                    <a:pt x="1177" y="387"/>
                    <a:pt x="963" y="174"/>
                  </a:cubicBezTo>
                  <a:cubicBezTo>
                    <a:pt x="851" y="54"/>
                    <a:pt x="709" y="0"/>
                    <a:pt x="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11"/>
            <p:cNvSpPr/>
            <p:nvPr/>
          </p:nvSpPr>
          <p:spPr>
            <a:xfrm>
              <a:off x="1603800" y="3760475"/>
              <a:ext cx="35725" cy="30600"/>
            </a:xfrm>
            <a:custGeom>
              <a:avLst/>
              <a:gdLst/>
              <a:ahLst/>
              <a:cxnLst/>
              <a:rect l="l" t="t" r="r" b="b"/>
              <a:pathLst>
                <a:path w="1429" h="1224" extrusionOk="0">
                  <a:moveTo>
                    <a:pt x="694" y="0"/>
                  </a:moveTo>
                  <a:cubicBezTo>
                    <a:pt x="467" y="0"/>
                    <a:pt x="241" y="124"/>
                    <a:pt x="135" y="374"/>
                  </a:cubicBezTo>
                  <a:cubicBezTo>
                    <a:pt x="0" y="677"/>
                    <a:pt x="146" y="1037"/>
                    <a:pt x="450" y="1172"/>
                  </a:cubicBezTo>
                  <a:cubicBezTo>
                    <a:pt x="531" y="1207"/>
                    <a:pt x="613" y="1223"/>
                    <a:pt x="692" y="1223"/>
                  </a:cubicBezTo>
                  <a:cubicBezTo>
                    <a:pt x="1095" y="1223"/>
                    <a:pt x="1429" y="808"/>
                    <a:pt x="1259" y="385"/>
                  </a:cubicBezTo>
                  <a:cubicBezTo>
                    <a:pt x="1157" y="129"/>
                    <a:pt x="925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11"/>
            <p:cNvSpPr/>
            <p:nvPr/>
          </p:nvSpPr>
          <p:spPr>
            <a:xfrm>
              <a:off x="1660025" y="3761675"/>
              <a:ext cx="36825" cy="30475"/>
            </a:xfrm>
            <a:custGeom>
              <a:avLst/>
              <a:gdLst/>
              <a:ahLst/>
              <a:cxnLst/>
              <a:rect l="l" t="t" r="r" b="b"/>
              <a:pathLst>
                <a:path w="1473" h="1219" extrusionOk="0">
                  <a:moveTo>
                    <a:pt x="726" y="0"/>
                  </a:moveTo>
                  <a:cubicBezTo>
                    <a:pt x="328" y="0"/>
                    <a:pt x="0" y="412"/>
                    <a:pt x="168" y="832"/>
                  </a:cubicBezTo>
                  <a:cubicBezTo>
                    <a:pt x="264" y="1075"/>
                    <a:pt x="494" y="1218"/>
                    <a:pt x="739" y="1218"/>
                  </a:cubicBezTo>
                  <a:cubicBezTo>
                    <a:pt x="811" y="1218"/>
                    <a:pt x="884" y="1206"/>
                    <a:pt x="955" y="1180"/>
                  </a:cubicBezTo>
                  <a:cubicBezTo>
                    <a:pt x="1461" y="978"/>
                    <a:pt x="1472" y="270"/>
                    <a:pt x="978" y="56"/>
                  </a:cubicBezTo>
                  <a:cubicBezTo>
                    <a:pt x="893" y="18"/>
                    <a:pt x="808" y="0"/>
                    <a:pt x="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11"/>
            <p:cNvSpPr/>
            <p:nvPr/>
          </p:nvSpPr>
          <p:spPr>
            <a:xfrm>
              <a:off x="1701325" y="3722300"/>
              <a:ext cx="37100" cy="30300"/>
            </a:xfrm>
            <a:custGeom>
              <a:avLst/>
              <a:gdLst/>
              <a:ahLst/>
              <a:cxnLst/>
              <a:rect l="l" t="t" r="r" b="b"/>
              <a:pathLst>
                <a:path w="1484" h="1212" extrusionOk="0">
                  <a:moveTo>
                    <a:pt x="749" y="0"/>
                  </a:moveTo>
                  <a:cubicBezTo>
                    <a:pt x="674" y="0"/>
                    <a:pt x="596" y="15"/>
                    <a:pt x="517" y="46"/>
                  </a:cubicBezTo>
                  <a:cubicBezTo>
                    <a:pt x="12" y="237"/>
                    <a:pt x="0" y="945"/>
                    <a:pt x="495" y="1159"/>
                  </a:cubicBezTo>
                  <a:cubicBezTo>
                    <a:pt x="575" y="1194"/>
                    <a:pt x="659" y="1211"/>
                    <a:pt x="741" y="1211"/>
                  </a:cubicBezTo>
                  <a:cubicBezTo>
                    <a:pt x="972" y="1211"/>
                    <a:pt x="1194" y="1079"/>
                    <a:pt x="1293" y="855"/>
                  </a:cubicBezTo>
                  <a:cubicBezTo>
                    <a:pt x="1483" y="428"/>
                    <a:pt x="1159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11"/>
            <p:cNvSpPr/>
            <p:nvPr/>
          </p:nvSpPr>
          <p:spPr>
            <a:xfrm>
              <a:off x="1702400" y="3665250"/>
              <a:ext cx="35775" cy="30300"/>
            </a:xfrm>
            <a:custGeom>
              <a:avLst/>
              <a:gdLst/>
              <a:ahLst/>
              <a:cxnLst/>
              <a:rect l="l" t="t" r="r" b="b"/>
              <a:pathLst>
                <a:path w="1431" h="1212" extrusionOk="0">
                  <a:moveTo>
                    <a:pt x="741" y="1"/>
                  </a:moveTo>
                  <a:cubicBezTo>
                    <a:pt x="517" y="1"/>
                    <a:pt x="292" y="119"/>
                    <a:pt x="182" y="361"/>
                  </a:cubicBezTo>
                  <a:cubicBezTo>
                    <a:pt x="0" y="782"/>
                    <a:pt x="332" y="1211"/>
                    <a:pt x="740" y="1211"/>
                  </a:cubicBezTo>
                  <a:cubicBezTo>
                    <a:pt x="811" y="1211"/>
                    <a:pt x="885" y="1198"/>
                    <a:pt x="958" y="1170"/>
                  </a:cubicBezTo>
                  <a:cubicBezTo>
                    <a:pt x="1273" y="1046"/>
                    <a:pt x="1430" y="698"/>
                    <a:pt x="1306" y="383"/>
                  </a:cubicBezTo>
                  <a:cubicBezTo>
                    <a:pt x="1209" y="130"/>
                    <a:pt x="976" y="1"/>
                    <a:pt x="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11"/>
            <p:cNvSpPr/>
            <p:nvPr/>
          </p:nvSpPr>
          <p:spPr>
            <a:xfrm>
              <a:off x="1662825" y="3624225"/>
              <a:ext cx="36850" cy="30400"/>
            </a:xfrm>
            <a:custGeom>
              <a:avLst/>
              <a:gdLst/>
              <a:ahLst/>
              <a:cxnLst/>
              <a:rect l="l" t="t" r="r" b="b"/>
              <a:pathLst>
                <a:path w="1474" h="1216" extrusionOk="0">
                  <a:moveTo>
                    <a:pt x="745" y="0"/>
                  </a:moveTo>
                  <a:cubicBezTo>
                    <a:pt x="671" y="0"/>
                    <a:pt x="594" y="14"/>
                    <a:pt x="517" y="45"/>
                  </a:cubicBezTo>
                  <a:cubicBezTo>
                    <a:pt x="11" y="236"/>
                    <a:pt x="0" y="945"/>
                    <a:pt x="495" y="1170"/>
                  </a:cubicBezTo>
                  <a:cubicBezTo>
                    <a:pt x="570" y="1200"/>
                    <a:pt x="649" y="1215"/>
                    <a:pt x="727" y="1215"/>
                  </a:cubicBezTo>
                  <a:cubicBezTo>
                    <a:pt x="963" y="1215"/>
                    <a:pt x="1192" y="1080"/>
                    <a:pt x="1293" y="844"/>
                  </a:cubicBezTo>
                  <a:lnTo>
                    <a:pt x="1293" y="855"/>
                  </a:lnTo>
                  <a:cubicBezTo>
                    <a:pt x="1474" y="436"/>
                    <a:pt x="1155" y="0"/>
                    <a:pt x="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11"/>
            <p:cNvSpPr/>
            <p:nvPr/>
          </p:nvSpPr>
          <p:spPr>
            <a:xfrm>
              <a:off x="1605475" y="3622875"/>
              <a:ext cx="36850" cy="30500"/>
            </a:xfrm>
            <a:custGeom>
              <a:avLst/>
              <a:gdLst/>
              <a:ahLst/>
              <a:cxnLst/>
              <a:rect l="l" t="t" r="r" b="b"/>
              <a:pathLst>
                <a:path w="1474" h="1220" extrusionOk="0">
                  <a:moveTo>
                    <a:pt x="739" y="1"/>
                  </a:moveTo>
                  <a:cubicBezTo>
                    <a:pt x="666" y="1"/>
                    <a:pt x="591" y="14"/>
                    <a:pt x="518" y="43"/>
                  </a:cubicBezTo>
                  <a:cubicBezTo>
                    <a:pt x="12" y="245"/>
                    <a:pt x="1" y="954"/>
                    <a:pt x="495" y="1167"/>
                  </a:cubicBezTo>
                  <a:cubicBezTo>
                    <a:pt x="578" y="1203"/>
                    <a:pt x="661" y="1219"/>
                    <a:pt x="741" y="1219"/>
                  </a:cubicBezTo>
                  <a:cubicBezTo>
                    <a:pt x="1142" y="1219"/>
                    <a:pt x="1473" y="813"/>
                    <a:pt x="1305" y="392"/>
                  </a:cubicBezTo>
                  <a:cubicBezTo>
                    <a:pt x="1210" y="150"/>
                    <a:pt x="982" y="1"/>
                    <a:pt x="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11"/>
            <p:cNvSpPr/>
            <p:nvPr/>
          </p:nvSpPr>
          <p:spPr>
            <a:xfrm>
              <a:off x="1564150" y="3662550"/>
              <a:ext cx="36850" cy="30300"/>
            </a:xfrm>
            <a:custGeom>
              <a:avLst/>
              <a:gdLst/>
              <a:ahLst/>
              <a:cxnLst/>
              <a:rect l="l" t="t" r="r" b="b"/>
              <a:pathLst>
                <a:path w="1474" h="1212" extrusionOk="0">
                  <a:moveTo>
                    <a:pt x="735" y="0"/>
                  </a:moveTo>
                  <a:cubicBezTo>
                    <a:pt x="503" y="0"/>
                    <a:pt x="281" y="135"/>
                    <a:pt x="181" y="367"/>
                  </a:cubicBezTo>
                  <a:cubicBezTo>
                    <a:pt x="0" y="785"/>
                    <a:pt x="318" y="1211"/>
                    <a:pt x="725" y="1211"/>
                  </a:cubicBezTo>
                  <a:cubicBezTo>
                    <a:pt x="800" y="1211"/>
                    <a:pt x="878" y="1197"/>
                    <a:pt x="957" y="1166"/>
                  </a:cubicBezTo>
                  <a:cubicBezTo>
                    <a:pt x="1463" y="974"/>
                    <a:pt x="1474" y="266"/>
                    <a:pt x="979" y="53"/>
                  </a:cubicBezTo>
                  <a:cubicBezTo>
                    <a:pt x="900" y="17"/>
                    <a:pt x="817" y="0"/>
                    <a:pt x="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11"/>
            <p:cNvSpPr/>
            <p:nvPr/>
          </p:nvSpPr>
          <p:spPr>
            <a:xfrm>
              <a:off x="1564175" y="3719500"/>
              <a:ext cx="35725" cy="30200"/>
            </a:xfrm>
            <a:custGeom>
              <a:avLst/>
              <a:gdLst/>
              <a:ahLst/>
              <a:cxnLst/>
              <a:rect l="l" t="t" r="r" b="b"/>
              <a:pathLst>
                <a:path w="1429" h="1208" extrusionOk="0">
                  <a:moveTo>
                    <a:pt x="696" y="0"/>
                  </a:moveTo>
                  <a:cubicBezTo>
                    <a:pt x="623" y="0"/>
                    <a:pt x="548" y="15"/>
                    <a:pt x="472" y="46"/>
                  </a:cubicBezTo>
                  <a:cubicBezTo>
                    <a:pt x="157" y="158"/>
                    <a:pt x="0" y="518"/>
                    <a:pt x="124" y="821"/>
                  </a:cubicBezTo>
                  <a:cubicBezTo>
                    <a:pt x="221" y="1078"/>
                    <a:pt x="452" y="1208"/>
                    <a:pt x="685" y="1208"/>
                  </a:cubicBezTo>
                  <a:cubicBezTo>
                    <a:pt x="910" y="1208"/>
                    <a:pt x="1137" y="1087"/>
                    <a:pt x="1248" y="844"/>
                  </a:cubicBezTo>
                  <a:cubicBezTo>
                    <a:pt x="1429" y="434"/>
                    <a:pt x="1102" y="0"/>
                    <a:pt x="6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11"/>
            <p:cNvSpPr/>
            <p:nvPr/>
          </p:nvSpPr>
          <p:spPr>
            <a:xfrm>
              <a:off x="1559950" y="3777300"/>
              <a:ext cx="20250" cy="15300"/>
            </a:xfrm>
            <a:custGeom>
              <a:avLst/>
              <a:gdLst/>
              <a:ahLst/>
              <a:cxnLst/>
              <a:rect l="l" t="t" r="r" b="b"/>
              <a:pathLst>
                <a:path w="810" h="612" extrusionOk="0">
                  <a:moveTo>
                    <a:pt x="407" y="0"/>
                  </a:moveTo>
                  <a:cubicBezTo>
                    <a:pt x="331" y="0"/>
                    <a:pt x="258" y="28"/>
                    <a:pt x="203" y="83"/>
                  </a:cubicBezTo>
                  <a:cubicBezTo>
                    <a:pt x="0" y="274"/>
                    <a:pt x="135" y="600"/>
                    <a:pt x="405" y="612"/>
                  </a:cubicBezTo>
                  <a:cubicBezTo>
                    <a:pt x="675" y="612"/>
                    <a:pt x="810" y="286"/>
                    <a:pt x="630" y="94"/>
                  </a:cubicBezTo>
                  <a:cubicBezTo>
                    <a:pt x="567" y="31"/>
                    <a:pt x="486" y="0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11"/>
            <p:cNvSpPr/>
            <p:nvPr/>
          </p:nvSpPr>
          <p:spPr>
            <a:xfrm>
              <a:off x="1641175" y="3811625"/>
              <a:ext cx="17925" cy="15275"/>
            </a:xfrm>
            <a:custGeom>
              <a:avLst/>
              <a:gdLst/>
              <a:ahLst/>
              <a:cxnLst/>
              <a:rect l="l" t="t" r="r" b="b"/>
              <a:pathLst>
                <a:path w="717" h="611" extrusionOk="0">
                  <a:moveTo>
                    <a:pt x="311" y="1"/>
                  </a:moveTo>
                  <a:cubicBezTo>
                    <a:pt x="156" y="1"/>
                    <a:pt x="8" y="119"/>
                    <a:pt x="0" y="307"/>
                  </a:cubicBezTo>
                  <a:cubicBezTo>
                    <a:pt x="0" y="464"/>
                    <a:pt x="135" y="610"/>
                    <a:pt x="304" y="610"/>
                  </a:cubicBezTo>
                  <a:cubicBezTo>
                    <a:pt x="309" y="610"/>
                    <a:pt x="313" y="610"/>
                    <a:pt x="318" y="610"/>
                  </a:cubicBezTo>
                  <a:cubicBezTo>
                    <a:pt x="579" y="610"/>
                    <a:pt x="717" y="292"/>
                    <a:pt x="529" y="93"/>
                  </a:cubicBezTo>
                  <a:cubicBezTo>
                    <a:pt x="466" y="30"/>
                    <a:pt x="388" y="1"/>
                    <a:pt x="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1"/>
            <p:cNvSpPr/>
            <p:nvPr/>
          </p:nvSpPr>
          <p:spPr>
            <a:xfrm>
              <a:off x="1718750" y="3780500"/>
              <a:ext cx="20250" cy="15300"/>
            </a:xfrm>
            <a:custGeom>
              <a:avLst/>
              <a:gdLst/>
              <a:ahLst/>
              <a:cxnLst/>
              <a:rect l="l" t="t" r="r" b="b"/>
              <a:pathLst>
                <a:path w="810" h="612" extrusionOk="0">
                  <a:moveTo>
                    <a:pt x="416" y="0"/>
                  </a:moveTo>
                  <a:cubicBezTo>
                    <a:pt x="147" y="0"/>
                    <a:pt x="0" y="326"/>
                    <a:pt x="191" y="517"/>
                  </a:cubicBezTo>
                  <a:cubicBezTo>
                    <a:pt x="249" y="581"/>
                    <a:pt x="327" y="612"/>
                    <a:pt x="406" y="612"/>
                  </a:cubicBezTo>
                  <a:cubicBezTo>
                    <a:pt x="482" y="612"/>
                    <a:pt x="558" y="583"/>
                    <a:pt x="619" y="529"/>
                  </a:cubicBezTo>
                  <a:cubicBezTo>
                    <a:pt x="810" y="337"/>
                    <a:pt x="686" y="11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11"/>
            <p:cNvSpPr/>
            <p:nvPr/>
          </p:nvSpPr>
          <p:spPr>
            <a:xfrm>
              <a:off x="1753325" y="3702150"/>
              <a:ext cx="17925" cy="15400"/>
            </a:xfrm>
            <a:custGeom>
              <a:avLst/>
              <a:gdLst/>
              <a:ahLst/>
              <a:cxnLst/>
              <a:rect l="l" t="t" r="r" b="b"/>
              <a:pathLst>
                <a:path w="717" h="616" extrusionOk="0">
                  <a:moveTo>
                    <a:pt x="405" y="1"/>
                  </a:moveTo>
                  <a:cubicBezTo>
                    <a:pt x="331" y="1"/>
                    <a:pt x="255" y="27"/>
                    <a:pt x="191" y="87"/>
                  </a:cubicBezTo>
                  <a:cubicBezTo>
                    <a:pt x="0" y="279"/>
                    <a:pt x="124" y="605"/>
                    <a:pt x="394" y="616"/>
                  </a:cubicBezTo>
                  <a:cubicBezTo>
                    <a:pt x="562" y="616"/>
                    <a:pt x="708" y="481"/>
                    <a:pt x="708" y="312"/>
                  </a:cubicBezTo>
                  <a:cubicBezTo>
                    <a:pt x="716" y="127"/>
                    <a:pt x="565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11"/>
            <p:cNvSpPr/>
            <p:nvPr/>
          </p:nvSpPr>
          <p:spPr>
            <a:xfrm>
              <a:off x="1723800" y="3622800"/>
              <a:ext cx="19175" cy="15050"/>
            </a:xfrm>
            <a:custGeom>
              <a:avLst/>
              <a:gdLst/>
              <a:ahLst/>
              <a:cxnLst/>
              <a:rect l="l" t="t" r="r" b="b"/>
              <a:pathLst>
                <a:path w="767" h="602" extrusionOk="0">
                  <a:moveTo>
                    <a:pt x="332" y="1"/>
                  </a:moveTo>
                  <a:cubicBezTo>
                    <a:pt x="263" y="1"/>
                    <a:pt x="191" y="27"/>
                    <a:pt x="124" y="91"/>
                  </a:cubicBezTo>
                  <a:cubicBezTo>
                    <a:pt x="1" y="204"/>
                    <a:pt x="1" y="395"/>
                    <a:pt x="113" y="507"/>
                  </a:cubicBezTo>
                  <a:cubicBezTo>
                    <a:pt x="171" y="570"/>
                    <a:pt x="252" y="601"/>
                    <a:pt x="332" y="601"/>
                  </a:cubicBezTo>
                  <a:cubicBezTo>
                    <a:pt x="409" y="601"/>
                    <a:pt x="485" y="573"/>
                    <a:pt x="540" y="518"/>
                  </a:cubicBezTo>
                  <a:lnTo>
                    <a:pt x="540" y="530"/>
                  </a:lnTo>
                  <a:cubicBezTo>
                    <a:pt x="766" y="312"/>
                    <a:pt x="56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11"/>
            <p:cNvSpPr/>
            <p:nvPr/>
          </p:nvSpPr>
          <p:spPr>
            <a:xfrm>
              <a:off x="1643225" y="3588250"/>
              <a:ext cx="17925" cy="15200"/>
            </a:xfrm>
            <a:custGeom>
              <a:avLst/>
              <a:gdLst/>
              <a:ahLst/>
              <a:cxnLst/>
              <a:rect l="l" t="t" r="r" b="b"/>
              <a:pathLst>
                <a:path w="717" h="608" extrusionOk="0">
                  <a:moveTo>
                    <a:pt x="400" y="0"/>
                  </a:moveTo>
                  <a:cubicBezTo>
                    <a:pt x="138" y="0"/>
                    <a:pt x="0" y="319"/>
                    <a:pt x="188" y="517"/>
                  </a:cubicBezTo>
                  <a:cubicBezTo>
                    <a:pt x="250" y="579"/>
                    <a:pt x="326" y="607"/>
                    <a:pt x="401" y="607"/>
                  </a:cubicBezTo>
                  <a:cubicBezTo>
                    <a:pt x="558" y="607"/>
                    <a:pt x="709" y="486"/>
                    <a:pt x="717" y="304"/>
                  </a:cubicBezTo>
                  <a:cubicBezTo>
                    <a:pt x="717" y="135"/>
                    <a:pt x="582" y="0"/>
                    <a:pt x="413" y="0"/>
                  </a:cubicBezTo>
                  <a:cubicBezTo>
                    <a:pt x="409" y="0"/>
                    <a:pt x="404" y="0"/>
                    <a:pt x="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11"/>
            <p:cNvSpPr/>
            <p:nvPr/>
          </p:nvSpPr>
          <p:spPr>
            <a:xfrm>
              <a:off x="1565650" y="3619250"/>
              <a:ext cx="15975" cy="15200"/>
            </a:xfrm>
            <a:custGeom>
              <a:avLst/>
              <a:gdLst/>
              <a:ahLst/>
              <a:cxnLst/>
              <a:rect l="l" t="t" r="r" b="b"/>
              <a:pathLst>
                <a:path w="639" h="608" extrusionOk="0">
                  <a:moveTo>
                    <a:pt x="312" y="1"/>
                  </a:moveTo>
                  <a:cubicBezTo>
                    <a:pt x="158" y="1"/>
                    <a:pt x="8" y="121"/>
                    <a:pt x="8" y="301"/>
                  </a:cubicBezTo>
                  <a:cubicBezTo>
                    <a:pt x="1" y="486"/>
                    <a:pt x="152" y="607"/>
                    <a:pt x="313" y="607"/>
                  </a:cubicBezTo>
                  <a:cubicBezTo>
                    <a:pt x="386" y="607"/>
                    <a:pt x="462" y="582"/>
                    <a:pt x="526" y="525"/>
                  </a:cubicBezTo>
                  <a:cubicBezTo>
                    <a:pt x="638" y="402"/>
                    <a:pt x="638" y="222"/>
                    <a:pt x="526" y="98"/>
                  </a:cubicBezTo>
                  <a:cubicBezTo>
                    <a:pt x="466" y="31"/>
                    <a:pt x="388" y="1"/>
                    <a:pt x="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11"/>
            <p:cNvSpPr/>
            <p:nvPr/>
          </p:nvSpPr>
          <p:spPr>
            <a:xfrm>
              <a:off x="1531275" y="3697575"/>
              <a:ext cx="17725" cy="15275"/>
            </a:xfrm>
            <a:custGeom>
              <a:avLst/>
              <a:gdLst/>
              <a:ahLst/>
              <a:cxnLst/>
              <a:rect l="l" t="t" r="r" b="b"/>
              <a:pathLst>
                <a:path w="709" h="611" extrusionOk="0">
                  <a:moveTo>
                    <a:pt x="315" y="1"/>
                  </a:moveTo>
                  <a:cubicBezTo>
                    <a:pt x="147" y="1"/>
                    <a:pt x="1" y="136"/>
                    <a:pt x="1" y="304"/>
                  </a:cubicBezTo>
                  <a:cubicBezTo>
                    <a:pt x="1" y="489"/>
                    <a:pt x="149" y="611"/>
                    <a:pt x="307" y="611"/>
                  </a:cubicBezTo>
                  <a:cubicBezTo>
                    <a:pt x="380" y="611"/>
                    <a:pt x="454" y="585"/>
                    <a:pt x="518" y="529"/>
                  </a:cubicBezTo>
                  <a:cubicBezTo>
                    <a:pt x="709" y="338"/>
                    <a:pt x="585" y="12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11"/>
            <p:cNvSpPr/>
            <p:nvPr/>
          </p:nvSpPr>
          <p:spPr>
            <a:xfrm>
              <a:off x="1578225" y="3832600"/>
              <a:ext cx="26600" cy="22875"/>
            </a:xfrm>
            <a:custGeom>
              <a:avLst/>
              <a:gdLst/>
              <a:ahLst/>
              <a:cxnLst/>
              <a:rect l="l" t="t" r="r" b="b"/>
              <a:pathLst>
                <a:path w="1064" h="915" extrusionOk="0">
                  <a:moveTo>
                    <a:pt x="516" y="0"/>
                  </a:moveTo>
                  <a:cubicBezTo>
                    <a:pt x="346" y="0"/>
                    <a:pt x="174" y="93"/>
                    <a:pt x="90" y="277"/>
                  </a:cubicBezTo>
                  <a:cubicBezTo>
                    <a:pt x="0" y="502"/>
                    <a:pt x="101" y="772"/>
                    <a:pt x="326" y="873"/>
                  </a:cubicBezTo>
                  <a:cubicBezTo>
                    <a:pt x="389" y="902"/>
                    <a:pt x="453" y="915"/>
                    <a:pt x="515" y="915"/>
                  </a:cubicBezTo>
                  <a:cubicBezTo>
                    <a:pt x="815" y="915"/>
                    <a:pt x="1064" y="605"/>
                    <a:pt x="933" y="288"/>
                  </a:cubicBezTo>
                  <a:cubicBezTo>
                    <a:pt x="860" y="96"/>
                    <a:pt x="689" y="0"/>
                    <a:pt x="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11"/>
            <p:cNvSpPr/>
            <p:nvPr/>
          </p:nvSpPr>
          <p:spPr>
            <a:xfrm>
              <a:off x="1691800" y="3834925"/>
              <a:ext cx="27825" cy="22800"/>
            </a:xfrm>
            <a:custGeom>
              <a:avLst/>
              <a:gdLst/>
              <a:ahLst/>
              <a:cxnLst/>
              <a:rect l="l" t="t" r="r" b="b"/>
              <a:pathLst>
                <a:path w="1113" h="912" extrusionOk="0">
                  <a:moveTo>
                    <a:pt x="547" y="0"/>
                  </a:moveTo>
                  <a:cubicBezTo>
                    <a:pt x="247" y="0"/>
                    <a:pt x="1" y="303"/>
                    <a:pt x="123" y="623"/>
                  </a:cubicBezTo>
                  <a:cubicBezTo>
                    <a:pt x="192" y="804"/>
                    <a:pt x="367" y="912"/>
                    <a:pt x="551" y="912"/>
                  </a:cubicBezTo>
                  <a:cubicBezTo>
                    <a:pt x="607" y="912"/>
                    <a:pt x="664" y="902"/>
                    <a:pt x="719" y="881"/>
                  </a:cubicBezTo>
                  <a:cubicBezTo>
                    <a:pt x="1101" y="735"/>
                    <a:pt x="1112" y="207"/>
                    <a:pt x="730" y="38"/>
                  </a:cubicBezTo>
                  <a:cubicBezTo>
                    <a:pt x="669" y="12"/>
                    <a:pt x="607" y="0"/>
                    <a:pt x="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11"/>
            <p:cNvSpPr/>
            <p:nvPr/>
          </p:nvSpPr>
          <p:spPr>
            <a:xfrm>
              <a:off x="1774400" y="3756075"/>
              <a:ext cx="27825" cy="22725"/>
            </a:xfrm>
            <a:custGeom>
              <a:avLst/>
              <a:gdLst/>
              <a:ahLst/>
              <a:cxnLst/>
              <a:rect l="l" t="t" r="r" b="b"/>
              <a:pathLst>
                <a:path w="1113" h="909" extrusionOk="0">
                  <a:moveTo>
                    <a:pt x="559" y="1"/>
                  </a:moveTo>
                  <a:cubicBezTo>
                    <a:pt x="505" y="1"/>
                    <a:pt x="449" y="11"/>
                    <a:pt x="394" y="33"/>
                  </a:cubicBezTo>
                  <a:cubicBezTo>
                    <a:pt x="12" y="179"/>
                    <a:pt x="0" y="707"/>
                    <a:pt x="371" y="865"/>
                  </a:cubicBezTo>
                  <a:cubicBezTo>
                    <a:pt x="435" y="895"/>
                    <a:pt x="500" y="909"/>
                    <a:pt x="565" y="909"/>
                  </a:cubicBezTo>
                  <a:cubicBezTo>
                    <a:pt x="740" y="909"/>
                    <a:pt x="904" y="804"/>
                    <a:pt x="978" y="640"/>
                  </a:cubicBezTo>
                  <a:cubicBezTo>
                    <a:pt x="1112" y="324"/>
                    <a:pt x="864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11"/>
            <p:cNvSpPr/>
            <p:nvPr/>
          </p:nvSpPr>
          <p:spPr>
            <a:xfrm>
              <a:off x="1776725" y="3641900"/>
              <a:ext cx="26650" cy="22775"/>
            </a:xfrm>
            <a:custGeom>
              <a:avLst/>
              <a:gdLst/>
              <a:ahLst/>
              <a:cxnLst/>
              <a:rect l="l" t="t" r="r" b="b"/>
              <a:pathLst>
                <a:path w="1066" h="911" extrusionOk="0">
                  <a:moveTo>
                    <a:pt x="552" y="0"/>
                  </a:moveTo>
                  <a:cubicBezTo>
                    <a:pt x="386" y="0"/>
                    <a:pt x="220" y="90"/>
                    <a:pt x="143" y="271"/>
                  </a:cubicBezTo>
                  <a:cubicBezTo>
                    <a:pt x="0" y="587"/>
                    <a:pt x="247" y="910"/>
                    <a:pt x="552" y="910"/>
                  </a:cubicBezTo>
                  <a:cubicBezTo>
                    <a:pt x="606" y="910"/>
                    <a:pt x="661" y="900"/>
                    <a:pt x="717" y="879"/>
                  </a:cubicBezTo>
                  <a:cubicBezTo>
                    <a:pt x="953" y="789"/>
                    <a:pt x="1065" y="519"/>
                    <a:pt x="975" y="294"/>
                  </a:cubicBezTo>
                  <a:cubicBezTo>
                    <a:pt x="901" y="99"/>
                    <a:pt x="726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11"/>
            <p:cNvSpPr/>
            <p:nvPr/>
          </p:nvSpPr>
          <p:spPr>
            <a:xfrm>
              <a:off x="1697450" y="3559650"/>
              <a:ext cx="26650" cy="22800"/>
            </a:xfrm>
            <a:custGeom>
              <a:avLst/>
              <a:gdLst/>
              <a:ahLst/>
              <a:cxnLst/>
              <a:rect l="l" t="t" r="r" b="b"/>
              <a:pathLst>
                <a:path w="1066" h="912" extrusionOk="0">
                  <a:moveTo>
                    <a:pt x="547" y="1"/>
                  </a:moveTo>
                  <a:cubicBezTo>
                    <a:pt x="243" y="1"/>
                    <a:pt x="0" y="310"/>
                    <a:pt x="122" y="627"/>
                  </a:cubicBezTo>
                  <a:cubicBezTo>
                    <a:pt x="201" y="815"/>
                    <a:pt x="377" y="911"/>
                    <a:pt x="552" y="911"/>
                  </a:cubicBezTo>
                  <a:cubicBezTo>
                    <a:pt x="723" y="911"/>
                    <a:pt x="893" y="821"/>
                    <a:pt x="976" y="638"/>
                  </a:cubicBezTo>
                  <a:cubicBezTo>
                    <a:pt x="1066" y="402"/>
                    <a:pt x="965" y="144"/>
                    <a:pt x="740" y="43"/>
                  </a:cubicBezTo>
                  <a:cubicBezTo>
                    <a:pt x="675" y="14"/>
                    <a:pt x="610" y="1"/>
                    <a:pt x="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11"/>
            <p:cNvSpPr/>
            <p:nvPr/>
          </p:nvSpPr>
          <p:spPr>
            <a:xfrm>
              <a:off x="1582725" y="3557275"/>
              <a:ext cx="27775" cy="22775"/>
            </a:xfrm>
            <a:custGeom>
              <a:avLst/>
              <a:gdLst/>
              <a:ahLst/>
              <a:cxnLst/>
              <a:rect l="l" t="t" r="r" b="b"/>
              <a:pathLst>
                <a:path w="1111" h="911" extrusionOk="0">
                  <a:moveTo>
                    <a:pt x="564" y="1"/>
                  </a:moveTo>
                  <a:cubicBezTo>
                    <a:pt x="508" y="1"/>
                    <a:pt x="450" y="12"/>
                    <a:pt x="393" y="36"/>
                  </a:cubicBezTo>
                  <a:cubicBezTo>
                    <a:pt x="11" y="183"/>
                    <a:pt x="0" y="711"/>
                    <a:pt x="382" y="868"/>
                  </a:cubicBezTo>
                  <a:cubicBezTo>
                    <a:pt x="446" y="897"/>
                    <a:pt x="509" y="910"/>
                    <a:pt x="571" y="910"/>
                  </a:cubicBezTo>
                  <a:cubicBezTo>
                    <a:pt x="868" y="910"/>
                    <a:pt x="1111" y="603"/>
                    <a:pt x="989" y="295"/>
                  </a:cubicBezTo>
                  <a:cubicBezTo>
                    <a:pt x="912" y="115"/>
                    <a:pt x="744" y="1"/>
                    <a:pt x="5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11"/>
            <p:cNvSpPr/>
            <p:nvPr/>
          </p:nvSpPr>
          <p:spPr>
            <a:xfrm>
              <a:off x="1500150" y="3636225"/>
              <a:ext cx="27775" cy="22825"/>
            </a:xfrm>
            <a:custGeom>
              <a:avLst/>
              <a:gdLst/>
              <a:ahLst/>
              <a:cxnLst/>
              <a:rect l="l" t="t" r="r" b="b"/>
              <a:pathLst>
                <a:path w="1111" h="913" extrusionOk="0">
                  <a:moveTo>
                    <a:pt x="558" y="0"/>
                  </a:moveTo>
                  <a:cubicBezTo>
                    <a:pt x="379" y="0"/>
                    <a:pt x="211" y="105"/>
                    <a:pt x="144" y="274"/>
                  </a:cubicBezTo>
                  <a:cubicBezTo>
                    <a:pt x="0" y="589"/>
                    <a:pt x="247" y="913"/>
                    <a:pt x="552" y="913"/>
                  </a:cubicBezTo>
                  <a:cubicBezTo>
                    <a:pt x="606" y="913"/>
                    <a:pt x="662" y="903"/>
                    <a:pt x="717" y="881"/>
                  </a:cubicBezTo>
                  <a:cubicBezTo>
                    <a:pt x="1099" y="735"/>
                    <a:pt x="1111" y="206"/>
                    <a:pt x="740" y="38"/>
                  </a:cubicBezTo>
                  <a:cubicBezTo>
                    <a:pt x="680" y="12"/>
                    <a:pt x="619" y="0"/>
                    <a:pt x="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11"/>
            <p:cNvSpPr/>
            <p:nvPr/>
          </p:nvSpPr>
          <p:spPr>
            <a:xfrm>
              <a:off x="1498950" y="3750475"/>
              <a:ext cx="26675" cy="22550"/>
            </a:xfrm>
            <a:custGeom>
              <a:avLst/>
              <a:gdLst/>
              <a:ahLst/>
              <a:cxnLst/>
              <a:rect l="l" t="t" r="r" b="b"/>
              <a:pathLst>
                <a:path w="1067" h="902" extrusionOk="0">
                  <a:moveTo>
                    <a:pt x="514" y="0"/>
                  </a:moveTo>
                  <a:cubicBezTo>
                    <a:pt x="460" y="0"/>
                    <a:pt x="405" y="10"/>
                    <a:pt x="349" y="32"/>
                  </a:cubicBezTo>
                  <a:cubicBezTo>
                    <a:pt x="113" y="122"/>
                    <a:pt x="1" y="380"/>
                    <a:pt x="91" y="617"/>
                  </a:cubicBezTo>
                  <a:cubicBezTo>
                    <a:pt x="165" y="806"/>
                    <a:pt x="340" y="902"/>
                    <a:pt x="514" y="902"/>
                  </a:cubicBezTo>
                  <a:cubicBezTo>
                    <a:pt x="680" y="902"/>
                    <a:pt x="846" y="815"/>
                    <a:pt x="923" y="639"/>
                  </a:cubicBezTo>
                  <a:cubicBezTo>
                    <a:pt x="1066" y="324"/>
                    <a:pt x="81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11"/>
            <p:cNvSpPr/>
            <p:nvPr/>
          </p:nvSpPr>
          <p:spPr>
            <a:xfrm>
              <a:off x="1511875" y="3832675"/>
              <a:ext cx="8175" cy="7600"/>
            </a:xfrm>
            <a:custGeom>
              <a:avLst/>
              <a:gdLst/>
              <a:ahLst/>
              <a:cxnLst/>
              <a:rect l="l" t="t" r="r" b="b"/>
              <a:pathLst>
                <a:path w="327" h="304" extrusionOk="0">
                  <a:moveTo>
                    <a:pt x="175" y="1"/>
                  </a:moveTo>
                  <a:cubicBezTo>
                    <a:pt x="137" y="1"/>
                    <a:pt x="98" y="16"/>
                    <a:pt x="68" y="49"/>
                  </a:cubicBezTo>
                  <a:cubicBezTo>
                    <a:pt x="1" y="105"/>
                    <a:pt x="1" y="207"/>
                    <a:pt x="68" y="263"/>
                  </a:cubicBezTo>
                  <a:cubicBezTo>
                    <a:pt x="97" y="291"/>
                    <a:pt x="133" y="304"/>
                    <a:pt x="169" y="304"/>
                  </a:cubicBezTo>
                  <a:cubicBezTo>
                    <a:pt x="248" y="304"/>
                    <a:pt x="327" y="243"/>
                    <a:pt x="327" y="150"/>
                  </a:cubicBezTo>
                  <a:cubicBezTo>
                    <a:pt x="327" y="60"/>
                    <a:pt x="252" y="1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11"/>
            <p:cNvSpPr/>
            <p:nvPr/>
          </p:nvSpPr>
          <p:spPr>
            <a:xfrm>
              <a:off x="1643425" y="3890000"/>
              <a:ext cx="9025" cy="7725"/>
            </a:xfrm>
            <a:custGeom>
              <a:avLst/>
              <a:gdLst/>
              <a:ahLst/>
              <a:cxnLst/>
              <a:rect l="l" t="t" r="r" b="b"/>
              <a:pathLst>
                <a:path w="361" h="309" extrusionOk="0">
                  <a:moveTo>
                    <a:pt x="152" y="1"/>
                  </a:moveTo>
                  <a:cubicBezTo>
                    <a:pt x="75" y="1"/>
                    <a:pt x="0" y="61"/>
                    <a:pt x="0" y="151"/>
                  </a:cubicBezTo>
                  <a:cubicBezTo>
                    <a:pt x="0" y="230"/>
                    <a:pt x="68" y="297"/>
                    <a:pt x="147" y="308"/>
                  </a:cubicBezTo>
                  <a:cubicBezTo>
                    <a:pt x="281" y="308"/>
                    <a:pt x="360" y="140"/>
                    <a:pt x="259" y="50"/>
                  </a:cubicBezTo>
                  <a:cubicBezTo>
                    <a:pt x="229" y="16"/>
                    <a:pt x="190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11"/>
            <p:cNvSpPr/>
            <p:nvPr/>
          </p:nvSpPr>
          <p:spPr>
            <a:xfrm>
              <a:off x="1775525" y="3838100"/>
              <a:ext cx="10150" cy="7550"/>
            </a:xfrm>
            <a:custGeom>
              <a:avLst/>
              <a:gdLst/>
              <a:ahLst/>
              <a:cxnLst/>
              <a:rect l="l" t="t" r="r" b="b"/>
              <a:pathLst>
                <a:path w="406" h="302" extrusionOk="0">
                  <a:moveTo>
                    <a:pt x="203" y="1"/>
                  </a:moveTo>
                  <a:cubicBezTo>
                    <a:pt x="68" y="1"/>
                    <a:pt x="0" y="158"/>
                    <a:pt x="102" y="259"/>
                  </a:cubicBezTo>
                  <a:cubicBezTo>
                    <a:pt x="130" y="288"/>
                    <a:pt x="169" y="302"/>
                    <a:pt x="208" y="302"/>
                  </a:cubicBezTo>
                  <a:cubicBezTo>
                    <a:pt x="248" y="302"/>
                    <a:pt x="287" y="288"/>
                    <a:pt x="315" y="259"/>
                  </a:cubicBezTo>
                  <a:cubicBezTo>
                    <a:pt x="405" y="158"/>
                    <a:pt x="338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11"/>
            <p:cNvSpPr/>
            <p:nvPr/>
          </p:nvSpPr>
          <p:spPr>
            <a:xfrm>
              <a:off x="1833150" y="3707525"/>
              <a:ext cx="9000" cy="7525"/>
            </a:xfrm>
            <a:custGeom>
              <a:avLst/>
              <a:gdLst/>
              <a:ahLst/>
              <a:cxnLst/>
              <a:rect l="l" t="t" r="r" b="b"/>
              <a:pathLst>
                <a:path w="360" h="301" extrusionOk="0">
                  <a:moveTo>
                    <a:pt x="207" y="0"/>
                  </a:moveTo>
                  <a:cubicBezTo>
                    <a:pt x="170" y="0"/>
                    <a:pt x="133" y="13"/>
                    <a:pt x="101" y="41"/>
                  </a:cubicBezTo>
                  <a:cubicBezTo>
                    <a:pt x="0" y="131"/>
                    <a:pt x="68" y="300"/>
                    <a:pt x="202" y="300"/>
                  </a:cubicBezTo>
                  <a:cubicBezTo>
                    <a:pt x="208" y="301"/>
                    <a:pt x="214" y="301"/>
                    <a:pt x="220" y="301"/>
                  </a:cubicBezTo>
                  <a:cubicBezTo>
                    <a:pt x="291" y="301"/>
                    <a:pt x="349" y="237"/>
                    <a:pt x="360" y="154"/>
                  </a:cubicBezTo>
                  <a:cubicBezTo>
                    <a:pt x="360" y="61"/>
                    <a:pt x="286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11"/>
            <p:cNvSpPr/>
            <p:nvPr/>
          </p:nvSpPr>
          <p:spPr>
            <a:xfrm>
              <a:off x="1782275" y="3574675"/>
              <a:ext cx="7875" cy="7775"/>
            </a:xfrm>
            <a:custGeom>
              <a:avLst/>
              <a:gdLst/>
              <a:ahLst/>
              <a:cxnLst/>
              <a:rect l="l" t="t" r="r" b="b"/>
              <a:pathLst>
                <a:path w="315" h="311" extrusionOk="0">
                  <a:moveTo>
                    <a:pt x="153" y="0"/>
                  </a:moveTo>
                  <a:cubicBezTo>
                    <a:pt x="76" y="0"/>
                    <a:pt x="0" y="63"/>
                    <a:pt x="0" y="161"/>
                  </a:cubicBezTo>
                  <a:cubicBezTo>
                    <a:pt x="0" y="251"/>
                    <a:pt x="75" y="311"/>
                    <a:pt x="152" y="311"/>
                  </a:cubicBezTo>
                  <a:cubicBezTo>
                    <a:pt x="190" y="311"/>
                    <a:pt x="229" y="296"/>
                    <a:pt x="259" y="262"/>
                  </a:cubicBezTo>
                  <a:cubicBezTo>
                    <a:pt x="315" y="206"/>
                    <a:pt x="315" y="105"/>
                    <a:pt x="259" y="49"/>
                  </a:cubicBezTo>
                  <a:cubicBezTo>
                    <a:pt x="229" y="15"/>
                    <a:pt x="191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11"/>
            <p:cNvSpPr/>
            <p:nvPr/>
          </p:nvSpPr>
          <p:spPr>
            <a:xfrm>
              <a:off x="1651000" y="3517700"/>
              <a:ext cx="7900" cy="7325"/>
            </a:xfrm>
            <a:custGeom>
              <a:avLst/>
              <a:gdLst/>
              <a:ahLst/>
              <a:cxnLst/>
              <a:rect l="l" t="t" r="r" b="b"/>
              <a:pathLst>
                <a:path w="316" h="293" extrusionOk="0">
                  <a:moveTo>
                    <a:pt x="160" y="0"/>
                  </a:moveTo>
                  <a:cubicBezTo>
                    <a:pt x="88" y="0"/>
                    <a:pt x="18" y="45"/>
                    <a:pt x="12" y="135"/>
                  </a:cubicBezTo>
                  <a:cubicBezTo>
                    <a:pt x="1" y="225"/>
                    <a:pt x="68" y="293"/>
                    <a:pt x="158" y="293"/>
                  </a:cubicBezTo>
                  <a:cubicBezTo>
                    <a:pt x="237" y="293"/>
                    <a:pt x="304" y="225"/>
                    <a:pt x="316" y="147"/>
                  </a:cubicBezTo>
                  <a:lnTo>
                    <a:pt x="316" y="135"/>
                  </a:lnTo>
                  <a:cubicBezTo>
                    <a:pt x="304" y="45"/>
                    <a:pt x="231" y="0"/>
                    <a:pt x="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11"/>
            <p:cNvSpPr/>
            <p:nvPr/>
          </p:nvSpPr>
          <p:spPr>
            <a:xfrm>
              <a:off x="1517775" y="3569325"/>
              <a:ext cx="7900" cy="7600"/>
            </a:xfrm>
            <a:custGeom>
              <a:avLst/>
              <a:gdLst/>
              <a:ahLst/>
              <a:cxnLst/>
              <a:rect l="l" t="t" r="r" b="b"/>
              <a:pathLst>
                <a:path w="316" h="304" extrusionOk="0">
                  <a:moveTo>
                    <a:pt x="153" y="0"/>
                  </a:moveTo>
                  <a:cubicBezTo>
                    <a:pt x="76" y="0"/>
                    <a:pt x="1" y="60"/>
                    <a:pt x="1" y="150"/>
                  </a:cubicBezTo>
                  <a:cubicBezTo>
                    <a:pt x="1" y="243"/>
                    <a:pt x="80" y="304"/>
                    <a:pt x="159" y="304"/>
                  </a:cubicBezTo>
                  <a:cubicBezTo>
                    <a:pt x="195" y="304"/>
                    <a:pt x="231" y="291"/>
                    <a:pt x="260" y="263"/>
                  </a:cubicBezTo>
                  <a:cubicBezTo>
                    <a:pt x="316" y="206"/>
                    <a:pt x="316" y="105"/>
                    <a:pt x="260" y="49"/>
                  </a:cubicBezTo>
                  <a:cubicBezTo>
                    <a:pt x="230" y="15"/>
                    <a:pt x="191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11"/>
            <p:cNvSpPr/>
            <p:nvPr/>
          </p:nvSpPr>
          <p:spPr>
            <a:xfrm>
              <a:off x="1460250" y="3699825"/>
              <a:ext cx="8950" cy="7800"/>
            </a:xfrm>
            <a:custGeom>
              <a:avLst/>
              <a:gdLst/>
              <a:ahLst/>
              <a:cxnLst/>
              <a:rect l="l" t="t" r="r" b="b"/>
              <a:pathLst>
                <a:path w="358" h="312" extrusionOk="0">
                  <a:moveTo>
                    <a:pt x="166" y="1"/>
                  </a:moveTo>
                  <a:cubicBezTo>
                    <a:pt x="76" y="1"/>
                    <a:pt x="9" y="68"/>
                    <a:pt x="9" y="158"/>
                  </a:cubicBezTo>
                  <a:cubicBezTo>
                    <a:pt x="1" y="251"/>
                    <a:pt x="78" y="311"/>
                    <a:pt x="156" y="311"/>
                  </a:cubicBezTo>
                  <a:cubicBezTo>
                    <a:pt x="192" y="311"/>
                    <a:pt x="228" y="299"/>
                    <a:pt x="256" y="270"/>
                  </a:cubicBezTo>
                  <a:cubicBezTo>
                    <a:pt x="357" y="169"/>
                    <a:pt x="301" y="12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11"/>
            <p:cNvSpPr/>
            <p:nvPr/>
          </p:nvSpPr>
          <p:spPr>
            <a:xfrm>
              <a:off x="1551675" y="3904675"/>
              <a:ext cx="18425" cy="15250"/>
            </a:xfrm>
            <a:custGeom>
              <a:avLst/>
              <a:gdLst/>
              <a:ahLst/>
              <a:cxnLst/>
              <a:rect l="l" t="t" r="r" b="b"/>
              <a:pathLst>
                <a:path w="737" h="610" extrusionOk="0">
                  <a:moveTo>
                    <a:pt x="381" y="0"/>
                  </a:moveTo>
                  <a:cubicBezTo>
                    <a:pt x="261" y="0"/>
                    <a:pt x="146" y="72"/>
                    <a:pt x="95" y="182"/>
                  </a:cubicBezTo>
                  <a:cubicBezTo>
                    <a:pt x="0" y="392"/>
                    <a:pt x="163" y="609"/>
                    <a:pt x="366" y="609"/>
                  </a:cubicBezTo>
                  <a:cubicBezTo>
                    <a:pt x="402" y="609"/>
                    <a:pt x="440" y="602"/>
                    <a:pt x="478" y="587"/>
                  </a:cubicBezTo>
                  <a:cubicBezTo>
                    <a:pt x="736" y="486"/>
                    <a:pt x="736" y="137"/>
                    <a:pt x="500" y="25"/>
                  </a:cubicBezTo>
                  <a:cubicBezTo>
                    <a:pt x="461" y="8"/>
                    <a:pt x="421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11"/>
            <p:cNvSpPr/>
            <p:nvPr/>
          </p:nvSpPr>
          <p:spPr>
            <a:xfrm>
              <a:off x="1723650" y="3908075"/>
              <a:ext cx="18450" cy="15400"/>
            </a:xfrm>
            <a:custGeom>
              <a:avLst/>
              <a:gdLst/>
              <a:ahLst/>
              <a:cxnLst/>
              <a:rect l="l" t="t" r="r" b="b"/>
              <a:pathLst>
                <a:path w="738" h="616" extrusionOk="0">
                  <a:moveTo>
                    <a:pt x="374" y="0"/>
                  </a:moveTo>
                  <a:cubicBezTo>
                    <a:pt x="170" y="0"/>
                    <a:pt x="0" y="209"/>
                    <a:pt x="85" y="417"/>
                  </a:cubicBezTo>
                  <a:cubicBezTo>
                    <a:pt x="129" y="540"/>
                    <a:pt x="249" y="615"/>
                    <a:pt x="374" y="615"/>
                  </a:cubicBezTo>
                  <a:cubicBezTo>
                    <a:pt x="409" y="615"/>
                    <a:pt x="445" y="609"/>
                    <a:pt x="479" y="597"/>
                  </a:cubicBezTo>
                  <a:cubicBezTo>
                    <a:pt x="726" y="496"/>
                    <a:pt x="737" y="136"/>
                    <a:pt x="490" y="24"/>
                  </a:cubicBezTo>
                  <a:cubicBezTo>
                    <a:pt x="451" y="8"/>
                    <a:pt x="412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11"/>
            <p:cNvSpPr/>
            <p:nvPr/>
          </p:nvSpPr>
          <p:spPr>
            <a:xfrm>
              <a:off x="1847475" y="3789775"/>
              <a:ext cx="18700" cy="15275"/>
            </a:xfrm>
            <a:custGeom>
              <a:avLst/>
              <a:gdLst/>
              <a:ahLst/>
              <a:cxnLst/>
              <a:rect l="l" t="t" r="r" b="b"/>
              <a:pathLst>
                <a:path w="748" h="611" extrusionOk="0">
                  <a:moveTo>
                    <a:pt x="375" y="0"/>
                  </a:moveTo>
                  <a:cubicBezTo>
                    <a:pt x="338" y="0"/>
                    <a:pt x="298" y="7"/>
                    <a:pt x="259" y="23"/>
                  </a:cubicBezTo>
                  <a:cubicBezTo>
                    <a:pt x="12" y="124"/>
                    <a:pt x="0" y="472"/>
                    <a:pt x="248" y="585"/>
                  </a:cubicBezTo>
                  <a:cubicBezTo>
                    <a:pt x="289" y="602"/>
                    <a:pt x="332" y="611"/>
                    <a:pt x="373" y="611"/>
                  </a:cubicBezTo>
                  <a:cubicBezTo>
                    <a:pt x="492" y="611"/>
                    <a:pt x="603" y="544"/>
                    <a:pt x="652" y="427"/>
                  </a:cubicBezTo>
                  <a:cubicBezTo>
                    <a:pt x="748" y="218"/>
                    <a:pt x="585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11"/>
            <p:cNvSpPr/>
            <p:nvPr/>
          </p:nvSpPr>
          <p:spPr>
            <a:xfrm>
              <a:off x="1851225" y="3618600"/>
              <a:ext cx="17625" cy="15200"/>
            </a:xfrm>
            <a:custGeom>
              <a:avLst/>
              <a:gdLst/>
              <a:ahLst/>
              <a:cxnLst/>
              <a:rect l="l" t="t" r="r" b="b"/>
              <a:pathLst>
                <a:path w="705" h="608" extrusionOk="0">
                  <a:moveTo>
                    <a:pt x="364" y="0"/>
                  </a:moveTo>
                  <a:cubicBezTo>
                    <a:pt x="253" y="0"/>
                    <a:pt x="141" y="60"/>
                    <a:pt x="87" y="180"/>
                  </a:cubicBezTo>
                  <a:cubicBezTo>
                    <a:pt x="1" y="390"/>
                    <a:pt x="157" y="608"/>
                    <a:pt x="364" y="608"/>
                  </a:cubicBezTo>
                  <a:cubicBezTo>
                    <a:pt x="402" y="608"/>
                    <a:pt x="441" y="601"/>
                    <a:pt x="480" y="585"/>
                  </a:cubicBezTo>
                  <a:cubicBezTo>
                    <a:pt x="626" y="529"/>
                    <a:pt x="705" y="349"/>
                    <a:pt x="649" y="192"/>
                  </a:cubicBezTo>
                  <a:cubicBezTo>
                    <a:pt x="597" y="65"/>
                    <a:pt x="480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11"/>
            <p:cNvSpPr/>
            <p:nvPr/>
          </p:nvSpPr>
          <p:spPr>
            <a:xfrm>
              <a:off x="1732100" y="3495075"/>
              <a:ext cx="17875" cy="15350"/>
            </a:xfrm>
            <a:custGeom>
              <a:avLst/>
              <a:gdLst/>
              <a:ahLst/>
              <a:cxnLst/>
              <a:rect l="l" t="t" r="r" b="b"/>
              <a:pathLst>
                <a:path w="715" h="614" extrusionOk="0">
                  <a:moveTo>
                    <a:pt x="364" y="1"/>
                  </a:moveTo>
                  <a:cubicBezTo>
                    <a:pt x="164" y="1"/>
                    <a:pt x="1" y="208"/>
                    <a:pt x="85" y="422"/>
                  </a:cubicBezTo>
                  <a:cubicBezTo>
                    <a:pt x="136" y="549"/>
                    <a:pt x="253" y="613"/>
                    <a:pt x="369" y="613"/>
                  </a:cubicBezTo>
                  <a:cubicBezTo>
                    <a:pt x="481" y="613"/>
                    <a:pt x="592" y="554"/>
                    <a:pt x="647" y="433"/>
                  </a:cubicBezTo>
                  <a:cubicBezTo>
                    <a:pt x="714" y="276"/>
                    <a:pt x="647" y="96"/>
                    <a:pt x="489" y="29"/>
                  </a:cubicBezTo>
                  <a:cubicBezTo>
                    <a:pt x="447" y="9"/>
                    <a:pt x="40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11"/>
            <p:cNvSpPr/>
            <p:nvPr/>
          </p:nvSpPr>
          <p:spPr>
            <a:xfrm>
              <a:off x="1560500" y="3491675"/>
              <a:ext cx="18200" cy="15225"/>
            </a:xfrm>
            <a:custGeom>
              <a:avLst/>
              <a:gdLst/>
              <a:ahLst/>
              <a:cxnLst/>
              <a:rect l="l" t="t" r="r" b="b"/>
              <a:pathLst>
                <a:path w="728" h="609" extrusionOk="0">
                  <a:moveTo>
                    <a:pt x="358" y="0"/>
                  </a:moveTo>
                  <a:cubicBezTo>
                    <a:pt x="325" y="0"/>
                    <a:pt x="291" y="6"/>
                    <a:pt x="259" y="18"/>
                  </a:cubicBezTo>
                  <a:cubicBezTo>
                    <a:pt x="1" y="120"/>
                    <a:pt x="1" y="479"/>
                    <a:pt x="248" y="581"/>
                  </a:cubicBezTo>
                  <a:cubicBezTo>
                    <a:pt x="290" y="600"/>
                    <a:pt x="333" y="608"/>
                    <a:pt x="373" y="608"/>
                  </a:cubicBezTo>
                  <a:cubicBezTo>
                    <a:pt x="570" y="608"/>
                    <a:pt x="727" y="403"/>
                    <a:pt x="653" y="198"/>
                  </a:cubicBezTo>
                  <a:cubicBezTo>
                    <a:pt x="600" y="75"/>
                    <a:pt x="479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11"/>
            <p:cNvSpPr/>
            <p:nvPr/>
          </p:nvSpPr>
          <p:spPr>
            <a:xfrm>
              <a:off x="1436150" y="3610075"/>
              <a:ext cx="18700" cy="15300"/>
            </a:xfrm>
            <a:custGeom>
              <a:avLst/>
              <a:gdLst/>
              <a:ahLst/>
              <a:cxnLst/>
              <a:rect l="l" t="t" r="r" b="b"/>
              <a:pathLst>
                <a:path w="748" h="612" extrusionOk="0">
                  <a:moveTo>
                    <a:pt x="375" y="1"/>
                  </a:moveTo>
                  <a:cubicBezTo>
                    <a:pt x="257" y="1"/>
                    <a:pt x="145" y="68"/>
                    <a:pt x="96" y="184"/>
                  </a:cubicBezTo>
                  <a:cubicBezTo>
                    <a:pt x="0" y="394"/>
                    <a:pt x="163" y="611"/>
                    <a:pt x="373" y="611"/>
                  </a:cubicBezTo>
                  <a:cubicBezTo>
                    <a:pt x="410" y="611"/>
                    <a:pt x="450" y="604"/>
                    <a:pt x="489" y="589"/>
                  </a:cubicBezTo>
                  <a:cubicBezTo>
                    <a:pt x="736" y="488"/>
                    <a:pt x="748" y="139"/>
                    <a:pt x="500" y="27"/>
                  </a:cubicBezTo>
                  <a:cubicBezTo>
                    <a:pt x="459" y="9"/>
                    <a:pt x="417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11"/>
            <p:cNvSpPr/>
            <p:nvPr/>
          </p:nvSpPr>
          <p:spPr>
            <a:xfrm>
              <a:off x="1430450" y="3781300"/>
              <a:ext cx="20200" cy="15425"/>
            </a:xfrm>
            <a:custGeom>
              <a:avLst/>
              <a:gdLst/>
              <a:ahLst/>
              <a:cxnLst/>
              <a:rect l="l" t="t" r="r" b="b"/>
              <a:pathLst>
                <a:path w="808" h="617" extrusionOk="0">
                  <a:moveTo>
                    <a:pt x="463" y="0"/>
                  </a:moveTo>
                  <a:cubicBezTo>
                    <a:pt x="424" y="0"/>
                    <a:pt x="385" y="8"/>
                    <a:pt x="346" y="24"/>
                  </a:cubicBezTo>
                  <a:cubicBezTo>
                    <a:pt x="1" y="143"/>
                    <a:pt x="140" y="616"/>
                    <a:pt x="438" y="616"/>
                  </a:cubicBezTo>
                  <a:cubicBezTo>
                    <a:pt x="480" y="616"/>
                    <a:pt x="524" y="607"/>
                    <a:pt x="571" y="587"/>
                  </a:cubicBezTo>
                  <a:cubicBezTo>
                    <a:pt x="728" y="530"/>
                    <a:pt x="807" y="350"/>
                    <a:pt x="740" y="193"/>
                  </a:cubicBezTo>
                  <a:cubicBezTo>
                    <a:pt x="697" y="74"/>
                    <a:pt x="584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11"/>
            <p:cNvSpPr/>
            <p:nvPr/>
          </p:nvSpPr>
          <p:spPr>
            <a:xfrm>
              <a:off x="1457925" y="3884300"/>
              <a:ext cx="8175" cy="7600"/>
            </a:xfrm>
            <a:custGeom>
              <a:avLst/>
              <a:gdLst/>
              <a:ahLst/>
              <a:cxnLst/>
              <a:rect l="l" t="t" r="r" b="b"/>
              <a:pathLst>
                <a:path w="327" h="304" extrusionOk="0">
                  <a:moveTo>
                    <a:pt x="168" y="1"/>
                  </a:moveTo>
                  <a:cubicBezTo>
                    <a:pt x="132" y="1"/>
                    <a:pt x="96" y="13"/>
                    <a:pt x="68" y="42"/>
                  </a:cubicBezTo>
                  <a:cubicBezTo>
                    <a:pt x="0" y="109"/>
                    <a:pt x="0" y="199"/>
                    <a:pt x="68" y="255"/>
                  </a:cubicBezTo>
                  <a:cubicBezTo>
                    <a:pt x="98" y="289"/>
                    <a:pt x="137" y="304"/>
                    <a:pt x="175" y="304"/>
                  </a:cubicBezTo>
                  <a:cubicBezTo>
                    <a:pt x="251" y="304"/>
                    <a:pt x="326" y="244"/>
                    <a:pt x="326" y="154"/>
                  </a:cubicBezTo>
                  <a:cubicBezTo>
                    <a:pt x="326" y="61"/>
                    <a:pt x="247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11"/>
            <p:cNvSpPr/>
            <p:nvPr/>
          </p:nvSpPr>
          <p:spPr>
            <a:xfrm>
              <a:off x="1642025" y="3964500"/>
              <a:ext cx="8725" cy="7700"/>
            </a:xfrm>
            <a:custGeom>
              <a:avLst/>
              <a:gdLst/>
              <a:ahLst/>
              <a:cxnLst/>
              <a:rect l="l" t="t" r="r" b="b"/>
              <a:pathLst>
                <a:path w="349" h="308" extrusionOk="0">
                  <a:moveTo>
                    <a:pt x="152" y="0"/>
                  </a:moveTo>
                  <a:cubicBezTo>
                    <a:pt x="75" y="0"/>
                    <a:pt x="0" y="60"/>
                    <a:pt x="0" y="150"/>
                  </a:cubicBezTo>
                  <a:cubicBezTo>
                    <a:pt x="0" y="240"/>
                    <a:pt x="68" y="308"/>
                    <a:pt x="146" y="308"/>
                  </a:cubicBezTo>
                  <a:cubicBezTo>
                    <a:pt x="281" y="308"/>
                    <a:pt x="349" y="150"/>
                    <a:pt x="259" y="49"/>
                  </a:cubicBezTo>
                  <a:cubicBezTo>
                    <a:pt x="229" y="15"/>
                    <a:pt x="190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11"/>
            <p:cNvSpPr/>
            <p:nvPr/>
          </p:nvSpPr>
          <p:spPr>
            <a:xfrm>
              <a:off x="1828350" y="3891850"/>
              <a:ext cx="8475" cy="7700"/>
            </a:xfrm>
            <a:custGeom>
              <a:avLst/>
              <a:gdLst/>
              <a:ahLst/>
              <a:cxnLst/>
              <a:rect l="l" t="t" r="r" b="b"/>
              <a:pathLst>
                <a:path w="339" h="308" extrusionOk="0">
                  <a:moveTo>
                    <a:pt x="164" y="1"/>
                  </a:moveTo>
                  <a:cubicBezTo>
                    <a:pt x="125" y="1"/>
                    <a:pt x="85" y="15"/>
                    <a:pt x="57" y="43"/>
                  </a:cubicBezTo>
                  <a:cubicBezTo>
                    <a:pt x="1" y="99"/>
                    <a:pt x="1" y="201"/>
                    <a:pt x="57" y="257"/>
                  </a:cubicBezTo>
                  <a:cubicBezTo>
                    <a:pt x="85" y="290"/>
                    <a:pt x="125" y="307"/>
                    <a:pt x="164" y="307"/>
                  </a:cubicBezTo>
                  <a:cubicBezTo>
                    <a:pt x="203" y="307"/>
                    <a:pt x="243" y="290"/>
                    <a:pt x="271" y="257"/>
                  </a:cubicBezTo>
                  <a:cubicBezTo>
                    <a:pt x="338" y="201"/>
                    <a:pt x="338" y="99"/>
                    <a:pt x="271" y="43"/>
                  </a:cubicBezTo>
                  <a:cubicBezTo>
                    <a:pt x="243" y="15"/>
                    <a:pt x="203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11"/>
            <p:cNvSpPr/>
            <p:nvPr/>
          </p:nvSpPr>
          <p:spPr>
            <a:xfrm>
              <a:off x="1835200" y="3523425"/>
              <a:ext cx="9200" cy="7375"/>
            </a:xfrm>
            <a:custGeom>
              <a:avLst/>
              <a:gdLst/>
              <a:ahLst/>
              <a:cxnLst/>
              <a:rect l="l" t="t" r="r" b="b"/>
              <a:pathLst>
                <a:path w="368" h="295" extrusionOk="0">
                  <a:moveTo>
                    <a:pt x="206" y="0"/>
                  </a:moveTo>
                  <a:cubicBezTo>
                    <a:pt x="93" y="0"/>
                    <a:pt x="1" y="132"/>
                    <a:pt x="87" y="244"/>
                  </a:cubicBezTo>
                  <a:cubicBezTo>
                    <a:pt x="115" y="277"/>
                    <a:pt x="154" y="294"/>
                    <a:pt x="193" y="294"/>
                  </a:cubicBezTo>
                  <a:cubicBezTo>
                    <a:pt x="233" y="294"/>
                    <a:pt x="272" y="277"/>
                    <a:pt x="300" y="244"/>
                  </a:cubicBezTo>
                  <a:cubicBezTo>
                    <a:pt x="357" y="187"/>
                    <a:pt x="368" y="98"/>
                    <a:pt x="312" y="41"/>
                  </a:cubicBezTo>
                  <a:cubicBezTo>
                    <a:pt x="277" y="12"/>
                    <a:pt x="241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11"/>
            <p:cNvSpPr/>
            <p:nvPr/>
          </p:nvSpPr>
          <p:spPr>
            <a:xfrm>
              <a:off x="1651300" y="3442950"/>
              <a:ext cx="9000" cy="7700"/>
            </a:xfrm>
            <a:custGeom>
              <a:avLst/>
              <a:gdLst/>
              <a:ahLst/>
              <a:cxnLst/>
              <a:rect l="l" t="t" r="r" b="b"/>
              <a:pathLst>
                <a:path w="360" h="308" extrusionOk="0">
                  <a:moveTo>
                    <a:pt x="214" y="0"/>
                  </a:moveTo>
                  <a:cubicBezTo>
                    <a:pt x="79" y="0"/>
                    <a:pt x="0" y="157"/>
                    <a:pt x="101" y="259"/>
                  </a:cubicBezTo>
                  <a:cubicBezTo>
                    <a:pt x="131" y="292"/>
                    <a:pt x="170" y="307"/>
                    <a:pt x="208" y="307"/>
                  </a:cubicBezTo>
                  <a:cubicBezTo>
                    <a:pt x="285" y="307"/>
                    <a:pt x="360" y="247"/>
                    <a:pt x="360" y="157"/>
                  </a:cubicBezTo>
                  <a:cubicBezTo>
                    <a:pt x="360" y="67"/>
                    <a:pt x="292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11"/>
            <p:cNvSpPr/>
            <p:nvPr/>
          </p:nvSpPr>
          <p:spPr>
            <a:xfrm>
              <a:off x="1464675" y="3515525"/>
              <a:ext cx="10125" cy="7550"/>
            </a:xfrm>
            <a:custGeom>
              <a:avLst/>
              <a:gdLst/>
              <a:ahLst/>
              <a:cxnLst/>
              <a:rect l="l" t="t" r="r" b="b"/>
              <a:pathLst>
                <a:path w="405" h="302" extrusionOk="0">
                  <a:moveTo>
                    <a:pt x="204" y="0"/>
                  </a:moveTo>
                  <a:cubicBezTo>
                    <a:pt x="166" y="0"/>
                    <a:pt x="129" y="14"/>
                    <a:pt x="101" y="43"/>
                  </a:cubicBezTo>
                  <a:cubicBezTo>
                    <a:pt x="0" y="144"/>
                    <a:pt x="68" y="301"/>
                    <a:pt x="203" y="301"/>
                  </a:cubicBezTo>
                  <a:cubicBezTo>
                    <a:pt x="337" y="301"/>
                    <a:pt x="405" y="144"/>
                    <a:pt x="315" y="43"/>
                  </a:cubicBezTo>
                  <a:cubicBezTo>
                    <a:pt x="281" y="14"/>
                    <a:pt x="242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11"/>
            <p:cNvSpPr/>
            <p:nvPr/>
          </p:nvSpPr>
          <p:spPr>
            <a:xfrm>
              <a:off x="1385400" y="3698425"/>
              <a:ext cx="8750" cy="7500"/>
            </a:xfrm>
            <a:custGeom>
              <a:avLst/>
              <a:gdLst/>
              <a:ahLst/>
              <a:cxnLst/>
              <a:rect l="l" t="t" r="r" b="b"/>
              <a:pathLst>
                <a:path w="350" h="300" extrusionOk="0">
                  <a:moveTo>
                    <a:pt x="158" y="0"/>
                  </a:moveTo>
                  <a:cubicBezTo>
                    <a:pt x="68" y="0"/>
                    <a:pt x="1" y="68"/>
                    <a:pt x="1" y="147"/>
                  </a:cubicBezTo>
                  <a:cubicBezTo>
                    <a:pt x="1" y="239"/>
                    <a:pt x="75" y="300"/>
                    <a:pt x="154" y="300"/>
                  </a:cubicBezTo>
                  <a:cubicBezTo>
                    <a:pt x="190" y="300"/>
                    <a:pt x="228" y="287"/>
                    <a:pt x="259" y="259"/>
                  </a:cubicBezTo>
                  <a:cubicBezTo>
                    <a:pt x="349" y="169"/>
                    <a:pt x="293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74" name="Google Shape;2074;p11"/>
          <p:cNvPicPr preferRelativeResize="0"/>
          <p:nvPr/>
        </p:nvPicPr>
        <p:blipFill rotWithShape="1">
          <a:blip r:embed="rId2">
            <a:alphaModFix/>
          </a:blip>
          <a:srcRect r="3956"/>
          <a:stretch/>
        </p:blipFill>
        <p:spPr>
          <a:xfrm>
            <a:off x="5895050" y="-531888"/>
            <a:ext cx="3725777" cy="3822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5" name="Google Shape;2075;p11"/>
          <p:cNvPicPr preferRelativeResize="0"/>
          <p:nvPr/>
        </p:nvPicPr>
        <p:blipFill rotWithShape="1">
          <a:blip r:embed="rId2">
            <a:alphaModFix/>
          </a:blip>
          <a:srcRect r="3956"/>
          <a:stretch/>
        </p:blipFill>
        <p:spPr>
          <a:xfrm>
            <a:off x="-515275" y="660612"/>
            <a:ext cx="3725777" cy="3822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">
    <p:spTree>
      <p:nvGrpSpPr>
        <p:cNvPr id="1" name="Shape 2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13"/>
          <p:cNvSpPr/>
          <p:nvPr/>
        </p:nvSpPr>
        <p:spPr>
          <a:xfrm rot="5400000">
            <a:off x="-58913" y="1437508"/>
            <a:ext cx="4310671" cy="4192804"/>
          </a:xfrm>
          <a:custGeom>
            <a:avLst/>
            <a:gdLst/>
            <a:ahLst/>
            <a:cxnLst/>
            <a:rect l="l" t="t" r="r" b="b"/>
            <a:pathLst>
              <a:path w="98361" h="77383" extrusionOk="0">
                <a:moveTo>
                  <a:pt x="98282" y="1"/>
                </a:moveTo>
                <a:lnTo>
                  <a:pt x="97360" y="282"/>
                </a:lnTo>
                <a:lnTo>
                  <a:pt x="47320" y="36066"/>
                </a:lnTo>
                <a:lnTo>
                  <a:pt x="47320" y="43531"/>
                </a:lnTo>
                <a:lnTo>
                  <a:pt x="0" y="77382"/>
                </a:lnTo>
                <a:lnTo>
                  <a:pt x="0" y="77382"/>
                </a:lnTo>
                <a:lnTo>
                  <a:pt x="98361" y="77270"/>
                </a:lnTo>
                <a:lnTo>
                  <a:pt x="9828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13"/>
          <p:cNvSpPr/>
          <p:nvPr/>
        </p:nvSpPr>
        <p:spPr>
          <a:xfrm rot="5400000">
            <a:off x="-47590" y="1557813"/>
            <a:ext cx="4218402" cy="4752027"/>
          </a:xfrm>
          <a:custGeom>
            <a:avLst/>
            <a:gdLst/>
            <a:ahLst/>
            <a:cxnLst/>
            <a:rect l="l" t="t" r="r" b="b"/>
            <a:pathLst>
              <a:path w="76922" h="82824" extrusionOk="0">
                <a:moveTo>
                  <a:pt x="76922" y="1"/>
                </a:moveTo>
                <a:lnTo>
                  <a:pt x="38742" y="37033"/>
                </a:lnTo>
                <a:lnTo>
                  <a:pt x="38529" y="37236"/>
                </a:lnTo>
                <a:lnTo>
                  <a:pt x="38517" y="37517"/>
                </a:lnTo>
                <a:lnTo>
                  <a:pt x="38301" y="46404"/>
                </a:lnTo>
                <a:lnTo>
                  <a:pt x="38301" y="46404"/>
                </a:lnTo>
                <a:lnTo>
                  <a:pt x="1" y="80609"/>
                </a:lnTo>
                <a:lnTo>
                  <a:pt x="4048" y="82824"/>
                </a:lnTo>
                <a:lnTo>
                  <a:pt x="40833" y="47388"/>
                </a:lnTo>
                <a:lnTo>
                  <a:pt x="41137" y="47095"/>
                </a:lnTo>
                <a:lnTo>
                  <a:pt x="41126" y="46769"/>
                </a:lnTo>
                <a:lnTo>
                  <a:pt x="40885" y="37769"/>
                </a:lnTo>
                <a:lnTo>
                  <a:pt x="40885" y="37769"/>
                </a:lnTo>
                <a:lnTo>
                  <a:pt x="7692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9" name="Google Shape;2409;p13"/>
          <p:cNvSpPr/>
          <p:nvPr/>
        </p:nvSpPr>
        <p:spPr>
          <a:xfrm rot="265342">
            <a:off x="-1554810" y="-183976"/>
            <a:ext cx="5997262" cy="4988694"/>
          </a:xfrm>
          <a:custGeom>
            <a:avLst/>
            <a:gdLst/>
            <a:ahLst/>
            <a:cxnLst/>
            <a:rect l="l" t="t" r="r" b="b"/>
            <a:pathLst>
              <a:path w="92257" h="76742" extrusionOk="0">
                <a:moveTo>
                  <a:pt x="66826" y="1"/>
                </a:moveTo>
                <a:lnTo>
                  <a:pt x="10389" y="68"/>
                </a:lnTo>
                <a:lnTo>
                  <a:pt x="1" y="619"/>
                </a:lnTo>
                <a:lnTo>
                  <a:pt x="57809" y="51626"/>
                </a:lnTo>
                <a:lnTo>
                  <a:pt x="66893" y="51615"/>
                </a:lnTo>
                <a:lnTo>
                  <a:pt x="92178" y="76742"/>
                </a:lnTo>
                <a:lnTo>
                  <a:pt x="92256" y="76663"/>
                </a:lnTo>
                <a:lnTo>
                  <a:pt x="71581" y="26274"/>
                </a:lnTo>
                <a:lnTo>
                  <a:pt x="74032" y="17820"/>
                </a:lnTo>
                <a:lnTo>
                  <a:pt x="6682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0" name="Google Shape;2410;p13"/>
          <p:cNvGrpSpPr/>
          <p:nvPr/>
        </p:nvGrpSpPr>
        <p:grpSpPr>
          <a:xfrm>
            <a:off x="2451864" y="1854098"/>
            <a:ext cx="928562" cy="1016530"/>
            <a:chOff x="1385400" y="3442950"/>
            <a:chExt cx="483450" cy="529250"/>
          </a:xfrm>
        </p:grpSpPr>
        <p:sp>
          <p:nvSpPr>
            <p:cNvPr id="2411" name="Google Shape;2411;p13"/>
            <p:cNvSpPr/>
            <p:nvPr/>
          </p:nvSpPr>
          <p:spPr>
            <a:xfrm>
              <a:off x="1608850" y="3719700"/>
              <a:ext cx="29450" cy="27775"/>
            </a:xfrm>
            <a:custGeom>
              <a:avLst/>
              <a:gdLst/>
              <a:ahLst/>
              <a:cxnLst/>
              <a:rect l="l" t="t" r="r" b="b"/>
              <a:pathLst>
                <a:path w="1178" h="1111" extrusionOk="0">
                  <a:moveTo>
                    <a:pt x="613" y="1"/>
                  </a:moveTo>
                  <a:cubicBezTo>
                    <a:pt x="478" y="1"/>
                    <a:pt x="340" y="50"/>
                    <a:pt x="225" y="161"/>
                  </a:cubicBezTo>
                  <a:cubicBezTo>
                    <a:pt x="12" y="364"/>
                    <a:pt x="1" y="712"/>
                    <a:pt x="214" y="937"/>
                  </a:cubicBezTo>
                  <a:cubicBezTo>
                    <a:pt x="327" y="1057"/>
                    <a:pt x="469" y="1111"/>
                    <a:pt x="609" y="1111"/>
                  </a:cubicBezTo>
                  <a:cubicBezTo>
                    <a:pt x="890" y="1111"/>
                    <a:pt x="1162" y="896"/>
                    <a:pt x="1170" y="566"/>
                  </a:cubicBezTo>
                  <a:cubicBezTo>
                    <a:pt x="1177" y="229"/>
                    <a:pt x="903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13"/>
            <p:cNvSpPr/>
            <p:nvPr/>
          </p:nvSpPr>
          <p:spPr>
            <a:xfrm>
              <a:off x="1658675" y="3720625"/>
              <a:ext cx="36775" cy="27500"/>
            </a:xfrm>
            <a:custGeom>
              <a:avLst/>
              <a:gdLst/>
              <a:ahLst/>
              <a:cxnLst/>
              <a:rect l="l" t="t" r="r" b="b"/>
              <a:pathLst>
                <a:path w="1471" h="1100" extrusionOk="0">
                  <a:moveTo>
                    <a:pt x="737" y="0"/>
                  </a:moveTo>
                  <a:cubicBezTo>
                    <a:pt x="251" y="0"/>
                    <a:pt x="1" y="577"/>
                    <a:pt x="335" y="934"/>
                  </a:cubicBezTo>
                  <a:cubicBezTo>
                    <a:pt x="444" y="1043"/>
                    <a:pt x="589" y="1100"/>
                    <a:pt x="735" y="1100"/>
                  </a:cubicBezTo>
                  <a:cubicBezTo>
                    <a:pt x="873" y="1100"/>
                    <a:pt x="1012" y="1049"/>
                    <a:pt x="1122" y="945"/>
                  </a:cubicBezTo>
                  <a:cubicBezTo>
                    <a:pt x="1470" y="608"/>
                    <a:pt x="1234" y="12"/>
                    <a:pt x="751" y="1"/>
                  </a:cubicBezTo>
                  <a:cubicBezTo>
                    <a:pt x="746" y="0"/>
                    <a:pt x="741" y="0"/>
                    <a:pt x="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13"/>
            <p:cNvSpPr/>
            <p:nvPr/>
          </p:nvSpPr>
          <p:spPr>
            <a:xfrm>
              <a:off x="1659725" y="3667775"/>
              <a:ext cx="36850" cy="27675"/>
            </a:xfrm>
            <a:custGeom>
              <a:avLst/>
              <a:gdLst/>
              <a:ahLst/>
              <a:cxnLst/>
              <a:rect l="l" t="t" r="r" b="b"/>
              <a:pathLst>
                <a:path w="1474" h="1107" extrusionOk="0">
                  <a:moveTo>
                    <a:pt x="742" y="1"/>
                  </a:moveTo>
                  <a:cubicBezTo>
                    <a:pt x="259" y="1"/>
                    <a:pt x="0" y="586"/>
                    <a:pt x="338" y="945"/>
                  </a:cubicBezTo>
                  <a:cubicBezTo>
                    <a:pt x="446" y="1054"/>
                    <a:pt x="589" y="1107"/>
                    <a:pt x="733" y="1107"/>
                  </a:cubicBezTo>
                  <a:cubicBezTo>
                    <a:pt x="873" y="1107"/>
                    <a:pt x="1014" y="1056"/>
                    <a:pt x="1125" y="957"/>
                  </a:cubicBezTo>
                  <a:cubicBezTo>
                    <a:pt x="1473" y="619"/>
                    <a:pt x="1237" y="12"/>
                    <a:pt x="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13"/>
            <p:cNvSpPr/>
            <p:nvPr/>
          </p:nvSpPr>
          <p:spPr>
            <a:xfrm>
              <a:off x="1611200" y="3666825"/>
              <a:ext cx="29425" cy="27575"/>
            </a:xfrm>
            <a:custGeom>
              <a:avLst/>
              <a:gdLst/>
              <a:ahLst/>
              <a:cxnLst/>
              <a:rect l="l" t="t" r="r" b="b"/>
              <a:pathLst>
                <a:path w="1177" h="1103" extrusionOk="0">
                  <a:moveTo>
                    <a:pt x="568" y="0"/>
                  </a:moveTo>
                  <a:cubicBezTo>
                    <a:pt x="288" y="0"/>
                    <a:pt x="15" y="215"/>
                    <a:pt x="8" y="545"/>
                  </a:cubicBezTo>
                  <a:cubicBezTo>
                    <a:pt x="0" y="877"/>
                    <a:pt x="278" y="1103"/>
                    <a:pt x="566" y="1103"/>
                  </a:cubicBezTo>
                  <a:cubicBezTo>
                    <a:pt x="698" y="1103"/>
                    <a:pt x="832" y="1055"/>
                    <a:pt x="941" y="950"/>
                  </a:cubicBezTo>
                  <a:cubicBezTo>
                    <a:pt x="1166" y="736"/>
                    <a:pt x="1177" y="387"/>
                    <a:pt x="963" y="174"/>
                  </a:cubicBezTo>
                  <a:cubicBezTo>
                    <a:pt x="851" y="54"/>
                    <a:pt x="709" y="0"/>
                    <a:pt x="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13"/>
            <p:cNvSpPr/>
            <p:nvPr/>
          </p:nvSpPr>
          <p:spPr>
            <a:xfrm>
              <a:off x="1603800" y="3760475"/>
              <a:ext cx="35725" cy="30600"/>
            </a:xfrm>
            <a:custGeom>
              <a:avLst/>
              <a:gdLst/>
              <a:ahLst/>
              <a:cxnLst/>
              <a:rect l="l" t="t" r="r" b="b"/>
              <a:pathLst>
                <a:path w="1429" h="1224" extrusionOk="0">
                  <a:moveTo>
                    <a:pt x="694" y="0"/>
                  </a:moveTo>
                  <a:cubicBezTo>
                    <a:pt x="467" y="0"/>
                    <a:pt x="241" y="124"/>
                    <a:pt x="135" y="374"/>
                  </a:cubicBezTo>
                  <a:cubicBezTo>
                    <a:pt x="0" y="677"/>
                    <a:pt x="146" y="1037"/>
                    <a:pt x="450" y="1172"/>
                  </a:cubicBezTo>
                  <a:cubicBezTo>
                    <a:pt x="531" y="1207"/>
                    <a:pt x="613" y="1223"/>
                    <a:pt x="692" y="1223"/>
                  </a:cubicBezTo>
                  <a:cubicBezTo>
                    <a:pt x="1095" y="1223"/>
                    <a:pt x="1429" y="808"/>
                    <a:pt x="1259" y="385"/>
                  </a:cubicBezTo>
                  <a:cubicBezTo>
                    <a:pt x="1157" y="129"/>
                    <a:pt x="925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13"/>
            <p:cNvSpPr/>
            <p:nvPr/>
          </p:nvSpPr>
          <p:spPr>
            <a:xfrm>
              <a:off x="1660025" y="3761675"/>
              <a:ext cx="36825" cy="30475"/>
            </a:xfrm>
            <a:custGeom>
              <a:avLst/>
              <a:gdLst/>
              <a:ahLst/>
              <a:cxnLst/>
              <a:rect l="l" t="t" r="r" b="b"/>
              <a:pathLst>
                <a:path w="1473" h="1219" extrusionOk="0">
                  <a:moveTo>
                    <a:pt x="726" y="0"/>
                  </a:moveTo>
                  <a:cubicBezTo>
                    <a:pt x="328" y="0"/>
                    <a:pt x="0" y="412"/>
                    <a:pt x="168" y="832"/>
                  </a:cubicBezTo>
                  <a:cubicBezTo>
                    <a:pt x="264" y="1075"/>
                    <a:pt x="494" y="1218"/>
                    <a:pt x="739" y="1218"/>
                  </a:cubicBezTo>
                  <a:cubicBezTo>
                    <a:pt x="811" y="1218"/>
                    <a:pt x="884" y="1206"/>
                    <a:pt x="955" y="1180"/>
                  </a:cubicBezTo>
                  <a:cubicBezTo>
                    <a:pt x="1461" y="978"/>
                    <a:pt x="1472" y="270"/>
                    <a:pt x="978" y="56"/>
                  </a:cubicBezTo>
                  <a:cubicBezTo>
                    <a:pt x="893" y="18"/>
                    <a:pt x="808" y="0"/>
                    <a:pt x="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13"/>
            <p:cNvSpPr/>
            <p:nvPr/>
          </p:nvSpPr>
          <p:spPr>
            <a:xfrm>
              <a:off x="1701325" y="3722300"/>
              <a:ext cx="37100" cy="30300"/>
            </a:xfrm>
            <a:custGeom>
              <a:avLst/>
              <a:gdLst/>
              <a:ahLst/>
              <a:cxnLst/>
              <a:rect l="l" t="t" r="r" b="b"/>
              <a:pathLst>
                <a:path w="1484" h="1212" extrusionOk="0">
                  <a:moveTo>
                    <a:pt x="749" y="0"/>
                  </a:moveTo>
                  <a:cubicBezTo>
                    <a:pt x="674" y="0"/>
                    <a:pt x="596" y="15"/>
                    <a:pt x="517" y="46"/>
                  </a:cubicBezTo>
                  <a:cubicBezTo>
                    <a:pt x="12" y="237"/>
                    <a:pt x="0" y="945"/>
                    <a:pt x="495" y="1159"/>
                  </a:cubicBezTo>
                  <a:cubicBezTo>
                    <a:pt x="575" y="1194"/>
                    <a:pt x="659" y="1211"/>
                    <a:pt x="741" y="1211"/>
                  </a:cubicBezTo>
                  <a:cubicBezTo>
                    <a:pt x="972" y="1211"/>
                    <a:pt x="1194" y="1079"/>
                    <a:pt x="1293" y="855"/>
                  </a:cubicBezTo>
                  <a:cubicBezTo>
                    <a:pt x="1483" y="428"/>
                    <a:pt x="1159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13"/>
            <p:cNvSpPr/>
            <p:nvPr/>
          </p:nvSpPr>
          <p:spPr>
            <a:xfrm>
              <a:off x="1702400" y="3665250"/>
              <a:ext cx="35775" cy="30300"/>
            </a:xfrm>
            <a:custGeom>
              <a:avLst/>
              <a:gdLst/>
              <a:ahLst/>
              <a:cxnLst/>
              <a:rect l="l" t="t" r="r" b="b"/>
              <a:pathLst>
                <a:path w="1431" h="1212" extrusionOk="0">
                  <a:moveTo>
                    <a:pt x="741" y="1"/>
                  </a:moveTo>
                  <a:cubicBezTo>
                    <a:pt x="517" y="1"/>
                    <a:pt x="292" y="119"/>
                    <a:pt x="182" y="361"/>
                  </a:cubicBezTo>
                  <a:cubicBezTo>
                    <a:pt x="0" y="782"/>
                    <a:pt x="332" y="1211"/>
                    <a:pt x="740" y="1211"/>
                  </a:cubicBezTo>
                  <a:cubicBezTo>
                    <a:pt x="811" y="1211"/>
                    <a:pt x="885" y="1198"/>
                    <a:pt x="958" y="1170"/>
                  </a:cubicBezTo>
                  <a:cubicBezTo>
                    <a:pt x="1273" y="1046"/>
                    <a:pt x="1430" y="698"/>
                    <a:pt x="1306" y="383"/>
                  </a:cubicBezTo>
                  <a:cubicBezTo>
                    <a:pt x="1209" y="130"/>
                    <a:pt x="976" y="1"/>
                    <a:pt x="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13"/>
            <p:cNvSpPr/>
            <p:nvPr/>
          </p:nvSpPr>
          <p:spPr>
            <a:xfrm>
              <a:off x="1662825" y="3624225"/>
              <a:ext cx="36850" cy="30400"/>
            </a:xfrm>
            <a:custGeom>
              <a:avLst/>
              <a:gdLst/>
              <a:ahLst/>
              <a:cxnLst/>
              <a:rect l="l" t="t" r="r" b="b"/>
              <a:pathLst>
                <a:path w="1474" h="1216" extrusionOk="0">
                  <a:moveTo>
                    <a:pt x="745" y="0"/>
                  </a:moveTo>
                  <a:cubicBezTo>
                    <a:pt x="671" y="0"/>
                    <a:pt x="594" y="14"/>
                    <a:pt x="517" y="45"/>
                  </a:cubicBezTo>
                  <a:cubicBezTo>
                    <a:pt x="11" y="236"/>
                    <a:pt x="0" y="945"/>
                    <a:pt x="495" y="1170"/>
                  </a:cubicBezTo>
                  <a:cubicBezTo>
                    <a:pt x="570" y="1200"/>
                    <a:pt x="649" y="1215"/>
                    <a:pt x="727" y="1215"/>
                  </a:cubicBezTo>
                  <a:cubicBezTo>
                    <a:pt x="963" y="1215"/>
                    <a:pt x="1192" y="1080"/>
                    <a:pt x="1293" y="844"/>
                  </a:cubicBezTo>
                  <a:lnTo>
                    <a:pt x="1293" y="855"/>
                  </a:lnTo>
                  <a:cubicBezTo>
                    <a:pt x="1474" y="436"/>
                    <a:pt x="1155" y="0"/>
                    <a:pt x="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13"/>
            <p:cNvSpPr/>
            <p:nvPr/>
          </p:nvSpPr>
          <p:spPr>
            <a:xfrm>
              <a:off x="1605475" y="3622875"/>
              <a:ext cx="36850" cy="30500"/>
            </a:xfrm>
            <a:custGeom>
              <a:avLst/>
              <a:gdLst/>
              <a:ahLst/>
              <a:cxnLst/>
              <a:rect l="l" t="t" r="r" b="b"/>
              <a:pathLst>
                <a:path w="1474" h="1220" extrusionOk="0">
                  <a:moveTo>
                    <a:pt x="739" y="1"/>
                  </a:moveTo>
                  <a:cubicBezTo>
                    <a:pt x="666" y="1"/>
                    <a:pt x="591" y="14"/>
                    <a:pt x="518" y="43"/>
                  </a:cubicBezTo>
                  <a:cubicBezTo>
                    <a:pt x="12" y="245"/>
                    <a:pt x="1" y="954"/>
                    <a:pt x="495" y="1167"/>
                  </a:cubicBezTo>
                  <a:cubicBezTo>
                    <a:pt x="578" y="1203"/>
                    <a:pt x="661" y="1219"/>
                    <a:pt x="741" y="1219"/>
                  </a:cubicBezTo>
                  <a:cubicBezTo>
                    <a:pt x="1142" y="1219"/>
                    <a:pt x="1473" y="813"/>
                    <a:pt x="1305" y="392"/>
                  </a:cubicBezTo>
                  <a:cubicBezTo>
                    <a:pt x="1210" y="150"/>
                    <a:pt x="982" y="1"/>
                    <a:pt x="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13"/>
            <p:cNvSpPr/>
            <p:nvPr/>
          </p:nvSpPr>
          <p:spPr>
            <a:xfrm>
              <a:off x="1564150" y="3662550"/>
              <a:ext cx="36850" cy="30300"/>
            </a:xfrm>
            <a:custGeom>
              <a:avLst/>
              <a:gdLst/>
              <a:ahLst/>
              <a:cxnLst/>
              <a:rect l="l" t="t" r="r" b="b"/>
              <a:pathLst>
                <a:path w="1474" h="1212" extrusionOk="0">
                  <a:moveTo>
                    <a:pt x="735" y="0"/>
                  </a:moveTo>
                  <a:cubicBezTo>
                    <a:pt x="503" y="0"/>
                    <a:pt x="281" y="135"/>
                    <a:pt x="181" y="367"/>
                  </a:cubicBezTo>
                  <a:cubicBezTo>
                    <a:pt x="0" y="785"/>
                    <a:pt x="318" y="1211"/>
                    <a:pt x="725" y="1211"/>
                  </a:cubicBezTo>
                  <a:cubicBezTo>
                    <a:pt x="800" y="1211"/>
                    <a:pt x="878" y="1197"/>
                    <a:pt x="957" y="1166"/>
                  </a:cubicBezTo>
                  <a:cubicBezTo>
                    <a:pt x="1463" y="974"/>
                    <a:pt x="1474" y="266"/>
                    <a:pt x="979" y="53"/>
                  </a:cubicBezTo>
                  <a:cubicBezTo>
                    <a:pt x="900" y="17"/>
                    <a:pt x="817" y="0"/>
                    <a:pt x="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13"/>
            <p:cNvSpPr/>
            <p:nvPr/>
          </p:nvSpPr>
          <p:spPr>
            <a:xfrm>
              <a:off x="1564175" y="3719500"/>
              <a:ext cx="35725" cy="30200"/>
            </a:xfrm>
            <a:custGeom>
              <a:avLst/>
              <a:gdLst/>
              <a:ahLst/>
              <a:cxnLst/>
              <a:rect l="l" t="t" r="r" b="b"/>
              <a:pathLst>
                <a:path w="1429" h="1208" extrusionOk="0">
                  <a:moveTo>
                    <a:pt x="696" y="0"/>
                  </a:moveTo>
                  <a:cubicBezTo>
                    <a:pt x="623" y="0"/>
                    <a:pt x="548" y="15"/>
                    <a:pt x="472" y="46"/>
                  </a:cubicBezTo>
                  <a:cubicBezTo>
                    <a:pt x="157" y="158"/>
                    <a:pt x="0" y="518"/>
                    <a:pt x="124" y="821"/>
                  </a:cubicBezTo>
                  <a:cubicBezTo>
                    <a:pt x="221" y="1078"/>
                    <a:pt x="452" y="1208"/>
                    <a:pt x="685" y="1208"/>
                  </a:cubicBezTo>
                  <a:cubicBezTo>
                    <a:pt x="910" y="1208"/>
                    <a:pt x="1137" y="1087"/>
                    <a:pt x="1248" y="844"/>
                  </a:cubicBezTo>
                  <a:cubicBezTo>
                    <a:pt x="1429" y="434"/>
                    <a:pt x="1102" y="0"/>
                    <a:pt x="6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13"/>
            <p:cNvSpPr/>
            <p:nvPr/>
          </p:nvSpPr>
          <p:spPr>
            <a:xfrm>
              <a:off x="1559950" y="3777300"/>
              <a:ext cx="20250" cy="15300"/>
            </a:xfrm>
            <a:custGeom>
              <a:avLst/>
              <a:gdLst/>
              <a:ahLst/>
              <a:cxnLst/>
              <a:rect l="l" t="t" r="r" b="b"/>
              <a:pathLst>
                <a:path w="810" h="612" extrusionOk="0">
                  <a:moveTo>
                    <a:pt x="407" y="0"/>
                  </a:moveTo>
                  <a:cubicBezTo>
                    <a:pt x="331" y="0"/>
                    <a:pt x="258" y="28"/>
                    <a:pt x="203" y="83"/>
                  </a:cubicBezTo>
                  <a:cubicBezTo>
                    <a:pt x="0" y="274"/>
                    <a:pt x="135" y="600"/>
                    <a:pt x="405" y="612"/>
                  </a:cubicBezTo>
                  <a:cubicBezTo>
                    <a:pt x="675" y="612"/>
                    <a:pt x="810" y="286"/>
                    <a:pt x="630" y="94"/>
                  </a:cubicBezTo>
                  <a:cubicBezTo>
                    <a:pt x="567" y="31"/>
                    <a:pt x="486" y="0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13"/>
            <p:cNvSpPr/>
            <p:nvPr/>
          </p:nvSpPr>
          <p:spPr>
            <a:xfrm>
              <a:off x="1641175" y="3811625"/>
              <a:ext cx="17925" cy="15275"/>
            </a:xfrm>
            <a:custGeom>
              <a:avLst/>
              <a:gdLst/>
              <a:ahLst/>
              <a:cxnLst/>
              <a:rect l="l" t="t" r="r" b="b"/>
              <a:pathLst>
                <a:path w="717" h="611" extrusionOk="0">
                  <a:moveTo>
                    <a:pt x="311" y="1"/>
                  </a:moveTo>
                  <a:cubicBezTo>
                    <a:pt x="156" y="1"/>
                    <a:pt x="8" y="119"/>
                    <a:pt x="0" y="307"/>
                  </a:cubicBezTo>
                  <a:cubicBezTo>
                    <a:pt x="0" y="464"/>
                    <a:pt x="135" y="610"/>
                    <a:pt x="304" y="610"/>
                  </a:cubicBezTo>
                  <a:cubicBezTo>
                    <a:pt x="309" y="610"/>
                    <a:pt x="313" y="610"/>
                    <a:pt x="318" y="610"/>
                  </a:cubicBezTo>
                  <a:cubicBezTo>
                    <a:pt x="579" y="610"/>
                    <a:pt x="717" y="292"/>
                    <a:pt x="529" y="93"/>
                  </a:cubicBezTo>
                  <a:cubicBezTo>
                    <a:pt x="466" y="30"/>
                    <a:pt x="388" y="1"/>
                    <a:pt x="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13"/>
            <p:cNvSpPr/>
            <p:nvPr/>
          </p:nvSpPr>
          <p:spPr>
            <a:xfrm>
              <a:off x="1718750" y="3780500"/>
              <a:ext cx="20250" cy="15300"/>
            </a:xfrm>
            <a:custGeom>
              <a:avLst/>
              <a:gdLst/>
              <a:ahLst/>
              <a:cxnLst/>
              <a:rect l="l" t="t" r="r" b="b"/>
              <a:pathLst>
                <a:path w="810" h="612" extrusionOk="0">
                  <a:moveTo>
                    <a:pt x="416" y="0"/>
                  </a:moveTo>
                  <a:cubicBezTo>
                    <a:pt x="147" y="0"/>
                    <a:pt x="0" y="326"/>
                    <a:pt x="191" y="517"/>
                  </a:cubicBezTo>
                  <a:cubicBezTo>
                    <a:pt x="249" y="581"/>
                    <a:pt x="327" y="612"/>
                    <a:pt x="406" y="612"/>
                  </a:cubicBezTo>
                  <a:cubicBezTo>
                    <a:pt x="482" y="612"/>
                    <a:pt x="558" y="583"/>
                    <a:pt x="619" y="529"/>
                  </a:cubicBezTo>
                  <a:cubicBezTo>
                    <a:pt x="810" y="337"/>
                    <a:pt x="686" y="11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13"/>
            <p:cNvSpPr/>
            <p:nvPr/>
          </p:nvSpPr>
          <p:spPr>
            <a:xfrm>
              <a:off x="1753325" y="3702150"/>
              <a:ext cx="17925" cy="15400"/>
            </a:xfrm>
            <a:custGeom>
              <a:avLst/>
              <a:gdLst/>
              <a:ahLst/>
              <a:cxnLst/>
              <a:rect l="l" t="t" r="r" b="b"/>
              <a:pathLst>
                <a:path w="717" h="616" extrusionOk="0">
                  <a:moveTo>
                    <a:pt x="405" y="1"/>
                  </a:moveTo>
                  <a:cubicBezTo>
                    <a:pt x="331" y="1"/>
                    <a:pt x="255" y="27"/>
                    <a:pt x="191" y="87"/>
                  </a:cubicBezTo>
                  <a:cubicBezTo>
                    <a:pt x="0" y="279"/>
                    <a:pt x="124" y="605"/>
                    <a:pt x="394" y="616"/>
                  </a:cubicBezTo>
                  <a:cubicBezTo>
                    <a:pt x="562" y="616"/>
                    <a:pt x="708" y="481"/>
                    <a:pt x="708" y="312"/>
                  </a:cubicBezTo>
                  <a:cubicBezTo>
                    <a:pt x="716" y="127"/>
                    <a:pt x="565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13"/>
            <p:cNvSpPr/>
            <p:nvPr/>
          </p:nvSpPr>
          <p:spPr>
            <a:xfrm>
              <a:off x="1723800" y="3622800"/>
              <a:ext cx="19175" cy="15050"/>
            </a:xfrm>
            <a:custGeom>
              <a:avLst/>
              <a:gdLst/>
              <a:ahLst/>
              <a:cxnLst/>
              <a:rect l="l" t="t" r="r" b="b"/>
              <a:pathLst>
                <a:path w="767" h="602" extrusionOk="0">
                  <a:moveTo>
                    <a:pt x="332" y="1"/>
                  </a:moveTo>
                  <a:cubicBezTo>
                    <a:pt x="263" y="1"/>
                    <a:pt x="191" y="27"/>
                    <a:pt x="124" y="91"/>
                  </a:cubicBezTo>
                  <a:cubicBezTo>
                    <a:pt x="1" y="204"/>
                    <a:pt x="1" y="395"/>
                    <a:pt x="113" y="507"/>
                  </a:cubicBezTo>
                  <a:cubicBezTo>
                    <a:pt x="171" y="570"/>
                    <a:pt x="252" y="601"/>
                    <a:pt x="332" y="601"/>
                  </a:cubicBezTo>
                  <a:cubicBezTo>
                    <a:pt x="409" y="601"/>
                    <a:pt x="485" y="573"/>
                    <a:pt x="540" y="518"/>
                  </a:cubicBezTo>
                  <a:lnTo>
                    <a:pt x="540" y="530"/>
                  </a:lnTo>
                  <a:cubicBezTo>
                    <a:pt x="766" y="312"/>
                    <a:pt x="56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13"/>
            <p:cNvSpPr/>
            <p:nvPr/>
          </p:nvSpPr>
          <p:spPr>
            <a:xfrm>
              <a:off x="1643225" y="3588250"/>
              <a:ext cx="17925" cy="15200"/>
            </a:xfrm>
            <a:custGeom>
              <a:avLst/>
              <a:gdLst/>
              <a:ahLst/>
              <a:cxnLst/>
              <a:rect l="l" t="t" r="r" b="b"/>
              <a:pathLst>
                <a:path w="717" h="608" extrusionOk="0">
                  <a:moveTo>
                    <a:pt x="400" y="0"/>
                  </a:moveTo>
                  <a:cubicBezTo>
                    <a:pt x="138" y="0"/>
                    <a:pt x="0" y="319"/>
                    <a:pt x="188" y="517"/>
                  </a:cubicBezTo>
                  <a:cubicBezTo>
                    <a:pt x="250" y="579"/>
                    <a:pt x="326" y="607"/>
                    <a:pt x="401" y="607"/>
                  </a:cubicBezTo>
                  <a:cubicBezTo>
                    <a:pt x="558" y="607"/>
                    <a:pt x="709" y="486"/>
                    <a:pt x="717" y="304"/>
                  </a:cubicBezTo>
                  <a:cubicBezTo>
                    <a:pt x="717" y="135"/>
                    <a:pt x="582" y="0"/>
                    <a:pt x="413" y="0"/>
                  </a:cubicBezTo>
                  <a:cubicBezTo>
                    <a:pt x="409" y="0"/>
                    <a:pt x="404" y="0"/>
                    <a:pt x="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13"/>
            <p:cNvSpPr/>
            <p:nvPr/>
          </p:nvSpPr>
          <p:spPr>
            <a:xfrm>
              <a:off x="1565650" y="3619250"/>
              <a:ext cx="15975" cy="15200"/>
            </a:xfrm>
            <a:custGeom>
              <a:avLst/>
              <a:gdLst/>
              <a:ahLst/>
              <a:cxnLst/>
              <a:rect l="l" t="t" r="r" b="b"/>
              <a:pathLst>
                <a:path w="639" h="608" extrusionOk="0">
                  <a:moveTo>
                    <a:pt x="312" y="1"/>
                  </a:moveTo>
                  <a:cubicBezTo>
                    <a:pt x="158" y="1"/>
                    <a:pt x="8" y="121"/>
                    <a:pt x="8" y="301"/>
                  </a:cubicBezTo>
                  <a:cubicBezTo>
                    <a:pt x="1" y="486"/>
                    <a:pt x="152" y="607"/>
                    <a:pt x="313" y="607"/>
                  </a:cubicBezTo>
                  <a:cubicBezTo>
                    <a:pt x="386" y="607"/>
                    <a:pt x="462" y="582"/>
                    <a:pt x="526" y="525"/>
                  </a:cubicBezTo>
                  <a:cubicBezTo>
                    <a:pt x="638" y="402"/>
                    <a:pt x="638" y="222"/>
                    <a:pt x="526" y="98"/>
                  </a:cubicBezTo>
                  <a:cubicBezTo>
                    <a:pt x="466" y="31"/>
                    <a:pt x="388" y="1"/>
                    <a:pt x="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13"/>
            <p:cNvSpPr/>
            <p:nvPr/>
          </p:nvSpPr>
          <p:spPr>
            <a:xfrm>
              <a:off x="1531275" y="3697575"/>
              <a:ext cx="17725" cy="15275"/>
            </a:xfrm>
            <a:custGeom>
              <a:avLst/>
              <a:gdLst/>
              <a:ahLst/>
              <a:cxnLst/>
              <a:rect l="l" t="t" r="r" b="b"/>
              <a:pathLst>
                <a:path w="709" h="611" extrusionOk="0">
                  <a:moveTo>
                    <a:pt x="315" y="1"/>
                  </a:moveTo>
                  <a:cubicBezTo>
                    <a:pt x="147" y="1"/>
                    <a:pt x="1" y="136"/>
                    <a:pt x="1" y="304"/>
                  </a:cubicBezTo>
                  <a:cubicBezTo>
                    <a:pt x="1" y="489"/>
                    <a:pt x="149" y="611"/>
                    <a:pt x="307" y="611"/>
                  </a:cubicBezTo>
                  <a:cubicBezTo>
                    <a:pt x="380" y="611"/>
                    <a:pt x="454" y="585"/>
                    <a:pt x="518" y="529"/>
                  </a:cubicBezTo>
                  <a:cubicBezTo>
                    <a:pt x="709" y="338"/>
                    <a:pt x="585" y="12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13"/>
            <p:cNvSpPr/>
            <p:nvPr/>
          </p:nvSpPr>
          <p:spPr>
            <a:xfrm>
              <a:off x="1578225" y="3832600"/>
              <a:ext cx="26600" cy="22875"/>
            </a:xfrm>
            <a:custGeom>
              <a:avLst/>
              <a:gdLst/>
              <a:ahLst/>
              <a:cxnLst/>
              <a:rect l="l" t="t" r="r" b="b"/>
              <a:pathLst>
                <a:path w="1064" h="915" extrusionOk="0">
                  <a:moveTo>
                    <a:pt x="516" y="0"/>
                  </a:moveTo>
                  <a:cubicBezTo>
                    <a:pt x="346" y="0"/>
                    <a:pt x="174" y="93"/>
                    <a:pt x="90" y="277"/>
                  </a:cubicBezTo>
                  <a:cubicBezTo>
                    <a:pt x="0" y="502"/>
                    <a:pt x="101" y="772"/>
                    <a:pt x="326" y="873"/>
                  </a:cubicBezTo>
                  <a:cubicBezTo>
                    <a:pt x="389" y="902"/>
                    <a:pt x="453" y="915"/>
                    <a:pt x="515" y="915"/>
                  </a:cubicBezTo>
                  <a:cubicBezTo>
                    <a:pt x="815" y="915"/>
                    <a:pt x="1064" y="605"/>
                    <a:pt x="933" y="288"/>
                  </a:cubicBezTo>
                  <a:cubicBezTo>
                    <a:pt x="860" y="96"/>
                    <a:pt x="689" y="0"/>
                    <a:pt x="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13"/>
            <p:cNvSpPr/>
            <p:nvPr/>
          </p:nvSpPr>
          <p:spPr>
            <a:xfrm>
              <a:off x="1691800" y="3834925"/>
              <a:ext cx="27825" cy="22800"/>
            </a:xfrm>
            <a:custGeom>
              <a:avLst/>
              <a:gdLst/>
              <a:ahLst/>
              <a:cxnLst/>
              <a:rect l="l" t="t" r="r" b="b"/>
              <a:pathLst>
                <a:path w="1113" h="912" extrusionOk="0">
                  <a:moveTo>
                    <a:pt x="547" y="0"/>
                  </a:moveTo>
                  <a:cubicBezTo>
                    <a:pt x="247" y="0"/>
                    <a:pt x="1" y="303"/>
                    <a:pt x="123" y="623"/>
                  </a:cubicBezTo>
                  <a:cubicBezTo>
                    <a:pt x="192" y="804"/>
                    <a:pt x="367" y="912"/>
                    <a:pt x="551" y="912"/>
                  </a:cubicBezTo>
                  <a:cubicBezTo>
                    <a:pt x="607" y="912"/>
                    <a:pt x="664" y="902"/>
                    <a:pt x="719" y="881"/>
                  </a:cubicBezTo>
                  <a:cubicBezTo>
                    <a:pt x="1101" y="735"/>
                    <a:pt x="1112" y="207"/>
                    <a:pt x="730" y="38"/>
                  </a:cubicBezTo>
                  <a:cubicBezTo>
                    <a:pt x="669" y="12"/>
                    <a:pt x="607" y="0"/>
                    <a:pt x="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13"/>
            <p:cNvSpPr/>
            <p:nvPr/>
          </p:nvSpPr>
          <p:spPr>
            <a:xfrm>
              <a:off x="1774400" y="3756075"/>
              <a:ext cx="27825" cy="22725"/>
            </a:xfrm>
            <a:custGeom>
              <a:avLst/>
              <a:gdLst/>
              <a:ahLst/>
              <a:cxnLst/>
              <a:rect l="l" t="t" r="r" b="b"/>
              <a:pathLst>
                <a:path w="1113" h="909" extrusionOk="0">
                  <a:moveTo>
                    <a:pt x="559" y="1"/>
                  </a:moveTo>
                  <a:cubicBezTo>
                    <a:pt x="505" y="1"/>
                    <a:pt x="449" y="11"/>
                    <a:pt x="394" y="33"/>
                  </a:cubicBezTo>
                  <a:cubicBezTo>
                    <a:pt x="12" y="179"/>
                    <a:pt x="0" y="707"/>
                    <a:pt x="371" y="865"/>
                  </a:cubicBezTo>
                  <a:cubicBezTo>
                    <a:pt x="435" y="895"/>
                    <a:pt x="500" y="909"/>
                    <a:pt x="565" y="909"/>
                  </a:cubicBezTo>
                  <a:cubicBezTo>
                    <a:pt x="740" y="909"/>
                    <a:pt x="904" y="804"/>
                    <a:pt x="978" y="640"/>
                  </a:cubicBezTo>
                  <a:cubicBezTo>
                    <a:pt x="1112" y="324"/>
                    <a:pt x="864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13"/>
            <p:cNvSpPr/>
            <p:nvPr/>
          </p:nvSpPr>
          <p:spPr>
            <a:xfrm>
              <a:off x="1776725" y="3641900"/>
              <a:ext cx="26650" cy="22775"/>
            </a:xfrm>
            <a:custGeom>
              <a:avLst/>
              <a:gdLst/>
              <a:ahLst/>
              <a:cxnLst/>
              <a:rect l="l" t="t" r="r" b="b"/>
              <a:pathLst>
                <a:path w="1066" h="911" extrusionOk="0">
                  <a:moveTo>
                    <a:pt x="552" y="0"/>
                  </a:moveTo>
                  <a:cubicBezTo>
                    <a:pt x="386" y="0"/>
                    <a:pt x="220" y="90"/>
                    <a:pt x="143" y="271"/>
                  </a:cubicBezTo>
                  <a:cubicBezTo>
                    <a:pt x="0" y="587"/>
                    <a:pt x="247" y="910"/>
                    <a:pt x="552" y="910"/>
                  </a:cubicBezTo>
                  <a:cubicBezTo>
                    <a:pt x="606" y="910"/>
                    <a:pt x="661" y="900"/>
                    <a:pt x="717" y="879"/>
                  </a:cubicBezTo>
                  <a:cubicBezTo>
                    <a:pt x="953" y="789"/>
                    <a:pt x="1065" y="519"/>
                    <a:pt x="975" y="294"/>
                  </a:cubicBezTo>
                  <a:cubicBezTo>
                    <a:pt x="901" y="99"/>
                    <a:pt x="726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13"/>
            <p:cNvSpPr/>
            <p:nvPr/>
          </p:nvSpPr>
          <p:spPr>
            <a:xfrm>
              <a:off x="1697450" y="3559650"/>
              <a:ext cx="26650" cy="22800"/>
            </a:xfrm>
            <a:custGeom>
              <a:avLst/>
              <a:gdLst/>
              <a:ahLst/>
              <a:cxnLst/>
              <a:rect l="l" t="t" r="r" b="b"/>
              <a:pathLst>
                <a:path w="1066" h="912" extrusionOk="0">
                  <a:moveTo>
                    <a:pt x="547" y="1"/>
                  </a:moveTo>
                  <a:cubicBezTo>
                    <a:pt x="243" y="1"/>
                    <a:pt x="0" y="310"/>
                    <a:pt x="122" y="627"/>
                  </a:cubicBezTo>
                  <a:cubicBezTo>
                    <a:pt x="201" y="815"/>
                    <a:pt x="377" y="911"/>
                    <a:pt x="552" y="911"/>
                  </a:cubicBezTo>
                  <a:cubicBezTo>
                    <a:pt x="723" y="911"/>
                    <a:pt x="893" y="821"/>
                    <a:pt x="976" y="638"/>
                  </a:cubicBezTo>
                  <a:cubicBezTo>
                    <a:pt x="1066" y="402"/>
                    <a:pt x="965" y="144"/>
                    <a:pt x="740" y="43"/>
                  </a:cubicBezTo>
                  <a:cubicBezTo>
                    <a:pt x="675" y="14"/>
                    <a:pt x="610" y="1"/>
                    <a:pt x="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13"/>
            <p:cNvSpPr/>
            <p:nvPr/>
          </p:nvSpPr>
          <p:spPr>
            <a:xfrm>
              <a:off x="1582725" y="3557275"/>
              <a:ext cx="27775" cy="22775"/>
            </a:xfrm>
            <a:custGeom>
              <a:avLst/>
              <a:gdLst/>
              <a:ahLst/>
              <a:cxnLst/>
              <a:rect l="l" t="t" r="r" b="b"/>
              <a:pathLst>
                <a:path w="1111" h="911" extrusionOk="0">
                  <a:moveTo>
                    <a:pt x="564" y="1"/>
                  </a:moveTo>
                  <a:cubicBezTo>
                    <a:pt x="508" y="1"/>
                    <a:pt x="450" y="12"/>
                    <a:pt x="393" y="36"/>
                  </a:cubicBezTo>
                  <a:cubicBezTo>
                    <a:pt x="11" y="183"/>
                    <a:pt x="0" y="711"/>
                    <a:pt x="382" y="868"/>
                  </a:cubicBezTo>
                  <a:cubicBezTo>
                    <a:pt x="446" y="897"/>
                    <a:pt x="509" y="910"/>
                    <a:pt x="571" y="910"/>
                  </a:cubicBezTo>
                  <a:cubicBezTo>
                    <a:pt x="868" y="910"/>
                    <a:pt x="1111" y="603"/>
                    <a:pt x="989" y="295"/>
                  </a:cubicBezTo>
                  <a:cubicBezTo>
                    <a:pt x="912" y="115"/>
                    <a:pt x="744" y="1"/>
                    <a:pt x="5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13"/>
            <p:cNvSpPr/>
            <p:nvPr/>
          </p:nvSpPr>
          <p:spPr>
            <a:xfrm>
              <a:off x="1500150" y="3636225"/>
              <a:ext cx="27775" cy="22825"/>
            </a:xfrm>
            <a:custGeom>
              <a:avLst/>
              <a:gdLst/>
              <a:ahLst/>
              <a:cxnLst/>
              <a:rect l="l" t="t" r="r" b="b"/>
              <a:pathLst>
                <a:path w="1111" h="913" extrusionOk="0">
                  <a:moveTo>
                    <a:pt x="558" y="0"/>
                  </a:moveTo>
                  <a:cubicBezTo>
                    <a:pt x="379" y="0"/>
                    <a:pt x="211" y="105"/>
                    <a:pt x="144" y="274"/>
                  </a:cubicBezTo>
                  <a:cubicBezTo>
                    <a:pt x="0" y="589"/>
                    <a:pt x="247" y="913"/>
                    <a:pt x="552" y="913"/>
                  </a:cubicBezTo>
                  <a:cubicBezTo>
                    <a:pt x="606" y="913"/>
                    <a:pt x="662" y="903"/>
                    <a:pt x="717" y="881"/>
                  </a:cubicBezTo>
                  <a:cubicBezTo>
                    <a:pt x="1099" y="735"/>
                    <a:pt x="1111" y="206"/>
                    <a:pt x="740" y="38"/>
                  </a:cubicBezTo>
                  <a:cubicBezTo>
                    <a:pt x="680" y="12"/>
                    <a:pt x="619" y="0"/>
                    <a:pt x="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13"/>
            <p:cNvSpPr/>
            <p:nvPr/>
          </p:nvSpPr>
          <p:spPr>
            <a:xfrm>
              <a:off x="1498950" y="3750475"/>
              <a:ext cx="26675" cy="22550"/>
            </a:xfrm>
            <a:custGeom>
              <a:avLst/>
              <a:gdLst/>
              <a:ahLst/>
              <a:cxnLst/>
              <a:rect l="l" t="t" r="r" b="b"/>
              <a:pathLst>
                <a:path w="1067" h="902" extrusionOk="0">
                  <a:moveTo>
                    <a:pt x="514" y="0"/>
                  </a:moveTo>
                  <a:cubicBezTo>
                    <a:pt x="460" y="0"/>
                    <a:pt x="405" y="10"/>
                    <a:pt x="349" y="32"/>
                  </a:cubicBezTo>
                  <a:cubicBezTo>
                    <a:pt x="113" y="122"/>
                    <a:pt x="1" y="380"/>
                    <a:pt x="91" y="617"/>
                  </a:cubicBezTo>
                  <a:cubicBezTo>
                    <a:pt x="165" y="806"/>
                    <a:pt x="340" y="902"/>
                    <a:pt x="514" y="902"/>
                  </a:cubicBezTo>
                  <a:cubicBezTo>
                    <a:pt x="680" y="902"/>
                    <a:pt x="846" y="815"/>
                    <a:pt x="923" y="639"/>
                  </a:cubicBezTo>
                  <a:cubicBezTo>
                    <a:pt x="1066" y="324"/>
                    <a:pt x="81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13"/>
            <p:cNvSpPr/>
            <p:nvPr/>
          </p:nvSpPr>
          <p:spPr>
            <a:xfrm>
              <a:off x="1511875" y="3832675"/>
              <a:ext cx="8175" cy="7600"/>
            </a:xfrm>
            <a:custGeom>
              <a:avLst/>
              <a:gdLst/>
              <a:ahLst/>
              <a:cxnLst/>
              <a:rect l="l" t="t" r="r" b="b"/>
              <a:pathLst>
                <a:path w="327" h="304" extrusionOk="0">
                  <a:moveTo>
                    <a:pt x="175" y="1"/>
                  </a:moveTo>
                  <a:cubicBezTo>
                    <a:pt x="137" y="1"/>
                    <a:pt x="98" y="16"/>
                    <a:pt x="68" y="49"/>
                  </a:cubicBezTo>
                  <a:cubicBezTo>
                    <a:pt x="1" y="105"/>
                    <a:pt x="1" y="207"/>
                    <a:pt x="68" y="263"/>
                  </a:cubicBezTo>
                  <a:cubicBezTo>
                    <a:pt x="97" y="291"/>
                    <a:pt x="133" y="304"/>
                    <a:pt x="169" y="304"/>
                  </a:cubicBezTo>
                  <a:cubicBezTo>
                    <a:pt x="248" y="304"/>
                    <a:pt x="327" y="243"/>
                    <a:pt x="327" y="150"/>
                  </a:cubicBezTo>
                  <a:cubicBezTo>
                    <a:pt x="327" y="60"/>
                    <a:pt x="252" y="1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13"/>
            <p:cNvSpPr/>
            <p:nvPr/>
          </p:nvSpPr>
          <p:spPr>
            <a:xfrm>
              <a:off x="1643425" y="3890000"/>
              <a:ext cx="9025" cy="7725"/>
            </a:xfrm>
            <a:custGeom>
              <a:avLst/>
              <a:gdLst/>
              <a:ahLst/>
              <a:cxnLst/>
              <a:rect l="l" t="t" r="r" b="b"/>
              <a:pathLst>
                <a:path w="361" h="309" extrusionOk="0">
                  <a:moveTo>
                    <a:pt x="152" y="1"/>
                  </a:moveTo>
                  <a:cubicBezTo>
                    <a:pt x="75" y="1"/>
                    <a:pt x="0" y="61"/>
                    <a:pt x="0" y="151"/>
                  </a:cubicBezTo>
                  <a:cubicBezTo>
                    <a:pt x="0" y="230"/>
                    <a:pt x="68" y="297"/>
                    <a:pt x="147" y="308"/>
                  </a:cubicBezTo>
                  <a:cubicBezTo>
                    <a:pt x="281" y="308"/>
                    <a:pt x="360" y="140"/>
                    <a:pt x="259" y="50"/>
                  </a:cubicBezTo>
                  <a:cubicBezTo>
                    <a:pt x="229" y="16"/>
                    <a:pt x="190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13"/>
            <p:cNvSpPr/>
            <p:nvPr/>
          </p:nvSpPr>
          <p:spPr>
            <a:xfrm>
              <a:off x="1775525" y="3838100"/>
              <a:ext cx="10150" cy="7550"/>
            </a:xfrm>
            <a:custGeom>
              <a:avLst/>
              <a:gdLst/>
              <a:ahLst/>
              <a:cxnLst/>
              <a:rect l="l" t="t" r="r" b="b"/>
              <a:pathLst>
                <a:path w="406" h="302" extrusionOk="0">
                  <a:moveTo>
                    <a:pt x="203" y="1"/>
                  </a:moveTo>
                  <a:cubicBezTo>
                    <a:pt x="68" y="1"/>
                    <a:pt x="0" y="158"/>
                    <a:pt x="102" y="259"/>
                  </a:cubicBezTo>
                  <a:cubicBezTo>
                    <a:pt x="130" y="288"/>
                    <a:pt x="169" y="302"/>
                    <a:pt x="208" y="302"/>
                  </a:cubicBezTo>
                  <a:cubicBezTo>
                    <a:pt x="248" y="302"/>
                    <a:pt x="287" y="288"/>
                    <a:pt x="315" y="259"/>
                  </a:cubicBezTo>
                  <a:cubicBezTo>
                    <a:pt x="405" y="158"/>
                    <a:pt x="338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13"/>
            <p:cNvSpPr/>
            <p:nvPr/>
          </p:nvSpPr>
          <p:spPr>
            <a:xfrm>
              <a:off x="1833150" y="3707525"/>
              <a:ext cx="9000" cy="7525"/>
            </a:xfrm>
            <a:custGeom>
              <a:avLst/>
              <a:gdLst/>
              <a:ahLst/>
              <a:cxnLst/>
              <a:rect l="l" t="t" r="r" b="b"/>
              <a:pathLst>
                <a:path w="360" h="301" extrusionOk="0">
                  <a:moveTo>
                    <a:pt x="207" y="0"/>
                  </a:moveTo>
                  <a:cubicBezTo>
                    <a:pt x="170" y="0"/>
                    <a:pt x="133" y="13"/>
                    <a:pt x="101" y="41"/>
                  </a:cubicBezTo>
                  <a:cubicBezTo>
                    <a:pt x="0" y="131"/>
                    <a:pt x="68" y="300"/>
                    <a:pt x="202" y="300"/>
                  </a:cubicBezTo>
                  <a:cubicBezTo>
                    <a:pt x="208" y="301"/>
                    <a:pt x="214" y="301"/>
                    <a:pt x="220" y="301"/>
                  </a:cubicBezTo>
                  <a:cubicBezTo>
                    <a:pt x="291" y="301"/>
                    <a:pt x="349" y="237"/>
                    <a:pt x="360" y="154"/>
                  </a:cubicBezTo>
                  <a:cubicBezTo>
                    <a:pt x="360" y="61"/>
                    <a:pt x="286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13"/>
            <p:cNvSpPr/>
            <p:nvPr/>
          </p:nvSpPr>
          <p:spPr>
            <a:xfrm>
              <a:off x="1782275" y="3574675"/>
              <a:ext cx="7875" cy="7775"/>
            </a:xfrm>
            <a:custGeom>
              <a:avLst/>
              <a:gdLst/>
              <a:ahLst/>
              <a:cxnLst/>
              <a:rect l="l" t="t" r="r" b="b"/>
              <a:pathLst>
                <a:path w="315" h="311" extrusionOk="0">
                  <a:moveTo>
                    <a:pt x="153" y="0"/>
                  </a:moveTo>
                  <a:cubicBezTo>
                    <a:pt x="76" y="0"/>
                    <a:pt x="0" y="63"/>
                    <a:pt x="0" y="161"/>
                  </a:cubicBezTo>
                  <a:cubicBezTo>
                    <a:pt x="0" y="251"/>
                    <a:pt x="75" y="311"/>
                    <a:pt x="152" y="311"/>
                  </a:cubicBezTo>
                  <a:cubicBezTo>
                    <a:pt x="190" y="311"/>
                    <a:pt x="229" y="296"/>
                    <a:pt x="259" y="262"/>
                  </a:cubicBezTo>
                  <a:cubicBezTo>
                    <a:pt x="315" y="206"/>
                    <a:pt x="315" y="105"/>
                    <a:pt x="259" y="49"/>
                  </a:cubicBezTo>
                  <a:cubicBezTo>
                    <a:pt x="229" y="15"/>
                    <a:pt x="191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13"/>
            <p:cNvSpPr/>
            <p:nvPr/>
          </p:nvSpPr>
          <p:spPr>
            <a:xfrm>
              <a:off x="1651000" y="3517700"/>
              <a:ext cx="7900" cy="7325"/>
            </a:xfrm>
            <a:custGeom>
              <a:avLst/>
              <a:gdLst/>
              <a:ahLst/>
              <a:cxnLst/>
              <a:rect l="l" t="t" r="r" b="b"/>
              <a:pathLst>
                <a:path w="316" h="293" extrusionOk="0">
                  <a:moveTo>
                    <a:pt x="160" y="0"/>
                  </a:moveTo>
                  <a:cubicBezTo>
                    <a:pt x="88" y="0"/>
                    <a:pt x="18" y="45"/>
                    <a:pt x="12" y="135"/>
                  </a:cubicBezTo>
                  <a:cubicBezTo>
                    <a:pt x="1" y="225"/>
                    <a:pt x="68" y="293"/>
                    <a:pt x="158" y="293"/>
                  </a:cubicBezTo>
                  <a:cubicBezTo>
                    <a:pt x="237" y="293"/>
                    <a:pt x="304" y="225"/>
                    <a:pt x="316" y="147"/>
                  </a:cubicBezTo>
                  <a:lnTo>
                    <a:pt x="316" y="135"/>
                  </a:lnTo>
                  <a:cubicBezTo>
                    <a:pt x="304" y="45"/>
                    <a:pt x="231" y="0"/>
                    <a:pt x="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13"/>
            <p:cNvSpPr/>
            <p:nvPr/>
          </p:nvSpPr>
          <p:spPr>
            <a:xfrm>
              <a:off x="1517775" y="3569325"/>
              <a:ext cx="7900" cy="7600"/>
            </a:xfrm>
            <a:custGeom>
              <a:avLst/>
              <a:gdLst/>
              <a:ahLst/>
              <a:cxnLst/>
              <a:rect l="l" t="t" r="r" b="b"/>
              <a:pathLst>
                <a:path w="316" h="304" extrusionOk="0">
                  <a:moveTo>
                    <a:pt x="153" y="0"/>
                  </a:moveTo>
                  <a:cubicBezTo>
                    <a:pt x="76" y="0"/>
                    <a:pt x="1" y="60"/>
                    <a:pt x="1" y="150"/>
                  </a:cubicBezTo>
                  <a:cubicBezTo>
                    <a:pt x="1" y="243"/>
                    <a:pt x="80" y="304"/>
                    <a:pt x="159" y="304"/>
                  </a:cubicBezTo>
                  <a:cubicBezTo>
                    <a:pt x="195" y="304"/>
                    <a:pt x="231" y="291"/>
                    <a:pt x="260" y="263"/>
                  </a:cubicBezTo>
                  <a:cubicBezTo>
                    <a:pt x="316" y="206"/>
                    <a:pt x="316" y="105"/>
                    <a:pt x="260" y="49"/>
                  </a:cubicBezTo>
                  <a:cubicBezTo>
                    <a:pt x="230" y="15"/>
                    <a:pt x="191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13"/>
            <p:cNvSpPr/>
            <p:nvPr/>
          </p:nvSpPr>
          <p:spPr>
            <a:xfrm>
              <a:off x="1460250" y="3699825"/>
              <a:ext cx="8950" cy="7800"/>
            </a:xfrm>
            <a:custGeom>
              <a:avLst/>
              <a:gdLst/>
              <a:ahLst/>
              <a:cxnLst/>
              <a:rect l="l" t="t" r="r" b="b"/>
              <a:pathLst>
                <a:path w="358" h="312" extrusionOk="0">
                  <a:moveTo>
                    <a:pt x="166" y="1"/>
                  </a:moveTo>
                  <a:cubicBezTo>
                    <a:pt x="76" y="1"/>
                    <a:pt x="9" y="68"/>
                    <a:pt x="9" y="158"/>
                  </a:cubicBezTo>
                  <a:cubicBezTo>
                    <a:pt x="1" y="251"/>
                    <a:pt x="78" y="311"/>
                    <a:pt x="156" y="311"/>
                  </a:cubicBezTo>
                  <a:cubicBezTo>
                    <a:pt x="192" y="311"/>
                    <a:pt x="228" y="299"/>
                    <a:pt x="256" y="270"/>
                  </a:cubicBezTo>
                  <a:cubicBezTo>
                    <a:pt x="357" y="169"/>
                    <a:pt x="301" y="12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13"/>
            <p:cNvSpPr/>
            <p:nvPr/>
          </p:nvSpPr>
          <p:spPr>
            <a:xfrm>
              <a:off x="1551675" y="3904675"/>
              <a:ext cx="18425" cy="15250"/>
            </a:xfrm>
            <a:custGeom>
              <a:avLst/>
              <a:gdLst/>
              <a:ahLst/>
              <a:cxnLst/>
              <a:rect l="l" t="t" r="r" b="b"/>
              <a:pathLst>
                <a:path w="737" h="610" extrusionOk="0">
                  <a:moveTo>
                    <a:pt x="381" y="0"/>
                  </a:moveTo>
                  <a:cubicBezTo>
                    <a:pt x="261" y="0"/>
                    <a:pt x="146" y="72"/>
                    <a:pt x="95" y="182"/>
                  </a:cubicBezTo>
                  <a:cubicBezTo>
                    <a:pt x="0" y="392"/>
                    <a:pt x="163" y="609"/>
                    <a:pt x="366" y="609"/>
                  </a:cubicBezTo>
                  <a:cubicBezTo>
                    <a:pt x="402" y="609"/>
                    <a:pt x="440" y="602"/>
                    <a:pt x="478" y="587"/>
                  </a:cubicBezTo>
                  <a:cubicBezTo>
                    <a:pt x="736" y="486"/>
                    <a:pt x="736" y="137"/>
                    <a:pt x="500" y="25"/>
                  </a:cubicBezTo>
                  <a:cubicBezTo>
                    <a:pt x="461" y="8"/>
                    <a:pt x="421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13"/>
            <p:cNvSpPr/>
            <p:nvPr/>
          </p:nvSpPr>
          <p:spPr>
            <a:xfrm>
              <a:off x="1723650" y="3908075"/>
              <a:ext cx="18450" cy="15400"/>
            </a:xfrm>
            <a:custGeom>
              <a:avLst/>
              <a:gdLst/>
              <a:ahLst/>
              <a:cxnLst/>
              <a:rect l="l" t="t" r="r" b="b"/>
              <a:pathLst>
                <a:path w="738" h="616" extrusionOk="0">
                  <a:moveTo>
                    <a:pt x="374" y="0"/>
                  </a:moveTo>
                  <a:cubicBezTo>
                    <a:pt x="170" y="0"/>
                    <a:pt x="0" y="209"/>
                    <a:pt x="85" y="417"/>
                  </a:cubicBezTo>
                  <a:cubicBezTo>
                    <a:pt x="129" y="540"/>
                    <a:pt x="249" y="615"/>
                    <a:pt x="374" y="615"/>
                  </a:cubicBezTo>
                  <a:cubicBezTo>
                    <a:pt x="409" y="615"/>
                    <a:pt x="445" y="609"/>
                    <a:pt x="479" y="597"/>
                  </a:cubicBezTo>
                  <a:cubicBezTo>
                    <a:pt x="726" y="496"/>
                    <a:pt x="737" y="136"/>
                    <a:pt x="490" y="24"/>
                  </a:cubicBezTo>
                  <a:cubicBezTo>
                    <a:pt x="451" y="8"/>
                    <a:pt x="412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13"/>
            <p:cNvSpPr/>
            <p:nvPr/>
          </p:nvSpPr>
          <p:spPr>
            <a:xfrm>
              <a:off x="1847475" y="3789775"/>
              <a:ext cx="18700" cy="15275"/>
            </a:xfrm>
            <a:custGeom>
              <a:avLst/>
              <a:gdLst/>
              <a:ahLst/>
              <a:cxnLst/>
              <a:rect l="l" t="t" r="r" b="b"/>
              <a:pathLst>
                <a:path w="748" h="611" extrusionOk="0">
                  <a:moveTo>
                    <a:pt x="375" y="0"/>
                  </a:moveTo>
                  <a:cubicBezTo>
                    <a:pt x="338" y="0"/>
                    <a:pt x="298" y="7"/>
                    <a:pt x="259" y="23"/>
                  </a:cubicBezTo>
                  <a:cubicBezTo>
                    <a:pt x="12" y="124"/>
                    <a:pt x="0" y="472"/>
                    <a:pt x="248" y="585"/>
                  </a:cubicBezTo>
                  <a:cubicBezTo>
                    <a:pt x="289" y="602"/>
                    <a:pt x="332" y="611"/>
                    <a:pt x="373" y="611"/>
                  </a:cubicBezTo>
                  <a:cubicBezTo>
                    <a:pt x="492" y="611"/>
                    <a:pt x="603" y="544"/>
                    <a:pt x="652" y="427"/>
                  </a:cubicBezTo>
                  <a:cubicBezTo>
                    <a:pt x="748" y="218"/>
                    <a:pt x="585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13"/>
            <p:cNvSpPr/>
            <p:nvPr/>
          </p:nvSpPr>
          <p:spPr>
            <a:xfrm>
              <a:off x="1851225" y="3618600"/>
              <a:ext cx="17625" cy="15200"/>
            </a:xfrm>
            <a:custGeom>
              <a:avLst/>
              <a:gdLst/>
              <a:ahLst/>
              <a:cxnLst/>
              <a:rect l="l" t="t" r="r" b="b"/>
              <a:pathLst>
                <a:path w="705" h="608" extrusionOk="0">
                  <a:moveTo>
                    <a:pt x="364" y="0"/>
                  </a:moveTo>
                  <a:cubicBezTo>
                    <a:pt x="253" y="0"/>
                    <a:pt x="141" y="60"/>
                    <a:pt x="87" y="180"/>
                  </a:cubicBezTo>
                  <a:cubicBezTo>
                    <a:pt x="1" y="390"/>
                    <a:pt x="157" y="608"/>
                    <a:pt x="364" y="608"/>
                  </a:cubicBezTo>
                  <a:cubicBezTo>
                    <a:pt x="402" y="608"/>
                    <a:pt x="441" y="601"/>
                    <a:pt x="480" y="585"/>
                  </a:cubicBezTo>
                  <a:cubicBezTo>
                    <a:pt x="626" y="529"/>
                    <a:pt x="705" y="349"/>
                    <a:pt x="649" y="192"/>
                  </a:cubicBezTo>
                  <a:cubicBezTo>
                    <a:pt x="597" y="65"/>
                    <a:pt x="480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13"/>
            <p:cNvSpPr/>
            <p:nvPr/>
          </p:nvSpPr>
          <p:spPr>
            <a:xfrm>
              <a:off x="1732100" y="3495075"/>
              <a:ext cx="17875" cy="15350"/>
            </a:xfrm>
            <a:custGeom>
              <a:avLst/>
              <a:gdLst/>
              <a:ahLst/>
              <a:cxnLst/>
              <a:rect l="l" t="t" r="r" b="b"/>
              <a:pathLst>
                <a:path w="715" h="614" extrusionOk="0">
                  <a:moveTo>
                    <a:pt x="364" y="1"/>
                  </a:moveTo>
                  <a:cubicBezTo>
                    <a:pt x="164" y="1"/>
                    <a:pt x="1" y="208"/>
                    <a:pt x="85" y="422"/>
                  </a:cubicBezTo>
                  <a:cubicBezTo>
                    <a:pt x="136" y="549"/>
                    <a:pt x="253" y="613"/>
                    <a:pt x="369" y="613"/>
                  </a:cubicBezTo>
                  <a:cubicBezTo>
                    <a:pt x="481" y="613"/>
                    <a:pt x="592" y="554"/>
                    <a:pt x="647" y="433"/>
                  </a:cubicBezTo>
                  <a:cubicBezTo>
                    <a:pt x="714" y="276"/>
                    <a:pt x="647" y="96"/>
                    <a:pt x="489" y="29"/>
                  </a:cubicBezTo>
                  <a:cubicBezTo>
                    <a:pt x="447" y="9"/>
                    <a:pt x="40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13"/>
            <p:cNvSpPr/>
            <p:nvPr/>
          </p:nvSpPr>
          <p:spPr>
            <a:xfrm>
              <a:off x="1560500" y="3491675"/>
              <a:ext cx="18200" cy="15225"/>
            </a:xfrm>
            <a:custGeom>
              <a:avLst/>
              <a:gdLst/>
              <a:ahLst/>
              <a:cxnLst/>
              <a:rect l="l" t="t" r="r" b="b"/>
              <a:pathLst>
                <a:path w="728" h="609" extrusionOk="0">
                  <a:moveTo>
                    <a:pt x="358" y="0"/>
                  </a:moveTo>
                  <a:cubicBezTo>
                    <a:pt x="325" y="0"/>
                    <a:pt x="291" y="6"/>
                    <a:pt x="259" y="18"/>
                  </a:cubicBezTo>
                  <a:cubicBezTo>
                    <a:pt x="1" y="120"/>
                    <a:pt x="1" y="479"/>
                    <a:pt x="248" y="581"/>
                  </a:cubicBezTo>
                  <a:cubicBezTo>
                    <a:pt x="290" y="600"/>
                    <a:pt x="333" y="608"/>
                    <a:pt x="373" y="608"/>
                  </a:cubicBezTo>
                  <a:cubicBezTo>
                    <a:pt x="570" y="608"/>
                    <a:pt x="727" y="403"/>
                    <a:pt x="653" y="198"/>
                  </a:cubicBezTo>
                  <a:cubicBezTo>
                    <a:pt x="600" y="75"/>
                    <a:pt x="479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13"/>
            <p:cNvSpPr/>
            <p:nvPr/>
          </p:nvSpPr>
          <p:spPr>
            <a:xfrm>
              <a:off x="1436150" y="3610075"/>
              <a:ext cx="18700" cy="15300"/>
            </a:xfrm>
            <a:custGeom>
              <a:avLst/>
              <a:gdLst/>
              <a:ahLst/>
              <a:cxnLst/>
              <a:rect l="l" t="t" r="r" b="b"/>
              <a:pathLst>
                <a:path w="748" h="612" extrusionOk="0">
                  <a:moveTo>
                    <a:pt x="375" y="1"/>
                  </a:moveTo>
                  <a:cubicBezTo>
                    <a:pt x="257" y="1"/>
                    <a:pt x="145" y="68"/>
                    <a:pt x="96" y="184"/>
                  </a:cubicBezTo>
                  <a:cubicBezTo>
                    <a:pt x="0" y="394"/>
                    <a:pt x="163" y="611"/>
                    <a:pt x="373" y="611"/>
                  </a:cubicBezTo>
                  <a:cubicBezTo>
                    <a:pt x="410" y="611"/>
                    <a:pt x="450" y="604"/>
                    <a:pt x="489" y="589"/>
                  </a:cubicBezTo>
                  <a:cubicBezTo>
                    <a:pt x="736" y="488"/>
                    <a:pt x="748" y="139"/>
                    <a:pt x="500" y="27"/>
                  </a:cubicBezTo>
                  <a:cubicBezTo>
                    <a:pt x="459" y="9"/>
                    <a:pt x="417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13"/>
            <p:cNvSpPr/>
            <p:nvPr/>
          </p:nvSpPr>
          <p:spPr>
            <a:xfrm>
              <a:off x="1430450" y="3781300"/>
              <a:ext cx="20200" cy="15425"/>
            </a:xfrm>
            <a:custGeom>
              <a:avLst/>
              <a:gdLst/>
              <a:ahLst/>
              <a:cxnLst/>
              <a:rect l="l" t="t" r="r" b="b"/>
              <a:pathLst>
                <a:path w="808" h="617" extrusionOk="0">
                  <a:moveTo>
                    <a:pt x="463" y="0"/>
                  </a:moveTo>
                  <a:cubicBezTo>
                    <a:pt x="424" y="0"/>
                    <a:pt x="385" y="8"/>
                    <a:pt x="346" y="24"/>
                  </a:cubicBezTo>
                  <a:cubicBezTo>
                    <a:pt x="1" y="143"/>
                    <a:pt x="140" y="616"/>
                    <a:pt x="438" y="616"/>
                  </a:cubicBezTo>
                  <a:cubicBezTo>
                    <a:pt x="480" y="616"/>
                    <a:pt x="524" y="607"/>
                    <a:pt x="571" y="587"/>
                  </a:cubicBezTo>
                  <a:cubicBezTo>
                    <a:pt x="728" y="530"/>
                    <a:pt x="807" y="350"/>
                    <a:pt x="740" y="193"/>
                  </a:cubicBezTo>
                  <a:cubicBezTo>
                    <a:pt x="697" y="74"/>
                    <a:pt x="584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13"/>
            <p:cNvSpPr/>
            <p:nvPr/>
          </p:nvSpPr>
          <p:spPr>
            <a:xfrm>
              <a:off x="1457925" y="3884300"/>
              <a:ext cx="8175" cy="7600"/>
            </a:xfrm>
            <a:custGeom>
              <a:avLst/>
              <a:gdLst/>
              <a:ahLst/>
              <a:cxnLst/>
              <a:rect l="l" t="t" r="r" b="b"/>
              <a:pathLst>
                <a:path w="327" h="304" extrusionOk="0">
                  <a:moveTo>
                    <a:pt x="168" y="1"/>
                  </a:moveTo>
                  <a:cubicBezTo>
                    <a:pt x="132" y="1"/>
                    <a:pt x="96" y="13"/>
                    <a:pt x="68" y="42"/>
                  </a:cubicBezTo>
                  <a:cubicBezTo>
                    <a:pt x="0" y="109"/>
                    <a:pt x="0" y="199"/>
                    <a:pt x="68" y="255"/>
                  </a:cubicBezTo>
                  <a:cubicBezTo>
                    <a:pt x="98" y="289"/>
                    <a:pt x="137" y="304"/>
                    <a:pt x="175" y="304"/>
                  </a:cubicBezTo>
                  <a:cubicBezTo>
                    <a:pt x="251" y="304"/>
                    <a:pt x="326" y="244"/>
                    <a:pt x="326" y="154"/>
                  </a:cubicBezTo>
                  <a:cubicBezTo>
                    <a:pt x="326" y="61"/>
                    <a:pt x="247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13"/>
            <p:cNvSpPr/>
            <p:nvPr/>
          </p:nvSpPr>
          <p:spPr>
            <a:xfrm>
              <a:off x="1642025" y="3964500"/>
              <a:ext cx="8725" cy="7700"/>
            </a:xfrm>
            <a:custGeom>
              <a:avLst/>
              <a:gdLst/>
              <a:ahLst/>
              <a:cxnLst/>
              <a:rect l="l" t="t" r="r" b="b"/>
              <a:pathLst>
                <a:path w="349" h="308" extrusionOk="0">
                  <a:moveTo>
                    <a:pt x="152" y="0"/>
                  </a:moveTo>
                  <a:cubicBezTo>
                    <a:pt x="75" y="0"/>
                    <a:pt x="0" y="60"/>
                    <a:pt x="0" y="150"/>
                  </a:cubicBezTo>
                  <a:cubicBezTo>
                    <a:pt x="0" y="240"/>
                    <a:pt x="68" y="308"/>
                    <a:pt x="146" y="308"/>
                  </a:cubicBezTo>
                  <a:cubicBezTo>
                    <a:pt x="281" y="308"/>
                    <a:pt x="349" y="150"/>
                    <a:pt x="259" y="49"/>
                  </a:cubicBezTo>
                  <a:cubicBezTo>
                    <a:pt x="229" y="15"/>
                    <a:pt x="190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13"/>
            <p:cNvSpPr/>
            <p:nvPr/>
          </p:nvSpPr>
          <p:spPr>
            <a:xfrm>
              <a:off x="1828350" y="3891850"/>
              <a:ext cx="8475" cy="7700"/>
            </a:xfrm>
            <a:custGeom>
              <a:avLst/>
              <a:gdLst/>
              <a:ahLst/>
              <a:cxnLst/>
              <a:rect l="l" t="t" r="r" b="b"/>
              <a:pathLst>
                <a:path w="339" h="308" extrusionOk="0">
                  <a:moveTo>
                    <a:pt x="164" y="1"/>
                  </a:moveTo>
                  <a:cubicBezTo>
                    <a:pt x="125" y="1"/>
                    <a:pt x="85" y="15"/>
                    <a:pt x="57" y="43"/>
                  </a:cubicBezTo>
                  <a:cubicBezTo>
                    <a:pt x="1" y="99"/>
                    <a:pt x="1" y="201"/>
                    <a:pt x="57" y="257"/>
                  </a:cubicBezTo>
                  <a:cubicBezTo>
                    <a:pt x="85" y="290"/>
                    <a:pt x="125" y="307"/>
                    <a:pt x="164" y="307"/>
                  </a:cubicBezTo>
                  <a:cubicBezTo>
                    <a:pt x="203" y="307"/>
                    <a:pt x="243" y="290"/>
                    <a:pt x="271" y="257"/>
                  </a:cubicBezTo>
                  <a:cubicBezTo>
                    <a:pt x="338" y="201"/>
                    <a:pt x="338" y="99"/>
                    <a:pt x="271" y="43"/>
                  </a:cubicBezTo>
                  <a:cubicBezTo>
                    <a:pt x="243" y="15"/>
                    <a:pt x="203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13"/>
            <p:cNvSpPr/>
            <p:nvPr/>
          </p:nvSpPr>
          <p:spPr>
            <a:xfrm>
              <a:off x="1835200" y="3523425"/>
              <a:ext cx="9200" cy="7375"/>
            </a:xfrm>
            <a:custGeom>
              <a:avLst/>
              <a:gdLst/>
              <a:ahLst/>
              <a:cxnLst/>
              <a:rect l="l" t="t" r="r" b="b"/>
              <a:pathLst>
                <a:path w="368" h="295" extrusionOk="0">
                  <a:moveTo>
                    <a:pt x="206" y="0"/>
                  </a:moveTo>
                  <a:cubicBezTo>
                    <a:pt x="93" y="0"/>
                    <a:pt x="1" y="132"/>
                    <a:pt x="87" y="244"/>
                  </a:cubicBezTo>
                  <a:cubicBezTo>
                    <a:pt x="115" y="277"/>
                    <a:pt x="154" y="294"/>
                    <a:pt x="193" y="294"/>
                  </a:cubicBezTo>
                  <a:cubicBezTo>
                    <a:pt x="233" y="294"/>
                    <a:pt x="272" y="277"/>
                    <a:pt x="300" y="244"/>
                  </a:cubicBezTo>
                  <a:cubicBezTo>
                    <a:pt x="357" y="187"/>
                    <a:pt x="368" y="98"/>
                    <a:pt x="312" y="41"/>
                  </a:cubicBezTo>
                  <a:cubicBezTo>
                    <a:pt x="277" y="12"/>
                    <a:pt x="241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13"/>
            <p:cNvSpPr/>
            <p:nvPr/>
          </p:nvSpPr>
          <p:spPr>
            <a:xfrm>
              <a:off x="1651300" y="3442950"/>
              <a:ext cx="9000" cy="7700"/>
            </a:xfrm>
            <a:custGeom>
              <a:avLst/>
              <a:gdLst/>
              <a:ahLst/>
              <a:cxnLst/>
              <a:rect l="l" t="t" r="r" b="b"/>
              <a:pathLst>
                <a:path w="360" h="308" extrusionOk="0">
                  <a:moveTo>
                    <a:pt x="214" y="0"/>
                  </a:moveTo>
                  <a:cubicBezTo>
                    <a:pt x="79" y="0"/>
                    <a:pt x="0" y="157"/>
                    <a:pt x="101" y="259"/>
                  </a:cubicBezTo>
                  <a:cubicBezTo>
                    <a:pt x="131" y="292"/>
                    <a:pt x="170" y="307"/>
                    <a:pt x="208" y="307"/>
                  </a:cubicBezTo>
                  <a:cubicBezTo>
                    <a:pt x="285" y="307"/>
                    <a:pt x="360" y="247"/>
                    <a:pt x="360" y="157"/>
                  </a:cubicBezTo>
                  <a:cubicBezTo>
                    <a:pt x="360" y="67"/>
                    <a:pt x="292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13"/>
            <p:cNvSpPr/>
            <p:nvPr/>
          </p:nvSpPr>
          <p:spPr>
            <a:xfrm>
              <a:off x="1464675" y="3515525"/>
              <a:ext cx="10125" cy="7550"/>
            </a:xfrm>
            <a:custGeom>
              <a:avLst/>
              <a:gdLst/>
              <a:ahLst/>
              <a:cxnLst/>
              <a:rect l="l" t="t" r="r" b="b"/>
              <a:pathLst>
                <a:path w="405" h="302" extrusionOk="0">
                  <a:moveTo>
                    <a:pt x="204" y="0"/>
                  </a:moveTo>
                  <a:cubicBezTo>
                    <a:pt x="166" y="0"/>
                    <a:pt x="129" y="14"/>
                    <a:pt x="101" y="43"/>
                  </a:cubicBezTo>
                  <a:cubicBezTo>
                    <a:pt x="0" y="144"/>
                    <a:pt x="68" y="301"/>
                    <a:pt x="203" y="301"/>
                  </a:cubicBezTo>
                  <a:cubicBezTo>
                    <a:pt x="337" y="301"/>
                    <a:pt x="405" y="144"/>
                    <a:pt x="315" y="43"/>
                  </a:cubicBezTo>
                  <a:cubicBezTo>
                    <a:pt x="281" y="14"/>
                    <a:pt x="242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13"/>
            <p:cNvSpPr/>
            <p:nvPr/>
          </p:nvSpPr>
          <p:spPr>
            <a:xfrm>
              <a:off x="1385400" y="3698425"/>
              <a:ext cx="8750" cy="7500"/>
            </a:xfrm>
            <a:custGeom>
              <a:avLst/>
              <a:gdLst/>
              <a:ahLst/>
              <a:cxnLst/>
              <a:rect l="l" t="t" r="r" b="b"/>
              <a:pathLst>
                <a:path w="350" h="300" extrusionOk="0">
                  <a:moveTo>
                    <a:pt x="158" y="0"/>
                  </a:moveTo>
                  <a:cubicBezTo>
                    <a:pt x="68" y="0"/>
                    <a:pt x="1" y="68"/>
                    <a:pt x="1" y="147"/>
                  </a:cubicBezTo>
                  <a:cubicBezTo>
                    <a:pt x="1" y="239"/>
                    <a:pt x="75" y="300"/>
                    <a:pt x="154" y="300"/>
                  </a:cubicBezTo>
                  <a:cubicBezTo>
                    <a:pt x="190" y="300"/>
                    <a:pt x="228" y="287"/>
                    <a:pt x="259" y="259"/>
                  </a:cubicBezTo>
                  <a:cubicBezTo>
                    <a:pt x="349" y="169"/>
                    <a:pt x="293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2" name="Google Shape;2462;p13"/>
          <p:cNvGrpSpPr/>
          <p:nvPr/>
        </p:nvGrpSpPr>
        <p:grpSpPr>
          <a:xfrm>
            <a:off x="-228811" y="-303752"/>
            <a:ext cx="928562" cy="1016530"/>
            <a:chOff x="1385400" y="3442950"/>
            <a:chExt cx="483450" cy="529250"/>
          </a:xfrm>
        </p:grpSpPr>
        <p:sp>
          <p:nvSpPr>
            <p:cNvPr id="2463" name="Google Shape;2463;p13"/>
            <p:cNvSpPr/>
            <p:nvPr/>
          </p:nvSpPr>
          <p:spPr>
            <a:xfrm>
              <a:off x="1608850" y="3719700"/>
              <a:ext cx="29450" cy="27775"/>
            </a:xfrm>
            <a:custGeom>
              <a:avLst/>
              <a:gdLst/>
              <a:ahLst/>
              <a:cxnLst/>
              <a:rect l="l" t="t" r="r" b="b"/>
              <a:pathLst>
                <a:path w="1178" h="1111" extrusionOk="0">
                  <a:moveTo>
                    <a:pt x="613" y="1"/>
                  </a:moveTo>
                  <a:cubicBezTo>
                    <a:pt x="478" y="1"/>
                    <a:pt x="340" y="50"/>
                    <a:pt x="225" y="161"/>
                  </a:cubicBezTo>
                  <a:cubicBezTo>
                    <a:pt x="12" y="364"/>
                    <a:pt x="1" y="712"/>
                    <a:pt x="214" y="937"/>
                  </a:cubicBezTo>
                  <a:cubicBezTo>
                    <a:pt x="327" y="1057"/>
                    <a:pt x="469" y="1111"/>
                    <a:pt x="609" y="1111"/>
                  </a:cubicBezTo>
                  <a:cubicBezTo>
                    <a:pt x="890" y="1111"/>
                    <a:pt x="1162" y="896"/>
                    <a:pt x="1170" y="566"/>
                  </a:cubicBezTo>
                  <a:cubicBezTo>
                    <a:pt x="1177" y="229"/>
                    <a:pt x="903" y="1"/>
                    <a:pt x="6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13"/>
            <p:cNvSpPr/>
            <p:nvPr/>
          </p:nvSpPr>
          <p:spPr>
            <a:xfrm>
              <a:off x="1658675" y="3720625"/>
              <a:ext cx="36775" cy="27500"/>
            </a:xfrm>
            <a:custGeom>
              <a:avLst/>
              <a:gdLst/>
              <a:ahLst/>
              <a:cxnLst/>
              <a:rect l="l" t="t" r="r" b="b"/>
              <a:pathLst>
                <a:path w="1471" h="1100" extrusionOk="0">
                  <a:moveTo>
                    <a:pt x="737" y="0"/>
                  </a:moveTo>
                  <a:cubicBezTo>
                    <a:pt x="251" y="0"/>
                    <a:pt x="1" y="577"/>
                    <a:pt x="335" y="934"/>
                  </a:cubicBezTo>
                  <a:cubicBezTo>
                    <a:pt x="444" y="1043"/>
                    <a:pt x="589" y="1100"/>
                    <a:pt x="735" y="1100"/>
                  </a:cubicBezTo>
                  <a:cubicBezTo>
                    <a:pt x="873" y="1100"/>
                    <a:pt x="1012" y="1049"/>
                    <a:pt x="1122" y="945"/>
                  </a:cubicBezTo>
                  <a:cubicBezTo>
                    <a:pt x="1470" y="608"/>
                    <a:pt x="1234" y="12"/>
                    <a:pt x="751" y="1"/>
                  </a:cubicBezTo>
                  <a:cubicBezTo>
                    <a:pt x="746" y="0"/>
                    <a:pt x="741" y="0"/>
                    <a:pt x="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13"/>
            <p:cNvSpPr/>
            <p:nvPr/>
          </p:nvSpPr>
          <p:spPr>
            <a:xfrm>
              <a:off x="1659725" y="3667775"/>
              <a:ext cx="36850" cy="27675"/>
            </a:xfrm>
            <a:custGeom>
              <a:avLst/>
              <a:gdLst/>
              <a:ahLst/>
              <a:cxnLst/>
              <a:rect l="l" t="t" r="r" b="b"/>
              <a:pathLst>
                <a:path w="1474" h="1107" extrusionOk="0">
                  <a:moveTo>
                    <a:pt x="742" y="1"/>
                  </a:moveTo>
                  <a:cubicBezTo>
                    <a:pt x="259" y="1"/>
                    <a:pt x="0" y="586"/>
                    <a:pt x="338" y="945"/>
                  </a:cubicBezTo>
                  <a:cubicBezTo>
                    <a:pt x="446" y="1054"/>
                    <a:pt x="589" y="1107"/>
                    <a:pt x="733" y="1107"/>
                  </a:cubicBezTo>
                  <a:cubicBezTo>
                    <a:pt x="873" y="1107"/>
                    <a:pt x="1014" y="1056"/>
                    <a:pt x="1125" y="957"/>
                  </a:cubicBezTo>
                  <a:cubicBezTo>
                    <a:pt x="1473" y="619"/>
                    <a:pt x="1237" y="12"/>
                    <a:pt x="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13"/>
            <p:cNvSpPr/>
            <p:nvPr/>
          </p:nvSpPr>
          <p:spPr>
            <a:xfrm>
              <a:off x="1611200" y="3666825"/>
              <a:ext cx="29425" cy="27575"/>
            </a:xfrm>
            <a:custGeom>
              <a:avLst/>
              <a:gdLst/>
              <a:ahLst/>
              <a:cxnLst/>
              <a:rect l="l" t="t" r="r" b="b"/>
              <a:pathLst>
                <a:path w="1177" h="1103" extrusionOk="0">
                  <a:moveTo>
                    <a:pt x="568" y="0"/>
                  </a:moveTo>
                  <a:cubicBezTo>
                    <a:pt x="288" y="0"/>
                    <a:pt x="15" y="215"/>
                    <a:pt x="8" y="545"/>
                  </a:cubicBezTo>
                  <a:cubicBezTo>
                    <a:pt x="0" y="877"/>
                    <a:pt x="278" y="1103"/>
                    <a:pt x="566" y="1103"/>
                  </a:cubicBezTo>
                  <a:cubicBezTo>
                    <a:pt x="698" y="1103"/>
                    <a:pt x="832" y="1055"/>
                    <a:pt x="941" y="950"/>
                  </a:cubicBezTo>
                  <a:cubicBezTo>
                    <a:pt x="1166" y="736"/>
                    <a:pt x="1177" y="387"/>
                    <a:pt x="963" y="174"/>
                  </a:cubicBezTo>
                  <a:cubicBezTo>
                    <a:pt x="851" y="54"/>
                    <a:pt x="709" y="0"/>
                    <a:pt x="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13"/>
            <p:cNvSpPr/>
            <p:nvPr/>
          </p:nvSpPr>
          <p:spPr>
            <a:xfrm>
              <a:off x="1603800" y="3760475"/>
              <a:ext cx="35725" cy="30600"/>
            </a:xfrm>
            <a:custGeom>
              <a:avLst/>
              <a:gdLst/>
              <a:ahLst/>
              <a:cxnLst/>
              <a:rect l="l" t="t" r="r" b="b"/>
              <a:pathLst>
                <a:path w="1429" h="1224" extrusionOk="0">
                  <a:moveTo>
                    <a:pt x="694" y="0"/>
                  </a:moveTo>
                  <a:cubicBezTo>
                    <a:pt x="467" y="0"/>
                    <a:pt x="241" y="124"/>
                    <a:pt x="135" y="374"/>
                  </a:cubicBezTo>
                  <a:cubicBezTo>
                    <a:pt x="0" y="677"/>
                    <a:pt x="146" y="1037"/>
                    <a:pt x="450" y="1172"/>
                  </a:cubicBezTo>
                  <a:cubicBezTo>
                    <a:pt x="531" y="1207"/>
                    <a:pt x="613" y="1223"/>
                    <a:pt x="692" y="1223"/>
                  </a:cubicBezTo>
                  <a:cubicBezTo>
                    <a:pt x="1095" y="1223"/>
                    <a:pt x="1429" y="808"/>
                    <a:pt x="1259" y="385"/>
                  </a:cubicBezTo>
                  <a:cubicBezTo>
                    <a:pt x="1157" y="129"/>
                    <a:pt x="925" y="0"/>
                    <a:pt x="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13"/>
            <p:cNvSpPr/>
            <p:nvPr/>
          </p:nvSpPr>
          <p:spPr>
            <a:xfrm>
              <a:off x="1660025" y="3761675"/>
              <a:ext cx="36825" cy="30475"/>
            </a:xfrm>
            <a:custGeom>
              <a:avLst/>
              <a:gdLst/>
              <a:ahLst/>
              <a:cxnLst/>
              <a:rect l="l" t="t" r="r" b="b"/>
              <a:pathLst>
                <a:path w="1473" h="1219" extrusionOk="0">
                  <a:moveTo>
                    <a:pt x="726" y="0"/>
                  </a:moveTo>
                  <a:cubicBezTo>
                    <a:pt x="328" y="0"/>
                    <a:pt x="0" y="412"/>
                    <a:pt x="168" y="832"/>
                  </a:cubicBezTo>
                  <a:cubicBezTo>
                    <a:pt x="264" y="1075"/>
                    <a:pt x="494" y="1218"/>
                    <a:pt x="739" y="1218"/>
                  </a:cubicBezTo>
                  <a:cubicBezTo>
                    <a:pt x="811" y="1218"/>
                    <a:pt x="884" y="1206"/>
                    <a:pt x="955" y="1180"/>
                  </a:cubicBezTo>
                  <a:cubicBezTo>
                    <a:pt x="1461" y="978"/>
                    <a:pt x="1472" y="270"/>
                    <a:pt x="978" y="56"/>
                  </a:cubicBezTo>
                  <a:cubicBezTo>
                    <a:pt x="893" y="18"/>
                    <a:pt x="808" y="0"/>
                    <a:pt x="7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13"/>
            <p:cNvSpPr/>
            <p:nvPr/>
          </p:nvSpPr>
          <p:spPr>
            <a:xfrm>
              <a:off x="1701325" y="3722300"/>
              <a:ext cx="37100" cy="30300"/>
            </a:xfrm>
            <a:custGeom>
              <a:avLst/>
              <a:gdLst/>
              <a:ahLst/>
              <a:cxnLst/>
              <a:rect l="l" t="t" r="r" b="b"/>
              <a:pathLst>
                <a:path w="1484" h="1212" extrusionOk="0">
                  <a:moveTo>
                    <a:pt x="749" y="0"/>
                  </a:moveTo>
                  <a:cubicBezTo>
                    <a:pt x="674" y="0"/>
                    <a:pt x="596" y="15"/>
                    <a:pt x="517" y="46"/>
                  </a:cubicBezTo>
                  <a:cubicBezTo>
                    <a:pt x="12" y="237"/>
                    <a:pt x="0" y="945"/>
                    <a:pt x="495" y="1159"/>
                  </a:cubicBezTo>
                  <a:cubicBezTo>
                    <a:pt x="575" y="1194"/>
                    <a:pt x="659" y="1211"/>
                    <a:pt x="741" y="1211"/>
                  </a:cubicBezTo>
                  <a:cubicBezTo>
                    <a:pt x="972" y="1211"/>
                    <a:pt x="1194" y="1079"/>
                    <a:pt x="1293" y="855"/>
                  </a:cubicBezTo>
                  <a:cubicBezTo>
                    <a:pt x="1483" y="428"/>
                    <a:pt x="1159" y="0"/>
                    <a:pt x="7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13"/>
            <p:cNvSpPr/>
            <p:nvPr/>
          </p:nvSpPr>
          <p:spPr>
            <a:xfrm>
              <a:off x="1702400" y="3665250"/>
              <a:ext cx="35775" cy="30300"/>
            </a:xfrm>
            <a:custGeom>
              <a:avLst/>
              <a:gdLst/>
              <a:ahLst/>
              <a:cxnLst/>
              <a:rect l="l" t="t" r="r" b="b"/>
              <a:pathLst>
                <a:path w="1431" h="1212" extrusionOk="0">
                  <a:moveTo>
                    <a:pt x="741" y="1"/>
                  </a:moveTo>
                  <a:cubicBezTo>
                    <a:pt x="517" y="1"/>
                    <a:pt x="292" y="119"/>
                    <a:pt x="182" y="361"/>
                  </a:cubicBezTo>
                  <a:cubicBezTo>
                    <a:pt x="0" y="782"/>
                    <a:pt x="332" y="1211"/>
                    <a:pt x="740" y="1211"/>
                  </a:cubicBezTo>
                  <a:cubicBezTo>
                    <a:pt x="811" y="1211"/>
                    <a:pt x="885" y="1198"/>
                    <a:pt x="958" y="1170"/>
                  </a:cubicBezTo>
                  <a:cubicBezTo>
                    <a:pt x="1273" y="1046"/>
                    <a:pt x="1430" y="698"/>
                    <a:pt x="1306" y="383"/>
                  </a:cubicBezTo>
                  <a:cubicBezTo>
                    <a:pt x="1209" y="130"/>
                    <a:pt x="976" y="1"/>
                    <a:pt x="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13"/>
            <p:cNvSpPr/>
            <p:nvPr/>
          </p:nvSpPr>
          <p:spPr>
            <a:xfrm>
              <a:off x="1662825" y="3624225"/>
              <a:ext cx="36850" cy="30400"/>
            </a:xfrm>
            <a:custGeom>
              <a:avLst/>
              <a:gdLst/>
              <a:ahLst/>
              <a:cxnLst/>
              <a:rect l="l" t="t" r="r" b="b"/>
              <a:pathLst>
                <a:path w="1474" h="1216" extrusionOk="0">
                  <a:moveTo>
                    <a:pt x="745" y="0"/>
                  </a:moveTo>
                  <a:cubicBezTo>
                    <a:pt x="671" y="0"/>
                    <a:pt x="594" y="14"/>
                    <a:pt x="517" y="45"/>
                  </a:cubicBezTo>
                  <a:cubicBezTo>
                    <a:pt x="11" y="236"/>
                    <a:pt x="0" y="945"/>
                    <a:pt x="495" y="1170"/>
                  </a:cubicBezTo>
                  <a:cubicBezTo>
                    <a:pt x="570" y="1200"/>
                    <a:pt x="649" y="1215"/>
                    <a:pt x="727" y="1215"/>
                  </a:cubicBezTo>
                  <a:cubicBezTo>
                    <a:pt x="963" y="1215"/>
                    <a:pt x="1192" y="1080"/>
                    <a:pt x="1293" y="844"/>
                  </a:cubicBezTo>
                  <a:lnTo>
                    <a:pt x="1293" y="855"/>
                  </a:lnTo>
                  <a:cubicBezTo>
                    <a:pt x="1474" y="436"/>
                    <a:pt x="1155" y="0"/>
                    <a:pt x="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13"/>
            <p:cNvSpPr/>
            <p:nvPr/>
          </p:nvSpPr>
          <p:spPr>
            <a:xfrm>
              <a:off x="1605475" y="3622875"/>
              <a:ext cx="36850" cy="30500"/>
            </a:xfrm>
            <a:custGeom>
              <a:avLst/>
              <a:gdLst/>
              <a:ahLst/>
              <a:cxnLst/>
              <a:rect l="l" t="t" r="r" b="b"/>
              <a:pathLst>
                <a:path w="1474" h="1220" extrusionOk="0">
                  <a:moveTo>
                    <a:pt x="739" y="1"/>
                  </a:moveTo>
                  <a:cubicBezTo>
                    <a:pt x="666" y="1"/>
                    <a:pt x="591" y="14"/>
                    <a:pt x="518" y="43"/>
                  </a:cubicBezTo>
                  <a:cubicBezTo>
                    <a:pt x="12" y="245"/>
                    <a:pt x="1" y="954"/>
                    <a:pt x="495" y="1167"/>
                  </a:cubicBezTo>
                  <a:cubicBezTo>
                    <a:pt x="578" y="1203"/>
                    <a:pt x="661" y="1219"/>
                    <a:pt x="741" y="1219"/>
                  </a:cubicBezTo>
                  <a:cubicBezTo>
                    <a:pt x="1142" y="1219"/>
                    <a:pt x="1473" y="813"/>
                    <a:pt x="1305" y="392"/>
                  </a:cubicBezTo>
                  <a:cubicBezTo>
                    <a:pt x="1210" y="150"/>
                    <a:pt x="982" y="1"/>
                    <a:pt x="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13"/>
            <p:cNvSpPr/>
            <p:nvPr/>
          </p:nvSpPr>
          <p:spPr>
            <a:xfrm>
              <a:off x="1564150" y="3662550"/>
              <a:ext cx="36850" cy="30300"/>
            </a:xfrm>
            <a:custGeom>
              <a:avLst/>
              <a:gdLst/>
              <a:ahLst/>
              <a:cxnLst/>
              <a:rect l="l" t="t" r="r" b="b"/>
              <a:pathLst>
                <a:path w="1474" h="1212" extrusionOk="0">
                  <a:moveTo>
                    <a:pt x="735" y="0"/>
                  </a:moveTo>
                  <a:cubicBezTo>
                    <a:pt x="503" y="0"/>
                    <a:pt x="281" y="135"/>
                    <a:pt x="181" y="367"/>
                  </a:cubicBezTo>
                  <a:cubicBezTo>
                    <a:pt x="0" y="785"/>
                    <a:pt x="318" y="1211"/>
                    <a:pt x="725" y="1211"/>
                  </a:cubicBezTo>
                  <a:cubicBezTo>
                    <a:pt x="800" y="1211"/>
                    <a:pt x="878" y="1197"/>
                    <a:pt x="957" y="1166"/>
                  </a:cubicBezTo>
                  <a:cubicBezTo>
                    <a:pt x="1463" y="974"/>
                    <a:pt x="1474" y="266"/>
                    <a:pt x="979" y="53"/>
                  </a:cubicBezTo>
                  <a:cubicBezTo>
                    <a:pt x="900" y="17"/>
                    <a:pt x="817" y="0"/>
                    <a:pt x="7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13"/>
            <p:cNvSpPr/>
            <p:nvPr/>
          </p:nvSpPr>
          <p:spPr>
            <a:xfrm>
              <a:off x="1564175" y="3719500"/>
              <a:ext cx="35725" cy="30200"/>
            </a:xfrm>
            <a:custGeom>
              <a:avLst/>
              <a:gdLst/>
              <a:ahLst/>
              <a:cxnLst/>
              <a:rect l="l" t="t" r="r" b="b"/>
              <a:pathLst>
                <a:path w="1429" h="1208" extrusionOk="0">
                  <a:moveTo>
                    <a:pt x="696" y="0"/>
                  </a:moveTo>
                  <a:cubicBezTo>
                    <a:pt x="623" y="0"/>
                    <a:pt x="548" y="15"/>
                    <a:pt x="472" y="46"/>
                  </a:cubicBezTo>
                  <a:cubicBezTo>
                    <a:pt x="157" y="158"/>
                    <a:pt x="0" y="518"/>
                    <a:pt x="124" y="821"/>
                  </a:cubicBezTo>
                  <a:cubicBezTo>
                    <a:pt x="221" y="1078"/>
                    <a:pt x="452" y="1208"/>
                    <a:pt x="685" y="1208"/>
                  </a:cubicBezTo>
                  <a:cubicBezTo>
                    <a:pt x="910" y="1208"/>
                    <a:pt x="1137" y="1087"/>
                    <a:pt x="1248" y="844"/>
                  </a:cubicBezTo>
                  <a:cubicBezTo>
                    <a:pt x="1429" y="434"/>
                    <a:pt x="1102" y="0"/>
                    <a:pt x="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13"/>
            <p:cNvSpPr/>
            <p:nvPr/>
          </p:nvSpPr>
          <p:spPr>
            <a:xfrm>
              <a:off x="1559950" y="3777300"/>
              <a:ext cx="20250" cy="15300"/>
            </a:xfrm>
            <a:custGeom>
              <a:avLst/>
              <a:gdLst/>
              <a:ahLst/>
              <a:cxnLst/>
              <a:rect l="l" t="t" r="r" b="b"/>
              <a:pathLst>
                <a:path w="810" h="612" extrusionOk="0">
                  <a:moveTo>
                    <a:pt x="407" y="0"/>
                  </a:moveTo>
                  <a:cubicBezTo>
                    <a:pt x="331" y="0"/>
                    <a:pt x="258" y="28"/>
                    <a:pt x="203" y="83"/>
                  </a:cubicBezTo>
                  <a:cubicBezTo>
                    <a:pt x="0" y="274"/>
                    <a:pt x="135" y="600"/>
                    <a:pt x="405" y="612"/>
                  </a:cubicBezTo>
                  <a:cubicBezTo>
                    <a:pt x="675" y="612"/>
                    <a:pt x="810" y="286"/>
                    <a:pt x="630" y="94"/>
                  </a:cubicBezTo>
                  <a:cubicBezTo>
                    <a:pt x="567" y="31"/>
                    <a:pt x="486" y="0"/>
                    <a:pt x="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13"/>
            <p:cNvSpPr/>
            <p:nvPr/>
          </p:nvSpPr>
          <p:spPr>
            <a:xfrm>
              <a:off x="1641175" y="3811625"/>
              <a:ext cx="17925" cy="15275"/>
            </a:xfrm>
            <a:custGeom>
              <a:avLst/>
              <a:gdLst/>
              <a:ahLst/>
              <a:cxnLst/>
              <a:rect l="l" t="t" r="r" b="b"/>
              <a:pathLst>
                <a:path w="717" h="611" extrusionOk="0">
                  <a:moveTo>
                    <a:pt x="311" y="1"/>
                  </a:moveTo>
                  <a:cubicBezTo>
                    <a:pt x="156" y="1"/>
                    <a:pt x="8" y="119"/>
                    <a:pt x="0" y="307"/>
                  </a:cubicBezTo>
                  <a:cubicBezTo>
                    <a:pt x="0" y="464"/>
                    <a:pt x="135" y="610"/>
                    <a:pt x="304" y="610"/>
                  </a:cubicBezTo>
                  <a:cubicBezTo>
                    <a:pt x="309" y="610"/>
                    <a:pt x="313" y="610"/>
                    <a:pt x="318" y="610"/>
                  </a:cubicBezTo>
                  <a:cubicBezTo>
                    <a:pt x="579" y="610"/>
                    <a:pt x="717" y="292"/>
                    <a:pt x="529" y="93"/>
                  </a:cubicBezTo>
                  <a:cubicBezTo>
                    <a:pt x="466" y="30"/>
                    <a:pt x="388" y="1"/>
                    <a:pt x="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13"/>
            <p:cNvSpPr/>
            <p:nvPr/>
          </p:nvSpPr>
          <p:spPr>
            <a:xfrm>
              <a:off x="1718750" y="3780500"/>
              <a:ext cx="20250" cy="15300"/>
            </a:xfrm>
            <a:custGeom>
              <a:avLst/>
              <a:gdLst/>
              <a:ahLst/>
              <a:cxnLst/>
              <a:rect l="l" t="t" r="r" b="b"/>
              <a:pathLst>
                <a:path w="810" h="612" extrusionOk="0">
                  <a:moveTo>
                    <a:pt x="416" y="0"/>
                  </a:moveTo>
                  <a:cubicBezTo>
                    <a:pt x="147" y="0"/>
                    <a:pt x="0" y="326"/>
                    <a:pt x="191" y="517"/>
                  </a:cubicBezTo>
                  <a:cubicBezTo>
                    <a:pt x="249" y="581"/>
                    <a:pt x="327" y="612"/>
                    <a:pt x="406" y="612"/>
                  </a:cubicBezTo>
                  <a:cubicBezTo>
                    <a:pt x="482" y="612"/>
                    <a:pt x="558" y="583"/>
                    <a:pt x="619" y="529"/>
                  </a:cubicBezTo>
                  <a:cubicBezTo>
                    <a:pt x="810" y="337"/>
                    <a:pt x="686" y="11"/>
                    <a:pt x="4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13"/>
            <p:cNvSpPr/>
            <p:nvPr/>
          </p:nvSpPr>
          <p:spPr>
            <a:xfrm>
              <a:off x="1753325" y="3702150"/>
              <a:ext cx="17925" cy="15400"/>
            </a:xfrm>
            <a:custGeom>
              <a:avLst/>
              <a:gdLst/>
              <a:ahLst/>
              <a:cxnLst/>
              <a:rect l="l" t="t" r="r" b="b"/>
              <a:pathLst>
                <a:path w="717" h="616" extrusionOk="0">
                  <a:moveTo>
                    <a:pt x="405" y="1"/>
                  </a:moveTo>
                  <a:cubicBezTo>
                    <a:pt x="331" y="1"/>
                    <a:pt x="255" y="27"/>
                    <a:pt x="191" y="87"/>
                  </a:cubicBezTo>
                  <a:cubicBezTo>
                    <a:pt x="0" y="279"/>
                    <a:pt x="124" y="605"/>
                    <a:pt x="394" y="616"/>
                  </a:cubicBezTo>
                  <a:cubicBezTo>
                    <a:pt x="562" y="616"/>
                    <a:pt x="708" y="481"/>
                    <a:pt x="708" y="312"/>
                  </a:cubicBezTo>
                  <a:cubicBezTo>
                    <a:pt x="716" y="127"/>
                    <a:pt x="565" y="1"/>
                    <a:pt x="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13"/>
            <p:cNvSpPr/>
            <p:nvPr/>
          </p:nvSpPr>
          <p:spPr>
            <a:xfrm>
              <a:off x="1723800" y="3622800"/>
              <a:ext cx="19175" cy="15050"/>
            </a:xfrm>
            <a:custGeom>
              <a:avLst/>
              <a:gdLst/>
              <a:ahLst/>
              <a:cxnLst/>
              <a:rect l="l" t="t" r="r" b="b"/>
              <a:pathLst>
                <a:path w="767" h="602" extrusionOk="0">
                  <a:moveTo>
                    <a:pt x="332" y="1"/>
                  </a:moveTo>
                  <a:cubicBezTo>
                    <a:pt x="263" y="1"/>
                    <a:pt x="191" y="27"/>
                    <a:pt x="124" y="91"/>
                  </a:cubicBezTo>
                  <a:cubicBezTo>
                    <a:pt x="1" y="204"/>
                    <a:pt x="1" y="395"/>
                    <a:pt x="113" y="507"/>
                  </a:cubicBezTo>
                  <a:cubicBezTo>
                    <a:pt x="171" y="570"/>
                    <a:pt x="252" y="601"/>
                    <a:pt x="332" y="601"/>
                  </a:cubicBezTo>
                  <a:cubicBezTo>
                    <a:pt x="409" y="601"/>
                    <a:pt x="485" y="573"/>
                    <a:pt x="540" y="518"/>
                  </a:cubicBezTo>
                  <a:lnTo>
                    <a:pt x="540" y="530"/>
                  </a:lnTo>
                  <a:cubicBezTo>
                    <a:pt x="766" y="312"/>
                    <a:pt x="569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13"/>
            <p:cNvSpPr/>
            <p:nvPr/>
          </p:nvSpPr>
          <p:spPr>
            <a:xfrm>
              <a:off x="1643225" y="3588250"/>
              <a:ext cx="17925" cy="15200"/>
            </a:xfrm>
            <a:custGeom>
              <a:avLst/>
              <a:gdLst/>
              <a:ahLst/>
              <a:cxnLst/>
              <a:rect l="l" t="t" r="r" b="b"/>
              <a:pathLst>
                <a:path w="717" h="608" extrusionOk="0">
                  <a:moveTo>
                    <a:pt x="400" y="0"/>
                  </a:moveTo>
                  <a:cubicBezTo>
                    <a:pt x="138" y="0"/>
                    <a:pt x="0" y="319"/>
                    <a:pt x="188" y="517"/>
                  </a:cubicBezTo>
                  <a:cubicBezTo>
                    <a:pt x="250" y="579"/>
                    <a:pt x="326" y="607"/>
                    <a:pt x="401" y="607"/>
                  </a:cubicBezTo>
                  <a:cubicBezTo>
                    <a:pt x="558" y="607"/>
                    <a:pt x="709" y="486"/>
                    <a:pt x="717" y="304"/>
                  </a:cubicBezTo>
                  <a:cubicBezTo>
                    <a:pt x="717" y="135"/>
                    <a:pt x="582" y="0"/>
                    <a:pt x="413" y="0"/>
                  </a:cubicBezTo>
                  <a:cubicBezTo>
                    <a:pt x="409" y="0"/>
                    <a:pt x="404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13"/>
            <p:cNvSpPr/>
            <p:nvPr/>
          </p:nvSpPr>
          <p:spPr>
            <a:xfrm>
              <a:off x="1565650" y="3619250"/>
              <a:ext cx="15975" cy="15200"/>
            </a:xfrm>
            <a:custGeom>
              <a:avLst/>
              <a:gdLst/>
              <a:ahLst/>
              <a:cxnLst/>
              <a:rect l="l" t="t" r="r" b="b"/>
              <a:pathLst>
                <a:path w="639" h="608" extrusionOk="0">
                  <a:moveTo>
                    <a:pt x="312" y="1"/>
                  </a:moveTo>
                  <a:cubicBezTo>
                    <a:pt x="158" y="1"/>
                    <a:pt x="8" y="121"/>
                    <a:pt x="8" y="301"/>
                  </a:cubicBezTo>
                  <a:cubicBezTo>
                    <a:pt x="1" y="486"/>
                    <a:pt x="152" y="607"/>
                    <a:pt x="313" y="607"/>
                  </a:cubicBezTo>
                  <a:cubicBezTo>
                    <a:pt x="386" y="607"/>
                    <a:pt x="462" y="582"/>
                    <a:pt x="526" y="525"/>
                  </a:cubicBezTo>
                  <a:cubicBezTo>
                    <a:pt x="638" y="402"/>
                    <a:pt x="638" y="222"/>
                    <a:pt x="526" y="98"/>
                  </a:cubicBezTo>
                  <a:cubicBezTo>
                    <a:pt x="466" y="31"/>
                    <a:pt x="388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13"/>
            <p:cNvSpPr/>
            <p:nvPr/>
          </p:nvSpPr>
          <p:spPr>
            <a:xfrm>
              <a:off x="1531275" y="3697575"/>
              <a:ext cx="17725" cy="15275"/>
            </a:xfrm>
            <a:custGeom>
              <a:avLst/>
              <a:gdLst/>
              <a:ahLst/>
              <a:cxnLst/>
              <a:rect l="l" t="t" r="r" b="b"/>
              <a:pathLst>
                <a:path w="709" h="611" extrusionOk="0">
                  <a:moveTo>
                    <a:pt x="315" y="1"/>
                  </a:moveTo>
                  <a:cubicBezTo>
                    <a:pt x="147" y="1"/>
                    <a:pt x="1" y="136"/>
                    <a:pt x="1" y="304"/>
                  </a:cubicBezTo>
                  <a:cubicBezTo>
                    <a:pt x="1" y="489"/>
                    <a:pt x="149" y="611"/>
                    <a:pt x="307" y="611"/>
                  </a:cubicBezTo>
                  <a:cubicBezTo>
                    <a:pt x="380" y="611"/>
                    <a:pt x="454" y="585"/>
                    <a:pt x="518" y="529"/>
                  </a:cubicBezTo>
                  <a:cubicBezTo>
                    <a:pt x="709" y="338"/>
                    <a:pt x="585" y="12"/>
                    <a:pt x="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13"/>
            <p:cNvSpPr/>
            <p:nvPr/>
          </p:nvSpPr>
          <p:spPr>
            <a:xfrm>
              <a:off x="1578225" y="3832600"/>
              <a:ext cx="26600" cy="22875"/>
            </a:xfrm>
            <a:custGeom>
              <a:avLst/>
              <a:gdLst/>
              <a:ahLst/>
              <a:cxnLst/>
              <a:rect l="l" t="t" r="r" b="b"/>
              <a:pathLst>
                <a:path w="1064" h="915" extrusionOk="0">
                  <a:moveTo>
                    <a:pt x="516" y="0"/>
                  </a:moveTo>
                  <a:cubicBezTo>
                    <a:pt x="346" y="0"/>
                    <a:pt x="174" y="93"/>
                    <a:pt x="90" y="277"/>
                  </a:cubicBezTo>
                  <a:cubicBezTo>
                    <a:pt x="0" y="502"/>
                    <a:pt x="101" y="772"/>
                    <a:pt x="326" y="873"/>
                  </a:cubicBezTo>
                  <a:cubicBezTo>
                    <a:pt x="389" y="902"/>
                    <a:pt x="453" y="915"/>
                    <a:pt x="515" y="915"/>
                  </a:cubicBezTo>
                  <a:cubicBezTo>
                    <a:pt x="815" y="915"/>
                    <a:pt x="1064" y="605"/>
                    <a:pt x="933" y="288"/>
                  </a:cubicBezTo>
                  <a:cubicBezTo>
                    <a:pt x="860" y="96"/>
                    <a:pt x="689" y="0"/>
                    <a:pt x="5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13"/>
            <p:cNvSpPr/>
            <p:nvPr/>
          </p:nvSpPr>
          <p:spPr>
            <a:xfrm>
              <a:off x="1691800" y="3834925"/>
              <a:ext cx="27825" cy="22800"/>
            </a:xfrm>
            <a:custGeom>
              <a:avLst/>
              <a:gdLst/>
              <a:ahLst/>
              <a:cxnLst/>
              <a:rect l="l" t="t" r="r" b="b"/>
              <a:pathLst>
                <a:path w="1113" h="912" extrusionOk="0">
                  <a:moveTo>
                    <a:pt x="547" y="0"/>
                  </a:moveTo>
                  <a:cubicBezTo>
                    <a:pt x="247" y="0"/>
                    <a:pt x="1" y="303"/>
                    <a:pt x="123" y="623"/>
                  </a:cubicBezTo>
                  <a:cubicBezTo>
                    <a:pt x="192" y="804"/>
                    <a:pt x="367" y="912"/>
                    <a:pt x="551" y="912"/>
                  </a:cubicBezTo>
                  <a:cubicBezTo>
                    <a:pt x="607" y="912"/>
                    <a:pt x="664" y="902"/>
                    <a:pt x="719" y="881"/>
                  </a:cubicBezTo>
                  <a:cubicBezTo>
                    <a:pt x="1101" y="735"/>
                    <a:pt x="1112" y="207"/>
                    <a:pt x="730" y="38"/>
                  </a:cubicBezTo>
                  <a:cubicBezTo>
                    <a:pt x="669" y="12"/>
                    <a:pt x="607" y="0"/>
                    <a:pt x="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13"/>
            <p:cNvSpPr/>
            <p:nvPr/>
          </p:nvSpPr>
          <p:spPr>
            <a:xfrm>
              <a:off x="1774400" y="3756075"/>
              <a:ext cx="27825" cy="22725"/>
            </a:xfrm>
            <a:custGeom>
              <a:avLst/>
              <a:gdLst/>
              <a:ahLst/>
              <a:cxnLst/>
              <a:rect l="l" t="t" r="r" b="b"/>
              <a:pathLst>
                <a:path w="1113" h="909" extrusionOk="0">
                  <a:moveTo>
                    <a:pt x="559" y="1"/>
                  </a:moveTo>
                  <a:cubicBezTo>
                    <a:pt x="505" y="1"/>
                    <a:pt x="449" y="11"/>
                    <a:pt x="394" y="33"/>
                  </a:cubicBezTo>
                  <a:cubicBezTo>
                    <a:pt x="12" y="179"/>
                    <a:pt x="0" y="707"/>
                    <a:pt x="371" y="865"/>
                  </a:cubicBezTo>
                  <a:cubicBezTo>
                    <a:pt x="435" y="895"/>
                    <a:pt x="500" y="909"/>
                    <a:pt x="565" y="909"/>
                  </a:cubicBezTo>
                  <a:cubicBezTo>
                    <a:pt x="740" y="909"/>
                    <a:pt x="904" y="804"/>
                    <a:pt x="978" y="640"/>
                  </a:cubicBezTo>
                  <a:cubicBezTo>
                    <a:pt x="1112" y="324"/>
                    <a:pt x="864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13"/>
            <p:cNvSpPr/>
            <p:nvPr/>
          </p:nvSpPr>
          <p:spPr>
            <a:xfrm>
              <a:off x="1776725" y="3641900"/>
              <a:ext cx="26650" cy="22775"/>
            </a:xfrm>
            <a:custGeom>
              <a:avLst/>
              <a:gdLst/>
              <a:ahLst/>
              <a:cxnLst/>
              <a:rect l="l" t="t" r="r" b="b"/>
              <a:pathLst>
                <a:path w="1066" h="911" extrusionOk="0">
                  <a:moveTo>
                    <a:pt x="552" y="0"/>
                  </a:moveTo>
                  <a:cubicBezTo>
                    <a:pt x="386" y="0"/>
                    <a:pt x="220" y="90"/>
                    <a:pt x="143" y="271"/>
                  </a:cubicBezTo>
                  <a:cubicBezTo>
                    <a:pt x="0" y="587"/>
                    <a:pt x="247" y="910"/>
                    <a:pt x="552" y="910"/>
                  </a:cubicBezTo>
                  <a:cubicBezTo>
                    <a:pt x="606" y="910"/>
                    <a:pt x="661" y="900"/>
                    <a:pt x="717" y="879"/>
                  </a:cubicBezTo>
                  <a:cubicBezTo>
                    <a:pt x="953" y="789"/>
                    <a:pt x="1065" y="519"/>
                    <a:pt x="975" y="294"/>
                  </a:cubicBezTo>
                  <a:cubicBezTo>
                    <a:pt x="901" y="99"/>
                    <a:pt x="726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13"/>
            <p:cNvSpPr/>
            <p:nvPr/>
          </p:nvSpPr>
          <p:spPr>
            <a:xfrm>
              <a:off x="1697450" y="3559650"/>
              <a:ext cx="26650" cy="22800"/>
            </a:xfrm>
            <a:custGeom>
              <a:avLst/>
              <a:gdLst/>
              <a:ahLst/>
              <a:cxnLst/>
              <a:rect l="l" t="t" r="r" b="b"/>
              <a:pathLst>
                <a:path w="1066" h="912" extrusionOk="0">
                  <a:moveTo>
                    <a:pt x="547" y="1"/>
                  </a:moveTo>
                  <a:cubicBezTo>
                    <a:pt x="243" y="1"/>
                    <a:pt x="0" y="310"/>
                    <a:pt x="122" y="627"/>
                  </a:cubicBezTo>
                  <a:cubicBezTo>
                    <a:pt x="201" y="815"/>
                    <a:pt x="377" y="911"/>
                    <a:pt x="552" y="911"/>
                  </a:cubicBezTo>
                  <a:cubicBezTo>
                    <a:pt x="723" y="911"/>
                    <a:pt x="893" y="821"/>
                    <a:pt x="976" y="638"/>
                  </a:cubicBezTo>
                  <a:cubicBezTo>
                    <a:pt x="1066" y="402"/>
                    <a:pt x="965" y="144"/>
                    <a:pt x="740" y="43"/>
                  </a:cubicBezTo>
                  <a:cubicBezTo>
                    <a:pt x="675" y="14"/>
                    <a:pt x="610" y="1"/>
                    <a:pt x="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13"/>
            <p:cNvSpPr/>
            <p:nvPr/>
          </p:nvSpPr>
          <p:spPr>
            <a:xfrm>
              <a:off x="1582725" y="3557275"/>
              <a:ext cx="27775" cy="22775"/>
            </a:xfrm>
            <a:custGeom>
              <a:avLst/>
              <a:gdLst/>
              <a:ahLst/>
              <a:cxnLst/>
              <a:rect l="l" t="t" r="r" b="b"/>
              <a:pathLst>
                <a:path w="1111" h="911" extrusionOk="0">
                  <a:moveTo>
                    <a:pt x="564" y="1"/>
                  </a:moveTo>
                  <a:cubicBezTo>
                    <a:pt x="508" y="1"/>
                    <a:pt x="450" y="12"/>
                    <a:pt x="393" y="36"/>
                  </a:cubicBezTo>
                  <a:cubicBezTo>
                    <a:pt x="11" y="183"/>
                    <a:pt x="0" y="711"/>
                    <a:pt x="382" y="868"/>
                  </a:cubicBezTo>
                  <a:cubicBezTo>
                    <a:pt x="446" y="897"/>
                    <a:pt x="509" y="910"/>
                    <a:pt x="571" y="910"/>
                  </a:cubicBezTo>
                  <a:cubicBezTo>
                    <a:pt x="868" y="910"/>
                    <a:pt x="1111" y="603"/>
                    <a:pt x="989" y="295"/>
                  </a:cubicBezTo>
                  <a:cubicBezTo>
                    <a:pt x="912" y="115"/>
                    <a:pt x="744" y="1"/>
                    <a:pt x="5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13"/>
            <p:cNvSpPr/>
            <p:nvPr/>
          </p:nvSpPr>
          <p:spPr>
            <a:xfrm>
              <a:off x="1500150" y="3636225"/>
              <a:ext cx="27775" cy="22825"/>
            </a:xfrm>
            <a:custGeom>
              <a:avLst/>
              <a:gdLst/>
              <a:ahLst/>
              <a:cxnLst/>
              <a:rect l="l" t="t" r="r" b="b"/>
              <a:pathLst>
                <a:path w="1111" h="913" extrusionOk="0">
                  <a:moveTo>
                    <a:pt x="558" y="0"/>
                  </a:moveTo>
                  <a:cubicBezTo>
                    <a:pt x="379" y="0"/>
                    <a:pt x="211" y="105"/>
                    <a:pt x="144" y="274"/>
                  </a:cubicBezTo>
                  <a:cubicBezTo>
                    <a:pt x="0" y="589"/>
                    <a:pt x="247" y="913"/>
                    <a:pt x="552" y="913"/>
                  </a:cubicBezTo>
                  <a:cubicBezTo>
                    <a:pt x="606" y="913"/>
                    <a:pt x="662" y="903"/>
                    <a:pt x="717" y="881"/>
                  </a:cubicBezTo>
                  <a:cubicBezTo>
                    <a:pt x="1099" y="735"/>
                    <a:pt x="1111" y="206"/>
                    <a:pt x="740" y="38"/>
                  </a:cubicBezTo>
                  <a:cubicBezTo>
                    <a:pt x="680" y="12"/>
                    <a:pt x="619" y="0"/>
                    <a:pt x="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13"/>
            <p:cNvSpPr/>
            <p:nvPr/>
          </p:nvSpPr>
          <p:spPr>
            <a:xfrm>
              <a:off x="1498950" y="3750475"/>
              <a:ext cx="26675" cy="22550"/>
            </a:xfrm>
            <a:custGeom>
              <a:avLst/>
              <a:gdLst/>
              <a:ahLst/>
              <a:cxnLst/>
              <a:rect l="l" t="t" r="r" b="b"/>
              <a:pathLst>
                <a:path w="1067" h="902" extrusionOk="0">
                  <a:moveTo>
                    <a:pt x="514" y="0"/>
                  </a:moveTo>
                  <a:cubicBezTo>
                    <a:pt x="460" y="0"/>
                    <a:pt x="405" y="10"/>
                    <a:pt x="349" y="32"/>
                  </a:cubicBezTo>
                  <a:cubicBezTo>
                    <a:pt x="113" y="122"/>
                    <a:pt x="1" y="380"/>
                    <a:pt x="91" y="617"/>
                  </a:cubicBezTo>
                  <a:cubicBezTo>
                    <a:pt x="165" y="806"/>
                    <a:pt x="340" y="902"/>
                    <a:pt x="514" y="902"/>
                  </a:cubicBezTo>
                  <a:cubicBezTo>
                    <a:pt x="680" y="902"/>
                    <a:pt x="846" y="815"/>
                    <a:pt x="923" y="639"/>
                  </a:cubicBezTo>
                  <a:cubicBezTo>
                    <a:pt x="1066" y="324"/>
                    <a:pt x="81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13"/>
            <p:cNvSpPr/>
            <p:nvPr/>
          </p:nvSpPr>
          <p:spPr>
            <a:xfrm>
              <a:off x="1511875" y="3832675"/>
              <a:ext cx="8175" cy="7600"/>
            </a:xfrm>
            <a:custGeom>
              <a:avLst/>
              <a:gdLst/>
              <a:ahLst/>
              <a:cxnLst/>
              <a:rect l="l" t="t" r="r" b="b"/>
              <a:pathLst>
                <a:path w="327" h="304" extrusionOk="0">
                  <a:moveTo>
                    <a:pt x="175" y="1"/>
                  </a:moveTo>
                  <a:cubicBezTo>
                    <a:pt x="137" y="1"/>
                    <a:pt x="98" y="16"/>
                    <a:pt x="68" y="49"/>
                  </a:cubicBezTo>
                  <a:cubicBezTo>
                    <a:pt x="1" y="105"/>
                    <a:pt x="1" y="207"/>
                    <a:pt x="68" y="263"/>
                  </a:cubicBezTo>
                  <a:cubicBezTo>
                    <a:pt x="97" y="291"/>
                    <a:pt x="133" y="304"/>
                    <a:pt x="169" y="304"/>
                  </a:cubicBezTo>
                  <a:cubicBezTo>
                    <a:pt x="248" y="304"/>
                    <a:pt x="327" y="243"/>
                    <a:pt x="327" y="150"/>
                  </a:cubicBezTo>
                  <a:cubicBezTo>
                    <a:pt x="327" y="60"/>
                    <a:pt x="252" y="1"/>
                    <a:pt x="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13"/>
            <p:cNvSpPr/>
            <p:nvPr/>
          </p:nvSpPr>
          <p:spPr>
            <a:xfrm>
              <a:off x="1643425" y="3890000"/>
              <a:ext cx="9025" cy="7725"/>
            </a:xfrm>
            <a:custGeom>
              <a:avLst/>
              <a:gdLst/>
              <a:ahLst/>
              <a:cxnLst/>
              <a:rect l="l" t="t" r="r" b="b"/>
              <a:pathLst>
                <a:path w="361" h="309" extrusionOk="0">
                  <a:moveTo>
                    <a:pt x="152" y="1"/>
                  </a:moveTo>
                  <a:cubicBezTo>
                    <a:pt x="75" y="1"/>
                    <a:pt x="0" y="61"/>
                    <a:pt x="0" y="151"/>
                  </a:cubicBezTo>
                  <a:cubicBezTo>
                    <a:pt x="0" y="230"/>
                    <a:pt x="68" y="297"/>
                    <a:pt x="147" y="308"/>
                  </a:cubicBezTo>
                  <a:cubicBezTo>
                    <a:pt x="281" y="308"/>
                    <a:pt x="360" y="140"/>
                    <a:pt x="259" y="50"/>
                  </a:cubicBezTo>
                  <a:cubicBezTo>
                    <a:pt x="229" y="16"/>
                    <a:pt x="190" y="1"/>
                    <a:pt x="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13"/>
            <p:cNvSpPr/>
            <p:nvPr/>
          </p:nvSpPr>
          <p:spPr>
            <a:xfrm>
              <a:off x="1775525" y="3838100"/>
              <a:ext cx="10150" cy="7550"/>
            </a:xfrm>
            <a:custGeom>
              <a:avLst/>
              <a:gdLst/>
              <a:ahLst/>
              <a:cxnLst/>
              <a:rect l="l" t="t" r="r" b="b"/>
              <a:pathLst>
                <a:path w="406" h="302" extrusionOk="0">
                  <a:moveTo>
                    <a:pt x="203" y="1"/>
                  </a:moveTo>
                  <a:cubicBezTo>
                    <a:pt x="68" y="1"/>
                    <a:pt x="0" y="158"/>
                    <a:pt x="102" y="259"/>
                  </a:cubicBezTo>
                  <a:cubicBezTo>
                    <a:pt x="130" y="288"/>
                    <a:pt x="169" y="302"/>
                    <a:pt x="208" y="302"/>
                  </a:cubicBezTo>
                  <a:cubicBezTo>
                    <a:pt x="248" y="302"/>
                    <a:pt x="287" y="288"/>
                    <a:pt x="315" y="259"/>
                  </a:cubicBezTo>
                  <a:cubicBezTo>
                    <a:pt x="405" y="158"/>
                    <a:pt x="338" y="1"/>
                    <a:pt x="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13"/>
            <p:cNvSpPr/>
            <p:nvPr/>
          </p:nvSpPr>
          <p:spPr>
            <a:xfrm>
              <a:off x="1833150" y="3707525"/>
              <a:ext cx="9000" cy="7525"/>
            </a:xfrm>
            <a:custGeom>
              <a:avLst/>
              <a:gdLst/>
              <a:ahLst/>
              <a:cxnLst/>
              <a:rect l="l" t="t" r="r" b="b"/>
              <a:pathLst>
                <a:path w="360" h="301" extrusionOk="0">
                  <a:moveTo>
                    <a:pt x="207" y="0"/>
                  </a:moveTo>
                  <a:cubicBezTo>
                    <a:pt x="170" y="0"/>
                    <a:pt x="133" y="13"/>
                    <a:pt x="101" y="41"/>
                  </a:cubicBezTo>
                  <a:cubicBezTo>
                    <a:pt x="0" y="131"/>
                    <a:pt x="68" y="300"/>
                    <a:pt x="202" y="300"/>
                  </a:cubicBezTo>
                  <a:cubicBezTo>
                    <a:pt x="208" y="301"/>
                    <a:pt x="214" y="301"/>
                    <a:pt x="220" y="301"/>
                  </a:cubicBezTo>
                  <a:cubicBezTo>
                    <a:pt x="291" y="301"/>
                    <a:pt x="349" y="237"/>
                    <a:pt x="360" y="154"/>
                  </a:cubicBezTo>
                  <a:cubicBezTo>
                    <a:pt x="360" y="61"/>
                    <a:pt x="286" y="0"/>
                    <a:pt x="2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13"/>
            <p:cNvSpPr/>
            <p:nvPr/>
          </p:nvSpPr>
          <p:spPr>
            <a:xfrm>
              <a:off x="1782275" y="3574675"/>
              <a:ext cx="7875" cy="7775"/>
            </a:xfrm>
            <a:custGeom>
              <a:avLst/>
              <a:gdLst/>
              <a:ahLst/>
              <a:cxnLst/>
              <a:rect l="l" t="t" r="r" b="b"/>
              <a:pathLst>
                <a:path w="315" h="311" extrusionOk="0">
                  <a:moveTo>
                    <a:pt x="153" y="0"/>
                  </a:moveTo>
                  <a:cubicBezTo>
                    <a:pt x="76" y="0"/>
                    <a:pt x="0" y="63"/>
                    <a:pt x="0" y="161"/>
                  </a:cubicBezTo>
                  <a:cubicBezTo>
                    <a:pt x="0" y="251"/>
                    <a:pt x="75" y="311"/>
                    <a:pt x="152" y="311"/>
                  </a:cubicBezTo>
                  <a:cubicBezTo>
                    <a:pt x="190" y="311"/>
                    <a:pt x="229" y="296"/>
                    <a:pt x="259" y="262"/>
                  </a:cubicBezTo>
                  <a:cubicBezTo>
                    <a:pt x="315" y="206"/>
                    <a:pt x="315" y="105"/>
                    <a:pt x="259" y="49"/>
                  </a:cubicBezTo>
                  <a:cubicBezTo>
                    <a:pt x="229" y="15"/>
                    <a:pt x="191" y="0"/>
                    <a:pt x="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13"/>
            <p:cNvSpPr/>
            <p:nvPr/>
          </p:nvSpPr>
          <p:spPr>
            <a:xfrm>
              <a:off x="1651000" y="3517700"/>
              <a:ext cx="7900" cy="7325"/>
            </a:xfrm>
            <a:custGeom>
              <a:avLst/>
              <a:gdLst/>
              <a:ahLst/>
              <a:cxnLst/>
              <a:rect l="l" t="t" r="r" b="b"/>
              <a:pathLst>
                <a:path w="316" h="293" extrusionOk="0">
                  <a:moveTo>
                    <a:pt x="160" y="0"/>
                  </a:moveTo>
                  <a:cubicBezTo>
                    <a:pt x="88" y="0"/>
                    <a:pt x="18" y="45"/>
                    <a:pt x="12" y="135"/>
                  </a:cubicBezTo>
                  <a:cubicBezTo>
                    <a:pt x="1" y="225"/>
                    <a:pt x="68" y="293"/>
                    <a:pt x="158" y="293"/>
                  </a:cubicBezTo>
                  <a:cubicBezTo>
                    <a:pt x="237" y="293"/>
                    <a:pt x="304" y="225"/>
                    <a:pt x="316" y="147"/>
                  </a:cubicBezTo>
                  <a:lnTo>
                    <a:pt x="316" y="135"/>
                  </a:lnTo>
                  <a:cubicBezTo>
                    <a:pt x="304" y="45"/>
                    <a:pt x="231" y="0"/>
                    <a:pt x="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13"/>
            <p:cNvSpPr/>
            <p:nvPr/>
          </p:nvSpPr>
          <p:spPr>
            <a:xfrm>
              <a:off x="1517775" y="3569325"/>
              <a:ext cx="7900" cy="7600"/>
            </a:xfrm>
            <a:custGeom>
              <a:avLst/>
              <a:gdLst/>
              <a:ahLst/>
              <a:cxnLst/>
              <a:rect l="l" t="t" r="r" b="b"/>
              <a:pathLst>
                <a:path w="316" h="304" extrusionOk="0">
                  <a:moveTo>
                    <a:pt x="153" y="0"/>
                  </a:moveTo>
                  <a:cubicBezTo>
                    <a:pt x="76" y="0"/>
                    <a:pt x="1" y="60"/>
                    <a:pt x="1" y="150"/>
                  </a:cubicBezTo>
                  <a:cubicBezTo>
                    <a:pt x="1" y="243"/>
                    <a:pt x="80" y="304"/>
                    <a:pt x="159" y="304"/>
                  </a:cubicBezTo>
                  <a:cubicBezTo>
                    <a:pt x="195" y="304"/>
                    <a:pt x="231" y="291"/>
                    <a:pt x="260" y="263"/>
                  </a:cubicBezTo>
                  <a:cubicBezTo>
                    <a:pt x="316" y="206"/>
                    <a:pt x="316" y="105"/>
                    <a:pt x="260" y="49"/>
                  </a:cubicBezTo>
                  <a:cubicBezTo>
                    <a:pt x="230" y="15"/>
                    <a:pt x="191" y="0"/>
                    <a:pt x="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13"/>
            <p:cNvSpPr/>
            <p:nvPr/>
          </p:nvSpPr>
          <p:spPr>
            <a:xfrm>
              <a:off x="1460250" y="3699825"/>
              <a:ext cx="8950" cy="7800"/>
            </a:xfrm>
            <a:custGeom>
              <a:avLst/>
              <a:gdLst/>
              <a:ahLst/>
              <a:cxnLst/>
              <a:rect l="l" t="t" r="r" b="b"/>
              <a:pathLst>
                <a:path w="358" h="312" extrusionOk="0">
                  <a:moveTo>
                    <a:pt x="166" y="1"/>
                  </a:moveTo>
                  <a:cubicBezTo>
                    <a:pt x="76" y="1"/>
                    <a:pt x="9" y="68"/>
                    <a:pt x="9" y="158"/>
                  </a:cubicBezTo>
                  <a:cubicBezTo>
                    <a:pt x="1" y="251"/>
                    <a:pt x="78" y="311"/>
                    <a:pt x="156" y="311"/>
                  </a:cubicBezTo>
                  <a:cubicBezTo>
                    <a:pt x="192" y="311"/>
                    <a:pt x="228" y="299"/>
                    <a:pt x="256" y="270"/>
                  </a:cubicBezTo>
                  <a:cubicBezTo>
                    <a:pt x="357" y="169"/>
                    <a:pt x="301" y="12"/>
                    <a:pt x="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13"/>
            <p:cNvSpPr/>
            <p:nvPr/>
          </p:nvSpPr>
          <p:spPr>
            <a:xfrm>
              <a:off x="1551675" y="3904675"/>
              <a:ext cx="18425" cy="15250"/>
            </a:xfrm>
            <a:custGeom>
              <a:avLst/>
              <a:gdLst/>
              <a:ahLst/>
              <a:cxnLst/>
              <a:rect l="l" t="t" r="r" b="b"/>
              <a:pathLst>
                <a:path w="737" h="610" extrusionOk="0">
                  <a:moveTo>
                    <a:pt x="381" y="0"/>
                  </a:moveTo>
                  <a:cubicBezTo>
                    <a:pt x="261" y="0"/>
                    <a:pt x="146" y="72"/>
                    <a:pt x="95" y="182"/>
                  </a:cubicBezTo>
                  <a:cubicBezTo>
                    <a:pt x="0" y="392"/>
                    <a:pt x="163" y="609"/>
                    <a:pt x="366" y="609"/>
                  </a:cubicBezTo>
                  <a:cubicBezTo>
                    <a:pt x="402" y="609"/>
                    <a:pt x="440" y="602"/>
                    <a:pt x="478" y="587"/>
                  </a:cubicBezTo>
                  <a:cubicBezTo>
                    <a:pt x="736" y="486"/>
                    <a:pt x="736" y="137"/>
                    <a:pt x="500" y="25"/>
                  </a:cubicBezTo>
                  <a:cubicBezTo>
                    <a:pt x="461" y="8"/>
                    <a:pt x="421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13"/>
            <p:cNvSpPr/>
            <p:nvPr/>
          </p:nvSpPr>
          <p:spPr>
            <a:xfrm>
              <a:off x="1723650" y="3908075"/>
              <a:ext cx="18450" cy="15400"/>
            </a:xfrm>
            <a:custGeom>
              <a:avLst/>
              <a:gdLst/>
              <a:ahLst/>
              <a:cxnLst/>
              <a:rect l="l" t="t" r="r" b="b"/>
              <a:pathLst>
                <a:path w="738" h="616" extrusionOk="0">
                  <a:moveTo>
                    <a:pt x="374" y="0"/>
                  </a:moveTo>
                  <a:cubicBezTo>
                    <a:pt x="170" y="0"/>
                    <a:pt x="0" y="209"/>
                    <a:pt x="85" y="417"/>
                  </a:cubicBezTo>
                  <a:cubicBezTo>
                    <a:pt x="129" y="540"/>
                    <a:pt x="249" y="615"/>
                    <a:pt x="374" y="615"/>
                  </a:cubicBezTo>
                  <a:cubicBezTo>
                    <a:pt x="409" y="615"/>
                    <a:pt x="445" y="609"/>
                    <a:pt x="479" y="597"/>
                  </a:cubicBezTo>
                  <a:cubicBezTo>
                    <a:pt x="726" y="496"/>
                    <a:pt x="737" y="136"/>
                    <a:pt x="490" y="24"/>
                  </a:cubicBezTo>
                  <a:cubicBezTo>
                    <a:pt x="451" y="8"/>
                    <a:pt x="412" y="0"/>
                    <a:pt x="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13"/>
            <p:cNvSpPr/>
            <p:nvPr/>
          </p:nvSpPr>
          <p:spPr>
            <a:xfrm>
              <a:off x="1847475" y="3789775"/>
              <a:ext cx="18700" cy="15275"/>
            </a:xfrm>
            <a:custGeom>
              <a:avLst/>
              <a:gdLst/>
              <a:ahLst/>
              <a:cxnLst/>
              <a:rect l="l" t="t" r="r" b="b"/>
              <a:pathLst>
                <a:path w="748" h="611" extrusionOk="0">
                  <a:moveTo>
                    <a:pt x="375" y="0"/>
                  </a:moveTo>
                  <a:cubicBezTo>
                    <a:pt x="338" y="0"/>
                    <a:pt x="298" y="7"/>
                    <a:pt x="259" y="23"/>
                  </a:cubicBezTo>
                  <a:cubicBezTo>
                    <a:pt x="12" y="124"/>
                    <a:pt x="0" y="472"/>
                    <a:pt x="248" y="585"/>
                  </a:cubicBezTo>
                  <a:cubicBezTo>
                    <a:pt x="289" y="602"/>
                    <a:pt x="332" y="611"/>
                    <a:pt x="373" y="611"/>
                  </a:cubicBezTo>
                  <a:cubicBezTo>
                    <a:pt x="492" y="611"/>
                    <a:pt x="603" y="544"/>
                    <a:pt x="652" y="427"/>
                  </a:cubicBezTo>
                  <a:cubicBezTo>
                    <a:pt x="748" y="218"/>
                    <a:pt x="585" y="0"/>
                    <a:pt x="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13"/>
            <p:cNvSpPr/>
            <p:nvPr/>
          </p:nvSpPr>
          <p:spPr>
            <a:xfrm>
              <a:off x="1851225" y="3618600"/>
              <a:ext cx="17625" cy="15200"/>
            </a:xfrm>
            <a:custGeom>
              <a:avLst/>
              <a:gdLst/>
              <a:ahLst/>
              <a:cxnLst/>
              <a:rect l="l" t="t" r="r" b="b"/>
              <a:pathLst>
                <a:path w="705" h="608" extrusionOk="0">
                  <a:moveTo>
                    <a:pt x="364" y="0"/>
                  </a:moveTo>
                  <a:cubicBezTo>
                    <a:pt x="253" y="0"/>
                    <a:pt x="141" y="60"/>
                    <a:pt x="87" y="180"/>
                  </a:cubicBezTo>
                  <a:cubicBezTo>
                    <a:pt x="1" y="390"/>
                    <a:pt x="157" y="608"/>
                    <a:pt x="364" y="608"/>
                  </a:cubicBezTo>
                  <a:cubicBezTo>
                    <a:pt x="402" y="608"/>
                    <a:pt x="441" y="601"/>
                    <a:pt x="480" y="585"/>
                  </a:cubicBezTo>
                  <a:cubicBezTo>
                    <a:pt x="626" y="529"/>
                    <a:pt x="705" y="349"/>
                    <a:pt x="649" y="192"/>
                  </a:cubicBezTo>
                  <a:cubicBezTo>
                    <a:pt x="597" y="65"/>
                    <a:pt x="480" y="0"/>
                    <a:pt x="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13"/>
            <p:cNvSpPr/>
            <p:nvPr/>
          </p:nvSpPr>
          <p:spPr>
            <a:xfrm>
              <a:off x="1732100" y="3495075"/>
              <a:ext cx="17875" cy="15350"/>
            </a:xfrm>
            <a:custGeom>
              <a:avLst/>
              <a:gdLst/>
              <a:ahLst/>
              <a:cxnLst/>
              <a:rect l="l" t="t" r="r" b="b"/>
              <a:pathLst>
                <a:path w="715" h="614" extrusionOk="0">
                  <a:moveTo>
                    <a:pt x="364" y="1"/>
                  </a:moveTo>
                  <a:cubicBezTo>
                    <a:pt x="164" y="1"/>
                    <a:pt x="1" y="208"/>
                    <a:pt x="85" y="422"/>
                  </a:cubicBezTo>
                  <a:cubicBezTo>
                    <a:pt x="136" y="549"/>
                    <a:pt x="253" y="613"/>
                    <a:pt x="369" y="613"/>
                  </a:cubicBezTo>
                  <a:cubicBezTo>
                    <a:pt x="481" y="613"/>
                    <a:pt x="592" y="554"/>
                    <a:pt x="647" y="433"/>
                  </a:cubicBezTo>
                  <a:cubicBezTo>
                    <a:pt x="714" y="276"/>
                    <a:pt x="647" y="96"/>
                    <a:pt x="489" y="29"/>
                  </a:cubicBezTo>
                  <a:cubicBezTo>
                    <a:pt x="447" y="9"/>
                    <a:pt x="405" y="1"/>
                    <a:pt x="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13"/>
            <p:cNvSpPr/>
            <p:nvPr/>
          </p:nvSpPr>
          <p:spPr>
            <a:xfrm>
              <a:off x="1560500" y="3491675"/>
              <a:ext cx="18200" cy="15225"/>
            </a:xfrm>
            <a:custGeom>
              <a:avLst/>
              <a:gdLst/>
              <a:ahLst/>
              <a:cxnLst/>
              <a:rect l="l" t="t" r="r" b="b"/>
              <a:pathLst>
                <a:path w="728" h="609" extrusionOk="0">
                  <a:moveTo>
                    <a:pt x="358" y="0"/>
                  </a:moveTo>
                  <a:cubicBezTo>
                    <a:pt x="325" y="0"/>
                    <a:pt x="291" y="6"/>
                    <a:pt x="259" y="18"/>
                  </a:cubicBezTo>
                  <a:cubicBezTo>
                    <a:pt x="1" y="120"/>
                    <a:pt x="1" y="479"/>
                    <a:pt x="248" y="581"/>
                  </a:cubicBezTo>
                  <a:cubicBezTo>
                    <a:pt x="290" y="600"/>
                    <a:pt x="333" y="608"/>
                    <a:pt x="373" y="608"/>
                  </a:cubicBezTo>
                  <a:cubicBezTo>
                    <a:pt x="570" y="608"/>
                    <a:pt x="727" y="403"/>
                    <a:pt x="653" y="198"/>
                  </a:cubicBezTo>
                  <a:cubicBezTo>
                    <a:pt x="600" y="75"/>
                    <a:pt x="479" y="0"/>
                    <a:pt x="3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13"/>
            <p:cNvSpPr/>
            <p:nvPr/>
          </p:nvSpPr>
          <p:spPr>
            <a:xfrm>
              <a:off x="1436150" y="3610075"/>
              <a:ext cx="18700" cy="15300"/>
            </a:xfrm>
            <a:custGeom>
              <a:avLst/>
              <a:gdLst/>
              <a:ahLst/>
              <a:cxnLst/>
              <a:rect l="l" t="t" r="r" b="b"/>
              <a:pathLst>
                <a:path w="748" h="612" extrusionOk="0">
                  <a:moveTo>
                    <a:pt x="375" y="1"/>
                  </a:moveTo>
                  <a:cubicBezTo>
                    <a:pt x="257" y="1"/>
                    <a:pt x="145" y="68"/>
                    <a:pt x="96" y="184"/>
                  </a:cubicBezTo>
                  <a:cubicBezTo>
                    <a:pt x="0" y="394"/>
                    <a:pt x="163" y="611"/>
                    <a:pt x="373" y="611"/>
                  </a:cubicBezTo>
                  <a:cubicBezTo>
                    <a:pt x="410" y="611"/>
                    <a:pt x="450" y="604"/>
                    <a:pt x="489" y="589"/>
                  </a:cubicBezTo>
                  <a:cubicBezTo>
                    <a:pt x="736" y="488"/>
                    <a:pt x="748" y="139"/>
                    <a:pt x="500" y="27"/>
                  </a:cubicBezTo>
                  <a:cubicBezTo>
                    <a:pt x="459" y="9"/>
                    <a:pt x="417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13"/>
            <p:cNvSpPr/>
            <p:nvPr/>
          </p:nvSpPr>
          <p:spPr>
            <a:xfrm>
              <a:off x="1430450" y="3781300"/>
              <a:ext cx="20200" cy="15425"/>
            </a:xfrm>
            <a:custGeom>
              <a:avLst/>
              <a:gdLst/>
              <a:ahLst/>
              <a:cxnLst/>
              <a:rect l="l" t="t" r="r" b="b"/>
              <a:pathLst>
                <a:path w="808" h="617" extrusionOk="0">
                  <a:moveTo>
                    <a:pt x="463" y="0"/>
                  </a:moveTo>
                  <a:cubicBezTo>
                    <a:pt x="424" y="0"/>
                    <a:pt x="385" y="8"/>
                    <a:pt x="346" y="24"/>
                  </a:cubicBezTo>
                  <a:cubicBezTo>
                    <a:pt x="1" y="143"/>
                    <a:pt x="140" y="616"/>
                    <a:pt x="438" y="616"/>
                  </a:cubicBezTo>
                  <a:cubicBezTo>
                    <a:pt x="480" y="616"/>
                    <a:pt x="524" y="607"/>
                    <a:pt x="571" y="587"/>
                  </a:cubicBezTo>
                  <a:cubicBezTo>
                    <a:pt x="728" y="530"/>
                    <a:pt x="807" y="350"/>
                    <a:pt x="740" y="193"/>
                  </a:cubicBezTo>
                  <a:cubicBezTo>
                    <a:pt x="697" y="74"/>
                    <a:pt x="584" y="0"/>
                    <a:pt x="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13"/>
            <p:cNvSpPr/>
            <p:nvPr/>
          </p:nvSpPr>
          <p:spPr>
            <a:xfrm>
              <a:off x="1457925" y="3884300"/>
              <a:ext cx="8175" cy="7600"/>
            </a:xfrm>
            <a:custGeom>
              <a:avLst/>
              <a:gdLst/>
              <a:ahLst/>
              <a:cxnLst/>
              <a:rect l="l" t="t" r="r" b="b"/>
              <a:pathLst>
                <a:path w="327" h="304" extrusionOk="0">
                  <a:moveTo>
                    <a:pt x="168" y="1"/>
                  </a:moveTo>
                  <a:cubicBezTo>
                    <a:pt x="132" y="1"/>
                    <a:pt x="96" y="13"/>
                    <a:pt x="68" y="42"/>
                  </a:cubicBezTo>
                  <a:cubicBezTo>
                    <a:pt x="0" y="109"/>
                    <a:pt x="0" y="199"/>
                    <a:pt x="68" y="255"/>
                  </a:cubicBezTo>
                  <a:cubicBezTo>
                    <a:pt x="98" y="289"/>
                    <a:pt x="137" y="304"/>
                    <a:pt x="175" y="304"/>
                  </a:cubicBezTo>
                  <a:cubicBezTo>
                    <a:pt x="251" y="304"/>
                    <a:pt x="326" y="244"/>
                    <a:pt x="326" y="154"/>
                  </a:cubicBezTo>
                  <a:cubicBezTo>
                    <a:pt x="326" y="61"/>
                    <a:pt x="247" y="1"/>
                    <a:pt x="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13"/>
            <p:cNvSpPr/>
            <p:nvPr/>
          </p:nvSpPr>
          <p:spPr>
            <a:xfrm>
              <a:off x="1642025" y="3964500"/>
              <a:ext cx="8725" cy="7700"/>
            </a:xfrm>
            <a:custGeom>
              <a:avLst/>
              <a:gdLst/>
              <a:ahLst/>
              <a:cxnLst/>
              <a:rect l="l" t="t" r="r" b="b"/>
              <a:pathLst>
                <a:path w="349" h="308" extrusionOk="0">
                  <a:moveTo>
                    <a:pt x="152" y="0"/>
                  </a:moveTo>
                  <a:cubicBezTo>
                    <a:pt x="75" y="0"/>
                    <a:pt x="0" y="60"/>
                    <a:pt x="0" y="150"/>
                  </a:cubicBezTo>
                  <a:cubicBezTo>
                    <a:pt x="0" y="240"/>
                    <a:pt x="68" y="308"/>
                    <a:pt x="146" y="308"/>
                  </a:cubicBezTo>
                  <a:cubicBezTo>
                    <a:pt x="281" y="308"/>
                    <a:pt x="349" y="150"/>
                    <a:pt x="259" y="49"/>
                  </a:cubicBezTo>
                  <a:cubicBezTo>
                    <a:pt x="229" y="15"/>
                    <a:pt x="190" y="0"/>
                    <a:pt x="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13"/>
            <p:cNvSpPr/>
            <p:nvPr/>
          </p:nvSpPr>
          <p:spPr>
            <a:xfrm>
              <a:off x="1828350" y="3891850"/>
              <a:ext cx="8475" cy="7700"/>
            </a:xfrm>
            <a:custGeom>
              <a:avLst/>
              <a:gdLst/>
              <a:ahLst/>
              <a:cxnLst/>
              <a:rect l="l" t="t" r="r" b="b"/>
              <a:pathLst>
                <a:path w="339" h="308" extrusionOk="0">
                  <a:moveTo>
                    <a:pt x="164" y="1"/>
                  </a:moveTo>
                  <a:cubicBezTo>
                    <a:pt x="125" y="1"/>
                    <a:pt x="85" y="15"/>
                    <a:pt x="57" y="43"/>
                  </a:cubicBezTo>
                  <a:cubicBezTo>
                    <a:pt x="1" y="99"/>
                    <a:pt x="1" y="201"/>
                    <a:pt x="57" y="257"/>
                  </a:cubicBezTo>
                  <a:cubicBezTo>
                    <a:pt x="85" y="290"/>
                    <a:pt x="125" y="307"/>
                    <a:pt x="164" y="307"/>
                  </a:cubicBezTo>
                  <a:cubicBezTo>
                    <a:pt x="203" y="307"/>
                    <a:pt x="243" y="290"/>
                    <a:pt x="271" y="257"/>
                  </a:cubicBezTo>
                  <a:cubicBezTo>
                    <a:pt x="338" y="201"/>
                    <a:pt x="338" y="99"/>
                    <a:pt x="271" y="43"/>
                  </a:cubicBezTo>
                  <a:cubicBezTo>
                    <a:pt x="243" y="15"/>
                    <a:pt x="203" y="1"/>
                    <a:pt x="1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13"/>
            <p:cNvSpPr/>
            <p:nvPr/>
          </p:nvSpPr>
          <p:spPr>
            <a:xfrm>
              <a:off x="1835200" y="3523425"/>
              <a:ext cx="9200" cy="7375"/>
            </a:xfrm>
            <a:custGeom>
              <a:avLst/>
              <a:gdLst/>
              <a:ahLst/>
              <a:cxnLst/>
              <a:rect l="l" t="t" r="r" b="b"/>
              <a:pathLst>
                <a:path w="368" h="295" extrusionOk="0">
                  <a:moveTo>
                    <a:pt x="206" y="0"/>
                  </a:moveTo>
                  <a:cubicBezTo>
                    <a:pt x="93" y="0"/>
                    <a:pt x="1" y="132"/>
                    <a:pt x="87" y="244"/>
                  </a:cubicBezTo>
                  <a:cubicBezTo>
                    <a:pt x="115" y="277"/>
                    <a:pt x="154" y="294"/>
                    <a:pt x="193" y="294"/>
                  </a:cubicBezTo>
                  <a:cubicBezTo>
                    <a:pt x="233" y="294"/>
                    <a:pt x="272" y="277"/>
                    <a:pt x="300" y="244"/>
                  </a:cubicBezTo>
                  <a:cubicBezTo>
                    <a:pt x="357" y="187"/>
                    <a:pt x="368" y="98"/>
                    <a:pt x="312" y="41"/>
                  </a:cubicBezTo>
                  <a:cubicBezTo>
                    <a:pt x="277" y="12"/>
                    <a:pt x="241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13"/>
            <p:cNvSpPr/>
            <p:nvPr/>
          </p:nvSpPr>
          <p:spPr>
            <a:xfrm>
              <a:off x="1651300" y="3442950"/>
              <a:ext cx="9000" cy="7700"/>
            </a:xfrm>
            <a:custGeom>
              <a:avLst/>
              <a:gdLst/>
              <a:ahLst/>
              <a:cxnLst/>
              <a:rect l="l" t="t" r="r" b="b"/>
              <a:pathLst>
                <a:path w="360" h="308" extrusionOk="0">
                  <a:moveTo>
                    <a:pt x="214" y="0"/>
                  </a:moveTo>
                  <a:cubicBezTo>
                    <a:pt x="79" y="0"/>
                    <a:pt x="0" y="157"/>
                    <a:pt x="101" y="259"/>
                  </a:cubicBezTo>
                  <a:cubicBezTo>
                    <a:pt x="131" y="292"/>
                    <a:pt x="170" y="307"/>
                    <a:pt x="208" y="307"/>
                  </a:cubicBezTo>
                  <a:cubicBezTo>
                    <a:pt x="285" y="307"/>
                    <a:pt x="360" y="247"/>
                    <a:pt x="360" y="157"/>
                  </a:cubicBezTo>
                  <a:cubicBezTo>
                    <a:pt x="360" y="67"/>
                    <a:pt x="292" y="0"/>
                    <a:pt x="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13"/>
            <p:cNvSpPr/>
            <p:nvPr/>
          </p:nvSpPr>
          <p:spPr>
            <a:xfrm>
              <a:off x="1464675" y="3515525"/>
              <a:ext cx="10125" cy="7550"/>
            </a:xfrm>
            <a:custGeom>
              <a:avLst/>
              <a:gdLst/>
              <a:ahLst/>
              <a:cxnLst/>
              <a:rect l="l" t="t" r="r" b="b"/>
              <a:pathLst>
                <a:path w="405" h="302" extrusionOk="0">
                  <a:moveTo>
                    <a:pt x="204" y="0"/>
                  </a:moveTo>
                  <a:cubicBezTo>
                    <a:pt x="166" y="0"/>
                    <a:pt x="129" y="14"/>
                    <a:pt x="101" y="43"/>
                  </a:cubicBezTo>
                  <a:cubicBezTo>
                    <a:pt x="0" y="144"/>
                    <a:pt x="68" y="301"/>
                    <a:pt x="203" y="301"/>
                  </a:cubicBezTo>
                  <a:cubicBezTo>
                    <a:pt x="337" y="301"/>
                    <a:pt x="405" y="144"/>
                    <a:pt x="315" y="43"/>
                  </a:cubicBezTo>
                  <a:cubicBezTo>
                    <a:pt x="281" y="14"/>
                    <a:pt x="242" y="0"/>
                    <a:pt x="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13"/>
            <p:cNvSpPr/>
            <p:nvPr/>
          </p:nvSpPr>
          <p:spPr>
            <a:xfrm>
              <a:off x="1385400" y="3698425"/>
              <a:ext cx="8750" cy="7500"/>
            </a:xfrm>
            <a:custGeom>
              <a:avLst/>
              <a:gdLst/>
              <a:ahLst/>
              <a:cxnLst/>
              <a:rect l="l" t="t" r="r" b="b"/>
              <a:pathLst>
                <a:path w="350" h="300" extrusionOk="0">
                  <a:moveTo>
                    <a:pt x="158" y="0"/>
                  </a:moveTo>
                  <a:cubicBezTo>
                    <a:pt x="68" y="0"/>
                    <a:pt x="1" y="68"/>
                    <a:pt x="1" y="147"/>
                  </a:cubicBezTo>
                  <a:cubicBezTo>
                    <a:pt x="1" y="239"/>
                    <a:pt x="75" y="300"/>
                    <a:pt x="154" y="300"/>
                  </a:cubicBezTo>
                  <a:cubicBezTo>
                    <a:pt x="190" y="300"/>
                    <a:pt x="228" y="287"/>
                    <a:pt x="259" y="259"/>
                  </a:cubicBezTo>
                  <a:cubicBezTo>
                    <a:pt x="349" y="169"/>
                    <a:pt x="293" y="0"/>
                    <a:pt x="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4" name="Google Shape;2514;p13"/>
          <p:cNvGrpSpPr/>
          <p:nvPr/>
        </p:nvGrpSpPr>
        <p:grpSpPr>
          <a:xfrm>
            <a:off x="-292886" y="4840923"/>
            <a:ext cx="928562" cy="1016530"/>
            <a:chOff x="1385400" y="3442950"/>
            <a:chExt cx="483450" cy="529250"/>
          </a:xfrm>
        </p:grpSpPr>
        <p:sp>
          <p:nvSpPr>
            <p:cNvPr id="2515" name="Google Shape;2515;p13"/>
            <p:cNvSpPr/>
            <p:nvPr/>
          </p:nvSpPr>
          <p:spPr>
            <a:xfrm>
              <a:off x="1608850" y="3719700"/>
              <a:ext cx="29450" cy="27775"/>
            </a:xfrm>
            <a:custGeom>
              <a:avLst/>
              <a:gdLst/>
              <a:ahLst/>
              <a:cxnLst/>
              <a:rect l="l" t="t" r="r" b="b"/>
              <a:pathLst>
                <a:path w="1178" h="1111" extrusionOk="0">
                  <a:moveTo>
                    <a:pt x="613" y="1"/>
                  </a:moveTo>
                  <a:cubicBezTo>
                    <a:pt x="478" y="1"/>
                    <a:pt x="340" y="50"/>
                    <a:pt x="225" y="161"/>
                  </a:cubicBezTo>
                  <a:cubicBezTo>
                    <a:pt x="12" y="364"/>
                    <a:pt x="1" y="712"/>
                    <a:pt x="214" y="937"/>
                  </a:cubicBezTo>
                  <a:cubicBezTo>
                    <a:pt x="327" y="1057"/>
                    <a:pt x="469" y="1111"/>
                    <a:pt x="609" y="1111"/>
                  </a:cubicBezTo>
                  <a:cubicBezTo>
                    <a:pt x="890" y="1111"/>
                    <a:pt x="1162" y="896"/>
                    <a:pt x="1170" y="566"/>
                  </a:cubicBezTo>
                  <a:cubicBezTo>
                    <a:pt x="1177" y="229"/>
                    <a:pt x="903" y="1"/>
                    <a:pt x="6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13"/>
            <p:cNvSpPr/>
            <p:nvPr/>
          </p:nvSpPr>
          <p:spPr>
            <a:xfrm>
              <a:off x="1658675" y="3720625"/>
              <a:ext cx="36775" cy="27500"/>
            </a:xfrm>
            <a:custGeom>
              <a:avLst/>
              <a:gdLst/>
              <a:ahLst/>
              <a:cxnLst/>
              <a:rect l="l" t="t" r="r" b="b"/>
              <a:pathLst>
                <a:path w="1471" h="1100" extrusionOk="0">
                  <a:moveTo>
                    <a:pt x="737" y="0"/>
                  </a:moveTo>
                  <a:cubicBezTo>
                    <a:pt x="251" y="0"/>
                    <a:pt x="1" y="577"/>
                    <a:pt x="335" y="934"/>
                  </a:cubicBezTo>
                  <a:cubicBezTo>
                    <a:pt x="444" y="1043"/>
                    <a:pt x="589" y="1100"/>
                    <a:pt x="735" y="1100"/>
                  </a:cubicBezTo>
                  <a:cubicBezTo>
                    <a:pt x="873" y="1100"/>
                    <a:pt x="1012" y="1049"/>
                    <a:pt x="1122" y="945"/>
                  </a:cubicBezTo>
                  <a:cubicBezTo>
                    <a:pt x="1470" y="608"/>
                    <a:pt x="1234" y="12"/>
                    <a:pt x="751" y="1"/>
                  </a:cubicBezTo>
                  <a:cubicBezTo>
                    <a:pt x="746" y="0"/>
                    <a:pt x="741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13"/>
            <p:cNvSpPr/>
            <p:nvPr/>
          </p:nvSpPr>
          <p:spPr>
            <a:xfrm>
              <a:off x="1659725" y="3667775"/>
              <a:ext cx="36850" cy="27675"/>
            </a:xfrm>
            <a:custGeom>
              <a:avLst/>
              <a:gdLst/>
              <a:ahLst/>
              <a:cxnLst/>
              <a:rect l="l" t="t" r="r" b="b"/>
              <a:pathLst>
                <a:path w="1474" h="1107" extrusionOk="0">
                  <a:moveTo>
                    <a:pt x="742" y="1"/>
                  </a:moveTo>
                  <a:cubicBezTo>
                    <a:pt x="259" y="1"/>
                    <a:pt x="0" y="586"/>
                    <a:pt x="338" y="945"/>
                  </a:cubicBezTo>
                  <a:cubicBezTo>
                    <a:pt x="446" y="1054"/>
                    <a:pt x="589" y="1107"/>
                    <a:pt x="733" y="1107"/>
                  </a:cubicBezTo>
                  <a:cubicBezTo>
                    <a:pt x="873" y="1107"/>
                    <a:pt x="1014" y="1056"/>
                    <a:pt x="1125" y="957"/>
                  </a:cubicBezTo>
                  <a:cubicBezTo>
                    <a:pt x="1473" y="619"/>
                    <a:pt x="1237" y="12"/>
                    <a:pt x="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13"/>
            <p:cNvSpPr/>
            <p:nvPr/>
          </p:nvSpPr>
          <p:spPr>
            <a:xfrm>
              <a:off x="1611200" y="3666825"/>
              <a:ext cx="29425" cy="27575"/>
            </a:xfrm>
            <a:custGeom>
              <a:avLst/>
              <a:gdLst/>
              <a:ahLst/>
              <a:cxnLst/>
              <a:rect l="l" t="t" r="r" b="b"/>
              <a:pathLst>
                <a:path w="1177" h="1103" extrusionOk="0">
                  <a:moveTo>
                    <a:pt x="568" y="0"/>
                  </a:moveTo>
                  <a:cubicBezTo>
                    <a:pt x="288" y="0"/>
                    <a:pt x="15" y="215"/>
                    <a:pt x="8" y="545"/>
                  </a:cubicBezTo>
                  <a:cubicBezTo>
                    <a:pt x="0" y="877"/>
                    <a:pt x="278" y="1103"/>
                    <a:pt x="566" y="1103"/>
                  </a:cubicBezTo>
                  <a:cubicBezTo>
                    <a:pt x="698" y="1103"/>
                    <a:pt x="832" y="1055"/>
                    <a:pt x="941" y="950"/>
                  </a:cubicBezTo>
                  <a:cubicBezTo>
                    <a:pt x="1166" y="736"/>
                    <a:pt x="1177" y="387"/>
                    <a:pt x="963" y="174"/>
                  </a:cubicBezTo>
                  <a:cubicBezTo>
                    <a:pt x="851" y="54"/>
                    <a:pt x="709" y="0"/>
                    <a:pt x="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13"/>
            <p:cNvSpPr/>
            <p:nvPr/>
          </p:nvSpPr>
          <p:spPr>
            <a:xfrm>
              <a:off x="1603800" y="3760475"/>
              <a:ext cx="35725" cy="30600"/>
            </a:xfrm>
            <a:custGeom>
              <a:avLst/>
              <a:gdLst/>
              <a:ahLst/>
              <a:cxnLst/>
              <a:rect l="l" t="t" r="r" b="b"/>
              <a:pathLst>
                <a:path w="1429" h="1224" extrusionOk="0">
                  <a:moveTo>
                    <a:pt x="694" y="0"/>
                  </a:moveTo>
                  <a:cubicBezTo>
                    <a:pt x="467" y="0"/>
                    <a:pt x="241" y="124"/>
                    <a:pt x="135" y="374"/>
                  </a:cubicBezTo>
                  <a:cubicBezTo>
                    <a:pt x="0" y="677"/>
                    <a:pt x="146" y="1037"/>
                    <a:pt x="450" y="1172"/>
                  </a:cubicBezTo>
                  <a:cubicBezTo>
                    <a:pt x="531" y="1207"/>
                    <a:pt x="613" y="1223"/>
                    <a:pt x="692" y="1223"/>
                  </a:cubicBezTo>
                  <a:cubicBezTo>
                    <a:pt x="1095" y="1223"/>
                    <a:pt x="1429" y="808"/>
                    <a:pt x="1259" y="385"/>
                  </a:cubicBezTo>
                  <a:cubicBezTo>
                    <a:pt x="1157" y="129"/>
                    <a:pt x="925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13"/>
            <p:cNvSpPr/>
            <p:nvPr/>
          </p:nvSpPr>
          <p:spPr>
            <a:xfrm>
              <a:off x="1660025" y="3761675"/>
              <a:ext cx="36825" cy="30475"/>
            </a:xfrm>
            <a:custGeom>
              <a:avLst/>
              <a:gdLst/>
              <a:ahLst/>
              <a:cxnLst/>
              <a:rect l="l" t="t" r="r" b="b"/>
              <a:pathLst>
                <a:path w="1473" h="1219" extrusionOk="0">
                  <a:moveTo>
                    <a:pt x="726" y="0"/>
                  </a:moveTo>
                  <a:cubicBezTo>
                    <a:pt x="328" y="0"/>
                    <a:pt x="0" y="412"/>
                    <a:pt x="168" y="832"/>
                  </a:cubicBezTo>
                  <a:cubicBezTo>
                    <a:pt x="264" y="1075"/>
                    <a:pt x="494" y="1218"/>
                    <a:pt x="739" y="1218"/>
                  </a:cubicBezTo>
                  <a:cubicBezTo>
                    <a:pt x="811" y="1218"/>
                    <a:pt x="884" y="1206"/>
                    <a:pt x="955" y="1180"/>
                  </a:cubicBezTo>
                  <a:cubicBezTo>
                    <a:pt x="1461" y="978"/>
                    <a:pt x="1472" y="270"/>
                    <a:pt x="978" y="56"/>
                  </a:cubicBezTo>
                  <a:cubicBezTo>
                    <a:pt x="893" y="18"/>
                    <a:pt x="808" y="0"/>
                    <a:pt x="7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13"/>
            <p:cNvSpPr/>
            <p:nvPr/>
          </p:nvSpPr>
          <p:spPr>
            <a:xfrm>
              <a:off x="1701325" y="3722300"/>
              <a:ext cx="37100" cy="30300"/>
            </a:xfrm>
            <a:custGeom>
              <a:avLst/>
              <a:gdLst/>
              <a:ahLst/>
              <a:cxnLst/>
              <a:rect l="l" t="t" r="r" b="b"/>
              <a:pathLst>
                <a:path w="1484" h="1212" extrusionOk="0">
                  <a:moveTo>
                    <a:pt x="749" y="0"/>
                  </a:moveTo>
                  <a:cubicBezTo>
                    <a:pt x="674" y="0"/>
                    <a:pt x="596" y="15"/>
                    <a:pt x="517" y="46"/>
                  </a:cubicBezTo>
                  <a:cubicBezTo>
                    <a:pt x="12" y="237"/>
                    <a:pt x="0" y="945"/>
                    <a:pt x="495" y="1159"/>
                  </a:cubicBezTo>
                  <a:cubicBezTo>
                    <a:pt x="575" y="1194"/>
                    <a:pt x="659" y="1211"/>
                    <a:pt x="741" y="1211"/>
                  </a:cubicBezTo>
                  <a:cubicBezTo>
                    <a:pt x="972" y="1211"/>
                    <a:pt x="1194" y="1079"/>
                    <a:pt x="1293" y="855"/>
                  </a:cubicBezTo>
                  <a:cubicBezTo>
                    <a:pt x="1483" y="428"/>
                    <a:pt x="1159" y="0"/>
                    <a:pt x="7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13"/>
            <p:cNvSpPr/>
            <p:nvPr/>
          </p:nvSpPr>
          <p:spPr>
            <a:xfrm>
              <a:off x="1702400" y="3665250"/>
              <a:ext cx="35775" cy="30300"/>
            </a:xfrm>
            <a:custGeom>
              <a:avLst/>
              <a:gdLst/>
              <a:ahLst/>
              <a:cxnLst/>
              <a:rect l="l" t="t" r="r" b="b"/>
              <a:pathLst>
                <a:path w="1431" h="1212" extrusionOk="0">
                  <a:moveTo>
                    <a:pt x="741" y="1"/>
                  </a:moveTo>
                  <a:cubicBezTo>
                    <a:pt x="517" y="1"/>
                    <a:pt x="292" y="119"/>
                    <a:pt x="182" y="361"/>
                  </a:cubicBezTo>
                  <a:cubicBezTo>
                    <a:pt x="0" y="782"/>
                    <a:pt x="332" y="1211"/>
                    <a:pt x="740" y="1211"/>
                  </a:cubicBezTo>
                  <a:cubicBezTo>
                    <a:pt x="811" y="1211"/>
                    <a:pt x="885" y="1198"/>
                    <a:pt x="958" y="1170"/>
                  </a:cubicBezTo>
                  <a:cubicBezTo>
                    <a:pt x="1273" y="1046"/>
                    <a:pt x="1430" y="698"/>
                    <a:pt x="1306" y="383"/>
                  </a:cubicBezTo>
                  <a:cubicBezTo>
                    <a:pt x="1209" y="130"/>
                    <a:pt x="976" y="1"/>
                    <a:pt x="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13"/>
            <p:cNvSpPr/>
            <p:nvPr/>
          </p:nvSpPr>
          <p:spPr>
            <a:xfrm>
              <a:off x="1662825" y="3624225"/>
              <a:ext cx="36850" cy="30400"/>
            </a:xfrm>
            <a:custGeom>
              <a:avLst/>
              <a:gdLst/>
              <a:ahLst/>
              <a:cxnLst/>
              <a:rect l="l" t="t" r="r" b="b"/>
              <a:pathLst>
                <a:path w="1474" h="1216" extrusionOk="0">
                  <a:moveTo>
                    <a:pt x="745" y="0"/>
                  </a:moveTo>
                  <a:cubicBezTo>
                    <a:pt x="671" y="0"/>
                    <a:pt x="594" y="14"/>
                    <a:pt x="517" y="45"/>
                  </a:cubicBezTo>
                  <a:cubicBezTo>
                    <a:pt x="11" y="236"/>
                    <a:pt x="0" y="945"/>
                    <a:pt x="495" y="1170"/>
                  </a:cubicBezTo>
                  <a:cubicBezTo>
                    <a:pt x="570" y="1200"/>
                    <a:pt x="649" y="1215"/>
                    <a:pt x="727" y="1215"/>
                  </a:cubicBezTo>
                  <a:cubicBezTo>
                    <a:pt x="963" y="1215"/>
                    <a:pt x="1192" y="1080"/>
                    <a:pt x="1293" y="844"/>
                  </a:cubicBezTo>
                  <a:lnTo>
                    <a:pt x="1293" y="855"/>
                  </a:lnTo>
                  <a:cubicBezTo>
                    <a:pt x="1474" y="436"/>
                    <a:pt x="1155" y="0"/>
                    <a:pt x="7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13"/>
            <p:cNvSpPr/>
            <p:nvPr/>
          </p:nvSpPr>
          <p:spPr>
            <a:xfrm>
              <a:off x="1605475" y="3622875"/>
              <a:ext cx="36850" cy="30500"/>
            </a:xfrm>
            <a:custGeom>
              <a:avLst/>
              <a:gdLst/>
              <a:ahLst/>
              <a:cxnLst/>
              <a:rect l="l" t="t" r="r" b="b"/>
              <a:pathLst>
                <a:path w="1474" h="1220" extrusionOk="0">
                  <a:moveTo>
                    <a:pt x="739" y="1"/>
                  </a:moveTo>
                  <a:cubicBezTo>
                    <a:pt x="666" y="1"/>
                    <a:pt x="591" y="14"/>
                    <a:pt x="518" y="43"/>
                  </a:cubicBezTo>
                  <a:cubicBezTo>
                    <a:pt x="12" y="245"/>
                    <a:pt x="1" y="954"/>
                    <a:pt x="495" y="1167"/>
                  </a:cubicBezTo>
                  <a:cubicBezTo>
                    <a:pt x="578" y="1203"/>
                    <a:pt x="661" y="1219"/>
                    <a:pt x="741" y="1219"/>
                  </a:cubicBezTo>
                  <a:cubicBezTo>
                    <a:pt x="1142" y="1219"/>
                    <a:pt x="1473" y="813"/>
                    <a:pt x="1305" y="392"/>
                  </a:cubicBezTo>
                  <a:cubicBezTo>
                    <a:pt x="1210" y="150"/>
                    <a:pt x="982" y="1"/>
                    <a:pt x="7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13"/>
            <p:cNvSpPr/>
            <p:nvPr/>
          </p:nvSpPr>
          <p:spPr>
            <a:xfrm>
              <a:off x="1564150" y="3662550"/>
              <a:ext cx="36850" cy="30300"/>
            </a:xfrm>
            <a:custGeom>
              <a:avLst/>
              <a:gdLst/>
              <a:ahLst/>
              <a:cxnLst/>
              <a:rect l="l" t="t" r="r" b="b"/>
              <a:pathLst>
                <a:path w="1474" h="1212" extrusionOk="0">
                  <a:moveTo>
                    <a:pt x="735" y="0"/>
                  </a:moveTo>
                  <a:cubicBezTo>
                    <a:pt x="503" y="0"/>
                    <a:pt x="281" y="135"/>
                    <a:pt x="181" y="367"/>
                  </a:cubicBezTo>
                  <a:cubicBezTo>
                    <a:pt x="0" y="785"/>
                    <a:pt x="318" y="1211"/>
                    <a:pt x="725" y="1211"/>
                  </a:cubicBezTo>
                  <a:cubicBezTo>
                    <a:pt x="800" y="1211"/>
                    <a:pt x="878" y="1197"/>
                    <a:pt x="957" y="1166"/>
                  </a:cubicBezTo>
                  <a:cubicBezTo>
                    <a:pt x="1463" y="974"/>
                    <a:pt x="1474" y="266"/>
                    <a:pt x="979" y="53"/>
                  </a:cubicBezTo>
                  <a:cubicBezTo>
                    <a:pt x="900" y="17"/>
                    <a:pt x="817" y="0"/>
                    <a:pt x="7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13"/>
            <p:cNvSpPr/>
            <p:nvPr/>
          </p:nvSpPr>
          <p:spPr>
            <a:xfrm>
              <a:off x="1564175" y="3719500"/>
              <a:ext cx="35725" cy="30200"/>
            </a:xfrm>
            <a:custGeom>
              <a:avLst/>
              <a:gdLst/>
              <a:ahLst/>
              <a:cxnLst/>
              <a:rect l="l" t="t" r="r" b="b"/>
              <a:pathLst>
                <a:path w="1429" h="1208" extrusionOk="0">
                  <a:moveTo>
                    <a:pt x="696" y="0"/>
                  </a:moveTo>
                  <a:cubicBezTo>
                    <a:pt x="623" y="0"/>
                    <a:pt x="548" y="15"/>
                    <a:pt x="472" y="46"/>
                  </a:cubicBezTo>
                  <a:cubicBezTo>
                    <a:pt x="157" y="158"/>
                    <a:pt x="0" y="518"/>
                    <a:pt x="124" y="821"/>
                  </a:cubicBezTo>
                  <a:cubicBezTo>
                    <a:pt x="221" y="1078"/>
                    <a:pt x="452" y="1208"/>
                    <a:pt x="685" y="1208"/>
                  </a:cubicBezTo>
                  <a:cubicBezTo>
                    <a:pt x="910" y="1208"/>
                    <a:pt x="1137" y="1087"/>
                    <a:pt x="1248" y="844"/>
                  </a:cubicBezTo>
                  <a:cubicBezTo>
                    <a:pt x="1429" y="434"/>
                    <a:pt x="1102" y="0"/>
                    <a:pt x="6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13"/>
            <p:cNvSpPr/>
            <p:nvPr/>
          </p:nvSpPr>
          <p:spPr>
            <a:xfrm>
              <a:off x="1559950" y="3777300"/>
              <a:ext cx="20250" cy="15300"/>
            </a:xfrm>
            <a:custGeom>
              <a:avLst/>
              <a:gdLst/>
              <a:ahLst/>
              <a:cxnLst/>
              <a:rect l="l" t="t" r="r" b="b"/>
              <a:pathLst>
                <a:path w="810" h="612" extrusionOk="0">
                  <a:moveTo>
                    <a:pt x="407" y="0"/>
                  </a:moveTo>
                  <a:cubicBezTo>
                    <a:pt x="331" y="0"/>
                    <a:pt x="258" y="28"/>
                    <a:pt x="203" y="83"/>
                  </a:cubicBezTo>
                  <a:cubicBezTo>
                    <a:pt x="0" y="274"/>
                    <a:pt x="135" y="600"/>
                    <a:pt x="405" y="612"/>
                  </a:cubicBezTo>
                  <a:cubicBezTo>
                    <a:pt x="675" y="612"/>
                    <a:pt x="810" y="286"/>
                    <a:pt x="630" y="94"/>
                  </a:cubicBezTo>
                  <a:cubicBezTo>
                    <a:pt x="567" y="31"/>
                    <a:pt x="486" y="0"/>
                    <a:pt x="4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13"/>
            <p:cNvSpPr/>
            <p:nvPr/>
          </p:nvSpPr>
          <p:spPr>
            <a:xfrm>
              <a:off x="1641175" y="3811625"/>
              <a:ext cx="17925" cy="15275"/>
            </a:xfrm>
            <a:custGeom>
              <a:avLst/>
              <a:gdLst/>
              <a:ahLst/>
              <a:cxnLst/>
              <a:rect l="l" t="t" r="r" b="b"/>
              <a:pathLst>
                <a:path w="717" h="611" extrusionOk="0">
                  <a:moveTo>
                    <a:pt x="311" y="1"/>
                  </a:moveTo>
                  <a:cubicBezTo>
                    <a:pt x="156" y="1"/>
                    <a:pt x="8" y="119"/>
                    <a:pt x="0" y="307"/>
                  </a:cubicBezTo>
                  <a:cubicBezTo>
                    <a:pt x="0" y="464"/>
                    <a:pt x="135" y="610"/>
                    <a:pt x="304" y="610"/>
                  </a:cubicBezTo>
                  <a:cubicBezTo>
                    <a:pt x="309" y="610"/>
                    <a:pt x="313" y="610"/>
                    <a:pt x="318" y="610"/>
                  </a:cubicBezTo>
                  <a:cubicBezTo>
                    <a:pt x="579" y="610"/>
                    <a:pt x="717" y="292"/>
                    <a:pt x="529" y="93"/>
                  </a:cubicBezTo>
                  <a:cubicBezTo>
                    <a:pt x="466" y="30"/>
                    <a:pt x="388" y="1"/>
                    <a:pt x="3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13"/>
            <p:cNvSpPr/>
            <p:nvPr/>
          </p:nvSpPr>
          <p:spPr>
            <a:xfrm>
              <a:off x="1718750" y="3780500"/>
              <a:ext cx="20250" cy="15300"/>
            </a:xfrm>
            <a:custGeom>
              <a:avLst/>
              <a:gdLst/>
              <a:ahLst/>
              <a:cxnLst/>
              <a:rect l="l" t="t" r="r" b="b"/>
              <a:pathLst>
                <a:path w="810" h="612" extrusionOk="0">
                  <a:moveTo>
                    <a:pt x="416" y="0"/>
                  </a:moveTo>
                  <a:cubicBezTo>
                    <a:pt x="147" y="0"/>
                    <a:pt x="0" y="326"/>
                    <a:pt x="191" y="517"/>
                  </a:cubicBezTo>
                  <a:cubicBezTo>
                    <a:pt x="249" y="581"/>
                    <a:pt x="327" y="612"/>
                    <a:pt x="406" y="612"/>
                  </a:cubicBezTo>
                  <a:cubicBezTo>
                    <a:pt x="482" y="612"/>
                    <a:pt x="558" y="583"/>
                    <a:pt x="619" y="529"/>
                  </a:cubicBezTo>
                  <a:cubicBezTo>
                    <a:pt x="810" y="337"/>
                    <a:pt x="686" y="11"/>
                    <a:pt x="4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13"/>
            <p:cNvSpPr/>
            <p:nvPr/>
          </p:nvSpPr>
          <p:spPr>
            <a:xfrm>
              <a:off x="1753325" y="3702150"/>
              <a:ext cx="17925" cy="15400"/>
            </a:xfrm>
            <a:custGeom>
              <a:avLst/>
              <a:gdLst/>
              <a:ahLst/>
              <a:cxnLst/>
              <a:rect l="l" t="t" r="r" b="b"/>
              <a:pathLst>
                <a:path w="717" h="616" extrusionOk="0">
                  <a:moveTo>
                    <a:pt x="405" y="1"/>
                  </a:moveTo>
                  <a:cubicBezTo>
                    <a:pt x="331" y="1"/>
                    <a:pt x="255" y="27"/>
                    <a:pt x="191" y="87"/>
                  </a:cubicBezTo>
                  <a:cubicBezTo>
                    <a:pt x="0" y="279"/>
                    <a:pt x="124" y="605"/>
                    <a:pt x="394" y="616"/>
                  </a:cubicBezTo>
                  <a:cubicBezTo>
                    <a:pt x="562" y="616"/>
                    <a:pt x="708" y="481"/>
                    <a:pt x="708" y="312"/>
                  </a:cubicBezTo>
                  <a:cubicBezTo>
                    <a:pt x="716" y="127"/>
                    <a:pt x="565" y="1"/>
                    <a:pt x="4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13"/>
            <p:cNvSpPr/>
            <p:nvPr/>
          </p:nvSpPr>
          <p:spPr>
            <a:xfrm>
              <a:off x="1723800" y="3622800"/>
              <a:ext cx="19175" cy="15050"/>
            </a:xfrm>
            <a:custGeom>
              <a:avLst/>
              <a:gdLst/>
              <a:ahLst/>
              <a:cxnLst/>
              <a:rect l="l" t="t" r="r" b="b"/>
              <a:pathLst>
                <a:path w="767" h="602" extrusionOk="0">
                  <a:moveTo>
                    <a:pt x="332" y="1"/>
                  </a:moveTo>
                  <a:cubicBezTo>
                    <a:pt x="263" y="1"/>
                    <a:pt x="191" y="27"/>
                    <a:pt x="124" y="91"/>
                  </a:cubicBezTo>
                  <a:cubicBezTo>
                    <a:pt x="1" y="204"/>
                    <a:pt x="1" y="395"/>
                    <a:pt x="113" y="507"/>
                  </a:cubicBezTo>
                  <a:cubicBezTo>
                    <a:pt x="171" y="570"/>
                    <a:pt x="252" y="601"/>
                    <a:pt x="332" y="601"/>
                  </a:cubicBezTo>
                  <a:cubicBezTo>
                    <a:pt x="409" y="601"/>
                    <a:pt x="485" y="573"/>
                    <a:pt x="540" y="518"/>
                  </a:cubicBezTo>
                  <a:lnTo>
                    <a:pt x="540" y="530"/>
                  </a:lnTo>
                  <a:cubicBezTo>
                    <a:pt x="766" y="312"/>
                    <a:pt x="569" y="1"/>
                    <a:pt x="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13"/>
            <p:cNvSpPr/>
            <p:nvPr/>
          </p:nvSpPr>
          <p:spPr>
            <a:xfrm>
              <a:off x="1643225" y="3588250"/>
              <a:ext cx="17925" cy="15200"/>
            </a:xfrm>
            <a:custGeom>
              <a:avLst/>
              <a:gdLst/>
              <a:ahLst/>
              <a:cxnLst/>
              <a:rect l="l" t="t" r="r" b="b"/>
              <a:pathLst>
                <a:path w="717" h="608" extrusionOk="0">
                  <a:moveTo>
                    <a:pt x="400" y="0"/>
                  </a:moveTo>
                  <a:cubicBezTo>
                    <a:pt x="138" y="0"/>
                    <a:pt x="0" y="319"/>
                    <a:pt x="188" y="517"/>
                  </a:cubicBezTo>
                  <a:cubicBezTo>
                    <a:pt x="250" y="579"/>
                    <a:pt x="326" y="607"/>
                    <a:pt x="401" y="607"/>
                  </a:cubicBezTo>
                  <a:cubicBezTo>
                    <a:pt x="558" y="607"/>
                    <a:pt x="709" y="486"/>
                    <a:pt x="717" y="304"/>
                  </a:cubicBezTo>
                  <a:cubicBezTo>
                    <a:pt x="717" y="135"/>
                    <a:pt x="582" y="0"/>
                    <a:pt x="413" y="0"/>
                  </a:cubicBezTo>
                  <a:cubicBezTo>
                    <a:pt x="409" y="0"/>
                    <a:pt x="404" y="0"/>
                    <a:pt x="4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13"/>
            <p:cNvSpPr/>
            <p:nvPr/>
          </p:nvSpPr>
          <p:spPr>
            <a:xfrm>
              <a:off x="1565650" y="3619250"/>
              <a:ext cx="15975" cy="15200"/>
            </a:xfrm>
            <a:custGeom>
              <a:avLst/>
              <a:gdLst/>
              <a:ahLst/>
              <a:cxnLst/>
              <a:rect l="l" t="t" r="r" b="b"/>
              <a:pathLst>
                <a:path w="639" h="608" extrusionOk="0">
                  <a:moveTo>
                    <a:pt x="312" y="1"/>
                  </a:moveTo>
                  <a:cubicBezTo>
                    <a:pt x="158" y="1"/>
                    <a:pt x="8" y="121"/>
                    <a:pt x="8" y="301"/>
                  </a:cubicBezTo>
                  <a:cubicBezTo>
                    <a:pt x="1" y="486"/>
                    <a:pt x="152" y="607"/>
                    <a:pt x="313" y="607"/>
                  </a:cubicBezTo>
                  <a:cubicBezTo>
                    <a:pt x="386" y="607"/>
                    <a:pt x="462" y="582"/>
                    <a:pt x="526" y="525"/>
                  </a:cubicBezTo>
                  <a:cubicBezTo>
                    <a:pt x="638" y="402"/>
                    <a:pt x="638" y="222"/>
                    <a:pt x="526" y="98"/>
                  </a:cubicBezTo>
                  <a:cubicBezTo>
                    <a:pt x="466" y="31"/>
                    <a:pt x="388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13"/>
            <p:cNvSpPr/>
            <p:nvPr/>
          </p:nvSpPr>
          <p:spPr>
            <a:xfrm>
              <a:off x="1531275" y="3697575"/>
              <a:ext cx="17725" cy="15275"/>
            </a:xfrm>
            <a:custGeom>
              <a:avLst/>
              <a:gdLst/>
              <a:ahLst/>
              <a:cxnLst/>
              <a:rect l="l" t="t" r="r" b="b"/>
              <a:pathLst>
                <a:path w="709" h="611" extrusionOk="0">
                  <a:moveTo>
                    <a:pt x="315" y="1"/>
                  </a:moveTo>
                  <a:cubicBezTo>
                    <a:pt x="147" y="1"/>
                    <a:pt x="1" y="136"/>
                    <a:pt x="1" y="304"/>
                  </a:cubicBezTo>
                  <a:cubicBezTo>
                    <a:pt x="1" y="489"/>
                    <a:pt x="149" y="611"/>
                    <a:pt x="307" y="611"/>
                  </a:cubicBezTo>
                  <a:cubicBezTo>
                    <a:pt x="380" y="611"/>
                    <a:pt x="454" y="585"/>
                    <a:pt x="518" y="529"/>
                  </a:cubicBezTo>
                  <a:cubicBezTo>
                    <a:pt x="709" y="338"/>
                    <a:pt x="585" y="12"/>
                    <a:pt x="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13"/>
            <p:cNvSpPr/>
            <p:nvPr/>
          </p:nvSpPr>
          <p:spPr>
            <a:xfrm>
              <a:off x="1578225" y="3832600"/>
              <a:ext cx="26600" cy="22875"/>
            </a:xfrm>
            <a:custGeom>
              <a:avLst/>
              <a:gdLst/>
              <a:ahLst/>
              <a:cxnLst/>
              <a:rect l="l" t="t" r="r" b="b"/>
              <a:pathLst>
                <a:path w="1064" h="915" extrusionOk="0">
                  <a:moveTo>
                    <a:pt x="516" y="0"/>
                  </a:moveTo>
                  <a:cubicBezTo>
                    <a:pt x="346" y="0"/>
                    <a:pt x="174" y="93"/>
                    <a:pt x="90" y="277"/>
                  </a:cubicBezTo>
                  <a:cubicBezTo>
                    <a:pt x="0" y="502"/>
                    <a:pt x="101" y="772"/>
                    <a:pt x="326" y="873"/>
                  </a:cubicBezTo>
                  <a:cubicBezTo>
                    <a:pt x="389" y="902"/>
                    <a:pt x="453" y="915"/>
                    <a:pt x="515" y="915"/>
                  </a:cubicBezTo>
                  <a:cubicBezTo>
                    <a:pt x="815" y="915"/>
                    <a:pt x="1064" y="605"/>
                    <a:pt x="933" y="288"/>
                  </a:cubicBezTo>
                  <a:cubicBezTo>
                    <a:pt x="860" y="96"/>
                    <a:pt x="689" y="0"/>
                    <a:pt x="5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13"/>
            <p:cNvSpPr/>
            <p:nvPr/>
          </p:nvSpPr>
          <p:spPr>
            <a:xfrm>
              <a:off x="1691800" y="3834925"/>
              <a:ext cx="27825" cy="22800"/>
            </a:xfrm>
            <a:custGeom>
              <a:avLst/>
              <a:gdLst/>
              <a:ahLst/>
              <a:cxnLst/>
              <a:rect l="l" t="t" r="r" b="b"/>
              <a:pathLst>
                <a:path w="1113" h="912" extrusionOk="0">
                  <a:moveTo>
                    <a:pt x="547" y="0"/>
                  </a:moveTo>
                  <a:cubicBezTo>
                    <a:pt x="247" y="0"/>
                    <a:pt x="1" y="303"/>
                    <a:pt x="123" y="623"/>
                  </a:cubicBezTo>
                  <a:cubicBezTo>
                    <a:pt x="192" y="804"/>
                    <a:pt x="367" y="912"/>
                    <a:pt x="551" y="912"/>
                  </a:cubicBezTo>
                  <a:cubicBezTo>
                    <a:pt x="607" y="912"/>
                    <a:pt x="664" y="902"/>
                    <a:pt x="719" y="881"/>
                  </a:cubicBezTo>
                  <a:cubicBezTo>
                    <a:pt x="1101" y="735"/>
                    <a:pt x="1112" y="207"/>
                    <a:pt x="730" y="38"/>
                  </a:cubicBezTo>
                  <a:cubicBezTo>
                    <a:pt x="669" y="12"/>
                    <a:pt x="607" y="0"/>
                    <a:pt x="5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13"/>
            <p:cNvSpPr/>
            <p:nvPr/>
          </p:nvSpPr>
          <p:spPr>
            <a:xfrm>
              <a:off x="1774400" y="3756075"/>
              <a:ext cx="27825" cy="22725"/>
            </a:xfrm>
            <a:custGeom>
              <a:avLst/>
              <a:gdLst/>
              <a:ahLst/>
              <a:cxnLst/>
              <a:rect l="l" t="t" r="r" b="b"/>
              <a:pathLst>
                <a:path w="1113" h="909" extrusionOk="0">
                  <a:moveTo>
                    <a:pt x="559" y="1"/>
                  </a:moveTo>
                  <a:cubicBezTo>
                    <a:pt x="505" y="1"/>
                    <a:pt x="449" y="11"/>
                    <a:pt x="394" y="33"/>
                  </a:cubicBezTo>
                  <a:cubicBezTo>
                    <a:pt x="12" y="179"/>
                    <a:pt x="0" y="707"/>
                    <a:pt x="371" y="865"/>
                  </a:cubicBezTo>
                  <a:cubicBezTo>
                    <a:pt x="435" y="895"/>
                    <a:pt x="500" y="909"/>
                    <a:pt x="565" y="909"/>
                  </a:cubicBezTo>
                  <a:cubicBezTo>
                    <a:pt x="740" y="909"/>
                    <a:pt x="904" y="804"/>
                    <a:pt x="978" y="640"/>
                  </a:cubicBezTo>
                  <a:cubicBezTo>
                    <a:pt x="1112" y="324"/>
                    <a:pt x="864" y="1"/>
                    <a:pt x="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13"/>
            <p:cNvSpPr/>
            <p:nvPr/>
          </p:nvSpPr>
          <p:spPr>
            <a:xfrm>
              <a:off x="1776725" y="3641900"/>
              <a:ext cx="26650" cy="22775"/>
            </a:xfrm>
            <a:custGeom>
              <a:avLst/>
              <a:gdLst/>
              <a:ahLst/>
              <a:cxnLst/>
              <a:rect l="l" t="t" r="r" b="b"/>
              <a:pathLst>
                <a:path w="1066" h="911" extrusionOk="0">
                  <a:moveTo>
                    <a:pt x="552" y="0"/>
                  </a:moveTo>
                  <a:cubicBezTo>
                    <a:pt x="386" y="0"/>
                    <a:pt x="220" y="90"/>
                    <a:pt x="143" y="271"/>
                  </a:cubicBezTo>
                  <a:cubicBezTo>
                    <a:pt x="0" y="587"/>
                    <a:pt x="247" y="910"/>
                    <a:pt x="552" y="910"/>
                  </a:cubicBezTo>
                  <a:cubicBezTo>
                    <a:pt x="606" y="910"/>
                    <a:pt x="661" y="900"/>
                    <a:pt x="717" y="879"/>
                  </a:cubicBezTo>
                  <a:cubicBezTo>
                    <a:pt x="953" y="789"/>
                    <a:pt x="1065" y="519"/>
                    <a:pt x="975" y="294"/>
                  </a:cubicBezTo>
                  <a:cubicBezTo>
                    <a:pt x="901" y="99"/>
                    <a:pt x="726" y="0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13"/>
            <p:cNvSpPr/>
            <p:nvPr/>
          </p:nvSpPr>
          <p:spPr>
            <a:xfrm>
              <a:off x="1697450" y="3559650"/>
              <a:ext cx="26650" cy="22800"/>
            </a:xfrm>
            <a:custGeom>
              <a:avLst/>
              <a:gdLst/>
              <a:ahLst/>
              <a:cxnLst/>
              <a:rect l="l" t="t" r="r" b="b"/>
              <a:pathLst>
                <a:path w="1066" h="912" extrusionOk="0">
                  <a:moveTo>
                    <a:pt x="547" y="1"/>
                  </a:moveTo>
                  <a:cubicBezTo>
                    <a:pt x="243" y="1"/>
                    <a:pt x="0" y="310"/>
                    <a:pt x="122" y="627"/>
                  </a:cubicBezTo>
                  <a:cubicBezTo>
                    <a:pt x="201" y="815"/>
                    <a:pt x="377" y="911"/>
                    <a:pt x="552" y="911"/>
                  </a:cubicBezTo>
                  <a:cubicBezTo>
                    <a:pt x="723" y="911"/>
                    <a:pt x="893" y="821"/>
                    <a:pt x="976" y="638"/>
                  </a:cubicBezTo>
                  <a:cubicBezTo>
                    <a:pt x="1066" y="402"/>
                    <a:pt x="965" y="144"/>
                    <a:pt x="740" y="43"/>
                  </a:cubicBezTo>
                  <a:cubicBezTo>
                    <a:pt x="675" y="14"/>
                    <a:pt x="610" y="1"/>
                    <a:pt x="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13"/>
            <p:cNvSpPr/>
            <p:nvPr/>
          </p:nvSpPr>
          <p:spPr>
            <a:xfrm>
              <a:off x="1582725" y="3557275"/>
              <a:ext cx="27775" cy="22775"/>
            </a:xfrm>
            <a:custGeom>
              <a:avLst/>
              <a:gdLst/>
              <a:ahLst/>
              <a:cxnLst/>
              <a:rect l="l" t="t" r="r" b="b"/>
              <a:pathLst>
                <a:path w="1111" h="911" extrusionOk="0">
                  <a:moveTo>
                    <a:pt x="564" y="1"/>
                  </a:moveTo>
                  <a:cubicBezTo>
                    <a:pt x="508" y="1"/>
                    <a:pt x="450" y="12"/>
                    <a:pt x="393" y="36"/>
                  </a:cubicBezTo>
                  <a:cubicBezTo>
                    <a:pt x="11" y="183"/>
                    <a:pt x="0" y="711"/>
                    <a:pt x="382" y="868"/>
                  </a:cubicBezTo>
                  <a:cubicBezTo>
                    <a:pt x="446" y="897"/>
                    <a:pt x="509" y="910"/>
                    <a:pt x="571" y="910"/>
                  </a:cubicBezTo>
                  <a:cubicBezTo>
                    <a:pt x="868" y="910"/>
                    <a:pt x="1111" y="603"/>
                    <a:pt x="989" y="295"/>
                  </a:cubicBezTo>
                  <a:cubicBezTo>
                    <a:pt x="912" y="115"/>
                    <a:pt x="744" y="1"/>
                    <a:pt x="5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13"/>
            <p:cNvSpPr/>
            <p:nvPr/>
          </p:nvSpPr>
          <p:spPr>
            <a:xfrm>
              <a:off x="1500150" y="3636225"/>
              <a:ext cx="27775" cy="22825"/>
            </a:xfrm>
            <a:custGeom>
              <a:avLst/>
              <a:gdLst/>
              <a:ahLst/>
              <a:cxnLst/>
              <a:rect l="l" t="t" r="r" b="b"/>
              <a:pathLst>
                <a:path w="1111" h="913" extrusionOk="0">
                  <a:moveTo>
                    <a:pt x="558" y="0"/>
                  </a:moveTo>
                  <a:cubicBezTo>
                    <a:pt x="379" y="0"/>
                    <a:pt x="211" y="105"/>
                    <a:pt x="144" y="274"/>
                  </a:cubicBezTo>
                  <a:cubicBezTo>
                    <a:pt x="0" y="589"/>
                    <a:pt x="247" y="913"/>
                    <a:pt x="552" y="913"/>
                  </a:cubicBezTo>
                  <a:cubicBezTo>
                    <a:pt x="606" y="913"/>
                    <a:pt x="662" y="903"/>
                    <a:pt x="717" y="881"/>
                  </a:cubicBezTo>
                  <a:cubicBezTo>
                    <a:pt x="1099" y="735"/>
                    <a:pt x="1111" y="206"/>
                    <a:pt x="740" y="38"/>
                  </a:cubicBezTo>
                  <a:cubicBezTo>
                    <a:pt x="680" y="12"/>
                    <a:pt x="619" y="0"/>
                    <a:pt x="5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13"/>
            <p:cNvSpPr/>
            <p:nvPr/>
          </p:nvSpPr>
          <p:spPr>
            <a:xfrm>
              <a:off x="1498950" y="3750475"/>
              <a:ext cx="26675" cy="22550"/>
            </a:xfrm>
            <a:custGeom>
              <a:avLst/>
              <a:gdLst/>
              <a:ahLst/>
              <a:cxnLst/>
              <a:rect l="l" t="t" r="r" b="b"/>
              <a:pathLst>
                <a:path w="1067" h="902" extrusionOk="0">
                  <a:moveTo>
                    <a:pt x="514" y="0"/>
                  </a:moveTo>
                  <a:cubicBezTo>
                    <a:pt x="460" y="0"/>
                    <a:pt x="405" y="10"/>
                    <a:pt x="349" y="32"/>
                  </a:cubicBezTo>
                  <a:cubicBezTo>
                    <a:pt x="113" y="122"/>
                    <a:pt x="1" y="380"/>
                    <a:pt x="91" y="617"/>
                  </a:cubicBezTo>
                  <a:cubicBezTo>
                    <a:pt x="165" y="806"/>
                    <a:pt x="340" y="902"/>
                    <a:pt x="514" y="902"/>
                  </a:cubicBezTo>
                  <a:cubicBezTo>
                    <a:pt x="680" y="902"/>
                    <a:pt x="846" y="815"/>
                    <a:pt x="923" y="639"/>
                  </a:cubicBezTo>
                  <a:cubicBezTo>
                    <a:pt x="1066" y="324"/>
                    <a:pt x="819" y="0"/>
                    <a:pt x="5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13"/>
            <p:cNvSpPr/>
            <p:nvPr/>
          </p:nvSpPr>
          <p:spPr>
            <a:xfrm>
              <a:off x="1511875" y="3832675"/>
              <a:ext cx="8175" cy="7600"/>
            </a:xfrm>
            <a:custGeom>
              <a:avLst/>
              <a:gdLst/>
              <a:ahLst/>
              <a:cxnLst/>
              <a:rect l="l" t="t" r="r" b="b"/>
              <a:pathLst>
                <a:path w="327" h="304" extrusionOk="0">
                  <a:moveTo>
                    <a:pt x="175" y="1"/>
                  </a:moveTo>
                  <a:cubicBezTo>
                    <a:pt x="137" y="1"/>
                    <a:pt x="98" y="16"/>
                    <a:pt x="68" y="49"/>
                  </a:cubicBezTo>
                  <a:cubicBezTo>
                    <a:pt x="1" y="105"/>
                    <a:pt x="1" y="207"/>
                    <a:pt x="68" y="263"/>
                  </a:cubicBezTo>
                  <a:cubicBezTo>
                    <a:pt x="97" y="291"/>
                    <a:pt x="133" y="304"/>
                    <a:pt x="169" y="304"/>
                  </a:cubicBezTo>
                  <a:cubicBezTo>
                    <a:pt x="248" y="304"/>
                    <a:pt x="327" y="243"/>
                    <a:pt x="327" y="150"/>
                  </a:cubicBezTo>
                  <a:cubicBezTo>
                    <a:pt x="327" y="60"/>
                    <a:pt x="252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13"/>
            <p:cNvSpPr/>
            <p:nvPr/>
          </p:nvSpPr>
          <p:spPr>
            <a:xfrm>
              <a:off x="1643425" y="3890000"/>
              <a:ext cx="9025" cy="7725"/>
            </a:xfrm>
            <a:custGeom>
              <a:avLst/>
              <a:gdLst/>
              <a:ahLst/>
              <a:cxnLst/>
              <a:rect l="l" t="t" r="r" b="b"/>
              <a:pathLst>
                <a:path w="361" h="309" extrusionOk="0">
                  <a:moveTo>
                    <a:pt x="152" y="1"/>
                  </a:moveTo>
                  <a:cubicBezTo>
                    <a:pt x="75" y="1"/>
                    <a:pt x="0" y="61"/>
                    <a:pt x="0" y="151"/>
                  </a:cubicBezTo>
                  <a:cubicBezTo>
                    <a:pt x="0" y="230"/>
                    <a:pt x="68" y="297"/>
                    <a:pt x="147" y="308"/>
                  </a:cubicBezTo>
                  <a:cubicBezTo>
                    <a:pt x="281" y="308"/>
                    <a:pt x="360" y="140"/>
                    <a:pt x="259" y="50"/>
                  </a:cubicBezTo>
                  <a:cubicBezTo>
                    <a:pt x="229" y="16"/>
                    <a:pt x="190" y="1"/>
                    <a:pt x="1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13"/>
            <p:cNvSpPr/>
            <p:nvPr/>
          </p:nvSpPr>
          <p:spPr>
            <a:xfrm>
              <a:off x="1775525" y="3838100"/>
              <a:ext cx="10150" cy="7550"/>
            </a:xfrm>
            <a:custGeom>
              <a:avLst/>
              <a:gdLst/>
              <a:ahLst/>
              <a:cxnLst/>
              <a:rect l="l" t="t" r="r" b="b"/>
              <a:pathLst>
                <a:path w="406" h="302" extrusionOk="0">
                  <a:moveTo>
                    <a:pt x="203" y="1"/>
                  </a:moveTo>
                  <a:cubicBezTo>
                    <a:pt x="68" y="1"/>
                    <a:pt x="0" y="158"/>
                    <a:pt x="102" y="259"/>
                  </a:cubicBezTo>
                  <a:cubicBezTo>
                    <a:pt x="130" y="288"/>
                    <a:pt x="169" y="302"/>
                    <a:pt x="208" y="302"/>
                  </a:cubicBezTo>
                  <a:cubicBezTo>
                    <a:pt x="248" y="302"/>
                    <a:pt x="287" y="288"/>
                    <a:pt x="315" y="259"/>
                  </a:cubicBezTo>
                  <a:cubicBezTo>
                    <a:pt x="405" y="158"/>
                    <a:pt x="338" y="1"/>
                    <a:pt x="2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13"/>
            <p:cNvSpPr/>
            <p:nvPr/>
          </p:nvSpPr>
          <p:spPr>
            <a:xfrm>
              <a:off x="1833150" y="3707525"/>
              <a:ext cx="9000" cy="7525"/>
            </a:xfrm>
            <a:custGeom>
              <a:avLst/>
              <a:gdLst/>
              <a:ahLst/>
              <a:cxnLst/>
              <a:rect l="l" t="t" r="r" b="b"/>
              <a:pathLst>
                <a:path w="360" h="301" extrusionOk="0">
                  <a:moveTo>
                    <a:pt x="207" y="0"/>
                  </a:moveTo>
                  <a:cubicBezTo>
                    <a:pt x="170" y="0"/>
                    <a:pt x="133" y="13"/>
                    <a:pt x="101" y="41"/>
                  </a:cubicBezTo>
                  <a:cubicBezTo>
                    <a:pt x="0" y="131"/>
                    <a:pt x="68" y="300"/>
                    <a:pt x="202" y="300"/>
                  </a:cubicBezTo>
                  <a:cubicBezTo>
                    <a:pt x="208" y="301"/>
                    <a:pt x="214" y="301"/>
                    <a:pt x="220" y="301"/>
                  </a:cubicBezTo>
                  <a:cubicBezTo>
                    <a:pt x="291" y="301"/>
                    <a:pt x="349" y="237"/>
                    <a:pt x="360" y="154"/>
                  </a:cubicBezTo>
                  <a:cubicBezTo>
                    <a:pt x="360" y="61"/>
                    <a:pt x="286" y="0"/>
                    <a:pt x="2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13"/>
            <p:cNvSpPr/>
            <p:nvPr/>
          </p:nvSpPr>
          <p:spPr>
            <a:xfrm>
              <a:off x="1782275" y="3574675"/>
              <a:ext cx="7875" cy="7775"/>
            </a:xfrm>
            <a:custGeom>
              <a:avLst/>
              <a:gdLst/>
              <a:ahLst/>
              <a:cxnLst/>
              <a:rect l="l" t="t" r="r" b="b"/>
              <a:pathLst>
                <a:path w="315" h="311" extrusionOk="0">
                  <a:moveTo>
                    <a:pt x="153" y="0"/>
                  </a:moveTo>
                  <a:cubicBezTo>
                    <a:pt x="76" y="0"/>
                    <a:pt x="0" y="63"/>
                    <a:pt x="0" y="161"/>
                  </a:cubicBezTo>
                  <a:cubicBezTo>
                    <a:pt x="0" y="251"/>
                    <a:pt x="75" y="311"/>
                    <a:pt x="152" y="311"/>
                  </a:cubicBezTo>
                  <a:cubicBezTo>
                    <a:pt x="190" y="311"/>
                    <a:pt x="229" y="296"/>
                    <a:pt x="259" y="262"/>
                  </a:cubicBezTo>
                  <a:cubicBezTo>
                    <a:pt x="315" y="206"/>
                    <a:pt x="315" y="105"/>
                    <a:pt x="259" y="49"/>
                  </a:cubicBezTo>
                  <a:cubicBezTo>
                    <a:pt x="229" y="15"/>
                    <a:pt x="191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13"/>
            <p:cNvSpPr/>
            <p:nvPr/>
          </p:nvSpPr>
          <p:spPr>
            <a:xfrm>
              <a:off x="1651000" y="3517700"/>
              <a:ext cx="7900" cy="7325"/>
            </a:xfrm>
            <a:custGeom>
              <a:avLst/>
              <a:gdLst/>
              <a:ahLst/>
              <a:cxnLst/>
              <a:rect l="l" t="t" r="r" b="b"/>
              <a:pathLst>
                <a:path w="316" h="293" extrusionOk="0">
                  <a:moveTo>
                    <a:pt x="160" y="0"/>
                  </a:moveTo>
                  <a:cubicBezTo>
                    <a:pt x="88" y="0"/>
                    <a:pt x="18" y="45"/>
                    <a:pt x="12" y="135"/>
                  </a:cubicBezTo>
                  <a:cubicBezTo>
                    <a:pt x="1" y="225"/>
                    <a:pt x="68" y="293"/>
                    <a:pt x="158" y="293"/>
                  </a:cubicBezTo>
                  <a:cubicBezTo>
                    <a:pt x="237" y="293"/>
                    <a:pt x="304" y="225"/>
                    <a:pt x="316" y="147"/>
                  </a:cubicBezTo>
                  <a:lnTo>
                    <a:pt x="316" y="135"/>
                  </a:lnTo>
                  <a:cubicBezTo>
                    <a:pt x="304" y="45"/>
                    <a:pt x="231" y="0"/>
                    <a:pt x="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13"/>
            <p:cNvSpPr/>
            <p:nvPr/>
          </p:nvSpPr>
          <p:spPr>
            <a:xfrm>
              <a:off x="1517775" y="3569325"/>
              <a:ext cx="7900" cy="7600"/>
            </a:xfrm>
            <a:custGeom>
              <a:avLst/>
              <a:gdLst/>
              <a:ahLst/>
              <a:cxnLst/>
              <a:rect l="l" t="t" r="r" b="b"/>
              <a:pathLst>
                <a:path w="316" h="304" extrusionOk="0">
                  <a:moveTo>
                    <a:pt x="153" y="0"/>
                  </a:moveTo>
                  <a:cubicBezTo>
                    <a:pt x="76" y="0"/>
                    <a:pt x="1" y="60"/>
                    <a:pt x="1" y="150"/>
                  </a:cubicBezTo>
                  <a:cubicBezTo>
                    <a:pt x="1" y="243"/>
                    <a:pt x="80" y="304"/>
                    <a:pt x="159" y="304"/>
                  </a:cubicBezTo>
                  <a:cubicBezTo>
                    <a:pt x="195" y="304"/>
                    <a:pt x="231" y="291"/>
                    <a:pt x="260" y="263"/>
                  </a:cubicBezTo>
                  <a:cubicBezTo>
                    <a:pt x="316" y="206"/>
                    <a:pt x="316" y="105"/>
                    <a:pt x="260" y="49"/>
                  </a:cubicBezTo>
                  <a:cubicBezTo>
                    <a:pt x="230" y="15"/>
                    <a:pt x="191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13"/>
            <p:cNvSpPr/>
            <p:nvPr/>
          </p:nvSpPr>
          <p:spPr>
            <a:xfrm>
              <a:off x="1460250" y="3699825"/>
              <a:ext cx="8950" cy="7800"/>
            </a:xfrm>
            <a:custGeom>
              <a:avLst/>
              <a:gdLst/>
              <a:ahLst/>
              <a:cxnLst/>
              <a:rect l="l" t="t" r="r" b="b"/>
              <a:pathLst>
                <a:path w="358" h="312" extrusionOk="0">
                  <a:moveTo>
                    <a:pt x="166" y="1"/>
                  </a:moveTo>
                  <a:cubicBezTo>
                    <a:pt x="76" y="1"/>
                    <a:pt x="9" y="68"/>
                    <a:pt x="9" y="158"/>
                  </a:cubicBezTo>
                  <a:cubicBezTo>
                    <a:pt x="1" y="251"/>
                    <a:pt x="78" y="311"/>
                    <a:pt x="156" y="311"/>
                  </a:cubicBezTo>
                  <a:cubicBezTo>
                    <a:pt x="192" y="311"/>
                    <a:pt x="228" y="299"/>
                    <a:pt x="256" y="270"/>
                  </a:cubicBezTo>
                  <a:cubicBezTo>
                    <a:pt x="357" y="169"/>
                    <a:pt x="301" y="12"/>
                    <a:pt x="1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13"/>
            <p:cNvSpPr/>
            <p:nvPr/>
          </p:nvSpPr>
          <p:spPr>
            <a:xfrm>
              <a:off x="1551675" y="3904675"/>
              <a:ext cx="18425" cy="15250"/>
            </a:xfrm>
            <a:custGeom>
              <a:avLst/>
              <a:gdLst/>
              <a:ahLst/>
              <a:cxnLst/>
              <a:rect l="l" t="t" r="r" b="b"/>
              <a:pathLst>
                <a:path w="737" h="610" extrusionOk="0">
                  <a:moveTo>
                    <a:pt x="381" y="0"/>
                  </a:moveTo>
                  <a:cubicBezTo>
                    <a:pt x="261" y="0"/>
                    <a:pt x="146" y="72"/>
                    <a:pt x="95" y="182"/>
                  </a:cubicBezTo>
                  <a:cubicBezTo>
                    <a:pt x="0" y="392"/>
                    <a:pt x="163" y="609"/>
                    <a:pt x="366" y="609"/>
                  </a:cubicBezTo>
                  <a:cubicBezTo>
                    <a:pt x="402" y="609"/>
                    <a:pt x="440" y="602"/>
                    <a:pt x="478" y="587"/>
                  </a:cubicBezTo>
                  <a:cubicBezTo>
                    <a:pt x="736" y="486"/>
                    <a:pt x="736" y="137"/>
                    <a:pt x="500" y="25"/>
                  </a:cubicBezTo>
                  <a:cubicBezTo>
                    <a:pt x="461" y="8"/>
                    <a:pt x="421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13"/>
            <p:cNvSpPr/>
            <p:nvPr/>
          </p:nvSpPr>
          <p:spPr>
            <a:xfrm>
              <a:off x="1723650" y="3908075"/>
              <a:ext cx="18450" cy="15400"/>
            </a:xfrm>
            <a:custGeom>
              <a:avLst/>
              <a:gdLst/>
              <a:ahLst/>
              <a:cxnLst/>
              <a:rect l="l" t="t" r="r" b="b"/>
              <a:pathLst>
                <a:path w="738" h="616" extrusionOk="0">
                  <a:moveTo>
                    <a:pt x="374" y="0"/>
                  </a:moveTo>
                  <a:cubicBezTo>
                    <a:pt x="170" y="0"/>
                    <a:pt x="0" y="209"/>
                    <a:pt x="85" y="417"/>
                  </a:cubicBezTo>
                  <a:cubicBezTo>
                    <a:pt x="129" y="540"/>
                    <a:pt x="249" y="615"/>
                    <a:pt x="374" y="615"/>
                  </a:cubicBezTo>
                  <a:cubicBezTo>
                    <a:pt x="409" y="615"/>
                    <a:pt x="445" y="609"/>
                    <a:pt x="479" y="597"/>
                  </a:cubicBezTo>
                  <a:cubicBezTo>
                    <a:pt x="726" y="496"/>
                    <a:pt x="737" y="136"/>
                    <a:pt x="490" y="24"/>
                  </a:cubicBezTo>
                  <a:cubicBezTo>
                    <a:pt x="451" y="8"/>
                    <a:pt x="412" y="0"/>
                    <a:pt x="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13"/>
            <p:cNvSpPr/>
            <p:nvPr/>
          </p:nvSpPr>
          <p:spPr>
            <a:xfrm>
              <a:off x="1847475" y="3789775"/>
              <a:ext cx="18700" cy="15275"/>
            </a:xfrm>
            <a:custGeom>
              <a:avLst/>
              <a:gdLst/>
              <a:ahLst/>
              <a:cxnLst/>
              <a:rect l="l" t="t" r="r" b="b"/>
              <a:pathLst>
                <a:path w="748" h="611" extrusionOk="0">
                  <a:moveTo>
                    <a:pt x="375" y="0"/>
                  </a:moveTo>
                  <a:cubicBezTo>
                    <a:pt x="338" y="0"/>
                    <a:pt x="298" y="7"/>
                    <a:pt x="259" y="23"/>
                  </a:cubicBezTo>
                  <a:cubicBezTo>
                    <a:pt x="12" y="124"/>
                    <a:pt x="0" y="472"/>
                    <a:pt x="248" y="585"/>
                  </a:cubicBezTo>
                  <a:cubicBezTo>
                    <a:pt x="289" y="602"/>
                    <a:pt x="332" y="611"/>
                    <a:pt x="373" y="611"/>
                  </a:cubicBezTo>
                  <a:cubicBezTo>
                    <a:pt x="492" y="611"/>
                    <a:pt x="603" y="544"/>
                    <a:pt x="652" y="427"/>
                  </a:cubicBezTo>
                  <a:cubicBezTo>
                    <a:pt x="748" y="218"/>
                    <a:pt x="585" y="0"/>
                    <a:pt x="3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13"/>
            <p:cNvSpPr/>
            <p:nvPr/>
          </p:nvSpPr>
          <p:spPr>
            <a:xfrm>
              <a:off x="1851225" y="3618600"/>
              <a:ext cx="17625" cy="15200"/>
            </a:xfrm>
            <a:custGeom>
              <a:avLst/>
              <a:gdLst/>
              <a:ahLst/>
              <a:cxnLst/>
              <a:rect l="l" t="t" r="r" b="b"/>
              <a:pathLst>
                <a:path w="705" h="608" extrusionOk="0">
                  <a:moveTo>
                    <a:pt x="364" y="0"/>
                  </a:moveTo>
                  <a:cubicBezTo>
                    <a:pt x="253" y="0"/>
                    <a:pt x="141" y="60"/>
                    <a:pt x="87" y="180"/>
                  </a:cubicBezTo>
                  <a:cubicBezTo>
                    <a:pt x="1" y="390"/>
                    <a:pt x="157" y="608"/>
                    <a:pt x="364" y="608"/>
                  </a:cubicBezTo>
                  <a:cubicBezTo>
                    <a:pt x="402" y="608"/>
                    <a:pt x="441" y="601"/>
                    <a:pt x="480" y="585"/>
                  </a:cubicBezTo>
                  <a:cubicBezTo>
                    <a:pt x="626" y="529"/>
                    <a:pt x="705" y="349"/>
                    <a:pt x="649" y="192"/>
                  </a:cubicBezTo>
                  <a:cubicBezTo>
                    <a:pt x="597" y="65"/>
                    <a:pt x="480" y="0"/>
                    <a:pt x="3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13"/>
            <p:cNvSpPr/>
            <p:nvPr/>
          </p:nvSpPr>
          <p:spPr>
            <a:xfrm>
              <a:off x="1732100" y="3495075"/>
              <a:ext cx="17875" cy="15350"/>
            </a:xfrm>
            <a:custGeom>
              <a:avLst/>
              <a:gdLst/>
              <a:ahLst/>
              <a:cxnLst/>
              <a:rect l="l" t="t" r="r" b="b"/>
              <a:pathLst>
                <a:path w="715" h="614" extrusionOk="0">
                  <a:moveTo>
                    <a:pt x="364" y="1"/>
                  </a:moveTo>
                  <a:cubicBezTo>
                    <a:pt x="164" y="1"/>
                    <a:pt x="1" y="208"/>
                    <a:pt x="85" y="422"/>
                  </a:cubicBezTo>
                  <a:cubicBezTo>
                    <a:pt x="136" y="549"/>
                    <a:pt x="253" y="613"/>
                    <a:pt x="369" y="613"/>
                  </a:cubicBezTo>
                  <a:cubicBezTo>
                    <a:pt x="481" y="613"/>
                    <a:pt x="592" y="554"/>
                    <a:pt x="647" y="433"/>
                  </a:cubicBezTo>
                  <a:cubicBezTo>
                    <a:pt x="714" y="276"/>
                    <a:pt x="647" y="96"/>
                    <a:pt x="489" y="29"/>
                  </a:cubicBezTo>
                  <a:cubicBezTo>
                    <a:pt x="447" y="9"/>
                    <a:pt x="405" y="1"/>
                    <a:pt x="3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13"/>
            <p:cNvSpPr/>
            <p:nvPr/>
          </p:nvSpPr>
          <p:spPr>
            <a:xfrm>
              <a:off x="1560500" y="3491675"/>
              <a:ext cx="18200" cy="15225"/>
            </a:xfrm>
            <a:custGeom>
              <a:avLst/>
              <a:gdLst/>
              <a:ahLst/>
              <a:cxnLst/>
              <a:rect l="l" t="t" r="r" b="b"/>
              <a:pathLst>
                <a:path w="728" h="609" extrusionOk="0">
                  <a:moveTo>
                    <a:pt x="358" y="0"/>
                  </a:moveTo>
                  <a:cubicBezTo>
                    <a:pt x="325" y="0"/>
                    <a:pt x="291" y="6"/>
                    <a:pt x="259" y="18"/>
                  </a:cubicBezTo>
                  <a:cubicBezTo>
                    <a:pt x="1" y="120"/>
                    <a:pt x="1" y="479"/>
                    <a:pt x="248" y="581"/>
                  </a:cubicBezTo>
                  <a:cubicBezTo>
                    <a:pt x="290" y="600"/>
                    <a:pt x="333" y="608"/>
                    <a:pt x="373" y="608"/>
                  </a:cubicBezTo>
                  <a:cubicBezTo>
                    <a:pt x="570" y="608"/>
                    <a:pt x="727" y="403"/>
                    <a:pt x="653" y="198"/>
                  </a:cubicBezTo>
                  <a:cubicBezTo>
                    <a:pt x="600" y="75"/>
                    <a:pt x="479" y="0"/>
                    <a:pt x="3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13"/>
            <p:cNvSpPr/>
            <p:nvPr/>
          </p:nvSpPr>
          <p:spPr>
            <a:xfrm>
              <a:off x="1436150" y="3610075"/>
              <a:ext cx="18700" cy="15300"/>
            </a:xfrm>
            <a:custGeom>
              <a:avLst/>
              <a:gdLst/>
              <a:ahLst/>
              <a:cxnLst/>
              <a:rect l="l" t="t" r="r" b="b"/>
              <a:pathLst>
                <a:path w="748" h="612" extrusionOk="0">
                  <a:moveTo>
                    <a:pt x="375" y="1"/>
                  </a:moveTo>
                  <a:cubicBezTo>
                    <a:pt x="257" y="1"/>
                    <a:pt x="145" y="68"/>
                    <a:pt x="96" y="184"/>
                  </a:cubicBezTo>
                  <a:cubicBezTo>
                    <a:pt x="0" y="394"/>
                    <a:pt x="163" y="611"/>
                    <a:pt x="373" y="611"/>
                  </a:cubicBezTo>
                  <a:cubicBezTo>
                    <a:pt x="410" y="611"/>
                    <a:pt x="450" y="604"/>
                    <a:pt x="489" y="589"/>
                  </a:cubicBezTo>
                  <a:cubicBezTo>
                    <a:pt x="736" y="488"/>
                    <a:pt x="748" y="139"/>
                    <a:pt x="500" y="27"/>
                  </a:cubicBezTo>
                  <a:cubicBezTo>
                    <a:pt x="459" y="9"/>
                    <a:pt x="417" y="1"/>
                    <a:pt x="3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13"/>
            <p:cNvSpPr/>
            <p:nvPr/>
          </p:nvSpPr>
          <p:spPr>
            <a:xfrm>
              <a:off x="1430450" y="3781300"/>
              <a:ext cx="20200" cy="15425"/>
            </a:xfrm>
            <a:custGeom>
              <a:avLst/>
              <a:gdLst/>
              <a:ahLst/>
              <a:cxnLst/>
              <a:rect l="l" t="t" r="r" b="b"/>
              <a:pathLst>
                <a:path w="808" h="617" extrusionOk="0">
                  <a:moveTo>
                    <a:pt x="463" y="0"/>
                  </a:moveTo>
                  <a:cubicBezTo>
                    <a:pt x="424" y="0"/>
                    <a:pt x="385" y="8"/>
                    <a:pt x="346" y="24"/>
                  </a:cubicBezTo>
                  <a:cubicBezTo>
                    <a:pt x="1" y="143"/>
                    <a:pt x="140" y="616"/>
                    <a:pt x="438" y="616"/>
                  </a:cubicBezTo>
                  <a:cubicBezTo>
                    <a:pt x="480" y="616"/>
                    <a:pt x="524" y="607"/>
                    <a:pt x="571" y="587"/>
                  </a:cubicBezTo>
                  <a:cubicBezTo>
                    <a:pt x="728" y="530"/>
                    <a:pt x="807" y="350"/>
                    <a:pt x="740" y="193"/>
                  </a:cubicBezTo>
                  <a:cubicBezTo>
                    <a:pt x="697" y="74"/>
                    <a:pt x="584" y="0"/>
                    <a:pt x="4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13"/>
            <p:cNvSpPr/>
            <p:nvPr/>
          </p:nvSpPr>
          <p:spPr>
            <a:xfrm>
              <a:off x="1457925" y="3884300"/>
              <a:ext cx="8175" cy="7600"/>
            </a:xfrm>
            <a:custGeom>
              <a:avLst/>
              <a:gdLst/>
              <a:ahLst/>
              <a:cxnLst/>
              <a:rect l="l" t="t" r="r" b="b"/>
              <a:pathLst>
                <a:path w="327" h="304" extrusionOk="0">
                  <a:moveTo>
                    <a:pt x="168" y="1"/>
                  </a:moveTo>
                  <a:cubicBezTo>
                    <a:pt x="132" y="1"/>
                    <a:pt x="96" y="13"/>
                    <a:pt x="68" y="42"/>
                  </a:cubicBezTo>
                  <a:cubicBezTo>
                    <a:pt x="0" y="109"/>
                    <a:pt x="0" y="199"/>
                    <a:pt x="68" y="255"/>
                  </a:cubicBezTo>
                  <a:cubicBezTo>
                    <a:pt x="98" y="289"/>
                    <a:pt x="137" y="304"/>
                    <a:pt x="175" y="304"/>
                  </a:cubicBezTo>
                  <a:cubicBezTo>
                    <a:pt x="251" y="304"/>
                    <a:pt x="326" y="244"/>
                    <a:pt x="326" y="154"/>
                  </a:cubicBezTo>
                  <a:cubicBezTo>
                    <a:pt x="326" y="61"/>
                    <a:pt x="247" y="1"/>
                    <a:pt x="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13"/>
            <p:cNvSpPr/>
            <p:nvPr/>
          </p:nvSpPr>
          <p:spPr>
            <a:xfrm>
              <a:off x="1642025" y="3964500"/>
              <a:ext cx="8725" cy="7700"/>
            </a:xfrm>
            <a:custGeom>
              <a:avLst/>
              <a:gdLst/>
              <a:ahLst/>
              <a:cxnLst/>
              <a:rect l="l" t="t" r="r" b="b"/>
              <a:pathLst>
                <a:path w="349" h="308" extrusionOk="0">
                  <a:moveTo>
                    <a:pt x="152" y="0"/>
                  </a:moveTo>
                  <a:cubicBezTo>
                    <a:pt x="75" y="0"/>
                    <a:pt x="0" y="60"/>
                    <a:pt x="0" y="150"/>
                  </a:cubicBezTo>
                  <a:cubicBezTo>
                    <a:pt x="0" y="240"/>
                    <a:pt x="68" y="308"/>
                    <a:pt x="146" y="308"/>
                  </a:cubicBezTo>
                  <a:cubicBezTo>
                    <a:pt x="281" y="308"/>
                    <a:pt x="349" y="150"/>
                    <a:pt x="259" y="49"/>
                  </a:cubicBezTo>
                  <a:cubicBezTo>
                    <a:pt x="229" y="15"/>
                    <a:pt x="190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13"/>
            <p:cNvSpPr/>
            <p:nvPr/>
          </p:nvSpPr>
          <p:spPr>
            <a:xfrm>
              <a:off x="1828350" y="3891850"/>
              <a:ext cx="8475" cy="7700"/>
            </a:xfrm>
            <a:custGeom>
              <a:avLst/>
              <a:gdLst/>
              <a:ahLst/>
              <a:cxnLst/>
              <a:rect l="l" t="t" r="r" b="b"/>
              <a:pathLst>
                <a:path w="339" h="308" extrusionOk="0">
                  <a:moveTo>
                    <a:pt x="164" y="1"/>
                  </a:moveTo>
                  <a:cubicBezTo>
                    <a:pt x="125" y="1"/>
                    <a:pt x="85" y="15"/>
                    <a:pt x="57" y="43"/>
                  </a:cubicBezTo>
                  <a:cubicBezTo>
                    <a:pt x="1" y="99"/>
                    <a:pt x="1" y="201"/>
                    <a:pt x="57" y="257"/>
                  </a:cubicBezTo>
                  <a:cubicBezTo>
                    <a:pt x="85" y="290"/>
                    <a:pt x="125" y="307"/>
                    <a:pt x="164" y="307"/>
                  </a:cubicBezTo>
                  <a:cubicBezTo>
                    <a:pt x="203" y="307"/>
                    <a:pt x="243" y="290"/>
                    <a:pt x="271" y="257"/>
                  </a:cubicBezTo>
                  <a:cubicBezTo>
                    <a:pt x="338" y="201"/>
                    <a:pt x="338" y="99"/>
                    <a:pt x="271" y="43"/>
                  </a:cubicBezTo>
                  <a:cubicBezTo>
                    <a:pt x="243" y="15"/>
                    <a:pt x="203" y="1"/>
                    <a:pt x="1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13"/>
            <p:cNvSpPr/>
            <p:nvPr/>
          </p:nvSpPr>
          <p:spPr>
            <a:xfrm>
              <a:off x="1835200" y="3523425"/>
              <a:ext cx="9200" cy="7375"/>
            </a:xfrm>
            <a:custGeom>
              <a:avLst/>
              <a:gdLst/>
              <a:ahLst/>
              <a:cxnLst/>
              <a:rect l="l" t="t" r="r" b="b"/>
              <a:pathLst>
                <a:path w="368" h="295" extrusionOk="0">
                  <a:moveTo>
                    <a:pt x="206" y="0"/>
                  </a:moveTo>
                  <a:cubicBezTo>
                    <a:pt x="93" y="0"/>
                    <a:pt x="1" y="132"/>
                    <a:pt x="87" y="244"/>
                  </a:cubicBezTo>
                  <a:cubicBezTo>
                    <a:pt x="115" y="277"/>
                    <a:pt x="154" y="294"/>
                    <a:pt x="193" y="294"/>
                  </a:cubicBezTo>
                  <a:cubicBezTo>
                    <a:pt x="233" y="294"/>
                    <a:pt x="272" y="277"/>
                    <a:pt x="300" y="244"/>
                  </a:cubicBezTo>
                  <a:cubicBezTo>
                    <a:pt x="357" y="187"/>
                    <a:pt x="368" y="98"/>
                    <a:pt x="312" y="41"/>
                  </a:cubicBezTo>
                  <a:cubicBezTo>
                    <a:pt x="277" y="12"/>
                    <a:pt x="241" y="0"/>
                    <a:pt x="2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13"/>
            <p:cNvSpPr/>
            <p:nvPr/>
          </p:nvSpPr>
          <p:spPr>
            <a:xfrm>
              <a:off x="1651300" y="3442950"/>
              <a:ext cx="9000" cy="7700"/>
            </a:xfrm>
            <a:custGeom>
              <a:avLst/>
              <a:gdLst/>
              <a:ahLst/>
              <a:cxnLst/>
              <a:rect l="l" t="t" r="r" b="b"/>
              <a:pathLst>
                <a:path w="360" h="308" extrusionOk="0">
                  <a:moveTo>
                    <a:pt x="214" y="0"/>
                  </a:moveTo>
                  <a:cubicBezTo>
                    <a:pt x="79" y="0"/>
                    <a:pt x="0" y="157"/>
                    <a:pt x="101" y="259"/>
                  </a:cubicBezTo>
                  <a:cubicBezTo>
                    <a:pt x="131" y="292"/>
                    <a:pt x="170" y="307"/>
                    <a:pt x="208" y="307"/>
                  </a:cubicBezTo>
                  <a:cubicBezTo>
                    <a:pt x="285" y="307"/>
                    <a:pt x="360" y="247"/>
                    <a:pt x="360" y="157"/>
                  </a:cubicBezTo>
                  <a:cubicBezTo>
                    <a:pt x="360" y="67"/>
                    <a:pt x="292" y="0"/>
                    <a:pt x="2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13"/>
            <p:cNvSpPr/>
            <p:nvPr/>
          </p:nvSpPr>
          <p:spPr>
            <a:xfrm>
              <a:off x="1464675" y="3515525"/>
              <a:ext cx="10125" cy="7550"/>
            </a:xfrm>
            <a:custGeom>
              <a:avLst/>
              <a:gdLst/>
              <a:ahLst/>
              <a:cxnLst/>
              <a:rect l="l" t="t" r="r" b="b"/>
              <a:pathLst>
                <a:path w="405" h="302" extrusionOk="0">
                  <a:moveTo>
                    <a:pt x="204" y="0"/>
                  </a:moveTo>
                  <a:cubicBezTo>
                    <a:pt x="166" y="0"/>
                    <a:pt x="129" y="14"/>
                    <a:pt x="101" y="43"/>
                  </a:cubicBezTo>
                  <a:cubicBezTo>
                    <a:pt x="0" y="144"/>
                    <a:pt x="68" y="301"/>
                    <a:pt x="203" y="301"/>
                  </a:cubicBezTo>
                  <a:cubicBezTo>
                    <a:pt x="337" y="301"/>
                    <a:pt x="405" y="144"/>
                    <a:pt x="315" y="43"/>
                  </a:cubicBezTo>
                  <a:cubicBezTo>
                    <a:pt x="281" y="14"/>
                    <a:pt x="242" y="0"/>
                    <a:pt x="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13"/>
            <p:cNvSpPr/>
            <p:nvPr/>
          </p:nvSpPr>
          <p:spPr>
            <a:xfrm>
              <a:off x="1385400" y="3698425"/>
              <a:ext cx="8750" cy="7500"/>
            </a:xfrm>
            <a:custGeom>
              <a:avLst/>
              <a:gdLst/>
              <a:ahLst/>
              <a:cxnLst/>
              <a:rect l="l" t="t" r="r" b="b"/>
              <a:pathLst>
                <a:path w="350" h="300" extrusionOk="0">
                  <a:moveTo>
                    <a:pt x="158" y="0"/>
                  </a:moveTo>
                  <a:cubicBezTo>
                    <a:pt x="68" y="0"/>
                    <a:pt x="1" y="68"/>
                    <a:pt x="1" y="147"/>
                  </a:cubicBezTo>
                  <a:cubicBezTo>
                    <a:pt x="1" y="239"/>
                    <a:pt x="75" y="300"/>
                    <a:pt x="154" y="300"/>
                  </a:cubicBezTo>
                  <a:cubicBezTo>
                    <a:pt x="190" y="300"/>
                    <a:pt x="228" y="287"/>
                    <a:pt x="259" y="259"/>
                  </a:cubicBezTo>
                  <a:cubicBezTo>
                    <a:pt x="349" y="169"/>
                    <a:pt x="293" y="0"/>
                    <a:pt x="1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6" name="Google Shape;2566;p13"/>
          <p:cNvSpPr/>
          <p:nvPr/>
        </p:nvSpPr>
        <p:spPr>
          <a:xfrm>
            <a:off x="-228802" y="540000"/>
            <a:ext cx="2598286" cy="979023"/>
          </a:xfrm>
          <a:custGeom>
            <a:avLst/>
            <a:gdLst/>
            <a:ahLst/>
            <a:cxnLst/>
            <a:rect l="l" t="t" r="r" b="b"/>
            <a:pathLst>
              <a:path w="69007" h="98518" extrusionOk="0">
                <a:moveTo>
                  <a:pt x="0" y="0"/>
                </a:moveTo>
                <a:lnTo>
                  <a:pt x="0" y="98518"/>
                </a:lnTo>
                <a:lnTo>
                  <a:pt x="69006" y="98518"/>
                </a:lnTo>
                <a:lnTo>
                  <a:pt x="6900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13"/>
          <p:cNvSpPr/>
          <p:nvPr/>
        </p:nvSpPr>
        <p:spPr>
          <a:xfrm>
            <a:off x="3019426" y="75"/>
            <a:ext cx="6124544" cy="5143378"/>
          </a:xfrm>
          <a:custGeom>
            <a:avLst/>
            <a:gdLst/>
            <a:ahLst/>
            <a:cxnLst/>
            <a:rect l="l" t="t" r="r" b="b"/>
            <a:pathLst>
              <a:path w="69007" h="98518" extrusionOk="0">
                <a:moveTo>
                  <a:pt x="0" y="0"/>
                </a:moveTo>
                <a:lnTo>
                  <a:pt x="0" y="98518"/>
                </a:lnTo>
                <a:lnTo>
                  <a:pt x="69006" y="98518"/>
                </a:lnTo>
                <a:lnTo>
                  <a:pt x="6900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8" name="Google Shape;2568;p13"/>
          <p:cNvSpPr txBox="1">
            <a:spLocks noGrp="1"/>
          </p:cNvSpPr>
          <p:nvPr>
            <p:ph type="title"/>
          </p:nvPr>
        </p:nvSpPr>
        <p:spPr>
          <a:xfrm>
            <a:off x="749825" y="486198"/>
            <a:ext cx="54033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rgbClr val="2A060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2569" name="Google Shape;2569;p13"/>
          <p:cNvPicPr preferRelativeResize="0"/>
          <p:nvPr/>
        </p:nvPicPr>
        <p:blipFill rotWithShape="1">
          <a:blip r:embed="rId2">
            <a:alphaModFix/>
          </a:blip>
          <a:srcRect r="3956"/>
          <a:stretch/>
        </p:blipFill>
        <p:spPr>
          <a:xfrm>
            <a:off x="-706350" y="1854112"/>
            <a:ext cx="3725777" cy="3822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2_1">
    <p:spTree>
      <p:nvGrpSpPr>
        <p:cNvPr id="1" name="Shape 3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3" name="Google Shape;3563;p18"/>
          <p:cNvGrpSpPr/>
          <p:nvPr/>
        </p:nvGrpSpPr>
        <p:grpSpPr>
          <a:xfrm>
            <a:off x="-564930" y="-325751"/>
            <a:ext cx="9813560" cy="6264446"/>
            <a:chOff x="238125" y="577800"/>
            <a:chExt cx="7140250" cy="4557950"/>
          </a:xfrm>
        </p:grpSpPr>
        <p:sp>
          <p:nvSpPr>
            <p:cNvPr id="3564" name="Google Shape;3564;p18"/>
            <p:cNvSpPr/>
            <p:nvPr/>
          </p:nvSpPr>
          <p:spPr>
            <a:xfrm>
              <a:off x="6168950" y="2174400"/>
              <a:ext cx="1202125" cy="511575"/>
            </a:xfrm>
            <a:custGeom>
              <a:avLst/>
              <a:gdLst/>
              <a:ahLst/>
              <a:cxnLst/>
              <a:rect l="l" t="t" r="r" b="b"/>
              <a:pathLst>
                <a:path w="48085" h="20463" extrusionOk="0">
                  <a:moveTo>
                    <a:pt x="47792" y="1"/>
                  </a:moveTo>
                  <a:lnTo>
                    <a:pt x="1" y="19187"/>
                  </a:lnTo>
                  <a:lnTo>
                    <a:pt x="118" y="19304"/>
                  </a:lnTo>
                  <a:lnTo>
                    <a:pt x="48084" y="20463"/>
                  </a:lnTo>
                  <a:lnTo>
                    <a:pt x="477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8"/>
            <p:cNvSpPr/>
            <p:nvPr/>
          </p:nvSpPr>
          <p:spPr>
            <a:xfrm>
              <a:off x="6161650" y="2657000"/>
              <a:ext cx="1216725" cy="2478750"/>
            </a:xfrm>
            <a:custGeom>
              <a:avLst/>
              <a:gdLst/>
              <a:ahLst/>
              <a:cxnLst/>
              <a:rect l="l" t="t" r="r" b="b"/>
              <a:pathLst>
                <a:path w="48669" h="99150" extrusionOk="0">
                  <a:moveTo>
                    <a:pt x="0" y="0"/>
                  </a:moveTo>
                  <a:lnTo>
                    <a:pt x="48669" y="99150"/>
                  </a:lnTo>
                  <a:lnTo>
                    <a:pt x="47499" y="42117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8"/>
            <p:cNvSpPr/>
            <p:nvPr/>
          </p:nvSpPr>
          <p:spPr>
            <a:xfrm>
              <a:off x="6159600" y="649725"/>
              <a:ext cx="1189525" cy="2002325"/>
            </a:xfrm>
            <a:custGeom>
              <a:avLst/>
              <a:gdLst/>
              <a:ahLst/>
              <a:cxnLst/>
              <a:rect l="l" t="t" r="r" b="b"/>
              <a:pathLst>
                <a:path w="47581" h="80093" extrusionOk="0">
                  <a:moveTo>
                    <a:pt x="47288" y="1"/>
                  </a:moveTo>
                  <a:lnTo>
                    <a:pt x="1" y="212"/>
                  </a:lnTo>
                  <a:lnTo>
                    <a:pt x="82" y="79894"/>
                  </a:lnTo>
                  <a:lnTo>
                    <a:pt x="293" y="80092"/>
                  </a:lnTo>
                  <a:lnTo>
                    <a:pt x="47581" y="39930"/>
                  </a:lnTo>
                  <a:lnTo>
                    <a:pt x="472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8"/>
            <p:cNvSpPr/>
            <p:nvPr/>
          </p:nvSpPr>
          <p:spPr>
            <a:xfrm>
              <a:off x="339600" y="2657000"/>
              <a:ext cx="5812125" cy="871000"/>
            </a:xfrm>
            <a:custGeom>
              <a:avLst/>
              <a:gdLst/>
              <a:ahLst/>
              <a:cxnLst/>
              <a:rect l="l" t="t" r="r" b="b"/>
              <a:pathLst>
                <a:path w="232485" h="34840" extrusionOk="0">
                  <a:moveTo>
                    <a:pt x="232485" y="0"/>
                  </a:moveTo>
                  <a:lnTo>
                    <a:pt x="1" y="269"/>
                  </a:lnTo>
                  <a:lnTo>
                    <a:pt x="47" y="34840"/>
                  </a:lnTo>
                  <a:lnTo>
                    <a:pt x="26511" y="30897"/>
                  </a:lnTo>
                  <a:lnTo>
                    <a:pt x="53337" y="32255"/>
                  </a:lnTo>
                  <a:lnTo>
                    <a:pt x="138073" y="19608"/>
                  </a:lnTo>
                  <a:lnTo>
                    <a:pt x="157131" y="11407"/>
                  </a:lnTo>
                  <a:lnTo>
                    <a:pt x="231713" y="281"/>
                  </a:lnTo>
                  <a:lnTo>
                    <a:pt x="2324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8"/>
            <p:cNvSpPr/>
            <p:nvPr/>
          </p:nvSpPr>
          <p:spPr>
            <a:xfrm>
              <a:off x="4330150" y="2657000"/>
              <a:ext cx="1833875" cy="2012250"/>
            </a:xfrm>
            <a:custGeom>
              <a:avLst/>
              <a:gdLst/>
              <a:ahLst/>
              <a:cxnLst/>
              <a:rect l="l" t="t" r="r" b="b"/>
              <a:pathLst>
                <a:path w="73355" h="80490" extrusionOk="0">
                  <a:moveTo>
                    <a:pt x="73260" y="0"/>
                  </a:moveTo>
                  <a:lnTo>
                    <a:pt x="72582" y="281"/>
                  </a:lnTo>
                  <a:lnTo>
                    <a:pt x="35274" y="37519"/>
                  </a:lnTo>
                  <a:lnTo>
                    <a:pt x="35285" y="45287"/>
                  </a:lnTo>
                  <a:lnTo>
                    <a:pt x="1" y="80490"/>
                  </a:lnTo>
                  <a:lnTo>
                    <a:pt x="1" y="80490"/>
                  </a:lnTo>
                  <a:lnTo>
                    <a:pt x="73354" y="80408"/>
                  </a:lnTo>
                  <a:lnTo>
                    <a:pt x="732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8"/>
            <p:cNvSpPr/>
            <p:nvPr/>
          </p:nvSpPr>
          <p:spPr>
            <a:xfrm>
              <a:off x="3715075" y="659400"/>
              <a:ext cx="2399800" cy="1996450"/>
            </a:xfrm>
            <a:custGeom>
              <a:avLst/>
              <a:gdLst/>
              <a:ahLst/>
              <a:cxnLst/>
              <a:rect l="l" t="t" r="r" b="b"/>
              <a:pathLst>
                <a:path w="95992" h="79858" extrusionOk="0">
                  <a:moveTo>
                    <a:pt x="69540" y="0"/>
                  </a:moveTo>
                  <a:lnTo>
                    <a:pt x="10799" y="70"/>
                  </a:lnTo>
                  <a:lnTo>
                    <a:pt x="1" y="643"/>
                  </a:lnTo>
                  <a:lnTo>
                    <a:pt x="60146" y="53722"/>
                  </a:lnTo>
                  <a:lnTo>
                    <a:pt x="69598" y="53710"/>
                  </a:lnTo>
                  <a:lnTo>
                    <a:pt x="95910" y="79858"/>
                  </a:lnTo>
                  <a:lnTo>
                    <a:pt x="95992" y="79764"/>
                  </a:lnTo>
                  <a:lnTo>
                    <a:pt x="74477" y="27341"/>
                  </a:lnTo>
                  <a:lnTo>
                    <a:pt x="74477" y="27329"/>
                  </a:lnTo>
                  <a:lnTo>
                    <a:pt x="77027" y="18531"/>
                  </a:lnTo>
                  <a:lnTo>
                    <a:pt x="69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8"/>
            <p:cNvSpPr/>
            <p:nvPr/>
          </p:nvSpPr>
          <p:spPr>
            <a:xfrm>
              <a:off x="1401575" y="660850"/>
              <a:ext cx="4757175" cy="1989150"/>
            </a:xfrm>
            <a:custGeom>
              <a:avLst/>
              <a:gdLst/>
              <a:ahLst/>
              <a:cxnLst/>
              <a:rect l="l" t="t" r="r" b="b"/>
              <a:pathLst>
                <a:path w="190287" h="79566" extrusionOk="0">
                  <a:moveTo>
                    <a:pt x="103362" y="1"/>
                  </a:moveTo>
                  <a:lnTo>
                    <a:pt x="1" y="328"/>
                  </a:lnTo>
                  <a:lnTo>
                    <a:pt x="190286" y="79566"/>
                  </a:lnTo>
                  <a:lnTo>
                    <a:pt x="163893" y="53500"/>
                  </a:lnTo>
                  <a:lnTo>
                    <a:pt x="154440" y="53512"/>
                  </a:lnTo>
                  <a:lnTo>
                    <a:pt x="1033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8"/>
            <p:cNvSpPr/>
            <p:nvPr/>
          </p:nvSpPr>
          <p:spPr>
            <a:xfrm>
              <a:off x="6158725" y="654700"/>
              <a:ext cx="360075" cy="1995300"/>
            </a:xfrm>
            <a:custGeom>
              <a:avLst/>
              <a:gdLst/>
              <a:ahLst/>
              <a:cxnLst/>
              <a:rect l="l" t="t" r="r" b="b"/>
              <a:pathLst>
                <a:path w="14403" h="79812" extrusionOk="0">
                  <a:moveTo>
                    <a:pt x="14402" y="1"/>
                  </a:moveTo>
                  <a:lnTo>
                    <a:pt x="36" y="13"/>
                  </a:lnTo>
                  <a:lnTo>
                    <a:pt x="0" y="79812"/>
                  </a:lnTo>
                  <a:lnTo>
                    <a:pt x="14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8"/>
            <p:cNvSpPr/>
            <p:nvPr/>
          </p:nvSpPr>
          <p:spPr>
            <a:xfrm>
              <a:off x="6154750" y="2075550"/>
              <a:ext cx="1190875" cy="574600"/>
            </a:xfrm>
            <a:custGeom>
              <a:avLst/>
              <a:gdLst/>
              <a:ahLst/>
              <a:cxnLst/>
              <a:rect l="l" t="t" r="r" b="b"/>
              <a:pathLst>
                <a:path w="47635" h="22984" extrusionOk="0">
                  <a:moveTo>
                    <a:pt x="47623" y="1"/>
                  </a:moveTo>
                  <a:cubicBezTo>
                    <a:pt x="47623" y="1"/>
                    <a:pt x="16489" y="15638"/>
                    <a:pt x="4652" y="21115"/>
                  </a:cubicBezTo>
                  <a:lnTo>
                    <a:pt x="4652" y="21115"/>
                  </a:lnTo>
                  <a:cubicBezTo>
                    <a:pt x="16491" y="16736"/>
                    <a:pt x="47634" y="6189"/>
                    <a:pt x="47634" y="6189"/>
                  </a:cubicBezTo>
                  <a:lnTo>
                    <a:pt x="47623" y="1"/>
                  </a:lnTo>
                  <a:close/>
                  <a:moveTo>
                    <a:pt x="4652" y="21115"/>
                  </a:moveTo>
                  <a:lnTo>
                    <a:pt x="4652" y="21115"/>
                  </a:lnTo>
                  <a:cubicBezTo>
                    <a:pt x="1744" y="22191"/>
                    <a:pt x="0" y="22894"/>
                    <a:pt x="171" y="22978"/>
                  </a:cubicBezTo>
                  <a:cubicBezTo>
                    <a:pt x="179" y="22981"/>
                    <a:pt x="190" y="22983"/>
                    <a:pt x="205" y="22983"/>
                  </a:cubicBezTo>
                  <a:cubicBezTo>
                    <a:pt x="496" y="22983"/>
                    <a:pt x="2139" y="22278"/>
                    <a:pt x="4652" y="211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8"/>
            <p:cNvSpPr/>
            <p:nvPr/>
          </p:nvSpPr>
          <p:spPr>
            <a:xfrm>
              <a:off x="6158725" y="2649975"/>
              <a:ext cx="1219650" cy="2485775"/>
            </a:xfrm>
            <a:custGeom>
              <a:avLst/>
              <a:gdLst/>
              <a:ahLst/>
              <a:cxnLst/>
              <a:rect l="l" t="t" r="r" b="b"/>
              <a:pathLst>
                <a:path w="48786" h="99431" extrusionOk="0">
                  <a:moveTo>
                    <a:pt x="0" y="1"/>
                  </a:moveTo>
                  <a:lnTo>
                    <a:pt x="28944" y="80654"/>
                  </a:lnTo>
                  <a:lnTo>
                    <a:pt x="48786" y="994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8"/>
            <p:cNvSpPr/>
            <p:nvPr/>
          </p:nvSpPr>
          <p:spPr>
            <a:xfrm>
              <a:off x="3817450" y="2649975"/>
              <a:ext cx="2341300" cy="2032450"/>
            </a:xfrm>
            <a:custGeom>
              <a:avLst/>
              <a:gdLst/>
              <a:ahLst/>
              <a:cxnLst/>
              <a:rect l="l" t="t" r="r" b="b"/>
              <a:pathLst>
                <a:path w="93652" h="81298" extrusionOk="0">
                  <a:moveTo>
                    <a:pt x="93651" y="1"/>
                  </a:moveTo>
                  <a:lnTo>
                    <a:pt x="0" y="81297"/>
                  </a:lnTo>
                  <a:lnTo>
                    <a:pt x="8634" y="80782"/>
                  </a:lnTo>
                  <a:lnTo>
                    <a:pt x="20509" y="80771"/>
                  </a:lnTo>
                  <a:lnTo>
                    <a:pt x="55793" y="45568"/>
                  </a:lnTo>
                  <a:lnTo>
                    <a:pt x="55782" y="37800"/>
                  </a:lnTo>
                  <a:lnTo>
                    <a:pt x="936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8"/>
            <p:cNvSpPr/>
            <p:nvPr/>
          </p:nvSpPr>
          <p:spPr>
            <a:xfrm>
              <a:off x="5327200" y="2649975"/>
              <a:ext cx="831550" cy="2026300"/>
            </a:xfrm>
            <a:custGeom>
              <a:avLst/>
              <a:gdLst/>
              <a:ahLst/>
              <a:cxnLst/>
              <a:rect l="l" t="t" r="r" b="b"/>
              <a:pathLst>
                <a:path w="33262" h="81052" extrusionOk="0">
                  <a:moveTo>
                    <a:pt x="33261" y="1"/>
                  </a:moveTo>
                  <a:lnTo>
                    <a:pt x="1" y="80923"/>
                  </a:lnTo>
                  <a:lnTo>
                    <a:pt x="12414" y="81051"/>
                  </a:lnTo>
                  <a:lnTo>
                    <a:pt x="332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8"/>
            <p:cNvSpPr/>
            <p:nvPr/>
          </p:nvSpPr>
          <p:spPr>
            <a:xfrm>
              <a:off x="4619125" y="651775"/>
              <a:ext cx="1539625" cy="1998225"/>
            </a:xfrm>
            <a:custGeom>
              <a:avLst/>
              <a:gdLst/>
              <a:ahLst/>
              <a:cxnLst/>
              <a:rect l="l" t="t" r="r" b="b"/>
              <a:pathLst>
                <a:path w="61585" h="79929" extrusionOk="0">
                  <a:moveTo>
                    <a:pt x="12027" y="1"/>
                  </a:moveTo>
                  <a:lnTo>
                    <a:pt x="1" y="13"/>
                  </a:lnTo>
                  <a:lnTo>
                    <a:pt x="61584" y="79929"/>
                  </a:lnTo>
                  <a:lnTo>
                    <a:pt x="120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8"/>
            <p:cNvSpPr/>
            <p:nvPr/>
          </p:nvSpPr>
          <p:spPr>
            <a:xfrm>
              <a:off x="5497425" y="655575"/>
              <a:ext cx="661325" cy="1994425"/>
            </a:xfrm>
            <a:custGeom>
              <a:avLst/>
              <a:gdLst/>
              <a:ahLst/>
              <a:cxnLst/>
              <a:rect l="l" t="t" r="r" b="b"/>
              <a:pathLst>
                <a:path w="26453" h="79777" extrusionOk="0">
                  <a:moveTo>
                    <a:pt x="9688" y="1"/>
                  </a:moveTo>
                  <a:lnTo>
                    <a:pt x="1" y="13"/>
                  </a:lnTo>
                  <a:lnTo>
                    <a:pt x="7488" y="18544"/>
                  </a:lnTo>
                  <a:lnTo>
                    <a:pt x="4938" y="27342"/>
                  </a:lnTo>
                  <a:lnTo>
                    <a:pt x="26452" y="79777"/>
                  </a:lnTo>
                  <a:lnTo>
                    <a:pt x="7886" y="28792"/>
                  </a:lnTo>
                  <a:lnTo>
                    <a:pt x="12870" y="17713"/>
                  </a:lnTo>
                  <a:lnTo>
                    <a:pt x="96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8"/>
            <p:cNvSpPr/>
            <p:nvPr/>
          </p:nvSpPr>
          <p:spPr>
            <a:xfrm>
              <a:off x="238125" y="2419225"/>
              <a:ext cx="5920625" cy="420300"/>
            </a:xfrm>
            <a:custGeom>
              <a:avLst/>
              <a:gdLst/>
              <a:ahLst/>
              <a:cxnLst/>
              <a:rect l="l" t="t" r="r" b="b"/>
              <a:pathLst>
                <a:path w="236825" h="16812" extrusionOk="0">
                  <a:moveTo>
                    <a:pt x="1614" y="0"/>
                  </a:moveTo>
                  <a:lnTo>
                    <a:pt x="0" y="16812"/>
                  </a:lnTo>
                  <a:lnTo>
                    <a:pt x="108450" y="13068"/>
                  </a:lnTo>
                  <a:lnTo>
                    <a:pt x="100612" y="9827"/>
                  </a:lnTo>
                  <a:lnTo>
                    <a:pt x="236824" y="923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8"/>
            <p:cNvSpPr/>
            <p:nvPr/>
          </p:nvSpPr>
          <p:spPr>
            <a:xfrm>
              <a:off x="632950" y="577800"/>
              <a:ext cx="6431025" cy="2098225"/>
            </a:xfrm>
            <a:custGeom>
              <a:avLst/>
              <a:gdLst/>
              <a:ahLst/>
              <a:cxnLst/>
              <a:rect l="l" t="t" r="r" b="b"/>
              <a:pathLst>
                <a:path w="257241" h="83929" extrusionOk="0">
                  <a:moveTo>
                    <a:pt x="257240" y="0"/>
                  </a:moveTo>
                  <a:lnTo>
                    <a:pt x="233339" y="47124"/>
                  </a:lnTo>
                  <a:lnTo>
                    <a:pt x="233245" y="47299"/>
                  </a:lnTo>
                  <a:lnTo>
                    <a:pt x="233304" y="47498"/>
                  </a:lnTo>
                  <a:lnTo>
                    <a:pt x="236230" y="57745"/>
                  </a:lnTo>
                  <a:lnTo>
                    <a:pt x="236230" y="57745"/>
                  </a:lnTo>
                  <a:lnTo>
                    <a:pt x="220609" y="81839"/>
                  </a:lnTo>
                  <a:lnTo>
                    <a:pt x="220609" y="81839"/>
                  </a:lnTo>
                  <a:lnTo>
                    <a:pt x="164673" y="68784"/>
                  </a:lnTo>
                  <a:lnTo>
                    <a:pt x="164673" y="68784"/>
                  </a:lnTo>
                  <a:lnTo>
                    <a:pt x="166912" y="67047"/>
                  </a:lnTo>
                  <a:lnTo>
                    <a:pt x="169403" y="65117"/>
                  </a:lnTo>
                  <a:lnTo>
                    <a:pt x="166327" y="64274"/>
                  </a:lnTo>
                  <a:lnTo>
                    <a:pt x="7898" y="5218"/>
                  </a:lnTo>
                  <a:lnTo>
                    <a:pt x="1" y="5218"/>
                  </a:lnTo>
                  <a:lnTo>
                    <a:pt x="162764" y="66310"/>
                  </a:lnTo>
                  <a:lnTo>
                    <a:pt x="162764" y="66310"/>
                  </a:lnTo>
                  <a:lnTo>
                    <a:pt x="160243" y="68346"/>
                  </a:lnTo>
                  <a:lnTo>
                    <a:pt x="157739" y="70370"/>
                  </a:lnTo>
                  <a:lnTo>
                    <a:pt x="160863" y="71036"/>
                  </a:lnTo>
                  <a:lnTo>
                    <a:pt x="220833" y="83788"/>
                  </a:lnTo>
                  <a:lnTo>
                    <a:pt x="221476" y="83929"/>
                  </a:lnTo>
                  <a:lnTo>
                    <a:pt x="221815" y="83379"/>
                  </a:lnTo>
                  <a:lnTo>
                    <a:pt x="237445" y="58191"/>
                  </a:lnTo>
                  <a:lnTo>
                    <a:pt x="237609" y="57934"/>
                  </a:lnTo>
                  <a:lnTo>
                    <a:pt x="237527" y="57676"/>
                  </a:lnTo>
                  <a:lnTo>
                    <a:pt x="234371" y="47405"/>
                  </a:lnTo>
                  <a:lnTo>
                    <a:pt x="257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8"/>
            <p:cNvSpPr/>
            <p:nvPr/>
          </p:nvSpPr>
          <p:spPr>
            <a:xfrm>
              <a:off x="2229875" y="2618975"/>
              <a:ext cx="4471700" cy="2377850"/>
            </a:xfrm>
            <a:custGeom>
              <a:avLst/>
              <a:gdLst/>
              <a:ahLst/>
              <a:cxnLst/>
              <a:rect l="l" t="t" r="r" b="b"/>
              <a:pathLst>
                <a:path w="178868" h="95114" extrusionOk="0">
                  <a:moveTo>
                    <a:pt x="157658" y="0"/>
                  </a:moveTo>
                  <a:lnTo>
                    <a:pt x="156008" y="737"/>
                  </a:lnTo>
                  <a:lnTo>
                    <a:pt x="115365" y="19046"/>
                  </a:lnTo>
                  <a:lnTo>
                    <a:pt x="114979" y="19222"/>
                  </a:lnTo>
                  <a:lnTo>
                    <a:pt x="114722" y="19538"/>
                  </a:lnTo>
                  <a:lnTo>
                    <a:pt x="109107" y="26623"/>
                  </a:lnTo>
                  <a:lnTo>
                    <a:pt x="109107" y="26623"/>
                  </a:lnTo>
                  <a:lnTo>
                    <a:pt x="29108" y="59888"/>
                  </a:lnTo>
                  <a:lnTo>
                    <a:pt x="24850" y="61654"/>
                  </a:lnTo>
                  <a:lnTo>
                    <a:pt x="29061" y="63561"/>
                  </a:lnTo>
                  <a:lnTo>
                    <a:pt x="35752" y="66582"/>
                  </a:lnTo>
                  <a:lnTo>
                    <a:pt x="35752" y="66582"/>
                  </a:lnTo>
                  <a:lnTo>
                    <a:pt x="1" y="81332"/>
                  </a:lnTo>
                  <a:lnTo>
                    <a:pt x="3253" y="85719"/>
                  </a:lnTo>
                  <a:lnTo>
                    <a:pt x="43065" y="68592"/>
                  </a:lnTo>
                  <a:lnTo>
                    <a:pt x="47522" y="66673"/>
                  </a:lnTo>
                  <a:lnTo>
                    <a:pt x="43124" y="64766"/>
                  </a:lnTo>
                  <a:lnTo>
                    <a:pt x="36117" y="61727"/>
                  </a:lnTo>
                  <a:lnTo>
                    <a:pt x="36117" y="61727"/>
                  </a:lnTo>
                  <a:lnTo>
                    <a:pt x="111528" y="29049"/>
                  </a:lnTo>
                  <a:lnTo>
                    <a:pt x="112019" y="28839"/>
                  </a:lnTo>
                  <a:lnTo>
                    <a:pt x="112277" y="28488"/>
                  </a:lnTo>
                  <a:lnTo>
                    <a:pt x="117738" y="21276"/>
                  </a:lnTo>
                  <a:lnTo>
                    <a:pt x="117738" y="21276"/>
                  </a:lnTo>
                  <a:lnTo>
                    <a:pt x="155902" y="3328"/>
                  </a:lnTo>
                  <a:lnTo>
                    <a:pt x="155902" y="3328"/>
                  </a:lnTo>
                  <a:lnTo>
                    <a:pt x="177438" y="60073"/>
                  </a:lnTo>
                  <a:lnTo>
                    <a:pt x="168210" y="70253"/>
                  </a:lnTo>
                  <a:lnTo>
                    <a:pt x="168105" y="70370"/>
                  </a:lnTo>
                  <a:lnTo>
                    <a:pt x="168116" y="70499"/>
                  </a:lnTo>
                  <a:lnTo>
                    <a:pt x="173615" y="95113"/>
                  </a:lnTo>
                  <a:lnTo>
                    <a:pt x="169133" y="70552"/>
                  </a:lnTo>
                  <a:lnTo>
                    <a:pt x="178692" y="60449"/>
                  </a:lnTo>
                  <a:lnTo>
                    <a:pt x="178868" y="60262"/>
                  </a:lnTo>
                  <a:lnTo>
                    <a:pt x="178786" y="60028"/>
                  </a:lnTo>
                  <a:lnTo>
                    <a:pt x="158137" y="1369"/>
                  </a:lnTo>
                  <a:lnTo>
                    <a:pt x="1576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8"/>
            <p:cNvSpPr/>
            <p:nvPr/>
          </p:nvSpPr>
          <p:spPr>
            <a:xfrm>
              <a:off x="4725575" y="2649975"/>
              <a:ext cx="1433175" cy="2154100"/>
            </a:xfrm>
            <a:custGeom>
              <a:avLst/>
              <a:gdLst/>
              <a:ahLst/>
              <a:cxnLst/>
              <a:rect l="l" t="t" r="r" b="b"/>
              <a:pathLst>
                <a:path w="57327" h="86164" extrusionOk="0">
                  <a:moveTo>
                    <a:pt x="57326" y="1"/>
                  </a:moveTo>
                  <a:lnTo>
                    <a:pt x="28874" y="38514"/>
                  </a:lnTo>
                  <a:lnTo>
                    <a:pt x="28711" y="38736"/>
                  </a:lnTo>
                  <a:lnTo>
                    <a:pt x="28711" y="39028"/>
                  </a:lnTo>
                  <a:lnTo>
                    <a:pt x="28553" y="48282"/>
                  </a:lnTo>
                  <a:lnTo>
                    <a:pt x="1" y="83847"/>
                  </a:lnTo>
                  <a:lnTo>
                    <a:pt x="3019" y="86164"/>
                  </a:lnTo>
                  <a:lnTo>
                    <a:pt x="30442" y="49300"/>
                  </a:lnTo>
                  <a:lnTo>
                    <a:pt x="30664" y="48996"/>
                  </a:lnTo>
                  <a:lnTo>
                    <a:pt x="30664" y="48657"/>
                  </a:lnTo>
                  <a:lnTo>
                    <a:pt x="30471" y="39301"/>
                  </a:lnTo>
                  <a:lnTo>
                    <a:pt x="30471" y="39301"/>
                  </a:lnTo>
                  <a:lnTo>
                    <a:pt x="573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8"/>
            <p:cNvSpPr/>
            <p:nvPr/>
          </p:nvSpPr>
          <p:spPr>
            <a:xfrm>
              <a:off x="5269600" y="2975275"/>
              <a:ext cx="38550" cy="28625"/>
            </a:xfrm>
            <a:custGeom>
              <a:avLst/>
              <a:gdLst/>
              <a:ahLst/>
              <a:cxnLst/>
              <a:rect l="l" t="t" r="r" b="b"/>
              <a:pathLst>
                <a:path w="1542" h="1145" extrusionOk="0">
                  <a:moveTo>
                    <a:pt x="773" y="1"/>
                  </a:moveTo>
                  <a:cubicBezTo>
                    <a:pt x="630" y="1"/>
                    <a:pt x="489" y="53"/>
                    <a:pt x="375" y="162"/>
                  </a:cubicBezTo>
                  <a:cubicBezTo>
                    <a:pt x="0" y="513"/>
                    <a:pt x="246" y="1133"/>
                    <a:pt x="761" y="1144"/>
                  </a:cubicBezTo>
                  <a:cubicBezTo>
                    <a:pt x="766" y="1144"/>
                    <a:pt x="770" y="1145"/>
                    <a:pt x="775" y="1145"/>
                  </a:cubicBezTo>
                  <a:cubicBezTo>
                    <a:pt x="1281" y="1145"/>
                    <a:pt x="1541" y="544"/>
                    <a:pt x="1194" y="173"/>
                  </a:cubicBezTo>
                  <a:cubicBezTo>
                    <a:pt x="1073" y="59"/>
                    <a:pt x="923" y="1"/>
                    <a:pt x="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8"/>
            <p:cNvSpPr/>
            <p:nvPr/>
          </p:nvSpPr>
          <p:spPr>
            <a:xfrm>
              <a:off x="5328100" y="2976200"/>
              <a:ext cx="30350" cy="28875"/>
            </a:xfrm>
            <a:custGeom>
              <a:avLst/>
              <a:gdLst/>
              <a:ahLst/>
              <a:cxnLst/>
              <a:rect l="l" t="t" r="r" b="b"/>
              <a:pathLst>
                <a:path w="1214" h="1155" extrusionOk="0">
                  <a:moveTo>
                    <a:pt x="628" y="1"/>
                  </a:moveTo>
                  <a:cubicBezTo>
                    <a:pt x="491" y="1"/>
                    <a:pt x="351" y="50"/>
                    <a:pt x="234" y="160"/>
                  </a:cubicBezTo>
                  <a:cubicBezTo>
                    <a:pt x="12" y="382"/>
                    <a:pt x="0" y="745"/>
                    <a:pt x="222" y="979"/>
                  </a:cubicBezTo>
                  <a:cubicBezTo>
                    <a:pt x="339" y="1100"/>
                    <a:pt x="486" y="1154"/>
                    <a:pt x="631" y="1154"/>
                  </a:cubicBezTo>
                  <a:cubicBezTo>
                    <a:pt x="919" y="1154"/>
                    <a:pt x="1197" y="936"/>
                    <a:pt x="1205" y="593"/>
                  </a:cubicBezTo>
                  <a:cubicBezTo>
                    <a:pt x="1213" y="239"/>
                    <a:pt x="928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8"/>
            <p:cNvSpPr/>
            <p:nvPr/>
          </p:nvSpPr>
          <p:spPr>
            <a:xfrm>
              <a:off x="5330525" y="2921400"/>
              <a:ext cx="30350" cy="28850"/>
            </a:xfrm>
            <a:custGeom>
              <a:avLst/>
              <a:gdLst/>
              <a:ahLst/>
              <a:cxnLst/>
              <a:rect l="l" t="t" r="r" b="b"/>
              <a:pathLst>
                <a:path w="1214" h="1154" extrusionOk="0">
                  <a:moveTo>
                    <a:pt x="586" y="0"/>
                  </a:moveTo>
                  <a:cubicBezTo>
                    <a:pt x="294" y="0"/>
                    <a:pt x="16" y="219"/>
                    <a:pt x="8" y="562"/>
                  </a:cubicBezTo>
                  <a:cubicBezTo>
                    <a:pt x="0" y="916"/>
                    <a:pt x="291" y="1153"/>
                    <a:pt x="591" y="1153"/>
                  </a:cubicBezTo>
                  <a:cubicBezTo>
                    <a:pt x="728" y="1153"/>
                    <a:pt x="866" y="1104"/>
                    <a:pt x="979" y="995"/>
                  </a:cubicBezTo>
                  <a:cubicBezTo>
                    <a:pt x="1213" y="772"/>
                    <a:pt x="1213" y="410"/>
                    <a:pt x="1003" y="176"/>
                  </a:cubicBezTo>
                  <a:cubicBezTo>
                    <a:pt x="882" y="55"/>
                    <a:pt x="732" y="0"/>
                    <a:pt x="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8"/>
            <p:cNvSpPr/>
            <p:nvPr/>
          </p:nvSpPr>
          <p:spPr>
            <a:xfrm>
              <a:off x="5270775" y="2920475"/>
              <a:ext cx="38525" cy="28725"/>
            </a:xfrm>
            <a:custGeom>
              <a:avLst/>
              <a:gdLst/>
              <a:ahLst/>
              <a:cxnLst/>
              <a:rect l="l" t="t" r="r" b="b"/>
              <a:pathLst>
                <a:path w="1541" h="1149" extrusionOk="0">
                  <a:moveTo>
                    <a:pt x="777" y="1"/>
                  </a:moveTo>
                  <a:cubicBezTo>
                    <a:pt x="631" y="1"/>
                    <a:pt x="484" y="56"/>
                    <a:pt x="374" y="166"/>
                  </a:cubicBezTo>
                  <a:cubicBezTo>
                    <a:pt x="0" y="517"/>
                    <a:pt x="246" y="1137"/>
                    <a:pt x="760" y="1149"/>
                  </a:cubicBezTo>
                  <a:cubicBezTo>
                    <a:pt x="765" y="1149"/>
                    <a:pt x="770" y="1149"/>
                    <a:pt x="775" y="1149"/>
                  </a:cubicBezTo>
                  <a:cubicBezTo>
                    <a:pt x="1280" y="1149"/>
                    <a:pt x="1541" y="548"/>
                    <a:pt x="1182" y="178"/>
                  </a:cubicBezTo>
                  <a:cubicBezTo>
                    <a:pt x="1075" y="59"/>
                    <a:pt x="926" y="1"/>
                    <a:pt x="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8"/>
            <p:cNvSpPr/>
            <p:nvPr/>
          </p:nvSpPr>
          <p:spPr>
            <a:xfrm>
              <a:off x="5267850" y="3017800"/>
              <a:ext cx="36925" cy="31600"/>
            </a:xfrm>
            <a:custGeom>
              <a:avLst/>
              <a:gdLst/>
              <a:ahLst/>
              <a:cxnLst/>
              <a:rect l="l" t="t" r="r" b="b"/>
              <a:pathLst>
                <a:path w="1477" h="1264" extrusionOk="0">
                  <a:moveTo>
                    <a:pt x="718" y="0"/>
                  </a:moveTo>
                  <a:cubicBezTo>
                    <a:pt x="483" y="0"/>
                    <a:pt x="250" y="126"/>
                    <a:pt x="140" y="379"/>
                  </a:cubicBezTo>
                  <a:cubicBezTo>
                    <a:pt x="0" y="695"/>
                    <a:pt x="140" y="1070"/>
                    <a:pt x="456" y="1210"/>
                  </a:cubicBezTo>
                  <a:cubicBezTo>
                    <a:pt x="544" y="1247"/>
                    <a:pt x="632" y="1264"/>
                    <a:pt x="716" y="1264"/>
                  </a:cubicBezTo>
                  <a:cubicBezTo>
                    <a:pt x="1138" y="1264"/>
                    <a:pt x="1476" y="841"/>
                    <a:pt x="1310" y="403"/>
                  </a:cubicBezTo>
                  <a:cubicBezTo>
                    <a:pt x="1203" y="135"/>
                    <a:pt x="960" y="0"/>
                    <a:pt x="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8"/>
            <p:cNvSpPr/>
            <p:nvPr/>
          </p:nvSpPr>
          <p:spPr>
            <a:xfrm>
              <a:off x="5326325" y="3018925"/>
              <a:ext cx="38350" cy="31725"/>
            </a:xfrm>
            <a:custGeom>
              <a:avLst/>
              <a:gdLst/>
              <a:ahLst/>
              <a:cxnLst/>
              <a:rect l="l" t="t" r="r" b="b"/>
              <a:pathLst>
                <a:path w="1534" h="1269" extrusionOk="0">
                  <a:moveTo>
                    <a:pt x="756" y="0"/>
                  </a:moveTo>
                  <a:cubicBezTo>
                    <a:pt x="339" y="0"/>
                    <a:pt x="0" y="432"/>
                    <a:pt x="176" y="872"/>
                  </a:cubicBezTo>
                  <a:cubicBezTo>
                    <a:pt x="265" y="1121"/>
                    <a:pt x="503" y="1269"/>
                    <a:pt x="756" y="1269"/>
                  </a:cubicBezTo>
                  <a:cubicBezTo>
                    <a:pt x="835" y="1269"/>
                    <a:pt x="917" y="1254"/>
                    <a:pt x="995" y="1223"/>
                  </a:cubicBezTo>
                  <a:cubicBezTo>
                    <a:pt x="1510" y="1025"/>
                    <a:pt x="1533" y="276"/>
                    <a:pt x="1007" y="54"/>
                  </a:cubicBezTo>
                  <a:cubicBezTo>
                    <a:pt x="923" y="17"/>
                    <a:pt x="838" y="0"/>
                    <a:pt x="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8"/>
            <p:cNvSpPr/>
            <p:nvPr/>
          </p:nvSpPr>
          <p:spPr>
            <a:xfrm>
              <a:off x="5369325" y="2977925"/>
              <a:ext cx="38400" cy="31725"/>
            </a:xfrm>
            <a:custGeom>
              <a:avLst/>
              <a:gdLst/>
              <a:ahLst/>
              <a:cxnLst/>
              <a:rect l="l" t="t" r="r" b="b"/>
              <a:pathLst>
                <a:path w="1536" h="1269" extrusionOk="0">
                  <a:moveTo>
                    <a:pt x="765" y="1"/>
                  </a:moveTo>
                  <a:cubicBezTo>
                    <a:pt x="691" y="1"/>
                    <a:pt x="615" y="14"/>
                    <a:pt x="539" y="44"/>
                  </a:cubicBezTo>
                  <a:cubicBezTo>
                    <a:pt x="12" y="255"/>
                    <a:pt x="1" y="992"/>
                    <a:pt x="515" y="1214"/>
                  </a:cubicBezTo>
                  <a:cubicBezTo>
                    <a:pt x="598" y="1251"/>
                    <a:pt x="685" y="1268"/>
                    <a:pt x="770" y="1268"/>
                  </a:cubicBezTo>
                  <a:cubicBezTo>
                    <a:pt x="1011" y="1268"/>
                    <a:pt x="1242" y="1128"/>
                    <a:pt x="1346" y="886"/>
                  </a:cubicBezTo>
                  <a:cubicBezTo>
                    <a:pt x="1535" y="448"/>
                    <a:pt x="1190" y="1"/>
                    <a:pt x="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8"/>
            <p:cNvSpPr/>
            <p:nvPr/>
          </p:nvSpPr>
          <p:spPr>
            <a:xfrm>
              <a:off x="5370450" y="2918650"/>
              <a:ext cx="36925" cy="31625"/>
            </a:xfrm>
            <a:custGeom>
              <a:avLst/>
              <a:gdLst/>
              <a:ahLst/>
              <a:cxnLst/>
              <a:rect l="l" t="t" r="r" b="b"/>
              <a:pathLst>
                <a:path w="1477" h="1265" extrusionOk="0">
                  <a:moveTo>
                    <a:pt x="767" y="0"/>
                  </a:moveTo>
                  <a:cubicBezTo>
                    <a:pt x="533" y="0"/>
                    <a:pt x="299" y="126"/>
                    <a:pt x="190" y="379"/>
                  </a:cubicBezTo>
                  <a:cubicBezTo>
                    <a:pt x="0" y="818"/>
                    <a:pt x="337" y="1265"/>
                    <a:pt x="767" y="1265"/>
                  </a:cubicBezTo>
                  <a:cubicBezTo>
                    <a:pt x="841" y="1265"/>
                    <a:pt x="919" y="1251"/>
                    <a:pt x="997" y="1222"/>
                  </a:cubicBezTo>
                  <a:cubicBezTo>
                    <a:pt x="1313" y="1093"/>
                    <a:pt x="1477" y="730"/>
                    <a:pt x="1360" y="403"/>
                  </a:cubicBezTo>
                  <a:cubicBezTo>
                    <a:pt x="1252" y="135"/>
                    <a:pt x="1009" y="0"/>
                    <a:pt x="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8"/>
            <p:cNvSpPr/>
            <p:nvPr/>
          </p:nvSpPr>
          <p:spPr>
            <a:xfrm>
              <a:off x="5329225" y="2875775"/>
              <a:ext cx="36900" cy="31725"/>
            </a:xfrm>
            <a:custGeom>
              <a:avLst/>
              <a:gdLst/>
              <a:ahLst/>
              <a:cxnLst/>
              <a:rect l="l" t="t" r="r" b="b"/>
              <a:pathLst>
                <a:path w="1476" h="1269" extrusionOk="0">
                  <a:moveTo>
                    <a:pt x="754" y="1"/>
                  </a:moveTo>
                  <a:cubicBezTo>
                    <a:pt x="335" y="1"/>
                    <a:pt x="1" y="429"/>
                    <a:pt x="166" y="866"/>
                  </a:cubicBezTo>
                  <a:cubicBezTo>
                    <a:pt x="273" y="1134"/>
                    <a:pt x="516" y="1268"/>
                    <a:pt x="760" y="1268"/>
                  </a:cubicBezTo>
                  <a:cubicBezTo>
                    <a:pt x="996" y="1268"/>
                    <a:pt x="1232" y="1142"/>
                    <a:pt x="1347" y="889"/>
                  </a:cubicBezTo>
                  <a:cubicBezTo>
                    <a:pt x="1476" y="573"/>
                    <a:pt x="1336" y="199"/>
                    <a:pt x="1020" y="59"/>
                  </a:cubicBezTo>
                  <a:cubicBezTo>
                    <a:pt x="930" y="19"/>
                    <a:pt x="840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8"/>
            <p:cNvSpPr/>
            <p:nvPr/>
          </p:nvSpPr>
          <p:spPr>
            <a:xfrm>
              <a:off x="5269300" y="2874675"/>
              <a:ext cx="38400" cy="31700"/>
            </a:xfrm>
            <a:custGeom>
              <a:avLst/>
              <a:gdLst/>
              <a:ahLst/>
              <a:cxnLst/>
              <a:rect l="l" t="t" r="r" b="b"/>
              <a:pathLst>
                <a:path w="1536" h="1268" extrusionOk="0">
                  <a:moveTo>
                    <a:pt x="776" y="0"/>
                  </a:moveTo>
                  <a:cubicBezTo>
                    <a:pt x="700" y="0"/>
                    <a:pt x="624" y="14"/>
                    <a:pt x="550" y="44"/>
                  </a:cubicBezTo>
                  <a:cubicBezTo>
                    <a:pt x="24" y="255"/>
                    <a:pt x="1" y="992"/>
                    <a:pt x="527" y="1214"/>
                  </a:cubicBezTo>
                  <a:cubicBezTo>
                    <a:pt x="612" y="1251"/>
                    <a:pt x="696" y="1267"/>
                    <a:pt x="778" y="1267"/>
                  </a:cubicBezTo>
                  <a:cubicBezTo>
                    <a:pt x="1195" y="1267"/>
                    <a:pt x="1536" y="837"/>
                    <a:pt x="1369" y="407"/>
                  </a:cubicBezTo>
                  <a:cubicBezTo>
                    <a:pt x="1270" y="155"/>
                    <a:pt x="1027" y="0"/>
                    <a:pt x="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8"/>
            <p:cNvSpPr/>
            <p:nvPr/>
          </p:nvSpPr>
          <p:spPr>
            <a:xfrm>
              <a:off x="5226300" y="2915700"/>
              <a:ext cx="38650" cy="31650"/>
            </a:xfrm>
            <a:custGeom>
              <a:avLst/>
              <a:gdLst/>
              <a:ahLst/>
              <a:cxnLst/>
              <a:rect l="l" t="t" r="r" b="b"/>
              <a:pathLst>
                <a:path w="1546" h="1266" extrusionOk="0">
                  <a:moveTo>
                    <a:pt x="778" y="0"/>
                  </a:moveTo>
                  <a:cubicBezTo>
                    <a:pt x="533" y="0"/>
                    <a:pt x="304" y="145"/>
                    <a:pt x="200" y="380"/>
                  </a:cubicBezTo>
                  <a:cubicBezTo>
                    <a:pt x="0" y="819"/>
                    <a:pt x="344" y="1266"/>
                    <a:pt x="776" y="1266"/>
                  </a:cubicBezTo>
                  <a:cubicBezTo>
                    <a:pt x="851" y="1266"/>
                    <a:pt x="929" y="1252"/>
                    <a:pt x="1007" y="1223"/>
                  </a:cubicBezTo>
                  <a:cubicBezTo>
                    <a:pt x="1522" y="1012"/>
                    <a:pt x="1545" y="287"/>
                    <a:pt x="1030" y="53"/>
                  </a:cubicBezTo>
                  <a:cubicBezTo>
                    <a:pt x="947" y="17"/>
                    <a:pt x="861" y="0"/>
                    <a:pt x="7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8"/>
            <p:cNvSpPr/>
            <p:nvPr/>
          </p:nvSpPr>
          <p:spPr>
            <a:xfrm>
              <a:off x="5226600" y="2975000"/>
              <a:ext cx="36925" cy="31525"/>
            </a:xfrm>
            <a:custGeom>
              <a:avLst/>
              <a:gdLst/>
              <a:ahLst/>
              <a:cxnLst/>
              <a:rect l="l" t="t" r="r" b="b"/>
              <a:pathLst>
                <a:path w="1477" h="1261" extrusionOk="0">
                  <a:moveTo>
                    <a:pt x="710" y="1"/>
                  </a:moveTo>
                  <a:cubicBezTo>
                    <a:pt x="636" y="1"/>
                    <a:pt x="558" y="14"/>
                    <a:pt x="480" y="44"/>
                  </a:cubicBezTo>
                  <a:cubicBezTo>
                    <a:pt x="164" y="173"/>
                    <a:pt x="0" y="535"/>
                    <a:pt x="129" y="863"/>
                  </a:cubicBezTo>
                  <a:cubicBezTo>
                    <a:pt x="231" y="1126"/>
                    <a:pt x="473" y="1261"/>
                    <a:pt x="716" y="1261"/>
                  </a:cubicBezTo>
                  <a:cubicBezTo>
                    <a:pt x="947" y="1261"/>
                    <a:pt x="1179" y="1138"/>
                    <a:pt x="1287" y="886"/>
                  </a:cubicBezTo>
                  <a:cubicBezTo>
                    <a:pt x="1477" y="448"/>
                    <a:pt x="1140" y="1"/>
                    <a:pt x="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8"/>
            <p:cNvSpPr/>
            <p:nvPr/>
          </p:nvSpPr>
          <p:spPr>
            <a:xfrm>
              <a:off x="5223975" y="3035250"/>
              <a:ext cx="16700" cy="15925"/>
            </a:xfrm>
            <a:custGeom>
              <a:avLst/>
              <a:gdLst/>
              <a:ahLst/>
              <a:cxnLst/>
              <a:rect l="l" t="t" r="r" b="b"/>
              <a:pathLst>
                <a:path w="668" h="637" extrusionOk="0">
                  <a:moveTo>
                    <a:pt x="349" y="0"/>
                  </a:moveTo>
                  <a:cubicBezTo>
                    <a:pt x="273" y="0"/>
                    <a:pt x="195" y="28"/>
                    <a:pt x="129" y="91"/>
                  </a:cubicBezTo>
                  <a:cubicBezTo>
                    <a:pt x="0" y="208"/>
                    <a:pt x="0" y="407"/>
                    <a:pt x="117" y="535"/>
                  </a:cubicBezTo>
                  <a:cubicBezTo>
                    <a:pt x="183" y="606"/>
                    <a:pt x="265" y="637"/>
                    <a:pt x="346" y="637"/>
                  </a:cubicBezTo>
                  <a:cubicBezTo>
                    <a:pt x="506" y="637"/>
                    <a:pt x="659" y="512"/>
                    <a:pt x="667" y="325"/>
                  </a:cubicBezTo>
                  <a:cubicBezTo>
                    <a:pt x="667" y="132"/>
                    <a:pt x="513" y="0"/>
                    <a:pt x="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8"/>
            <p:cNvSpPr/>
            <p:nvPr/>
          </p:nvSpPr>
          <p:spPr>
            <a:xfrm>
              <a:off x="5306750" y="3070950"/>
              <a:ext cx="18450" cy="16000"/>
            </a:xfrm>
            <a:custGeom>
              <a:avLst/>
              <a:gdLst/>
              <a:ahLst/>
              <a:cxnLst/>
              <a:rect l="l" t="t" r="r" b="b"/>
              <a:pathLst>
                <a:path w="738" h="640" extrusionOk="0">
                  <a:moveTo>
                    <a:pt x="315" y="0"/>
                  </a:moveTo>
                  <a:cubicBezTo>
                    <a:pt x="156" y="0"/>
                    <a:pt x="0" y="125"/>
                    <a:pt x="0" y="312"/>
                  </a:cubicBezTo>
                  <a:cubicBezTo>
                    <a:pt x="0" y="488"/>
                    <a:pt x="129" y="628"/>
                    <a:pt x="304" y="640"/>
                  </a:cubicBezTo>
                  <a:cubicBezTo>
                    <a:pt x="585" y="640"/>
                    <a:pt x="737" y="301"/>
                    <a:pt x="538" y="102"/>
                  </a:cubicBezTo>
                  <a:cubicBezTo>
                    <a:pt x="476" y="32"/>
                    <a:pt x="395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8"/>
            <p:cNvSpPr/>
            <p:nvPr/>
          </p:nvSpPr>
          <p:spPr>
            <a:xfrm>
              <a:off x="5389225" y="3038750"/>
              <a:ext cx="16900" cy="15950"/>
            </a:xfrm>
            <a:custGeom>
              <a:avLst/>
              <a:gdLst/>
              <a:ahLst/>
              <a:cxnLst/>
              <a:rect l="l" t="t" r="r" b="b"/>
              <a:pathLst>
                <a:path w="676" h="638" extrusionOk="0">
                  <a:moveTo>
                    <a:pt x="346" y="1"/>
                  </a:moveTo>
                  <a:cubicBezTo>
                    <a:pt x="269" y="1"/>
                    <a:pt x="191" y="29"/>
                    <a:pt x="129" y="91"/>
                  </a:cubicBezTo>
                  <a:cubicBezTo>
                    <a:pt x="12" y="208"/>
                    <a:pt x="0" y="407"/>
                    <a:pt x="117" y="536"/>
                  </a:cubicBezTo>
                  <a:cubicBezTo>
                    <a:pt x="183" y="606"/>
                    <a:pt x="265" y="637"/>
                    <a:pt x="346" y="637"/>
                  </a:cubicBezTo>
                  <a:cubicBezTo>
                    <a:pt x="506" y="637"/>
                    <a:pt x="659" y="512"/>
                    <a:pt x="667" y="325"/>
                  </a:cubicBezTo>
                  <a:cubicBezTo>
                    <a:pt x="675" y="133"/>
                    <a:pt x="513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8"/>
            <p:cNvSpPr/>
            <p:nvPr/>
          </p:nvSpPr>
          <p:spPr>
            <a:xfrm>
              <a:off x="5425775" y="2957650"/>
              <a:ext cx="16125" cy="15250"/>
            </a:xfrm>
            <a:custGeom>
              <a:avLst/>
              <a:gdLst/>
              <a:ahLst/>
              <a:cxnLst/>
              <a:rect l="l" t="t" r="r" b="b"/>
              <a:pathLst>
                <a:path w="645" h="610" extrusionOk="0">
                  <a:moveTo>
                    <a:pt x="320" y="1"/>
                  </a:moveTo>
                  <a:cubicBezTo>
                    <a:pt x="169" y="1"/>
                    <a:pt x="18" y="97"/>
                    <a:pt x="1" y="293"/>
                  </a:cubicBezTo>
                  <a:cubicBezTo>
                    <a:pt x="1" y="469"/>
                    <a:pt x="141" y="609"/>
                    <a:pt x="316" y="609"/>
                  </a:cubicBezTo>
                  <a:cubicBezTo>
                    <a:pt x="323" y="610"/>
                    <a:pt x="330" y="610"/>
                    <a:pt x="337" y="610"/>
                  </a:cubicBezTo>
                  <a:cubicBezTo>
                    <a:pt x="503" y="610"/>
                    <a:pt x="633" y="474"/>
                    <a:pt x="644" y="305"/>
                  </a:cubicBezTo>
                  <a:cubicBezTo>
                    <a:pt x="632" y="103"/>
                    <a:pt x="476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8"/>
            <p:cNvSpPr/>
            <p:nvPr/>
          </p:nvSpPr>
          <p:spPr>
            <a:xfrm>
              <a:off x="5393300" y="2874250"/>
              <a:ext cx="16700" cy="15800"/>
            </a:xfrm>
            <a:custGeom>
              <a:avLst/>
              <a:gdLst/>
              <a:ahLst/>
              <a:cxnLst/>
              <a:rect l="l" t="t" r="r" b="b"/>
              <a:pathLst>
                <a:path w="668" h="632" extrusionOk="0">
                  <a:moveTo>
                    <a:pt x="322" y="0"/>
                  </a:moveTo>
                  <a:cubicBezTo>
                    <a:pt x="162" y="0"/>
                    <a:pt x="9" y="120"/>
                    <a:pt x="1" y="307"/>
                  </a:cubicBezTo>
                  <a:cubicBezTo>
                    <a:pt x="1" y="499"/>
                    <a:pt x="160" y="631"/>
                    <a:pt x="325" y="631"/>
                  </a:cubicBezTo>
                  <a:cubicBezTo>
                    <a:pt x="400" y="631"/>
                    <a:pt x="477" y="603"/>
                    <a:pt x="539" y="541"/>
                  </a:cubicBezTo>
                  <a:cubicBezTo>
                    <a:pt x="668" y="424"/>
                    <a:pt x="668" y="225"/>
                    <a:pt x="551" y="96"/>
                  </a:cubicBezTo>
                  <a:cubicBezTo>
                    <a:pt x="485" y="30"/>
                    <a:pt x="403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8"/>
            <p:cNvSpPr/>
            <p:nvPr/>
          </p:nvSpPr>
          <p:spPr>
            <a:xfrm>
              <a:off x="5308775" y="2838325"/>
              <a:ext cx="18450" cy="16025"/>
            </a:xfrm>
            <a:custGeom>
              <a:avLst/>
              <a:gdLst/>
              <a:ahLst/>
              <a:cxnLst/>
              <a:rect l="l" t="t" r="r" b="b"/>
              <a:pathLst>
                <a:path w="738" h="641" extrusionOk="0">
                  <a:moveTo>
                    <a:pt x="434" y="1"/>
                  </a:moveTo>
                  <a:cubicBezTo>
                    <a:pt x="141" y="1"/>
                    <a:pt x="1" y="340"/>
                    <a:pt x="188" y="539"/>
                  </a:cubicBezTo>
                  <a:cubicBezTo>
                    <a:pt x="254" y="609"/>
                    <a:pt x="338" y="640"/>
                    <a:pt x="419" y="640"/>
                  </a:cubicBezTo>
                  <a:cubicBezTo>
                    <a:pt x="582" y="640"/>
                    <a:pt x="738" y="515"/>
                    <a:pt x="738" y="328"/>
                  </a:cubicBezTo>
                  <a:cubicBezTo>
                    <a:pt x="738" y="153"/>
                    <a:pt x="598" y="12"/>
                    <a:pt x="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8"/>
            <p:cNvSpPr/>
            <p:nvPr/>
          </p:nvSpPr>
          <p:spPr>
            <a:xfrm>
              <a:off x="5228050" y="2870825"/>
              <a:ext cx="16700" cy="15775"/>
            </a:xfrm>
            <a:custGeom>
              <a:avLst/>
              <a:gdLst/>
              <a:ahLst/>
              <a:cxnLst/>
              <a:rect l="l" t="t" r="r" b="b"/>
              <a:pathLst>
                <a:path w="668" h="631" extrusionOk="0">
                  <a:moveTo>
                    <a:pt x="316" y="0"/>
                  </a:moveTo>
                  <a:cubicBezTo>
                    <a:pt x="158" y="0"/>
                    <a:pt x="9" y="119"/>
                    <a:pt x="1" y="303"/>
                  </a:cubicBezTo>
                  <a:cubicBezTo>
                    <a:pt x="1" y="502"/>
                    <a:pt x="157" y="630"/>
                    <a:pt x="320" y="630"/>
                  </a:cubicBezTo>
                  <a:cubicBezTo>
                    <a:pt x="397" y="630"/>
                    <a:pt x="475" y="601"/>
                    <a:pt x="539" y="537"/>
                  </a:cubicBezTo>
                  <a:cubicBezTo>
                    <a:pt x="668" y="420"/>
                    <a:pt x="668" y="222"/>
                    <a:pt x="551" y="105"/>
                  </a:cubicBezTo>
                  <a:cubicBezTo>
                    <a:pt x="483" y="32"/>
                    <a:pt x="398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8"/>
            <p:cNvSpPr/>
            <p:nvPr/>
          </p:nvSpPr>
          <p:spPr>
            <a:xfrm>
              <a:off x="5192175" y="2952400"/>
              <a:ext cx="18650" cy="15825"/>
            </a:xfrm>
            <a:custGeom>
              <a:avLst/>
              <a:gdLst/>
              <a:ahLst/>
              <a:cxnLst/>
              <a:rect l="l" t="t" r="r" b="b"/>
              <a:pathLst>
                <a:path w="746" h="633" extrusionOk="0">
                  <a:moveTo>
                    <a:pt x="325" y="0"/>
                  </a:moveTo>
                  <a:cubicBezTo>
                    <a:pt x="149" y="0"/>
                    <a:pt x="9" y="129"/>
                    <a:pt x="9" y="305"/>
                  </a:cubicBezTo>
                  <a:cubicBezTo>
                    <a:pt x="1" y="500"/>
                    <a:pt x="162" y="633"/>
                    <a:pt x="328" y="633"/>
                  </a:cubicBezTo>
                  <a:cubicBezTo>
                    <a:pt x="401" y="633"/>
                    <a:pt x="475" y="607"/>
                    <a:pt x="535" y="550"/>
                  </a:cubicBezTo>
                  <a:cubicBezTo>
                    <a:pt x="746" y="351"/>
                    <a:pt x="605" y="12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8"/>
            <p:cNvSpPr/>
            <p:nvPr/>
          </p:nvSpPr>
          <p:spPr>
            <a:xfrm>
              <a:off x="5240925" y="3092775"/>
              <a:ext cx="27750" cy="23925"/>
            </a:xfrm>
            <a:custGeom>
              <a:avLst/>
              <a:gdLst/>
              <a:ahLst/>
              <a:cxnLst/>
              <a:rect l="l" t="t" r="r" b="b"/>
              <a:pathLst>
                <a:path w="1110" h="957" extrusionOk="0">
                  <a:moveTo>
                    <a:pt x="541" y="1"/>
                  </a:moveTo>
                  <a:cubicBezTo>
                    <a:pt x="364" y="1"/>
                    <a:pt x="187" y="97"/>
                    <a:pt x="106" y="293"/>
                  </a:cubicBezTo>
                  <a:cubicBezTo>
                    <a:pt x="1" y="527"/>
                    <a:pt x="118" y="808"/>
                    <a:pt x="352" y="913"/>
                  </a:cubicBezTo>
                  <a:cubicBezTo>
                    <a:pt x="418" y="943"/>
                    <a:pt x="484" y="957"/>
                    <a:pt x="547" y="957"/>
                  </a:cubicBezTo>
                  <a:cubicBezTo>
                    <a:pt x="857" y="957"/>
                    <a:pt x="1110" y="635"/>
                    <a:pt x="983" y="305"/>
                  </a:cubicBezTo>
                  <a:cubicBezTo>
                    <a:pt x="906" y="103"/>
                    <a:pt x="724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8"/>
            <p:cNvSpPr/>
            <p:nvPr/>
          </p:nvSpPr>
          <p:spPr>
            <a:xfrm>
              <a:off x="5359425" y="3095025"/>
              <a:ext cx="28650" cy="23875"/>
            </a:xfrm>
            <a:custGeom>
              <a:avLst/>
              <a:gdLst/>
              <a:ahLst/>
              <a:cxnLst/>
              <a:rect l="l" t="t" r="r" b="b"/>
              <a:pathLst>
                <a:path w="1146" h="955" extrusionOk="0">
                  <a:moveTo>
                    <a:pt x="573" y="1"/>
                  </a:moveTo>
                  <a:cubicBezTo>
                    <a:pt x="259" y="1"/>
                    <a:pt x="0" y="326"/>
                    <a:pt x="128" y="660"/>
                  </a:cubicBezTo>
                  <a:cubicBezTo>
                    <a:pt x="199" y="837"/>
                    <a:pt x="377" y="954"/>
                    <a:pt x="567" y="954"/>
                  </a:cubicBezTo>
                  <a:cubicBezTo>
                    <a:pt x="627" y="954"/>
                    <a:pt x="688" y="942"/>
                    <a:pt x="748" y="917"/>
                  </a:cubicBezTo>
                  <a:cubicBezTo>
                    <a:pt x="1134" y="765"/>
                    <a:pt x="1145" y="215"/>
                    <a:pt x="759" y="40"/>
                  </a:cubicBezTo>
                  <a:cubicBezTo>
                    <a:pt x="697" y="13"/>
                    <a:pt x="634" y="1"/>
                    <a:pt x="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8"/>
            <p:cNvSpPr/>
            <p:nvPr/>
          </p:nvSpPr>
          <p:spPr>
            <a:xfrm>
              <a:off x="5445375" y="3012975"/>
              <a:ext cx="28650" cy="23825"/>
            </a:xfrm>
            <a:custGeom>
              <a:avLst/>
              <a:gdLst/>
              <a:ahLst/>
              <a:cxnLst/>
              <a:rect l="l" t="t" r="r" b="b"/>
              <a:pathLst>
                <a:path w="1146" h="953" extrusionOk="0">
                  <a:moveTo>
                    <a:pt x="574" y="1"/>
                  </a:moveTo>
                  <a:cubicBezTo>
                    <a:pt x="517" y="1"/>
                    <a:pt x="458" y="11"/>
                    <a:pt x="398" y="34"/>
                  </a:cubicBezTo>
                  <a:cubicBezTo>
                    <a:pt x="12" y="186"/>
                    <a:pt x="0" y="748"/>
                    <a:pt x="386" y="912"/>
                  </a:cubicBezTo>
                  <a:cubicBezTo>
                    <a:pt x="448" y="939"/>
                    <a:pt x="512" y="952"/>
                    <a:pt x="576" y="952"/>
                  </a:cubicBezTo>
                  <a:cubicBezTo>
                    <a:pt x="755" y="952"/>
                    <a:pt x="929" y="847"/>
                    <a:pt x="1007" y="666"/>
                  </a:cubicBezTo>
                  <a:cubicBezTo>
                    <a:pt x="1146" y="338"/>
                    <a:pt x="896" y="1"/>
                    <a:pt x="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8"/>
            <p:cNvSpPr/>
            <p:nvPr/>
          </p:nvSpPr>
          <p:spPr>
            <a:xfrm>
              <a:off x="5447750" y="2894400"/>
              <a:ext cx="27775" cy="23750"/>
            </a:xfrm>
            <a:custGeom>
              <a:avLst/>
              <a:gdLst/>
              <a:ahLst/>
              <a:cxnLst/>
              <a:rect l="l" t="t" r="r" b="b"/>
              <a:pathLst>
                <a:path w="1111" h="950" extrusionOk="0">
                  <a:moveTo>
                    <a:pt x="579" y="1"/>
                  </a:moveTo>
                  <a:cubicBezTo>
                    <a:pt x="403" y="1"/>
                    <a:pt x="226" y="95"/>
                    <a:pt x="139" y="285"/>
                  </a:cubicBezTo>
                  <a:cubicBezTo>
                    <a:pt x="0" y="613"/>
                    <a:pt x="250" y="950"/>
                    <a:pt x="572" y="950"/>
                  </a:cubicBezTo>
                  <a:cubicBezTo>
                    <a:pt x="629" y="950"/>
                    <a:pt x="688" y="939"/>
                    <a:pt x="748" y="916"/>
                  </a:cubicBezTo>
                  <a:cubicBezTo>
                    <a:pt x="993" y="823"/>
                    <a:pt x="1110" y="542"/>
                    <a:pt x="1017" y="296"/>
                  </a:cubicBezTo>
                  <a:cubicBezTo>
                    <a:pt x="940" y="100"/>
                    <a:pt x="760" y="1"/>
                    <a:pt x="5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8"/>
            <p:cNvSpPr/>
            <p:nvPr/>
          </p:nvSpPr>
          <p:spPr>
            <a:xfrm>
              <a:off x="5365275" y="2808700"/>
              <a:ext cx="27775" cy="23850"/>
            </a:xfrm>
            <a:custGeom>
              <a:avLst/>
              <a:gdLst/>
              <a:ahLst/>
              <a:cxnLst/>
              <a:rect l="l" t="t" r="r" b="b"/>
              <a:pathLst>
                <a:path w="1111" h="954" extrusionOk="0">
                  <a:moveTo>
                    <a:pt x="573" y="1"/>
                  </a:moveTo>
                  <a:cubicBezTo>
                    <a:pt x="259" y="1"/>
                    <a:pt x="0" y="324"/>
                    <a:pt x="128" y="648"/>
                  </a:cubicBezTo>
                  <a:cubicBezTo>
                    <a:pt x="205" y="851"/>
                    <a:pt x="390" y="953"/>
                    <a:pt x="574" y="953"/>
                  </a:cubicBezTo>
                  <a:cubicBezTo>
                    <a:pt x="750" y="953"/>
                    <a:pt x="925" y="860"/>
                    <a:pt x="1005" y="671"/>
                  </a:cubicBezTo>
                  <a:cubicBezTo>
                    <a:pt x="1110" y="425"/>
                    <a:pt x="1005" y="145"/>
                    <a:pt x="759" y="39"/>
                  </a:cubicBezTo>
                  <a:cubicBezTo>
                    <a:pt x="697" y="13"/>
                    <a:pt x="634" y="1"/>
                    <a:pt x="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8"/>
            <p:cNvSpPr/>
            <p:nvPr/>
          </p:nvSpPr>
          <p:spPr>
            <a:xfrm>
              <a:off x="5245900" y="2806225"/>
              <a:ext cx="28625" cy="23850"/>
            </a:xfrm>
            <a:custGeom>
              <a:avLst/>
              <a:gdLst/>
              <a:ahLst/>
              <a:cxnLst/>
              <a:rect l="l" t="t" r="r" b="b"/>
              <a:pathLst>
                <a:path w="1145" h="954" extrusionOk="0">
                  <a:moveTo>
                    <a:pt x="578" y="1"/>
                  </a:moveTo>
                  <a:cubicBezTo>
                    <a:pt x="522" y="1"/>
                    <a:pt x="465" y="11"/>
                    <a:pt x="410" y="33"/>
                  </a:cubicBezTo>
                  <a:cubicBezTo>
                    <a:pt x="12" y="197"/>
                    <a:pt x="1" y="747"/>
                    <a:pt x="387" y="910"/>
                  </a:cubicBezTo>
                  <a:cubicBezTo>
                    <a:pt x="453" y="940"/>
                    <a:pt x="519" y="954"/>
                    <a:pt x="582" y="954"/>
                  </a:cubicBezTo>
                  <a:cubicBezTo>
                    <a:pt x="892" y="954"/>
                    <a:pt x="1145" y="632"/>
                    <a:pt x="1018" y="302"/>
                  </a:cubicBezTo>
                  <a:cubicBezTo>
                    <a:pt x="947" y="114"/>
                    <a:pt x="765" y="1"/>
                    <a:pt x="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8"/>
            <p:cNvSpPr/>
            <p:nvPr/>
          </p:nvSpPr>
          <p:spPr>
            <a:xfrm>
              <a:off x="5159950" y="2888500"/>
              <a:ext cx="28650" cy="23800"/>
            </a:xfrm>
            <a:custGeom>
              <a:avLst/>
              <a:gdLst/>
              <a:ahLst/>
              <a:cxnLst/>
              <a:rect l="l" t="t" r="r" b="b"/>
              <a:pathLst>
                <a:path w="1146" h="952" extrusionOk="0">
                  <a:moveTo>
                    <a:pt x="575" y="0"/>
                  </a:moveTo>
                  <a:cubicBezTo>
                    <a:pt x="391" y="0"/>
                    <a:pt x="217" y="105"/>
                    <a:pt x="139" y="287"/>
                  </a:cubicBezTo>
                  <a:cubicBezTo>
                    <a:pt x="0" y="615"/>
                    <a:pt x="250" y="952"/>
                    <a:pt x="572" y="952"/>
                  </a:cubicBezTo>
                  <a:cubicBezTo>
                    <a:pt x="629" y="952"/>
                    <a:pt x="688" y="941"/>
                    <a:pt x="748" y="918"/>
                  </a:cubicBezTo>
                  <a:cubicBezTo>
                    <a:pt x="1134" y="766"/>
                    <a:pt x="1146" y="217"/>
                    <a:pt x="771" y="41"/>
                  </a:cubicBezTo>
                  <a:cubicBezTo>
                    <a:pt x="707" y="14"/>
                    <a:pt x="64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8"/>
            <p:cNvSpPr/>
            <p:nvPr/>
          </p:nvSpPr>
          <p:spPr>
            <a:xfrm>
              <a:off x="5158450" y="3007125"/>
              <a:ext cx="27775" cy="23750"/>
            </a:xfrm>
            <a:custGeom>
              <a:avLst/>
              <a:gdLst/>
              <a:ahLst/>
              <a:cxnLst/>
              <a:rect l="l" t="t" r="r" b="b"/>
              <a:pathLst>
                <a:path w="1111" h="950" extrusionOk="0">
                  <a:moveTo>
                    <a:pt x="539" y="1"/>
                  </a:moveTo>
                  <a:cubicBezTo>
                    <a:pt x="482" y="1"/>
                    <a:pt x="423" y="11"/>
                    <a:pt x="363" y="34"/>
                  </a:cubicBezTo>
                  <a:cubicBezTo>
                    <a:pt x="118" y="128"/>
                    <a:pt x="1" y="409"/>
                    <a:pt x="94" y="654"/>
                  </a:cubicBezTo>
                  <a:cubicBezTo>
                    <a:pt x="171" y="850"/>
                    <a:pt x="351" y="950"/>
                    <a:pt x="532" y="950"/>
                  </a:cubicBezTo>
                  <a:cubicBezTo>
                    <a:pt x="708" y="950"/>
                    <a:pt x="885" y="856"/>
                    <a:pt x="972" y="666"/>
                  </a:cubicBezTo>
                  <a:cubicBezTo>
                    <a:pt x="1111" y="338"/>
                    <a:pt x="861" y="1"/>
                    <a:pt x="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8"/>
            <p:cNvSpPr/>
            <p:nvPr/>
          </p:nvSpPr>
          <p:spPr>
            <a:xfrm>
              <a:off x="5171325" y="3092925"/>
              <a:ext cx="10550" cy="8075"/>
            </a:xfrm>
            <a:custGeom>
              <a:avLst/>
              <a:gdLst/>
              <a:ahLst/>
              <a:cxnLst/>
              <a:rect l="l" t="t" r="r" b="b"/>
              <a:pathLst>
                <a:path w="422" h="323" extrusionOk="0">
                  <a:moveTo>
                    <a:pt x="205" y="1"/>
                  </a:moveTo>
                  <a:cubicBezTo>
                    <a:pt x="164" y="1"/>
                    <a:pt x="123" y="18"/>
                    <a:pt x="94" y="53"/>
                  </a:cubicBezTo>
                  <a:cubicBezTo>
                    <a:pt x="0" y="147"/>
                    <a:pt x="71" y="322"/>
                    <a:pt x="211" y="322"/>
                  </a:cubicBezTo>
                  <a:cubicBezTo>
                    <a:pt x="351" y="322"/>
                    <a:pt x="422" y="147"/>
                    <a:pt x="316" y="53"/>
                  </a:cubicBezTo>
                  <a:cubicBezTo>
                    <a:pt x="287" y="18"/>
                    <a:pt x="246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8"/>
            <p:cNvSpPr/>
            <p:nvPr/>
          </p:nvSpPr>
          <p:spPr>
            <a:xfrm>
              <a:off x="5308875" y="3152700"/>
              <a:ext cx="9300" cy="7850"/>
            </a:xfrm>
            <a:custGeom>
              <a:avLst/>
              <a:gdLst/>
              <a:ahLst/>
              <a:cxnLst/>
              <a:rect l="l" t="t" r="r" b="b"/>
              <a:pathLst>
                <a:path w="372" h="314" extrusionOk="0">
                  <a:moveTo>
                    <a:pt x="143" y="1"/>
                  </a:moveTo>
                  <a:cubicBezTo>
                    <a:pt x="69" y="1"/>
                    <a:pt x="9" y="68"/>
                    <a:pt x="9" y="154"/>
                  </a:cubicBezTo>
                  <a:cubicBezTo>
                    <a:pt x="1" y="251"/>
                    <a:pt x="81" y="314"/>
                    <a:pt x="162" y="314"/>
                  </a:cubicBezTo>
                  <a:cubicBezTo>
                    <a:pt x="199" y="314"/>
                    <a:pt x="237" y="301"/>
                    <a:pt x="266" y="271"/>
                  </a:cubicBezTo>
                  <a:cubicBezTo>
                    <a:pt x="371" y="166"/>
                    <a:pt x="301" y="2"/>
                    <a:pt x="161" y="2"/>
                  </a:cubicBezTo>
                  <a:cubicBezTo>
                    <a:pt x="155" y="1"/>
                    <a:pt x="14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8"/>
            <p:cNvSpPr/>
            <p:nvPr/>
          </p:nvSpPr>
          <p:spPr>
            <a:xfrm>
              <a:off x="5447425" y="3098525"/>
              <a:ext cx="8200" cy="7925"/>
            </a:xfrm>
            <a:custGeom>
              <a:avLst/>
              <a:gdLst/>
              <a:ahLst/>
              <a:cxnLst/>
              <a:rect l="l" t="t" r="r" b="b"/>
              <a:pathLst>
                <a:path w="328" h="317" extrusionOk="0">
                  <a:moveTo>
                    <a:pt x="175" y="1"/>
                  </a:moveTo>
                  <a:cubicBezTo>
                    <a:pt x="135" y="1"/>
                    <a:pt x="94" y="17"/>
                    <a:pt x="59" y="52"/>
                  </a:cubicBezTo>
                  <a:cubicBezTo>
                    <a:pt x="0" y="110"/>
                    <a:pt x="0" y="204"/>
                    <a:pt x="59" y="274"/>
                  </a:cubicBezTo>
                  <a:cubicBezTo>
                    <a:pt x="92" y="303"/>
                    <a:pt x="131" y="317"/>
                    <a:pt x="168" y="317"/>
                  </a:cubicBezTo>
                  <a:cubicBezTo>
                    <a:pt x="251" y="317"/>
                    <a:pt x="328" y="253"/>
                    <a:pt x="328" y="157"/>
                  </a:cubicBezTo>
                  <a:cubicBezTo>
                    <a:pt x="328" y="63"/>
                    <a:pt x="255" y="1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8"/>
            <p:cNvSpPr/>
            <p:nvPr/>
          </p:nvSpPr>
          <p:spPr>
            <a:xfrm>
              <a:off x="5506500" y="2962625"/>
              <a:ext cx="9300" cy="7925"/>
            </a:xfrm>
            <a:custGeom>
              <a:avLst/>
              <a:gdLst/>
              <a:ahLst/>
              <a:cxnLst/>
              <a:rect l="l" t="t" r="r" b="b"/>
              <a:pathLst>
                <a:path w="372" h="317" extrusionOk="0">
                  <a:moveTo>
                    <a:pt x="214" y="0"/>
                  </a:moveTo>
                  <a:cubicBezTo>
                    <a:pt x="177" y="0"/>
                    <a:pt x="139" y="15"/>
                    <a:pt x="106" y="48"/>
                  </a:cubicBezTo>
                  <a:cubicBezTo>
                    <a:pt x="1" y="141"/>
                    <a:pt x="59" y="317"/>
                    <a:pt x="199" y="317"/>
                  </a:cubicBezTo>
                  <a:cubicBezTo>
                    <a:pt x="293" y="317"/>
                    <a:pt x="363" y="258"/>
                    <a:pt x="363" y="176"/>
                  </a:cubicBezTo>
                  <a:cubicBezTo>
                    <a:pt x="371" y="72"/>
                    <a:pt x="296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8"/>
            <p:cNvSpPr/>
            <p:nvPr/>
          </p:nvSpPr>
          <p:spPr>
            <a:xfrm>
              <a:off x="5453550" y="2824475"/>
              <a:ext cx="8225" cy="7925"/>
            </a:xfrm>
            <a:custGeom>
              <a:avLst/>
              <a:gdLst/>
              <a:ahLst/>
              <a:cxnLst/>
              <a:rect l="l" t="t" r="r" b="b"/>
              <a:pathLst>
                <a:path w="329" h="317" extrusionOk="0">
                  <a:moveTo>
                    <a:pt x="154" y="1"/>
                  </a:moveTo>
                  <a:cubicBezTo>
                    <a:pt x="74" y="1"/>
                    <a:pt x="1" y="63"/>
                    <a:pt x="1" y="157"/>
                  </a:cubicBezTo>
                  <a:cubicBezTo>
                    <a:pt x="1" y="253"/>
                    <a:pt x="78" y="317"/>
                    <a:pt x="161" y="317"/>
                  </a:cubicBezTo>
                  <a:cubicBezTo>
                    <a:pt x="198" y="317"/>
                    <a:pt x="237" y="303"/>
                    <a:pt x="270" y="274"/>
                  </a:cubicBezTo>
                  <a:cubicBezTo>
                    <a:pt x="329" y="204"/>
                    <a:pt x="329" y="110"/>
                    <a:pt x="270" y="52"/>
                  </a:cubicBezTo>
                  <a:cubicBezTo>
                    <a:pt x="235" y="17"/>
                    <a:pt x="193" y="1"/>
                    <a:pt x="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8"/>
            <p:cNvSpPr/>
            <p:nvPr/>
          </p:nvSpPr>
          <p:spPr>
            <a:xfrm>
              <a:off x="5315600" y="2764900"/>
              <a:ext cx="9300" cy="8050"/>
            </a:xfrm>
            <a:custGeom>
              <a:avLst/>
              <a:gdLst/>
              <a:ahLst/>
              <a:cxnLst/>
              <a:rect l="l" t="t" r="r" b="b"/>
              <a:pathLst>
                <a:path w="372" h="322" extrusionOk="0">
                  <a:moveTo>
                    <a:pt x="206" y="1"/>
                  </a:moveTo>
                  <a:cubicBezTo>
                    <a:pt x="74" y="1"/>
                    <a:pt x="0" y="168"/>
                    <a:pt x="102" y="270"/>
                  </a:cubicBezTo>
                  <a:cubicBezTo>
                    <a:pt x="134" y="305"/>
                    <a:pt x="174" y="321"/>
                    <a:pt x="214" y="321"/>
                  </a:cubicBezTo>
                  <a:cubicBezTo>
                    <a:pt x="293" y="321"/>
                    <a:pt x="371" y="259"/>
                    <a:pt x="371" y="165"/>
                  </a:cubicBezTo>
                  <a:cubicBezTo>
                    <a:pt x="371" y="71"/>
                    <a:pt x="301" y="1"/>
                    <a:pt x="219" y="1"/>
                  </a:cubicBezTo>
                  <a:cubicBezTo>
                    <a:pt x="215" y="1"/>
                    <a:pt x="210" y="1"/>
                    <a:pt x="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8"/>
            <p:cNvSpPr/>
            <p:nvPr/>
          </p:nvSpPr>
          <p:spPr>
            <a:xfrm>
              <a:off x="5177750" y="2818875"/>
              <a:ext cx="8800" cy="8000"/>
            </a:xfrm>
            <a:custGeom>
              <a:avLst/>
              <a:gdLst/>
              <a:ahLst/>
              <a:cxnLst/>
              <a:rect l="l" t="t" r="r" b="b"/>
              <a:pathLst>
                <a:path w="352" h="320" extrusionOk="0">
                  <a:moveTo>
                    <a:pt x="178" y="1"/>
                  </a:moveTo>
                  <a:cubicBezTo>
                    <a:pt x="138" y="1"/>
                    <a:pt x="100" y="18"/>
                    <a:pt x="71" y="53"/>
                  </a:cubicBezTo>
                  <a:cubicBezTo>
                    <a:pt x="1" y="112"/>
                    <a:pt x="1" y="205"/>
                    <a:pt x="71" y="276"/>
                  </a:cubicBezTo>
                  <a:cubicBezTo>
                    <a:pt x="100" y="305"/>
                    <a:pt x="138" y="320"/>
                    <a:pt x="178" y="320"/>
                  </a:cubicBezTo>
                  <a:cubicBezTo>
                    <a:pt x="217" y="320"/>
                    <a:pt x="258" y="305"/>
                    <a:pt x="293" y="276"/>
                  </a:cubicBezTo>
                  <a:cubicBezTo>
                    <a:pt x="352" y="205"/>
                    <a:pt x="352" y="112"/>
                    <a:pt x="293" y="53"/>
                  </a:cubicBezTo>
                  <a:cubicBezTo>
                    <a:pt x="258" y="18"/>
                    <a:pt x="217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8"/>
            <p:cNvSpPr/>
            <p:nvPr/>
          </p:nvSpPr>
          <p:spPr>
            <a:xfrm>
              <a:off x="5118675" y="2954725"/>
              <a:ext cx="9100" cy="7925"/>
            </a:xfrm>
            <a:custGeom>
              <a:avLst/>
              <a:gdLst/>
              <a:ahLst/>
              <a:cxnLst/>
              <a:rect l="l" t="t" r="r" b="b"/>
              <a:pathLst>
                <a:path w="364" h="317" extrusionOk="0">
                  <a:moveTo>
                    <a:pt x="153" y="1"/>
                  </a:moveTo>
                  <a:cubicBezTo>
                    <a:pt x="71" y="1"/>
                    <a:pt x="1" y="71"/>
                    <a:pt x="1" y="153"/>
                  </a:cubicBezTo>
                  <a:cubicBezTo>
                    <a:pt x="1" y="247"/>
                    <a:pt x="71" y="317"/>
                    <a:pt x="153" y="317"/>
                  </a:cubicBezTo>
                  <a:cubicBezTo>
                    <a:pt x="363" y="317"/>
                    <a:pt x="363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8"/>
            <p:cNvSpPr/>
            <p:nvPr/>
          </p:nvSpPr>
          <p:spPr>
            <a:xfrm>
              <a:off x="5214325" y="3167850"/>
              <a:ext cx="18275" cy="15775"/>
            </a:xfrm>
            <a:custGeom>
              <a:avLst/>
              <a:gdLst/>
              <a:ahLst/>
              <a:cxnLst/>
              <a:rect l="l" t="t" r="r" b="b"/>
              <a:pathLst>
                <a:path w="731" h="631" extrusionOk="0">
                  <a:moveTo>
                    <a:pt x="357" y="0"/>
                  </a:moveTo>
                  <a:cubicBezTo>
                    <a:pt x="240" y="0"/>
                    <a:pt x="122" y="64"/>
                    <a:pt x="70" y="192"/>
                  </a:cubicBezTo>
                  <a:cubicBezTo>
                    <a:pt x="0" y="355"/>
                    <a:pt x="70" y="531"/>
                    <a:pt x="222" y="601"/>
                  </a:cubicBezTo>
                  <a:cubicBezTo>
                    <a:pt x="266" y="621"/>
                    <a:pt x="311" y="630"/>
                    <a:pt x="353" y="630"/>
                  </a:cubicBezTo>
                  <a:cubicBezTo>
                    <a:pt x="561" y="630"/>
                    <a:pt x="731" y="417"/>
                    <a:pt x="644" y="203"/>
                  </a:cubicBezTo>
                  <a:cubicBezTo>
                    <a:pt x="596" y="67"/>
                    <a:pt x="477" y="0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8"/>
            <p:cNvSpPr/>
            <p:nvPr/>
          </p:nvSpPr>
          <p:spPr>
            <a:xfrm>
              <a:off x="5392500" y="3171450"/>
              <a:ext cx="18975" cy="15875"/>
            </a:xfrm>
            <a:custGeom>
              <a:avLst/>
              <a:gdLst/>
              <a:ahLst/>
              <a:cxnLst/>
              <a:rect l="l" t="t" r="r" b="b"/>
              <a:pathLst>
                <a:path w="759" h="635" extrusionOk="0">
                  <a:moveTo>
                    <a:pt x="381" y="0"/>
                  </a:moveTo>
                  <a:cubicBezTo>
                    <a:pt x="171" y="0"/>
                    <a:pt x="1" y="217"/>
                    <a:pt x="80" y="434"/>
                  </a:cubicBezTo>
                  <a:cubicBezTo>
                    <a:pt x="133" y="557"/>
                    <a:pt x="246" y="634"/>
                    <a:pt x="369" y="634"/>
                  </a:cubicBezTo>
                  <a:cubicBezTo>
                    <a:pt x="408" y="634"/>
                    <a:pt x="449" y="626"/>
                    <a:pt x="489" y="609"/>
                  </a:cubicBezTo>
                  <a:cubicBezTo>
                    <a:pt x="758" y="504"/>
                    <a:pt x="758" y="141"/>
                    <a:pt x="501" y="24"/>
                  </a:cubicBezTo>
                  <a:cubicBezTo>
                    <a:pt x="460" y="8"/>
                    <a:pt x="420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8"/>
            <p:cNvSpPr/>
            <p:nvPr/>
          </p:nvSpPr>
          <p:spPr>
            <a:xfrm>
              <a:off x="5521425" y="3048125"/>
              <a:ext cx="19200" cy="15825"/>
            </a:xfrm>
            <a:custGeom>
              <a:avLst/>
              <a:gdLst/>
              <a:ahLst/>
              <a:cxnLst/>
              <a:rect l="l" t="t" r="r" b="b"/>
              <a:pathLst>
                <a:path w="768" h="633" extrusionOk="0">
                  <a:moveTo>
                    <a:pt x="379" y="1"/>
                  </a:moveTo>
                  <a:cubicBezTo>
                    <a:pt x="343" y="1"/>
                    <a:pt x="306" y="7"/>
                    <a:pt x="269" y="20"/>
                  </a:cubicBezTo>
                  <a:cubicBezTo>
                    <a:pt x="12" y="126"/>
                    <a:pt x="0" y="500"/>
                    <a:pt x="258" y="605"/>
                  </a:cubicBezTo>
                  <a:cubicBezTo>
                    <a:pt x="300" y="624"/>
                    <a:pt x="345" y="632"/>
                    <a:pt x="388" y="632"/>
                  </a:cubicBezTo>
                  <a:cubicBezTo>
                    <a:pt x="510" y="632"/>
                    <a:pt x="624" y="562"/>
                    <a:pt x="667" y="441"/>
                  </a:cubicBezTo>
                  <a:cubicBezTo>
                    <a:pt x="767" y="221"/>
                    <a:pt x="593" y="1"/>
                    <a:pt x="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8"/>
            <p:cNvSpPr/>
            <p:nvPr/>
          </p:nvSpPr>
          <p:spPr>
            <a:xfrm>
              <a:off x="5525075" y="2870200"/>
              <a:ext cx="18600" cy="15825"/>
            </a:xfrm>
            <a:custGeom>
              <a:avLst/>
              <a:gdLst/>
              <a:ahLst/>
              <a:cxnLst/>
              <a:rect l="l" t="t" r="r" b="b"/>
              <a:pathLst>
                <a:path w="744" h="633" extrusionOk="0">
                  <a:moveTo>
                    <a:pt x="384" y="1"/>
                  </a:moveTo>
                  <a:cubicBezTo>
                    <a:pt x="267" y="1"/>
                    <a:pt x="151" y="62"/>
                    <a:pt x="100" y="188"/>
                  </a:cubicBezTo>
                  <a:cubicBezTo>
                    <a:pt x="1" y="406"/>
                    <a:pt x="170" y="633"/>
                    <a:pt x="381" y="633"/>
                  </a:cubicBezTo>
                  <a:cubicBezTo>
                    <a:pt x="419" y="633"/>
                    <a:pt x="458" y="625"/>
                    <a:pt x="498" y="609"/>
                  </a:cubicBezTo>
                  <a:cubicBezTo>
                    <a:pt x="661" y="551"/>
                    <a:pt x="743" y="364"/>
                    <a:pt x="685" y="200"/>
                  </a:cubicBezTo>
                  <a:cubicBezTo>
                    <a:pt x="631" y="68"/>
                    <a:pt x="507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8"/>
            <p:cNvSpPr/>
            <p:nvPr/>
          </p:nvSpPr>
          <p:spPr>
            <a:xfrm>
              <a:off x="5401375" y="2741675"/>
              <a:ext cx="18575" cy="15775"/>
            </a:xfrm>
            <a:custGeom>
              <a:avLst/>
              <a:gdLst/>
              <a:ahLst/>
              <a:cxnLst/>
              <a:rect l="l" t="t" r="r" b="b"/>
              <a:pathLst>
                <a:path w="743" h="631" extrusionOk="0">
                  <a:moveTo>
                    <a:pt x="378" y="0"/>
                  </a:moveTo>
                  <a:cubicBezTo>
                    <a:pt x="170" y="0"/>
                    <a:pt x="0" y="214"/>
                    <a:pt x="87" y="427"/>
                  </a:cubicBezTo>
                  <a:cubicBezTo>
                    <a:pt x="135" y="563"/>
                    <a:pt x="254" y="631"/>
                    <a:pt x="375" y="631"/>
                  </a:cubicBezTo>
                  <a:cubicBezTo>
                    <a:pt x="494" y="631"/>
                    <a:pt x="615" y="566"/>
                    <a:pt x="672" y="439"/>
                  </a:cubicBezTo>
                  <a:cubicBezTo>
                    <a:pt x="743" y="287"/>
                    <a:pt x="661" y="100"/>
                    <a:pt x="509" y="29"/>
                  </a:cubicBezTo>
                  <a:cubicBezTo>
                    <a:pt x="465" y="9"/>
                    <a:pt x="420" y="0"/>
                    <a:pt x="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8"/>
            <p:cNvSpPr/>
            <p:nvPr/>
          </p:nvSpPr>
          <p:spPr>
            <a:xfrm>
              <a:off x="5222500" y="2737975"/>
              <a:ext cx="19175" cy="16000"/>
            </a:xfrm>
            <a:custGeom>
              <a:avLst/>
              <a:gdLst/>
              <a:ahLst/>
              <a:cxnLst/>
              <a:rect l="l" t="t" r="r" b="b"/>
              <a:pathLst>
                <a:path w="767" h="640" extrusionOk="0">
                  <a:moveTo>
                    <a:pt x="392" y="0"/>
                  </a:moveTo>
                  <a:cubicBezTo>
                    <a:pt x="351" y="0"/>
                    <a:pt x="310" y="8"/>
                    <a:pt x="270" y="25"/>
                  </a:cubicBezTo>
                  <a:cubicBezTo>
                    <a:pt x="1" y="131"/>
                    <a:pt x="1" y="493"/>
                    <a:pt x="258" y="610"/>
                  </a:cubicBezTo>
                  <a:cubicBezTo>
                    <a:pt x="302" y="630"/>
                    <a:pt x="346" y="639"/>
                    <a:pt x="389" y="639"/>
                  </a:cubicBezTo>
                  <a:cubicBezTo>
                    <a:pt x="596" y="639"/>
                    <a:pt x="767" y="424"/>
                    <a:pt x="679" y="201"/>
                  </a:cubicBezTo>
                  <a:cubicBezTo>
                    <a:pt x="635" y="77"/>
                    <a:pt x="517" y="0"/>
                    <a:pt x="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8"/>
            <p:cNvSpPr/>
            <p:nvPr/>
          </p:nvSpPr>
          <p:spPr>
            <a:xfrm>
              <a:off x="5091225" y="2861000"/>
              <a:ext cx="20750" cy="16050"/>
            </a:xfrm>
            <a:custGeom>
              <a:avLst/>
              <a:gdLst/>
              <a:ahLst/>
              <a:cxnLst/>
              <a:rect l="l" t="t" r="r" b="b"/>
              <a:pathLst>
                <a:path w="830" h="642" extrusionOk="0">
                  <a:moveTo>
                    <a:pt x="462" y="1"/>
                  </a:moveTo>
                  <a:cubicBezTo>
                    <a:pt x="157" y="1"/>
                    <a:pt x="0" y="471"/>
                    <a:pt x="350" y="615"/>
                  </a:cubicBezTo>
                  <a:cubicBezTo>
                    <a:pt x="390" y="633"/>
                    <a:pt x="433" y="642"/>
                    <a:pt x="475" y="642"/>
                  </a:cubicBezTo>
                  <a:cubicBezTo>
                    <a:pt x="593" y="642"/>
                    <a:pt x="708" y="574"/>
                    <a:pt x="759" y="463"/>
                  </a:cubicBezTo>
                  <a:cubicBezTo>
                    <a:pt x="829" y="299"/>
                    <a:pt x="759" y="112"/>
                    <a:pt x="595" y="41"/>
                  </a:cubicBezTo>
                  <a:lnTo>
                    <a:pt x="595" y="30"/>
                  </a:lnTo>
                  <a:cubicBezTo>
                    <a:pt x="549" y="10"/>
                    <a:pt x="504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8"/>
            <p:cNvSpPr/>
            <p:nvPr/>
          </p:nvSpPr>
          <p:spPr>
            <a:xfrm>
              <a:off x="5090300" y="3039350"/>
              <a:ext cx="18625" cy="15850"/>
            </a:xfrm>
            <a:custGeom>
              <a:avLst/>
              <a:gdLst/>
              <a:ahLst/>
              <a:cxnLst/>
              <a:rect l="l" t="t" r="r" b="b"/>
              <a:pathLst>
                <a:path w="745" h="634" extrusionOk="0">
                  <a:moveTo>
                    <a:pt x="356" y="1"/>
                  </a:moveTo>
                  <a:cubicBezTo>
                    <a:pt x="320" y="1"/>
                    <a:pt x="283" y="7"/>
                    <a:pt x="246" y="20"/>
                  </a:cubicBezTo>
                  <a:cubicBezTo>
                    <a:pt x="83" y="91"/>
                    <a:pt x="1" y="266"/>
                    <a:pt x="71" y="430"/>
                  </a:cubicBezTo>
                  <a:cubicBezTo>
                    <a:pt x="118" y="566"/>
                    <a:pt x="237" y="633"/>
                    <a:pt x="357" y="633"/>
                  </a:cubicBezTo>
                  <a:cubicBezTo>
                    <a:pt x="474" y="633"/>
                    <a:pt x="592" y="569"/>
                    <a:pt x="644" y="442"/>
                  </a:cubicBezTo>
                  <a:cubicBezTo>
                    <a:pt x="744" y="221"/>
                    <a:pt x="570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8"/>
            <p:cNvSpPr/>
            <p:nvPr/>
          </p:nvSpPr>
          <p:spPr>
            <a:xfrm>
              <a:off x="5116050" y="3146750"/>
              <a:ext cx="8800" cy="8000"/>
            </a:xfrm>
            <a:custGeom>
              <a:avLst/>
              <a:gdLst/>
              <a:ahLst/>
              <a:cxnLst/>
              <a:rect l="l" t="t" r="r" b="b"/>
              <a:pathLst>
                <a:path w="352" h="320" extrusionOk="0">
                  <a:moveTo>
                    <a:pt x="174" y="0"/>
                  </a:moveTo>
                  <a:cubicBezTo>
                    <a:pt x="135" y="0"/>
                    <a:pt x="94" y="18"/>
                    <a:pt x="59" y="53"/>
                  </a:cubicBezTo>
                  <a:cubicBezTo>
                    <a:pt x="0" y="111"/>
                    <a:pt x="0" y="205"/>
                    <a:pt x="59" y="275"/>
                  </a:cubicBezTo>
                  <a:cubicBezTo>
                    <a:pt x="88" y="305"/>
                    <a:pt x="129" y="319"/>
                    <a:pt x="170" y="319"/>
                  </a:cubicBezTo>
                  <a:cubicBezTo>
                    <a:pt x="211" y="319"/>
                    <a:pt x="252" y="305"/>
                    <a:pt x="281" y="275"/>
                  </a:cubicBezTo>
                  <a:cubicBezTo>
                    <a:pt x="351" y="205"/>
                    <a:pt x="351" y="111"/>
                    <a:pt x="281" y="53"/>
                  </a:cubicBezTo>
                  <a:cubicBezTo>
                    <a:pt x="252" y="18"/>
                    <a:pt x="214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8"/>
            <p:cNvSpPr/>
            <p:nvPr/>
          </p:nvSpPr>
          <p:spPr>
            <a:xfrm>
              <a:off x="5307325" y="3230050"/>
              <a:ext cx="9375" cy="8125"/>
            </a:xfrm>
            <a:custGeom>
              <a:avLst/>
              <a:gdLst/>
              <a:ahLst/>
              <a:cxnLst/>
              <a:rect l="l" t="t" r="r" b="b"/>
              <a:pathLst>
                <a:path w="375" h="325" extrusionOk="0">
                  <a:moveTo>
                    <a:pt x="169" y="1"/>
                  </a:moveTo>
                  <a:cubicBezTo>
                    <a:pt x="83" y="1"/>
                    <a:pt x="0" y="64"/>
                    <a:pt x="0" y="160"/>
                  </a:cubicBezTo>
                  <a:cubicBezTo>
                    <a:pt x="0" y="242"/>
                    <a:pt x="71" y="313"/>
                    <a:pt x="164" y="324"/>
                  </a:cubicBezTo>
                  <a:cubicBezTo>
                    <a:pt x="305" y="324"/>
                    <a:pt x="375" y="149"/>
                    <a:pt x="281" y="44"/>
                  </a:cubicBezTo>
                  <a:cubicBezTo>
                    <a:pt x="248" y="14"/>
                    <a:pt x="208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8"/>
            <p:cNvSpPr/>
            <p:nvPr/>
          </p:nvSpPr>
          <p:spPr>
            <a:xfrm>
              <a:off x="5501225" y="3154575"/>
              <a:ext cx="9850" cy="7700"/>
            </a:xfrm>
            <a:custGeom>
              <a:avLst/>
              <a:gdLst/>
              <a:ahLst/>
              <a:cxnLst/>
              <a:rect l="l" t="t" r="r" b="b"/>
              <a:pathLst>
                <a:path w="394" h="308" extrusionOk="0">
                  <a:moveTo>
                    <a:pt x="182" y="0"/>
                  </a:moveTo>
                  <a:cubicBezTo>
                    <a:pt x="141" y="0"/>
                    <a:pt x="100" y="15"/>
                    <a:pt x="71" y="44"/>
                  </a:cubicBezTo>
                  <a:cubicBezTo>
                    <a:pt x="1" y="103"/>
                    <a:pt x="1" y="208"/>
                    <a:pt x="71" y="266"/>
                  </a:cubicBezTo>
                  <a:lnTo>
                    <a:pt x="59" y="266"/>
                  </a:lnTo>
                  <a:cubicBezTo>
                    <a:pt x="94" y="295"/>
                    <a:pt x="131" y="308"/>
                    <a:pt x="167" y="308"/>
                  </a:cubicBezTo>
                  <a:cubicBezTo>
                    <a:pt x="289" y="308"/>
                    <a:pt x="393" y="162"/>
                    <a:pt x="293" y="44"/>
                  </a:cubicBezTo>
                  <a:cubicBezTo>
                    <a:pt x="264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8"/>
            <p:cNvSpPr/>
            <p:nvPr/>
          </p:nvSpPr>
          <p:spPr>
            <a:xfrm>
              <a:off x="5584300" y="2964200"/>
              <a:ext cx="9375" cy="8100"/>
            </a:xfrm>
            <a:custGeom>
              <a:avLst/>
              <a:gdLst/>
              <a:ahLst/>
              <a:cxnLst/>
              <a:rect l="l" t="t" r="r" b="b"/>
              <a:pathLst>
                <a:path w="375" h="324" extrusionOk="0">
                  <a:moveTo>
                    <a:pt x="210" y="0"/>
                  </a:moveTo>
                  <a:cubicBezTo>
                    <a:pt x="173" y="0"/>
                    <a:pt x="135" y="14"/>
                    <a:pt x="106" y="43"/>
                  </a:cubicBezTo>
                  <a:cubicBezTo>
                    <a:pt x="0" y="148"/>
                    <a:pt x="71" y="312"/>
                    <a:pt x="211" y="324"/>
                  </a:cubicBezTo>
                  <a:cubicBezTo>
                    <a:pt x="293" y="324"/>
                    <a:pt x="363" y="254"/>
                    <a:pt x="375" y="160"/>
                  </a:cubicBezTo>
                  <a:cubicBezTo>
                    <a:pt x="375" y="64"/>
                    <a:pt x="292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8"/>
            <p:cNvSpPr/>
            <p:nvPr/>
          </p:nvSpPr>
          <p:spPr>
            <a:xfrm>
              <a:off x="5509725" y="2770875"/>
              <a:ext cx="8200" cy="7925"/>
            </a:xfrm>
            <a:custGeom>
              <a:avLst/>
              <a:gdLst/>
              <a:ahLst/>
              <a:cxnLst/>
              <a:rect l="l" t="t" r="r" b="b"/>
              <a:pathLst>
                <a:path w="328" h="317" extrusionOk="0">
                  <a:moveTo>
                    <a:pt x="160" y="0"/>
                  </a:moveTo>
                  <a:cubicBezTo>
                    <a:pt x="77" y="0"/>
                    <a:pt x="0" y="64"/>
                    <a:pt x="0" y="160"/>
                  </a:cubicBezTo>
                  <a:cubicBezTo>
                    <a:pt x="0" y="254"/>
                    <a:pt x="73" y="316"/>
                    <a:pt x="153" y="316"/>
                  </a:cubicBezTo>
                  <a:cubicBezTo>
                    <a:pt x="193" y="316"/>
                    <a:pt x="234" y="300"/>
                    <a:pt x="269" y="265"/>
                  </a:cubicBezTo>
                  <a:cubicBezTo>
                    <a:pt x="328" y="207"/>
                    <a:pt x="328" y="102"/>
                    <a:pt x="269" y="43"/>
                  </a:cubicBezTo>
                  <a:cubicBezTo>
                    <a:pt x="236" y="14"/>
                    <a:pt x="197" y="0"/>
                    <a:pt x="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8"/>
            <p:cNvSpPr/>
            <p:nvPr/>
          </p:nvSpPr>
          <p:spPr>
            <a:xfrm>
              <a:off x="5317350" y="2687400"/>
              <a:ext cx="9300" cy="7750"/>
            </a:xfrm>
            <a:custGeom>
              <a:avLst/>
              <a:gdLst/>
              <a:ahLst/>
              <a:cxnLst/>
              <a:rect l="l" t="t" r="r" b="b"/>
              <a:pathLst>
                <a:path w="372" h="310" extrusionOk="0">
                  <a:moveTo>
                    <a:pt x="195" y="0"/>
                  </a:moveTo>
                  <a:cubicBezTo>
                    <a:pt x="63" y="0"/>
                    <a:pt x="0" y="168"/>
                    <a:pt x="91" y="258"/>
                  </a:cubicBezTo>
                  <a:cubicBezTo>
                    <a:pt x="126" y="294"/>
                    <a:pt x="167" y="309"/>
                    <a:pt x="208" y="309"/>
                  </a:cubicBezTo>
                  <a:cubicBezTo>
                    <a:pt x="288" y="309"/>
                    <a:pt x="364" y="247"/>
                    <a:pt x="372" y="153"/>
                  </a:cubicBezTo>
                  <a:cubicBezTo>
                    <a:pt x="372" y="71"/>
                    <a:pt x="301" y="1"/>
                    <a:pt x="208" y="1"/>
                  </a:cubicBezTo>
                  <a:cubicBezTo>
                    <a:pt x="203" y="1"/>
                    <a:pt x="199" y="0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8"/>
            <p:cNvSpPr/>
            <p:nvPr/>
          </p:nvSpPr>
          <p:spPr>
            <a:xfrm>
              <a:off x="5123950" y="2762725"/>
              <a:ext cx="9950" cy="8175"/>
            </a:xfrm>
            <a:custGeom>
              <a:avLst/>
              <a:gdLst/>
              <a:ahLst/>
              <a:cxnLst/>
              <a:rect l="l" t="t" r="r" b="b"/>
              <a:pathLst>
                <a:path w="398" h="327" extrusionOk="0">
                  <a:moveTo>
                    <a:pt x="170" y="1"/>
                  </a:moveTo>
                  <a:cubicBezTo>
                    <a:pt x="129" y="1"/>
                    <a:pt x="88" y="18"/>
                    <a:pt x="59" y="53"/>
                  </a:cubicBezTo>
                  <a:cubicBezTo>
                    <a:pt x="0" y="112"/>
                    <a:pt x="0" y="217"/>
                    <a:pt x="59" y="275"/>
                  </a:cubicBezTo>
                  <a:cubicBezTo>
                    <a:pt x="92" y="311"/>
                    <a:pt x="130" y="326"/>
                    <a:pt x="167" y="326"/>
                  </a:cubicBezTo>
                  <a:cubicBezTo>
                    <a:pt x="288" y="326"/>
                    <a:pt x="397" y="169"/>
                    <a:pt x="281" y="53"/>
                  </a:cubicBezTo>
                  <a:cubicBezTo>
                    <a:pt x="252" y="18"/>
                    <a:pt x="211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8"/>
            <p:cNvSpPr/>
            <p:nvPr/>
          </p:nvSpPr>
          <p:spPr>
            <a:xfrm>
              <a:off x="5040375" y="2953275"/>
              <a:ext cx="9300" cy="7825"/>
            </a:xfrm>
            <a:custGeom>
              <a:avLst/>
              <a:gdLst/>
              <a:ahLst/>
              <a:cxnLst/>
              <a:rect l="l" t="t" r="r" b="b"/>
              <a:pathLst>
                <a:path w="372" h="313" extrusionOk="0">
                  <a:moveTo>
                    <a:pt x="161" y="0"/>
                  </a:moveTo>
                  <a:cubicBezTo>
                    <a:pt x="79" y="0"/>
                    <a:pt x="9" y="59"/>
                    <a:pt x="9" y="153"/>
                  </a:cubicBezTo>
                  <a:cubicBezTo>
                    <a:pt x="1" y="249"/>
                    <a:pt x="81" y="312"/>
                    <a:pt x="162" y="312"/>
                  </a:cubicBezTo>
                  <a:cubicBezTo>
                    <a:pt x="199" y="312"/>
                    <a:pt x="237" y="299"/>
                    <a:pt x="266" y="270"/>
                  </a:cubicBezTo>
                  <a:cubicBezTo>
                    <a:pt x="372" y="164"/>
                    <a:pt x="30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8"/>
            <p:cNvSpPr/>
            <p:nvPr/>
          </p:nvSpPr>
          <p:spPr>
            <a:xfrm>
              <a:off x="6010450" y="1743275"/>
              <a:ext cx="31600" cy="28650"/>
            </a:xfrm>
            <a:custGeom>
              <a:avLst/>
              <a:gdLst/>
              <a:ahLst/>
              <a:cxnLst/>
              <a:rect l="l" t="t" r="r" b="b"/>
              <a:pathLst>
                <a:path w="1264" h="1146" extrusionOk="0">
                  <a:moveTo>
                    <a:pt x="642" y="0"/>
                  </a:moveTo>
                  <a:cubicBezTo>
                    <a:pt x="496" y="0"/>
                    <a:pt x="349" y="56"/>
                    <a:pt x="234" y="165"/>
                  </a:cubicBezTo>
                  <a:cubicBezTo>
                    <a:pt x="12" y="376"/>
                    <a:pt x="0" y="739"/>
                    <a:pt x="222" y="973"/>
                  </a:cubicBezTo>
                  <a:cubicBezTo>
                    <a:pt x="336" y="1087"/>
                    <a:pt x="484" y="1145"/>
                    <a:pt x="633" y="1145"/>
                  </a:cubicBezTo>
                  <a:cubicBezTo>
                    <a:pt x="774" y="1145"/>
                    <a:pt x="916" y="1093"/>
                    <a:pt x="1030" y="984"/>
                  </a:cubicBezTo>
                  <a:cubicBezTo>
                    <a:pt x="1264" y="774"/>
                    <a:pt x="1264" y="399"/>
                    <a:pt x="1053" y="177"/>
                  </a:cubicBezTo>
                  <a:cubicBezTo>
                    <a:pt x="940" y="59"/>
                    <a:pt x="792" y="0"/>
                    <a:pt x="6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8"/>
            <p:cNvSpPr/>
            <p:nvPr/>
          </p:nvSpPr>
          <p:spPr>
            <a:xfrm>
              <a:off x="6065425" y="1744500"/>
              <a:ext cx="31900" cy="28600"/>
            </a:xfrm>
            <a:custGeom>
              <a:avLst/>
              <a:gdLst/>
              <a:ahLst/>
              <a:cxnLst/>
              <a:rect l="l" t="t" r="r" b="b"/>
              <a:pathLst>
                <a:path w="1276" h="1144" extrusionOk="0">
                  <a:moveTo>
                    <a:pt x="630" y="1"/>
                  </a:moveTo>
                  <a:cubicBezTo>
                    <a:pt x="489" y="1"/>
                    <a:pt x="347" y="50"/>
                    <a:pt x="234" y="151"/>
                  </a:cubicBezTo>
                  <a:cubicBezTo>
                    <a:pt x="12" y="374"/>
                    <a:pt x="0" y="736"/>
                    <a:pt x="223" y="970"/>
                  </a:cubicBezTo>
                  <a:cubicBezTo>
                    <a:pt x="337" y="1084"/>
                    <a:pt x="488" y="1143"/>
                    <a:pt x="639" y="1143"/>
                  </a:cubicBezTo>
                  <a:cubicBezTo>
                    <a:pt x="783" y="1143"/>
                    <a:pt x="928" y="1090"/>
                    <a:pt x="1042" y="982"/>
                  </a:cubicBezTo>
                  <a:cubicBezTo>
                    <a:pt x="1264" y="760"/>
                    <a:pt x="1276" y="397"/>
                    <a:pt x="1053" y="175"/>
                  </a:cubicBezTo>
                  <a:cubicBezTo>
                    <a:pt x="938" y="59"/>
                    <a:pt x="784" y="1"/>
                    <a:pt x="6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8"/>
            <p:cNvSpPr/>
            <p:nvPr/>
          </p:nvSpPr>
          <p:spPr>
            <a:xfrm>
              <a:off x="6066600" y="1689550"/>
              <a:ext cx="31900" cy="28600"/>
            </a:xfrm>
            <a:custGeom>
              <a:avLst/>
              <a:gdLst/>
              <a:ahLst/>
              <a:cxnLst/>
              <a:rect l="l" t="t" r="r" b="b"/>
              <a:pathLst>
                <a:path w="1276" h="1144" extrusionOk="0">
                  <a:moveTo>
                    <a:pt x="636" y="1"/>
                  </a:moveTo>
                  <a:cubicBezTo>
                    <a:pt x="493" y="1"/>
                    <a:pt x="348" y="54"/>
                    <a:pt x="234" y="162"/>
                  </a:cubicBezTo>
                  <a:cubicBezTo>
                    <a:pt x="12" y="384"/>
                    <a:pt x="0" y="747"/>
                    <a:pt x="223" y="969"/>
                  </a:cubicBezTo>
                  <a:cubicBezTo>
                    <a:pt x="338" y="1085"/>
                    <a:pt x="492" y="1143"/>
                    <a:pt x="644" y="1143"/>
                  </a:cubicBezTo>
                  <a:cubicBezTo>
                    <a:pt x="784" y="1143"/>
                    <a:pt x="923" y="1093"/>
                    <a:pt x="1030" y="992"/>
                  </a:cubicBezTo>
                  <a:cubicBezTo>
                    <a:pt x="1264" y="770"/>
                    <a:pt x="1275" y="407"/>
                    <a:pt x="1053" y="173"/>
                  </a:cubicBezTo>
                  <a:cubicBezTo>
                    <a:pt x="939" y="59"/>
                    <a:pt x="788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8"/>
            <p:cNvSpPr/>
            <p:nvPr/>
          </p:nvSpPr>
          <p:spPr>
            <a:xfrm>
              <a:off x="6011600" y="1688425"/>
              <a:ext cx="31625" cy="28550"/>
            </a:xfrm>
            <a:custGeom>
              <a:avLst/>
              <a:gdLst/>
              <a:ahLst/>
              <a:cxnLst/>
              <a:rect l="l" t="t" r="r" b="b"/>
              <a:pathLst>
                <a:path w="1265" h="1142" extrusionOk="0">
                  <a:moveTo>
                    <a:pt x="632" y="0"/>
                  </a:moveTo>
                  <a:cubicBezTo>
                    <a:pt x="490" y="0"/>
                    <a:pt x="347" y="53"/>
                    <a:pt x="235" y="160"/>
                  </a:cubicBezTo>
                  <a:cubicBezTo>
                    <a:pt x="1" y="382"/>
                    <a:pt x="1" y="745"/>
                    <a:pt x="223" y="967"/>
                  </a:cubicBezTo>
                  <a:cubicBezTo>
                    <a:pt x="333" y="1083"/>
                    <a:pt x="483" y="1141"/>
                    <a:pt x="636" y="1141"/>
                  </a:cubicBezTo>
                  <a:cubicBezTo>
                    <a:pt x="776" y="1141"/>
                    <a:pt x="918" y="1092"/>
                    <a:pt x="1030" y="991"/>
                  </a:cubicBezTo>
                  <a:cubicBezTo>
                    <a:pt x="1264" y="768"/>
                    <a:pt x="1264" y="406"/>
                    <a:pt x="1054" y="183"/>
                  </a:cubicBezTo>
                  <a:cubicBezTo>
                    <a:pt x="938" y="62"/>
                    <a:pt x="785" y="0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8"/>
            <p:cNvSpPr/>
            <p:nvPr/>
          </p:nvSpPr>
          <p:spPr>
            <a:xfrm>
              <a:off x="6005175" y="1785900"/>
              <a:ext cx="37150" cy="31700"/>
            </a:xfrm>
            <a:custGeom>
              <a:avLst/>
              <a:gdLst/>
              <a:ahLst/>
              <a:cxnLst/>
              <a:rect l="l" t="t" r="r" b="b"/>
              <a:pathLst>
                <a:path w="1486" h="1268" extrusionOk="0">
                  <a:moveTo>
                    <a:pt x="718" y="0"/>
                  </a:moveTo>
                  <a:cubicBezTo>
                    <a:pt x="484" y="0"/>
                    <a:pt x="250" y="126"/>
                    <a:pt x="141" y="379"/>
                  </a:cubicBezTo>
                  <a:cubicBezTo>
                    <a:pt x="0" y="707"/>
                    <a:pt x="141" y="1069"/>
                    <a:pt x="468" y="1210"/>
                  </a:cubicBezTo>
                  <a:cubicBezTo>
                    <a:pt x="556" y="1250"/>
                    <a:pt x="645" y="1268"/>
                    <a:pt x="730" y="1268"/>
                  </a:cubicBezTo>
                  <a:cubicBezTo>
                    <a:pt x="1145" y="1268"/>
                    <a:pt x="1485" y="839"/>
                    <a:pt x="1311" y="402"/>
                  </a:cubicBezTo>
                  <a:cubicBezTo>
                    <a:pt x="1204" y="135"/>
                    <a:pt x="961" y="0"/>
                    <a:pt x="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8"/>
            <p:cNvSpPr/>
            <p:nvPr/>
          </p:nvSpPr>
          <p:spPr>
            <a:xfrm>
              <a:off x="6063650" y="1787025"/>
              <a:ext cx="38350" cy="31725"/>
            </a:xfrm>
            <a:custGeom>
              <a:avLst/>
              <a:gdLst/>
              <a:ahLst/>
              <a:cxnLst/>
              <a:rect l="l" t="t" r="r" b="b"/>
              <a:pathLst>
                <a:path w="1534" h="1269" extrusionOk="0">
                  <a:moveTo>
                    <a:pt x="763" y="0"/>
                  </a:moveTo>
                  <a:cubicBezTo>
                    <a:pt x="340" y="0"/>
                    <a:pt x="1" y="432"/>
                    <a:pt x="177" y="872"/>
                  </a:cubicBezTo>
                  <a:cubicBezTo>
                    <a:pt x="266" y="1121"/>
                    <a:pt x="503" y="1269"/>
                    <a:pt x="756" y="1269"/>
                  </a:cubicBezTo>
                  <a:cubicBezTo>
                    <a:pt x="836" y="1269"/>
                    <a:pt x="917" y="1254"/>
                    <a:pt x="996" y="1223"/>
                  </a:cubicBezTo>
                  <a:cubicBezTo>
                    <a:pt x="1522" y="1024"/>
                    <a:pt x="1534" y="276"/>
                    <a:pt x="1019" y="53"/>
                  </a:cubicBezTo>
                  <a:cubicBezTo>
                    <a:pt x="933" y="17"/>
                    <a:pt x="846" y="0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8"/>
            <p:cNvSpPr/>
            <p:nvPr/>
          </p:nvSpPr>
          <p:spPr>
            <a:xfrm>
              <a:off x="6107825" y="1746075"/>
              <a:ext cx="41200" cy="31850"/>
            </a:xfrm>
            <a:custGeom>
              <a:avLst/>
              <a:gdLst/>
              <a:ahLst/>
              <a:cxnLst/>
              <a:rect l="l" t="t" r="r" b="b"/>
              <a:pathLst>
                <a:path w="1648" h="1274" extrusionOk="0">
                  <a:moveTo>
                    <a:pt x="719" y="1"/>
                  </a:moveTo>
                  <a:cubicBezTo>
                    <a:pt x="474" y="1"/>
                    <a:pt x="246" y="145"/>
                    <a:pt x="141" y="381"/>
                  </a:cubicBezTo>
                  <a:cubicBezTo>
                    <a:pt x="1" y="697"/>
                    <a:pt x="141" y="1071"/>
                    <a:pt x="469" y="1212"/>
                  </a:cubicBezTo>
                  <a:cubicBezTo>
                    <a:pt x="564" y="1254"/>
                    <a:pt x="656" y="1273"/>
                    <a:pt x="741" y="1273"/>
                  </a:cubicBezTo>
                  <a:cubicBezTo>
                    <a:pt x="1338" y="1273"/>
                    <a:pt x="1647" y="350"/>
                    <a:pt x="972" y="53"/>
                  </a:cubicBezTo>
                  <a:cubicBezTo>
                    <a:pt x="889" y="18"/>
                    <a:pt x="803" y="1"/>
                    <a:pt x="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8"/>
            <p:cNvSpPr/>
            <p:nvPr/>
          </p:nvSpPr>
          <p:spPr>
            <a:xfrm>
              <a:off x="6107775" y="1686750"/>
              <a:ext cx="36925" cy="31625"/>
            </a:xfrm>
            <a:custGeom>
              <a:avLst/>
              <a:gdLst/>
              <a:ahLst/>
              <a:cxnLst/>
              <a:rect l="l" t="t" r="r" b="b"/>
              <a:pathLst>
                <a:path w="1477" h="1265" extrusionOk="0">
                  <a:moveTo>
                    <a:pt x="772" y="0"/>
                  </a:moveTo>
                  <a:cubicBezTo>
                    <a:pt x="539" y="0"/>
                    <a:pt x="305" y="126"/>
                    <a:pt x="190" y="379"/>
                  </a:cubicBezTo>
                  <a:cubicBezTo>
                    <a:pt x="1" y="817"/>
                    <a:pt x="338" y="1264"/>
                    <a:pt x="767" y="1264"/>
                  </a:cubicBezTo>
                  <a:cubicBezTo>
                    <a:pt x="842" y="1264"/>
                    <a:pt x="919" y="1251"/>
                    <a:pt x="997" y="1221"/>
                  </a:cubicBezTo>
                  <a:cubicBezTo>
                    <a:pt x="1325" y="1093"/>
                    <a:pt x="1477" y="730"/>
                    <a:pt x="1360" y="402"/>
                  </a:cubicBezTo>
                  <a:cubicBezTo>
                    <a:pt x="1253" y="135"/>
                    <a:pt x="1013" y="0"/>
                    <a:pt x="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8"/>
            <p:cNvSpPr/>
            <p:nvPr/>
          </p:nvSpPr>
          <p:spPr>
            <a:xfrm>
              <a:off x="6066600" y="1643950"/>
              <a:ext cx="38375" cy="31675"/>
            </a:xfrm>
            <a:custGeom>
              <a:avLst/>
              <a:gdLst/>
              <a:ahLst/>
              <a:cxnLst/>
              <a:rect l="l" t="t" r="r" b="b"/>
              <a:pathLst>
                <a:path w="1535" h="1267" extrusionOk="0">
                  <a:moveTo>
                    <a:pt x="765" y="1"/>
                  </a:moveTo>
                  <a:cubicBezTo>
                    <a:pt x="691" y="1"/>
                    <a:pt x="615" y="14"/>
                    <a:pt x="538" y="44"/>
                  </a:cubicBezTo>
                  <a:cubicBezTo>
                    <a:pt x="12" y="243"/>
                    <a:pt x="0" y="980"/>
                    <a:pt x="503" y="1214"/>
                  </a:cubicBezTo>
                  <a:cubicBezTo>
                    <a:pt x="587" y="1249"/>
                    <a:pt x="673" y="1266"/>
                    <a:pt x="758" y="1266"/>
                  </a:cubicBezTo>
                  <a:cubicBezTo>
                    <a:pt x="1006" y="1266"/>
                    <a:pt x="1241" y="1122"/>
                    <a:pt x="1346" y="886"/>
                  </a:cubicBezTo>
                  <a:cubicBezTo>
                    <a:pt x="1535" y="448"/>
                    <a:pt x="1190" y="1"/>
                    <a:pt x="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8"/>
            <p:cNvSpPr/>
            <p:nvPr/>
          </p:nvSpPr>
          <p:spPr>
            <a:xfrm>
              <a:off x="6006925" y="1642725"/>
              <a:ext cx="38350" cy="31725"/>
            </a:xfrm>
            <a:custGeom>
              <a:avLst/>
              <a:gdLst/>
              <a:ahLst/>
              <a:cxnLst/>
              <a:rect l="l" t="t" r="r" b="b"/>
              <a:pathLst>
                <a:path w="1534" h="1269" extrusionOk="0">
                  <a:moveTo>
                    <a:pt x="777" y="0"/>
                  </a:moveTo>
                  <a:cubicBezTo>
                    <a:pt x="698" y="0"/>
                    <a:pt x="617" y="15"/>
                    <a:pt x="539" y="46"/>
                  </a:cubicBezTo>
                  <a:cubicBezTo>
                    <a:pt x="12" y="245"/>
                    <a:pt x="1" y="982"/>
                    <a:pt x="515" y="1216"/>
                  </a:cubicBezTo>
                  <a:cubicBezTo>
                    <a:pt x="600" y="1252"/>
                    <a:pt x="685" y="1269"/>
                    <a:pt x="767" y="1269"/>
                  </a:cubicBezTo>
                  <a:cubicBezTo>
                    <a:pt x="1187" y="1269"/>
                    <a:pt x="1534" y="837"/>
                    <a:pt x="1358" y="397"/>
                  </a:cubicBezTo>
                  <a:cubicBezTo>
                    <a:pt x="1260" y="148"/>
                    <a:pt x="1027" y="0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8"/>
            <p:cNvSpPr/>
            <p:nvPr/>
          </p:nvSpPr>
          <p:spPr>
            <a:xfrm>
              <a:off x="5963875" y="1683800"/>
              <a:ext cx="38400" cy="31650"/>
            </a:xfrm>
            <a:custGeom>
              <a:avLst/>
              <a:gdLst/>
              <a:ahLst/>
              <a:cxnLst/>
              <a:rect l="l" t="t" r="r" b="b"/>
              <a:pathLst>
                <a:path w="1536" h="1266" extrusionOk="0">
                  <a:moveTo>
                    <a:pt x="773" y="0"/>
                  </a:moveTo>
                  <a:cubicBezTo>
                    <a:pt x="530" y="0"/>
                    <a:pt x="295" y="144"/>
                    <a:pt x="190" y="380"/>
                  </a:cubicBezTo>
                  <a:cubicBezTo>
                    <a:pt x="1" y="818"/>
                    <a:pt x="338" y="1265"/>
                    <a:pt x="767" y="1265"/>
                  </a:cubicBezTo>
                  <a:cubicBezTo>
                    <a:pt x="842" y="1265"/>
                    <a:pt x="919" y="1252"/>
                    <a:pt x="997" y="1222"/>
                  </a:cubicBezTo>
                  <a:cubicBezTo>
                    <a:pt x="1512" y="1012"/>
                    <a:pt x="1535" y="286"/>
                    <a:pt x="1021" y="52"/>
                  </a:cubicBezTo>
                  <a:cubicBezTo>
                    <a:pt x="940" y="17"/>
                    <a:pt x="856" y="0"/>
                    <a:pt x="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8"/>
            <p:cNvSpPr/>
            <p:nvPr/>
          </p:nvSpPr>
          <p:spPr>
            <a:xfrm>
              <a:off x="5963925" y="1743100"/>
              <a:ext cx="37200" cy="31625"/>
            </a:xfrm>
            <a:custGeom>
              <a:avLst/>
              <a:gdLst/>
              <a:ahLst/>
              <a:cxnLst/>
              <a:rect l="l" t="t" r="r" b="b"/>
              <a:pathLst>
                <a:path w="1488" h="1265" extrusionOk="0">
                  <a:moveTo>
                    <a:pt x="712" y="1"/>
                  </a:moveTo>
                  <a:cubicBezTo>
                    <a:pt x="636" y="1"/>
                    <a:pt x="559" y="14"/>
                    <a:pt x="481" y="44"/>
                  </a:cubicBezTo>
                  <a:cubicBezTo>
                    <a:pt x="165" y="172"/>
                    <a:pt x="1" y="535"/>
                    <a:pt x="130" y="863"/>
                  </a:cubicBezTo>
                  <a:cubicBezTo>
                    <a:pt x="231" y="1130"/>
                    <a:pt x="471" y="1265"/>
                    <a:pt x="712" y="1265"/>
                  </a:cubicBezTo>
                  <a:cubicBezTo>
                    <a:pt x="945" y="1265"/>
                    <a:pt x="1179" y="1139"/>
                    <a:pt x="1288" y="886"/>
                  </a:cubicBezTo>
                  <a:cubicBezTo>
                    <a:pt x="1487" y="448"/>
                    <a:pt x="1143" y="1"/>
                    <a:pt x="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8"/>
            <p:cNvSpPr/>
            <p:nvPr/>
          </p:nvSpPr>
          <p:spPr>
            <a:xfrm>
              <a:off x="5961300" y="1803350"/>
              <a:ext cx="16900" cy="15800"/>
            </a:xfrm>
            <a:custGeom>
              <a:avLst/>
              <a:gdLst/>
              <a:ahLst/>
              <a:cxnLst/>
              <a:rect l="l" t="t" r="r" b="b"/>
              <a:pathLst>
                <a:path w="676" h="632" extrusionOk="0">
                  <a:moveTo>
                    <a:pt x="346" y="0"/>
                  </a:moveTo>
                  <a:cubicBezTo>
                    <a:pt x="270" y="0"/>
                    <a:pt x="192" y="28"/>
                    <a:pt x="129" y="90"/>
                  </a:cubicBezTo>
                  <a:cubicBezTo>
                    <a:pt x="12" y="207"/>
                    <a:pt x="1" y="406"/>
                    <a:pt x="129" y="535"/>
                  </a:cubicBezTo>
                  <a:cubicBezTo>
                    <a:pt x="192" y="601"/>
                    <a:pt x="272" y="631"/>
                    <a:pt x="352" y="631"/>
                  </a:cubicBezTo>
                  <a:cubicBezTo>
                    <a:pt x="511" y="631"/>
                    <a:pt x="667" y="512"/>
                    <a:pt x="667" y="324"/>
                  </a:cubicBezTo>
                  <a:cubicBezTo>
                    <a:pt x="675" y="132"/>
                    <a:pt x="513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8"/>
            <p:cNvSpPr/>
            <p:nvPr/>
          </p:nvSpPr>
          <p:spPr>
            <a:xfrm>
              <a:off x="6044075" y="1839050"/>
              <a:ext cx="18450" cy="16000"/>
            </a:xfrm>
            <a:custGeom>
              <a:avLst/>
              <a:gdLst/>
              <a:ahLst/>
              <a:cxnLst/>
              <a:rect l="l" t="t" r="r" b="b"/>
              <a:pathLst>
                <a:path w="738" h="640" extrusionOk="0">
                  <a:moveTo>
                    <a:pt x="319" y="0"/>
                  </a:moveTo>
                  <a:cubicBezTo>
                    <a:pt x="156" y="0"/>
                    <a:pt x="0" y="125"/>
                    <a:pt x="0" y="312"/>
                  </a:cubicBezTo>
                  <a:cubicBezTo>
                    <a:pt x="0" y="488"/>
                    <a:pt x="141" y="640"/>
                    <a:pt x="305" y="640"/>
                  </a:cubicBezTo>
                  <a:cubicBezTo>
                    <a:pt x="597" y="640"/>
                    <a:pt x="737" y="300"/>
                    <a:pt x="550" y="101"/>
                  </a:cubicBezTo>
                  <a:cubicBezTo>
                    <a:pt x="484" y="31"/>
                    <a:pt x="401" y="0"/>
                    <a:pt x="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8"/>
            <p:cNvSpPr/>
            <p:nvPr/>
          </p:nvSpPr>
          <p:spPr>
            <a:xfrm>
              <a:off x="6124800" y="1806775"/>
              <a:ext cx="21075" cy="15925"/>
            </a:xfrm>
            <a:custGeom>
              <a:avLst/>
              <a:gdLst/>
              <a:ahLst/>
              <a:cxnLst/>
              <a:rect l="l" t="t" r="r" b="b"/>
              <a:pathLst>
                <a:path w="843" h="637" extrusionOk="0">
                  <a:moveTo>
                    <a:pt x="422" y="0"/>
                  </a:moveTo>
                  <a:cubicBezTo>
                    <a:pt x="141" y="0"/>
                    <a:pt x="0" y="328"/>
                    <a:pt x="188" y="538"/>
                  </a:cubicBezTo>
                  <a:cubicBezTo>
                    <a:pt x="253" y="604"/>
                    <a:pt x="338" y="636"/>
                    <a:pt x="422" y="636"/>
                  </a:cubicBezTo>
                  <a:cubicBezTo>
                    <a:pt x="501" y="636"/>
                    <a:pt x="581" y="607"/>
                    <a:pt x="644" y="550"/>
                  </a:cubicBezTo>
                  <a:cubicBezTo>
                    <a:pt x="843" y="351"/>
                    <a:pt x="702" y="12"/>
                    <a:pt x="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8"/>
            <p:cNvSpPr/>
            <p:nvPr/>
          </p:nvSpPr>
          <p:spPr>
            <a:xfrm>
              <a:off x="6160775" y="1725250"/>
              <a:ext cx="18450" cy="15750"/>
            </a:xfrm>
            <a:custGeom>
              <a:avLst/>
              <a:gdLst/>
              <a:ahLst/>
              <a:cxnLst/>
              <a:rect l="l" t="t" r="r" b="b"/>
              <a:pathLst>
                <a:path w="738" h="630" extrusionOk="0">
                  <a:moveTo>
                    <a:pt x="419" y="0"/>
                  </a:moveTo>
                  <a:cubicBezTo>
                    <a:pt x="343" y="0"/>
                    <a:pt x="266" y="28"/>
                    <a:pt x="199" y="91"/>
                  </a:cubicBezTo>
                  <a:cubicBezTo>
                    <a:pt x="0" y="278"/>
                    <a:pt x="129" y="629"/>
                    <a:pt x="410" y="629"/>
                  </a:cubicBezTo>
                  <a:cubicBezTo>
                    <a:pt x="417" y="629"/>
                    <a:pt x="423" y="630"/>
                    <a:pt x="430" y="630"/>
                  </a:cubicBezTo>
                  <a:cubicBezTo>
                    <a:pt x="596" y="630"/>
                    <a:pt x="726" y="493"/>
                    <a:pt x="737" y="325"/>
                  </a:cubicBezTo>
                  <a:cubicBezTo>
                    <a:pt x="737" y="132"/>
                    <a:pt x="584" y="0"/>
                    <a:pt x="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8"/>
            <p:cNvSpPr/>
            <p:nvPr/>
          </p:nvSpPr>
          <p:spPr>
            <a:xfrm>
              <a:off x="6130650" y="1642200"/>
              <a:ext cx="16700" cy="15925"/>
            </a:xfrm>
            <a:custGeom>
              <a:avLst/>
              <a:gdLst/>
              <a:ahLst/>
              <a:cxnLst/>
              <a:rect l="l" t="t" r="r" b="b"/>
              <a:pathLst>
                <a:path w="668" h="637" extrusionOk="0">
                  <a:moveTo>
                    <a:pt x="322" y="1"/>
                  </a:moveTo>
                  <a:cubicBezTo>
                    <a:pt x="162" y="1"/>
                    <a:pt x="8" y="125"/>
                    <a:pt x="0" y="313"/>
                  </a:cubicBezTo>
                  <a:cubicBezTo>
                    <a:pt x="0" y="505"/>
                    <a:pt x="160" y="637"/>
                    <a:pt x="324" y="637"/>
                  </a:cubicBezTo>
                  <a:cubicBezTo>
                    <a:pt x="399" y="637"/>
                    <a:pt x="476" y="609"/>
                    <a:pt x="539" y="547"/>
                  </a:cubicBezTo>
                  <a:cubicBezTo>
                    <a:pt x="667" y="430"/>
                    <a:pt x="667" y="231"/>
                    <a:pt x="550" y="102"/>
                  </a:cubicBezTo>
                  <a:cubicBezTo>
                    <a:pt x="484" y="32"/>
                    <a:pt x="402" y="1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8"/>
            <p:cNvSpPr/>
            <p:nvPr/>
          </p:nvSpPr>
          <p:spPr>
            <a:xfrm>
              <a:off x="6046125" y="1606425"/>
              <a:ext cx="18750" cy="16000"/>
            </a:xfrm>
            <a:custGeom>
              <a:avLst/>
              <a:gdLst/>
              <a:ahLst/>
              <a:cxnLst/>
              <a:rect l="l" t="t" r="r" b="b"/>
              <a:pathLst>
                <a:path w="750" h="640" extrusionOk="0">
                  <a:moveTo>
                    <a:pt x="433" y="0"/>
                  </a:moveTo>
                  <a:cubicBezTo>
                    <a:pt x="152" y="0"/>
                    <a:pt x="0" y="340"/>
                    <a:pt x="199" y="539"/>
                  </a:cubicBezTo>
                  <a:cubicBezTo>
                    <a:pt x="265" y="609"/>
                    <a:pt x="347" y="640"/>
                    <a:pt x="428" y="640"/>
                  </a:cubicBezTo>
                  <a:cubicBezTo>
                    <a:pt x="588" y="640"/>
                    <a:pt x="741" y="515"/>
                    <a:pt x="749" y="328"/>
                  </a:cubicBezTo>
                  <a:cubicBezTo>
                    <a:pt x="749" y="153"/>
                    <a:pt x="609" y="12"/>
                    <a:pt x="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8"/>
            <p:cNvSpPr/>
            <p:nvPr/>
          </p:nvSpPr>
          <p:spPr>
            <a:xfrm>
              <a:off x="5963050" y="1638925"/>
              <a:ext cx="21000" cy="15800"/>
            </a:xfrm>
            <a:custGeom>
              <a:avLst/>
              <a:gdLst/>
              <a:ahLst/>
              <a:cxnLst/>
              <a:rect l="l" t="t" r="r" b="b"/>
              <a:pathLst>
                <a:path w="840" h="632" extrusionOk="0">
                  <a:moveTo>
                    <a:pt x="421" y="0"/>
                  </a:moveTo>
                  <a:cubicBezTo>
                    <a:pt x="342" y="0"/>
                    <a:pt x="262" y="30"/>
                    <a:pt x="200" y="93"/>
                  </a:cubicBezTo>
                  <a:cubicBezTo>
                    <a:pt x="1" y="280"/>
                    <a:pt x="129" y="631"/>
                    <a:pt x="410" y="631"/>
                  </a:cubicBezTo>
                  <a:cubicBezTo>
                    <a:pt x="415" y="631"/>
                    <a:pt x="420" y="631"/>
                    <a:pt x="424" y="631"/>
                  </a:cubicBezTo>
                  <a:cubicBezTo>
                    <a:pt x="696" y="631"/>
                    <a:pt x="840" y="300"/>
                    <a:pt x="644" y="93"/>
                  </a:cubicBezTo>
                  <a:cubicBezTo>
                    <a:pt x="584" y="33"/>
                    <a:pt x="503" y="0"/>
                    <a:pt x="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8"/>
            <p:cNvSpPr/>
            <p:nvPr/>
          </p:nvSpPr>
          <p:spPr>
            <a:xfrm>
              <a:off x="5929500" y="1720500"/>
              <a:ext cx="18675" cy="15825"/>
            </a:xfrm>
            <a:custGeom>
              <a:avLst/>
              <a:gdLst/>
              <a:ahLst/>
              <a:cxnLst/>
              <a:rect l="l" t="t" r="r" b="b"/>
              <a:pathLst>
                <a:path w="747" h="633" extrusionOk="0">
                  <a:moveTo>
                    <a:pt x="337" y="0"/>
                  </a:moveTo>
                  <a:cubicBezTo>
                    <a:pt x="161" y="0"/>
                    <a:pt x="9" y="129"/>
                    <a:pt x="9" y="304"/>
                  </a:cubicBezTo>
                  <a:cubicBezTo>
                    <a:pt x="1" y="499"/>
                    <a:pt x="163" y="632"/>
                    <a:pt x="332" y="632"/>
                  </a:cubicBezTo>
                  <a:cubicBezTo>
                    <a:pt x="407" y="632"/>
                    <a:pt x="483" y="607"/>
                    <a:pt x="547" y="550"/>
                  </a:cubicBezTo>
                  <a:cubicBezTo>
                    <a:pt x="746" y="351"/>
                    <a:pt x="617" y="12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8"/>
            <p:cNvSpPr/>
            <p:nvPr/>
          </p:nvSpPr>
          <p:spPr>
            <a:xfrm>
              <a:off x="5978275" y="1860875"/>
              <a:ext cx="27750" cy="23825"/>
            </a:xfrm>
            <a:custGeom>
              <a:avLst/>
              <a:gdLst/>
              <a:ahLst/>
              <a:cxnLst/>
              <a:rect l="l" t="t" r="r" b="b"/>
              <a:pathLst>
                <a:path w="1110" h="953" extrusionOk="0">
                  <a:moveTo>
                    <a:pt x="541" y="1"/>
                  </a:moveTo>
                  <a:cubicBezTo>
                    <a:pt x="363" y="1"/>
                    <a:pt x="186" y="97"/>
                    <a:pt x="105" y="293"/>
                  </a:cubicBezTo>
                  <a:cubicBezTo>
                    <a:pt x="0" y="527"/>
                    <a:pt x="117" y="808"/>
                    <a:pt x="351" y="913"/>
                  </a:cubicBezTo>
                  <a:cubicBezTo>
                    <a:pt x="415" y="940"/>
                    <a:pt x="479" y="953"/>
                    <a:pt x="541" y="953"/>
                  </a:cubicBezTo>
                  <a:cubicBezTo>
                    <a:pt x="854" y="953"/>
                    <a:pt x="1110" y="637"/>
                    <a:pt x="983" y="305"/>
                  </a:cubicBezTo>
                  <a:cubicBezTo>
                    <a:pt x="906" y="103"/>
                    <a:pt x="723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8"/>
            <p:cNvSpPr/>
            <p:nvPr/>
          </p:nvSpPr>
          <p:spPr>
            <a:xfrm>
              <a:off x="6096775" y="1863300"/>
              <a:ext cx="28625" cy="23850"/>
            </a:xfrm>
            <a:custGeom>
              <a:avLst/>
              <a:gdLst/>
              <a:ahLst/>
              <a:cxnLst/>
              <a:rect l="l" t="t" r="r" b="b"/>
              <a:pathLst>
                <a:path w="1145" h="954" extrusionOk="0">
                  <a:moveTo>
                    <a:pt x="563" y="0"/>
                  </a:moveTo>
                  <a:cubicBezTo>
                    <a:pt x="253" y="0"/>
                    <a:pt x="1" y="322"/>
                    <a:pt x="127" y="652"/>
                  </a:cubicBezTo>
                  <a:cubicBezTo>
                    <a:pt x="199" y="841"/>
                    <a:pt x="381" y="954"/>
                    <a:pt x="573" y="954"/>
                  </a:cubicBezTo>
                  <a:cubicBezTo>
                    <a:pt x="631" y="954"/>
                    <a:pt x="690" y="943"/>
                    <a:pt x="747" y="921"/>
                  </a:cubicBezTo>
                  <a:cubicBezTo>
                    <a:pt x="1133" y="769"/>
                    <a:pt x="1145" y="208"/>
                    <a:pt x="759" y="44"/>
                  </a:cubicBezTo>
                  <a:cubicBezTo>
                    <a:pt x="693" y="14"/>
                    <a:pt x="627" y="0"/>
                    <a:pt x="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8"/>
            <p:cNvSpPr/>
            <p:nvPr/>
          </p:nvSpPr>
          <p:spPr>
            <a:xfrm>
              <a:off x="6182700" y="1781175"/>
              <a:ext cx="28950" cy="23700"/>
            </a:xfrm>
            <a:custGeom>
              <a:avLst/>
              <a:gdLst/>
              <a:ahLst/>
              <a:cxnLst/>
              <a:rect l="l" t="t" r="r" b="b"/>
              <a:pathLst>
                <a:path w="1158" h="948" extrusionOk="0">
                  <a:moveTo>
                    <a:pt x="575" y="0"/>
                  </a:moveTo>
                  <a:cubicBezTo>
                    <a:pt x="521" y="0"/>
                    <a:pt x="466" y="10"/>
                    <a:pt x="410" y="30"/>
                  </a:cubicBezTo>
                  <a:cubicBezTo>
                    <a:pt x="12" y="182"/>
                    <a:pt x="1" y="732"/>
                    <a:pt x="387" y="907"/>
                  </a:cubicBezTo>
                  <a:cubicBezTo>
                    <a:pt x="448" y="935"/>
                    <a:pt x="512" y="948"/>
                    <a:pt x="576" y="948"/>
                  </a:cubicBezTo>
                  <a:cubicBezTo>
                    <a:pt x="756" y="948"/>
                    <a:pt x="929" y="843"/>
                    <a:pt x="1007" y="662"/>
                  </a:cubicBezTo>
                  <a:cubicBezTo>
                    <a:pt x="1157" y="331"/>
                    <a:pt x="896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8"/>
            <p:cNvSpPr/>
            <p:nvPr/>
          </p:nvSpPr>
          <p:spPr>
            <a:xfrm>
              <a:off x="6185125" y="1662550"/>
              <a:ext cx="27725" cy="23700"/>
            </a:xfrm>
            <a:custGeom>
              <a:avLst/>
              <a:gdLst/>
              <a:ahLst/>
              <a:cxnLst/>
              <a:rect l="l" t="t" r="r" b="b"/>
              <a:pathLst>
                <a:path w="1109" h="948" extrusionOk="0">
                  <a:moveTo>
                    <a:pt x="575" y="0"/>
                  </a:moveTo>
                  <a:cubicBezTo>
                    <a:pt x="402" y="0"/>
                    <a:pt x="230" y="94"/>
                    <a:pt x="149" y="282"/>
                  </a:cubicBezTo>
                  <a:cubicBezTo>
                    <a:pt x="0" y="611"/>
                    <a:pt x="257" y="947"/>
                    <a:pt x="575" y="947"/>
                  </a:cubicBezTo>
                  <a:cubicBezTo>
                    <a:pt x="630" y="947"/>
                    <a:pt x="688" y="937"/>
                    <a:pt x="746" y="914"/>
                  </a:cubicBezTo>
                  <a:cubicBezTo>
                    <a:pt x="992" y="821"/>
                    <a:pt x="1109" y="540"/>
                    <a:pt x="1015" y="306"/>
                  </a:cubicBezTo>
                  <a:cubicBezTo>
                    <a:pt x="937" y="103"/>
                    <a:pt x="756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8"/>
            <p:cNvSpPr/>
            <p:nvPr/>
          </p:nvSpPr>
          <p:spPr>
            <a:xfrm>
              <a:off x="6102650" y="1576800"/>
              <a:ext cx="27725" cy="23850"/>
            </a:xfrm>
            <a:custGeom>
              <a:avLst/>
              <a:gdLst/>
              <a:ahLst/>
              <a:cxnLst/>
              <a:rect l="l" t="t" r="r" b="b"/>
              <a:pathLst>
                <a:path w="1109" h="954" extrusionOk="0">
                  <a:moveTo>
                    <a:pt x="582" y="0"/>
                  </a:moveTo>
                  <a:cubicBezTo>
                    <a:pt x="266" y="0"/>
                    <a:pt x="0" y="324"/>
                    <a:pt x="138" y="647"/>
                  </a:cubicBezTo>
                  <a:cubicBezTo>
                    <a:pt x="215" y="851"/>
                    <a:pt x="397" y="953"/>
                    <a:pt x="580" y="953"/>
                  </a:cubicBezTo>
                  <a:cubicBezTo>
                    <a:pt x="754" y="953"/>
                    <a:pt x="929" y="859"/>
                    <a:pt x="1015" y="671"/>
                  </a:cubicBezTo>
                  <a:cubicBezTo>
                    <a:pt x="1109" y="425"/>
                    <a:pt x="1003" y="144"/>
                    <a:pt x="769" y="39"/>
                  </a:cubicBezTo>
                  <a:cubicBezTo>
                    <a:pt x="707" y="12"/>
                    <a:pt x="644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8"/>
            <p:cNvSpPr/>
            <p:nvPr/>
          </p:nvSpPr>
          <p:spPr>
            <a:xfrm>
              <a:off x="5983250" y="1574325"/>
              <a:ext cx="28600" cy="23850"/>
            </a:xfrm>
            <a:custGeom>
              <a:avLst/>
              <a:gdLst/>
              <a:ahLst/>
              <a:cxnLst/>
              <a:rect l="l" t="t" r="r" b="b"/>
              <a:pathLst>
                <a:path w="1144" h="954" extrusionOk="0">
                  <a:moveTo>
                    <a:pt x="582" y="0"/>
                  </a:moveTo>
                  <a:cubicBezTo>
                    <a:pt x="525" y="0"/>
                    <a:pt x="467" y="11"/>
                    <a:pt x="409" y="33"/>
                  </a:cubicBezTo>
                  <a:cubicBezTo>
                    <a:pt x="12" y="196"/>
                    <a:pt x="0" y="746"/>
                    <a:pt x="386" y="910"/>
                  </a:cubicBezTo>
                  <a:cubicBezTo>
                    <a:pt x="452" y="940"/>
                    <a:pt x="518" y="954"/>
                    <a:pt x="582" y="954"/>
                  </a:cubicBezTo>
                  <a:cubicBezTo>
                    <a:pt x="892" y="954"/>
                    <a:pt x="1144" y="632"/>
                    <a:pt x="1018" y="302"/>
                  </a:cubicBezTo>
                  <a:cubicBezTo>
                    <a:pt x="946" y="113"/>
                    <a:pt x="771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8"/>
            <p:cNvSpPr/>
            <p:nvPr/>
          </p:nvSpPr>
          <p:spPr>
            <a:xfrm>
              <a:off x="5897325" y="1656650"/>
              <a:ext cx="28025" cy="23675"/>
            </a:xfrm>
            <a:custGeom>
              <a:avLst/>
              <a:gdLst/>
              <a:ahLst/>
              <a:cxnLst/>
              <a:rect l="l" t="t" r="r" b="b"/>
              <a:pathLst>
                <a:path w="1121" h="947" extrusionOk="0">
                  <a:moveTo>
                    <a:pt x="583" y="0"/>
                  </a:moveTo>
                  <a:cubicBezTo>
                    <a:pt x="266" y="0"/>
                    <a:pt x="1" y="324"/>
                    <a:pt x="138" y="647"/>
                  </a:cubicBezTo>
                  <a:cubicBezTo>
                    <a:pt x="214" y="847"/>
                    <a:pt x="392" y="947"/>
                    <a:pt x="572" y="947"/>
                  </a:cubicBezTo>
                  <a:cubicBezTo>
                    <a:pt x="749" y="947"/>
                    <a:pt x="928" y="850"/>
                    <a:pt x="1015" y="659"/>
                  </a:cubicBezTo>
                  <a:cubicBezTo>
                    <a:pt x="1121" y="425"/>
                    <a:pt x="1004" y="144"/>
                    <a:pt x="770" y="39"/>
                  </a:cubicBezTo>
                  <a:cubicBezTo>
                    <a:pt x="707" y="12"/>
                    <a:pt x="644" y="0"/>
                    <a:pt x="5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8"/>
            <p:cNvSpPr/>
            <p:nvPr/>
          </p:nvSpPr>
          <p:spPr>
            <a:xfrm>
              <a:off x="5895775" y="1775225"/>
              <a:ext cx="27800" cy="23750"/>
            </a:xfrm>
            <a:custGeom>
              <a:avLst/>
              <a:gdLst/>
              <a:ahLst/>
              <a:cxnLst/>
              <a:rect l="l" t="t" r="r" b="b"/>
              <a:pathLst>
                <a:path w="1112" h="950" extrusionOk="0">
                  <a:moveTo>
                    <a:pt x="539" y="1"/>
                  </a:moveTo>
                  <a:cubicBezTo>
                    <a:pt x="482" y="1"/>
                    <a:pt x="423" y="11"/>
                    <a:pt x="364" y="34"/>
                  </a:cubicBezTo>
                  <a:cubicBezTo>
                    <a:pt x="118" y="139"/>
                    <a:pt x="1" y="408"/>
                    <a:pt x="95" y="654"/>
                  </a:cubicBezTo>
                  <a:cubicBezTo>
                    <a:pt x="172" y="850"/>
                    <a:pt x="351" y="949"/>
                    <a:pt x="533" y="949"/>
                  </a:cubicBezTo>
                  <a:cubicBezTo>
                    <a:pt x="708" y="949"/>
                    <a:pt x="886" y="856"/>
                    <a:pt x="972" y="666"/>
                  </a:cubicBezTo>
                  <a:cubicBezTo>
                    <a:pt x="1111" y="337"/>
                    <a:pt x="861" y="1"/>
                    <a:pt x="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8"/>
            <p:cNvSpPr/>
            <p:nvPr/>
          </p:nvSpPr>
          <p:spPr>
            <a:xfrm>
              <a:off x="5909525" y="1861025"/>
              <a:ext cx="8800" cy="8000"/>
            </a:xfrm>
            <a:custGeom>
              <a:avLst/>
              <a:gdLst/>
              <a:ahLst/>
              <a:cxnLst/>
              <a:rect l="l" t="t" r="r" b="b"/>
              <a:pathLst>
                <a:path w="352" h="320" extrusionOk="0">
                  <a:moveTo>
                    <a:pt x="178" y="0"/>
                  </a:moveTo>
                  <a:cubicBezTo>
                    <a:pt x="138" y="0"/>
                    <a:pt x="100" y="18"/>
                    <a:pt x="71" y="53"/>
                  </a:cubicBezTo>
                  <a:cubicBezTo>
                    <a:pt x="1" y="112"/>
                    <a:pt x="1" y="205"/>
                    <a:pt x="71" y="275"/>
                  </a:cubicBezTo>
                  <a:cubicBezTo>
                    <a:pt x="100" y="305"/>
                    <a:pt x="138" y="319"/>
                    <a:pt x="178" y="319"/>
                  </a:cubicBezTo>
                  <a:cubicBezTo>
                    <a:pt x="217" y="319"/>
                    <a:pt x="258" y="305"/>
                    <a:pt x="293" y="275"/>
                  </a:cubicBezTo>
                  <a:cubicBezTo>
                    <a:pt x="352" y="205"/>
                    <a:pt x="352" y="112"/>
                    <a:pt x="293" y="53"/>
                  </a:cubicBezTo>
                  <a:cubicBezTo>
                    <a:pt x="258" y="18"/>
                    <a:pt x="217" y="0"/>
                    <a:pt x="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8"/>
            <p:cNvSpPr/>
            <p:nvPr/>
          </p:nvSpPr>
          <p:spPr>
            <a:xfrm>
              <a:off x="6046425" y="1920575"/>
              <a:ext cx="9300" cy="7900"/>
            </a:xfrm>
            <a:custGeom>
              <a:avLst/>
              <a:gdLst/>
              <a:ahLst/>
              <a:cxnLst/>
              <a:rect l="l" t="t" r="r" b="b"/>
              <a:pathLst>
                <a:path w="372" h="316" extrusionOk="0">
                  <a:moveTo>
                    <a:pt x="159" y="1"/>
                  </a:moveTo>
                  <a:cubicBezTo>
                    <a:pt x="79" y="1"/>
                    <a:pt x="0" y="61"/>
                    <a:pt x="0" y="163"/>
                  </a:cubicBezTo>
                  <a:cubicBezTo>
                    <a:pt x="0" y="245"/>
                    <a:pt x="70" y="315"/>
                    <a:pt x="152" y="315"/>
                  </a:cubicBezTo>
                  <a:cubicBezTo>
                    <a:pt x="157" y="315"/>
                    <a:pt x="161" y="316"/>
                    <a:pt x="165" y="316"/>
                  </a:cubicBezTo>
                  <a:cubicBezTo>
                    <a:pt x="298" y="316"/>
                    <a:pt x="371" y="148"/>
                    <a:pt x="269" y="46"/>
                  </a:cubicBezTo>
                  <a:cubicBezTo>
                    <a:pt x="238" y="15"/>
                    <a:pt x="199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8"/>
            <p:cNvSpPr/>
            <p:nvPr/>
          </p:nvSpPr>
          <p:spPr>
            <a:xfrm>
              <a:off x="6183875" y="1866725"/>
              <a:ext cx="10550" cy="7850"/>
            </a:xfrm>
            <a:custGeom>
              <a:avLst/>
              <a:gdLst/>
              <a:ahLst/>
              <a:cxnLst/>
              <a:rect l="l" t="t" r="r" b="b"/>
              <a:pathLst>
                <a:path w="422" h="314" extrusionOk="0">
                  <a:moveTo>
                    <a:pt x="211" y="1"/>
                  </a:moveTo>
                  <a:cubicBezTo>
                    <a:pt x="71" y="1"/>
                    <a:pt x="1" y="164"/>
                    <a:pt x="106" y="270"/>
                  </a:cubicBezTo>
                  <a:cubicBezTo>
                    <a:pt x="135" y="299"/>
                    <a:pt x="173" y="314"/>
                    <a:pt x="213" y="314"/>
                  </a:cubicBezTo>
                  <a:cubicBezTo>
                    <a:pt x="252" y="314"/>
                    <a:pt x="293" y="299"/>
                    <a:pt x="328" y="270"/>
                  </a:cubicBezTo>
                  <a:cubicBezTo>
                    <a:pt x="422" y="164"/>
                    <a:pt x="352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8"/>
            <p:cNvSpPr/>
            <p:nvPr/>
          </p:nvSpPr>
          <p:spPr>
            <a:xfrm>
              <a:off x="6243825" y="1730825"/>
              <a:ext cx="9300" cy="7825"/>
            </a:xfrm>
            <a:custGeom>
              <a:avLst/>
              <a:gdLst/>
              <a:ahLst/>
              <a:cxnLst/>
              <a:rect l="l" t="t" r="r" b="b"/>
              <a:pathLst>
                <a:path w="372" h="313" extrusionOk="0">
                  <a:moveTo>
                    <a:pt x="210" y="1"/>
                  </a:moveTo>
                  <a:cubicBezTo>
                    <a:pt x="173" y="1"/>
                    <a:pt x="136" y="14"/>
                    <a:pt x="106" y="43"/>
                  </a:cubicBezTo>
                  <a:cubicBezTo>
                    <a:pt x="1" y="137"/>
                    <a:pt x="71" y="312"/>
                    <a:pt x="211" y="312"/>
                  </a:cubicBezTo>
                  <a:cubicBezTo>
                    <a:pt x="293" y="312"/>
                    <a:pt x="364" y="242"/>
                    <a:pt x="364" y="160"/>
                  </a:cubicBezTo>
                  <a:cubicBezTo>
                    <a:pt x="372" y="64"/>
                    <a:pt x="291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8"/>
            <p:cNvSpPr/>
            <p:nvPr/>
          </p:nvSpPr>
          <p:spPr>
            <a:xfrm>
              <a:off x="6189600" y="1592700"/>
              <a:ext cx="9500" cy="7825"/>
            </a:xfrm>
            <a:custGeom>
              <a:avLst/>
              <a:gdLst/>
              <a:ahLst/>
              <a:cxnLst/>
              <a:rect l="l" t="t" r="r" b="b"/>
              <a:pathLst>
                <a:path w="380" h="313" extrusionOk="0">
                  <a:moveTo>
                    <a:pt x="218" y="0"/>
                  </a:moveTo>
                  <a:cubicBezTo>
                    <a:pt x="102" y="0"/>
                    <a:pt x="0" y="152"/>
                    <a:pt x="99" y="269"/>
                  </a:cubicBezTo>
                  <a:cubicBezTo>
                    <a:pt x="128" y="298"/>
                    <a:pt x="169" y="313"/>
                    <a:pt x="210" y="313"/>
                  </a:cubicBezTo>
                  <a:cubicBezTo>
                    <a:pt x="251" y="313"/>
                    <a:pt x="292" y="298"/>
                    <a:pt x="321" y="269"/>
                  </a:cubicBezTo>
                  <a:cubicBezTo>
                    <a:pt x="380" y="210"/>
                    <a:pt x="380" y="105"/>
                    <a:pt x="321" y="46"/>
                  </a:cubicBezTo>
                  <a:cubicBezTo>
                    <a:pt x="289" y="14"/>
                    <a:pt x="253" y="0"/>
                    <a:pt x="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8"/>
            <p:cNvSpPr/>
            <p:nvPr/>
          </p:nvSpPr>
          <p:spPr>
            <a:xfrm>
              <a:off x="6054300" y="1533150"/>
              <a:ext cx="7925" cy="7700"/>
            </a:xfrm>
            <a:custGeom>
              <a:avLst/>
              <a:gdLst/>
              <a:ahLst/>
              <a:cxnLst/>
              <a:rect l="l" t="t" r="r" b="b"/>
              <a:pathLst>
                <a:path w="317" h="308" extrusionOk="0">
                  <a:moveTo>
                    <a:pt x="159" y="1"/>
                  </a:moveTo>
                  <a:cubicBezTo>
                    <a:pt x="80" y="1"/>
                    <a:pt x="1" y="53"/>
                    <a:pt x="1" y="159"/>
                  </a:cubicBezTo>
                  <a:cubicBezTo>
                    <a:pt x="1" y="258"/>
                    <a:pt x="80" y="308"/>
                    <a:pt x="159" y="308"/>
                  </a:cubicBezTo>
                  <a:cubicBezTo>
                    <a:pt x="238" y="308"/>
                    <a:pt x="317" y="258"/>
                    <a:pt x="317" y="159"/>
                  </a:cubicBezTo>
                  <a:cubicBezTo>
                    <a:pt x="317" y="53"/>
                    <a:pt x="238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8"/>
            <p:cNvSpPr/>
            <p:nvPr/>
          </p:nvSpPr>
          <p:spPr>
            <a:xfrm>
              <a:off x="5915100" y="1586900"/>
              <a:ext cx="9600" cy="7725"/>
            </a:xfrm>
            <a:custGeom>
              <a:avLst/>
              <a:gdLst/>
              <a:ahLst/>
              <a:cxnLst/>
              <a:rect l="l" t="t" r="r" b="b"/>
              <a:pathLst>
                <a:path w="384" h="309" extrusionOk="0">
                  <a:moveTo>
                    <a:pt x="180" y="1"/>
                  </a:moveTo>
                  <a:cubicBezTo>
                    <a:pt x="138" y="1"/>
                    <a:pt x="94" y="15"/>
                    <a:pt x="59" y="44"/>
                  </a:cubicBezTo>
                  <a:cubicBezTo>
                    <a:pt x="0" y="103"/>
                    <a:pt x="0" y="208"/>
                    <a:pt x="59" y="267"/>
                  </a:cubicBezTo>
                  <a:cubicBezTo>
                    <a:pt x="93" y="296"/>
                    <a:pt x="130" y="308"/>
                    <a:pt x="164" y="308"/>
                  </a:cubicBezTo>
                  <a:cubicBezTo>
                    <a:pt x="284" y="308"/>
                    <a:pt x="383" y="162"/>
                    <a:pt x="293" y="44"/>
                  </a:cubicBezTo>
                  <a:cubicBezTo>
                    <a:pt x="263" y="15"/>
                    <a:pt x="222" y="1"/>
                    <a:pt x="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18"/>
            <p:cNvSpPr/>
            <p:nvPr/>
          </p:nvSpPr>
          <p:spPr>
            <a:xfrm>
              <a:off x="5855725" y="1722825"/>
              <a:ext cx="9075" cy="7950"/>
            </a:xfrm>
            <a:custGeom>
              <a:avLst/>
              <a:gdLst/>
              <a:ahLst/>
              <a:cxnLst/>
              <a:rect l="l" t="t" r="r" b="b"/>
              <a:pathLst>
                <a:path w="363" h="318" extrusionOk="0">
                  <a:moveTo>
                    <a:pt x="164" y="1"/>
                  </a:moveTo>
                  <a:cubicBezTo>
                    <a:pt x="70" y="1"/>
                    <a:pt x="0" y="71"/>
                    <a:pt x="0" y="153"/>
                  </a:cubicBezTo>
                  <a:cubicBezTo>
                    <a:pt x="0" y="249"/>
                    <a:pt x="77" y="318"/>
                    <a:pt x="159" y="318"/>
                  </a:cubicBezTo>
                  <a:cubicBezTo>
                    <a:pt x="197" y="318"/>
                    <a:pt x="236" y="303"/>
                    <a:pt x="269" y="270"/>
                  </a:cubicBezTo>
                  <a:cubicBezTo>
                    <a:pt x="363" y="176"/>
                    <a:pt x="304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18"/>
            <p:cNvSpPr/>
            <p:nvPr/>
          </p:nvSpPr>
          <p:spPr>
            <a:xfrm>
              <a:off x="5951650" y="1935925"/>
              <a:ext cx="18575" cy="15775"/>
            </a:xfrm>
            <a:custGeom>
              <a:avLst/>
              <a:gdLst/>
              <a:ahLst/>
              <a:cxnLst/>
              <a:rect l="l" t="t" r="r" b="b"/>
              <a:pathLst>
                <a:path w="743" h="631" extrusionOk="0">
                  <a:moveTo>
                    <a:pt x="359" y="1"/>
                  </a:moveTo>
                  <a:cubicBezTo>
                    <a:pt x="241" y="1"/>
                    <a:pt x="123" y="65"/>
                    <a:pt x="71" y="192"/>
                  </a:cubicBezTo>
                  <a:cubicBezTo>
                    <a:pt x="1" y="356"/>
                    <a:pt x="71" y="532"/>
                    <a:pt x="234" y="602"/>
                  </a:cubicBezTo>
                  <a:cubicBezTo>
                    <a:pt x="278" y="622"/>
                    <a:pt x="323" y="631"/>
                    <a:pt x="366" y="631"/>
                  </a:cubicBezTo>
                  <a:cubicBezTo>
                    <a:pt x="573" y="631"/>
                    <a:pt x="743" y="418"/>
                    <a:pt x="656" y="204"/>
                  </a:cubicBezTo>
                  <a:cubicBezTo>
                    <a:pt x="602" y="68"/>
                    <a:pt x="480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8"/>
            <p:cNvSpPr/>
            <p:nvPr/>
          </p:nvSpPr>
          <p:spPr>
            <a:xfrm>
              <a:off x="6129925" y="1939425"/>
              <a:ext cx="19175" cy="16000"/>
            </a:xfrm>
            <a:custGeom>
              <a:avLst/>
              <a:gdLst/>
              <a:ahLst/>
              <a:cxnLst/>
              <a:rect l="l" t="t" r="r" b="b"/>
              <a:pathLst>
                <a:path w="767" h="640" extrusionOk="0">
                  <a:moveTo>
                    <a:pt x="374" y="0"/>
                  </a:moveTo>
                  <a:cubicBezTo>
                    <a:pt x="163" y="0"/>
                    <a:pt x="0" y="215"/>
                    <a:pt x="88" y="438"/>
                  </a:cubicBezTo>
                  <a:cubicBezTo>
                    <a:pt x="132" y="562"/>
                    <a:pt x="250" y="639"/>
                    <a:pt x="375" y="639"/>
                  </a:cubicBezTo>
                  <a:cubicBezTo>
                    <a:pt x="416" y="639"/>
                    <a:pt x="457" y="631"/>
                    <a:pt x="497" y="614"/>
                  </a:cubicBezTo>
                  <a:cubicBezTo>
                    <a:pt x="755" y="509"/>
                    <a:pt x="766" y="146"/>
                    <a:pt x="509" y="29"/>
                  </a:cubicBezTo>
                  <a:cubicBezTo>
                    <a:pt x="463" y="9"/>
                    <a:pt x="418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8"/>
            <p:cNvSpPr/>
            <p:nvPr/>
          </p:nvSpPr>
          <p:spPr>
            <a:xfrm>
              <a:off x="6258750" y="1816400"/>
              <a:ext cx="19200" cy="15650"/>
            </a:xfrm>
            <a:custGeom>
              <a:avLst/>
              <a:gdLst/>
              <a:ahLst/>
              <a:cxnLst/>
              <a:rect l="l" t="t" r="r" b="b"/>
              <a:pathLst>
                <a:path w="768" h="626" extrusionOk="0">
                  <a:moveTo>
                    <a:pt x="394" y="1"/>
                  </a:moveTo>
                  <a:cubicBezTo>
                    <a:pt x="354" y="1"/>
                    <a:pt x="312" y="8"/>
                    <a:pt x="270" y="25"/>
                  </a:cubicBezTo>
                  <a:cubicBezTo>
                    <a:pt x="12" y="118"/>
                    <a:pt x="1" y="481"/>
                    <a:pt x="258" y="598"/>
                  </a:cubicBezTo>
                  <a:cubicBezTo>
                    <a:pt x="301" y="616"/>
                    <a:pt x="345" y="625"/>
                    <a:pt x="389" y="625"/>
                  </a:cubicBezTo>
                  <a:cubicBezTo>
                    <a:pt x="512" y="625"/>
                    <a:pt x="627" y="555"/>
                    <a:pt x="679" y="434"/>
                  </a:cubicBezTo>
                  <a:cubicBezTo>
                    <a:pt x="768" y="217"/>
                    <a:pt x="607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8"/>
            <p:cNvSpPr/>
            <p:nvPr/>
          </p:nvSpPr>
          <p:spPr>
            <a:xfrm>
              <a:off x="6262425" y="1638300"/>
              <a:ext cx="18575" cy="15825"/>
            </a:xfrm>
            <a:custGeom>
              <a:avLst/>
              <a:gdLst/>
              <a:ahLst/>
              <a:cxnLst/>
              <a:rect l="l" t="t" r="r" b="b"/>
              <a:pathLst>
                <a:path w="743" h="633" extrusionOk="0">
                  <a:moveTo>
                    <a:pt x="384" y="1"/>
                  </a:moveTo>
                  <a:cubicBezTo>
                    <a:pt x="266" y="1"/>
                    <a:pt x="151" y="62"/>
                    <a:pt x="99" y="188"/>
                  </a:cubicBezTo>
                  <a:cubicBezTo>
                    <a:pt x="0" y="406"/>
                    <a:pt x="170" y="632"/>
                    <a:pt x="380" y="632"/>
                  </a:cubicBezTo>
                  <a:cubicBezTo>
                    <a:pt x="418" y="632"/>
                    <a:pt x="458" y="625"/>
                    <a:pt x="497" y="609"/>
                  </a:cubicBezTo>
                  <a:cubicBezTo>
                    <a:pt x="661" y="550"/>
                    <a:pt x="743" y="363"/>
                    <a:pt x="684" y="200"/>
                  </a:cubicBezTo>
                  <a:cubicBezTo>
                    <a:pt x="630" y="68"/>
                    <a:pt x="506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8"/>
            <p:cNvSpPr/>
            <p:nvPr/>
          </p:nvSpPr>
          <p:spPr>
            <a:xfrm>
              <a:off x="6138700" y="1509775"/>
              <a:ext cx="18575" cy="15775"/>
            </a:xfrm>
            <a:custGeom>
              <a:avLst/>
              <a:gdLst/>
              <a:ahLst/>
              <a:cxnLst/>
              <a:rect l="l" t="t" r="r" b="b"/>
              <a:pathLst>
                <a:path w="743" h="631" extrusionOk="0">
                  <a:moveTo>
                    <a:pt x="378" y="0"/>
                  </a:moveTo>
                  <a:cubicBezTo>
                    <a:pt x="171" y="0"/>
                    <a:pt x="1" y="214"/>
                    <a:pt x="88" y="427"/>
                  </a:cubicBezTo>
                  <a:cubicBezTo>
                    <a:pt x="141" y="563"/>
                    <a:pt x="260" y="630"/>
                    <a:pt x="380" y="630"/>
                  </a:cubicBezTo>
                  <a:cubicBezTo>
                    <a:pt x="497" y="630"/>
                    <a:pt x="615" y="566"/>
                    <a:pt x="673" y="439"/>
                  </a:cubicBezTo>
                  <a:cubicBezTo>
                    <a:pt x="743" y="287"/>
                    <a:pt x="661" y="99"/>
                    <a:pt x="509" y="29"/>
                  </a:cubicBezTo>
                  <a:cubicBezTo>
                    <a:pt x="465" y="9"/>
                    <a:pt x="421" y="0"/>
                    <a:pt x="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8"/>
            <p:cNvSpPr/>
            <p:nvPr/>
          </p:nvSpPr>
          <p:spPr>
            <a:xfrm>
              <a:off x="5959850" y="1506050"/>
              <a:ext cx="19175" cy="15900"/>
            </a:xfrm>
            <a:custGeom>
              <a:avLst/>
              <a:gdLst/>
              <a:ahLst/>
              <a:cxnLst/>
              <a:rect l="l" t="t" r="r" b="b"/>
              <a:pathLst>
                <a:path w="767" h="636" extrusionOk="0">
                  <a:moveTo>
                    <a:pt x="390" y="1"/>
                  </a:moveTo>
                  <a:cubicBezTo>
                    <a:pt x="350" y="1"/>
                    <a:pt x="309" y="9"/>
                    <a:pt x="269" y="26"/>
                  </a:cubicBezTo>
                  <a:cubicBezTo>
                    <a:pt x="0" y="131"/>
                    <a:pt x="0" y="494"/>
                    <a:pt x="257" y="611"/>
                  </a:cubicBezTo>
                  <a:cubicBezTo>
                    <a:pt x="299" y="628"/>
                    <a:pt x="341" y="636"/>
                    <a:pt x="382" y="636"/>
                  </a:cubicBezTo>
                  <a:cubicBezTo>
                    <a:pt x="592" y="636"/>
                    <a:pt x="767" y="427"/>
                    <a:pt x="679" y="202"/>
                  </a:cubicBezTo>
                  <a:cubicBezTo>
                    <a:pt x="626" y="78"/>
                    <a:pt x="512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8"/>
            <p:cNvSpPr/>
            <p:nvPr/>
          </p:nvSpPr>
          <p:spPr>
            <a:xfrm>
              <a:off x="5830700" y="1629425"/>
              <a:ext cx="19200" cy="15825"/>
            </a:xfrm>
            <a:custGeom>
              <a:avLst/>
              <a:gdLst/>
              <a:ahLst/>
              <a:cxnLst/>
              <a:rect l="l" t="t" r="r" b="b"/>
              <a:pathLst>
                <a:path w="768" h="633" extrusionOk="0">
                  <a:moveTo>
                    <a:pt x="386" y="1"/>
                  </a:moveTo>
                  <a:cubicBezTo>
                    <a:pt x="268" y="1"/>
                    <a:pt x="152" y="71"/>
                    <a:pt x="100" y="192"/>
                  </a:cubicBezTo>
                  <a:cubicBezTo>
                    <a:pt x="0" y="412"/>
                    <a:pt x="175" y="633"/>
                    <a:pt x="388" y="633"/>
                  </a:cubicBezTo>
                  <a:cubicBezTo>
                    <a:pt x="424" y="633"/>
                    <a:pt x="461" y="626"/>
                    <a:pt x="498" y="613"/>
                  </a:cubicBezTo>
                  <a:cubicBezTo>
                    <a:pt x="756" y="508"/>
                    <a:pt x="767" y="145"/>
                    <a:pt x="510" y="28"/>
                  </a:cubicBezTo>
                  <a:cubicBezTo>
                    <a:pt x="470" y="10"/>
                    <a:pt x="428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8"/>
            <p:cNvSpPr/>
            <p:nvPr/>
          </p:nvSpPr>
          <p:spPr>
            <a:xfrm>
              <a:off x="5824150" y="1807475"/>
              <a:ext cx="21650" cy="16400"/>
            </a:xfrm>
            <a:custGeom>
              <a:avLst/>
              <a:gdLst/>
              <a:ahLst/>
              <a:cxnLst/>
              <a:rect l="l" t="t" r="r" b="b"/>
              <a:pathLst>
                <a:path w="866" h="656" extrusionOk="0">
                  <a:moveTo>
                    <a:pt x="495" y="0"/>
                  </a:moveTo>
                  <a:cubicBezTo>
                    <a:pt x="458" y="0"/>
                    <a:pt x="422" y="6"/>
                    <a:pt x="386" y="19"/>
                  </a:cubicBezTo>
                  <a:lnTo>
                    <a:pt x="386" y="31"/>
                  </a:lnTo>
                  <a:cubicBezTo>
                    <a:pt x="0" y="132"/>
                    <a:pt x="143" y="656"/>
                    <a:pt x="462" y="656"/>
                  </a:cubicBezTo>
                  <a:cubicBezTo>
                    <a:pt x="511" y="656"/>
                    <a:pt x="564" y="644"/>
                    <a:pt x="620" y="616"/>
                  </a:cubicBezTo>
                  <a:cubicBezTo>
                    <a:pt x="784" y="546"/>
                    <a:pt x="865" y="370"/>
                    <a:pt x="795" y="206"/>
                  </a:cubicBezTo>
                  <a:cubicBezTo>
                    <a:pt x="750" y="78"/>
                    <a:pt x="625" y="0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8"/>
            <p:cNvSpPr/>
            <p:nvPr/>
          </p:nvSpPr>
          <p:spPr>
            <a:xfrm>
              <a:off x="5853375" y="1914775"/>
              <a:ext cx="8800" cy="7775"/>
            </a:xfrm>
            <a:custGeom>
              <a:avLst/>
              <a:gdLst/>
              <a:ahLst/>
              <a:cxnLst/>
              <a:rect l="l" t="t" r="r" b="b"/>
              <a:pathLst>
                <a:path w="352" h="311" extrusionOk="0">
                  <a:moveTo>
                    <a:pt x="176" y="0"/>
                  </a:moveTo>
                  <a:cubicBezTo>
                    <a:pt x="135" y="0"/>
                    <a:pt x="94" y="15"/>
                    <a:pt x="59" y="44"/>
                  </a:cubicBezTo>
                  <a:cubicBezTo>
                    <a:pt x="1" y="103"/>
                    <a:pt x="1" y="208"/>
                    <a:pt x="59" y="266"/>
                  </a:cubicBezTo>
                  <a:cubicBezTo>
                    <a:pt x="94" y="296"/>
                    <a:pt x="135" y="310"/>
                    <a:pt x="176" y="310"/>
                  </a:cubicBezTo>
                  <a:cubicBezTo>
                    <a:pt x="217" y="310"/>
                    <a:pt x="258" y="296"/>
                    <a:pt x="293" y="266"/>
                  </a:cubicBezTo>
                  <a:cubicBezTo>
                    <a:pt x="352" y="208"/>
                    <a:pt x="352" y="103"/>
                    <a:pt x="293" y="44"/>
                  </a:cubicBezTo>
                  <a:cubicBezTo>
                    <a:pt x="258" y="15"/>
                    <a:pt x="217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8"/>
            <p:cNvSpPr/>
            <p:nvPr/>
          </p:nvSpPr>
          <p:spPr>
            <a:xfrm>
              <a:off x="6044650" y="1998250"/>
              <a:ext cx="9400" cy="8025"/>
            </a:xfrm>
            <a:custGeom>
              <a:avLst/>
              <a:gdLst/>
              <a:ahLst/>
              <a:cxnLst/>
              <a:rect l="l" t="t" r="r" b="b"/>
              <a:pathLst>
                <a:path w="376" h="321" extrusionOk="0">
                  <a:moveTo>
                    <a:pt x="165" y="0"/>
                  </a:moveTo>
                  <a:cubicBezTo>
                    <a:pt x="85" y="0"/>
                    <a:pt x="13" y="63"/>
                    <a:pt x="13" y="156"/>
                  </a:cubicBezTo>
                  <a:cubicBezTo>
                    <a:pt x="1" y="238"/>
                    <a:pt x="71" y="308"/>
                    <a:pt x="165" y="320"/>
                  </a:cubicBezTo>
                  <a:cubicBezTo>
                    <a:pt x="305" y="320"/>
                    <a:pt x="375" y="145"/>
                    <a:pt x="282" y="51"/>
                  </a:cubicBezTo>
                  <a:cubicBezTo>
                    <a:pt x="247" y="16"/>
                    <a:pt x="205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8"/>
            <p:cNvSpPr/>
            <p:nvPr/>
          </p:nvSpPr>
          <p:spPr>
            <a:xfrm>
              <a:off x="6238875" y="1922675"/>
              <a:ext cx="8500" cy="7775"/>
            </a:xfrm>
            <a:custGeom>
              <a:avLst/>
              <a:gdLst/>
              <a:ahLst/>
              <a:cxnLst/>
              <a:rect l="l" t="t" r="r" b="b"/>
              <a:pathLst>
                <a:path w="340" h="311" extrusionOk="0">
                  <a:moveTo>
                    <a:pt x="170" y="0"/>
                  </a:moveTo>
                  <a:cubicBezTo>
                    <a:pt x="129" y="0"/>
                    <a:pt x="88" y="15"/>
                    <a:pt x="59" y="44"/>
                  </a:cubicBezTo>
                  <a:cubicBezTo>
                    <a:pt x="0" y="102"/>
                    <a:pt x="0" y="208"/>
                    <a:pt x="59" y="266"/>
                  </a:cubicBezTo>
                  <a:cubicBezTo>
                    <a:pt x="88" y="295"/>
                    <a:pt x="129" y="310"/>
                    <a:pt x="170" y="310"/>
                  </a:cubicBezTo>
                  <a:cubicBezTo>
                    <a:pt x="211" y="310"/>
                    <a:pt x="252" y="295"/>
                    <a:pt x="281" y="266"/>
                  </a:cubicBezTo>
                  <a:cubicBezTo>
                    <a:pt x="339" y="208"/>
                    <a:pt x="339" y="102"/>
                    <a:pt x="281" y="44"/>
                  </a:cubicBezTo>
                  <a:cubicBezTo>
                    <a:pt x="252" y="15"/>
                    <a:pt x="211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8"/>
            <p:cNvSpPr/>
            <p:nvPr/>
          </p:nvSpPr>
          <p:spPr>
            <a:xfrm>
              <a:off x="6321625" y="1732475"/>
              <a:ext cx="9600" cy="7925"/>
            </a:xfrm>
            <a:custGeom>
              <a:avLst/>
              <a:gdLst/>
              <a:ahLst/>
              <a:cxnLst/>
              <a:rect l="l" t="t" r="r" b="b"/>
              <a:pathLst>
                <a:path w="384" h="317" extrusionOk="0">
                  <a:moveTo>
                    <a:pt x="217" y="0"/>
                  </a:moveTo>
                  <a:cubicBezTo>
                    <a:pt x="179" y="0"/>
                    <a:pt x="139" y="15"/>
                    <a:pt x="106" y="48"/>
                  </a:cubicBezTo>
                  <a:cubicBezTo>
                    <a:pt x="1" y="141"/>
                    <a:pt x="71" y="317"/>
                    <a:pt x="211" y="317"/>
                  </a:cubicBezTo>
                  <a:cubicBezTo>
                    <a:pt x="293" y="317"/>
                    <a:pt x="364" y="258"/>
                    <a:pt x="375" y="176"/>
                  </a:cubicBezTo>
                  <a:cubicBezTo>
                    <a:pt x="383" y="72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8"/>
            <p:cNvSpPr/>
            <p:nvPr/>
          </p:nvSpPr>
          <p:spPr>
            <a:xfrm>
              <a:off x="6246750" y="1538675"/>
              <a:ext cx="10200" cy="8025"/>
            </a:xfrm>
            <a:custGeom>
              <a:avLst/>
              <a:gdLst/>
              <a:ahLst/>
              <a:cxnLst/>
              <a:rect l="l" t="t" r="r" b="b"/>
              <a:pathLst>
                <a:path w="408" h="321" extrusionOk="0">
                  <a:moveTo>
                    <a:pt x="174" y="0"/>
                  </a:moveTo>
                  <a:cubicBezTo>
                    <a:pt x="135" y="0"/>
                    <a:pt x="95" y="16"/>
                    <a:pt x="59" y="55"/>
                  </a:cubicBezTo>
                  <a:cubicBezTo>
                    <a:pt x="1" y="113"/>
                    <a:pt x="1" y="219"/>
                    <a:pt x="59" y="277"/>
                  </a:cubicBezTo>
                  <a:cubicBezTo>
                    <a:pt x="89" y="306"/>
                    <a:pt x="130" y="321"/>
                    <a:pt x="171" y="321"/>
                  </a:cubicBezTo>
                  <a:cubicBezTo>
                    <a:pt x="211" y="321"/>
                    <a:pt x="252" y="306"/>
                    <a:pt x="282" y="277"/>
                  </a:cubicBezTo>
                  <a:cubicBezTo>
                    <a:pt x="407" y="170"/>
                    <a:pt x="299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8"/>
            <p:cNvSpPr/>
            <p:nvPr/>
          </p:nvSpPr>
          <p:spPr>
            <a:xfrm>
              <a:off x="6054675" y="1455500"/>
              <a:ext cx="9300" cy="7875"/>
            </a:xfrm>
            <a:custGeom>
              <a:avLst/>
              <a:gdLst/>
              <a:ahLst/>
              <a:cxnLst/>
              <a:rect l="l" t="t" r="r" b="b"/>
              <a:pathLst>
                <a:path w="372" h="315" extrusionOk="0">
                  <a:moveTo>
                    <a:pt x="206" y="0"/>
                  </a:moveTo>
                  <a:cubicBezTo>
                    <a:pt x="63" y="0"/>
                    <a:pt x="1" y="168"/>
                    <a:pt x="91" y="270"/>
                  </a:cubicBezTo>
                  <a:cubicBezTo>
                    <a:pt x="126" y="301"/>
                    <a:pt x="168" y="315"/>
                    <a:pt x="209" y="315"/>
                  </a:cubicBezTo>
                  <a:cubicBezTo>
                    <a:pt x="293" y="315"/>
                    <a:pt x="372" y="255"/>
                    <a:pt x="372" y="153"/>
                  </a:cubicBezTo>
                  <a:cubicBezTo>
                    <a:pt x="372" y="71"/>
                    <a:pt x="302" y="1"/>
                    <a:pt x="220" y="1"/>
                  </a:cubicBezTo>
                  <a:cubicBezTo>
                    <a:pt x="215" y="0"/>
                    <a:pt x="210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8"/>
            <p:cNvSpPr/>
            <p:nvPr/>
          </p:nvSpPr>
          <p:spPr>
            <a:xfrm>
              <a:off x="5860975" y="1530925"/>
              <a:ext cx="10450" cy="8200"/>
            </a:xfrm>
            <a:custGeom>
              <a:avLst/>
              <a:gdLst/>
              <a:ahLst/>
              <a:cxnLst/>
              <a:rect l="l" t="t" r="r" b="b"/>
              <a:pathLst>
                <a:path w="418" h="328" extrusionOk="0">
                  <a:moveTo>
                    <a:pt x="177" y="1"/>
                  </a:moveTo>
                  <a:cubicBezTo>
                    <a:pt x="138" y="1"/>
                    <a:pt x="99" y="15"/>
                    <a:pt x="71" y="49"/>
                  </a:cubicBezTo>
                  <a:cubicBezTo>
                    <a:pt x="1" y="107"/>
                    <a:pt x="1" y="213"/>
                    <a:pt x="71" y="271"/>
                  </a:cubicBezTo>
                  <a:cubicBezTo>
                    <a:pt x="105" y="311"/>
                    <a:pt x="145" y="327"/>
                    <a:pt x="184" y="327"/>
                  </a:cubicBezTo>
                  <a:cubicBezTo>
                    <a:pt x="306" y="327"/>
                    <a:pt x="418" y="164"/>
                    <a:pt x="293" y="49"/>
                  </a:cubicBezTo>
                  <a:cubicBezTo>
                    <a:pt x="263" y="18"/>
                    <a:pt x="219" y="1"/>
                    <a:pt x="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8"/>
            <p:cNvSpPr/>
            <p:nvPr/>
          </p:nvSpPr>
          <p:spPr>
            <a:xfrm>
              <a:off x="5777725" y="1721325"/>
              <a:ext cx="9275" cy="7850"/>
            </a:xfrm>
            <a:custGeom>
              <a:avLst/>
              <a:gdLst/>
              <a:ahLst/>
              <a:cxnLst/>
              <a:rect l="l" t="t" r="r" b="b"/>
              <a:pathLst>
                <a:path w="371" h="314" extrusionOk="0">
                  <a:moveTo>
                    <a:pt x="152" y="1"/>
                  </a:moveTo>
                  <a:cubicBezTo>
                    <a:pt x="69" y="1"/>
                    <a:pt x="8" y="68"/>
                    <a:pt x="8" y="154"/>
                  </a:cubicBezTo>
                  <a:cubicBezTo>
                    <a:pt x="0" y="251"/>
                    <a:pt x="80" y="314"/>
                    <a:pt x="165" y="314"/>
                  </a:cubicBezTo>
                  <a:cubicBezTo>
                    <a:pt x="204" y="314"/>
                    <a:pt x="244" y="301"/>
                    <a:pt x="277" y="271"/>
                  </a:cubicBezTo>
                  <a:cubicBezTo>
                    <a:pt x="371" y="178"/>
                    <a:pt x="312" y="2"/>
                    <a:pt x="172" y="2"/>
                  </a:cubicBezTo>
                  <a:cubicBezTo>
                    <a:pt x="165" y="1"/>
                    <a:pt x="158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8"/>
            <p:cNvSpPr/>
            <p:nvPr/>
          </p:nvSpPr>
          <p:spPr>
            <a:xfrm>
              <a:off x="3704300" y="1710800"/>
              <a:ext cx="37425" cy="29475"/>
            </a:xfrm>
            <a:custGeom>
              <a:avLst/>
              <a:gdLst/>
              <a:ahLst/>
              <a:cxnLst/>
              <a:rect l="l" t="t" r="r" b="b"/>
              <a:pathLst>
                <a:path w="1497" h="1179" extrusionOk="0">
                  <a:moveTo>
                    <a:pt x="865" y="1"/>
                  </a:moveTo>
                  <a:cubicBezTo>
                    <a:pt x="720" y="1"/>
                    <a:pt x="576" y="56"/>
                    <a:pt x="467" y="166"/>
                  </a:cubicBezTo>
                  <a:cubicBezTo>
                    <a:pt x="1" y="569"/>
                    <a:pt x="393" y="1178"/>
                    <a:pt x="849" y="1178"/>
                  </a:cubicBezTo>
                  <a:cubicBezTo>
                    <a:pt x="988" y="1178"/>
                    <a:pt x="1134" y="1122"/>
                    <a:pt x="1262" y="985"/>
                  </a:cubicBezTo>
                  <a:cubicBezTo>
                    <a:pt x="1485" y="762"/>
                    <a:pt x="1496" y="400"/>
                    <a:pt x="1274" y="177"/>
                  </a:cubicBezTo>
                  <a:cubicBezTo>
                    <a:pt x="1161" y="59"/>
                    <a:pt x="1013" y="1"/>
                    <a:pt x="8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8"/>
            <p:cNvSpPr/>
            <p:nvPr/>
          </p:nvSpPr>
          <p:spPr>
            <a:xfrm>
              <a:off x="3761675" y="1711700"/>
              <a:ext cx="38550" cy="28900"/>
            </a:xfrm>
            <a:custGeom>
              <a:avLst/>
              <a:gdLst/>
              <a:ahLst/>
              <a:cxnLst/>
              <a:rect l="l" t="t" r="r" b="b"/>
              <a:pathLst>
                <a:path w="1542" h="1156" extrusionOk="0">
                  <a:moveTo>
                    <a:pt x="766" y="1"/>
                  </a:moveTo>
                  <a:cubicBezTo>
                    <a:pt x="261" y="1"/>
                    <a:pt x="0" y="613"/>
                    <a:pt x="359" y="972"/>
                  </a:cubicBezTo>
                  <a:cubicBezTo>
                    <a:pt x="469" y="1094"/>
                    <a:pt x="619" y="1155"/>
                    <a:pt x="771" y="1155"/>
                  </a:cubicBezTo>
                  <a:cubicBezTo>
                    <a:pt x="912" y="1155"/>
                    <a:pt x="1054" y="1102"/>
                    <a:pt x="1167" y="996"/>
                  </a:cubicBezTo>
                  <a:cubicBezTo>
                    <a:pt x="1541" y="633"/>
                    <a:pt x="1295" y="13"/>
                    <a:pt x="781" y="1"/>
                  </a:cubicBezTo>
                  <a:cubicBezTo>
                    <a:pt x="776" y="1"/>
                    <a:pt x="771" y="1"/>
                    <a:pt x="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8"/>
            <p:cNvSpPr/>
            <p:nvPr/>
          </p:nvSpPr>
          <p:spPr>
            <a:xfrm>
              <a:off x="3767525" y="1656900"/>
              <a:ext cx="30350" cy="28875"/>
            </a:xfrm>
            <a:custGeom>
              <a:avLst/>
              <a:gdLst/>
              <a:ahLst/>
              <a:cxnLst/>
              <a:rect l="l" t="t" r="r" b="b"/>
              <a:pathLst>
                <a:path w="1214" h="1155" extrusionOk="0">
                  <a:moveTo>
                    <a:pt x="583" y="0"/>
                  </a:moveTo>
                  <a:cubicBezTo>
                    <a:pt x="294" y="0"/>
                    <a:pt x="16" y="224"/>
                    <a:pt x="8" y="567"/>
                  </a:cubicBezTo>
                  <a:cubicBezTo>
                    <a:pt x="1" y="918"/>
                    <a:pt x="281" y="1155"/>
                    <a:pt x="579" y="1155"/>
                  </a:cubicBezTo>
                  <a:cubicBezTo>
                    <a:pt x="718" y="1155"/>
                    <a:pt x="860" y="1103"/>
                    <a:pt x="980" y="988"/>
                  </a:cubicBezTo>
                  <a:cubicBezTo>
                    <a:pt x="1202" y="778"/>
                    <a:pt x="1213" y="415"/>
                    <a:pt x="991" y="181"/>
                  </a:cubicBezTo>
                  <a:cubicBezTo>
                    <a:pt x="874" y="56"/>
                    <a:pt x="727" y="0"/>
                    <a:pt x="5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8"/>
            <p:cNvSpPr/>
            <p:nvPr/>
          </p:nvSpPr>
          <p:spPr>
            <a:xfrm>
              <a:off x="3710975" y="1655925"/>
              <a:ext cx="31925" cy="28650"/>
            </a:xfrm>
            <a:custGeom>
              <a:avLst/>
              <a:gdLst/>
              <a:ahLst/>
              <a:cxnLst/>
              <a:rect l="l" t="t" r="r" b="b"/>
              <a:pathLst>
                <a:path w="1277" h="1146" extrusionOk="0">
                  <a:moveTo>
                    <a:pt x="639" y="0"/>
                  </a:moveTo>
                  <a:cubicBezTo>
                    <a:pt x="496" y="0"/>
                    <a:pt x="355" y="53"/>
                    <a:pt x="247" y="161"/>
                  </a:cubicBezTo>
                  <a:cubicBezTo>
                    <a:pt x="13" y="372"/>
                    <a:pt x="1" y="746"/>
                    <a:pt x="223" y="969"/>
                  </a:cubicBezTo>
                  <a:cubicBezTo>
                    <a:pt x="336" y="1087"/>
                    <a:pt x="484" y="1146"/>
                    <a:pt x="634" y="1146"/>
                  </a:cubicBezTo>
                  <a:cubicBezTo>
                    <a:pt x="780" y="1146"/>
                    <a:pt x="927" y="1090"/>
                    <a:pt x="1042" y="980"/>
                  </a:cubicBezTo>
                  <a:cubicBezTo>
                    <a:pt x="1264" y="770"/>
                    <a:pt x="1276" y="407"/>
                    <a:pt x="1054" y="173"/>
                  </a:cubicBezTo>
                  <a:cubicBezTo>
                    <a:pt x="940" y="59"/>
                    <a:pt x="789" y="0"/>
                    <a:pt x="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8"/>
            <p:cNvSpPr/>
            <p:nvPr/>
          </p:nvSpPr>
          <p:spPr>
            <a:xfrm>
              <a:off x="3703325" y="1753400"/>
              <a:ext cx="38675" cy="31650"/>
            </a:xfrm>
            <a:custGeom>
              <a:avLst/>
              <a:gdLst/>
              <a:ahLst/>
              <a:cxnLst/>
              <a:rect l="l" t="t" r="r" b="b"/>
              <a:pathLst>
                <a:path w="1547" h="1266" extrusionOk="0">
                  <a:moveTo>
                    <a:pt x="778" y="0"/>
                  </a:moveTo>
                  <a:cubicBezTo>
                    <a:pt x="529" y="0"/>
                    <a:pt x="295" y="145"/>
                    <a:pt x="190" y="380"/>
                  </a:cubicBezTo>
                  <a:cubicBezTo>
                    <a:pt x="1" y="819"/>
                    <a:pt x="346" y="1266"/>
                    <a:pt x="771" y="1266"/>
                  </a:cubicBezTo>
                  <a:cubicBezTo>
                    <a:pt x="844" y="1266"/>
                    <a:pt x="921" y="1252"/>
                    <a:pt x="997" y="1223"/>
                  </a:cubicBezTo>
                  <a:cubicBezTo>
                    <a:pt x="1524" y="1024"/>
                    <a:pt x="1547" y="287"/>
                    <a:pt x="1032" y="53"/>
                  </a:cubicBezTo>
                  <a:cubicBezTo>
                    <a:pt x="949" y="17"/>
                    <a:pt x="863" y="0"/>
                    <a:pt x="7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8"/>
            <p:cNvSpPr/>
            <p:nvPr/>
          </p:nvSpPr>
          <p:spPr>
            <a:xfrm>
              <a:off x="3763275" y="1754550"/>
              <a:ext cx="38100" cy="31700"/>
            </a:xfrm>
            <a:custGeom>
              <a:avLst/>
              <a:gdLst/>
              <a:ahLst/>
              <a:cxnLst/>
              <a:rect l="l" t="t" r="r" b="b"/>
              <a:pathLst>
                <a:path w="1524" h="1268" extrusionOk="0">
                  <a:moveTo>
                    <a:pt x="758" y="1"/>
                  </a:moveTo>
                  <a:cubicBezTo>
                    <a:pt x="341" y="1"/>
                    <a:pt x="1" y="431"/>
                    <a:pt x="167" y="861"/>
                  </a:cubicBezTo>
                  <a:cubicBezTo>
                    <a:pt x="266" y="1113"/>
                    <a:pt x="503" y="1268"/>
                    <a:pt x="756" y="1268"/>
                  </a:cubicBezTo>
                  <a:cubicBezTo>
                    <a:pt x="832" y="1268"/>
                    <a:pt x="910" y="1253"/>
                    <a:pt x="986" y="1224"/>
                  </a:cubicBezTo>
                  <a:cubicBezTo>
                    <a:pt x="1512" y="1013"/>
                    <a:pt x="1524" y="288"/>
                    <a:pt x="1009" y="54"/>
                  </a:cubicBezTo>
                  <a:cubicBezTo>
                    <a:pt x="925" y="17"/>
                    <a:pt x="840" y="1"/>
                    <a:pt x="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8"/>
            <p:cNvSpPr/>
            <p:nvPr/>
          </p:nvSpPr>
          <p:spPr>
            <a:xfrm>
              <a:off x="3806050" y="1713575"/>
              <a:ext cx="38375" cy="31650"/>
            </a:xfrm>
            <a:custGeom>
              <a:avLst/>
              <a:gdLst/>
              <a:ahLst/>
              <a:cxnLst/>
              <a:rect l="l" t="t" r="r" b="b"/>
              <a:pathLst>
                <a:path w="1535" h="1266" extrusionOk="0">
                  <a:moveTo>
                    <a:pt x="769" y="0"/>
                  </a:moveTo>
                  <a:cubicBezTo>
                    <a:pt x="694" y="0"/>
                    <a:pt x="616" y="14"/>
                    <a:pt x="538" y="43"/>
                  </a:cubicBezTo>
                  <a:cubicBezTo>
                    <a:pt x="23" y="254"/>
                    <a:pt x="0" y="979"/>
                    <a:pt x="515" y="1213"/>
                  </a:cubicBezTo>
                  <a:cubicBezTo>
                    <a:pt x="595" y="1249"/>
                    <a:pt x="679" y="1265"/>
                    <a:pt x="762" y="1265"/>
                  </a:cubicBezTo>
                  <a:cubicBezTo>
                    <a:pt x="1006" y="1265"/>
                    <a:pt x="1241" y="1121"/>
                    <a:pt x="1345" y="885"/>
                  </a:cubicBezTo>
                  <a:cubicBezTo>
                    <a:pt x="1535" y="447"/>
                    <a:pt x="1198" y="0"/>
                    <a:pt x="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8"/>
            <p:cNvSpPr/>
            <p:nvPr/>
          </p:nvSpPr>
          <p:spPr>
            <a:xfrm>
              <a:off x="3807200" y="1654275"/>
              <a:ext cx="37175" cy="31625"/>
            </a:xfrm>
            <a:custGeom>
              <a:avLst/>
              <a:gdLst/>
              <a:ahLst/>
              <a:cxnLst/>
              <a:rect l="l" t="t" r="r" b="b"/>
              <a:pathLst>
                <a:path w="1487" h="1265" extrusionOk="0">
                  <a:moveTo>
                    <a:pt x="776" y="1"/>
                  </a:moveTo>
                  <a:cubicBezTo>
                    <a:pt x="543" y="1"/>
                    <a:pt x="309" y="126"/>
                    <a:pt x="200" y="379"/>
                  </a:cubicBezTo>
                  <a:cubicBezTo>
                    <a:pt x="0" y="818"/>
                    <a:pt x="344" y="1265"/>
                    <a:pt x="776" y="1265"/>
                  </a:cubicBezTo>
                  <a:cubicBezTo>
                    <a:pt x="851" y="1265"/>
                    <a:pt x="929" y="1251"/>
                    <a:pt x="1007" y="1222"/>
                  </a:cubicBezTo>
                  <a:cubicBezTo>
                    <a:pt x="1323" y="1093"/>
                    <a:pt x="1487" y="719"/>
                    <a:pt x="1358" y="403"/>
                  </a:cubicBezTo>
                  <a:cubicBezTo>
                    <a:pt x="1257" y="135"/>
                    <a:pt x="1017" y="1"/>
                    <a:pt x="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8"/>
            <p:cNvSpPr/>
            <p:nvPr/>
          </p:nvSpPr>
          <p:spPr>
            <a:xfrm>
              <a:off x="3766225" y="1611400"/>
              <a:ext cx="36925" cy="31725"/>
            </a:xfrm>
            <a:custGeom>
              <a:avLst/>
              <a:gdLst/>
              <a:ahLst/>
              <a:cxnLst/>
              <a:rect l="l" t="t" r="r" b="b"/>
              <a:pathLst>
                <a:path w="1477" h="1269" extrusionOk="0">
                  <a:moveTo>
                    <a:pt x="747" y="1"/>
                  </a:moveTo>
                  <a:cubicBezTo>
                    <a:pt x="335" y="1"/>
                    <a:pt x="1" y="429"/>
                    <a:pt x="166" y="866"/>
                  </a:cubicBezTo>
                  <a:cubicBezTo>
                    <a:pt x="273" y="1134"/>
                    <a:pt x="516" y="1268"/>
                    <a:pt x="758" y="1268"/>
                  </a:cubicBezTo>
                  <a:cubicBezTo>
                    <a:pt x="993" y="1268"/>
                    <a:pt x="1226" y="1143"/>
                    <a:pt x="1336" y="889"/>
                  </a:cubicBezTo>
                  <a:cubicBezTo>
                    <a:pt x="1476" y="562"/>
                    <a:pt x="1336" y="199"/>
                    <a:pt x="1008" y="59"/>
                  </a:cubicBezTo>
                  <a:cubicBezTo>
                    <a:pt x="920" y="19"/>
                    <a:pt x="832" y="1"/>
                    <a:pt x="7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8"/>
            <p:cNvSpPr/>
            <p:nvPr/>
          </p:nvSpPr>
          <p:spPr>
            <a:xfrm>
              <a:off x="3706275" y="1610125"/>
              <a:ext cx="37200" cy="31725"/>
            </a:xfrm>
            <a:custGeom>
              <a:avLst/>
              <a:gdLst/>
              <a:ahLst/>
              <a:cxnLst/>
              <a:rect l="l" t="t" r="r" b="b"/>
              <a:pathLst>
                <a:path w="1488" h="1269" extrusionOk="0">
                  <a:moveTo>
                    <a:pt x="775" y="0"/>
                  </a:moveTo>
                  <a:cubicBezTo>
                    <a:pt x="540" y="0"/>
                    <a:pt x="304" y="126"/>
                    <a:pt x="189" y="379"/>
                  </a:cubicBezTo>
                  <a:cubicBezTo>
                    <a:pt x="1" y="815"/>
                    <a:pt x="341" y="1268"/>
                    <a:pt x="770" y="1268"/>
                  </a:cubicBezTo>
                  <a:cubicBezTo>
                    <a:pt x="847" y="1268"/>
                    <a:pt x="927" y="1253"/>
                    <a:pt x="1008" y="1221"/>
                  </a:cubicBezTo>
                  <a:cubicBezTo>
                    <a:pt x="1324" y="1093"/>
                    <a:pt x="1487" y="730"/>
                    <a:pt x="1359" y="402"/>
                  </a:cubicBezTo>
                  <a:cubicBezTo>
                    <a:pt x="1258" y="135"/>
                    <a:pt x="1017" y="0"/>
                    <a:pt x="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8"/>
            <p:cNvSpPr/>
            <p:nvPr/>
          </p:nvSpPr>
          <p:spPr>
            <a:xfrm>
              <a:off x="3663300" y="1651275"/>
              <a:ext cx="38350" cy="31525"/>
            </a:xfrm>
            <a:custGeom>
              <a:avLst/>
              <a:gdLst/>
              <a:ahLst/>
              <a:cxnLst/>
              <a:rect l="l" t="t" r="r" b="b"/>
              <a:pathLst>
                <a:path w="1534" h="1261" extrusionOk="0">
                  <a:moveTo>
                    <a:pt x="769" y="1"/>
                  </a:moveTo>
                  <a:cubicBezTo>
                    <a:pt x="523" y="1"/>
                    <a:pt x="292" y="141"/>
                    <a:pt x="188" y="382"/>
                  </a:cubicBezTo>
                  <a:cubicBezTo>
                    <a:pt x="0" y="817"/>
                    <a:pt x="339" y="1261"/>
                    <a:pt x="759" y="1261"/>
                  </a:cubicBezTo>
                  <a:cubicBezTo>
                    <a:pt x="836" y="1261"/>
                    <a:pt x="916" y="1246"/>
                    <a:pt x="995" y="1213"/>
                  </a:cubicBezTo>
                  <a:cubicBezTo>
                    <a:pt x="1522" y="1014"/>
                    <a:pt x="1533" y="277"/>
                    <a:pt x="1030" y="55"/>
                  </a:cubicBezTo>
                  <a:cubicBezTo>
                    <a:pt x="945" y="18"/>
                    <a:pt x="856" y="1"/>
                    <a:pt x="7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8"/>
            <p:cNvSpPr/>
            <p:nvPr/>
          </p:nvSpPr>
          <p:spPr>
            <a:xfrm>
              <a:off x="3663600" y="1710650"/>
              <a:ext cx="36925" cy="31500"/>
            </a:xfrm>
            <a:custGeom>
              <a:avLst/>
              <a:gdLst/>
              <a:ahLst/>
              <a:cxnLst/>
              <a:rect l="l" t="t" r="r" b="b"/>
              <a:pathLst>
                <a:path w="1477" h="1260" extrusionOk="0">
                  <a:moveTo>
                    <a:pt x="711" y="0"/>
                  </a:moveTo>
                  <a:cubicBezTo>
                    <a:pt x="636" y="0"/>
                    <a:pt x="558" y="14"/>
                    <a:pt x="480" y="43"/>
                  </a:cubicBezTo>
                  <a:cubicBezTo>
                    <a:pt x="153" y="172"/>
                    <a:pt x="1" y="534"/>
                    <a:pt x="118" y="862"/>
                  </a:cubicBezTo>
                  <a:cubicBezTo>
                    <a:pt x="225" y="1125"/>
                    <a:pt x="468" y="1260"/>
                    <a:pt x="710" y="1260"/>
                  </a:cubicBezTo>
                  <a:cubicBezTo>
                    <a:pt x="942" y="1260"/>
                    <a:pt x="1173" y="1137"/>
                    <a:pt x="1288" y="885"/>
                  </a:cubicBezTo>
                  <a:cubicBezTo>
                    <a:pt x="1477" y="447"/>
                    <a:pt x="1140" y="0"/>
                    <a:pt x="7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8"/>
            <p:cNvSpPr/>
            <p:nvPr/>
          </p:nvSpPr>
          <p:spPr>
            <a:xfrm>
              <a:off x="3658300" y="1770875"/>
              <a:ext cx="19950" cy="15750"/>
            </a:xfrm>
            <a:custGeom>
              <a:avLst/>
              <a:gdLst/>
              <a:ahLst/>
              <a:cxnLst/>
              <a:rect l="l" t="t" r="r" b="b"/>
              <a:pathLst>
                <a:path w="798" h="630" extrusionOk="0">
                  <a:moveTo>
                    <a:pt x="452" y="0"/>
                  </a:moveTo>
                  <a:cubicBezTo>
                    <a:pt x="375" y="0"/>
                    <a:pt x="297" y="29"/>
                    <a:pt x="236" y="91"/>
                  </a:cubicBezTo>
                  <a:lnTo>
                    <a:pt x="236" y="79"/>
                  </a:lnTo>
                  <a:lnTo>
                    <a:pt x="236" y="79"/>
                  </a:lnTo>
                  <a:cubicBezTo>
                    <a:pt x="1" y="305"/>
                    <a:pt x="206" y="630"/>
                    <a:pt x="452" y="630"/>
                  </a:cubicBezTo>
                  <a:cubicBezTo>
                    <a:pt x="524" y="630"/>
                    <a:pt x="600" y="602"/>
                    <a:pt x="669" y="535"/>
                  </a:cubicBezTo>
                  <a:cubicBezTo>
                    <a:pt x="798" y="418"/>
                    <a:pt x="798" y="220"/>
                    <a:pt x="681" y="103"/>
                  </a:cubicBezTo>
                  <a:cubicBezTo>
                    <a:pt x="619" y="35"/>
                    <a:pt x="536" y="0"/>
                    <a:pt x="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8"/>
            <p:cNvSpPr/>
            <p:nvPr/>
          </p:nvSpPr>
          <p:spPr>
            <a:xfrm>
              <a:off x="3743450" y="1806475"/>
              <a:ext cx="18650" cy="15825"/>
            </a:xfrm>
            <a:custGeom>
              <a:avLst/>
              <a:gdLst/>
              <a:ahLst/>
              <a:cxnLst/>
              <a:rect l="l" t="t" r="r" b="b"/>
              <a:pathLst>
                <a:path w="746" h="633" extrusionOk="0">
                  <a:moveTo>
                    <a:pt x="329" y="1"/>
                  </a:moveTo>
                  <a:cubicBezTo>
                    <a:pt x="167" y="1"/>
                    <a:pt x="12" y="127"/>
                    <a:pt x="12" y="316"/>
                  </a:cubicBezTo>
                  <a:cubicBezTo>
                    <a:pt x="0" y="492"/>
                    <a:pt x="141" y="632"/>
                    <a:pt x="316" y="632"/>
                  </a:cubicBezTo>
                  <a:cubicBezTo>
                    <a:pt x="321" y="633"/>
                    <a:pt x="326" y="633"/>
                    <a:pt x="330" y="633"/>
                  </a:cubicBezTo>
                  <a:cubicBezTo>
                    <a:pt x="602" y="633"/>
                    <a:pt x="746" y="301"/>
                    <a:pt x="550" y="94"/>
                  </a:cubicBezTo>
                  <a:cubicBezTo>
                    <a:pt x="486" y="30"/>
                    <a:pt x="407" y="1"/>
                    <a:pt x="3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8"/>
            <p:cNvSpPr/>
            <p:nvPr/>
          </p:nvSpPr>
          <p:spPr>
            <a:xfrm>
              <a:off x="3826225" y="1774375"/>
              <a:ext cx="17275" cy="15675"/>
            </a:xfrm>
            <a:custGeom>
              <a:avLst/>
              <a:gdLst/>
              <a:ahLst/>
              <a:cxnLst/>
              <a:rect l="l" t="t" r="r" b="b"/>
              <a:pathLst>
                <a:path w="691" h="627" extrusionOk="0">
                  <a:moveTo>
                    <a:pt x="340" y="0"/>
                  </a:moveTo>
                  <a:cubicBezTo>
                    <a:pt x="262" y="0"/>
                    <a:pt x="185" y="30"/>
                    <a:pt x="129" y="91"/>
                  </a:cubicBezTo>
                  <a:cubicBezTo>
                    <a:pt x="0" y="208"/>
                    <a:pt x="0" y="407"/>
                    <a:pt x="117" y="524"/>
                  </a:cubicBezTo>
                  <a:cubicBezTo>
                    <a:pt x="178" y="591"/>
                    <a:pt x="262" y="627"/>
                    <a:pt x="346" y="627"/>
                  </a:cubicBezTo>
                  <a:cubicBezTo>
                    <a:pt x="423" y="627"/>
                    <a:pt x="500" y="597"/>
                    <a:pt x="562" y="536"/>
                  </a:cubicBezTo>
                  <a:cubicBezTo>
                    <a:pt x="691" y="419"/>
                    <a:pt x="691" y="220"/>
                    <a:pt x="574" y="103"/>
                  </a:cubicBezTo>
                  <a:cubicBezTo>
                    <a:pt x="512" y="36"/>
                    <a:pt x="426" y="0"/>
                    <a:pt x="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8"/>
            <p:cNvSpPr/>
            <p:nvPr/>
          </p:nvSpPr>
          <p:spPr>
            <a:xfrm>
              <a:off x="3860150" y="1692625"/>
              <a:ext cx="18650" cy="15900"/>
            </a:xfrm>
            <a:custGeom>
              <a:avLst/>
              <a:gdLst/>
              <a:ahLst/>
              <a:cxnLst/>
              <a:rect l="l" t="t" r="r" b="b"/>
              <a:pathLst>
                <a:path w="746" h="636" extrusionOk="0">
                  <a:moveTo>
                    <a:pt x="425" y="0"/>
                  </a:moveTo>
                  <a:cubicBezTo>
                    <a:pt x="350" y="0"/>
                    <a:pt x="273" y="27"/>
                    <a:pt x="211" y="86"/>
                  </a:cubicBezTo>
                  <a:cubicBezTo>
                    <a:pt x="0" y="284"/>
                    <a:pt x="141" y="624"/>
                    <a:pt x="422" y="635"/>
                  </a:cubicBezTo>
                  <a:cubicBezTo>
                    <a:pt x="597" y="635"/>
                    <a:pt x="737" y="495"/>
                    <a:pt x="737" y="320"/>
                  </a:cubicBezTo>
                  <a:cubicBezTo>
                    <a:pt x="745" y="127"/>
                    <a:pt x="588" y="0"/>
                    <a:pt x="4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8"/>
            <p:cNvSpPr/>
            <p:nvPr/>
          </p:nvSpPr>
          <p:spPr>
            <a:xfrm>
              <a:off x="3830325" y="1609750"/>
              <a:ext cx="16675" cy="15925"/>
            </a:xfrm>
            <a:custGeom>
              <a:avLst/>
              <a:gdLst/>
              <a:ahLst/>
              <a:cxnLst/>
              <a:rect l="l" t="t" r="r" b="b"/>
              <a:pathLst>
                <a:path w="667" h="637" extrusionOk="0">
                  <a:moveTo>
                    <a:pt x="319" y="0"/>
                  </a:moveTo>
                  <a:cubicBezTo>
                    <a:pt x="156" y="0"/>
                    <a:pt x="0" y="125"/>
                    <a:pt x="0" y="312"/>
                  </a:cubicBezTo>
                  <a:cubicBezTo>
                    <a:pt x="0" y="504"/>
                    <a:pt x="154" y="636"/>
                    <a:pt x="319" y="636"/>
                  </a:cubicBezTo>
                  <a:cubicBezTo>
                    <a:pt x="394" y="636"/>
                    <a:pt x="472" y="609"/>
                    <a:pt x="538" y="546"/>
                  </a:cubicBezTo>
                  <a:cubicBezTo>
                    <a:pt x="655" y="429"/>
                    <a:pt x="667" y="230"/>
                    <a:pt x="550" y="101"/>
                  </a:cubicBezTo>
                  <a:cubicBezTo>
                    <a:pt x="484" y="31"/>
                    <a:pt x="400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8"/>
            <p:cNvSpPr/>
            <p:nvPr/>
          </p:nvSpPr>
          <p:spPr>
            <a:xfrm>
              <a:off x="3745800" y="1573950"/>
              <a:ext cx="18450" cy="16025"/>
            </a:xfrm>
            <a:custGeom>
              <a:avLst/>
              <a:gdLst/>
              <a:ahLst/>
              <a:cxnLst/>
              <a:rect l="l" t="t" r="r" b="b"/>
              <a:pathLst>
                <a:path w="738" h="641" extrusionOk="0">
                  <a:moveTo>
                    <a:pt x="433" y="1"/>
                  </a:moveTo>
                  <a:cubicBezTo>
                    <a:pt x="140" y="1"/>
                    <a:pt x="0" y="340"/>
                    <a:pt x="187" y="539"/>
                  </a:cubicBezTo>
                  <a:cubicBezTo>
                    <a:pt x="254" y="609"/>
                    <a:pt x="337" y="640"/>
                    <a:pt x="418" y="640"/>
                  </a:cubicBezTo>
                  <a:cubicBezTo>
                    <a:pt x="581" y="640"/>
                    <a:pt x="737" y="516"/>
                    <a:pt x="737" y="328"/>
                  </a:cubicBezTo>
                  <a:cubicBezTo>
                    <a:pt x="737" y="153"/>
                    <a:pt x="597" y="1"/>
                    <a:pt x="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8"/>
            <p:cNvSpPr/>
            <p:nvPr/>
          </p:nvSpPr>
          <p:spPr>
            <a:xfrm>
              <a:off x="3662425" y="1606350"/>
              <a:ext cx="21100" cy="15900"/>
            </a:xfrm>
            <a:custGeom>
              <a:avLst/>
              <a:gdLst/>
              <a:ahLst/>
              <a:cxnLst/>
              <a:rect l="l" t="t" r="r" b="b"/>
              <a:pathLst>
                <a:path w="844" h="636" extrusionOk="0">
                  <a:moveTo>
                    <a:pt x="428" y="1"/>
                  </a:moveTo>
                  <a:cubicBezTo>
                    <a:pt x="346" y="1"/>
                    <a:pt x="264" y="33"/>
                    <a:pt x="200" y="97"/>
                  </a:cubicBezTo>
                  <a:cubicBezTo>
                    <a:pt x="1" y="296"/>
                    <a:pt x="141" y="635"/>
                    <a:pt x="422" y="635"/>
                  </a:cubicBezTo>
                  <a:cubicBezTo>
                    <a:pt x="703" y="635"/>
                    <a:pt x="843" y="296"/>
                    <a:pt x="656" y="97"/>
                  </a:cubicBezTo>
                  <a:cubicBezTo>
                    <a:pt x="592" y="33"/>
                    <a:pt x="510" y="1"/>
                    <a:pt x="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8"/>
            <p:cNvSpPr/>
            <p:nvPr/>
          </p:nvSpPr>
          <p:spPr>
            <a:xfrm>
              <a:off x="3625950" y="1687975"/>
              <a:ext cx="22200" cy="15900"/>
            </a:xfrm>
            <a:custGeom>
              <a:avLst/>
              <a:gdLst/>
              <a:ahLst/>
              <a:cxnLst/>
              <a:rect l="l" t="t" r="r" b="b"/>
              <a:pathLst>
                <a:path w="888" h="636" extrusionOk="0">
                  <a:moveTo>
                    <a:pt x="411" y="0"/>
                  </a:moveTo>
                  <a:cubicBezTo>
                    <a:pt x="12" y="0"/>
                    <a:pt x="1" y="634"/>
                    <a:pt x="431" y="634"/>
                  </a:cubicBezTo>
                  <a:cubicBezTo>
                    <a:pt x="434" y="634"/>
                    <a:pt x="438" y="634"/>
                    <a:pt x="442" y="634"/>
                  </a:cubicBezTo>
                  <a:cubicBezTo>
                    <a:pt x="453" y="635"/>
                    <a:pt x="464" y="636"/>
                    <a:pt x="474" y="636"/>
                  </a:cubicBezTo>
                  <a:cubicBezTo>
                    <a:pt x="880" y="636"/>
                    <a:pt x="887" y="2"/>
                    <a:pt x="476" y="2"/>
                  </a:cubicBezTo>
                  <a:cubicBezTo>
                    <a:pt x="468" y="2"/>
                    <a:pt x="461" y="2"/>
                    <a:pt x="454" y="2"/>
                  </a:cubicBezTo>
                  <a:cubicBezTo>
                    <a:pt x="439" y="1"/>
                    <a:pt x="425" y="0"/>
                    <a:pt x="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8"/>
            <p:cNvSpPr/>
            <p:nvPr/>
          </p:nvSpPr>
          <p:spPr>
            <a:xfrm>
              <a:off x="3676825" y="1828325"/>
              <a:ext cx="28925" cy="23750"/>
            </a:xfrm>
            <a:custGeom>
              <a:avLst/>
              <a:gdLst/>
              <a:ahLst/>
              <a:cxnLst/>
              <a:rect l="l" t="t" r="r" b="b"/>
              <a:pathLst>
                <a:path w="1157" h="950" extrusionOk="0">
                  <a:moveTo>
                    <a:pt x="588" y="0"/>
                  </a:moveTo>
                  <a:cubicBezTo>
                    <a:pt x="406" y="0"/>
                    <a:pt x="229" y="110"/>
                    <a:pt x="150" y="285"/>
                  </a:cubicBezTo>
                  <a:cubicBezTo>
                    <a:pt x="1" y="613"/>
                    <a:pt x="258" y="950"/>
                    <a:pt x="575" y="950"/>
                  </a:cubicBezTo>
                  <a:cubicBezTo>
                    <a:pt x="631" y="950"/>
                    <a:pt x="689" y="939"/>
                    <a:pt x="747" y="917"/>
                  </a:cubicBezTo>
                  <a:cubicBezTo>
                    <a:pt x="1145" y="764"/>
                    <a:pt x="1156" y="215"/>
                    <a:pt x="770" y="39"/>
                  </a:cubicBezTo>
                  <a:cubicBezTo>
                    <a:pt x="711" y="13"/>
                    <a:pt x="649" y="0"/>
                    <a:pt x="5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8"/>
            <p:cNvSpPr/>
            <p:nvPr/>
          </p:nvSpPr>
          <p:spPr>
            <a:xfrm>
              <a:off x="3796175" y="1830675"/>
              <a:ext cx="28900" cy="23975"/>
            </a:xfrm>
            <a:custGeom>
              <a:avLst/>
              <a:gdLst/>
              <a:ahLst/>
              <a:cxnLst/>
              <a:rect l="l" t="t" r="r" b="b"/>
              <a:pathLst>
                <a:path w="1156" h="959" extrusionOk="0">
                  <a:moveTo>
                    <a:pt x="583" y="0"/>
                  </a:moveTo>
                  <a:cubicBezTo>
                    <a:pt x="266" y="0"/>
                    <a:pt x="0" y="325"/>
                    <a:pt x="138" y="659"/>
                  </a:cubicBezTo>
                  <a:cubicBezTo>
                    <a:pt x="210" y="840"/>
                    <a:pt x="389" y="959"/>
                    <a:pt x="580" y="959"/>
                  </a:cubicBezTo>
                  <a:cubicBezTo>
                    <a:pt x="635" y="959"/>
                    <a:pt x="691" y="949"/>
                    <a:pt x="746" y="928"/>
                  </a:cubicBezTo>
                  <a:cubicBezTo>
                    <a:pt x="1144" y="764"/>
                    <a:pt x="1156" y="214"/>
                    <a:pt x="769" y="39"/>
                  </a:cubicBezTo>
                  <a:cubicBezTo>
                    <a:pt x="707" y="12"/>
                    <a:pt x="644" y="0"/>
                    <a:pt x="5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8"/>
            <p:cNvSpPr/>
            <p:nvPr/>
          </p:nvSpPr>
          <p:spPr>
            <a:xfrm>
              <a:off x="3882375" y="1748625"/>
              <a:ext cx="28650" cy="23800"/>
            </a:xfrm>
            <a:custGeom>
              <a:avLst/>
              <a:gdLst/>
              <a:ahLst/>
              <a:cxnLst/>
              <a:rect l="l" t="t" r="r" b="b"/>
              <a:pathLst>
                <a:path w="1146" h="952" extrusionOk="0">
                  <a:moveTo>
                    <a:pt x="574" y="0"/>
                  </a:moveTo>
                  <a:cubicBezTo>
                    <a:pt x="517" y="0"/>
                    <a:pt x="458" y="10"/>
                    <a:pt x="398" y="33"/>
                  </a:cubicBezTo>
                  <a:cubicBezTo>
                    <a:pt x="12" y="185"/>
                    <a:pt x="1" y="735"/>
                    <a:pt x="375" y="911"/>
                  </a:cubicBezTo>
                  <a:cubicBezTo>
                    <a:pt x="439" y="938"/>
                    <a:pt x="506" y="951"/>
                    <a:pt x="571" y="951"/>
                  </a:cubicBezTo>
                  <a:cubicBezTo>
                    <a:pt x="755" y="951"/>
                    <a:pt x="929" y="846"/>
                    <a:pt x="1007" y="665"/>
                  </a:cubicBezTo>
                  <a:cubicBezTo>
                    <a:pt x="1146" y="337"/>
                    <a:pt x="896" y="0"/>
                    <a:pt x="5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8"/>
            <p:cNvSpPr/>
            <p:nvPr/>
          </p:nvSpPr>
          <p:spPr>
            <a:xfrm>
              <a:off x="3884750" y="1629775"/>
              <a:ext cx="27775" cy="23725"/>
            </a:xfrm>
            <a:custGeom>
              <a:avLst/>
              <a:gdLst/>
              <a:ahLst/>
              <a:cxnLst/>
              <a:rect l="l" t="t" r="r" b="b"/>
              <a:pathLst>
                <a:path w="1111" h="949" extrusionOk="0">
                  <a:moveTo>
                    <a:pt x="575" y="1"/>
                  </a:moveTo>
                  <a:cubicBezTo>
                    <a:pt x="401" y="1"/>
                    <a:pt x="225" y="94"/>
                    <a:pt x="140" y="283"/>
                  </a:cubicBezTo>
                  <a:cubicBezTo>
                    <a:pt x="0" y="611"/>
                    <a:pt x="250" y="948"/>
                    <a:pt x="572" y="948"/>
                  </a:cubicBezTo>
                  <a:cubicBezTo>
                    <a:pt x="629" y="948"/>
                    <a:pt x="688" y="938"/>
                    <a:pt x="748" y="915"/>
                  </a:cubicBezTo>
                  <a:cubicBezTo>
                    <a:pt x="982" y="821"/>
                    <a:pt x="1111" y="541"/>
                    <a:pt x="1017" y="307"/>
                  </a:cubicBezTo>
                  <a:cubicBezTo>
                    <a:pt x="939" y="103"/>
                    <a:pt x="758" y="1"/>
                    <a:pt x="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8"/>
            <p:cNvSpPr/>
            <p:nvPr/>
          </p:nvSpPr>
          <p:spPr>
            <a:xfrm>
              <a:off x="3802300" y="1544200"/>
              <a:ext cx="27750" cy="23925"/>
            </a:xfrm>
            <a:custGeom>
              <a:avLst/>
              <a:gdLst/>
              <a:ahLst/>
              <a:cxnLst/>
              <a:rect l="l" t="t" r="r" b="b"/>
              <a:pathLst>
                <a:path w="1110" h="957" extrusionOk="0">
                  <a:moveTo>
                    <a:pt x="563" y="1"/>
                  </a:moveTo>
                  <a:cubicBezTo>
                    <a:pt x="253" y="1"/>
                    <a:pt x="1" y="323"/>
                    <a:pt x="127" y="653"/>
                  </a:cubicBezTo>
                  <a:cubicBezTo>
                    <a:pt x="204" y="855"/>
                    <a:pt x="386" y="957"/>
                    <a:pt x="569" y="957"/>
                  </a:cubicBezTo>
                  <a:cubicBezTo>
                    <a:pt x="746" y="957"/>
                    <a:pt x="923" y="860"/>
                    <a:pt x="1004" y="664"/>
                  </a:cubicBezTo>
                  <a:cubicBezTo>
                    <a:pt x="1109" y="430"/>
                    <a:pt x="992" y="150"/>
                    <a:pt x="758" y="44"/>
                  </a:cubicBezTo>
                  <a:cubicBezTo>
                    <a:pt x="693" y="14"/>
                    <a:pt x="626" y="1"/>
                    <a:pt x="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8"/>
            <p:cNvSpPr/>
            <p:nvPr/>
          </p:nvSpPr>
          <p:spPr>
            <a:xfrm>
              <a:off x="3682900" y="1541850"/>
              <a:ext cx="28625" cy="23850"/>
            </a:xfrm>
            <a:custGeom>
              <a:avLst/>
              <a:gdLst/>
              <a:ahLst/>
              <a:cxnLst/>
              <a:rect l="l" t="t" r="r" b="b"/>
              <a:pathLst>
                <a:path w="1145" h="954" extrusionOk="0">
                  <a:moveTo>
                    <a:pt x="573" y="1"/>
                  </a:moveTo>
                  <a:cubicBezTo>
                    <a:pt x="515" y="1"/>
                    <a:pt x="456" y="11"/>
                    <a:pt x="399" y="33"/>
                  </a:cubicBezTo>
                  <a:cubicBezTo>
                    <a:pt x="12" y="185"/>
                    <a:pt x="1" y="747"/>
                    <a:pt x="387" y="910"/>
                  </a:cubicBezTo>
                  <a:cubicBezTo>
                    <a:pt x="453" y="940"/>
                    <a:pt x="519" y="954"/>
                    <a:pt x="583" y="954"/>
                  </a:cubicBezTo>
                  <a:cubicBezTo>
                    <a:pt x="893" y="954"/>
                    <a:pt x="1145" y="632"/>
                    <a:pt x="1019" y="302"/>
                  </a:cubicBezTo>
                  <a:cubicBezTo>
                    <a:pt x="947" y="114"/>
                    <a:pt x="765" y="1"/>
                    <a:pt x="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8"/>
            <p:cNvSpPr/>
            <p:nvPr/>
          </p:nvSpPr>
          <p:spPr>
            <a:xfrm>
              <a:off x="3596700" y="1624125"/>
              <a:ext cx="28900" cy="23800"/>
            </a:xfrm>
            <a:custGeom>
              <a:avLst/>
              <a:gdLst/>
              <a:ahLst/>
              <a:cxnLst/>
              <a:rect l="l" t="t" r="r" b="b"/>
              <a:pathLst>
                <a:path w="1156" h="952" extrusionOk="0">
                  <a:moveTo>
                    <a:pt x="581" y="1"/>
                  </a:moveTo>
                  <a:cubicBezTo>
                    <a:pt x="401" y="1"/>
                    <a:pt x="227" y="105"/>
                    <a:pt x="150" y="287"/>
                  </a:cubicBezTo>
                  <a:cubicBezTo>
                    <a:pt x="0" y="615"/>
                    <a:pt x="257" y="952"/>
                    <a:pt x="582" y="952"/>
                  </a:cubicBezTo>
                  <a:cubicBezTo>
                    <a:pt x="639" y="952"/>
                    <a:pt x="698" y="941"/>
                    <a:pt x="758" y="919"/>
                  </a:cubicBezTo>
                  <a:cubicBezTo>
                    <a:pt x="1144" y="755"/>
                    <a:pt x="1156" y="205"/>
                    <a:pt x="770" y="41"/>
                  </a:cubicBezTo>
                  <a:cubicBezTo>
                    <a:pt x="709" y="14"/>
                    <a:pt x="644" y="1"/>
                    <a:pt x="5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8"/>
            <p:cNvSpPr/>
            <p:nvPr/>
          </p:nvSpPr>
          <p:spPr>
            <a:xfrm>
              <a:off x="3590525" y="1742800"/>
              <a:ext cx="31875" cy="24125"/>
            </a:xfrm>
            <a:custGeom>
              <a:avLst/>
              <a:gdLst/>
              <a:ahLst/>
              <a:cxnLst/>
              <a:rect l="l" t="t" r="r" b="b"/>
              <a:pathLst>
                <a:path w="1275" h="965" extrusionOk="0">
                  <a:moveTo>
                    <a:pt x="733" y="0"/>
                  </a:moveTo>
                  <a:cubicBezTo>
                    <a:pt x="676" y="0"/>
                    <a:pt x="618" y="11"/>
                    <a:pt x="560" y="32"/>
                  </a:cubicBezTo>
                  <a:cubicBezTo>
                    <a:pt x="1" y="215"/>
                    <a:pt x="211" y="965"/>
                    <a:pt x="675" y="965"/>
                  </a:cubicBezTo>
                  <a:cubicBezTo>
                    <a:pt x="745" y="965"/>
                    <a:pt x="820" y="948"/>
                    <a:pt x="900" y="910"/>
                  </a:cubicBezTo>
                  <a:cubicBezTo>
                    <a:pt x="1145" y="816"/>
                    <a:pt x="1274" y="547"/>
                    <a:pt x="1169" y="301"/>
                  </a:cubicBezTo>
                  <a:cubicBezTo>
                    <a:pt x="1097" y="113"/>
                    <a:pt x="922" y="0"/>
                    <a:pt x="7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8"/>
            <p:cNvSpPr/>
            <p:nvPr/>
          </p:nvSpPr>
          <p:spPr>
            <a:xfrm>
              <a:off x="3608900" y="1828475"/>
              <a:ext cx="10300" cy="8075"/>
            </a:xfrm>
            <a:custGeom>
              <a:avLst/>
              <a:gdLst/>
              <a:ahLst/>
              <a:cxnLst/>
              <a:rect l="l" t="t" r="r" b="b"/>
              <a:pathLst>
                <a:path w="412" h="323" extrusionOk="0">
                  <a:moveTo>
                    <a:pt x="179" y="0"/>
                  </a:moveTo>
                  <a:cubicBezTo>
                    <a:pt x="143" y="0"/>
                    <a:pt x="105" y="13"/>
                    <a:pt x="71" y="45"/>
                  </a:cubicBezTo>
                  <a:cubicBezTo>
                    <a:pt x="1" y="103"/>
                    <a:pt x="1" y="220"/>
                    <a:pt x="71" y="279"/>
                  </a:cubicBezTo>
                  <a:cubicBezTo>
                    <a:pt x="100" y="308"/>
                    <a:pt x="141" y="323"/>
                    <a:pt x="182" y="323"/>
                  </a:cubicBezTo>
                  <a:cubicBezTo>
                    <a:pt x="223" y="323"/>
                    <a:pt x="264" y="308"/>
                    <a:pt x="293" y="279"/>
                  </a:cubicBezTo>
                  <a:cubicBezTo>
                    <a:pt x="411" y="161"/>
                    <a:pt x="304" y="0"/>
                    <a:pt x="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8"/>
            <p:cNvSpPr/>
            <p:nvPr/>
          </p:nvSpPr>
          <p:spPr>
            <a:xfrm>
              <a:off x="3745800" y="1888100"/>
              <a:ext cx="9375" cy="7900"/>
            </a:xfrm>
            <a:custGeom>
              <a:avLst/>
              <a:gdLst/>
              <a:ahLst/>
              <a:cxnLst/>
              <a:rect l="l" t="t" r="r" b="b"/>
              <a:pathLst>
                <a:path w="375" h="316" extrusionOk="0">
                  <a:moveTo>
                    <a:pt x="164" y="1"/>
                  </a:moveTo>
                  <a:cubicBezTo>
                    <a:pt x="85" y="1"/>
                    <a:pt x="12" y="58"/>
                    <a:pt x="12" y="152"/>
                  </a:cubicBezTo>
                  <a:cubicBezTo>
                    <a:pt x="0" y="245"/>
                    <a:pt x="70" y="315"/>
                    <a:pt x="164" y="315"/>
                  </a:cubicBezTo>
                  <a:cubicBezTo>
                    <a:pt x="304" y="315"/>
                    <a:pt x="374" y="152"/>
                    <a:pt x="281" y="46"/>
                  </a:cubicBezTo>
                  <a:cubicBezTo>
                    <a:pt x="246" y="15"/>
                    <a:pt x="204" y="1"/>
                    <a:pt x="1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8"/>
            <p:cNvSpPr/>
            <p:nvPr/>
          </p:nvSpPr>
          <p:spPr>
            <a:xfrm>
              <a:off x="3884425" y="1834050"/>
              <a:ext cx="8500" cy="8000"/>
            </a:xfrm>
            <a:custGeom>
              <a:avLst/>
              <a:gdLst/>
              <a:ahLst/>
              <a:cxnLst/>
              <a:rect l="l" t="t" r="r" b="b"/>
              <a:pathLst>
                <a:path w="340" h="320" extrusionOk="0">
                  <a:moveTo>
                    <a:pt x="170" y="0"/>
                  </a:moveTo>
                  <a:cubicBezTo>
                    <a:pt x="129" y="0"/>
                    <a:pt x="88" y="15"/>
                    <a:pt x="59" y="44"/>
                  </a:cubicBezTo>
                  <a:cubicBezTo>
                    <a:pt x="0" y="114"/>
                    <a:pt x="0" y="208"/>
                    <a:pt x="59" y="266"/>
                  </a:cubicBezTo>
                  <a:cubicBezTo>
                    <a:pt x="88" y="301"/>
                    <a:pt x="129" y="319"/>
                    <a:pt x="170" y="319"/>
                  </a:cubicBezTo>
                  <a:cubicBezTo>
                    <a:pt x="211" y="319"/>
                    <a:pt x="252" y="301"/>
                    <a:pt x="281" y="266"/>
                  </a:cubicBezTo>
                  <a:cubicBezTo>
                    <a:pt x="340" y="208"/>
                    <a:pt x="340" y="114"/>
                    <a:pt x="281" y="44"/>
                  </a:cubicBezTo>
                  <a:cubicBezTo>
                    <a:pt x="252" y="15"/>
                    <a:pt x="211" y="0"/>
                    <a:pt x="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8"/>
            <p:cNvSpPr/>
            <p:nvPr/>
          </p:nvSpPr>
          <p:spPr>
            <a:xfrm>
              <a:off x="3943300" y="1698250"/>
              <a:ext cx="9300" cy="7925"/>
            </a:xfrm>
            <a:custGeom>
              <a:avLst/>
              <a:gdLst/>
              <a:ahLst/>
              <a:cxnLst/>
              <a:rect l="l" t="t" r="r" b="b"/>
              <a:pathLst>
                <a:path w="372" h="317" extrusionOk="0">
                  <a:moveTo>
                    <a:pt x="208" y="1"/>
                  </a:moveTo>
                  <a:cubicBezTo>
                    <a:pt x="8" y="1"/>
                    <a:pt x="1" y="305"/>
                    <a:pt x="208" y="317"/>
                  </a:cubicBezTo>
                  <a:cubicBezTo>
                    <a:pt x="301" y="317"/>
                    <a:pt x="371" y="247"/>
                    <a:pt x="371" y="165"/>
                  </a:cubicBezTo>
                  <a:cubicBezTo>
                    <a:pt x="371" y="71"/>
                    <a:pt x="301" y="1"/>
                    <a:pt x="219" y="1"/>
                  </a:cubicBezTo>
                  <a:cubicBezTo>
                    <a:pt x="215" y="1"/>
                    <a:pt x="212" y="1"/>
                    <a:pt x="2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8"/>
            <p:cNvSpPr/>
            <p:nvPr/>
          </p:nvSpPr>
          <p:spPr>
            <a:xfrm>
              <a:off x="3889975" y="1560000"/>
              <a:ext cx="8800" cy="8000"/>
            </a:xfrm>
            <a:custGeom>
              <a:avLst/>
              <a:gdLst/>
              <a:ahLst/>
              <a:cxnLst/>
              <a:rect l="l" t="t" r="r" b="b"/>
              <a:pathLst>
                <a:path w="352" h="320" extrusionOk="0">
                  <a:moveTo>
                    <a:pt x="176" y="0"/>
                  </a:moveTo>
                  <a:cubicBezTo>
                    <a:pt x="135" y="0"/>
                    <a:pt x="94" y="15"/>
                    <a:pt x="59" y="44"/>
                  </a:cubicBezTo>
                  <a:cubicBezTo>
                    <a:pt x="1" y="114"/>
                    <a:pt x="1" y="208"/>
                    <a:pt x="59" y="266"/>
                  </a:cubicBezTo>
                  <a:cubicBezTo>
                    <a:pt x="94" y="301"/>
                    <a:pt x="135" y="319"/>
                    <a:pt x="176" y="319"/>
                  </a:cubicBezTo>
                  <a:cubicBezTo>
                    <a:pt x="217" y="319"/>
                    <a:pt x="258" y="301"/>
                    <a:pt x="293" y="266"/>
                  </a:cubicBezTo>
                  <a:cubicBezTo>
                    <a:pt x="352" y="208"/>
                    <a:pt x="352" y="114"/>
                    <a:pt x="293" y="44"/>
                  </a:cubicBezTo>
                  <a:cubicBezTo>
                    <a:pt x="258" y="15"/>
                    <a:pt x="217" y="0"/>
                    <a:pt x="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8"/>
            <p:cNvSpPr/>
            <p:nvPr/>
          </p:nvSpPr>
          <p:spPr>
            <a:xfrm>
              <a:off x="3752600" y="1500525"/>
              <a:ext cx="9300" cy="7750"/>
            </a:xfrm>
            <a:custGeom>
              <a:avLst/>
              <a:gdLst/>
              <a:ahLst/>
              <a:cxnLst/>
              <a:rect l="l" t="t" r="r" b="b"/>
              <a:pathLst>
                <a:path w="372" h="310" extrusionOk="0">
                  <a:moveTo>
                    <a:pt x="206" y="1"/>
                  </a:moveTo>
                  <a:cubicBezTo>
                    <a:pt x="74" y="1"/>
                    <a:pt x="1" y="168"/>
                    <a:pt x="102" y="259"/>
                  </a:cubicBezTo>
                  <a:cubicBezTo>
                    <a:pt x="134" y="294"/>
                    <a:pt x="174" y="309"/>
                    <a:pt x="214" y="309"/>
                  </a:cubicBezTo>
                  <a:cubicBezTo>
                    <a:pt x="294" y="309"/>
                    <a:pt x="372" y="247"/>
                    <a:pt x="372" y="153"/>
                  </a:cubicBezTo>
                  <a:cubicBezTo>
                    <a:pt x="372" y="72"/>
                    <a:pt x="301" y="1"/>
                    <a:pt x="219" y="1"/>
                  </a:cubicBezTo>
                  <a:cubicBezTo>
                    <a:pt x="215" y="1"/>
                    <a:pt x="211" y="1"/>
                    <a:pt x="2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8"/>
            <p:cNvSpPr/>
            <p:nvPr/>
          </p:nvSpPr>
          <p:spPr>
            <a:xfrm>
              <a:off x="3614750" y="1554325"/>
              <a:ext cx="10225" cy="8175"/>
            </a:xfrm>
            <a:custGeom>
              <a:avLst/>
              <a:gdLst/>
              <a:ahLst/>
              <a:cxnLst/>
              <a:rect l="l" t="t" r="r" b="b"/>
              <a:pathLst>
                <a:path w="409" h="327" extrusionOk="0">
                  <a:moveTo>
                    <a:pt x="166" y="0"/>
                  </a:moveTo>
                  <a:cubicBezTo>
                    <a:pt x="126" y="0"/>
                    <a:pt x="87" y="15"/>
                    <a:pt x="59" y="49"/>
                  </a:cubicBezTo>
                  <a:cubicBezTo>
                    <a:pt x="1" y="107"/>
                    <a:pt x="1" y="213"/>
                    <a:pt x="59" y="271"/>
                  </a:cubicBezTo>
                  <a:cubicBezTo>
                    <a:pt x="93" y="311"/>
                    <a:pt x="133" y="327"/>
                    <a:pt x="172" y="327"/>
                  </a:cubicBezTo>
                  <a:cubicBezTo>
                    <a:pt x="295" y="327"/>
                    <a:pt x="409" y="164"/>
                    <a:pt x="293" y="49"/>
                  </a:cubicBezTo>
                  <a:cubicBezTo>
                    <a:pt x="257" y="18"/>
                    <a:pt x="210" y="0"/>
                    <a:pt x="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8"/>
            <p:cNvSpPr/>
            <p:nvPr/>
          </p:nvSpPr>
          <p:spPr>
            <a:xfrm>
              <a:off x="3555175" y="1690375"/>
              <a:ext cx="9300" cy="7800"/>
            </a:xfrm>
            <a:custGeom>
              <a:avLst/>
              <a:gdLst/>
              <a:ahLst/>
              <a:cxnLst/>
              <a:rect l="l" t="t" r="r" b="b"/>
              <a:pathLst>
                <a:path w="372" h="312" extrusionOk="0">
                  <a:moveTo>
                    <a:pt x="161" y="0"/>
                  </a:moveTo>
                  <a:cubicBezTo>
                    <a:pt x="79" y="0"/>
                    <a:pt x="9" y="59"/>
                    <a:pt x="9" y="152"/>
                  </a:cubicBezTo>
                  <a:cubicBezTo>
                    <a:pt x="1" y="248"/>
                    <a:pt x="81" y="312"/>
                    <a:pt x="162" y="312"/>
                  </a:cubicBezTo>
                  <a:cubicBezTo>
                    <a:pt x="200" y="312"/>
                    <a:pt x="237" y="299"/>
                    <a:pt x="266" y="269"/>
                  </a:cubicBezTo>
                  <a:cubicBezTo>
                    <a:pt x="372" y="176"/>
                    <a:pt x="301" y="0"/>
                    <a:pt x="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8"/>
            <p:cNvSpPr/>
            <p:nvPr/>
          </p:nvSpPr>
          <p:spPr>
            <a:xfrm>
              <a:off x="3650575" y="1903475"/>
              <a:ext cx="18900" cy="15650"/>
            </a:xfrm>
            <a:custGeom>
              <a:avLst/>
              <a:gdLst/>
              <a:ahLst/>
              <a:cxnLst/>
              <a:rect l="l" t="t" r="r" b="b"/>
              <a:pathLst>
                <a:path w="756" h="626" extrusionOk="0">
                  <a:moveTo>
                    <a:pt x="379" y="1"/>
                  </a:moveTo>
                  <a:cubicBezTo>
                    <a:pt x="256" y="1"/>
                    <a:pt x="141" y="71"/>
                    <a:pt x="89" y="192"/>
                  </a:cubicBezTo>
                  <a:cubicBezTo>
                    <a:pt x="0" y="409"/>
                    <a:pt x="160" y="625"/>
                    <a:pt x="367" y="625"/>
                  </a:cubicBezTo>
                  <a:cubicBezTo>
                    <a:pt x="406" y="625"/>
                    <a:pt x="446" y="618"/>
                    <a:pt x="487" y="601"/>
                  </a:cubicBezTo>
                  <a:cubicBezTo>
                    <a:pt x="756" y="508"/>
                    <a:pt x="756" y="145"/>
                    <a:pt x="510" y="28"/>
                  </a:cubicBezTo>
                  <a:cubicBezTo>
                    <a:pt x="467" y="10"/>
                    <a:pt x="423" y="1"/>
                    <a:pt x="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8"/>
            <p:cNvSpPr/>
            <p:nvPr/>
          </p:nvSpPr>
          <p:spPr>
            <a:xfrm>
              <a:off x="3829300" y="1906950"/>
              <a:ext cx="19175" cy="15875"/>
            </a:xfrm>
            <a:custGeom>
              <a:avLst/>
              <a:gdLst/>
              <a:ahLst/>
              <a:cxnLst/>
              <a:rect l="l" t="t" r="r" b="b"/>
              <a:pathLst>
                <a:path w="767" h="635" extrusionOk="0">
                  <a:moveTo>
                    <a:pt x="378" y="0"/>
                  </a:moveTo>
                  <a:cubicBezTo>
                    <a:pt x="171" y="0"/>
                    <a:pt x="1" y="216"/>
                    <a:pt x="88" y="439"/>
                  </a:cubicBezTo>
                  <a:cubicBezTo>
                    <a:pt x="142" y="564"/>
                    <a:pt x="257" y="635"/>
                    <a:pt x="382" y="635"/>
                  </a:cubicBezTo>
                  <a:cubicBezTo>
                    <a:pt x="420" y="635"/>
                    <a:pt x="459" y="628"/>
                    <a:pt x="497" y="614"/>
                  </a:cubicBezTo>
                  <a:cubicBezTo>
                    <a:pt x="766" y="509"/>
                    <a:pt x="766" y="146"/>
                    <a:pt x="509" y="29"/>
                  </a:cubicBezTo>
                  <a:cubicBezTo>
                    <a:pt x="465" y="10"/>
                    <a:pt x="421" y="0"/>
                    <a:pt x="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8"/>
            <p:cNvSpPr/>
            <p:nvPr/>
          </p:nvSpPr>
          <p:spPr>
            <a:xfrm>
              <a:off x="3958425" y="1783675"/>
              <a:ext cx="19175" cy="15900"/>
            </a:xfrm>
            <a:custGeom>
              <a:avLst/>
              <a:gdLst/>
              <a:ahLst/>
              <a:cxnLst/>
              <a:rect l="l" t="t" r="r" b="b"/>
              <a:pathLst>
                <a:path w="767" h="636" extrusionOk="0">
                  <a:moveTo>
                    <a:pt x="386" y="0"/>
                  </a:moveTo>
                  <a:cubicBezTo>
                    <a:pt x="348" y="0"/>
                    <a:pt x="309" y="7"/>
                    <a:pt x="269" y="23"/>
                  </a:cubicBezTo>
                  <a:cubicBezTo>
                    <a:pt x="0" y="129"/>
                    <a:pt x="0" y="491"/>
                    <a:pt x="258" y="608"/>
                  </a:cubicBezTo>
                  <a:cubicBezTo>
                    <a:pt x="297" y="627"/>
                    <a:pt x="340" y="636"/>
                    <a:pt x="381" y="636"/>
                  </a:cubicBezTo>
                  <a:cubicBezTo>
                    <a:pt x="500" y="636"/>
                    <a:pt x="615" y="566"/>
                    <a:pt x="667" y="445"/>
                  </a:cubicBezTo>
                  <a:cubicBezTo>
                    <a:pt x="766" y="227"/>
                    <a:pt x="597" y="0"/>
                    <a:pt x="3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8"/>
            <p:cNvSpPr/>
            <p:nvPr/>
          </p:nvSpPr>
          <p:spPr>
            <a:xfrm>
              <a:off x="3962050" y="1605725"/>
              <a:ext cx="18625" cy="15825"/>
            </a:xfrm>
            <a:custGeom>
              <a:avLst/>
              <a:gdLst/>
              <a:ahLst/>
              <a:cxnLst/>
              <a:rect l="l" t="t" r="r" b="b"/>
              <a:pathLst>
                <a:path w="745" h="633" extrusionOk="0">
                  <a:moveTo>
                    <a:pt x="388" y="1"/>
                  </a:moveTo>
                  <a:cubicBezTo>
                    <a:pt x="271" y="1"/>
                    <a:pt x="153" y="65"/>
                    <a:pt x="101" y="192"/>
                  </a:cubicBezTo>
                  <a:cubicBezTo>
                    <a:pt x="0" y="404"/>
                    <a:pt x="177" y="632"/>
                    <a:pt x="392" y="632"/>
                  </a:cubicBezTo>
                  <a:cubicBezTo>
                    <a:pt x="427" y="632"/>
                    <a:pt x="463" y="626"/>
                    <a:pt x="499" y="613"/>
                  </a:cubicBezTo>
                  <a:cubicBezTo>
                    <a:pt x="663" y="543"/>
                    <a:pt x="744" y="368"/>
                    <a:pt x="674" y="204"/>
                  </a:cubicBezTo>
                  <a:cubicBezTo>
                    <a:pt x="627" y="68"/>
                    <a:pt x="508" y="1"/>
                    <a:pt x="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8"/>
            <p:cNvSpPr/>
            <p:nvPr/>
          </p:nvSpPr>
          <p:spPr>
            <a:xfrm>
              <a:off x="3838800" y="1477050"/>
              <a:ext cx="17850" cy="15725"/>
            </a:xfrm>
            <a:custGeom>
              <a:avLst/>
              <a:gdLst/>
              <a:ahLst/>
              <a:cxnLst/>
              <a:rect l="l" t="t" r="r" b="b"/>
              <a:pathLst>
                <a:path w="714" h="629" extrusionOk="0">
                  <a:moveTo>
                    <a:pt x="361" y="1"/>
                  </a:moveTo>
                  <a:cubicBezTo>
                    <a:pt x="238" y="1"/>
                    <a:pt x="122" y="71"/>
                    <a:pt x="71" y="192"/>
                  </a:cubicBezTo>
                  <a:cubicBezTo>
                    <a:pt x="0" y="355"/>
                    <a:pt x="71" y="531"/>
                    <a:pt x="234" y="601"/>
                  </a:cubicBezTo>
                  <a:cubicBezTo>
                    <a:pt x="275" y="620"/>
                    <a:pt x="317" y="628"/>
                    <a:pt x="360" y="628"/>
                  </a:cubicBezTo>
                  <a:cubicBezTo>
                    <a:pt x="477" y="628"/>
                    <a:pt x="592" y="561"/>
                    <a:pt x="644" y="449"/>
                  </a:cubicBezTo>
                  <a:cubicBezTo>
                    <a:pt x="714" y="285"/>
                    <a:pt x="644" y="98"/>
                    <a:pt x="492" y="28"/>
                  </a:cubicBezTo>
                  <a:cubicBezTo>
                    <a:pt x="449" y="10"/>
                    <a:pt x="405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8"/>
            <p:cNvSpPr/>
            <p:nvPr/>
          </p:nvSpPr>
          <p:spPr>
            <a:xfrm>
              <a:off x="3659350" y="1473625"/>
              <a:ext cx="18600" cy="15750"/>
            </a:xfrm>
            <a:custGeom>
              <a:avLst/>
              <a:gdLst/>
              <a:ahLst/>
              <a:cxnLst/>
              <a:rect l="l" t="t" r="r" b="b"/>
              <a:pathLst>
                <a:path w="744" h="630" extrusionOk="0">
                  <a:moveTo>
                    <a:pt x="383" y="1"/>
                  </a:moveTo>
                  <a:cubicBezTo>
                    <a:pt x="268" y="1"/>
                    <a:pt x="152" y="63"/>
                    <a:pt x="100" y="188"/>
                  </a:cubicBezTo>
                  <a:cubicBezTo>
                    <a:pt x="0" y="409"/>
                    <a:pt x="175" y="629"/>
                    <a:pt x="388" y="629"/>
                  </a:cubicBezTo>
                  <a:cubicBezTo>
                    <a:pt x="424" y="629"/>
                    <a:pt x="461" y="623"/>
                    <a:pt x="498" y="609"/>
                  </a:cubicBezTo>
                  <a:cubicBezTo>
                    <a:pt x="662" y="539"/>
                    <a:pt x="744" y="364"/>
                    <a:pt x="674" y="200"/>
                  </a:cubicBezTo>
                  <a:cubicBezTo>
                    <a:pt x="626" y="68"/>
                    <a:pt x="505" y="1"/>
                    <a:pt x="3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8"/>
            <p:cNvSpPr/>
            <p:nvPr/>
          </p:nvSpPr>
          <p:spPr>
            <a:xfrm>
              <a:off x="3530350" y="1596975"/>
              <a:ext cx="19200" cy="15625"/>
            </a:xfrm>
            <a:custGeom>
              <a:avLst/>
              <a:gdLst/>
              <a:ahLst/>
              <a:cxnLst/>
              <a:rect l="l" t="t" r="r" b="b"/>
              <a:pathLst>
                <a:path w="768" h="625" extrusionOk="0">
                  <a:moveTo>
                    <a:pt x="380" y="0"/>
                  </a:moveTo>
                  <a:cubicBezTo>
                    <a:pt x="257" y="0"/>
                    <a:pt x="141" y="70"/>
                    <a:pt x="89" y="191"/>
                  </a:cubicBezTo>
                  <a:cubicBezTo>
                    <a:pt x="1" y="408"/>
                    <a:pt x="169" y="625"/>
                    <a:pt x="379" y="625"/>
                  </a:cubicBezTo>
                  <a:cubicBezTo>
                    <a:pt x="418" y="625"/>
                    <a:pt x="458" y="617"/>
                    <a:pt x="499" y="601"/>
                  </a:cubicBezTo>
                  <a:cubicBezTo>
                    <a:pt x="756" y="507"/>
                    <a:pt x="768" y="133"/>
                    <a:pt x="511" y="27"/>
                  </a:cubicBezTo>
                  <a:cubicBezTo>
                    <a:pt x="468" y="9"/>
                    <a:pt x="423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8"/>
            <p:cNvSpPr/>
            <p:nvPr/>
          </p:nvSpPr>
          <p:spPr>
            <a:xfrm>
              <a:off x="3527300" y="1774900"/>
              <a:ext cx="18600" cy="15800"/>
            </a:xfrm>
            <a:custGeom>
              <a:avLst/>
              <a:gdLst/>
              <a:ahLst/>
              <a:cxnLst/>
              <a:rect l="l" t="t" r="r" b="b"/>
              <a:pathLst>
                <a:path w="744" h="632" extrusionOk="0">
                  <a:moveTo>
                    <a:pt x="363" y="0"/>
                  </a:moveTo>
                  <a:cubicBezTo>
                    <a:pt x="325" y="0"/>
                    <a:pt x="286" y="7"/>
                    <a:pt x="247" y="23"/>
                  </a:cubicBezTo>
                  <a:cubicBezTo>
                    <a:pt x="83" y="82"/>
                    <a:pt x="1" y="269"/>
                    <a:pt x="59" y="433"/>
                  </a:cubicBezTo>
                  <a:cubicBezTo>
                    <a:pt x="113" y="565"/>
                    <a:pt x="237" y="632"/>
                    <a:pt x="360" y="632"/>
                  </a:cubicBezTo>
                  <a:cubicBezTo>
                    <a:pt x="477" y="632"/>
                    <a:pt x="593" y="570"/>
                    <a:pt x="644" y="445"/>
                  </a:cubicBezTo>
                  <a:cubicBezTo>
                    <a:pt x="743" y="227"/>
                    <a:pt x="574" y="0"/>
                    <a:pt x="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8"/>
            <p:cNvSpPr/>
            <p:nvPr/>
          </p:nvSpPr>
          <p:spPr>
            <a:xfrm>
              <a:off x="3551875" y="1882300"/>
              <a:ext cx="10850" cy="7850"/>
            </a:xfrm>
            <a:custGeom>
              <a:avLst/>
              <a:gdLst/>
              <a:ahLst/>
              <a:cxnLst/>
              <a:rect l="l" t="t" r="r" b="b"/>
              <a:pathLst>
                <a:path w="434" h="314" extrusionOk="0">
                  <a:moveTo>
                    <a:pt x="217" y="1"/>
                  </a:moveTo>
                  <a:cubicBezTo>
                    <a:pt x="176" y="1"/>
                    <a:pt x="135" y="15"/>
                    <a:pt x="106" y="44"/>
                  </a:cubicBezTo>
                  <a:cubicBezTo>
                    <a:pt x="1" y="138"/>
                    <a:pt x="71" y="314"/>
                    <a:pt x="223" y="314"/>
                  </a:cubicBezTo>
                  <a:cubicBezTo>
                    <a:pt x="363" y="314"/>
                    <a:pt x="433" y="138"/>
                    <a:pt x="328" y="44"/>
                  </a:cubicBezTo>
                  <a:cubicBezTo>
                    <a:pt x="299" y="15"/>
                    <a:pt x="258" y="1"/>
                    <a:pt x="2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8"/>
            <p:cNvSpPr/>
            <p:nvPr/>
          </p:nvSpPr>
          <p:spPr>
            <a:xfrm>
              <a:off x="3744325" y="1965950"/>
              <a:ext cx="7925" cy="7275"/>
            </a:xfrm>
            <a:custGeom>
              <a:avLst/>
              <a:gdLst/>
              <a:ahLst/>
              <a:cxnLst/>
              <a:rect l="l" t="t" r="r" b="b"/>
              <a:pathLst>
                <a:path w="317" h="291" extrusionOk="0">
                  <a:moveTo>
                    <a:pt x="163" y="0"/>
                  </a:moveTo>
                  <a:cubicBezTo>
                    <a:pt x="88" y="0"/>
                    <a:pt x="12" y="50"/>
                    <a:pt x="1" y="150"/>
                  </a:cubicBezTo>
                  <a:cubicBezTo>
                    <a:pt x="12" y="243"/>
                    <a:pt x="88" y="290"/>
                    <a:pt x="163" y="290"/>
                  </a:cubicBezTo>
                  <a:cubicBezTo>
                    <a:pt x="237" y="290"/>
                    <a:pt x="311" y="243"/>
                    <a:pt x="316" y="150"/>
                  </a:cubicBezTo>
                  <a:cubicBezTo>
                    <a:pt x="311" y="50"/>
                    <a:pt x="237" y="0"/>
                    <a:pt x="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8"/>
            <p:cNvSpPr/>
            <p:nvPr/>
          </p:nvSpPr>
          <p:spPr>
            <a:xfrm>
              <a:off x="3937350" y="1890125"/>
              <a:ext cx="10575" cy="7850"/>
            </a:xfrm>
            <a:custGeom>
              <a:avLst/>
              <a:gdLst/>
              <a:ahLst/>
              <a:cxnLst/>
              <a:rect l="l" t="t" r="r" b="b"/>
              <a:pathLst>
                <a:path w="423" h="314" extrusionOk="0">
                  <a:moveTo>
                    <a:pt x="212" y="1"/>
                  </a:moveTo>
                  <a:cubicBezTo>
                    <a:pt x="71" y="1"/>
                    <a:pt x="1" y="164"/>
                    <a:pt x="106" y="270"/>
                  </a:cubicBezTo>
                  <a:cubicBezTo>
                    <a:pt x="135" y="299"/>
                    <a:pt x="174" y="313"/>
                    <a:pt x="213" y="313"/>
                  </a:cubicBezTo>
                  <a:cubicBezTo>
                    <a:pt x="252" y="313"/>
                    <a:pt x="293" y="299"/>
                    <a:pt x="329" y="270"/>
                  </a:cubicBezTo>
                  <a:cubicBezTo>
                    <a:pt x="422" y="164"/>
                    <a:pt x="352" y="1"/>
                    <a:pt x="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8"/>
            <p:cNvSpPr/>
            <p:nvPr/>
          </p:nvSpPr>
          <p:spPr>
            <a:xfrm>
              <a:off x="4022475" y="1699625"/>
              <a:ext cx="9375" cy="8025"/>
            </a:xfrm>
            <a:custGeom>
              <a:avLst/>
              <a:gdLst/>
              <a:ahLst/>
              <a:cxnLst/>
              <a:rect l="l" t="t" r="r" b="b"/>
              <a:pathLst>
                <a:path w="375" h="321" extrusionOk="0">
                  <a:moveTo>
                    <a:pt x="162" y="1"/>
                  </a:moveTo>
                  <a:cubicBezTo>
                    <a:pt x="78" y="1"/>
                    <a:pt x="0" y="63"/>
                    <a:pt x="0" y="157"/>
                  </a:cubicBezTo>
                  <a:cubicBezTo>
                    <a:pt x="0" y="250"/>
                    <a:pt x="71" y="320"/>
                    <a:pt x="164" y="320"/>
                  </a:cubicBezTo>
                  <a:cubicBezTo>
                    <a:pt x="305" y="320"/>
                    <a:pt x="375" y="157"/>
                    <a:pt x="281" y="51"/>
                  </a:cubicBezTo>
                  <a:cubicBezTo>
                    <a:pt x="246" y="16"/>
                    <a:pt x="203" y="1"/>
                    <a:pt x="1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8"/>
            <p:cNvSpPr/>
            <p:nvPr/>
          </p:nvSpPr>
          <p:spPr>
            <a:xfrm>
              <a:off x="3946725" y="1506300"/>
              <a:ext cx="8200" cy="7925"/>
            </a:xfrm>
            <a:custGeom>
              <a:avLst/>
              <a:gdLst/>
              <a:ahLst/>
              <a:cxnLst/>
              <a:rect l="l" t="t" r="r" b="b"/>
              <a:pathLst>
                <a:path w="328" h="317" extrusionOk="0">
                  <a:moveTo>
                    <a:pt x="153" y="0"/>
                  </a:moveTo>
                  <a:cubicBezTo>
                    <a:pt x="73" y="0"/>
                    <a:pt x="0" y="63"/>
                    <a:pt x="0" y="156"/>
                  </a:cubicBezTo>
                  <a:cubicBezTo>
                    <a:pt x="0" y="253"/>
                    <a:pt x="77" y="316"/>
                    <a:pt x="160" y="316"/>
                  </a:cubicBezTo>
                  <a:cubicBezTo>
                    <a:pt x="198" y="316"/>
                    <a:pt x="236" y="303"/>
                    <a:pt x="269" y="273"/>
                  </a:cubicBezTo>
                  <a:cubicBezTo>
                    <a:pt x="328" y="215"/>
                    <a:pt x="328" y="110"/>
                    <a:pt x="269" y="51"/>
                  </a:cubicBezTo>
                  <a:cubicBezTo>
                    <a:pt x="234" y="16"/>
                    <a:pt x="193" y="0"/>
                    <a:pt x="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8"/>
            <p:cNvSpPr/>
            <p:nvPr/>
          </p:nvSpPr>
          <p:spPr>
            <a:xfrm>
              <a:off x="3755450" y="1423050"/>
              <a:ext cx="7900" cy="7650"/>
            </a:xfrm>
            <a:custGeom>
              <a:avLst/>
              <a:gdLst/>
              <a:ahLst/>
              <a:cxnLst/>
              <a:rect l="l" t="t" r="r" b="b"/>
              <a:pathLst>
                <a:path w="316" h="306" extrusionOk="0">
                  <a:moveTo>
                    <a:pt x="164" y="0"/>
                  </a:moveTo>
                  <a:cubicBezTo>
                    <a:pt x="82" y="0"/>
                    <a:pt x="12" y="59"/>
                    <a:pt x="0" y="152"/>
                  </a:cubicBezTo>
                  <a:cubicBezTo>
                    <a:pt x="0" y="253"/>
                    <a:pt x="81" y="306"/>
                    <a:pt x="161" y="306"/>
                  </a:cubicBezTo>
                  <a:cubicBezTo>
                    <a:pt x="239" y="306"/>
                    <a:pt x="316" y="256"/>
                    <a:pt x="316" y="152"/>
                  </a:cubicBezTo>
                  <a:cubicBezTo>
                    <a:pt x="316" y="70"/>
                    <a:pt x="246" y="0"/>
                    <a:pt x="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8"/>
            <p:cNvSpPr/>
            <p:nvPr/>
          </p:nvSpPr>
          <p:spPr>
            <a:xfrm>
              <a:off x="3560950" y="1498575"/>
              <a:ext cx="8500" cy="7775"/>
            </a:xfrm>
            <a:custGeom>
              <a:avLst/>
              <a:gdLst/>
              <a:ahLst/>
              <a:cxnLst/>
              <a:rect l="l" t="t" r="r" b="b"/>
              <a:pathLst>
                <a:path w="340" h="311" extrusionOk="0">
                  <a:moveTo>
                    <a:pt x="170" y="0"/>
                  </a:moveTo>
                  <a:cubicBezTo>
                    <a:pt x="129" y="0"/>
                    <a:pt x="88" y="15"/>
                    <a:pt x="59" y="44"/>
                  </a:cubicBezTo>
                  <a:cubicBezTo>
                    <a:pt x="0" y="103"/>
                    <a:pt x="0" y="208"/>
                    <a:pt x="59" y="267"/>
                  </a:cubicBezTo>
                  <a:cubicBezTo>
                    <a:pt x="88" y="296"/>
                    <a:pt x="129" y="310"/>
                    <a:pt x="170" y="310"/>
                  </a:cubicBezTo>
                  <a:cubicBezTo>
                    <a:pt x="211" y="310"/>
                    <a:pt x="252" y="296"/>
                    <a:pt x="281" y="267"/>
                  </a:cubicBezTo>
                  <a:cubicBezTo>
                    <a:pt x="340" y="208"/>
                    <a:pt x="340" y="103"/>
                    <a:pt x="281" y="44"/>
                  </a:cubicBezTo>
                  <a:cubicBezTo>
                    <a:pt x="252" y="15"/>
                    <a:pt x="211" y="0"/>
                    <a:pt x="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8"/>
            <p:cNvSpPr/>
            <p:nvPr/>
          </p:nvSpPr>
          <p:spPr>
            <a:xfrm>
              <a:off x="3477600" y="1688600"/>
              <a:ext cx="9075" cy="7925"/>
            </a:xfrm>
            <a:custGeom>
              <a:avLst/>
              <a:gdLst/>
              <a:ahLst/>
              <a:cxnLst/>
              <a:rect l="l" t="t" r="r" b="b"/>
              <a:pathLst>
                <a:path w="363" h="317" extrusionOk="0">
                  <a:moveTo>
                    <a:pt x="152" y="1"/>
                  </a:moveTo>
                  <a:cubicBezTo>
                    <a:pt x="70" y="13"/>
                    <a:pt x="0" y="71"/>
                    <a:pt x="0" y="165"/>
                  </a:cubicBezTo>
                  <a:cubicBezTo>
                    <a:pt x="0" y="247"/>
                    <a:pt x="70" y="317"/>
                    <a:pt x="152" y="317"/>
                  </a:cubicBezTo>
                  <a:cubicBezTo>
                    <a:pt x="363" y="317"/>
                    <a:pt x="363" y="1"/>
                    <a:pt x="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8"/>
            <p:cNvSpPr/>
            <p:nvPr/>
          </p:nvSpPr>
          <p:spPr>
            <a:xfrm>
              <a:off x="4618550" y="4000600"/>
              <a:ext cx="26625" cy="23900"/>
            </a:xfrm>
            <a:custGeom>
              <a:avLst/>
              <a:gdLst/>
              <a:ahLst/>
              <a:cxnLst/>
              <a:rect l="l" t="t" r="r" b="b"/>
              <a:pathLst>
                <a:path w="1065" h="956" extrusionOk="0">
                  <a:moveTo>
                    <a:pt x="537" y="0"/>
                  </a:moveTo>
                  <a:cubicBezTo>
                    <a:pt x="417" y="0"/>
                    <a:pt x="297" y="44"/>
                    <a:pt x="199" y="130"/>
                  </a:cubicBezTo>
                  <a:cubicBezTo>
                    <a:pt x="12" y="317"/>
                    <a:pt x="0" y="622"/>
                    <a:pt x="187" y="809"/>
                  </a:cubicBezTo>
                  <a:cubicBezTo>
                    <a:pt x="284" y="905"/>
                    <a:pt x="411" y="955"/>
                    <a:pt x="538" y="955"/>
                  </a:cubicBezTo>
                  <a:cubicBezTo>
                    <a:pt x="657" y="955"/>
                    <a:pt x="775" y="911"/>
                    <a:pt x="866" y="821"/>
                  </a:cubicBezTo>
                  <a:cubicBezTo>
                    <a:pt x="1065" y="645"/>
                    <a:pt x="1065" y="341"/>
                    <a:pt x="878" y="142"/>
                  </a:cubicBezTo>
                  <a:cubicBezTo>
                    <a:pt x="782" y="47"/>
                    <a:pt x="660" y="0"/>
                    <a:pt x="5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8"/>
            <p:cNvSpPr/>
            <p:nvPr/>
          </p:nvSpPr>
          <p:spPr>
            <a:xfrm>
              <a:off x="4664450" y="4001400"/>
              <a:ext cx="25475" cy="23975"/>
            </a:xfrm>
            <a:custGeom>
              <a:avLst/>
              <a:gdLst/>
              <a:ahLst/>
              <a:cxnLst/>
              <a:rect l="l" t="t" r="r" b="b"/>
              <a:pathLst>
                <a:path w="1019" h="959" extrusionOk="0">
                  <a:moveTo>
                    <a:pt x="530" y="1"/>
                  </a:moveTo>
                  <a:cubicBezTo>
                    <a:pt x="416" y="1"/>
                    <a:pt x="299" y="42"/>
                    <a:pt x="200" y="133"/>
                  </a:cubicBezTo>
                  <a:cubicBezTo>
                    <a:pt x="13" y="321"/>
                    <a:pt x="1" y="625"/>
                    <a:pt x="188" y="812"/>
                  </a:cubicBezTo>
                  <a:cubicBezTo>
                    <a:pt x="286" y="913"/>
                    <a:pt x="409" y="959"/>
                    <a:pt x="531" y="959"/>
                  </a:cubicBezTo>
                  <a:cubicBezTo>
                    <a:pt x="774" y="959"/>
                    <a:pt x="1011" y="777"/>
                    <a:pt x="1019" y="496"/>
                  </a:cubicBezTo>
                  <a:cubicBezTo>
                    <a:pt x="1019" y="199"/>
                    <a:pt x="781" y="1"/>
                    <a:pt x="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8"/>
            <p:cNvSpPr/>
            <p:nvPr/>
          </p:nvSpPr>
          <p:spPr>
            <a:xfrm>
              <a:off x="4665625" y="3954900"/>
              <a:ext cx="31500" cy="24725"/>
            </a:xfrm>
            <a:custGeom>
              <a:avLst/>
              <a:gdLst/>
              <a:ahLst/>
              <a:cxnLst/>
              <a:rect l="l" t="t" r="r" b="b"/>
              <a:pathLst>
                <a:path w="1260" h="989" extrusionOk="0">
                  <a:moveTo>
                    <a:pt x="547" y="1"/>
                  </a:moveTo>
                  <a:cubicBezTo>
                    <a:pt x="429" y="1"/>
                    <a:pt x="307" y="50"/>
                    <a:pt x="200" y="168"/>
                  </a:cubicBezTo>
                  <a:cubicBezTo>
                    <a:pt x="1" y="344"/>
                    <a:pt x="1" y="648"/>
                    <a:pt x="188" y="847"/>
                  </a:cubicBezTo>
                  <a:cubicBezTo>
                    <a:pt x="277" y="942"/>
                    <a:pt x="399" y="989"/>
                    <a:pt x="524" y="989"/>
                  </a:cubicBezTo>
                  <a:cubicBezTo>
                    <a:pt x="645" y="989"/>
                    <a:pt x="769" y="945"/>
                    <a:pt x="866" y="859"/>
                  </a:cubicBezTo>
                  <a:cubicBezTo>
                    <a:pt x="1260" y="519"/>
                    <a:pt x="929" y="1"/>
                    <a:pt x="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8"/>
            <p:cNvSpPr/>
            <p:nvPr/>
          </p:nvSpPr>
          <p:spPr>
            <a:xfrm>
              <a:off x="4619425" y="3954750"/>
              <a:ext cx="26625" cy="23975"/>
            </a:xfrm>
            <a:custGeom>
              <a:avLst/>
              <a:gdLst/>
              <a:ahLst/>
              <a:cxnLst/>
              <a:rect l="l" t="t" r="r" b="b"/>
              <a:pathLst>
                <a:path w="1065" h="959" extrusionOk="0">
                  <a:moveTo>
                    <a:pt x="543" y="0"/>
                  </a:moveTo>
                  <a:cubicBezTo>
                    <a:pt x="420" y="0"/>
                    <a:pt x="297" y="47"/>
                    <a:pt x="199" y="139"/>
                  </a:cubicBezTo>
                  <a:cubicBezTo>
                    <a:pt x="12" y="315"/>
                    <a:pt x="0" y="619"/>
                    <a:pt x="187" y="806"/>
                  </a:cubicBezTo>
                  <a:cubicBezTo>
                    <a:pt x="284" y="909"/>
                    <a:pt x="412" y="958"/>
                    <a:pt x="538" y="958"/>
                  </a:cubicBezTo>
                  <a:cubicBezTo>
                    <a:pt x="657" y="958"/>
                    <a:pt x="775" y="915"/>
                    <a:pt x="866" y="830"/>
                  </a:cubicBezTo>
                  <a:cubicBezTo>
                    <a:pt x="1065" y="642"/>
                    <a:pt x="1065" y="338"/>
                    <a:pt x="889" y="151"/>
                  </a:cubicBezTo>
                  <a:cubicBezTo>
                    <a:pt x="794" y="50"/>
                    <a:pt x="669" y="0"/>
                    <a:pt x="5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8"/>
            <p:cNvSpPr/>
            <p:nvPr/>
          </p:nvSpPr>
          <p:spPr>
            <a:xfrm>
              <a:off x="4614150" y="4036225"/>
              <a:ext cx="31150" cy="26500"/>
            </a:xfrm>
            <a:custGeom>
              <a:avLst/>
              <a:gdLst/>
              <a:ahLst/>
              <a:cxnLst/>
              <a:rect l="l" t="t" r="r" b="b"/>
              <a:pathLst>
                <a:path w="1246" h="1060" extrusionOk="0">
                  <a:moveTo>
                    <a:pt x="605" y="1"/>
                  </a:moveTo>
                  <a:cubicBezTo>
                    <a:pt x="408" y="1"/>
                    <a:pt x="210" y="106"/>
                    <a:pt x="118" y="320"/>
                  </a:cubicBezTo>
                  <a:cubicBezTo>
                    <a:pt x="1" y="589"/>
                    <a:pt x="129" y="893"/>
                    <a:pt x="387" y="1010"/>
                  </a:cubicBezTo>
                  <a:cubicBezTo>
                    <a:pt x="461" y="1044"/>
                    <a:pt x="536" y="1060"/>
                    <a:pt x="609" y="1060"/>
                  </a:cubicBezTo>
                  <a:cubicBezTo>
                    <a:pt x="958" y="1060"/>
                    <a:pt x="1246" y="700"/>
                    <a:pt x="1100" y="331"/>
                  </a:cubicBezTo>
                  <a:cubicBezTo>
                    <a:pt x="1011" y="112"/>
                    <a:pt x="808" y="1"/>
                    <a:pt x="6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8"/>
            <p:cNvSpPr/>
            <p:nvPr/>
          </p:nvSpPr>
          <p:spPr>
            <a:xfrm>
              <a:off x="4663125" y="4036950"/>
              <a:ext cx="32075" cy="26625"/>
            </a:xfrm>
            <a:custGeom>
              <a:avLst/>
              <a:gdLst/>
              <a:ahLst/>
              <a:cxnLst/>
              <a:rect l="l" t="t" r="r" b="b"/>
              <a:pathLst>
                <a:path w="1283" h="1065" extrusionOk="0">
                  <a:moveTo>
                    <a:pt x="627" y="0"/>
                  </a:moveTo>
                  <a:cubicBezTo>
                    <a:pt x="279" y="0"/>
                    <a:pt x="1" y="364"/>
                    <a:pt x="147" y="735"/>
                  </a:cubicBezTo>
                  <a:cubicBezTo>
                    <a:pt x="228" y="941"/>
                    <a:pt x="424" y="1064"/>
                    <a:pt x="633" y="1064"/>
                  </a:cubicBezTo>
                  <a:cubicBezTo>
                    <a:pt x="697" y="1064"/>
                    <a:pt x="762" y="1053"/>
                    <a:pt x="826" y="1028"/>
                  </a:cubicBezTo>
                  <a:cubicBezTo>
                    <a:pt x="1271" y="852"/>
                    <a:pt x="1282" y="232"/>
                    <a:pt x="838" y="45"/>
                  </a:cubicBezTo>
                  <a:cubicBezTo>
                    <a:pt x="767" y="14"/>
                    <a:pt x="696" y="0"/>
                    <a:pt x="6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8"/>
            <p:cNvSpPr/>
            <p:nvPr/>
          </p:nvSpPr>
          <p:spPr>
            <a:xfrm>
              <a:off x="4699850" y="4003000"/>
              <a:ext cx="35000" cy="26575"/>
            </a:xfrm>
            <a:custGeom>
              <a:avLst/>
              <a:gdLst/>
              <a:ahLst/>
              <a:cxnLst/>
              <a:rect l="l" t="t" r="r" b="b"/>
              <a:pathLst>
                <a:path w="1400" h="1063" extrusionOk="0">
                  <a:moveTo>
                    <a:pt x="604" y="1"/>
                  </a:moveTo>
                  <a:cubicBezTo>
                    <a:pt x="403" y="1"/>
                    <a:pt x="212" y="117"/>
                    <a:pt x="117" y="315"/>
                  </a:cubicBezTo>
                  <a:cubicBezTo>
                    <a:pt x="0" y="584"/>
                    <a:pt x="129" y="888"/>
                    <a:pt x="398" y="1005"/>
                  </a:cubicBezTo>
                  <a:cubicBezTo>
                    <a:pt x="484" y="1045"/>
                    <a:pt x="565" y="1063"/>
                    <a:pt x="641" y="1063"/>
                  </a:cubicBezTo>
                  <a:cubicBezTo>
                    <a:pt x="1148" y="1063"/>
                    <a:pt x="1399" y="280"/>
                    <a:pt x="819" y="46"/>
                  </a:cubicBezTo>
                  <a:cubicBezTo>
                    <a:pt x="749" y="15"/>
                    <a:pt x="676" y="1"/>
                    <a:pt x="6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8"/>
            <p:cNvSpPr/>
            <p:nvPr/>
          </p:nvSpPr>
          <p:spPr>
            <a:xfrm>
              <a:off x="4699700" y="3953350"/>
              <a:ext cx="31175" cy="26375"/>
            </a:xfrm>
            <a:custGeom>
              <a:avLst/>
              <a:gdLst/>
              <a:ahLst/>
              <a:cxnLst/>
              <a:rect l="l" t="t" r="r" b="b"/>
              <a:pathLst>
                <a:path w="1247" h="1055" extrusionOk="0">
                  <a:moveTo>
                    <a:pt x="650" y="1"/>
                  </a:moveTo>
                  <a:cubicBezTo>
                    <a:pt x="451" y="1"/>
                    <a:pt x="252" y="109"/>
                    <a:pt x="159" y="324"/>
                  </a:cubicBezTo>
                  <a:cubicBezTo>
                    <a:pt x="1" y="689"/>
                    <a:pt x="292" y="1054"/>
                    <a:pt x="647" y="1054"/>
                  </a:cubicBezTo>
                  <a:cubicBezTo>
                    <a:pt x="713" y="1054"/>
                    <a:pt x="781" y="1042"/>
                    <a:pt x="849" y="1014"/>
                  </a:cubicBezTo>
                  <a:cubicBezTo>
                    <a:pt x="1118" y="909"/>
                    <a:pt x="1247" y="605"/>
                    <a:pt x="1141" y="336"/>
                  </a:cubicBezTo>
                  <a:cubicBezTo>
                    <a:pt x="1053" y="112"/>
                    <a:pt x="852" y="1"/>
                    <a:pt x="6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8"/>
            <p:cNvSpPr/>
            <p:nvPr/>
          </p:nvSpPr>
          <p:spPr>
            <a:xfrm>
              <a:off x="4665500" y="3917500"/>
              <a:ext cx="31150" cy="26475"/>
            </a:xfrm>
            <a:custGeom>
              <a:avLst/>
              <a:gdLst/>
              <a:ahLst/>
              <a:cxnLst/>
              <a:rect l="l" t="t" r="r" b="b"/>
              <a:pathLst>
                <a:path w="1246" h="1059" extrusionOk="0">
                  <a:moveTo>
                    <a:pt x="638" y="0"/>
                  </a:moveTo>
                  <a:cubicBezTo>
                    <a:pt x="289" y="0"/>
                    <a:pt x="1" y="360"/>
                    <a:pt x="146" y="728"/>
                  </a:cubicBezTo>
                  <a:cubicBezTo>
                    <a:pt x="235" y="948"/>
                    <a:pt x="438" y="1059"/>
                    <a:pt x="641" y="1059"/>
                  </a:cubicBezTo>
                  <a:cubicBezTo>
                    <a:pt x="839" y="1059"/>
                    <a:pt x="1036" y="954"/>
                    <a:pt x="1129" y="740"/>
                  </a:cubicBezTo>
                  <a:cubicBezTo>
                    <a:pt x="1246" y="471"/>
                    <a:pt x="1117" y="167"/>
                    <a:pt x="860" y="50"/>
                  </a:cubicBezTo>
                  <a:cubicBezTo>
                    <a:pt x="785" y="16"/>
                    <a:pt x="710" y="0"/>
                    <a:pt x="6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8"/>
            <p:cNvSpPr/>
            <p:nvPr/>
          </p:nvSpPr>
          <p:spPr>
            <a:xfrm>
              <a:off x="4615625" y="3916650"/>
              <a:ext cx="32075" cy="26600"/>
            </a:xfrm>
            <a:custGeom>
              <a:avLst/>
              <a:gdLst/>
              <a:ahLst/>
              <a:cxnLst/>
              <a:rect l="l" t="t" r="r" b="b"/>
              <a:pathLst>
                <a:path w="1283" h="1064" extrusionOk="0">
                  <a:moveTo>
                    <a:pt x="650" y="0"/>
                  </a:moveTo>
                  <a:cubicBezTo>
                    <a:pt x="585" y="0"/>
                    <a:pt x="520" y="12"/>
                    <a:pt x="456" y="37"/>
                  </a:cubicBezTo>
                  <a:cubicBezTo>
                    <a:pt x="12" y="213"/>
                    <a:pt x="0" y="833"/>
                    <a:pt x="433" y="1020"/>
                  </a:cubicBezTo>
                  <a:cubicBezTo>
                    <a:pt x="505" y="1050"/>
                    <a:pt x="576" y="1064"/>
                    <a:pt x="645" y="1064"/>
                  </a:cubicBezTo>
                  <a:cubicBezTo>
                    <a:pt x="1001" y="1064"/>
                    <a:pt x="1282" y="693"/>
                    <a:pt x="1135" y="330"/>
                  </a:cubicBezTo>
                  <a:cubicBezTo>
                    <a:pt x="1055" y="124"/>
                    <a:pt x="858" y="0"/>
                    <a:pt x="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8"/>
            <p:cNvSpPr/>
            <p:nvPr/>
          </p:nvSpPr>
          <p:spPr>
            <a:xfrm>
              <a:off x="4579775" y="3950950"/>
              <a:ext cx="32075" cy="26400"/>
            </a:xfrm>
            <a:custGeom>
              <a:avLst/>
              <a:gdLst/>
              <a:ahLst/>
              <a:cxnLst/>
              <a:rect l="l" t="t" r="r" b="b"/>
              <a:pathLst>
                <a:path w="1283" h="1056" extrusionOk="0">
                  <a:moveTo>
                    <a:pt x="634" y="0"/>
                  </a:moveTo>
                  <a:cubicBezTo>
                    <a:pt x="434" y="0"/>
                    <a:pt x="245" y="116"/>
                    <a:pt x="159" y="315"/>
                  </a:cubicBezTo>
                  <a:cubicBezTo>
                    <a:pt x="0" y="681"/>
                    <a:pt x="278" y="1056"/>
                    <a:pt x="629" y="1056"/>
                  </a:cubicBezTo>
                  <a:cubicBezTo>
                    <a:pt x="693" y="1056"/>
                    <a:pt x="759" y="1044"/>
                    <a:pt x="826" y="1017"/>
                  </a:cubicBezTo>
                  <a:cubicBezTo>
                    <a:pt x="1270" y="841"/>
                    <a:pt x="1282" y="233"/>
                    <a:pt x="849" y="46"/>
                  </a:cubicBezTo>
                  <a:cubicBezTo>
                    <a:pt x="779" y="15"/>
                    <a:pt x="706" y="0"/>
                    <a:pt x="6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8"/>
            <p:cNvSpPr/>
            <p:nvPr/>
          </p:nvSpPr>
          <p:spPr>
            <a:xfrm>
              <a:off x="4579925" y="4000400"/>
              <a:ext cx="30875" cy="26350"/>
            </a:xfrm>
            <a:custGeom>
              <a:avLst/>
              <a:gdLst/>
              <a:ahLst/>
              <a:cxnLst/>
              <a:rect l="l" t="t" r="r" b="b"/>
              <a:pathLst>
                <a:path w="1235" h="1054" extrusionOk="0">
                  <a:moveTo>
                    <a:pt x="606" y="1"/>
                  </a:moveTo>
                  <a:cubicBezTo>
                    <a:pt x="538" y="1"/>
                    <a:pt x="468" y="15"/>
                    <a:pt x="399" y="45"/>
                  </a:cubicBezTo>
                  <a:cubicBezTo>
                    <a:pt x="130" y="150"/>
                    <a:pt x="1" y="454"/>
                    <a:pt x="106" y="723"/>
                  </a:cubicBezTo>
                  <a:cubicBezTo>
                    <a:pt x="195" y="943"/>
                    <a:pt x="398" y="1054"/>
                    <a:pt x="600" y="1054"/>
                  </a:cubicBezTo>
                  <a:cubicBezTo>
                    <a:pt x="796" y="1054"/>
                    <a:pt x="991" y="948"/>
                    <a:pt x="1077" y="735"/>
                  </a:cubicBezTo>
                  <a:cubicBezTo>
                    <a:pt x="1234" y="372"/>
                    <a:pt x="955" y="1"/>
                    <a:pt x="6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8"/>
            <p:cNvSpPr/>
            <p:nvPr/>
          </p:nvSpPr>
          <p:spPr>
            <a:xfrm>
              <a:off x="4576125" y="4050725"/>
              <a:ext cx="17875" cy="13400"/>
            </a:xfrm>
            <a:custGeom>
              <a:avLst/>
              <a:gdLst/>
              <a:ahLst/>
              <a:cxnLst/>
              <a:rect l="l" t="t" r="r" b="b"/>
              <a:pathLst>
                <a:path w="715" h="536" extrusionOk="0">
                  <a:moveTo>
                    <a:pt x="356" y="0"/>
                  </a:moveTo>
                  <a:cubicBezTo>
                    <a:pt x="287" y="0"/>
                    <a:pt x="217" y="26"/>
                    <a:pt x="165" y="79"/>
                  </a:cubicBezTo>
                  <a:cubicBezTo>
                    <a:pt x="1" y="243"/>
                    <a:pt x="118" y="535"/>
                    <a:pt x="352" y="535"/>
                  </a:cubicBezTo>
                  <a:cubicBezTo>
                    <a:pt x="597" y="535"/>
                    <a:pt x="714" y="243"/>
                    <a:pt x="539" y="79"/>
                  </a:cubicBezTo>
                  <a:cubicBezTo>
                    <a:pt x="492" y="26"/>
                    <a:pt x="425" y="0"/>
                    <a:pt x="3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8"/>
            <p:cNvSpPr/>
            <p:nvPr/>
          </p:nvSpPr>
          <p:spPr>
            <a:xfrm>
              <a:off x="4646625" y="4080700"/>
              <a:ext cx="15525" cy="13250"/>
            </a:xfrm>
            <a:custGeom>
              <a:avLst/>
              <a:gdLst/>
              <a:ahLst/>
              <a:cxnLst/>
              <a:rect l="l" t="t" r="r" b="b"/>
              <a:pathLst>
                <a:path w="621" h="530" extrusionOk="0">
                  <a:moveTo>
                    <a:pt x="268" y="1"/>
                  </a:moveTo>
                  <a:cubicBezTo>
                    <a:pt x="137" y="1"/>
                    <a:pt x="12" y="105"/>
                    <a:pt x="12" y="261"/>
                  </a:cubicBezTo>
                  <a:cubicBezTo>
                    <a:pt x="0" y="401"/>
                    <a:pt x="117" y="530"/>
                    <a:pt x="269" y="530"/>
                  </a:cubicBezTo>
                  <a:cubicBezTo>
                    <a:pt x="503" y="530"/>
                    <a:pt x="620" y="249"/>
                    <a:pt x="456" y="85"/>
                  </a:cubicBezTo>
                  <a:cubicBezTo>
                    <a:pt x="402" y="27"/>
                    <a:pt x="334" y="1"/>
                    <a:pt x="2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8"/>
            <p:cNvSpPr/>
            <p:nvPr/>
          </p:nvSpPr>
          <p:spPr>
            <a:xfrm>
              <a:off x="4714175" y="4053575"/>
              <a:ext cx="17575" cy="13400"/>
            </a:xfrm>
            <a:custGeom>
              <a:avLst/>
              <a:gdLst/>
              <a:ahLst/>
              <a:cxnLst/>
              <a:rect l="l" t="t" r="r" b="b"/>
              <a:pathLst>
                <a:path w="703" h="536" extrusionOk="0">
                  <a:moveTo>
                    <a:pt x="363" y="0"/>
                  </a:moveTo>
                  <a:cubicBezTo>
                    <a:pt x="118" y="0"/>
                    <a:pt x="1" y="281"/>
                    <a:pt x="164" y="456"/>
                  </a:cubicBezTo>
                  <a:cubicBezTo>
                    <a:pt x="217" y="509"/>
                    <a:pt x="284" y="535"/>
                    <a:pt x="352" y="535"/>
                  </a:cubicBezTo>
                  <a:cubicBezTo>
                    <a:pt x="419" y="535"/>
                    <a:pt x="486" y="509"/>
                    <a:pt x="539" y="456"/>
                  </a:cubicBezTo>
                  <a:cubicBezTo>
                    <a:pt x="703" y="293"/>
                    <a:pt x="597" y="12"/>
                    <a:pt x="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8"/>
            <p:cNvSpPr/>
            <p:nvPr/>
          </p:nvSpPr>
          <p:spPr>
            <a:xfrm>
              <a:off x="4744300" y="3985475"/>
              <a:ext cx="15525" cy="13150"/>
            </a:xfrm>
            <a:custGeom>
              <a:avLst/>
              <a:gdLst/>
              <a:ahLst/>
              <a:cxnLst/>
              <a:rect l="l" t="t" r="r" b="b"/>
              <a:pathLst>
                <a:path w="621" h="526" extrusionOk="0">
                  <a:moveTo>
                    <a:pt x="346" y="0"/>
                  </a:moveTo>
                  <a:cubicBezTo>
                    <a:pt x="283" y="0"/>
                    <a:pt x="219" y="21"/>
                    <a:pt x="165" y="68"/>
                  </a:cubicBezTo>
                  <a:cubicBezTo>
                    <a:pt x="1" y="232"/>
                    <a:pt x="106" y="525"/>
                    <a:pt x="340" y="525"/>
                  </a:cubicBezTo>
                  <a:cubicBezTo>
                    <a:pt x="347" y="525"/>
                    <a:pt x="354" y="526"/>
                    <a:pt x="361" y="526"/>
                  </a:cubicBezTo>
                  <a:cubicBezTo>
                    <a:pt x="503" y="526"/>
                    <a:pt x="610" y="412"/>
                    <a:pt x="621" y="267"/>
                  </a:cubicBezTo>
                  <a:cubicBezTo>
                    <a:pt x="621" y="106"/>
                    <a:pt x="487" y="0"/>
                    <a:pt x="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8"/>
            <p:cNvSpPr/>
            <p:nvPr/>
          </p:nvSpPr>
          <p:spPr>
            <a:xfrm>
              <a:off x="4718575" y="3916100"/>
              <a:ext cx="14650" cy="13275"/>
            </a:xfrm>
            <a:custGeom>
              <a:avLst/>
              <a:gdLst/>
              <a:ahLst/>
              <a:cxnLst/>
              <a:rect l="l" t="t" r="r" b="b"/>
              <a:pathLst>
                <a:path w="586" h="531" extrusionOk="0">
                  <a:moveTo>
                    <a:pt x="288" y="1"/>
                  </a:moveTo>
                  <a:cubicBezTo>
                    <a:pt x="220" y="1"/>
                    <a:pt x="152" y="24"/>
                    <a:pt x="105" y="71"/>
                  </a:cubicBezTo>
                  <a:cubicBezTo>
                    <a:pt x="0" y="176"/>
                    <a:pt x="0" y="340"/>
                    <a:pt x="105" y="445"/>
                  </a:cubicBezTo>
                  <a:cubicBezTo>
                    <a:pt x="155" y="501"/>
                    <a:pt x="227" y="530"/>
                    <a:pt x="300" y="530"/>
                  </a:cubicBezTo>
                  <a:cubicBezTo>
                    <a:pt x="365" y="530"/>
                    <a:pt x="430" y="507"/>
                    <a:pt x="480" y="457"/>
                  </a:cubicBezTo>
                  <a:cubicBezTo>
                    <a:pt x="585" y="352"/>
                    <a:pt x="585" y="176"/>
                    <a:pt x="480" y="71"/>
                  </a:cubicBezTo>
                  <a:cubicBezTo>
                    <a:pt x="427" y="24"/>
                    <a:pt x="357" y="1"/>
                    <a:pt x="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8"/>
            <p:cNvSpPr/>
            <p:nvPr/>
          </p:nvSpPr>
          <p:spPr>
            <a:xfrm>
              <a:off x="4650725" y="3886275"/>
              <a:ext cx="13325" cy="13175"/>
            </a:xfrm>
            <a:custGeom>
              <a:avLst/>
              <a:gdLst/>
              <a:ahLst/>
              <a:cxnLst/>
              <a:rect l="l" t="t" r="r" b="b"/>
              <a:pathLst>
                <a:path w="533" h="527" extrusionOk="0">
                  <a:moveTo>
                    <a:pt x="265" y="0"/>
                  </a:moveTo>
                  <a:cubicBezTo>
                    <a:pt x="136" y="0"/>
                    <a:pt x="6" y="85"/>
                    <a:pt x="0" y="258"/>
                  </a:cubicBezTo>
                  <a:cubicBezTo>
                    <a:pt x="0" y="436"/>
                    <a:pt x="136" y="527"/>
                    <a:pt x="270" y="527"/>
                  </a:cubicBezTo>
                  <a:cubicBezTo>
                    <a:pt x="399" y="527"/>
                    <a:pt x="526" y="442"/>
                    <a:pt x="526" y="269"/>
                  </a:cubicBezTo>
                  <a:cubicBezTo>
                    <a:pt x="532" y="91"/>
                    <a:pt x="399" y="0"/>
                    <a:pt x="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8"/>
            <p:cNvSpPr/>
            <p:nvPr/>
          </p:nvSpPr>
          <p:spPr>
            <a:xfrm>
              <a:off x="4578775" y="3913475"/>
              <a:ext cx="17850" cy="13175"/>
            </a:xfrm>
            <a:custGeom>
              <a:avLst/>
              <a:gdLst/>
              <a:ahLst/>
              <a:cxnLst/>
              <a:rect l="l" t="t" r="r" b="b"/>
              <a:pathLst>
                <a:path w="714" h="527" extrusionOk="0">
                  <a:moveTo>
                    <a:pt x="358" y="0"/>
                  </a:moveTo>
                  <a:cubicBezTo>
                    <a:pt x="290" y="0"/>
                    <a:pt x="222" y="24"/>
                    <a:pt x="176" y="71"/>
                  </a:cubicBezTo>
                  <a:cubicBezTo>
                    <a:pt x="0" y="246"/>
                    <a:pt x="117" y="527"/>
                    <a:pt x="351" y="527"/>
                  </a:cubicBezTo>
                  <a:cubicBezTo>
                    <a:pt x="597" y="527"/>
                    <a:pt x="714" y="246"/>
                    <a:pt x="550" y="71"/>
                  </a:cubicBezTo>
                  <a:cubicBezTo>
                    <a:pt x="497" y="24"/>
                    <a:pt x="427" y="0"/>
                    <a:pt x="3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8"/>
            <p:cNvSpPr/>
            <p:nvPr/>
          </p:nvSpPr>
          <p:spPr>
            <a:xfrm>
              <a:off x="4550975" y="3981600"/>
              <a:ext cx="15525" cy="13075"/>
            </a:xfrm>
            <a:custGeom>
              <a:avLst/>
              <a:gdLst/>
              <a:ahLst/>
              <a:cxnLst/>
              <a:rect l="l" t="t" r="r" b="b"/>
              <a:pathLst>
                <a:path w="621" h="523" extrusionOk="0">
                  <a:moveTo>
                    <a:pt x="261" y="0"/>
                  </a:moveTo>
                  <a:cubicBezTo>
                    <a:pt x="119" y="0"/>
                    <a:pt x="12" y="114"/>
                    <a:pt x="1" y="259"/>
                  </a:cubicBezTo>
                  <a:cubicBezTo>
                    <a:pt x="1" y="417"/>
                    <a:pt x="130" y="522"/>
                    <a:pt x="264" y="522"/>
                  </a:cubicBezTo>
                  <a:cubicBezTo>
                    <a:pt x="328" y="522"/>
                    <a:pt x="392" y="498"/>
                    <a:pt x="445" y="446"/>
                  </a:cubicBezTo>
                  <a:cubicBezTo>
                    <a:pt x="621" y="282"/>
                    <a:pt x="504" y="1"/>
                    <a:pt x="281" y="1"/>
                  </a:cubicBezTo>
                  <a:cubicBezTo>
                    <a:pt x="274" y="1"/>
                    <a:pt x="267" y="0"/>
                    <a:pt x="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8"/>
            <p:cNvSpPr/>
            <p:nvPr/>
          </p:nvSpPr>
          <p:spPr>
            <a:xfrm>
              <a:off x="4591925" y="4099050"/>
              <a:ext cx="23175" cy="19750"/>
            </a:xfrm>
            <a:custGeom>
              <a:avLst/>
              <a:gdLst/>
              <a:ahLst/>
              <a:cxnLst/>
              <a:rect l="l" t="t" r="r" b="b"/>
              <a:pathLst>
                <a:path w="927" h="790" extrusionOk="0">
                  <a:moveTo>
                    <a:pt x="447" y="0"/>
                  </a:moveTo>
                  <a:cubicBezTo>
                    <a:pt x="299" y="0"/>
                    <a:pt x="151" y="79"/>
                    <a:pt x="82" y="240"/>
                  </a:cubicBezTo>
                  <a:cubicBezTo>
                    <a:pt x="0" y="439"/>
                    <a:pt x="82" y="661"/>
                    <a:pt x="293" y="755"/>
                  </a:cubicBezTo>
                  <a:cubicBezTo>
                    <a:pt x="346" y="778"/>
                    <a:pt x="399" y="789"/>
                    <a:pt x="451" y="789"/>
                  </a:cubicBezTo>
                  <a:cubicBezTo>
                    <a:pt x="709" y="789"/>
                    <a:pt x="927" y="525"/>
                    <a:pt x="819" y="252"/>
                  </a:cubicBezTo>
                  <a:cubicBezTo>
                    <a:pt x="754" y="85"/>
                    <a:pt x="601" y="0"/>
                    <a:pt x="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8"/>
            <p:cNvSpPr/>
            <p:nvPr/>
          </p:nvSpPr>
          <p:spPr>
            <a:xfrm>
              <a:off x="4690725" y="4100975"/>
              <a:ext cx="24075" cy="19875"/>
            </a:xfrm>
            <a:custGeom>
              <a:avLst/>
              <a:gdLst/>
              <a:ahLst/>
              <a:cxnLst/>
              <a:rect l="l" t="t" r="r" b="b"/>
              <a:pathLst>
                <a:path w="963" h="795" extrusionOk="0">
                  <a:moveTo>
                    <a:pt x="476" y="0"/>
                  </a:moveTo>
                  <a:cubicBezTo>
                    <a:pt x="218" y="0"/>
                    <a:pt x="1" y="265"/>
                    <a:pt x="108" y="538"/>
                  </a:cubicBezTo>
                  <a:cubicBezTo>
                    <a:pt x="172" y="702"/>
                    <a:pt x="328" y="795"/>
                    <a:pt x="488" y="795"/>
                  </a:cubicBezTo>
                  <a:cubicBezTo>
                    <a:pt x="533" y="795"/>
                    <a:pt x="579" y="787"/>
                    <a:pt x="623" y="772"/>
                  </a:cubicBezTo>
                  <a:cubicBezTo>
                    <a:pt x="950" y="631"/>
                    <a:pt x="962" y="175"/>
                    <a:pt x="635" y="34"/>
                  </a:cubicBezTo>
                  <a:cubicBezTo>
                    <a:pt x="582" y="11"/>
                    <a:pt x="528" y="0"/>
                    <a:pt x="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8"/>
            <p:cNvSpPr/>
            <p:nvPr/>
          </p:nvSpPr>
          <p:spPr>
            <a:xfrm>
              <a:off x="4762725" y="4032100"/>
              <a:ext cx="24075" cy="20075"/>
            </a:xfrm>
            <a:custGeom>
              <a:avLst/>
              <a:gdLst/>
              <a:ahLst/>
              <a:cxnLst/>
              <a:rect l="l" t="t" r="r" b="b"/>
              <a:pathLst>
                <a:path w="963" h="803" extrusionOk="0">
                  <a:moveTo>
                    <a:pt x="477" y="1"/>
                  </a:moveTo>
                  <a:cubicBezTo>
                    <a:pt x="429" y="1"/>
                    <a:pt x="379" y="9"/>
                    <a:pt x="328" y="29"/>
                  </a:cubicBezTo>
                  <a:cubicBezTo>
                    <a:pt x="1" y="157"/>
                    <a:pt x="1" y="625"/>
                    <a:pt x="317" y="766"/>
                  </a:cubicBezTo>
                  <a:cubicBezTo>
                    <a:pt x="369" y="790"/>
                    <a:pt x="425" y="802"/>
                    <a:pt x="479" y="802"/>
                  </a:cubicBezTo>
                  <a:cubicBezTo>
                    <a:pt x="630" y="802"/>
                    <a:pt x="774" y="713"/>
                    <a:pt x="843" y="567"/>
                  </a:cubicBezTo>
                  <a:cubicBezTo>
                    <a:pt x="963" y="288"/>
                    <a:pt x="752" y="1"/>
                    <a:pt x="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8"/>
            <p:cNvSpPr/>
            <p:nvPr/>
          </p:nvSpPr>
          <p:spPr>
            <a:xfrm>
              <a:off x="4764700" y="3933175"/>
              <a:ext cx="23200" cy="19825"/>
            </a:xfrm>
            <a:custGeom>
              <a:avLst/>
              <a:gdLst/>
              <a:ahLst/>
              <a:cxnLst/>
              <a:rect l="l" t="t" r="r" b="b"/>
              <a:pathLst>
                <a:path w="928" h="793" extrusionOk="0">
                  <a:moveTo>
                    <a:pt x="476" y="0"/>
                  </a:moveTo>
                  <a:cubicBezTo>
                    <a:pt x="332" y="0"/>
                    <a:pt x="189" y="76"/>
                    <a:pt x="121" y="230"/>
                  </a:cubicBezTo>
                  <a:cubicBezTo>
                    <a:pt x="0" y="511"/>
                    <a:pt x="216" y="793"/>
                    <a:pt x="487" y="793"/>
                  </a:cubicBezTo>
                  <a:cubicBezTo>
                    <a:pt x="531" y="793"/>
                    <a:pt x="577" y="785"/>
                    <a:pt x="624" y="768"/>
                  </a:cubicBezTo>
                  <a:cubicBezTo>
                    <a:pt x="823" y="686"/>
                    <a:pt x="928" y="452"/>
                    <a:pt x="846" y="254"/>
                  </a:cubicBezTo>
                  <a:cubicBezTo>
                    <a:pt x="780" y="85"/>
                    <a:pt x="627" y="0"/>
                    <a:pt x="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8"/>
            <p:cNvSpPr/>
            <p:nvPr/>
          </p:nvSpPr>
          <p:spPr>
            <a:xfrm>
              <a:off x="4695475" y="3861625"/>
              <a:ext cx="23400" cy="19850"/>
            </a:xfrm>
            <a:custGeom>
              <a:avLst/>
              <a:gdLst/>
              <a:ahLst/>
              <a:cxnLst/>
              <a:rect l="l" t="t" r="r" b="b"/>
              <a:pathLst>
                <a:path w="936" h="794" extrusionOk="0">
                  <a:moveTo>
                    <a:pt x="474" y="0"/>
                  </a:moveTo>
                  <a:cubicBezTo>
                    <a:pt x="213" y="0"/>
                    <a:pt x="1" y="271"/>
                    <a:pt x="117" y="542"/>
                  </a:cubicBezTo>
                  <a:cubicBezTo>
                    <a:pt x="182" y="708"/>
                    <a:pt x="336" y="793"/>
                    <a:pt x="489" y="793"/>
                  </a:cubicBezTo>
                  <a:cubicBezTo>
                    <a:pt x="637" y="793"/>
                    <a:pt x="785" y="714"/>
                    <a:pt x="854" y="553"/>
                  </a:cubicBezTo>
                  <a:cubicBezTo>
                    <a:pt x="936" y="355"/>
                    <a:pt x="842" y="121"/>
                    <a:pt x="643" y="39"/>
                  </a:cubicBezTo>
                  <a:cubicBezTo>
                    <a:pt x="587" y="12"/>
                    <a:pt x="529" y="0"/>
                    <a:pt x="4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8"/>
            <p:cNvSpPr/>
            <p:nvPr/>
          </p:nvSpPr>
          <p:spPr>
            <a:xfrm>
              <a:off x="4596025" y="3859500"/>
              <a:ext cx="24050" cy="19750"/>
            </a:xfrm>
            <a:custGeom>
              <a:avLst/>
              <a:gdLst/>
              <a:ahLst/>
              <a:cxnLst/>
              <a:rect l="l" t="t" r="r" b="b"/>
              <a:pathLst>
                <a:path w="962" h="790" extrusionOk="0">
                  <a:moveTo>
                    <a:pt x="488" y="1"/>
                  </a:moveTo>
                  <a:cubicBezTo>
                    <a:pt x="438" y="1"/>
                    <a:pt x="388" y="10"/>
                    <a:pt x="340" y="30"/>
                  </a:cubicBezTo>
                  <a:cubicBezTo>
                    <a:pt x="0" y="159"/>
                    <a:pt x="0" y="615"/>
                    <a:pt x="316" y="755"/>
                  </a:cubicBezTo>
                  <a:cubicBezTo>
                    <a:pt x="371" y="779"/>
                    <a:pt x="426" y="790"/>
                    <a:pt x="480" y="790"/>
                  </a:cubicBezTo>
                  <a:cubicBezTo>
                    <a:pt x="744" y="790"/>
                    <a:pt x="961" y="525"/>
                    <a:pt x="854" y="252"/>
                  </a:cubicBezTo>
                  <a:cubicBezTo>
                    <a:pt x="792" y="93"/>
                    <a:pt x="643" y="1"/>
                    <a:pt x="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8"/>
            <p:cNvSpPr/>
            <p:nvPr/>
          </p:nvSpPr>
          <p:spPr>
            <a:xfrm>
              <a:off x="4524025" y="3928050"/>
              <a:ext cx="24050" cy="19800"/>
            </a:xfrm>
            <a:custGeom>
              <a:avLst/>
              <a:gdLst/>
              <a:ahLst/>
              <a:cxnLst/>
              <a:rect l="l" t="t" r="r" b="b"/>
              <a:pathLst>
                <a:path w="962" h="792" extrusionOk="0">
                  <a:moveTo>
                    <a:pt x="483" y="1"/>
                  </a:moveTo>
                  <a:cubicBezTo>
                    <a:pt x="333" y="1"/>
                    <a:pt x="188" y="90"/>
                    <a:pt x="119" y="236"/>
                  </a:cubicBezTo>
                  <a:cubicBezTo>
                    <a:pt x="0" y="514"/>
                    <a:pt x="209" y="791"/>
                    <a:pt x="475" y="791"/>
                  </a:cubicBezTo>
                  <a:cubicBezTo>
                    <a:pt x="523" y="791"/>
                    <a:pt x="572" y="782"/>
                    <a:pt x="622" y="763"/>
                  </a:cubicBezTo>
                  <a:cubicBezTo>
                    <a:pt x="950" y="634"/>
                    <a:pt x="962" y="178"/>
                    <a:pt x="646" y="37"/>
                  </a:cubicBezTo>
                  <a:cubicBezTo>
                    <a:pt x="593" y="13"/>
                    <a:pt x="538" y="1"/>
                    <a:pt x="4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8"/>
            <p:cNvSpPr/>
            <p:nvPr/>
          </p:nvSpPr>
          <p:spPr>
            <a:xfrm>
              <a:off x="4518550" y="4027375"/>
              <a:ext cx="26900" cy="20350"/>
            </a:xfrm>
            <a:custGeom>
              <a:avLst/>
              <a:gdLst/>
              <a:ahLst/>
              <a:cxnLst/>
              <a:rect l="l" t="t" r="r" b="b"/>
              <a:pathLst>
                <a:path w="1076" h="814" extrusionOk="0">
                  <a:moveTo>
                    <a:pt x="627" y="1"/>
                  </a:moveTo>
                  <a:cubicBezTo>
                    <a:pt x="577" y="1"/>
                    <a:pt x="527" y="10"/>
                    <a:pt x="479" y="30"/>
                  </a:cubicBezTo>
                  <a:cubicBezTo>
                    <a:pt x="0" y="183"/>
                    <a:pt x="186" y="814"/>
                    <a:pt x="581" y="814"/>
                  </a:cubicBezTo>
                  <a:cubicBezTo>
                    <a:pt x="640" y="814"/>
                    <a:pt x="704" y="799"/>
                    <a:pt x="771" y="767"/>
                  </a:cubicBezTo>
                  <a:cubicBezTo>
                    <a:pt x="970" y="685"/>
                    <a:pt x="1075" y="451"/>
                    <a:pt x="993" y="253"/>
                  </a:cubicBezTo>
                  <a:cubicBezTo>
                    <a:pt x="931" y="93"/>
                    <a:pt x="782" y="1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8"/>
            <p:cNvSpPr/>
            <p:nvPr/>
          </p:nvSpPr>
          <p:spPr>
            <a:xfrm>
              <a:off x="4534300" y="4098975"/>
              <a:ext cx="7350" cy="6675"/>
            </a:xfrm>
            <a:custGeom>
              <a:avLst/>
              <a:gdLst/>
              <a:ahLst/>
              <a:cxnLst/>
              <a:rect l="l" t="t" r="r" b="b"/>
              <a:pathLst>
                <a:path w="294" h="267" extrusionOk="0">
                  <a:moveTo>
                    <a:pt x="148" y="0"/>
                  </a:moveTo>
                  <a:cubicBezTo>
                    <a:pt x="115" y="0"/>
                    <a:pt x="83" y="15"/>
                    <a:pt x="59" y="44"/>
                  </a:cubicBezTo>
                  <a:cubicBezTo>
                    <a:pt x="1" y="91"/>
                    <a:pt x="1" y="173"/>
                    <a:pt x="59" y="231"/>
                  </a:cubicBezTo>
                  <a:cubicBezTo>
                    <a:pt x="83" y="255"/>
                    <a:pt x="115" y="267"/>
                    <a:pt x="148" y="267"/>
                  </a:cubicBezTo>
                  <a:cubicBezTo>
                    <a:pt x="182" y="267"/>
                    <a:pt x="217" y="255"/>
                    <a:pt x="246" y="231"/>
                  </a:cubicBezTo>
                  <a:cubicBezTo>
                    <a:pt x="293" y="173"/>
                    <a:pt x="293" y="91"/>
                    <a:pt x="246" y="44"/>
                  </a:cubicBezTo>
                  <a:cubicBezTo>
                    <a:pt x="217" y="15"/>
                    <a:pt x="182" y="0"/>
                    <a:pt x="1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8"/>
            <p:cNvSpPr/>
            <p:nvPr/>
          </p:nvSpPr>
          <p:spPr>
            <a:xfrm>
              <a:off x="4648675" y="4148825"/>
              <a:ext cx="7825" cy="6575"/>
            </a:xfrm>
            <a:custGeom>
              <a:avLst/>
              <a:gdLst/>
              <a:ahLst/>
              <a:cxnLst/>
              <a:rect l="l" t="t" r="r" b="b"/>
              <a:pathLst>
                <a:path w="313" h="263" extrusionOk="0">
                  <a:moveTo>
                    <a:pt x="141" y="1"/>
                  </a:moveTo>
                  <a:cubicBezTo>
                    <a:pt x="70" y="1"/>
                    <a:pt x="0" y="53"/>
                    <a:pt x="0" y="133"/>
                  </a:cubicBezTo>
                  <a:cubicBezTo>
                    <a:pt x="0" y="203"/>
                    <a:pt x="59" y="261"/>
                    <a:pt x="129" y="261"/>
                  </a:cubicBezTo>
                  <a:cubicBezTo>
                    <a:pt x="134" y="262"/>
                    <a:pt x="138" y="262"/>
                    <a:pt x="143" y="262"/>
                  </a:cubicBezTo>
                  <a:cubicBezTo>
                    <a:pt x="262" y="262"/>
                    <a:pt x="313" y="118"/>
                    <a:pt x="234" y="39"/>
                  </a:cubicBezTo>
                  <a:cubicBezTo>
                    <a:pt x="208" y="13"/>
                    <a:pt x="174" y="1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8"/>
            <p:cNvSpPr/>
            <p:nvPr/>
          </p:nvSpPr>
          <p:spPr>
            <a:xfrm>
              <a:off x="4764475" y="4103875"/>
              <a:ext cx="7925" cy="6425"/>
            </a:xfrm>
            <a:custGeom>
              <a:avLst/>
              <a:gdLst/>
              <a:ahLst/>
              <a:cxnLst/>
              <a:rect l="l" t="t" r="r" b="b"/>
              <a:pathLst>
                <a:path w="317" h="257" extrusionOk="0">
                  <a:moveTo>
                    <a:pt x="146" y="0"/>
                  </a:moveTo>
                  <a:cubicBezTo>
                    <a:pt x="112" y="0"/>
                    <a:pt x="77" y="12"/>
                    <a:pt x="48" y="35"/>
                  </a:cubicBezTo>
                  <a:cubicBezTo>
                    <a:pt x="1" y="82"/>
                    <a:pt x="1" y="176"/>
                    <a:pt x="48" y="223"/>
                  </a:cubicBezTo>
                  <a:cubicBezTo>
                    <a:pt x="74" y="246"/>
                    <a:pt x="103" y="256"/>
                    <a:pt x="131" y="256"/>
                  </a:cubicBezTo>
                  <a:cubicBezTo>
                    <a:pt x="229" y="256"/>
                    <a:pt x="317" y="135"/>
                    <a:pt x="235" y="35"/>
                  </a:cubicBezTo>
                  <a:cubicBezTo>
                    <a:pt x="212" y="12"/>
                    <a:pt x="179" y="0"/>
                    <a:pt x="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8"/>
            <p:cNvSpPr/>
            <p:nvPr/>
          </p:nvSpPr>
          <p:spPr>
            <a:xfrm>
              <a:off x="4813125" y="3990075"/>
              <a:ext cx="9000" cy="6775"/>
            </a:xfrm>
            <a:custGeom>
              <a:avLst/>
              <a:gdLst/>
              <a:ahLst/>
              <a:cxnLst/>
              <a:rect l="l" t="t" r="r" b="b"/>
              <a:pathLst>
                <a:path w="360" h="271" extrusionOk="0">
                  <a:moveTo>
                    <a:pt x="175" y="0"/>
                  </a:moveTo>
                  <a:cubicBezTo>
                    <a:pt x="1" y="0"/>
                    <a:pt x="4" y="271"/>
                    <a:pt x="185" y="271"/>
                  </a:cubicBezTo>
                  <a:cubicBezTo>
                    <a:pt x="188" y="271"/>
                    <a:pt x="192" y="271"/>
                    <a:pt x="196" y="271"/>
                  </a:cubicBezTo>
                  <a:cubicBezTo>
                    <a:pt x="360" y="247"/>
                    <a:pt x="360" y="13"/>
                    <a:pt x="196" y="1"/>
                  </a:cubicBezTo>
                  <a:cubicBezTo>
                    <a:pt x="189" y="1"/>
                    <a:pt x="181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8"/>
            <p:cNvSpPr/>
            <p:nvPr/>
          </p:nvSpPr>
          <p:spPr>
            <a:xfrm>
              <a:off x="4768150" y="3874575"/>
              <a:ext cx="8350" cy="6625"/>
            </a:xfrm>
            <a:custGeom>
              <a:avLst/>
              <a:gdLst/>
              <a:ahLst/>
              <a:cxnLst/>
              <a:rect l="l" t="t" r="r" b="b"/>
              <a:pathLst>
                <a:path w="334" h="265" extrusionOk="0">
                  <a:moveTo>
                    <a:pt x="189" y="0"/>
                  </a:moveTo>
                  <a:cubicBezTo>
                    <a:pt x="155" y="0"/>
                    <a:pt x="123" y="12"/>
                    <a:pt x="100" y="35"/>
                  </a:cubicBezTo>
                  <a:cubicBezTo>
                    <a:pt x="0" y="126"/>
                    <a:pt x="89" y="264"/>
                    <a:pt x="194" y="264"/>
                  </a:cubicBezTo>
                  <a:cubicBezTo>
                    <a:pt x="225" y="264"/>
                    <a:pt x="257" y="252"/>
                    <a:pt x="287" y="223"/>
                  </a:cubicBezTo>
                  <a:cubicBezTo>
                    <a:pt x="334" y="176"/>
                    <a:pt x="334" y="82"/>
                    <a:pt x="287" y="35"/>
                  </a:cubicBezTo>
                  <a:cubicBezTo>
                    <a:pt x="258" y="12"/>
                    <a:pt x="222" y="0"/>
                    <a:pt x="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8"/>
            <p:cNvSpPr/>
            <p:nvPr/>
          </p:nvSpPr>
          <p:spPr>
            <a:xfrm>
              <a:off x="4654225" y="3824550"/>
              <a:ext cx="7925" cy="6750"/>
            </a:xfrm>
            <a:custGeom>
              <a:avLst/>
              <a:gdLst/>
              <a:ahLst/>
              <a:cxnLst/>
              <a:rect l="l" t="t" r="r" b="b"/>
              <a:pathLst>
                <a:path w="317" h="270" extrusionOk="0">
                  <a:moveTo>
                    <a:pt x="188" y="1"/>
                  </a:moveTo>
                  <a:cubicBezTo>
                    <a:pt x="59" y="1"/>
                    <a:pt x="0" y="141"/>
                    <a:pt x="82" y="223"/>
                  </a:cubicBezTo>
                  <a:cubicBezTo>
                    <a:pt x="110" y="255"/>
                    <a:pt x="147" y="269"/>
                    <a:pt x="183" y="269"/>
                  </a:cubicBezTo>
                  <a:cubicBezTo>
                    <a:pt x="251" y="269"/>
                    <a:pt x="316" y="218"/>
                    <a:pt x="316" y="141"/>
                  </a:cubicBezTo>
                  <a:cubicBezTo>
                    <a:pt x="316" y="59"/>
                    <a:pt x="258" y="1"/>
                    <a:pt x="1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8"/>
            <p:cNvSpPr/>
            <p:nvPr/>
          </p:nvSpPr>
          <p:spPr>
            <a:xfrm>
              <a:off x="4538975" y="3869900"/>
              <a:ext cx="8000" cy="6425"/>
            </a:xfrm>
            <a:custGeom>
              <a:avLst/>
              <a:gdLst/>
              <a:ahLst/>
              <a:cxnLst/>
              <a:rect l="l" t="t" r="r" b="b"/>
              <a:pathLst>
                <a:path w="320" h="257" extrusionOk="0">
                  <a:moveTo>
                    <a:pt x="147" y="0"/>
                  </a:moveTo>
                  <a:cubicBezTo>
                    <a:pt x="112" y="0"/>
                    <a:pt x="77" y="12"/>
                    <a:pt x="48" y="35"/>
                  </a:cubicBezTo>
                  <a:cubicBezTo>
                    <a:pt x="1" y="82"/>
                    <a:pt x="1" y="176"/>
                    <a:pt x="48" y="222"/>
                  </a:cubicBezTo>
                  <a:cubicBezTo>
                    <a:pt x="77" y="246"/>
                    <a:pt x="107" y="256"/>
                    <a:pt x="136" y="256"/>
                  </a:cubicBezTo>
                  <a:cubicBezTo>
                    <a:pt x="237" y="256"/>
                    <a:pt x="319" y="135"/>
                    <a:pt x="247" y="35"/>
                  </a:cubicBezTo>
                  <a:cubicBezTo>
                    <a:pt x="217" y="12"/>
                    <a:pt x="182" y="0"/>
                    <a:pt x="1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8"/>
            <p:cNvSpPr/>
            <p:nvPr/>
          </p:nvSpPr>
          <p:spPr>
            <a:xfrm>
              <a:off x="4489275" y="3983375"/>
              <a:ext cx="7625" cy="6750"/>
            </a:xfrm>
            <a:custGeom>
              <a:avLst/>
              <a:gdLst/>
              <a:ahLst/>
              <a:cxnLst/>
              <a:rect l="l" t="t" r="r" b="b"/>
              <a:pathLst>
                <a:path w="305" h="270" extrusionOk="0">
                  <a:moveTo>
                    <a:pt x="141" y="0"/>
                  </a:moveTo>
                  <a:cubicBezTo>
                    <a:pt x="59" y="0"/>
                    <a:pt x="0" y="59"/>
                    <a:pt x="0" y="129"/>
                  </a:cubicBezTo>
                  <a:cubicBezTo>
                    <a:pt x="0" y="211"/>
                    <a:pt x="69" y="270"/>
                    <a:pt x="138" y="270"/>
                  </a:cubicBezTo>
                  <a:cubicBezTo>
                    <a:pt x="168" y="270"/>
                    <a:pt x="198" y="259"/>
                    <a:pt x="222" y="234"/>
                  </a:cubicBezTo>
                  <a:cubicBezTo>
                    <a:pt x="304" y="152"/>
                    <a:pt x="257" y="12"/>
                    <a:pt x="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8"/>
            <p:cNvSpPr/>
            <p:nvPr/>
          </p:nvSpPr>
          <p:spPr>
            <a:xfrm>
              <a:off x="4568875" y="4161675"/>
              <a:ext cx="16050" cy="13150"/>
            </a:xfrm>
            <a:custGeom>
              <a:avLst/>
              <a:gdLst/>
              <a:ahLst/>
              <a:cxnLst/>
              <a:rect l="l" t="t" r="r" b="b"/>
              <a:pathLst>
                <a:path w="642" h="526" extrusionOk="0">
                  <a:moveTo>
                    <a:pt x="316" y="0"/>
                  </a:moveTo>
                  <a:cubicBezTo>
                    <a:pt x="215" y="0"/>
                    <a:pt x="123" y="63"/>
                    <a:pt x="80" y="157"/>
                  </a:cubicBezTo>
                  <a:cubicBezTo>
                    <a:pt x="0" y="337"/>
                    <a:pt x="142" y="525"/>
                    <a:pt x="324" y="525"/>
                  </a:cubicBezTo>
                  <a:cubicBezTo>
                    <a:pt x="355" y="525"/>
                    <a:pt x="387" y="520"/>
                    <a:pt x="419" y="508"/>
                  </a:cubicBezTo>
                  <a:cubicBezTo>
                    <a:pt x="630" y="426"/>
                    <a:pt x="642" y="122"/>
                    <a:pt x="431" y="28"/>
                  </a:cubicBezTo>
                  <a:cubicBezTo>
                    <a:pt x="393" y="9"/>
                    <a:pt x="354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8"/>
            <p:cNvSpPr/>
            <p:nvPr/>
          </p:nvSpPr>
          <p:spPr>
            <a:xfrm>
              <a:off x="4717900" y="4164275"/>
              <a:ext cx="16200" cy="13700"/>
            </a:xfrm>
            <a:custGeom>
              <a:avLst/>
              <a:gdLst/>
              <a:ahLst/>
              <a:cxnLst/>
              <a:rect l="l" t="t" r="r" b="b"/>
              <a:pathLst>
                <a:path w="648" h="548" extrusionOk="0">
                  <a:moveTo>
                    <a:pt x="351" y="1"/>
                  </a:moveTo>
                  <a:cubicBezTo>
                    <a:pt x="179" y="1"/>
                    <a:pt x="1" y="164"/>
                    <a:pt x="97" y="380"/>
                  </a:cubicBezTo>
                  <a:cubicBezTo>
                    <a:pt x="144" y="482"/>
                    <a:pt x="248" y="547"/>
                    <a:pt x="359" y="547"/>
                  </a:cubicBezTo>
                  <a:cubicBezTo>
                    <a:pt x="389" y="547"/>
                    <a:pt x="419" y="542"/>
                    <a:pt x="448" y="533"/>
                  </a:cubicBezTo>
                  <a:cubicBezTo>
                    <a:pt x="577" y="474"/>
                    <a:pt x="647" y="322"/>
                    <a:pt x="589" y="182"/>
                  </a:cubicBezTo>
                  <a:cubicBezTo>
                    <a:pt x="546" y="54"/>
                    <a:pt x="450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8"/>
            <p:cNvSpPr/>
            <p:nvPr/>
          </p:nvSpPr>
          <p:spPr>
            <a:xfrm>
              <a:off x="4826200" y="4061625"/>
              <a:ext cx="16050" cy="13250"/>
            </a:xfrm>
            <a:custGeom>
              <a:avLst/>
              <a:gdLst/>
              <a:ahLst/>
              <a:cxnLst/>
              <a:rect l="l" t="t" r="r" b="b"/>
              <a:pathLst>
                <a:path w="642" h="530" extrusionOk="0">
                  <a:moveTo>
                    <a:pt x="325" y="0"/>
                  </a:moveTo>
                  <a:cubicBezTo>
                    <a:pt x="296" y="0"/>
                    <a:pt x="265" y="5"/>
                    <a:pt x="234" y="17"/>
                  </a:cubicBezTo>
                  <a:cubicBezTo>
                    <a:pt x="12" y="99"/>
                    <a:pt x="0" y="415"/>
                    <a:pt x="223" y="509"/>
                  </a:cubicBezTo>
                  <a:cubicBezTo>
                    <a:pt x="254" y="523"/>
                    <a:pt x="287" y="530"/>
                    <a:pt x="319" y="530"/>
                  </a:cubicBezTo>
                  <a:cubicBezTo>
                    <a:pt x="420" y="530"/>
                    <a:pt x="518" y="466"/>
                    <a:pt x="562" y="368"/>
                  </a:cubicBezTo>
                  <a:cubicBezTo>
                    <a:pt x="642" y="188"/>
                    <a:pt x="500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8"/>
            <p:cNvSpPr/>
            <p:nvPr/>
          </p:nvSpPr>
          <p:spPr>
            <a:xfrm>
              <a:off x="4829200" y="3912775"/>
              <a:ext cx="15450" cy="13250"/>
            </a:xfrm>
            <a:custGeom>
              <a:avLst/>
              <a:gdLst/>
              <a:ahLst/>
              <a:cxnLst/>
              <a:rect l="l" t="t" r="r" b="b"/>
              <a:pathLst>
                <a:path w="618" h="530" extrusionOk="0">
                  <a:moveTo>
                    <a:pt x="321" y="0"/>
                  </a:moveTo>
                  <a:cubicBezTo>
                    <a:pt x="223" y="0"/>
                    <a:pt x="126" y="53"/>
                    <a:pt x="79" y="157"/>
                  </a:cubicBezTo>
                  <a:cubicBezTo>
                    <a:pt x="1" y="343"/>
                    <a:pt x="145" y="530"/>
                    <a:pt x="317" y="530"/>
                  </a:cubicBezTo>
                  <a:cubicBezTo>
                    <a:pt x="350" y="530"/>
                    <a:pt x="385" y="523"/>
                    <a:pt x="419" y="508"/>
                  </a:cubicBezTo>
                  <a:cubicBezTo>
                    <a:pt x="559" y="449"/>
                    <a:pt x="617" y="297"/>
                    <a:pt x="571" y="169"/>
                  </a:cubicBezTo>
                  <a:cubicBezTo>
                    <a:pt x="523" y="56"/>
                    <a:pt x="422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8"/>
            <p:cNvSpPr/>
            <p:nvPr/>
          </p:nvSpPr>
          <p:spPr>
            <a:xfrm>
              <a:off x="4725875" y="3805400"/>
              <a:ext cx="16075" cy="13150"/>
            </a:xfrm>
            <a:custGeom>
              <a:avLst/>
              <a:gdLst/>
              <a:ahLst/>
              <a:cxnLst/>
              <a:rect l="l" t="t" r="r" b="b"/>
              <a:pathLst>
                <a:path w="643" h="526" extrusionOk="0">
                  <a:moveTo>
                    <a:pt x="318" y="1"/>
                  </a:moveTo>
                  <a:cubicBezTo>
                    <a:pt x="287" y="1"/>
                    <a:pt x="255" y="6"/>
                    <a:pt x="223" y="18"/>
                  </a:cubicBezTo>
                  <a:cubicBezTo>
                    <a:pt x="1" y="100"/>
                    <a:pt x="1" y="404"/>
                    <a:pt x="211" y="509"/>
                  </a:cubicBezTo>
                  <a:cubicBezTo>
                    <a:pt x="244" y="520"/>
                    <a:pt x="277" y="525"/>
                    <a:pt x="309" y="525"/>
                  </a:cubicBezTo>
                  <a:cubicBezTo>
                    <a:pt x="417" y="525"/>
                    <a:pt x="517" y="468"/>
                    <a:pt x="562" y="369"/>
                  </a:cubicBezTo>
                  <a:cubicBezTo>
                    <a:pt x="642" y="189"/>
                    <a:pt x="500" y="1"/>
                    <a:pt x="3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8"/>
            <p:cNvSpPr/>
            <p:nvPr/>
          </p:nvSpPr>
          <p:spPr>
            <a:xfrm>
              <a:off x="4576425" y="3802400"/>
              <a:ext cx="16025" cy="13375"/>
            </a:xfrm>
            <a:custGeom>
              <a:avLst/>
              <a:gdLst/>
              <a:ahLst/>
              <a:cxnLst/>
              <a:rect l="l" t="t" r="r" b="b"/>
              <a:pathLst>
                <a:path w="641" h="535" extrusionOk="0">
                  <a:moveTo>
                    <a:pt x="319" y="0"/>
                  </a:moveTo>
                  <a:cubicBezTo>
                    <a:pt x="287" y="0"/>
                    <a:pt x="254" y="7"/>
                    <a:pt x="223" y="21"/>
                  </a:cubicBezTo>
                  <a:cubicBezTo>
                    <a:pt x="0" y="103"/>
                    <a:pt x="0" y="419"/>
                    <a:pt x="211" y="512"/>
                  </a:cubicBezTo>
                  <a:cubicBezTo>
                    <a:pt x="247" y="528"/>
                    <a:pt x="283" y="534"/>
                    <a:pt x="317" y="534"/>
                  </a:cubicBezTo>
                  <a:cubicBezTo>
                    <a:pt x="497" y="534"/>
                    <a:pt x="641" y="348"/>
                    <a:pt x="562" y="161"/>
                  </a:cubicBezTo>
                  <a:cubicBezTo>
                    <a:pt x="518" y="64"/>
                    <a:pt x="420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8"/>
            <p:cNvSpPr/>
            <p:nvPr/>
          </p:nvSpPr>
          <p:spPr>
            <a:xfrm>
              <a:off x="4468250" y="3905300"/>
              <a:ext cx="16075" cy="13300"/>
            </a:xfrm>
            <a:custGeom>
              <a:avLst/>
              <a:gdLst/>
              <a:ahLst/>
              <a:cxnLst/>
              <a:rect l="l" t="t" r="r" b="b"/>
              <a:pathLst>
                <a:path w="643" h="532" extrusionOk="0">
                  <a:moveTo>
                    <a:pt x="327" y="1"/>
                  </a:moveTo>
                  <a:cubicBezTo>
                    <a:pt x="225" y="1"/>
                    <a:pt x="124" y="60"/>
                    <a:pt x="81" y="164"/>
                  </a:cubicBezTo>
                  <a:cubicBezTo>
                    <a:pt x="1" y="343"/>
                    <a:pt x="143" y="532"/>
                    <a:pt x="324" y="532"/>
                  </a:cubicBezTo>
                  <a:cubicBezTo>
                    <a:pt x="355" y="532"/>
                    <a:pt x="388" y="526"/>
                    <a:pt x="420" y="514"/>
                  </a:cubicBezTo>
                  <a:cubicBezTo>
                    <a:pt x="642" y="433"/>
                    <a:pt x="642" y="117"/>
                    <a:pt x="432" y="23"/>
                  </a:cubicBezTo>
                  <a:cubicBezTo>
                    <a:pt x="398" y="8"/>
                    <a:pt x="362" y="1"/>
                    <a:pt x="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8"/>
            <p:cNvSpPr/>
            <p:nvPr/>
          </p:nvSpPr>
          <p:spPr>
            <a:xfrm>
              <a:off x="4465875" y="4053875"/>
              <a:ext cx="17800" cy="13525"/>
            </a:xfrm>
            <a:custGeom>
              <a:avLst/>
              <a:gdLst/>
              <a:ahLst/>
              <a:cxnLst/>
              <a:rect l="l" t="t" r="r" b="b"/>
              <a:pathLst>
                <a:path w="712" h="541" extrusionOk="0">
                  <a:moveTo>
                    <a:pt x="341" y="1"/>
                  </a:moveTo>
                  <a:cubicBezTo>
                    <a:pt x="300" y="1"/>
                    <a:pt x="257" y="11"/>
                    <a:pt x="211" y="35"/>
                  </a:cubicBezTo>
                  <a:cubicBezTo>
                    <a:pt x="70" y="82"/>
                    <a:pt x="0" y="234"/>
                    <a:pt x="59" y="374"/>
                  </a:cubicBezTo>
                  <a:cubicBezTo>
                    <a:pt x="96" y="476"/>
                    <a:pt x="198" y="541"/>
                    <a:pt x="309" y="541"/>
                  </a:cubicBezTo>
                  <a:cubicBezTo>
                    <a:pt x="338" y="541"/>
                    <a:pt x="368" y="536"/>
                    <a:pt x="398" y="526"/>
                  </a:cubicBezTo>
                  <a:cubicBezTo>
                    <a:pt x="711" y="425"/>
                    <a:pt x="597" y="1"/>
                    <a:pt x="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8"/>
            <p:cNvSpPr/>
            <p:nvPr/>
          </p:nvSpPr>
          <p:spPr>
            <a:xfrm>
              <a:off x="4486175" y="4143950"/>
              <a:ext cx="8375" cy="6500"/>
            </a:xfrm>
            <a:custGeom>
              <a:avLst/>
              <a:gdLst/>
              <a:ahLst/>
              <a:cxnLst/>
              <a:rect l="l" t="t" r="r" b="b"/>
              <a:pathLst>
                <a:path w="335" h="260" extrusionOk="0">
                  <a:moveTo>
                    <a:pt x="190" y="0"/>
                  </a:moveTo>
                  <a:cubicBezTo>
                    <a:pt x="156" y="0"/>
                    <a:pt x="124" y="12"/>
                    <a:pt x="101" y="35"/>
                  </a:cubicBezTo>
                  <a:cubicBezTo>
                    <a:pt x="1" y="126"/>
                    <a:pt x="91" y="259"/>
                    <a:pt x="197" y="259"/>
                  </a:cubicBezTo>
                  <a:cubicBezTo>
                    <a:pt x="228" y="259"/>
                    <a:pt x="259" y="248"/>
                    <a:pt x="288" y="222"/>
                  </a:cubicBezTo>
                  <a:cubicBezTo>
                    <a:pt x="335" y="176"/>
                    <a:pt x="335" y="82"/>
                    <a:pt x="288" y="35"/>
                  </a:cubicBezTo>
                  <a:cubicBezTo>
                    <a:pt x="259" y="12"/>
                    <a:pt x="224" y="0"/>
                    <a:pt x="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8"/>
            <p:cNvSpPr/>
            <p:nvPr/>
          </p:nvSpPr>
          <p:spPr>
            <a:xfrm>
              <a:off x="4647500" y="4213575"/>
              <a:ext cx="7625" cy="6725"/>
            </a:xfrm>
            <a:custGeom>
              <a:avLst/>
              <a:gdLst/>
              <a:ahLst/>
              <a:cxnLst/>
              <a:rect l="l" t="t" r="r" b="b"/>
              <a:pathLst>
                <a:path w="305" h="269" extrusionOk="0">
                  <a:moveTo>
                    <a:pt x="127" y="0"/>
                  </a:moveTo>
                  <a:cubicBezTo>
                    <a:pt x="62" y="0"/>
                    <a:pt x="0" y="55"/>
                    <a:pt x="0" y="140"/>
                  </a:cubicBezTo>
                  <a:cubicBezTo>
                    <a:pt x="0" y="210"/>
                    <a:pt x="59" y="269"/>
                    <a:pt x="129" y="269"/>
                  </a:cubicBezTo>
                  <a:cubicBezTo>
                    <a:pt x="246" y="269"/>
                    <a:pt x="304" y="128"/>
                    <a:pt x="223" y="46"/>
                  </a:cubicBezTo>
                  <a:cubicBezTo>
                    <a:pt x="195" y="15"/>
                    <a:pt x="160" y="0"/>
                    <a:pt x="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8"/>
            <p:cNvSpPr/>
            <p:nvPr/>
          </p:nvSpPr>
          <p:spPr>
            <a:xfrm>
              <a:off x="4809525" y="4150450"/>
              <a:ext cx="7925" cy="6350"/>
            </a:xfrm>
            <a:custGeom>
              <a:avLst/>
              <a:gdLst/>
              <a:ahLst/>
              <a:cxnLst/>
              <a:rect l="l" t="t" r="r" b="b"/>
              <a:pathLst>
                <a:path w="317" h="254" extrusionOk="0">
                  <a:moveTo>
                    <a:pt x="145" y="0"/>
                  </a:moveTo>
                  <a:cubicBezTo>
                    <a:pt x="112" y="0"/>
                    <a:pt x="77" y="15"/>
                    <a:pt x="47" y="44"/>
                  </a:cubicBezTo>
                  <a:cubicBezTo>
                    <a:pt x="1" y="91"/>
                    <a:pt x="1" y="173"/>
                    <a:pt x="47" y="231"/>
                  </a:cubicBezTo>
                  <a:lnTo>
                    <a:pt x="47" y="220"/>
                  </a:lnTo>
                  <a:cubicBezTo>
                    <a:pt x="74" y="244"/>
                    <a:pt x="103" y="254"/>
                    <a:pt x="132" y="254"/>
                  </a:cubicBezTo>
                  <a:cubicBezTo>
                    <a:pt x="229" y="254"/>
                    <a:pt x="316" y="135"/>
                    <a:pt x="235" y="44"/>
                  </a:cubicBezTo>
                  <a:cubicBezTo>
                    <a:pt x="211" y="15"/>
                    <a:pt x="179" y="0"/>
                    <a:pt x="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8"/>
            <p:cNvSpPr/>
            <p:nvPr/>
          </p:nvSpPr>
          <p:spPr>
            <a:xfrm>
              <a:off x="4878850" y="3991475"/>
              <a:ext cx="7825" cy="6550"/>
            </a:xfrm>
            <a:custGeom>
              <a:avLst/>
              <a:gdLst/>
              <a:ahLst/>
              <a:cxnLst/>
              <a:rect l="l" t="t" r="r" b="b"/>
              <a:pathLst>
                <a:path w="313" h="262" extrusionOk="0">
                  <a:moveTo>
                    <a:pt x="180" y="1"/>
                  </a:moveTo>
                  <a:cubicBezTo>
                    <a:pt x="147" y="1"/>
                    <a:pt x="112" y="13"/>
                    <a:pt x="82" y="39"/>
                  </a:cubicBezTo>
                  <a:cubicBezTo>
                    <a:pt x="0" y="121"/>
                    <a:pt x="59" y="261"/>
                    <a:pt x="176" y="261"/>
                  </a:cubicBezTo>
                  <a:cubicBezTo>
                    <a:pt x="246" y="261"/>
                    <a:pt x="304" y="203"/>
                    <a:pt x="304" y="133"/>
                  </a:cubicBezTo>
                  <a:cubicBezTo>
                    <a:pt x="312" y="53"/>
                    <a:pt x="250" y="1"/>
                    <a:pt x="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8"/>
            <p:cNvSpPr/>
            <p:nvPr/>
          </p:nvSpPr>
          <p:spPr>
            <a:xfrm>
              <a:off x="4816250" y="3829600"/>
              <a:ext cx="7050" cy="6675"/>
            </a:xfrm>
            <a:custGeom>
              <a:avLst/>
              <a:gdLst/>
              <a:ahLst/>
              <a:cxnLst/>
              <a:rect l="l" t="t" r="r" b="b"/>
              <a:pathLst>
                <a:path w="282" h="267" extrusionOk="0">
                  <a:moveTo>
                    <a:pt x="141" y="1"/>
                  </a:moveTo>
                  <a:cubicBezTo>
                    <a:pt x="106" y="1"/>
                    <a:pt x="71" y="15"/>
                    <a:pt x="47" y="44"/>
                  </a:cubicBezTo>
                  <a:cubicBezTo>
                    <a:pt x="1" y="91"/>
                    <a:pt x="1" y="173"/>
                    <a:pt x="47" y="232"/>
                  </a:cubicBezTo>
                  <a:cubicBezTo>
                    <a:pt x="71" y="255"/>
                    <a:pt x="106" y="267"/>
                    <a:pt x="141" y="267"/>
                  </a:cubicBezTo>
                  <a:cubicBezTo>
                    <a:pt x="176" y="267"/>
                    <a:pt x="211" y="255"/>
                    <a:pt x="235" y="232"/>
                  </a:cubicBezTo>
                  <a:cubicBezTo>
                    <a:pt x="281" y="173"/>
                    <a:pt x="281" y="91"/>
                    <a:pt x="235" y="44"/>
                  </a:cubicBezTo>
                  <a:cubicBezTo>
                    <a:pt x="211" y="15"/>
                    <a:pt x="176" y="1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8"/>
            <p:cNvSpPr/>
            <p:nvPr/>
          </p:nvSpPr>
          <p:spPr>
            <a:xfrm>
              <a:off x="4656550" y="3760275"/>
              <a:ext cx="7050" cy="6625"/>
            </a:xfrm>
            <a:custGeom>
              <a:avLst/>
              <a:gdLst/>
              <a:ahLst/>
              <a:cxnLst/>
              <a:rect l="l" t="t" r="r" b="b"/>
              <a:pathLst>
                <a:path w="282" h="265" extrusionOk="0">
                  <a:moveTo>
                    <a:pt x="141" y="1"/>
                  </a:moveTo>
                  <a:cubicBezTo>
                    <a:pt x="80" y="1"/>
                    <a:pt x="19" y="39"/>
                    <a:pt x="13" y="115"/>
                  </a:cubicBezTo>
                  <a:cubicBezTo>
                    <a:pt x="1" y="214"/>
                    <a:pt x="71" y="264"/>
                    <a:pt x="141" y="264"/>
                  </a:cubicBezTo>
                  <a:cubicBezTo>
                    <a:pt x="212" y="264"/>
                    <a:pt x="282" y="214"/>
                    <a:pt x="270" y="115"/>
                  </a:cubicBezTo>
                  <a:cubicBezTo>
                    <a:pt x="264" y="39"/>
                    <a:pt x="203" y="1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8"/>
            <p:cNvSpPr/>
            <p:nvPr/>
          </p:nvSpPr>
          <p:spPr>
            <a:xfrm>
              <a:off x="4494250" y="3823300"/>
              <a:ext cx="7025" cy="6625"/>
            </a:xfrm>
            <a:custGeom>
              <a:avLst/>
              <a:gdLst/>
              <a:ahLst/>
              <a:cxnLst/>
              <a:rect l="l" t="t" r="r" b="b"/>
              <a:pathLst>
                <a:path w="281" h="265" extrusionOk="0">
                  <a:moveTo>
                    <a:pt x="135" y="1"/>
                  </a:moveTo>
                  <a:cubicBezTo>
                    <a:pt x="65" y="1"/>
                    <a:pt x="0" y="53"/>
                    <a:pt x="0" y="133"/>
                  </a:cubicBezTo>
                  <a:cubicBezTo>
                    <a:pt x="0" y="212"/>
                    <a:pt x="65" y="264"/>
                    <a:pt x="135" y="264"/>
                  </a:cubicBezTo>
                  <a:cubicBezTo>
                    <a:pt x="169" y="264"/>
                    <a:pt x="204" y="253"/>
                    <a:pt x="234" y="226"/>
                  </a:cubicBezTo>
                  <a:cubicBezTo>
                    <a:pt x="281" y="168"/>
                    <a:pt x="281" y="86"/>
                    <a:pt x="234" y="39"/>
                  </a:cubicBezTo>
                  <a:cubicBezTo>
                    <a:pt x="204" y="13"/>
                    <a:pt x="169" y="1"/>
                    <a:pt x="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8"/>
            <p:cNvSpPr/>
            <p:nvPr/>
          </p:nvSpPr>
          <p:spPr>
            <a:xfrm>
              <a:off x="4424050" y="3982200"/>
              <a:ext cx="6750" cy="6525"/>
            </a:xfrm>
            <a:custGeom>
              <a:avLst/>
              <a:gdLst/>
              <a:ahLst/>
              <a:cxnLst/>
              <a:rect l="l" t="t" r="r" b="b"/>
              <a:pathLst>
                <a:path w="270" h="261" extrusionOk="0">
                  <a:moveTo>
                    <a:pt x="141" y="1"/>
                  </a:moveTo>
                  <a:cubicBezTo>
                    <a:pt x="70" y="1"/>
                    <a:pt x="0" y="59"/>
                    <a:pt x="12" y="129"/>
                  </a:cubicBezTo>
                  <a:cubicBezTo>
                    <a:pt x="6" y="217"/>
                    <a:pt x="70" y="261"/>
                    <a:pt x="136" y="261"/>
                  </a:cubicBezTo>
                  <a:cubicBezTo>
                    <a:pt x="202" y="261"/>
                    <a:pt x="269" y="217"/>
                    <a:pt x="269" y="129"/>
                  </a:cubicBezTo>
                  <a:cubicBezTo>
                    <a:pt x="269" y="59"/>
                    <a:pt x="211" y="1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8"/>
            <p:cNvSpPr/>
            <p:nvPr/>
          </p:nvSpPr>
          <p:spPr>
            <a:xfrm>
              <a:off x="4933475" y="1756875"/>
              <a:ext cx="26125" cy="20575"/>
            </a:xfrm>
            <a:custGeom>
              <a:avLst/>
              <a:gdLst/>
              <a:ahLst/>
              <a:cxnLst/>
              <a:rect l="l" t="t" r="r" b="b"/>
              <a:pathLst>
                <a:path w="1045" h="823" extrusionOk="0">
                  <a:moveTo>
                    <a:pt x="594" y="0"/>
                  </a:moveTo>
                  <a:cubicBezTo>
                    <a:pt x="490" y="0"/>
                    <a:pt x="388" y="38"/>
                    <a:pt x="307" y="113"/>
                  </a:cubicBezTo>
                  <a:cubicBezTo>
                    <a:pt x="0" y="402"/>
                    <a:pt x="271" y="823"/>
                    <a:pt x="594" y="823"/>
                  </a:cubicBezTo>
                  <a:cubicBezTo>
                    <a:pt x="690" y="823"/>
                    <a:pt x="790" y="786"/>
                    <a:pt x="880" y="698"/>
                  </a:cubicBezTo>
                  <a:cubicBezTo>
                    <a:pt x="1033" y="546"/>
                    <a:pt x="1044" y="288"/>
                    <a:pt x="892" y="124"/>
                  </a:cubicBezTo>
                  <a:cubicBezTo>
                    <a:pt x="809" y="41"/>
                    <a:pt x="701" y="0"/>
                    <a:pt x="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8"/>
            <p:cNvSpPr/>
            <p:nvPr/>
          </p:nvSpPr>
          <p:spPr>
            <a:xfrm>
              <a:off x="4975950" y="1757625"/>
              <a:ext cx="22550" cy="20300"/>
            </a:xfrm>
            <a:custGeom>
              <a:avLst/>
              <a:gdLst/>
              <a:ahLst/>
              <a:cxnLst/>
              <a:rect l="l" t="t" r="r" b="b"/>
              <a:pathLst>
                <a:path w="902" h="812" extrusionOk="0">
                  <a:moveTo>
                    <a:pt x="447" y="1"/>
                  </a:moveTo>
                  <a:cubicBezTo>
                    <a:pt x="347" y="1"/>
                    <a:pt x="249" y="39"/>
                    <a:pt x="176" y="118"/>
                  </a:cubicBezTo>
                  <a:cubicBezTo>
                    <a:pt x="12" y="270"/>
                    <a:pt x="0" y="527"/>
                    <a:pt x="164" y="691"/>
                  </a:cubicBezTo>
                  <a:cubicBezTo>
                    <a:pt x="243" y="770"/>
                    <a:pt x="350" y="811"/>
                    <a:pt x="458" y="811"/>
                  </a:cubicBezTo>
                  <a:cubicBezTo>
                    <a:pt x="558" y="811"/>
                    <a:pt x="659" y="776"/>
                    <a:pt x="737" y="703"/>
                  </a:cubicBezTo>
                  <a:cubicBezTo>
                    <a:pt x="901" y="539"/>
                    <a:pt x="901" y="282"/>
                    <a:pt x="749" y="130"/>
                  </a:cubicBezTo>
                  <a:cubicBezTo>
                    <a:pt x="664" y="45"/>
                    <a:pt x="554" y="1"/>
                    <a:pt x="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8"/>
            <p:cNvSpPr/>
            <p:nvPr/>
          </p:nvSpPr>
          <p:spPr>
            <a:xfrm>
              <a:off x="4977800" y="1718825"/>
              <a:ext cx="21575" cy="20400"/>
            </a:xfrm>
            <a:custGeom>
              <a:avLst/>
              <a:gdLst/>
              <a:ahLst/>
              <a:cxnLst/>
              <a:rect l="l" t="t" r="r" b="b"/>
              <a:pathLst>
                <a:path w="863" h="816" extrusionOk="0">
                  <a:moveTo>
                    <a:pt x="412" y="0"/>
                  </a:moveTo>
                  <a:cubicBezTo>
                    <a:pt x="205" y="0"/>
                    <a:pt x="8" y="154"/>
                    <a:pt x="8" y="395"/>
                  </a:cubicBezTo>
                  <a:cubicBezTo>
                    <a:pt x="0" y="644"/>
                    <a:pt x="202" y="815"/>
                    <a:pt x="416" y="815"/>
                  </a:cubicBezTo>
                  <a:cubicBezTo>
                    <a:pt x="514" y="815"/>
                    <a:pt x="614" y="780"/>
                    <a:pt x="699" y="699"/>
                  </a:cubicBezTo>
                  <a:cubicBezTo>
                    <a:pt x="851" y="547"/>
                    <a:pt x="862" y="289"/>
                    <a:pt x="710" y="126"/>
                  </a:cubicBezTo>
                  <a:cubicBezTo>
                    <a:pt x="624" y="39"/>
                    <a:pt x="517" y="0"/>
                    <a:pt x="4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8"/>
            <p:cNvSpPr/>
            <p:nvPr/>
          </p:nvSpPr>
          <p:spPr>
            <a:xfrm>
              <a:off x="4935575" y="1717975"/>
              <a:ext cx="27150" cy="20375"/>
            </a:xfrm>
            <a:custGeom>
              <a:avLst/>
              <a:gdLst/>
              <a:ahLst/>
              <a:cxnLst/>
              <a:rect l="l" t="t" r="r" b="b"/>
              <a:pathLst>
                <a:path w="1086" h="815" extrusionOk="0">
                  <a:moveTo>
                    <a:pt x="544" y="0"/>
                  </a:moveTo>
                  <a:cubicBezTo>
                    <a:pt x="442" y="0"/>
                    <a:pt x="339" y="38"/>
                    <a:pt x="258" y="113"/>
                  </a:cubicBezTo>
                  <a:cubicBezTo>
                    <a:pt x="1" y="370"/>
                    <a:pt x="176" y="803"/>
                    <a:pt x="539" y="815"/>
                  </a:cubicBezTo>
                  <a:cubicBezTo>
                    <a:pt x="544" y="815"/>
                    <a:pt x="548" y="815"/>
                    <a:pt x="553" y="815"/>
                  </a:cubicBezTo>
                  <a:cubicBezTo>
                    <a:pt x="895" y="815"/>
                    <a:pt x="1086" y="390"/>
                    <a:pt x="832" y="124"/>
                  </a:cubicBezTo>
                  <a:cubicBezTo>
                    <a:pt x="754" y="41"/>
                    <a:pt x="649" y="0"/>
                    <a:pt x="5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8"/>
            <p:cNvSpPr/>
            <p:nvPr/>
          </p:nvSpPr>
          <p:spPr>
            <a:xfrm>
              <a:off x="4932425" y="1787150"/>
              <a:ext cx="27175" cy="22275"/>
            </a:xfrm>
            <a:custGeom>
              <a:avLst/>
              <a:gdLst/>
              <a:ahLst/>
              <a:cxnLst/>
              <a:rect l="l" t="t" r="r" b="b"/>
              <a:pathLst>
                <a:path w="1087" h="891" extrusionOk="0">
                  <a:moveTo>
                    <a:pt x="541" y="1"/>
                  </a:moveTo>
                  <a:cubicBezTo>
                    <a:pt x="368" y="1"/>
                    <a:pt x="208" y="97"/>
                    <a:pt x="139" y="271"/>
                  </a:cubicBezTo>
                  <a:cubicBezTo>
                    <a:pt x="1" y="576"/>
                    <a:pt x="237" y="890"/>
                    <a:pt x="538" y="890"/>
                  </a:cubicBezTo>
                  <a:cubicBezTo>
                    <a:pt x="595" y="890"/>
                    <a:pt x="653" y="879"/>
                    <a:pt x="712" y="855"/>
                  </a:cubicBezTo>
                  <a:cubicBezTo>
                    <a:pt x="1075" y="715"/>
                    <a:pt x="1086" y="189"/>
                    <a:pt x="724" y="37"/>
                  </a:cubicBezTo>
                  <a:cubicBezTo>
                    <a:pt x="663" y="12"/>
                    <a:pt x="601" y="1"/>
                    <a:pt x="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8"/>
            <p:cNvSpPr/>
            <p:nvPr/>
          </p:nvSpPr>
          <p:spPr>
            <a:xfrm>
              <a:off x="4975350" y="1787775"/>
              <a:ext cx="26600" cy="22050"/>
            </a:xfrm>
            <a:custGeom>
              <a:avLst/>
              <a:gdLst/>
              <a:ahLst/>
              <a:cxnLst/>
              <a:rect l="l" t="t" r="r" b="b"/>
              <a:pathLst>
                <a:path w="1064" h="882" extrusionOk="0">
                  <a:moveTo>
                    <a:pt x="526" y="1"/>
                  </a:moveTo>
                  <a:cubicBezTo>
                    <a:pt x="468" y="1"/>
                    <a:pt x="410" y="12"/>
                    <a:pt x="352" y="35"/>
                  </a:cubicBezTo>
                  <a:cubicBezTo>
                    <a:pt x="118" y="117"/>
                    <a:pt x="1" y="386"/>
                    <a:pt x="95" y="620"/>
                  </a:cubicBezTo>
                  <a:lnTo>
                    <a:pt x="106" y="608"/>
                  </a:lnTo>
                  <a:cubicBezTo>
                    <a:pt x="187" y="800"/>
                    <a:pt x="345" y="881"/>
                    <a:pt x="504" y="881"/>
                  </a:cubicBezTo>
                  <a:cubicBezTo>
                    <a:pt x="782" y="881"/>
                    <a:pt x="1064" y="631"/>
                    <a:pt x="937" y="281"/>
                  </a:cubicBezTo>
                  <a:cubicBezTo>
                    <a:pt x="866" y="104"/>
                    <a:pt x="703" y="1"/>
                    <a:pt x="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8"/>
            <p:cNvSpPr/>
            <p:nvPr/>
          </p:nvSpPr>
          <p:spPr>
            <a:xfrm>
              <a:off x="5005775" y="1758775"/>
              <a:ext cx="26350" cy="22425"/>
            </a:xfrm>
            <a:custGeom>
              <a:avLst/>
              <a:gdLst/>
              <a:ahLst/>
              <a:cxnLst/>
              <a:rect l="l" t="t" r="r" b="b"/>
              <a:pathLst>
                <a:path w="1054" h="897" extrusionOk="0">
                  <a:moveTo>
                    <a:pt x="517" y="0"/>
                  </a:moveTo>
                  <a:cubicBezTo>
                    <a:pt x="349" y="0"/>
                    <a:pt x="181" y="91"/>
                    <a:pt x="106" y="271"/>
                  </a:cubicBezTo>
                  <a:cubicBezTo>
                    <a:pt x="1" y="493"/>
                    <a:pt x="106" y="762"/>
                    <a:pt x="340" y="856"/>
                  </a:cubicBezTo>
                  <a:cubicBezTo>
                    <a:pt x="401" y="883"/>
                    <a:pt x="463" y="896"/>
                    <a:pt x="523" y="896"/>
                  </a:cubicBezTo>
                  <a:cubicBezTo>
                    <a:pt x="815" y="896"/>
                    <a:pt x="1053" y="593"/>
                    <a:pt x="937" y="282"/>
                  </a:cubicBezTo>
                  <a:cubicBezTo>
                    <a:pt x="860" y="94"/>
                    <a:pt x="688" y="0"/>
                    <a:pt x="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8"/>
            <p:cNvSpPr/>
            <p:nvPr/>
          </p:nvSpPr>
          <p:spPr>
            <a:xfrm>
              <a:off x="5006125" y="1716800"/>
              <a:ext cx="26300" cy="22400"/>
            </a:xfrm>
            <a:custGeom>
              <a:avLst/>
              <a:gdLst/>
              <a:ahLst/>
              <a:cxnLst/>
              <a:rect l="l" t="t" r="r" b="b"/>
              <a:pathLst>
                <a:path w="1052" h="896" extrusionOk="0">
                  <a:moveTo>
                    <a:pt x="545" y="0"/>
                  </a:moveTo>
                  <a:cubicBezTo>
                    <a:pt x="382" y="0"/>
                    <a:pt x="219" y="88"/>
                    <a:pt x="139" y="265"/>
                  </a:cubicBezTo>
                  <a:cubicBezTo>
                    <a:pt x="0" y="572"/>
                    <a:pt x="239" y="896"/>
                    <a:pt x="542" y="896"/>
                  </a:cubicBezTo>
                  <a:cubicBezTo>
                    <a:pt x="597" y="896"/>
                    <a:pt x="655" y="885"/>
                    <a:pt x="712" y="862"/>
                  </a:cubicBezTo>
                  <a:cubicBezTo>
                    <a:pt x="934" y="780"/>
                    <a:pt x="1051" y="522"/>
                    <a:pt x="958" y="288"/>
                  </a:cubicBezTo>
                  <a:cubicBezTo>
                    <a:pt x="886" y="97"/>
                    <a:pt x="716" y="0"/>
                    <a:pt x="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8"/>
            <p:cNvSpPr/>
            <p:nvPr/>
          </p:nvSpPr>
          <p:spPr>
            <a:xfrm>
              <a:off x="4976825" y="1686425"/>
              <a:ext cx="26050" cy="22550"/>
            </a:xfrm>
            <a:custGeom>
              <a:avLst/>
              <a:gdLst/>
              <a:ahLst/>
              <a:cxnLst/>
              <a:rect l="l" t="t" r="r" b="b"/>
              <a:pathLst>
                <a:path w="1042" h="902" extrusionOk="0">
                  <a:moveTo>
                    <a:pt x="538" y="1"/>
                  </a:moveTo>
                  <a:cubicBezTo>
                    <a:pt x="239" y="1"/>
                    <a:pt x="1" y="303"/>
                    <a:pt x="117" y="614"/>
                  </a:cubicBezTo>
                  <a:cubicBezTo>
                    <a:pt x="195" y="804"/>
                    <a:pt x="368" y="901"/>
                    <a:pt x="541" y="901"/>
                  </a:cubicBezTo>
                  <a:cubicBezTo>
                    <a:pt x="708" y="901"/>
                    <a:pt x="873" y="810"/>
                    <a:pt x="948" y="626"/>
                  </a:cubicBezTo>
                  <a:cubicBezTo>
                    <a:pt x="1042" y="404"/>
                    <a:pt x="948" y="146"/>
                    <a:pt x="726" y="41"/>
                  </a:cubicBezTo>
                  <a:cubicBezTo>
                    <a:pt x="662" y="13"/>
                    <a:pt x="599" y="1"/>
                    <a:pt x="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8"/>
            <p:cNvSpPr/>
            <p:nvPr/>
          </p:nvSpPr>
          <p:spPr>
            <a:xfrm>
              <a:off x="4934700" y="1685750"/>
              <a:ext cx="26925" cy="22325"/>
            </a:xfrm>
            <a:custGeom>
              <a:avLst/>
              <a:gdLst/>
              <a:ahLst/>
              <a:cxnLst/>
              <a:rect l="l" t="t" r="r" b="b"/>
              <a:pathLst>
                <a:path w="1077" h="893" extrusionOk="0">
                  <a:moveTo>
                    <a:pt x="536" y="1"/>
                  </a:moveTo>
                  <a:cubicBezTo>
                    <a:pt x="482" y="1"/>
                    <a:pt x="427" y="11"/>
                    <a:pt x="375" y="33"/>
                  </a:cubicBezTo>
                  <a:cubicBezTo>
                    <a:pt x="1" y="185"/>
                    <a:pt x="1" y="700"/>
                    <a:pt x="363" y="852"/>
                  </a:cubicBezTo>
                  <a:cubicBezTo>
                    <a:pt x="425" y="880"/>
                    <a:pt x="487" y="892"/>
                    <a:pt x="547" y="892"/>
                  </a:cubicBezTo>
                  <a:cubicBezTo>
                    <a:pt x="839" y="892"/>
                    <a:pt x="1077" y="591"/>
                    <a:pt x="960" y="290"/>
                  </a:cubicBezTo>
                  <a:cubicBezTo>
                    <a:pt x="888" y="111"/>
                    <a:pt x="714" y="1"/>
                    <a:pt x="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8"/>
            <p:cNvSpPr/>
            <p:nvPr/>
          </p:nvSpPr>
          <p:spPr>
            <a:xfrm>
              <a:off x="4904275" y="1714775"/>
              <a:ext cx="26650" cy="22025"/>
            </a:xfrm>
            <a:custGeom>
              <a:avLst/>
              <a:gdLst/>
              <a:ahLst/>
              <a:cxnLst/>
              <a:rect l="l" t="t" r="r" b="b"/>
              <a:pathLst>
                <a:path w="1066" h="881" extrusionOk="0">
                  <a:moveTo>
                    <a:pt x="532" y="1"/>
                  </a:moveTo>
                  <a:cubicBezTo>
                    <a:pt x="362" y="1"/>
                    <a:pt x="199" y="101"/>
                    <a:pt x="130" y="264"/>
                  </a:cubicBezTo>
                  <a:cubicBezTo>
                    <a:pt x="1" y="572"/>
                    <a:pt x="234" y="880"/>
                    <a:pt x="530" y="880"/>
                  </a:cubicBezTo>
                  <a:cubicBezTo>
                    <a:pt x="582" y="880"/>
                    <a:pt x="637" y="870"/>
                    <a:pt x="691" y="849"/>
                  </a:cubicBezTo>
                  <a:cubicBezTo>
                    <a:pt x="1054" y="709"/>
                    <a:pt x="1066" y="194"/>
                    <a:pt x="715" y="42"/>
                  </a:cubicBezTo>
                  <a:cubicBezTo>
                    <a:pt x="656" y="14"/>
                    <a:pt x="593" y="1"/>
                    <a:pt x="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8"/>
            <p:cNvSpPr/>
            <p:nvPr/>
          </p:nvSpPr>
          <p:spPr>
            <a:xfrm>
              <a:off x="4904300" y="1756775"/>
              <a:ext cx="26025" cy="22375"/>
            </a:xfrm>
            <a:custGeom>
              <a:avLst/>
              <a:gdLst/>
              <a:ahLst/>
              <a:cxnLst/>
              <a:rect l="l" t="t" r="r" b="b"/>
              <a:pathLst>
                <a:path w="1041" h="895" extrusionOk="0">
                  <a:moveTo>
                    <a:pt x="512" y="0"/>
                  </a:moveTo>
                  <a:cubicBezTo>
                    <a:pt x="456" y="0"/>
                    <a:pt x="398" y="11"/>
                    <a:pt x="339" y="35"/>
                  </a:cubicBezTo>
                  <a:cubicBezTo>
                    <a:pt x="117" y="117"/>
                    <a:pt x="0" y="374"/>
                    <a:pt x="82" y="608"/>
                  </a:cubicBezTo>
                  <a:cubicBezTo>
                    <a:pt x="159" y="798"/>
                    <a:pt x="330" y="895"/>
                    <a:pt x="501" y="895"/>
                  </a:cubicBezTo>
                  <a:cubicBezTo>
                    <a:pt x="666" y="895"/>
                    <a:pt x="832" y="804"/>
                    <a:pt x="913" y="620"/>
                  </a:cubicBezTo>
                  <a:cubicBezTo>
                    <a:pt x="1041" y="314"/>
                    <a:pt x="812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8"/>
            <p:cNvSpPr/>
            <p:nvPr/>
          </p:nvSpPr>
          <p:spPr>
            <a:xfrm>
              <a:off x="4900150" y="1799425"/>
              <a:ext cx="14700" cy="11525"/>
            </a:xfrm>
            <a:custGeom>
              <a:avLst/>
              <a:gdLst/>
              <a:ahLst/>
              <a:cxnLst/>
              <a:rect l="l" t="t" r="r" b="b"/>
              <a:pathLst>
                <a:path w="588" h="461" extrusionOk="0">
                  <a:moveTo>
                    <a:pt x="334" y="0"/>
                  </a:moveTo>
                  <a:cubicBezTo>
                    <a:pt x="279" y="0"/>
                    <a:pt x="223" y="21"/>
                    <a:pt x="178" y="60"/>
                  </a:cubicBezTo>
                  <a:lnTo>
                    <a:pt x="190" y="60"/>
                  </a:lnTo>
                  <a:cubicBezTo>
                    <a:pt x="0" y="222"/>
                    <a:pt x="158" y="461"/>
                    <a:pt x="336" y="461"/>
                  </a:cubicBezTo>
                  <a:cubicBezTo>
                    <a:pt x="390" y="461"/>
                    <a:pt x="445" y="439"/>
                    <a:pt x="494" y="388"/>
                  </a:cubicBezTo>
                  <a:cubicBezTo>
                    <a:pt x="587" y="294"/>
                    <a:pt x="587" y="154"/>
                    <a:pt x="494" y="72"/>
                  </a:cubicBezTo>
                  <a:cubicBezTo>
                    <a:pt x="451" y="24"/>
                    <a:pt x="39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8"/>
            <p:cNvSpPr/>
            <p:nvPr/>
          </p:nvSpPr>
          <p:spPr>
            <a:xfrm>
              <a:off x="4960750" y="1824550"/>
              <a:ext cx="13375" cy="11200"/>
            </a:xfrm>
            <a:custGeom>
              <a:avLst/>
              <a:gdLst/>
              <a:ahLst/>
              <a:cxnLst/>
              <a:rect l="l" t="t" r="r" b="b"/>
              <a:pathLst>
                <a:path w="535" h="448" extrusionOk="0">
                  <a:moveTo>
                    <a:pt x="237" y="1"/>
                  </a:moveTo>
                  <a:cubicBezTo>
                    <a:pt x="122" y="1"/>
                    <a:pt x="12" y="92"/>
                    <a:pt x="12" y="225"/>
                  </a:cubicBezTo>
                  <a:cubicBezTo>
                    <a:pt x="0" y="342"/>
                    <a:pt x="105" y="447"/>
                    <a:pt x="222" y="447"/>
                  </a:cubicBezTo>
                  <a:cubicBezTo>
                    <a:pt x="227" y="448"/>
                    <a:pt x="231" y="448"/>
                    <a:pt x="236" y="448"/>
                  </a:cubicBezTo>
                  <a:cubicBezTo>
                    <a:pt x="426" y="448"/>
                    <a:pt x="535" y="210"/>
                    <a:pt x="398" y="73"/>
                  </a:cubicBezTo>
                  <a:cubicBezTo>
                    <a:pt x="351" y="23"/>
                    <a:pt x="294" y="1"/>
                    <a:pt x="2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8"/>
            <p:cNvSpPr/>
            <p:nvPr/>
          </p:nvSpPr>
          <p:spPr>
            <a:xfrm>
              <a:off x="5019225" y="1801650"/>
              <a:ext cx="11725" cy="11200"/>
            </a:xfrm>
            <a:custGeom>
              <a:avLst/>
              <a:gdLst/>
              <a:ahLst/>
              <a:cxnLst/>
              <a:rect l="l" t="t" r="r" b="b"/>
              <a:pathLst>
                <a:path w="469" h="448" extrusionOk="0">
                  <a:moveTo>
                    <a:pt x="237" y="1"/>
                  </a:moveTo>
                  <a:cubicBezTo>
                    <a:pt x="182" y="1"/>
                    <a:pt x="127" y="20"/>
                    <a:pt x="83" y="65"/>
                  </a:cubicBezTo>
                  <a:cubicBezTo>
                    <a:pt x="1" y="158"/>
                    <a:pt x="1" y="299"/>
                    <a:pt x="83" y="381"/>
                  </a:cubicBezTo>
                  <a:cubicBezTo>
                    <a:pt x="129" y="427"/>
                    <a:pt x="187" y="448"/>
                    <a:pt x="243" y="448"/>
                  </a:cubicBezTo>
                  <a:cubicBezTo>
                    <a:pt x="359" y="448"/>
                    <a:pt x="469" y="362"/>
                    <a:pt x="469" y="229"/>
                  </a:cubicBezTo>
                  <a:cubicBezTo>
                    <a:pt x="469" y="93"/>
                    <a:pt x="354" y="1"/>
                    <a:pt x="2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8"/>
            <p:cNvSpPr/>
            <p:nvPr/>
          </p:nvSpPr>
          <p:spPr>
            <a:xfrm>
              <a:off x="5043225" y="1744025"/>
              <a:ext cx="13375" cy="11300"/>
            </a:xfrm>
            <a:custGeom>
              <a:avLst/>
              <a:gdLst/>
              <a:ahLst/>
              <a:cxnLst/>
              <a:rect l="l" t="t" r="r" b="b"/>
              <a:pathLst>
                <a:path w="535" h="452" extrusionOk="0">
                  <a:moveTo>
                    <a:pt x="306" y="1"/>
                  </a:moveTo>
                  <a:cubicBezTo>
                    <a:pt x="252" y="1"/>
                    <a:pt x="197" y="21"/>
                    <a:pt x="152" y="65"/>
                  </a:cubicBezTo>
                  <a:cubicBezTo>
                    <a:pt x="0" y="206"/>
                    <a:pt x="105" y="440"/>
                    <a:pt x="304" y="451"/>
                  </a:cubicBezTo>
                  <a:cubicBezTo>
                    <a:pt x="421" y="451"/>
                    <a:pt x="527" y="358"/>
                    <a:pt x="527" y="229"/>
                  </a:cubicBezTo>
                  <a:cubicBezTo>
                    <a:pt x="535" y="93"/>
                    <a:pt x="422" y="1"/>
                    <a:pt x="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8"/>
            <p:cNvSpPr/>
            <p:nvPr/>
          </p:nvSpPr>
          <p:spPr>
            <a:xfrm>
              <a:off x="5020400" y="1685400"/>
              <a:ext cx="14950" cy="11200"/>
            </a:xfrm>
            <a:custGeom>
              <a:avLst/>
              <a:gdLst/>
              <a:ahLst/>
              <a:cxnLst/>
              <a:rect l="l" t="t" r="r" b="b"/>
              <a:pathLst>
                <a:path w="598" h="448" extrusionOk="0">
                  <a:moveTo>
                    <a:pt x="293" y="0"/>
                  </a:moveTo>
                  <a:cubicBezTo>
                    <a:pt x="94" y="0"/>
                    <a:pt x="1" y="246"/>
                    <a:pt x="141" y="386"/>
                  </a:cubicBezTo>
                  <a:cubicBezTo>
                    <a:pt x="182" y="427"/>
                    <a:pt x="238" y="448"/>
                    <a:pt x="295" y="448"/>
                  </a:cubicBezTo>
                  <a:cubicBezTo>
                    <a:pt x="352" y="448"/>
                    <a:pt x="410" y="427"/>
                    <a:pt x="457" y="386"/>
                  </a:cubicBezTo>
                  <a:cubicBezTo>
                    <a:pt x="597" y="246"/>
                    <a:pt x="492" y="0"/>
                    <a:pt x="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8"/>
            <p:cNvSpPr/>
            <p:nvPr/>
          </p:nvSpPr>
          <p:spPr>
            <a:xfrm>
              <a:off x="4964250" y="1660175"/>
              <a:ext cx="11275" cy="11100"/>
            </a:xfrm>
            <a:custGeom>
              <a:avLst/>
              <a:gdLst/>
              <a:ahLst/>
              <a:cxnLst/>
              <a:rect l="l" t="t" r="r" b="b"/>
              <a:pathLst>
                <a:path w="451" h="444" extrusionOk="0">
                  <a:moveTo>
                    <a:pt x="225" y="0"/>
                  </a:moveTo>
                  <a:cubicBezTo>
                    <a:pt x="116" y="0"/>
                    <a:pt x="6" y="70"/>
                    <a:pt x="0" y="214"/>
                  </a:cubicBezTo>
                  <a:cubicBezTo>
                    <a:pt x="0" y="367"/>
                    <a:pt x="114" y="443"/>
                    <a:pt x="226" y="443"/>
                  </a:cubicBezTo>
                  <a:cubicBezTo>
                    <a:pt x="336" y="443"/>
                    <a:pt x="445" y="370"/>
                    <a:pt x="445" y="225"/>
                  </a:cubicBezTo>
                  <a:cubicBezTo>
                    <a:pt x="451" y="76"/>
                    <a:pt x="338" y="0"/>
                    <a:pt x="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8"/>
            <p:cNvSpPr/>
            <p:nvPr/>
          </p:nvSpPr>
          <p:spPr>
            <a:xfrm>
              <a:off x="4903700" y="1683050"/>
              <a:ext cx="14950" cy="11150"/>
            </a:xfrm>
            <a:custGeom>
              <a:avLst/>
              <a:gdLst/>
              <a:ahLst/>
              <a:cxnLst/>
              <a:rect l="l" t="t" r="r" b="b"/>
              <a:pathLst>
                <a:path w="598" h="446" extrusionOk="0">
                  <a:moveTo>
                    <a:pt x="295" y="1"/>
                  </a:moveTo>
                  <a:cubicBezTo>
                    <a:pt x="238" y="1"/>
                    <a:pt x="182" y="24"/>
                    <a:pt x="141" y="71"/>
                  </a:cubicBezTo>
                  <a:cubicBezTo>
                    <a:pt x="1" y="211"/>
                    <a:pt x="94" y="445"/>
                    <a:pt x="293" y="445"/>
                  </a:cubicBezTo>
                  <a:cubicBezTo>
                    <a:pt x="492" y="445"/>
                    <a:pt x="597" y="211"/>
                    <a:pt x="457" y="71"/>
                  </a:cubicBezTo>
                  <a:cubicBezTo>
                    <a:pt x="410" y="24"/>
                    <a:pt x="352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8"/>
            <p:cNvSpPr/>
            <p:nvPr/>
          </p:nvSpPr>
          <p:spPr>
            <a:xfrm>
              <a:off x="4877675" y="1740625"/>
              <a:ext cx="15825" cy="11225"/>
            </a:xfrm>
            <a:custGeom>
              <a:avLst/>
              <a:gdLst/>
              <a:ahLst/>
              <a:cxnLst/>
              <a:rect l="l" t="t" r="r" b="b"/>
              <a:pathLst>
                <a:path w="633" h="449" extrusionOk="0">
                  <a:moveTo>
                    <a:pt x="285" y="1"/>
                  </a:moveTo>
                  <a:cubicBezTo>
                    <a:pt x="7" y="1"/>
                    <a:pt x="0" y="448"/>
                    <a:pt x="295" y="448"/>
                  </a:cubicBezTo>
                  <a:cubicBezTo>
                    <a:pt x="302" y="448"/>
                    <a:pt x="309" y="447"/>
                    <a:pt x="316" y="447"/>
                  </a:cubicBezTo>
                  <a:cubicBezTo>
                    <a:pt x="327" y="448"/>
                    <a:pt x="338" y="449"/>
                    <a:pt x="348" y="449"/>
                  </a:cubicBezTo>
                  <a:cubicBezTo>
                    <a:pt x="629" y="449"/>
                    <a:pt x="633" y="2"/>
                    <a:pt x="328" y="2"/>
                  </a:cubicBezTo>
                  <a:cubicBezTo>
                    <a:pt x="324" y="2"/>
                    <a:pt x="320" y="2"/>
                    <a:pt x="316" y="2"/>
                  </a:cubicBezTo>
                  <a:cubicBezTo>
                    <a:pt x="306" y="1"/>
                    <a:pt x="295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8"/>
            <p:cNvSpPr/>
            <p:nvPr/>
          </p:nvSpPr>
          <p:spPr>
            <a:xfrm>
              <a:off x="4913800" y="1840075"/>
              <a:ext cx="19475" cy="16525"/>
            </a:xfrm>
            <a:custGeom>
              <a:avLst/>
              <a:gdLst/>
              <a:ahLst/>
              <a:cxnLst/>
              <a:rect l="l" t="t" r="r" b="b"/>
              <a:pathLst>
                <a:path w="779" h="661" extrusionOk="0">
                  <a:moveTo>
                    <a:pt x="409" y="0"/>
                  </a:moveTo>
                  <a:cubicBezTo>
                    <a:pt x="279" y="0"/>
                    <a:pt x="153" y="77"/>
                    <a:pt x="100" y="201"/>
                  </a:cubicBezTo>
                  <a:cubicBezTo>
                    <a:pt x="0" y="461"/>
                    <a:pt x="210" y="660"/>
                    <a:pt x="420" y="660"/>
                  </a:cubicBezTo>
                  <a:cubicBezTo>
                    <a:pt x="532" y="660"/>
                    <a:pt x="643" y="604"/>
                    <a:pt x="708" y="470"/>
                  </a:cubicBezTo>
                  <a:cubicBezTo>
                    <a:pt x="778" y="294"/>
                    <a:pt x="708" y="107"/>
                    <a:pt x="533" y="25"/>
                  </a:cubicBezTo>
                  <a:cubicBezTo>
                    <a:pt x="493" y="8"/>
                    <a:pt x="450" y="0"/>
                    <a:pt x="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8"/>
            <p:cNvSpPr/>
            <p:nvPr/>
          </p:nvSpPr>
          <p:spPr>
            <a:xfrm>
              <a:off x="4998075" y="1841750"/>
              <a:ext cx="20300" cy="16850"/>
            </a:xfrm>
            <a:custGeom>
              <a:avLst/>
              <a:gdLst/>
              <a:ahLst/>
              <a:cxnLst/>
              <a:rect l="l" t="t" r="r" b="b"/>
              <a:pathLst>
                <a:path w="812" h="674" extrusionOk="0">
                  <a:moveTo>
                    <a:pt x="406" y="1"/>
                  </a:moveTo>
                  <a:cubicBezTo>
                    <a:pt x="180" y="1"/>
                    <a:pt x="0" y="227"/>
                    <a:pt x="98" y="461"/>
                  </a:cubicBezTo>
                  <a:cubicBezTo>
                    <a:pt x="151" y="594"/>
                    <a:pt x="272" y="674"/>
                    <a:pt x="403" y="674"/>
                  </a:cubicBezTo>
                  <a:cubicBezTo>
                    <a:pt x="445" y="674"/>
                    <a:pt x="489" y="666"/>
                    <a:pt x="531" y="649"/>
                  </a:cubicBezTo>
                  <a:cubicBezTo>
                    <a:pt x="812" y="532"/>
                    <a:pt x="812" y="146"/>
                    <a:pt x="543" y="29"/>
                  </a:cubicBezTo>
                  <a:cubicBezTo>
                    <a:pt x="496" y="9"/>
                    <a:pt x="450" y="1"/>
                    <a:pt x="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8"/>
            <p:cNvSpPr/>
            <p:nvPr/>
          </p:nvSpPr>
          <p:spPr>
            <a:xfrm>
              <a:off x="5059000" y="1783575"/>
              <a:ext cx="20350" cy="16825"/>
            </a:xfrm>
            <a:custGeom>
              <a:avLst/>
              <a:gdLst/>
              <a:ahLst/>
              <a:cxnLst/>
              <a:rect l="l" t="t" r="r" b="b"/>
              <a:pathLst>
                <a:path w="814" h="673" extrusionOk="0">
                  <a:moveTo>
                    <a:pt x="411" y="1"/>
                  </a:moveTo>
                  <a:cubicBezTo>
                    <a:pt x="369" y="1"/>
                    <a:pt x="325" y="9"/>
                    <a:pt x="282" y="27"/>
                  </a:cubicBezTo>
                  <a:cubicBezTo>
                    <a:pt x="1" y="133"/>
                    <a:pt x="1" y="531"/>
                    <a:pt x="270" y="648"/>
                  </a:cubicBezTo>
                  <a:cubicBezTo>
                    <a:pt x="310" y="665"/>
                    <a:pt x="352" y="673"/>
                    <a:pt x="394" y="673"/>
                  </a:cubicBezTo>
                  <a:cubicBezTo>
                    <a:pt x="524" y="673"/>
                    <a:pt x="653" y="596"/>
                    <a:pt x="715" y="472"/>
                  </a:cubicBezTo>
                  <a:cubicBezTo>
                    <a:pt x="813" y="245"/>
                    <a:pt x="637" y="1"/>
                    <a:pt x="4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8"/>
            <p:cNvSpPr/>
            <p:nvPr/>
          </p:nvSpPr>
          <p:spPr>
            <a:xfrm>
              <a:off x="5060600" y="1699675"/>
              <a:ext cx="19775" cy="16725"/>
            </a:xfrm>
            <a:custGeom>
              <a:avLst/>
              <a:gdLst/>
              <a:ahLst/>
              <a:cxnLst/>
              <a:rect l="l" t="t" r="r" b="b"/>
              <a:pathLst>
                <a:path w="791" h="669" extrusionOk="0">
                  <a:moveTo>
                    <a:pt x="411" y="1"/>
                  </a:moveTo>
                  <a:cubicBezTo>
                    <a:pt x="285" y="1"/>
                    <a:pt x="159" y="68"/>
                    <a:pt x="101" y="201"/>
                  </a:cubicBezTo>
                  <a:cubicBezTo>
                    <a:pt x="1" y="431"/>
                    <a:pt x="182" y="669"/>
                    <a:pt x="411" y="669"/>
                  </a:cubicBezTo>
                  <a:cubicBezTo>
                    <a:pt x="451" y="669"/>
                    <a:pt x="492" y="661"/>
                    <a:pt x="534" y="646"/>
                  </a:cubicBezTo>
                  <a:cubicBezTo>
                    <a:pt x="709" y="576"/>
                    <a:pt x="791" y="377"/>
                    <a:pt x="721" y="213"/>
                  </a:cubicBezTo>
                  <a:cubicBezTo>
                    <a:pt x="668" y="71"/>
                    <a:pt x="540" y="1"/>
                    <a:pt x="4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8"/>
            <p:cNvSpPr/>
            <p:nvPr/>
          </p:nvSpPr>
          <p:spPr>
            <a:xfrm>
              <a:off x="5002175" y="1639075"/>
              <a:ext cx="19725" cy="16850"/>
            </a:xfrm>
            <a:custGeom>
              <a:avLst/>
              <a:gdLst/>
              <a:ahLst/>
              <a:cxnLst/>
              <a:rect l="l" t="t" r="r" b="b"/>
              <a:pathLst>
                <a:path w="789" h="674" extrusionOk="0">
                  <a:moveTo>
                    <a:pt x="410" y="0"/>
                  </a:moveTo>
                  <a:cubicBezTo>
                    <a:pt x="188" y="0"/>
                    <a:pt x="0" y="226"/>
                    <a:pt x="98" y="461"/>
                  </a:cubicBezTo>
                  <a:cubicBezTo>
                    <a:pt x="151" y="603"/>
                    <a:pt x="279" y="673"/>
                    <a:pt x="408" y="673"/>
                  </a:cubicBezTo>
                  <a:cubicBezTo>
                    <a:pt x="533" y="673"/>
                    <a:pt x="660" y="606"/>
                    <a:pt x="718" y="473"/>
                  </a:cubicBezTo>
                  <a:cubicBezTo>
                    <a:pt x="788" y="297"/>
                    <a:pt x="706" y="110"/>
                    <a:pt x="542" y="28"/>
                  </a:cubicBezTo>
                  <a:cubicBezTo>
                    <a:pt x="498" y="9"/>
                    <a:pt x="453" y="0"/>
                    <a:pt x="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8"/>
            <p:cNvSpPr/>
            <p:nvPr/>
          </p:nvSpPr>
          <p:spPr>
            <a:xfrm>
              <a:off x="4918025" y="1637375"/>
              <a:ext cx="20375" cy="16875"/>
            </a:xfrm>
            <a:custGeom>
              <a:avLst/>
              <a:gdLst/>
              <a:ahLst/>
              <a:cxnLst/>
              <a:rect l="l" t="t" r="r" b="b"/>
              <a:pathLst>
                <a:path w="815" h="675" extrusionOk="0">
                  <a:moveTo>
                    <a:pt x="411" y="1"/>
                  </a:moveTo>
                  <a:cubicBezTo>
                    <a:pt x="368" y="1"/>
                    <a:pt x="324" y="9"/>
                    <a:pt x="282" y="26"/>
                  </a:cubicBezTo>
                  <a:cubicBezTo>
                    <a:pt x="1" y="131"/>
                    <a:pt x="1" y="529"/>
                    <a:pt x="282" y="646"/>
                  </a:cubicBezTo>
                  <a:cubicBezTo>
                    <a:pt x="326" y="665"/>
                    <a:pt x="371" y="674"/>
                    <a:pt x="414" y="674"/>
                  </a:cubicBezTo>
                  <a:cubicBezTo>
                    <a:pt x="633" y="674"/>
                    <a:pt x="814" y="448"/>
                    <a:pt x="726" y="213"/>
                  </a:cubicBezTo>
                  <a:cubicBezTo>
                    <a:pt x="673" y="80"/>
                    <a:pt x="546" y="1"/>
                    <a:pt x="4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8"/>
            <p:cNvSpPr/>
            <p:nvPr/>
          </p:nvSpPr>
          <p:spPr>
            <a:xfrm>
              <a:off x="4854525" y="1695275"/>
              <a:ext cx="22300" cy="16850"/>
            </a:xfrm>
            <a:custGeom>
              <a:avLst/>
              <a:gdLst/>
              <a:ahLst/>
              <a:cxnLst/>
              <a:rect l="l" t="t" r="r" b="b"/>
              <a:pathLst>
                <a:path w="892" h="674" extrusionOk="0">
                  <a:moveTo>
                    <a:pt x="491" y="0"/>
                  </a:moveTo>
                  <a:cubicBezTo>
                    <a:pt x="172" y="0"/>
                    <a:pt x="1" y="504"/>
                    <a:pt x="377" y="646"/>
                  </a:cubicBezTo>
                  <a:cubicBezTo>
                    <a:pt x="423" y="665"/>
                    <a:pt x="469" y="674"/>
                    <a:pt x="515" y="674"/>
                  </a:cubicBezTo>
                  <a:cubicBezTo>
                    <a:pt x="643" y="674"/>
                    <a:pt x="761" y="604"/>
                    <a:pt x="821" y="483"/>
                  </a:cubicBezTo>
                  <a:cubicBezTo>
                    <a:pt x="891" y="307"/>
                    <a:pt x="810" y="108"/>
                    <a:pt x="646" y="38"/>
                  </a:cubicBezTo>
                  <a:cubicBezTo>
                    <a:pt x="592" y="12"/>
                    <a:pt x="540" y="0"/>
                    <a:pt x="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8"/>
            <p:cNvSpPr/>
            <p:nvPr/>
          </p:nvSpPr>
          <p:spPr>
            <a:xfrm>
              <a:off x="4856025" y="1779575"/>
              <a:ext cx="19775" cy="16725"/>
            </a:xfrm>
            <a:custGeom>
              <a:avLst/>
              <a:gdLst/>
              <a:ahLst/>
              <a:cxnLst/>
              <a:rect l="l" t="t" r="r" b="b"/>
              <a:pathLst>
                <a:path w="791" h="669" extrusionOk="0">
                  <a:moveTo>
                    <a:pt x="380" y="1"/>
                  </a:moveTo>
                  <a:cubicBezTo>
                    <a:pt x="341" y="1"/>
                    <a:pt x="300" y="8"/>
                    <a:pt x="258" y="24"/>
                  </a:cubicBezTo>
                  <a:cubicBezTo>
                    <a:pt x="83" y="94"/>
                    <a:pt x="1" y="281"/>
                    <a:pt x="71" y="457"/>
                  </a:cubicBezTo>
                  <a:cubicBezTo>
                    <a:pt x="124" y="598"/>
                    <a:pt x="249" y="669"/>
                    <a:pt x="376" y="669"/>
                  </a:cubicBezTo>
                  <a:cubicBezTo>
                    <a:pt x="501" y="669"/>
                    <a:pt x="627" y="601"/>
                    <a:pt x="691" y="468"/>
                  </a:cubicBezTo>
                  <a:cubicBezTo>
                    <a:pt x="791" y="239"/>
                    <a:pt x="61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8"/>
            <p:cNvSpPr/>
            <p:nvPr/>
          </p:nvSpPr>
          <p:spPr>
            <a:xfrm>
              <a:off x="4865675" y="1840100"/>
              <a:ext cx="7075" cy="5600"/>
            </a:xfrm>
            <a:custGeom>
              <a:avLst/>
              <a:gdLst/>
              <a:ahLst/>
              <a:cxnLst/>
              <a:rect l="l" t="t" r="r" b="b"/>
              <a:pathLst>
                <a:path w="283" h="224" extrusionOk="0">
                  <a:moveTo>
                    <a:pt x="130" y="1"/>
                  </a:moveTo>
                  <a:cubicBezTo>
                    <a:pt x="100" y="1"/>
                    <a:pt x="71" y="13"/>
                    <a:pt x="48" y="36"/>
                  </a:cubicBezTo>
                  <a:cubicBezTo>
                    <a:pt x="13" y="71"/>
                    <a:pt x="1" y="141"/>
                    <a:pt x="48" y="188"/>
                  </a:cubicBezTo>
                  <a:cubicBezTo>
                    <a:pt x="70" y="213"/>
                    <a:pt x="96" y="224"/>
                    <a:pt x="122" y="224"/>
                  </a:cubicBezTo>
                  <a:cubicBezTo>
                    <a:pt x="205" y="224"/>
                    <a:pt x="283" y="116"/>
                    <a:pt x="211" y="36"/>
                  </a:cubicBezTo>
                  <a:cubicBezTo>
                    <a:pt x="188" y="13"/>
                    <a:pt x="159" y="1"/>
                    <a:pt x="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8"/>
            <p:cNvSpPr/>
            <p:nvPr/>
          </p:nvSpPr>
          <p:spPr>
            <a:xfrm>
              <a:off x="4962500" y="1882275"/>
              <a:ext cx="6675" cy="5550"/>
            </a:xfrm>
            <a:custGeom>
              <a:avLst/>
              <a:gdLst/>
              <a:ahLst/>
              <a:cxnLst/>
              <a:rect l="l" t="t" r="r" b="b"/>
              <a:pathLst>
                <a:path w="267" h="222" extrusionOk="0">
                  <a:moveTo>
                    <a:pt x="118" y="0"/>
                  </a:moveTo>
                  <a:cubicBezTo>
                    <a:pt x="59" y="0"/>
                    <a:pt x="0" y="45"/>
                    <a:pt x="0" y="116"/>
                  </a:cubicBezTo>
                  <a:cubicBezTo>
                    <a:pt x="0" y="174"/>
                    <a:pt x="47" y="221"/>
                    <a:pt x="117" y="221"/>
                  </a:cubicBezTo>
                  <a:cubicBezTo>
                    <a:pt x="121" y="221"/>
                    <a:pt x="125" y="222"/>
                    <a:pt x="129" y="222"/>
                  </a:cubicBezTo>
                  <a:cubicBezTo>
                    <a:pt x="216" y="222"/>
                    <a:pt x="266" y="101"/>
                    <a:pt x="199" y="34"/>
                  </a:cubicBezTo>
                  <a:cubicBezTo>
                    <a:pt x="176" y="11"/>
                    <a:pt x="147" y="0"/>
                    <a:pt x="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8"/>
            <p:cNvSpPr/>
            <p:nvPr/>
          </p:nvSpPr>
          <p:spPr>
            <a:xfrm>
              <a:off x="5060475" y="1844025"/>
              <a:ext cx="5875" cy="5725"/>
            </a:xfrm>
            <a:custGeom>
              <a:avLst/>
              <a:gdLst/>
              <a:ahLst/>
              <a:cxnLst/>
              <a:rect l="l" t="t" r="r" b="b"/>
              <a:pathLst>
                <a:path w="235" h="229" extrusionOk="0">
                  <a:moveTo>
                    <a:pt x="120" y="0"/>
                  </a:moveTo>
                  <a:cubicBezTo>
                    <a:pt x="95" y="0"/>
                    <a:pt x="69" y="10"/>
                    <a:pt x="47" y="31"/>
                  </a:cubicBezTo>
                  <a:cubicBezTo>
                    <a:pt x="0" y="78"/>
                    <a:pt x="0" y="148"/>
                    <a:pt x="47" y="195"/>
                  </a:cubicBezTo>
                  <a:cubicBezTo>
                    <a:pt x="70" y="218"/>
                    <a:pt x="98" y="228"/>
                    <a:pt x="125" y="228"/>
                  </a:cubicBezTo>
                  <a:cubicBezTo>
                    <a:pt x="181" y="228"/>
                    <a:pt x="234" y="184"/>
                    <a:pt x="234" y="113"/>
                  </a:cubicBezTo>
                  <a:cubicBezTo>
                    <a:pt x="234" y="48"/>
                    <a:pt x="178" y="0"/>
                    <a:pt x="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8"/>
            <p:cNvSpPr/>
            <p:nvPr/>
          </p:nvSpPr>
          <p:spPr>
            <a:xfrm>
              <a:off x="5102000" y="1748025"/>
              <a:ext cx="6750" cy="5550"/>
            </a:xfrm>
            <a:custGeom>
              <a:avLst/>
              <a:gdLst/>
              <a:ahLst/>
              <a:cxnLst/>
              <a:rect l="l" t="t" r="r" b="b"/>
              <a:pathLst>
                <a:path w="270" h="222" extrusionOk="0">
                  <a:moveTo>
                    <a:pt x="161" y="0"/>
                  </a:moveTo>
                  <a:cubicBezTo>
                    <a:pt x="133" y="0"/>
                    <a:pt x="106" y="11"/>
                    <a:pt x="83" y="34"/>
                  </a:cubicBezTo>
                  <a:cubicBezTo>
                    <a:pt x="1" y="104"/>
                    <a:pt x="59" y="221"/>
                    <a:pt x="153" y="221"/>
                  </a:cubicBezTo>
                  <a:cubicBezTo>
                    <a:pt x="211" y="221"/>
                    <a:pt x="270" y="174"/>
                    <a:pt x="270" y="116"/>
                  </a:cubicBezTo>
                  <a:cubicBezTo>
                    <a:pt x="270" y="45"/>
                    <a:pt x="217" y="0"/>
                    <a:pt x="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8"/>
            <p:cNvSpPr/>
            <p:nvPr/>
          </p:nvSpPr>
          <p:spPr>
            <a:xfrm>
              <a:off x="5064575" y="1650300"/>
              <a:ext cx="6150" cy="5575"/>
            </a:xfrm>
            <a:custGeom>
              <a:avLst/>
              <a:gdLst/>
              <a:ahLst/>
              <a:cxnLst/>
              <a:rect l="l" t="t" r="r" b="b"/>
              <a:pathLst>
                <a:path w="246" h="223" extrusionOk="0">
                  <a:moveTo>
                    <a:pt x="117" y="0"/>
                  </a:moveTo>
                  <a:cubicBezTo>
                    <a:pt x="88" y="0"/>
                    <a:pt x="59" y="12"/>
                    <a:pt x="35" y="35"/>
                  </a:cubicBezTo>
                  <a:cubicBezTo>
                    <a:pt x="0" y="70"/>
                    <a:pt x="0" y="141"/>
                    <a:pt x="35" y="187"/>
                  </a:cubicBezTo>
                  <a:cubicBezTo>
                    <a:pt x="59" y="211"/>
                    <a:pt x="88" y="223"/>
                    <a:pt x="117" y="223"/>
                  </a:cubicBezTo>
                  <a:cubicBezTo>
                    <a:pt x="146" y="223"/>
                    <a:pt x="176" y="211"/>
                    <a:pt x="199" y="187"/>
                  </a:cubicBezTo>
                  <a:cubicBezTo>
                    <a:pt x="246" y="141"/>
                    <a:pt x="246" y="70"/>
                    <a:pt x="199" y="35"/>
                  </a:cubicBezTo>
                  <a:cubicBezTo>
                    <a:pt x="176" y="12"/>
                    <a:pt x="146" y="0"/>
                    <a:pt x="1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8"/>
            <p:cNvSpPr/>
            <p:nvPr/>
          </p:nvSpPr>
          <p:spPr>
            <a:xfrm>
              <a:off x="4966975" y="1608150"/>
              <a:ext cx="6950" cy="5625"/>
            </a:xfrm>
            <a:custGeom>
              <a:avLst/>
              <a:gdLst/>
              <a:ahLst/>
              <a:cxnLst/>
              <a:rect l="l" t="t" r="r" b="b"/>
              <a:pathLst>
                <a:path w="278" h="225" extrusionOk="0">
                  <a:moveTo>
                    <a:pt x="176" y="0"/>
                  </a:moveTo>
                  <a:cubicBezTo>
                    <a:pt x="171" y="0"/>
                    <a:pt x="166" y="1"/>
                    <a:pt x="161" y="2"/>
                  </a:cubicBezTo>
                  <a:cubicBezTo>
                    <a:pt x="153" y="1"/>
                    <a:pt x="147" y="0"/>
                    <a:pt x="140" y="0"/>
                  </a:cubicBezTo>
                  <a:cubicBezTo>
                    <a:pt x="0" y="0"/>
                    <a:pt x="4" y="224"/>
                    <a:pt x="150" y="224"/>
                  </a:cubicBezTo>
                  <a:cubicBezTo>
                    <a:pt x="153" y="224"/>
                    <a:pt x="157" y="224"/>
                    <a:pt x="161" y="224"/>
                  </a:cubicBezTo>
                  <a:cubicBezTo>
                    <a:pt x="219" y="224"/>
                    <a:pt x="277" y="177"/>
                    <a:pt x="277" y="107"/>
                  </a:cubicBezTo>
                  <a:cubicBezTo>
                    <a:pt x="277" y="54"/>
                    <a:pt x="229" y="0"/>
                    <a:pt x="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8"/>
            <p:cNvSpPr/>
            <p:nvPr/>
          </p:nvSpPr>
          <p:spPr>
            <a:xfrm>
              <a:off x="4869775" y="1646200"/>
              <a:ext cx="6175" cy="5650"/>
            </a:xfrm>
            <a:custGeom>
              <a:avLst/>
              <a:gdLst/>
              <a:ahLst/>
              <a:cxnLst/>
              <a:rect l="l" t="t" r="r" b="b"/>
              <a:pathLst>
                <a:path w="247" h="226" extrusionOk="0">
                  <a:moveTo>
                    <a:pt x="119" y="1"/>
                  </a:moveTo>
                  <a:cubicBezTo>
                    <a:pt x="91" y="1"/>
                    <a:pt x="65" y="12"/>
                    <a:pt x="47" y="36"/>
                  </a:cubicBezTo>
                  <a:cubicBezTo>
                    <a:pt x="1" y="82"/>
                    <a:pt x="1" y="153"/>
                    <a:pt x="47" y="199"/>
                  </a:cubicBezTo>
                  <a:cubicBezTo>
                    <a:pt x="65" y="217"/>
                    <a:pt x="91" y="226"/>
                    <a:pt x="119" y="226"/>
                  </a:cubicBezTo>
                  <a:cubicBezTo>
                    <a:pt x="147" y="226"/>
                    <a:pt x="176" y="217"/>
                    <a:pt x="200" y="199"/>
                  </a:cubicBezTo>
                  <a:cubicBezTo>
                    <a:pt x="246" y="153"/>
                    <a:pt x="246" y="82"/>
                    <a:pt x="200" y="36"/>
                  </a:cubicBezTo>
                  <a:cubicBezTo>
                    <a:pt x="176" y="12"/>
                    <a:pt x="147" y="1"/>
                    <a:pt x="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8"/>
            <p:cNvSpPr/>
            <p:nvPr/>
          </p:nvSpPr>
          <p:spPr>
            <a:xfrm>
              <a:off x="4827650" y="1742425"/>
              <a:ext cx="6475" cy="5550"/>
            </a:xfrm>
            <a:custGeom>
              <a:avLst/>
              <a:gdLst/>
              <a:ahLst/>
              <a:cxnLst/>
              <a:rect l="l" t="t" r="r" b="b"/>
              <a:pathLst>
                <a:path w="259" h="222" extrusionOk="0">
                  <a:moveTo>
                    <a:pt x="118" y="0"/>
                  </a:moveTo>
                  <a:cubicBezTo>
                    <a:pt x="59" y="0"/>
                    <a:pt x="1" y="47"/>
                    <a:pt x="1" y="106"/>
                  </a:cubicBezTo>
                  <a:cubicBezTo>
                    <a:pt x="1" y="177"/>
                    <a:pt x="54" y="221"/>
                    <a:pt x="110" y="221"/>
                  </a:cubicBezTo>
                  <a:cubicBezTo>
                    <a:pt x="137" y="221"/>
                    <a:pt x="165" y="211"/>
                    <a:pt x="188" y="188"/>
                  </a:cubicBezTo>
                  <a:cubicBezTo>
                    <a:pt x="258" y="117"/>
                    <a:pt x="212" y="0"/>
                    <a:pt x="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8"/>
            <p:cNvSpPr/>
            <p:nvPr/>
          </p:nvSpPr>
          <p:spPr>
            <a:xfrm>
              <a:off x="4895525" y="1893050"/>
              <a:ext cx="13125" cy="11350"/>
            </a:xfrm>
            <a:custGeom>
              <a:avLst/>
              <a:gdLst/>
              <a:ahLst/>
              <a:cxnLst/>
              <a:rect l="l" t="t" r="r" b="b"/>
              <a:pathLst>
                <a:path w="525" h="454" extrusionOk="0">
                  <a:moveTo>
                    <a:pt x="256" y="0"/>
                  </a:moveTo>
                  <a:cubicBezTo>
                    <a:pt x="173" y="0"/>
                    <a:pt x="88" y="47"/>
                    <a:pt x="47" y="141"/>
                  </a:cubicBezTo>
                  <a:cubicBezTo>
                    <a:pt x="0" y="246"/>
                    <a:pt x="47" y="387"/>
                    <a:pt x="164" y="433"/>
                  </a:cubicBezTo>
                  <a:cubicBezTo>
                    <a:pt x="195" y="447"/>
                    <a:pt x="226" y="453"/>
                    <a:pt x="256" y="453"/>
                  </a:cubicBezTo>
                  <a:cubicBezTo>
                    <a:pt x="406" y="453"/>
                    <a:pt x="525" y="297"/>
                    <a:pt x="456" y="141"/>
                  </a:cubicBezTo>
                  <a:cubicBezTo>
                    <a:pt x="421" y="47"/>
                    <a:pt x="339" y="0"/>
                    <a:pt x="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8"/>
            <p:cNvSpPr/>
            <p:nvPr/>
          </p:nvSpPr>
          <p:spPr>
            <a:xfrm>
              <a:off x="5021375" y="1895550"/>
              <a:ext cx="13375" cy="11375"/>
            </a:xfrm>
            <a:custGeom>
              <a:avLst/>
              <a:gdLst/>
              <a:ahLst/>
              <a:cxnLst/>
              <a:rect l="l" t="t" r="r" b="b"/>
              <a:pathLst>
                <a:path w="535" h="455" extrusionOk="0">
                  <a:moveTo>
                    <a:pt x="288" y="0"/>
                  </a:moveTo>
                  <a:cubicBezTo>
                    <a:pt x="146" y="0"/>
                    <a:pt x="0" y="132"/>
                    <a:pt x="67" y="310"/>
                  </a:cubicBezTo>
                  <a:cubicBezTo>
                    <a:pt x="103" y="400"/>
                    <a:pt x="187" y="455"/>
                    <a:pt x="276" y="455"/>
                  </a:cubicBezTo>
                  <a:cubicBezTo>
                    <a:pt x="304" y="455"/>
                    <a:pt x="332" y="450"/>
                    <a:pt x="359" y="439"/>
                  </a:cubicBezTo>
                  <a:cubicBezTo>
                    <a:pt x="476" y="404"/>
                    <a:pt x="535" y="263"/>
                    <a:pt x="488" y="146"/>
                  </a:cubicBezTo>
                  <a:cubicBezTo>
                    <a:pt x="450" y="44"/>
                    <a:pt x="369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8"/>
            <p:cNvSpPr/>
            <p:nvPr/>
          </p:nvSpPr>
          <p:spPr>
            <a:xfrm>
              <a:off x="5111375" y="1808500"/>
              <a:ext cx="14625" cy="11150"/>
            </a:xfrm>
            <a:custGeom>
              <a:avLst/>
              <a:gdLst/>
              <a:ahLst/>
              <a:cxnLst/>
              <a:rect l="l" t="t" r="r" b="b"/>
              <a:pathLst>
                <a:path w="585" h="446" extrusionOk="0">
                  <a:moveTo>
                    <a:pt x="319" y="0"/>
                  </a:moveTo>
                  <a:cubicBezTo>
                    <a:pt x="110" y="0"/>
                    <a:pt x="1" y="321"/>
                    <a:pt x="234" y="423"/>
                  </a:cubicBezTo>
                  <a:cubicBezTo>
                    <a:pt x="266" y="439"/>
                    <a:pt x="299" y="446"/>
                    <a:pt x="331" y="446"/>
                  </a:cubicBezTo>
                  <a:cubicBezTo>
                    <a:pt x="416" y="446"/>
                    <a:pt x="496" y="394"/>
                    <a:pt x="538" y="317"/>
                  </a:cubicBezTo>
                  <a:cubicBezTo>
                    <a:pt x="585" y="200"/>
                    <a:pt x="527" y="72"/>
                    <a:pt x="421" y="25"/>
                  </a:cubicBezTo>
                  <a:cubicBezTo>
                    <a:pt x="385" y="8"/>
                    <a:pt x="351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8"/>
            <p:cNvSpPr/>
            <p:nvPr/>
          </p:nvSpPr>
          <p:spPr>
            <a:xfrm>
              <a:off x="5115475" y="1682475"/>
              <a:ext cx="13175" cy="11225"/>
            </a:xfrm>
            <a:custGeom>
              <a:avLst/>
              <a:gdLst/>
              <a:ahLst/>
              <a:cxnLst/>
              <a:rect l="l" t="t" r="r" b="b"/>
              <a:pathLst>
                <a:path w="527" h="449" extrusionOk="0">
                  <a:moveTo>
                    <a:pt x="270" y="0"/>
                  </a:moveTo>
                  <a:cubicBezTo>
                    <a:pt x="187" y="0"/>
                    <a:pt x="105" y="47"/>
                    <a:pt x="70" y="141"/>
                  </a:cubicBezTo>
                  <a:cubicBezTo>
                    <a:pt x="0" y="290"/>
                    <a:pt x="117" y="448"/>
                    <a:pt x="269" y="448"/>
                  </a:cubicBezTo>
                  <a:cubicBezTo>
                    <a:pt x="296" y="448"/>
                    <a:pt x="323" y="443"/>
                    <a:pt x="351" y="433"/>
                  </a:cubicBezTo>
                  <a:cubicBezTo>
                    <a:pt x="468" y="386"/>
                    <a:pt x="526" y="258"/>
                    <a:pt x="480" y="141"/>
                  </a:cubicBezTo>
                  <a:cubicBezTo>
                    <a:pt x="439" y="47"/>
                    <a:pt x="354" y="0"/>
                    <a:pt x="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8"/>
            <p:cNvSpPr/>
            <p:nvPr/>
          </p:nvSpPr>
          <p:spPr>
            <a:xfrm>
              <a:off x="5027725" y="1591600"/>
              <a:ext cx="13175" cy="11225"/>
            </a:xfrm>
            <a:custGeom>
              <a:avLst/>
              <a:gdLst/>
              <a:ahLst/>
              <a:cxnLst/>
              <a:rect l="l" t="t" r="r" b="b"/>
              <a:pathLst>
                <a:path w="527" h="449" extrusionOk="0">
                  <a:moveTo>
                    <a:pt x="275" y="0"/>
                  </a:moveTo>
                  <a:cubicBezTo>
                    <a:pt x="129" y="0"/>
                    <a:pt x="0" y="157"/>
                    <a:pt x="59" y="313"/>
                  </a:cubicBezTo>
                  <a:cubicBezTo>
                    <a:pt x="100" y="402"/>
                    <a:pt x="187" y="449"/>
                    <a:pt x="273" y="449"/>
                  </a:cubicBezTo>
                  <a:cubicBezTo>
                    <a:pt x="357" y="449"/>
                    <a:pt x="439" y="405"/>
                    <a:pt x="480" y="313"/>
                  </a:cubicBezTo>
                  <a:cubicBezTo>
                    <a:pt x="527" y="207"/>
                    <a:pt x="480" y="67"/>
                    <a:pt x="363" y="20"/>
                  </a:cubicBezTo>
                  <a:cubicBezTo>
                    <a:pt x="334" y="7"/>
                    <a:pt x="304" y="0"/>
                    <a:pt x="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18"/>
            <p:cNvSpPr/>
            <p:nvPr/>
          </p:nvSpPr>
          <p:spPr>
            <a:xfrm>
              <a:off x="4901325" y="1589250"/>
              <a:ext cx="13225" cy="11175"/>
            </a:xfrm>
            <a:custGeom>
              <a:avLst/>
              <a:gdLst/>
              <a:ahLst/>
              <a:cxnLst/>
              <a:rect l="l" t="t" r="r" b="b"/>
              <a:pathLst>
                <a:path w="529" h="447" extrusionOk="0">
                  <a:moveTo>
                    <a:pt x="282" y="0"/>
                  </a:moveTo>
                  <a:cubicBezTo>
                    <a:pt x="142" y="0"/>
                    <a:pt x="1" y="129"/>
                    <a:pt x="61" y="301"/>
                  </a:cubicBezTo>
                  <a:cubicBezTo>
                    <a:pt x="96" y="391"/>
                    <a:pt x="180" y="446"/>
                    <a:pt x="270" y="446"/>
                  </a:cubicBezTo>
                  <a:cubicBezTo>
                    <a:pt x="298" y="446"/>
                    <a:pt x="326" y="441"/>
                    <a:pt x="353" y="430"/>
                  </a:cubicBezTo>
                  <a:cubicBezTo>
                    <a:pt x="470" y="383"/>
                    <a:pt x="529" y="255"/>
                    <a:pt x="482" y="138"/>
                  </a:cubicBezTo>
                  <a:cubicBezTo>
                    <a:pt x="440" y="41"/>
                    <a:pt x="361" y="0"/>
                    <a:pt x="2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18"/>
            <p:cNvSpPr/>
            <p:nvPr/>
          </p:nvSpPr>
          <p:spPr>
            <a:xfrm>
              <a:off x="4810125" y="1676325"/>
              <a:ext cx="13475" cy="11225"/>
            </a:xfrm>
            <a:custGeom>
              <a:avLst/>
              <a:gdLst/>
              <a:ahLst/>
              <a:cxnLst/>
              <a:rect l="l" t="t" r="r" b="b"/>
              <a:pathLst>
                <a:path w="539" h="449" extrusionOk="0">
                  <a:moveTo>
                    <a:pt x="266" y="1"/>
                  </a:moveTo>
                  <a:cubicBezTo>
                    <a:pt x="182" y="1"/>
                    <a:pt x="104" y="53"/>
                    <a:pt x="70" y="129"/>
                  </a:cubicBezTo>
                  <a:cubicBezTo>
                    <a:pt x="0" y="289"/>
                    <a:pt x="118" y="448"/>
                    <a:pt x="270" y="448"/>
                  </a:cubicBezTo>
                  <a:cubicBezTo>
                    <a:pt x="296" y="448"/>
                    <a:pt x="323" y="444"/>
                    <a:pt x="351" y="433"/>
                  </a:cubicBezTo>
                  <a:cubicBezTo>
                    <a:pt x="538" y="351"/>
                    <a:pt x="538" y="94"/>
                    <a:pt x="363" y="24"/>
                  </a:cubicBezTo>
                  <a:cubicBezTo>
                    <a:pt x="331" y="8"/>
                    <a:pt x="298" y="1"/>
                    <a:pt x="2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18"/>
            <p:cNvSpPr/>
            <p:nvPr/>
          </p:nvSpPr>
          <p:spPr>
            <a:xfrm>
              <a:off x="4807775" y="1802175"/>
              <a:ext cx="13175" cy="11125"/>
            </a:xfrm>
            <a:custGeom>
              <a:avLst/>
              <a:gdLst/>
              <a:ahLst/>
              <a:cxnLst/>
              <a:rect l="l" t="t" r="r" b="b"/>
              <a:pathLst>
                <a:path w="527" h="445" extrusionOk="0">
                  <a:moveTo>
                    <a:pt x="267" y="1"/>
                  </a:moveTo>
                  <a:cubicBezTo>
                    <a:pt x="238" y="1"/>
                    <a:pt x="207" y="7"/>
                    <a:pt x="176" y="20"/>
                  </a:cubicBezTo>
                  <a:cubicBezTo>
                    <a:pt x="59" y="56"/>
                    <a:pt x="0" y="196"/>
                    <a:pt x="47" y="313"/>
                  </a:cubicBezTo>
                  <a:cubicBezTo>
                    <a:pt x="88" y="401"/>
                    <a:pt x="173" y="445"/>
                    <a:pt x="258" y="445"/>
                  </a:cubicBezTo>
                  <a:cubicBezTo>
                    <a:pt x="343" y="445"/>
                    <a:pt x="427" y="401"/>
                    <a:pt x="468" y="313"/>
                  </a:cubicBezTo>
                  <a:cubicBezTo>
                    <a:pt x="527" y="157"/>
                    <a:pt x="415" y="1"/>
                    <a:pt x="2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18"/>
            <p:cNvSpPr/>
            <p:nvPr/>
          </p:nvSpPr>
          <p:spPr>
            <a:xfrm>
              <a:off x="4825900" y="1878175"/>
              <a:ext cx="5875" cy="5500"/>
            </a:xfrm>
            <a:custGeom>
              <a:avLst/>
              <a:gdLst/>
              <a:ahLst/>
              <a:cxnLst/>
              <a:rect l="l" t="t" r="r" b="b"/>
              <a:pathLst>
                <a:path w="235" h="220" extrusionOk="0">
                  <a:moveTo>
                    <a:pt x="127" y="0"/>
                  </a:moveTo>
                  <a:cubicBezTo>
                    <a:pt x="100" y="0"/>
                    <a:pt x="71" y="11"/>
                    <a:pt x="48" y="34"/>
                  </a:cubicBezTo>
                  <a:cubicBezTo>
                    <a:pt x="1" y="69"/>
                    <a:pt x="1" y="139"/>
                    <a:pt x="48" y="186"/>
                  </a:cubicBezTo>
                  <a:cubicBezTo>
                    <a:pt x="70" y="209"/>
                    <a:pt x="98" y="219"/>
                    <a:pt x="126" y="219"/>
                  </a:cubicBezTo>
                  <a:cubicBezTo>
                    <a:pt x="182" y="219"/>
                    <a:pt x="235" y="175"/>
                    <a:pt x="235" y="104"/>
                  </a:cubicBezTo>
                  <a:cubicBezTo>
                    <a:pt x="235" y="42"/>
                    <a:pt x="183" y="0"/>
                    <a:pt x="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18"/>
            <p:cNvSpPr/>
            <p:nvPr/>
          </p:nvSpPr>
          <p:spPr>
            <a:xfrm>
              <a:off x="4961325" y="1937425"/>
              <a:ext cx="6175" cy="5525"/>
            </a:xfrm>
            <a:custGeom>
              <a:avLst/>
              <a:gdLst/>
              <a:ahLst/>
              <a:cxnLst/>
              <a:rect l="l" t="t" r="r" b="b"/>
              <a:pathLst>
                <a:path w="247" h="221" extrusionOk="0">
                  <a:moveTo>
                    <a:pt x="123" y="1"/>
                  </a:moveTo>
                  <a:cubicBezTo>
                    <a:pt x="71" y="1"/>
                    <a:pt x="18" y="33"/>
                    <a:pt x="12" y="97"/>
                  </a:cubicBezTo>
                  <a:cubicBezTo>
                    <a:pt x="0" y="179"/>
                    <a:pt x="62" y="220"/>
                    <a:pt x="123" y="220"/>
                  </a:cubicBezTo>
                  <a:cubicBezTo>
                    <a:pt x="185" y="220"/>
                    <a:pt x="246" y="179"/>
                    <a:pt x="234" y="97"/>
                  </a:cubicBezTo>
                  <a:cubicBezTo>
                    <a:pt x="229" y="33"/>
                    <a:pt x="176" y="1"/>
                    <a:pt x="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18"/>
            <p:cNvSpPr/>
            <p:nvPr/>
          </p:nvSpPr>
          <p:spPr>
            <a:xfrm>
              <a:off x="5098500" y="1883700"/>
              <a:ext cx="6450" cy="5575"/>
            </a:xfrm>
            <a:custGeom>
              <a:avLst/>
              <a:gdLst/>
              <a:ahLst/>
              <a:cxnLst/>
              <a:rect l="l" t="t" r="r" b="b"/>
              <a:pathLst>
                <a:path w="258" h="223" extrusionOk="0">
                  <a:moveTo>
                    <a:pt x="129" y="0"/>
                  </a:moveTo>
                  <a:cubicBezTo>
                    <a:pt x="100" y="0"/>
                    <a:pt x="70" y="12"/>
                    <a:pt x="47" y="35"/>
                  </a:cubicBezTo>
                  <a:cubicBezTo>
                    <a:pt x="0" y="70"/>
                    <a:pt x="0" y="152"/>
                    <a:pt x="47" y="187"/>
                  </a:cubicBezTo>
                  <a:cubicBezTo>
                    <a:pt x="70" y="211"/>
                    <a:pt x="100" y="222"/>
                    <a:pt x="129" y="222"/>
                  </a:cubicBezTo>
                  <a:cubicBezTo>
                    <a:pt x="158" y="222"/>
                    <a:pt x="187" y="211"/>
                    <a:pt x="211" y="187"/>
                  </a:cubicBezTo>
                  <a:cubicBezTo>
                    <a:pt x="258" y="152"/>
                    <a:pt x="258" y="70"/>
                    <a:pt x="211" y="35"/>
                  </a:cubicBezTo>
                  <a:cubicBezTo>
                    <a:pt x="187" y="12"/>
                    <a:pt x="158" y="0"/>
                    <a:pt x="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18"/>
            <p:cNvSpPr/>
            <p:nvPr/>
          </p:nvSpPr>
          <p:spPr>
            <a:xfrm>
              <a:off x="5157275" y="1749100"/>
              <a:ext cx="6475" cy="5625"/>
            </a:xfrm>
            <a:custGeom>
              <a:avLst/>
              <a:gdLst/>
              <a:ahLst/>
              <a:cxnLst/>
              <a:rect l="l" t="t" r="r" b="b"/>
              <a:pathLst>
                <a:path w="259" h="225" extrusionOk="0">
                  <a:moveTo>
                    <a:pt x="142" y="0"/>
                  </a:moveTo>
                  <a:cubicBezTo>
                    <a:pt x="117" y="0"/>
                    <a:pt x="92" y="9"/>
                    <a:pt x="71" y="26"/>
                  </a:cubicBezTo>
                  <a:cubicBezTo>
                    <a:pt x="1" y="96"/>
                    <a:pt x="48" y="225"/>
                    <a:pt x="153" y="225"/>
                  </a:cubicBezTo>
                  <a:cubicBezTo>
                    <a:pt x="211" y="225"/>
                    <a:pt x="258" y="178"/>
                    <a:pt x="258" y="120"/>
                  </a:cubicBezTo>
                  <a:cubicBezTo>
                    <a:pt x="258" y="46"/>
                    <a:pt x="200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18"/>
            <p:cNvSpPr/>
            <p:nvPr/>
          </p:nvSpPr>
          <p:spPr>
            <a:xfrm>
              <a:off x="5104350" y="1612275"/>
              <a:ext cx="6150" cy="5575"/>
            </a:xfrm>
            <a:custGeom>
              <a:avLst/>
              <a:gdLst/>
              <a:ahLst/>
              <a:cxnLst/>
              <a:rect l="l" t="t" r="r" b="b"/>
              <a:pathLst>
                <a:path w="246" h="223" extrusionOk="0">
                  <a:moveTo>
                    <a:pt x="117" y="0"/>
                  </a:moveTo>
                  <a:cubicBezTo>
                    <a:pt x="88" y="0"/>
                    <a:pt x="59" y="12"/>
                    <a:pt x="35" y="36"/>
                  </a:cubicBezTo>
                  <a:cubicBezTo>
                    <a:pt x="0" y="71"/>
                    <a:pt x="0" y="141"/>
                    <a:pt x="35" y="188"/>
                  </a:cubicBezTo>
                  <a:cubicBezTo>
                    <a:pt x="59" y="211"/>
                    <a:pt x="88" y="223"/>
                    <a:pt x="117" y="223"/>
                  </a:cubicBezTo>
                  <a:cubicBezTo>
                    <a:pt x="147" y="223"/>
                    <a:pt x="176" y="211"/>
                    <a:pt x="199" y="188"/>
                  </a:cubicBezTo>
                  <a:cubicBezTo>
                    <a:pt x="246" y="141"/>
                    <a:pt x="246" y="71"/>
                    <a:pt x="199" y="36"/>
                  </a:cubicBezTo>
                  <a:cubicBezTo>
                    <a:pt x="176" y="12"/>
                    <a:pt x="147" y="0"/>
                    <a:pt x="1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18"/>
            <p:cNvSpPr/>
            <p:nvPr/>
          </p:nvSpPr>
          <p:spPr>
            <a:xfrm>
              <a:off x="4969075" y="1553475"/>
              <a:ext cx="6175" cy="5750"/>
            </a:xfrm>
            <a:custGeom>
              <a:avLst/>
              <a:gdLst/>
              <a:ahLst/>
              <a:cxnLst/>
              <a:rect l="l" t="t" r="r" b="b"/>
              <a:pathLst>
                <a:path w="247" h="230" extrusionOk="0">
                  <a:moveTo>
                    <a:pt x="123" y="1"/>
                  </a:moveTo>
                  <a:cubicBezTo>
                    <a:pt x="71" y="1"/>
                    <a:pt x="18" y="36"/>
                    <a:pt x="6" y="106"/>
                  </a:cubicBezTo>
                  <a:cubicBezTo>
                    <a:pt x="0" y="188"/>
                    <a:pt x="62" y="229"/>
                    <a:pt x="123" y="229"/>
                  </a:cubicBezTo>
                  <a:cubicBezTo>
                    <a:pt x="185" y="229"/>
                    <a:pt x="246" y="188"/>
                    <a:pt x="240" y="106"/>
                  </a:cubicBezTo>
                  <a:cubicBezTo>
                    <a:pt x="229" y="36"/>
                    <a:pt x="176" y="1"/>
                    <a:pt x="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18"/>
            <p:cNvSpPr/>
            <p:nvPr/>
          </p:nvSpPr>
          <p:spPr>
            <a:xfrm>
              <a:off x="4832050" y="1606750"/>
              <a:ext cx="5875" cy="5500"/>
            </a:xfrm>
            <a:custGeom>
              <a:avLst/>
              <a:gdLst/>
              <a:ahLst/>
              <a:cxnLst/>
              <a:rect l="l" t="t" r="r" b="b"/>
              <a:pathLst>
                <a:path w="235" h="220" extrusionOk="0">
                  <a:moveTo>
                    <a:pt x="108" y="0"/>
                  </a:moveTo>
                  <a:cubicBezTo>
                    <a:pt x="52" y="0"/>
                    <a:pt x="0" y="42"/>
                    <a:pt x="0" y="104"/>
                  </a:cubicBezTo>
                  <a:cubicBezTo>
                    <a:pt x="0" y="175"/>
                    <a:pt x="53" y="220"/>
                    <a:pt x="110" y="220"/>
                  </a:cubicBezTo>
                  <a:cubicBezTo>
                    <a:pt x="137" y="220"/>
                    <a:pt x="165" y="209"/>
                    <a:pt x="188" y="186"/>
                  </a:cubicBezTo>
                  <a:cubicBezTo>
                    <a:pt x="234" y="140"/>
                    <a:pt x="234" y="69"/>
                    <a:pt x="188" y="34"/>
                  </a:cubicBezTo>
                  <a:cubicBezTo>
                    <a:pt x="164" y="11"/>
                    <a:pt x="136" y="0"/>
                    <a:pt x="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18"/>
            <p:cNvSpPr/>
            <p:nvPr/>
          </p:nvSpPr>
          <p:spPr>
            <a:xfrm>
              <a:off x="4771800" y="1741250"/>
              <a:ext cx="7325" cy="5575"/>
            </a:xfrm>
            <a:custGeom>
              <a:avLst/>
              <a:gdLst/>
              <a:ahLst/>
              <a:cxnLst/>
              <a:rect l="l" t="t" r="r" b="b"/>
              <a:pathLst>
                <a:path w="293" h="223" extrusionOk="0">
                  <a:moveTo>
                    <a:pt x="153" y="1"/>
                  </a:moveTo>
                  <a:cubicBezTo>
                    <a:pt x="0" y="1"/>
                    <a:pt x="0" y="223"/>
                    <a:pt x="153" y="223"/>
                  </a:cubicBezTo>
                  <a:cubicBezTo>
                    <a:pt x="293" y="223"/>
                    <a:pt x="293" y="1"/>
                    <a:pt x="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18"/>
            <p:cNvSpPr/>
            <p:nvPr/>
          </p:nvSpPr>
          <p:spPr>
            <a:xfrm>
              <a:off x="4147350" y="3221875"/>
              <a:ext cx="22550" cy="20275"/>
            </a:xfrm>
            <a:custGeom>
              <a:avLst/>
              <a:gdLst/>
              <a:ahLst/>
              <a:cxnLst/>
              <a:rect l="l" t="t" r="r" b="b"/>
              <a:pathLst>
                <a:path w="902" h="811" extrusionOk="0">
                  <a:moveTo>
                    <a:pt x="450" y="0"/>
                  </a:moveTo>
                  <a:cubicBezTo>
                    <a:pt x="348" y="0"/>
                    <a:pt x="245" y="38"/>
                    <a:pt x="165" y="113"/>
                  </a:cubicBezTo>
                  <a:cubicBezTo>
                    <a:pt x="1" y="265"/>
                    <a:pt x="1" y="523"/>
                    <a:pt x="153" y="686"/>
                  </a:cubicBezTo>
                  <a:cubicBezTo>
                    <a:pt x="230" y="770"/>
                    <a:pt x="335" y="811"/>
                    <a:pt x="441" y="811"/>
                  </a:cubicBezTo>
                  <a:cubicBezTo>
                    <a:pt x="543" y="811"/>
                    <a:pt x="646" y="773"/>
                    <a:pt x="726" y="698"/>
                  </a:cubicBezTo>
                  <a:cubicBezTo>
                    <a:pt x="890" y="546"/>
                    <a:pt x="902" y="289"/>
                    <a:pt x="738" y="125"/>
                  </a:cubicBezTo>
                  <a:cubicBezTo>
                    <a:pt x="660" y="41"/>
                    <a:pt x="556" y="0"/>
                    <a:pt x="4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18"/>
            <p:cNvSpPr/>
            <p:nvPr/>
          </p:nvSpPr>
          <p:spPr>
            <a:xfrm>
              <a:off x="4186250" y="3222750"/>
              <a:ext cx="22550" cy="20275"/>
            </a:xfrm>
            <a:custGeom>
              <a:avLst/>
              <a:gdLst/>
              <a:ahLst/>
              <a:cxnLst/>
              <a:rect l="l" t="t" r="r" b="b"/>
              <a:pathLst>
                <a:path w="902" h="811" extrusionOk="0">
                  <a:moveTo>
                    <a:pt x="453" y="1"/>
                  </a:moveTo>
                  <a:cubicBezTo>
                    <a:pt x="351" y="1"/>
                    <a:pt x="251" y="39"/>
                    <a:pt x="176" y="113"/>
                  </a:cubicBezTo>
                  <a:cubicBezTo>
                    <a:pt x="13" y="265"/>
                    <a:pt x="1" y="523"/>
                    <a:pt x="165" y="686"/>
                  </a:cubicBezTo>
                  <a:cubicBezTo>
                    <a:pt x="242" y="770"/>
                    <a:pt x="347" y="811"/>
                    <a:pt x="453" y="811"/>
                  </a:cubicBezTo>
                  <a:cubicBezTo>
                    <a:pt x="555" y="811"/>
                    <a:pt x="658" y="773"/>
                    <a:pt x="738" y="698"/>
                  </a:cubicBezTo>
                  <a:cubicBezTo>
                    <a:pt x="902" y="546"/>
                    <a:pt x="902" y="289"/>
                    <a:pt x="750" y="125"/>
                  </a:cubicBezTo>
                  <a:cubicBezTo>
                    <a:pt x="666" y="42"/>
                    <a:pt x="559" y="1"/>
                    <a:pt x="4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18"/>
            <p:cNvSpPr/>
            <p:nvPr/>
          </p:nvSpPr>
          <p:spPr>
            <a:xfrm>
              <a:off x="4188100" y="3184000"/>
              <a:ext cx="21575" cy="20400"/>
            </a:xfrm>
            <a:custGeom>
              <a:avLst/>
              <a:gdLst/>
              <a:ahLst/>
              <a:cxnLst/>
              <a:rect l="l" t="t" r="r" b="b"/>
              <a:pathLst>
                <a:path w="863" h="816" extrusionOk="0">
                  <a:moveTo>
                    <a:pt x="409" y="0"/>
                  </a:moveTo>
                  <a:cubicBezTo>
                    <a:pt x="205" y="0"/>
                    <a:pt x="9" y="159"/>
                    <a:pt x="9" y="400"/>
                  </a:cubicBezTo>
                  <a:cubicBezTo>
                    <a:pt x="1" y="649"/>
                    <a:pt x="203" y="815"/>
                    <a:pt x="413" y="815"/>
                  </a:cubicBezTo>
                  <a:cubicBezTo>
                    <a:pt x="509" y="815"/>
                    <a:pt x="607" y="781"/>
                    <a:pt x="687" y="704"/>
                  </a:cubicBezTo>
                  <a:cubicBezTo>
                    <a:pt x="851" y="540"/>
                    <a:pt x="863" y="283"/>
                    <a:pt x="699" y="131"/>
                  </a:cubicBezTo>
                  <a:cubicBezTo>
                    <a:pt x="617" y="40"/>
                    <a:pt x="512" y="0"/>
                    <a:pt x="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18"/>
            <p:cNvSpPr/>
            <p:nvPr/>
          </p:nvSpPr>
          <p:spPr>
            <a:xfrm>
              <a:off x="4148225" y="3183275"/>
              <a:ext cx="22275" cy="20275"/>
            </a:xfrm>
            <a:custGeom>
              <a:avLst/>
              <a:gdLst/>
              <a:ahLst/>
              <a:cxnLst/>
              <a:rect l="l" t="t" r="r" b="b"/>
              <a:pathLst>
                <a:path w="891" h="811" extrusionOk="0">
                  <a:moveTo>
                    <a:pt x="450" y="0"/>
                  </a:moveTo>
                  <a:cubicBezTo>
                    <a:pt x="348" y="0"/>
                    <a:pt x="245" y="38"/>
                    <a:pt x="165" y="113"/>
                  </a:cubicBezTo>
                  <a:cubicBezTo>
                    <a:pt x="1" y="265"/>
                    <a:pt x="1" y="522"/>
                    <a:pt x="153" y="686"/>
                  </a:cubicBezTo>
                  <a:cubicBezTo>
                    <a:pt x="231" y="770"/>
                    <a:pt x="335" y="810"/>
                    <a:pt x="441" y="810"/>
                  </a:cubicBezTo>
                  <a:cubicBezTo>
                    <a:pt x="543" y="810"/>
                    <a:pt x="646" y="772"/>
                    <a:pt x="726" y="698"/>
                  </a:cubicBezTo>
                  <a:cubicBezTo>
                    <a:pt x="890" y="546"/>
                    <a:pt x="890" y="288"/>
                    <a:pt x="738" y="125"/>
                  </a:cubicBezTo>
                  <a:cubicBezTo>
                    <a:pt x="661" y="41"/>
                    <a:pt x="556" y="0"/>
                    <a:pt x="4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18"/>
            <p:cNvSpPr/>
            <p:nvPr/>
          </p:nvSpPr>
          <p:spPr>
            <a:xfrm>
              <a:off x="4142700" y="3252200"/>
              <a:ext cx="27200" cy="22400"/>
            </a:xfrm>
            <a:custGeom>
              <a:avLst/>
              <a:gdLst/>
              <a:ahLst/>
              <a:cxnLst/>
              <a:rect l="l" t="t" r="r" b="b"/>
              <a:pathLst>
                <a:path w="1088" h="896" extrusionOk="0">
                  <a:moveTo>
                    <a:pt x="550" y="1"/>
                  </a:moveTo>
                  <a:cubicBezTo>
                    <a:pt x="374" y="1"/>
                    <a:pt x="210" y="102"/>
                    <a:pt x="140" y="269"/>
                  </a:cubicBezTo>
                  <a:cubicBezTo>
                    <a:pt x="0" y="578"/>
                    <a:pt x="243" y="896"/>
                    <a:pt x="543" y="896"/>
                  </a:cubicBezTo>
                  <a:cubicBezTo>
                    <a:pt x="595" y="896"/>
                    <a:pt x="648" y="886"/>
                    <a:pt x="702" y="866"/>
                  </a:cubicBezTo>
                  <a:cubicBezTo>
                    <a:pt x="1076" y="713"/>
                    <a:pt x="1088" y="199"/>
                    <a:pt x="725" y="35"/>
                  </a:cubicBezTo>
                  <a:cubicBezTo>
                    <a:pt x="667" y="12"/>
                    <a:pt x="608" y="1"/>
                    <a:pt x="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18"/>
            <p:cNvSpPr/>
            <p:nvPr/>
          </p:nvSpPr>
          <p:spPr>
            <a:xfrm>
              <a:off x="4185075" y="3253025"/>
              <a:ext cx="26950" cy="22500"/>
            </a:xfrm>
            <a:custGeom>
              <a:avLst/>
              <a:gdLst/>
              <a:ahLst/>
              <a:cxnLst/>
              <a:rect l="l" t="t" r="r" b="b"/>
              <a:pathLst>
                <a:path w="1078" h="900" extrusionOk="0">
                  <a:moveTo>
                    <a:pt x="538" y="1"/>
                  </a:moveTo>
                  <a:cubicBezTo>
                    <a:pt x="243" y="1"/>
                    <a:pt x="1" y="297"/>
                    <a:pt x="118" y="610"/>
                  </a:cubicBezTo>
                  <a:cubicBezTo>
                    <a:pt x="190" y="789"/>
                    <a:pt x="357" y="900"/>
                    <a:pt x="537" y="900"/>
                  </a:cubicBezTo>
                  <a:cubicBezTo>
                    <a:pt x="592" y="900"/>
                    <a:pt x="648" y="890"/>
                    <a:pt x="703" y="868"/>
                  </a:cubicBezTo>
                  <a:cubicBezTo>
                    <a:pt x="1066" y="716"/>
                    <a:pt x="1077" y="201"/>
                    <a:pt x="715" y="37"/>
                  </a:cubicBezTo>
                  <a:cubicBezTo>
                    <a:pt x="655" y="12"/>
                    <a:pt x="595" y="1"/>
                    <a:pt x="5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18"/>
            <p:cNvSpPr/>
            <p:nvPr/>
          </p:nvSpPr>
          <p:spPr>
            <a:xfrm>
              <a:off x="4215225" y="3223925"/>
              <a:ext cx="27200" cy="22400"/>
            </a:xfrm>
            <a:custGeom>
              <a:avLst/>
              <a:gdLst/>
              <a:ahLst/>
              <a:cxnLst/>
              <a:rect l="l" t="t" r="r" b="b"/>
              <a:pathLst>
                <a:path w="1088" h="896" extrusionOk="0">
                  <a:moveTo>
                    <a:pt x="545" y="1"/>
                  </a:moveTo>
                  <a:cubicBezTo>
                    <a:pt x="493" y="1"/>
                    <a:pt x="440" y="10"/>
                    <a:pt x="386" y="31"/>
                  </a:cubicBezTo>
                  <a:cubicBezTo>
                    <a:pt x="12" y="183"/>
                    <a:pt x="0" y="698"/>
                    <a:pt x="363" y="862"/>
                  </a:cubicBezTo>
                  <a:cubicBezTo>
                    <a:pt x="421" y="885"/>
                    <a:pt x="480" y="896"/>
                    <a:pt x="538" y="896"/>
                  </a:cubicBezTo>
                  <a:cubicBezTo>
                    <a:pt x="714" y="896"/>
                    <a:pt x="877" y="795"/>
                    <a:pt x="948" y="628"/>
                  </a:cubicBezTo>
                  <a:cubicBezTo>
                    <a:pt x="1087" y="319"/>
                    <a:pt x="844" y="1"/>
                    <a:pt x="5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18"/>
            <p:cNvSpPr/>
            <p:nvPr/>
          </p:nvSpPr>
          <p:spPr>
            <a:xfrm>
              <a:off x="4216100" y="3182100"/>
              <a:ext cx="26350" cy="22300"/>
            </a:xfrm>
            <a:custGeom>
              <a:avLst/>
              <a:gdLst/>
              <a:ahLst/>
              <a:cxnLst/>
              <a:rect l="l" t="t" r="r" b="b"/>
              <a:pathLst>
                <a:path w="1054" h="892" extrusionOk="0">
                  <a:moveTo>
                    <a:pt x="547" y="0"/>
                  </a:moveTo>
                  <a:cubicBezTo>
                    <a:pt x="384" y="0"/>
                    <a:pt x="221" y="88"/>
                    <a:pt x="141" y="265"/>
                  </a:cubicBezTo>
                  <a:cubicBezTo>
                    <a:pt x="1" y="574"/>
                    <a:pt x="244" y="892"/>
                    <a:pt x="551" y="892"/>
                  </a:cubicBezTo>
                  <a:cubicBezTo>
                    <a:pt x="604" y="892"/>
                    <a:pt x="659" y="882"/>
                    <a:pt x="714" y="862"/>
                  </a:cubicBezTo>
                  <a:cubicBezTo>
                    <a:pt x="936" y="768"/>
                    <a:pt x="1053" y="511"/>
                    <a:pt x="960" y="289"/>
                  </a:cubicBezTo>
                  <a:cubicBezTo>
                    <a:pt x="888" y="97"/>
                    <a:pt x="718" y="0"/>
                    <a:pt x="5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18"/>
            <p:cNvSpPr/>
            <p:nvPr/>
          </p:nvSpPr>
          <p:spPr>
            <a:xfrm>
              <a:off x="4187150" y="3151725"/>
              <a:ext cx="26325" cy="22425"/>
            </a:xfrm>
            <a:custGeom>
              <a:avLst/>
              <a:gdLst/>
              <a:ahLst/>
              <a:cxnLst/>
              <a:rect l="l" t="t" r="r" b="b"/>
              <a:pathLst>
                <a:path w="1053" h="897" extrusionOk="0">
                  <a:moveTo>
                    <a:pt x="531" y="1"/>
                  </a:moveTo>
                  <a:cubicBezTo>
                    <a:pt x="239" y="1"/>
                    <a:pt x="0" y="304"/>
                    <a:pt x="117" y="614"/>
                  </a:cubicBezTo>
                  <a:cubicBezTo>
                    <a:pt x="194" y="803"/>
                    <a:pt x="362" y="897"/>
                    <a:pt x="532" y="897"/>
                  </a:cubicBezTo>
                  <a:cubicBezTo>
                    <a:pt x="699" y="897"/>
                    <a:pt x="866" y="806"/>
                    <a:pt x="948" y="626"/>
                  </a:cubicBezTo>
                  <a:cubicBezTo>
                    <a:pt x="1053" y="404"/>
                    <a:pt x="948" y="135"/>
                    <a:pt x="714" y="41"/>
                  </a:cubicBezTo>
                  <a:cubicBezTo>
                    <a:pt x="652" y="13"/>
                    <a:pt x="590" y="1"/>
                    <a:pt x="5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18"/>
            <p:cNvSpPr/>
            <p:nvPr/>
          </p:nvSpPr>
          <p:spPr>
            <a:xfrm>
              <a:off x="4145000" y="3151050"/>
              <a:ext cx="26375" cy="22350"/>
            </a:xfrm>
            <a:custGeom>
              <a:avLst/>
              <a:gdLst/>
              <a:ahLst/>
              <a:cxnLst/>
              <a:rect l="l" t="t" r="r" b="b"/>
              <a:pathLst>
                <a:path w="1055" h="894" extrusionOk="0">
                  <a:moveTo>
                    <a:pt x="540" y="1"/>
                  </a:moveTo>
                  <a:cubicBezTo>
                    <a:pt x="376" y="1"/>
                    <a:pt x="211" y="89"/>
                    <a:pt x="130" y="267"/>
                  </a:cubicBezTo>
                  <a:cubicBezTo>
                    <a:pt x="0" y="576"/>
                    <a:pt x="236" y="894"/>
                    <a:pt x="541" y="894"/>
                  </a:cubicBezTo>
                  <a:cubicBezTo>
                    <a:pt x="593" y="894"/>
                    <a:pt x="648" y="884"/>
                    <a:pt x="703" y="864"/>
                  </a:cubicBezTo>
                  <a:cubicBezTo>
                    <a:pt x="937" y="782"/>
                    <a:pt x="1054" y="513"/>
                    <a:pt x="949" y="279"/>
                  </a:cubicBezTo>
                  <a:cubicBezTo>
                    <a:pt x="878" y="94"/>
                    <a:pt x="710" y="1"/>
                    <a:pt x="5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18"/>
            <p:cNvSpPr/>
            <p:nvPr/>
          </p:nvSpPr>
          <p:spPr>
            <a:xfrm>
              <a:off x="4114375" y="3179925"/>
              <a:ext cx="27150" cy="22250"/>
            </a:xfrm>
            <a:custGeom>
              <a:avLst/>
              <a:gdLst/>
              <a:ahLst/>
              <a:cxnLst/>
              <a:rect l="l" t="t" r="r" b="b"/>
              <a:pathLst>
                <a:path w="1086" h="890" extrusionOk="0">
                  <a:moveTo>
                    <a:pt x="545" y="0"/>
                  </a:moveTo>
                  <a:cubicBezTo>
                    <a:pt x="374" y="0"/>
                    <a:pt x="208" y="97"/>
                    <a:pt x="138" y="270"/>
                  </a:cubicBezTo>
                  <a:cubicBezTo>
                    <a:pt x="0" y="576"/>
                    <a:pt x="236" y="890"/>
                    <a:pt x="538" y="890"/>
                  </a:cubicBezTo>
                  <a:cubicBezTo>
                    <a:pt x="594" y="890"/>
                    <a:pt x="653" y="879"/>
                    <a:pt x="712" y="855"/>
                  </a:cubicBezTo>
                  <a:cubicBezTo>
                    <a:pt x="1074" y="715"/>
                    <a:pt x="1086" y="188"/>
                    <a:pt x="723" y="36"/>
                  </a:cubicBezTo>
                  <a:cubicBezTo>
                    <a:pt x="666" y="12"/>
                    <a:pt x="605" y="0"/>
                    <a:pt x="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18"/>
            <p:cNvSpPr/>
            <p:nvPr/>
          </p:nvSpPr>
          <p:spPr>
            <a:xfrm>
              <a:off x="4114600" y="3221900"/>
              <a:ext cx="26075" cy="22350"/>
            </a:xfrm>
            <a:custGeom>
              <a:avLst/>
              <a:gdLst/>
              <a:ahLst/>
              <a:cxnLst/>
              <a:rect l="l" t="t" r="r" b="b"/>
              <a:pathLst>
                <a:path w="1043" h="894" extrusionOk="0">
                  <a:moveTo>
                    <a:pt x="499" y="0"/>
                  </a:moveTo>
                  <a:cubicBezTo>
                    <a:pt x="447" y="0"/>
                    <a:pt x="393" y="10"/>
                    <a:pt x="340" y="30"/>
                  </a:cubicBezTo>
                  <a:cubicBezTo>
                    <a:pt x="106" y="124"/>
                    <a:pt x="1" y="381"/>
                    <a:pt x="82" y="615"/>
                  </a:cubicBezTo>
                  <a:cubicBezTo>
                    <a:pt x="154" y="799"/>
                    <a:pt x="325" y="893"/>
                    <a:pt x="497" y="893"/>
                  </a:cubicBezTo>
                  <a:cubicBezTo>
                    <a:pt x="664" y="893"/>
                    <a:pt x="833" y="805"/>
                    <a:pt x="913" y="627"/>
                  </a:cubicBezTo>
                  <a:cubicBezTo>
                    <a:pt x="1043" y="318"/>
                    <a:pt x="798" y="0"/>
                    <a:pt x="4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18"/>
            <p:cNvSpPr/>
            <p:nvPr/>
          </p:nvSpPr>
          <p:spPr>
            <a:xfrm>
              <a:off x="4112850" y="3264475"/>
              <a:ext cx="12300" cy="11200"/>
            </a:xfrm>
            <a:custGeom>
              <a:avLst/>
              <a:gdLst/>
              <a:ahLst/>
              <a:cxnLst/>
              <a:rect l="l" t="t" r="r" b="b"/>
              <a:pathLst>
                <a:path w="492" h="448" extrusionOk="0">
                  <a:moveTo>
                    <a:pt x="245" y="0"/>
                  </a:moveTo>
                  <a:cubicBezTo>
                    <a:pt x="188" y="0"/>
                    <a:pt x="129" y="24"/>
                    <a:pt x="82" y="70"/>
                  </a:cubicBezTo>
                  <a:cubicBezTo>
                    <a:pt x="0" y="152"/>
                    <a:pt x="0" y="293"/>
                    <a:pt x="82" y="386"/>
                  </a:cubicBezTo>
                  <a:cubicBezTo>
                    <a:pt x="129" y="427"/>
                    <a:pt x="188" y="448"/>
                    <a:pt x="245" y="448"/>
                  </a:cubicBezTo>
                  <a:cubicBezTo>
                    <a:pt x="302" y="448"/>
                    <a:pt x="357" y="427"/>
                    <a:pt x="398" y="386"/>
                  </a:cubicBezTo>
                  <a:cubicBezTo>
                    <a:pt x="492" y="293"/>
                    <a:pt x="492" y="152"/>
                    <a:pt x="398" y="70"/>
                  </a:cubicBezTo>
                  <a:cubicBezTo>
                    <a:pt x="357" y="24"/>
                    <a:pt x="302" y="0"/>
                    <a:pt x="2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18"/>
            <p:cNvSpPr/>
            <p:nvPr/>
          </p:nvSpPr>
          <p:spPr>
            <a:xfrm>
              <a:off x="4171050" y="3289875"/>
              <a:ext cx="11275" cy="11175"/>
            </a:xfrm>
            <a:custGeom>
              <a:avLst/>
              <a:gdLst/>
              <a:ahLst/>
              <a:cxnLst/>
              <a:rect l="l" t="t" r="r" b="b"/>
              <a:pathLst>
                <a:path w="451" h="447" extrusionOk="0">
                  <a:moveTo>
                    <a:pt x="228" y="1"/>
                  </a:moveTo>
                  <a:cubicBezTo>
                    <a:pt x="118" y="1"/>
                    <a:pt x="6" y="74"/>
                    <a:pt x="1" y="224"/>
                  </a:cubicBezTo>
                  <a:cubicBezTo>
                    <a:pt x="1" y="341"/>
                    <a:pt x="94" y="447"/>
                    <a:pt x="223" y="447"/>
                  </a:cubicBezTo>
                  <a:cubicBezTo>
                    <a:pt x="351" y="447"/>
                    <a:pt x="445" y="353"/>
                    <a:pt x="445" y="224"/>
                  </a:cubicBezTo>
                  <a:cubicBezTo>
                    <a:pt x="451" y="77"/>
                    <a:pt x="341" y="1"/>
                    <a:pt x="2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18"/>
            <p:cNvSpPr/>
            <p:nvPr/>
          </p:nvSpPr>
          <p:spPr>
            <a:xfrm>
              <a:off x="4229550" y="3266800"/>
              <a:ext cx="13550" cy="11050"/>
            </a:xfrm>
            <a:custGeom>
              <a:avLst/>
              <a:gdLst/>
              <a:ahLst/>
              <a:cxnLst/>
              <a:rect l="l" t="t" r="r" b="b"/>
              <a:pathLst>
                <a:path w="542" h="442" extrusionOk="0">
                  <a:moveTo>
                    <a:pt x="245" y="1"/>
                  </a:moveTo>
                  <a:cubicBezTo>
                    <a:pt x="188" y="1"/>
                    <a:pt x="129" y="24"/>
                    <a:pt x="82" y="71"/>
                  </a:cubicBezTo>
                  <a:cubicBezTo>
                    <a:pt x="0" y="153"/>
                    <a:pt x="0" y="293"/>
                    <a:pt x="82" y="387"/>
                  </a:cubicBezTo>
                  <a:lnTo>
                    <a:pt x="82" y="375"/>
                  </a:lnTo>
                  <a:cubicBezTo>
                    <a:pt x="129" y="422"/>
                    <a:pt x="181" y="441"/>
                    <a:pt x="232" y="441"/>
                  </a:cubicBezTo>
                  <a:cubicBezTo>
                    <a:pt x="397" y="441"/>
                    <a:pt x="541" y="232"/>
                    <a:pt x="398" y="71"/>
                  </a:cubicBezTo>
                  <a:cubicBezTo>
                    <a:pt x="357" y="24"/>
                    <a:pt x="302" y="1"/>
                    <a:pt x="2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18"/>
            <p:cNvSpPr/>
            <p:nvPr/>
          </p:nvSpPr>
          <p:spPr>
            <a:xfrm>
              <a:off x="4253525" y="3209250"/>
              <a:ext cx="13200" cy="11100"/>
            </a:xfrm>
            <a:custGeom>
              <a:avLst/>
              <a:gdLst/>
              <a:ahLst/>
              <a:cxnLst/>
              <a:rect l="l" t="t" r="r" b="b"/>
              <a:pathLst>
                <a:path w="528" h="444" extrusionOk="0">
                  <a:moveTo>
                    <a:pt x="293" y="0"/>
                  </a:moveTo>
                  <a:cubicBezTo>
                    <a:pt x="241" y="0"/>
                    <a:pt x="187" y="18"/>
                    <a:pt x="141" y="57"/>
                  </a:cubicBezTo>
                  <a:cubicBezTo>
                    <a:pt x="1" y="197"/>
                    <a:pt x="94" y="443"/>
                    <a:pt x="293" y="443"/>
                  </a:cubicBezTo>
                  <a:cubicBezTo>
                    <a:pt x="300" y="443"/>
                    <a:pt x="306" y="444"/>
                    <a:pt x="313" y="444"/>
                  </a:cubicBezTo>
                  <a:cubicBezTo>
                    <a:pt x="432" y="444"/>
                    <a:pt x="527" y="343"/>
                    <a:pt x="527" y="232"/>
                  </a:cubicBezTo>
                  <a:cubicBezTo>
                    <a:pt x="527" y="93"/>
                    <a:pt x="413" y="0"/>
                    <a:pt x="2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18"/>
            <p:cNvSpPr/>
            <p:nvPr/>
          </p:nvSpPr>
          <p:spPr>
            <a:xfrm>
              <a:off x="4232475" y="3150650"/>
              <a:ext cx="11725" cy="11225"/>
            </a:xfrm>
            <a:custGeom>
              <a:avLst/>
              <a:gdLst/>
              <a:ahLst/>
              <a:cxnLst/>
              <a:rect l="l" t="t" r="r" b="b"/>
              <a:pathLst>
                <a:path w="469" h="449" extrusionOk="0">
                  <a:moveTo>
                    <a:pt x="217" y="0"/>
                  </a:moveTo>
                  <a:cubicBezTo>
                    <a:pt x="105" y="0"/>
                    <a:pt x="0" y="91"/>
                    <a:pt x="0" y="225"/>
                  </a:cubicBezTo>
                  <a:cubicBezTo>
                    <a:pt x="0" y="358"/>
                    <a:pt x="105" y="449"/>
                    <a:pt x="217" y="449"/>
                  </a:cubicBezTo>
                  <a:cubicBezTo>
                    <a:pt x="272" y="449"/>
                    <a:pt x="328" y="427"/>
                    <a:pt x="375" y="377"/>
                  </a:cubicBezTo>
                  <a:cubicBezTo>
                    <a:pt x="468" y="295"/>
                    <a:pt x="468" y="154"/>
                    <a:pt x="375" y="72"/>
                  </a:cubicBezTo>
                  <a:cubicBezTo>
                    <a:pt x="328" y="22"/>
                    <a:pt x="272" y="0"/>
                    <a:pt x="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18"/>
            <p:cNvSpPr/>
            <p:nvPr/>
          </p:nvSpPr>
          <p:spPr>
            <a:xfrm>
              <a:off x="4172525" y="3125250"/>
              <a:ext cx="13175" cy="11350"/>
            </a:xfrm>
            <a:custGeom>
              <a:avLst/>
              <a:gdLst/>
              <a:ahLst/>
              <a:cxnLst/>
              <a:rect l="l" t="t" r="r" b="b"/>
              <a:pathLst>
                <a:path w="527" h="454" extrusionOk="0">
                  <a:moveTo>
                    <a:pt x="304" y="0"/>
                  </a:moveTo>
                  <a:cubicBezTo>
                    <a:pt x="105" y="0"/>
                    <a:pt x="0" y="234"/>
                    <a:pt x="140" y="387"/>
                  </a:cubicBezTo>
                  <a:cubicBezTo>
                    <a:pt x="187" y="433"/>
                    <a:pt x="245" y="454"/>
                    <a:pt x="301" y="454"/>
                  </a:cubicBezTo>
                  <a:cubicBezTo>
                    <a:pt x="416" y="454"/>
                    <a:pt x="526" y="368"/>
                    <a:pt x="526" y="234"/>
                  </a:cubicBezTo>
                  <a:cubicBezTo>
                    <a:pt x="526" y="106"/>
                    <a:pt x="433" y="0"/>
                    <a:pt x="3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18"/>
            <p:cNvSpPr/>
            <p:nvPr/>
          </p:nvSpPr>
          <p:spPr>
            <a:xfrm>
              <a:off x="4113725" y="3148275"/>
              <a:ext cx="14950" cy="11225"/>
            </a:xfrm>
            <a:custGeom>
              <a:avLst/>
              <a:gdLst/>
              <a:ahLst/>
              <a:cxnLst/>
              <a:rect l="l" t="t" r="r" b="b"/>
              <a:pathLst>
                <a:path w="598" h="449" extrusionOk="0">
                  <a:moveTo>
                    <a:pt x="303" y="1"/>
                  </a:moveTo>
                  <a:cubicBezTo>
                    <a:pt x="246" y="1"/>
                    <a:pt x="188" y="21"/>
                    <a:pt x="141" y="62"/>
                  </a:cubicBezTo>
                  <a:cubicBezTo>
                    <a:pt x="1" y="203"/>
                    <a:pt x="106" y="448"/>
                    <a:pt x="305" y="448"/>
                  </a:cubicBezTo>
                  <a:cubicBezTo>
                    <a:pt x="504" y="448"/>
                    <a:pt x="597" y="203"/>
                    <a:pt x="457" y="62"/>
                  </a:cubicBezTo>
                  <a:cubicBezTo>
                    <a:pt x="416" y="21"/>
                    <a:pt x="360" y="1"/>
                    <a:pt x="3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18"/>
            <p:cNvSpPr/>
            <p:nvPr/>
          </p:nvSpPr>
          <p:spPr>
            <a:xfrm>
              <a:off x="4088350" y="3205950"/>
              <a:ext cx="13125" cy="11075"/>
            </a:xfrm>
            <a:custGeom>
              <a:avLst/>
              <a:gdLst/>
              <a:ahLst/>
              <a:cxnLst/>
              <a:rect l="l" t="t" r="r" b="b"/>
              <a:pathLst>
                <a:path w="525" h="443" extrusionOk="0">
                  <a:moveTo>
                    <a:pt x="288" y="1"/>
                  </a:moveTo>
                  <a:cubicBezTo>
                    <a:pt x="98" y="1"/>
                    <a:pt x="1" y="239"/>
                    <a:pt x="138" y="376"/>
                  </a:cubicBezTo>
                  <a:cubicBezTo>
                    <a:pt x="184" y="422"/>
                    <a:pt x="242" y="443"/>
                    <a:pt x="299" y="443"/>
                  </a:cubicBezTo>
                  <a:cubicBezTo>
                    <a:pt x="414" y="443"/>
                    <a:pt x="524" y="357"/>
                    <a:pt x="524" y="224"/>
                  </a:cubicBezTo>
                  <a:cubicBezTo>
                    <a:pt x="524" y="107"/>
                    <a:pt x="431" y="1"/>
                    <a:pt x="302" y="1"/>
                  </a:cubicBezTo>
                  <a:cubicBezTo>
                    <a:pt x="297" y="1"/>
                    <a:pt x="293" y="1"/>
                    <a:pt x="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18"/>
            <p:cNvSpPr/>
            <p:nvPr/>
          </p:nvSpPr>
          <p:spPr>
            <a:xfrm>
              <a:off x="4124550" y="3305125"/>
              <a:ext cx="19750" cy="16900"/>
            </a:xfrm>
            <a:custGeom>
              <a:avLst/>
              <a:gdLst/>
              <a:ahLst/>
              <a:cxnLst/>
              <a:rect l="l" t="t" r="r" b="b"/>
              <a:pathLst>
                <a:path w="790" h="676" extrusionOk="0">
                  <a:moveTo>
                    <a:pt x="392" y="0"/>
                  </a:moveTo>
                  <a:cubicBezTo>
                    <a:pt x="267" y="0"/>
                    <a:pt x="141" y="71"/>
                    <a:pt x="82" y="211"/>
                  </a:cubicBezTo>
                  <a:cubicBezTo>
                    <a:pt x="0" y="375"/>
                    <a:pt x="82" y="574"/>
                    <a:pt x="246" y="644"/>
                  </a:cubicBezTo>
                  <a:cubicBezTo>
                    <a:pt x="294" y="666"/>
                    <a:pt x="343" y="676"/>
                    <a:pt x="389" y="676"/>
                  </a:cubicBezTo>
                  <a:cubicBezTo>
                    <a:pt x="612" y="676"/>
                    <a:pt x="790" y="443"/>
                    <a:pt x="702" y="211"/>
                  </a:cubicBezTo>
                  <a:cubicBezTo>
                    <a:pt x="644" y="71"/>
                    <a:pt x="518" y="0"/>
                    <a:pt x="3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18"/>
            <p:cNvSpPr/>
            <p:nvPr/>
          </p:nvSpPr>
          <p:spPr>
            <a:xfrm>
              <a:off x="4208350" y="3306950"/>
              <a:ext cx="20350" cy="16925"/>
            </a:xfrm>
            <a:custGeom>
              <a:avLst/>
              <a:gdLst/>
              <a:ahLst/>
              <a:cxnLst/>
              <a:rect l="l" t="t" r="r" b="b"/>
              <a:pathLst>
                <a:path w="814" h="677" extrusionOk="0">
                  <a:moveTo>
                    <a:pt x="401" y="0"/>
                  </a:moveTo>
                  <a:cubicBezTo>
                    <a:pt x="178" y="0"/>
                    <a:pt x="1" y="231"/>
                    <a:pt x="88" y="454"/>
                  </a:cubicBezTo>
                  <a:cubicBezTo>
                    <a:pt x="142" y="589"/>
                    <a:pt x="273" y="676"/>
                    <a:pt x="411" y="676"/>
                  </a:cubicBezTo>
                  <a:cubicBezTo>
                    <a:pt x="452" y="676"/>
                    <a:pt x="493" y="669"/>
                    <a:pt x="532" y="653"/>
                  </a:cubicBezTo>
                  <a:cubicBezTo>
                    <a:pt x="813" y="536"/>
                    <a:pt x="813" y="150"/>
                    <a:pt x="544" y="33"/>
                  </a:cubicBezTo>
                  <a:cubicBezTo>
                    <a:pt x="496" y="10"/>
                    <a:pt x="447" y="0"/>
                    <a:pt x="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18"/>
            <p:cNvSpPr/>
            <p:nvPr/>
          </p:nvSpPr>
          <p:spPr>
            <a:xfrm>
              <a:off x="4269025" y="3248875"/>
              <a:ext cx="20575" cy="16825"/>
            </a:xfrm>
            <a:custGeom>
              <a:avLst/>
              <a:gdLst/>
              <a:ahLst/>
              <a:cxnLst/>
              <a:rect l="l" t="t" r="r" b="b"/>
              <a:pathLst>
                <a:path w="823" h="673" extrusionOk="0">
                  <a:moveTo>
                    <a:pt x="421" y="0"/>
                  </a:moveTo>
                  <a:cubicBezTo>
                    <a:pt x="380" y="0"/>
                    <a:pt x="336" y="9"/>
                    <a:pt x="293" y="28"/>
                  </a:cubicBezTo>
                  <a:cubicBezTo>
                    <a:pt x="12" y="133"/>
                    <a:pt x="1" y="519"/>
                    <a:pt x="281" y="648"/>
                  </a:cubicBezTo>
                  <a:cubicBezTo>
                    <a:pt x="322" y="665"/>
                    <a:pt x="364" y="673"/>
                    <a:pt x="406" y="673"/>
                  </a:cubicBezTo>
                  <a:cubicBezTo>
                    <a:pt x="535" y="673"/>
                    <a:pt x="661" y="596"/>
                    <a:pt x="714" y="472"/>
                  </a:cubicBezTo>
                  <a:cubicBezTo>
                    <a:pt x="822" y="236"/>
                    <a:pt x="642" y="0"/>
                    <a:pt x="4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18"/>
            <p:cNvSpPr/>
            <p:nvPr/>
          </p:nvSpPr>
          <p:spPr>
            <a:xfrm>
              <a:off x="4270925" y="3164850"/>
              <a:ext cx="19775" cy="16850"/>
            </a:xfrm>
            <a:custGeom>
              <a:avLst/>
              <a:gdLst/>
              <a:ahLst/>
              <a:cxnLst/>
              <a:rect l="l" t="t" r="r" b="b"/>
              <a:pathLst>
                <a:path w="791" h="674" extrusionOk="0">
                  <a:moveTo>
                    <a:pt x="406" y="0"/>
                  </a:moveTo>
                  <a:cubicBezTo>
                    <a:pt x="282" y="0"/>
                    <a:pt x="158" y="68"/>
                    <a:pt x="100" y="206"/>
                  </a:cubicBezTo>
                  <a:cubicBezTo>
                    <a:pt x="0" y="436"/>
                    <a:pt x="181" y="674"/>
                    <a:pt x="411" y="674"/>
                  </a:cubicBezTo>
                  <a:cubicBezTo>
                    <a:pt x="450" y="674"/>
                    <a:pt x="492" y="667"/>
                    <a:pt x="533" y="651"/>
                  </a:cubicBezTo>
                  <a:cubicBezTo>
                    <a:pt x="709" y="581"/>
                    <a:pt x="790" y="382"/>
                    <a:pt x="720" y="206"/>
                  </a:cubicBezTo>
                  <a:cubicBezTo>
                    <a:pt x="661" y="70"/>
                    <a:pt x="533" y="0"/>
                    <a:pt x="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18"/>
            <p:cNvSpPr/>
            <p:nvPr/>
          </p:nvSpPr>
          <p:spPr>
            <a:xfrm>
              <a:off x="4212725" y="3104375"/>
              <a:ext cx="19475" cy="16700"/>
            </a:xfrm>
            <a:custGeom>
              <a:avLst/>
              <a:gdLst/>
              <a:ahLst/>
              <a:cxnLst/>
              <a:rect l="l" t="t" r="r" b="b"/>
              <a:pathLst>
                <a:path w="779" h="668" extrusionOk="0">
                  <a:moveTo>
                    <a:pt x="401" y="0"/>
                  </a:moveTo>
                  <a:cubicBezTo>
                    <a:pt x="182" y="0"/>
                    <a:pt x="0" y="227"/>
                    <a:pt x="88" y="461"/>
                  </a:cubicBezTo>
                  <a:cubicBezTo>
                    <a:pt x="142" y="597"/>
                    <a:pt x="269" y="667"/>
                    <a:pt x="398" y="667"/>
                  </a:cubicBezTo>
                  <a:cubicBezTo>
                    <a:pt x="524" y="667"/>
                    <a:pt x="651" y="600"/>
                    <a:pt x="708" y="461"/>
                  </a:cubicBezTo>
                  <a:cubicBezTo>
                    <a:pt x="779" y="297"/>
                    <a:pt x="708" y="98"/>
                    <a:pt x="533" y="28"/>
                  </a:cubicBezTo>
                  <a:cubicBezTo>
                    <a:pt x="489" y="9"/>
                    <a:pt x="444" y="0"/>
                    <a:pt x="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18"/>
            <p:cNvSpPr/>
            <p:nvPr/>
          </p:nvSpPr>
          <p:spPr>
            <a:xfrm>
              <a:off x="4128350" y="3102425"/>
              <a:ext cx="20350" cy="16825"/>
            </a:xfrm>
            <a:custGeom>
              <a:avLst/>
              <a:gdLst/>
              <a:ahLst/>
              <a:cxnLst/>
              <a:rect l="l" t="t" r="r" b="b"/>
              <a:pathLst>
                <a:path w="814" h="673" extrusionOk="0">
                  <a:moveTo>
                    <a:pt x="403" y="1"/>
                  </a:moveTo>
                  <a:cubicBezTo>
                    <a:pt x="362" y="1"/>
                    <a:pt x="321" y="8"/>
                    <a:pt x="281" y="24"/>
                  </a:cubicBezTo>
                  <a:cubicBezTo>
                    <a:pt x="0" y="141"/>
                    <a:pt x="0" y="527"/>
                    <a:pt x="270" y="644"/>
                  </a:cubicBezTo>
                  <a:cubicBezTo>
                    <a:pt x="316" y="664"/>
                    <a:pt x="362" y="672"/>
                    <a:pt x="407" y="672"/>
                  </a:cubicBezTo>
                  <a:cubicBezTo>
                    <a:pt x="633" y="672"/>
                    <a:pt x="814" y="448"/>
                    <a:pt x="726" y="223"/>
                  </a:cubicBezTo>
                  <a:cubicBezTo>
                    <a:pt x="672" y="88"/>
                    <a:pt x="540" y="1"/>
                    <a:pt x="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18"/>
            <p:cNvSpPr/>
            <p:nvPr/>
          </p:nvSpPr>
          <p:spPr>
            <a:xfrm>
              <a:off x="4068100" y="3160725"/>
              <a:ext cx="22300" cy="16975"/>
            </a:xfrm>
            <a:custGeom>
              <a:avLst/>
              <a:gdLst/>
              <a:ahLst/>
              <a:cxnLst/>
              <a:rect l="l" t="t" r="r" b="b"/>
              <a:pathLst>
                <a:path w="892" h="679" extrusionOk="0">
                  <a:moveTo>
                    <a:pt x="374" y="0"/>
                  </a:moveTo>
                  <a:cubicBezTo>
                    <a:pt x="243" y="0"/>
                    <a:pt x="122" y="79"/>
                    <a:pt x="71" y="208"/>
                  </a:cubicBezTo>
                  <a:cubicBezTo>
                    <a:pt x="0" y="371"/>
                    <a:pt x="71" y="570"/>
                    <a:pt x="246" y="640"/>
                  </a:cubicBezTo>
                  <a:cubicBezTo>
                    <a:pt x="300" y="667"/>
                    <a:pt x="352" y="678"/>
                    <a:pt x="400" y="678"/>
                  </a:cubicBezTo>
                  <a:cubicBezTo>
                    <a:pt x="720" y="678"/>
                    <a:pt x="891" y="174"/>
                    <a:pt x="515" y="32"/>
                  </a:cubicBezTo>
                  <a:cubicBezTo>
                    <a:pt x="469" y="10"/>
                    <a:pt x="421" y="0"/>
                    <a:pt x="3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18"/>
            <p:cNvSpPr/>
            <p:nvPr/>
          </p:nvSpPr>
          <p:spPr>
            <a:xfrm>
              <a:off x="4066050" y="3244600"/>
              <a:ext cx="19775" cy="16850"/>
            </a:xfrm>
            <a:custGeom>
              <a:avLst/>
              <a:gdLst/>
              <a:ahLst/>
              <a:cxnLst/>
              <a:rect l="l" t="t" r="r" b="b"/>
              <a:pathLst>
                <a:path w="791" h="674" extrusionOk="0">
                  <a:moveTo>
                    <a:pt x="388" y="0"/>
                  </a:moveTo>
                  <a:cubicBezTo>
                    <a:pt x="349" y="0"/>
                    <a:pt x="309" y="8"/>
                    <a:pt x="270" y="23"/>
                  </a:cubicBezTo>
                  <a:cubicBezTo>
                    <a:pt x="94" y="93"/>
                    <a:pt x="1" y="292"/>
                    <a:pt x="82" y="468"/>
                  </a:cubicBezTo>
                  <a:cubicBezTo>
                    <a:pt x="136" y="604"/>
                    <a:pt x="261" y="674"/>
                    <a:pt x="386" y="674"/>
                  </a:cubicBezTo>
                  <a:cubicBezTo>
                    <a:pt x="509" y="674"/>
                    <a:pt x="633" y="607"/>
                    <a:pt x="691" y="468"/>
                  </a:cubicBezTo>
                  <a:cubicBezTo>
                    <a:pt x="791" y="238"/>
                    <a:pt x="610" y="0"/>
                    <a:pt x="3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18"/>
            <p:cNvSpPr/>
            <p:nvPr/>
          </p:nvSpPr>
          <p:spPr>
            <a:xfrm>
              <a:off x="4075125" y="3305350"/>
              <a:ext cx="7025" cy="5625"/>
            </a:xfrm>
            <a:custGeom>
              <a:avLst/>
              <a:gdLst/>
              <a:ahLst/>
              <a:cxnLst/>
              <a:rect l="l" t="t" r="r" b="b"/>
              <a:pathLst>
                <a:path w="281" h="225" extrusionOk="0">
                  <a:moveTo>
                    <a:pt x="163" y="0"/>
                  </a:moveTo>
                  <a:cubicBezTo>
                    <a:pt x="135" y="0"/>
                    <a:pt x="106" y="9"/>
                    <a:pt x="82" y="26"/>
                  </a:cubicBezTo>
                  <a:cubicBezTo>
                    <a:pt x="1" y="108"/>
                    <a:pt x="73" y="224"/>
                    <a:pt x="159" y="224"/>
                  </a:cubicBezTo>
                  <a:cubicBezTo>
                    <a:pt x="184" y="224"/>
                    <a:pt x="210" y="214"/>
                    <a:pt x="234" y="190"/>
                  </a:cubicBezTo>
                  <a:cubicBezTo>
                    <a:pt x="281" y="143"/>
                    <a:pt x="281" y="73"/>
                    <a:pt x="234" y="26"/>
                  </a:cubicBezTo>
                  <a:cubicBezTo>
                    <a:pt x="217" y="9"/>
                    <a:pt x="190" y="0"/>
                    <a:pt x="1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18"/>
            <p:cNvSpPr/>
            <p:nvPr/>
          </p:nvSpPr>
          <p:spPr>
            <a:xfrm>
              <a:off x="4172800" y="3347425"/>
              <a:ext cx="6750" cy="5675"/>
            </a:xfrm>
            <a:custGeom>
              <a:avLst/>
              <a:gdLst/>
              <a:ahLst/>
              <a:cxnLst/>
              <a:rect l="l" t="t" r="r" b="b"/>
              <a:pathLst>
                <a:path w="270" h="227" extrusionOk="0">
                  <a:moveTo>
                    <a:pt x="112" y="1"/>
                  </a:moveTo>
                  <a:cubicBezTo>
                    <a:pt x="53" y="1"/>
                    <a:pt x="1" y="48"/>
                    <a:pt x="1" y="110"/>
                  </a:cubicBezTo>
                  <a:cubicBezTo>
                    <a:pt x="1" y="180"/>
                    <a:pt x="48" y="227"/>
                    <a:pt x="106" y="227"/>
                  </a:cubicBezTo>
                  <a:cubicBezTo>
                    <a:pt x="211" y="227"/>
                    <a:pt x="270" y="110"/>
                    <a:pt x="200" y="40"/>
                  </a:cubicBezTo>
                  <a:cubicBezTo>
                    <a:pt x="172" y="13"/>
                    <a:pt x="141" y="1"/>
                    <a:pt x="1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18"/>
            <p:cNvSpPr/>
            <p:nvPr/>
          </p:nvSpPr>
          <p:spPr>
            <a:xfrm>
              <a:off x="4270775" y="3309250"/>
              <a:ext cx="7050" cy="5625"/>
            </a:xfrm>
            <a:custGeom>
              <a:avLst/>
              <a:gdLst/>
              <a:ahLst/>
              <a:cxnLst/>
              <a:rect l="l" t="t" r="r" b="b"/>
              <a:pathLst>
                <a:path w="282" h="225" extrusionOk="0">
                  <a:moveTo>
                    <a:pt x="118" y="0"/>
                  </a:moveTo>
                  <a:cubicBezTo>
                    <a:pt x="91" y="0"/>
                    <a:pt x="63" y="10"/>
                    <a:pt x="36" y="34"/>
                  </a:cubicBezTo>
                  <a:cubicBezTo>
                    <a:pt x="1" y="81"/>
                    <a:pt x="1" y="151"/>
                    <a:pt x="36" y="198"/>
                  </a:cubicBezTo>
                  <a:cubicBezTo>
                    <a:pt x="59" y="216"/>
                    <a:pt x="89" y="224"/>
                    <a:pt x="118" y="224"/>
                  </a:cubicBezTo>
                  <a:cubicBezTo>
                    <a:pt x="147" y="224"/>
                    <a:pt x="176" y="216"/>
                    <a:pt x="200" y="198"/>
                  </a:cubicBezTo>
                  <a:cubicBezTo>
                    <a:pt x="281" y="117"/>
                    <a:pt x="209" y="0"/>
                    <a:pt x="1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18"/>
            <p:cNvSpPr/>
            <p:nvPr/>
          </p:nvSpPr>
          <p:spPr>
            <a:xfrm>
              <a:off x="4313200" y="3213025"/>
              <a:ext cx="6750" cy="5850"/>
            </a:xfrm>
            <a:custGeom>
              <a:avLst/>
              <a:gdLst/>
              <a:ahLst/>
              <a:cxnLst/>
              <a:rect l="l" t="t" r="r" b="b"/>
              <a:pathLst>
                <a:path w="270" h="234" extrusionOk="0">
                  <a:moveTo>
                    <a:pt x="121" y="1"/>
                  </a:moveTo>
                  <a:cubicBezTo>
                    <a:pt x="65" y="1"/>
                    <a:pt x="12" y="45"/>
                    <a:pt x="12" y="116"/>
                  </a:cubicBezTo>
                  <a:cubicBezTo>
                    <a:pt x="0" y="175"/>
                    <a:pt x="59" y="221"/>
                    <a:pt x="117" y="233"/>
                  </a:cubicBezTo>
                  <a:cubicBezTo>
                    <a:pt x="211" y="233"/>
                    <a:pt x="269" y="116"/>
                    <a:pt x="199" y="34"/>
                  </a:cubicBezTo>
                  <a:cubicBezTo>
                    <a:pt x="176" y="11"/>
                    <a:pt x="148" y="1"/>
                    <a:pt x="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18"/>
            <p:cNvSpPr/>
            <p:nvPr/>
          </p:nvSpPr>
          <p:spPr>
            <a:xfrm>
              <a:off x="4274575" y="3115325"/>
              <a:ext cx="7275" cy="5625"/>
            </a:xfrm>
            <a:custGeom>
              <a:avLst/>
              <a:gdLst/>
              <a:ahLst/>
              <a:cxnLst/>
              <a:rect l="l" t="t" r="r" b="b"/>
              <a:pathLst>
                <a:path w="291" h="225" extrusionOk="0">
                  <a:moveTo>
                    <a:pt x="125" y="1"/>
                  </a:moveTo>
                  <a:cubicBezTo>
                    <a:pt x="99" y="1"/>
                    <a:pt x="72" y="11"/>
                    <a:pt x="48" y="35"/>
                  </a:cubicBezTo>
                  <a:cubicBezTo>
                    <a:pt x="1" y="82"/>
                    <a:pt x="1" y="152"/>
                    <a:pt x="48" y="199"/>
                  </a:cubicBezTo>
                  <a:cubicBezTo>
                    <a:pt x="71" y="216"/>
                    <a:pt x="100" y="225"/>
                    <a:pt x="130" y="225"/>
                  </a:cubicBezTo>
                  <a:cubicBezTo>
                    <a:pt x="159" y="225"/>
                    <a:pt x="188" y="216"/>
                    <a:pt x="212" y="199"/>
                  </a:cubicBezTo>
                  <a:lnTo>
                    <a:pt x="200" y="199"/>
                  </a:lnTo>
                  <a:cubicBezTo>
                    <a:pt x="290" y="117"/>
                    <a:pt x="213" y="1"/>
                    <a:pt x="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18"/>
            <p:cNvSpPr/>
            <p:nvPr/>
          </p:nvSpPr>
          <p:spPr>
            <a:xfrm>
              <a:off x="4178225" y="3073050"/>
              <a:ext cx="6000" cy="5500"/>
            </a:xfrm>
            <a:custGeom>
              <a:avLst/>
              <a:gdLst/>
              <a:ahLst/>
              <a:cxnLst/>
              <a:rect l="l" t="t" r="r" b="b"/>
              <a:pathLst>
                <a:path w="240" h="220" extrusionOk="0">
                  <a:moveTo>
                    <a:pt x="122" y="0"/>
                  </a:moveTo>
                  <a:cubicBezTo>
                    <a:pt x="62" y="0"/>
                    <a:pt x="0" y="41"/>
                    <a:pt x="6" y="123"/>
                  </a:cubicBezTo>
                  <a:cubicBezTo>
                    <a:pt x="18" y="187"/>
                    <a:pt x="70" y="220"/>
                    <a:pt x="122" y="220"/>
                  </a:cubicBezTo>
                  <a:cubicBezTo>
                    <a:pt x="173" y="220"/>
                    <a:pt x="222" y="187"/>
                    <a:pt x="228" y="123"/>
                  </a:cubicBezTo>
                  <a:cubicBezTo>
                    <a:pt x="240" y="41"/>
                    <a:pt x="181" y="0"/>
                    <a:pt x="1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18"/>
            <p:cNvSpPr/>
            <p:nvPr/>
          </p:nvSpPr>
          <p:spPr>
            <a:xfrm>
              <a:off x="4079800" y="3111250"/>
              <a:ext cx="7325" cy="5600"/>
            </a:xfrm>
            <a:custGeom>
              <a:avLst/>
              <a:gdLst/>
              <a:ahLst/>
              <a:cxnLst/>
              <a:rect l="l" t="t" r="r" b="b"/>
              <a:pathLst>
                <a:path w="293" h="224" extrusionOk="0">
                  <a:moveTo>
                    <a:pt x="124" y="0"/>
                  </a:moveTo>
                  <a:cubicBezTo>
                    <a:pt x="97" y="0"/>
                    <a:pt x="69" y="12"/>
                    <a:pt x="47" y="34"/>
                  </a:cubicBezTo>
                  <a:cubicBezTo>
                    <a:pt x="0" y="69"/>
                    <a:pt x="0" y="139"/>
                    <a:pt x="47" y="186"/>
                  </a:cubicBezTo>
                  <a:cubicBezTo>
                    <a:pt x="63" y="213"/>
                    <a:pt x="86" y="224"/>
                    <a:pt x="110" y="224"/>
                  </a:cubicBezTo>
                  <a:cubicBezTo>
                    <a:pt x="192" y="224"/>
                    <a:pt x="292" y="100"/>
                    <a:pt x="211" y="46"/>
                  </a:cubicBezTo>
                  <a:cubicBezTo>
                    <a:pt x="186" y="15"/>
                    <a:pt x="155" y="0"/>
                    <a:pt x="1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18"/>
            <p:cNvSpPr/>
            <p:nvPr/>
          </p:nvSpPr>
          <p:spPr>
            <a:xfrm>
              <a:off x="4037975" y="3207425"/>
              <a:ext cx="6450" cy="5775"/>
            </a:xfrm>
            <a:custGeom>
              <a:avLst/>
              <a:gdLst/>
              <a:ahLst/>
              <a:cxnLst/>
              <a:rect l="l" t="t" r="r" b="b"/>
              <a:pathLst>
                <a:path w="258" h="231" extrusionOk="0">
                  <a:moveTo>
                    <a:pt x="106" y="1"/>
                  </a:moveTo>
                  <a:cubicBezTo>
                    <a:pt x="47" y="1"/>
                    <a:pt x="0" y="48"/>
                    <a:pt x="0" y="118"/>
                  </a:cubicBezTo>
                  <a:cubicBezTo>
                    <a:pt x="0" y="183"/>
                    <a:pt x="57" y="231"/>
                    <a:pt x="114" y="231"/>
                  </a:cubicBezTo>
                  <a:cubicBezTo>
                    <a:pt x="140" y="231"/>
                    <a:pt x="166" y="221"/>
                    <a:pt x="188" y="200"/>
                  </a:cubicBezTo>
                  <a:cubicBezTo>
                    <a:pt x="258" y="130"/>
                    <a:pt x="211" y="1"/>
                    <a:pt x="1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18"/>
            <p:cNvSpPr/>
            <p:nvPr/>
          </p:nvSpPr>
          <p:spPr>
            <a:xfrm>
              <a:off x="4105250" y="3358350"/>
              <a:ext cx="13475" cy="11225"/>
            </a:xfrm>
            <a:custGeom>
              <a:avLst/>
              <a:gdLst/>
              <a:ahLst/>
              <a:cxnLst/>
              <a:rect l="l" t="t" r="r" b="b"/>
              <a:pathLst>
                <a:path w="539" h="449" extrusionOk="0">
                  <a:moveTo>
                    <a:pt x="267" y="1"/>
                  </a:moveTo>
                  <a:cubicBezTo>
                    <a:pt x="182" y="1"/>
                    <a:pt x="104" y="53"/>
                    <a:pt x="70" y="129"/>
                  </a:cubicBezTo>
                  <a:cubicBezTo>
                    <a:pt x="1" y="289"/>
                    <a:pt x="118" y="449"/>
                    <a:pt x="270" y="449"/>
                  </a:cubicBezTo>
                  <a:cubicBezTo>
                    <a:pt x="296" y="449"/>
                    <a:pt x="324" y="444"/>
                    <a:pt x="351" y="433"/>
                  </a:cubicBezTo>
                  <a:cubicBezTo>
                    <a:pt x="538" y="352"/>
                    <a:pt x="538" y="94"/>
                    <a:pt x="363" y="24"/>
                  </a:cubicBezTo>
                  <a:cubicBezTo>
                    <a:pt x="331" y="8"/>
                    <a:pt x="298" y="1"/>
                    <a:pt x="2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18"/>
            <p:cNvSpPr/>
            <p:nvPr/>
          </p:nvSpPr>
          <p:spPr>
            <a:xfrm>
              <a:off x="4232050" y="3361175"/>
              <a:ext cx="13025" cy="11050"/>
            </a:xfrm>
            <a:custGeom>
              <a:avLst/>
              <a:gdLst/>
              <a:ahLst/>
              <a:cxnLst/>
              <a:rect l="l" t="t" r="r" b="b"/>
              <a:pathLst>
                <a:path w="521" h="442" extrusionOk="0">
                  <a:moveTo>
                    <a:pt x="273" y="1"/>
                  </a:moveTo>
                  <a:cubicBezTo>
                    <a:pt x="139" y="1"/>
                    <a:pt x="0" y="125"/>
                    <a:pt x="52" y="297"/>
                  </a:cubicBezTo>
                  <a:cubicBezTo>
                    <a:pt x="88" y="387"/>
                    <a:pt x="172" y="442"/>
                    <a:pt x="262" y="442"/>
                  </a:cubicBezTo>
                  <a:cubicBezTo>
                    <a:pt x="289" y="442"/>
                    <a:pt x="317" y="437"/>
                    <a:pt x="345" y="426"/>
                  </a:cubicBezTo>
                  <a:cubicBezTo>
                    <a:pt x="462" y="379"/>
                    <a:pt x="520" y="250"/>
                    <a:pt x="462" y="133"/>
                  </a:cubicBezTo>
                  <a:cubicBezTo>
                    <a:pt x="424" y="40"/>
                    <a:pt x="349" y="1"/>
                    <a:pt x="2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18"/>
            <p:cNvSpPr/>
            <p:nvPr/>
          </p:nvSpPr>
          <p:spPr>
            <a:xfrm>
              <a:off x="4322850" y="3273625"/>
              <a:ext cx="13725" cy="11200"/>
            </a:xfrm>
            <a:custGeom>
              <a:avLst/>
              <a:gdLst/>
              <a:ahLst/>
              <a:cxnLst/>
              <a:rect l="l" t="t" r="r" b="b"/>
              <a:pathLst>
                <a:path w="549" h="448" extrusionOk="0">
                  <a:moveTo>
                    <a:pt x="286" y="0"/>
                  </a:moveTo>
                  <a:cubicBezTo>
                    <a:pt x="258" y="0"/>
                    <a:pt x="228" y="7"/>
                    <a:pt x="199" y="20"/>
                  </a:cubicBezTo>
                  <a:cubicBezTo>
                    <a:pt x="12" y="90"/>
                    <a:pt x="0" y="348"/>
                    <a:pt x="188" y="430"/>
                  </a:cubicBezTo>
                  <a:cubicBezTo>
                    <a:pt x="218" y="442"/>
                    <a:pt x="249" y="448"/>
                    <a:pt x="279" y="448"/>
                  </a:cubicBezTo>
                  <a:cubicBezTo>
                    <a:pt x="366" y="448"/>
                    <a:pt x="445" y="400"/>
                    <a:pt x="480" y="313"/>
                  </a:cubicBezTo>
                  <a:cubicBezTo>
                    <a:pt x="548" y="157"/>
                    <a:pt x="429" y="0"/>
                    <a:pt x="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18"/>
            <p:cNvSpPr/>
            <p:nvPr/>
          </p:nvSpPr>
          <p:spPr>
            <a:xfrm>
              <a:off x="4325775" y="3147725"/>
              <a:ext cx="13175" cy="11275"/>
            </a:xfrm>
            <a:custGeom>
              <a:avLst/>
              <a:gdLst/>
              <a:ahLst/>
              <a:cxnLst/>
              <a:rect l="l" t="t" r="r" b="b"/>
              <a:pathLst>
                <a:path w="527" h="451" extrusionOk="0">
                  <a:moveTo>
                    <a:pt x="267" y="1"/>
                  </a:moveTo>
                  <a:cubicBezTo>
                    <a:pt x="185" y="1"/>
                    <a:pt x="105" y="45"/>
                    <a:pt x="71" y="131"/>
                  </a:cubicBezTo>
                  <a:cubicBezTo>
                    <a:pt x="1" y="291"/>
                    <a:pt x="118" y="450"/>
                    <a:pt x="270" y="450"/>
                  </a:cubicBezTo>
                  <a:cubicBezTo>
                    <a:pt x="296" y="450"/>
                    <a:pt x="324" y="445"/>
                    <a:pt x="351" y="435"/>
                  </a:cubicBezTo>
                  <a:cubicBezTo>
                    <a:pt x="468" y="388"/>
                    <a:pt x="527" y="260"/>
                    <a:pt x="480" y="143"/>
                  </a:cubicBezTo>
                  <a:cubicBezTo>
                    <a:pt x="438" y="48"/>
                    <a:pt x="351" y="1"/>
                    <a:pt x="2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8"/>
            <p:cNvSpPr/>
            <p:nvPr/>
          </p:nvSpPr>
          <p:spPr>
            <a:xfrm>
              <a:off x="4238050" y="3056875"/>
              <a:ext cx="13175" cy="11100"/>
            </a:xfrm>
            <a:custGeom>
              <a:avLst/>
              <a:gdLst/>
              <a:ahLst/>
              <a:cxnLst/>
              <a:rect l="l" t="t" r="r" b="b"/>
              <a:pathLst>
                <a:path w="527" h="444" extrusionOk="0">
                  <a:moveTo>
                    <a:pt x="266" y="1"/>
                  </a:moveTo>
                  <a:cubicBezTo>
                    <a:pt x="118" y="1"/>
                    <a:pt x="0" y="147"/>
                    <a:pt x="58" y="302"/>
                  </a:cubicBezTo>
                  <a:cubicBezTo>
                    <a:pt x="94" y="397"/>
                    <a:pt x="181" y="444"/>
                    <a:pt x="268" y="444"/>
                  </a:cubicBezTo>
                  <a:cubicBezTo>
                    <a:pt x="353" y="444"/>
                    <a:pt x="439" y="400"/>
                    <a:pt x="479" y="314"/>
                  </a:cubicBezTo>
                  <a:cubicBezTo>
                    <a:pt x="526" y="197"/>
                    <a:pt x="468" y="68"/>
                    <a:pt x="362" y="21"/>
                  </a:cubicBezTo>
                  <a:cubicBezTo>
                    <a:pt x="330" y="7"/>
                    <a:pt x="297" y="1"/>
                    <a:pt x="2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18"/>
            <p:cNvSpPr/>
            <p:nvPr/>
          </p:nvSpPr>
          <p:spPr>
            <a:xfrm>
              <a:off x="4111375" y="3054325"/>
              <a:ext cx="13775" cy="11200"/>
            </a:xfrm>
            <a:custGeom>
              <a:avLst/>
              <a:gdLst/>
              <a:ahLst/>
              <a:cxnLst/>
              <a:rect l="l" t="t" r="r" b="b"/>
              <a:pathLst>
                <a:path w="551" h="448" extrusionOk="0">
                  <a:moveTo>
                    <a:pt x="286" y="0"/>
                  </a:moveTo>
                  <a:cubicBezTo>
                    <a:pt x="257" y="0"/>
                    <a:pt x="227" y="6"/>
                    <a:pt x="200" y="18"/>
                  </a:cubicBezTo>
                  <a:cubicBezTo>
                    <a:pt x="13" y="88"/>
                    <a:pt x="1" y="346"/>
                    <a:pt x="188" y="427"/>
                  </a:cubicBezTo>
                  <a:cubicBezTo>
                    <a:pt x="219" y="441"/>
                    <a:pt x="250" y="447"/>
                    <a:pt x="280" y="447"/>
                  </a:cubicBezTo>
                  <a:cubicBezTo>
                    <a:pt x="430" y="447"/>
                    <a:pt x="551" y="291"/>
                    <a:pt x="492" y="135"/>
                  </a:cubicBezTo>
                  <a:cubicBezTo>
                    <a:pt x="458" y="48"/>
                    <a:pt x="371" y="0"/>
                    <a:pt x="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18"/>
            <p:cNvSpPr/>
            <p:nvPr/>
          </p:nvSpPr>
          <p:spPr>
            <a:xfrm>
              <a:off x="4020425" y="3141475"/>
              <a:ext cx="13475" cy="11075"/>
            </a:xfrm>
            <a:custGeom>
              <a:avLst/>
              <a:gdLst/>
              <a:ahLst/>
              <a:cxnLst/>
              <a:rect l="l" t="t" r="r" b="b"/>
              <a:pathLst>
                <a:path w="539" h="443" extrusionOk="0">
                  <a:moveTo>
                    <a:pt x="272" y="0"/>
                  </a:moveTo>
                  <a:cubicBezTo>
                    <a:pt x="185" y="0"/>
                    <a:pt x="105" y="49"/>
                    <a:pt x="71" y="135"/>
                  </a:cubicBezTo>
                  <a:cubicBezTo>
                    <a:pt x="1" y="285"/>
                    <a:pt x="118" y="443"/>
                    <a:pt x="270" y="443"/>
                  </a:cubicBezTo>
                  <a:cubicBezTo>
                    <a:pt x="296" y="443"/>
                    <a:pt x="324" y="438"/>
                    <a:pt x="351" y="428"/>
                  </a:cubicBezTo>
                  <a:cubicBezTo>
                    <a:pt x="539" y="358"/>
                    <a:pt x="539" y="100"/>
                    <a:pt x="363" y="18"/>
                  </a:cubicBezTo>
                  <a:cubicBezTo>
                    <a:pt x="333" y="6"/>
                    <a:pt x="302" y="0"/>
                    <a:pt x="2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8"/>
            <p:cNvSpPr/>
            <p:nvPr/>
          </p:nvSpPr>
          <p:spPr>
            <a:xfrm>
              <a:off x="4015875" y="3267275"/>
              <a:ext cx="15100" cy="11625"/>
            </a:xfrm>
            <a:custGeom>
              <a:avLst/>
              <a:gdLst/>
              <a:ahLst/>
              <a:cxnLst/>
              <a:rect l="l" t="t" r="r" b="b"/>
              <a:pathLst>
                <a:path w="604" h="465" extrusionOk="0">
                  <a:moveTo>
                    <a:pt x="347" y="1"/>
                  </a:moveTo>
                  <a:cubicBezTo>
                    <a:pt x="320" y="1"/>
                    <a:pt x="292" y="6"/>
                    <a:pt x="264" y="17"/>
                  </a:cubicBezTo>
                  <a:lnTo>
                    <a:pt x="264" y="29"/>
                  </a:lnTo>
                  <a:cubicBezTo>
                    <a:pt x="0" y="110"/>
                    <a:pt x="98" y="465"/>
                    <a:pt x="320" y="465"/>
                  </a:cubicBezTo>
                  <a:cubicBezTo>
                    <a:pt x="353" y="465"/>
                    <a:pt x="390" y="457"/>
                    <a:pt x="428" y="438"/>
                  </a:cubicBezTo>
                  <a:cubicBezTo>
                    <a:pt x="545" y="391"/>
                    <a:pt x="604" y="263"/>
                    <a:pt x="557" y="146"/>
                  </a:cubicBezTo>
                  <a:cubicBezTo>
                    <a:pt x="521" y="56"/>
                    <a:pt x="437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8"/>
            <p:cNvSpPr/>
            <p:nvPr/>
          </p:nvSpPr>
          <p:spPr>
            <a:xfrm>
              <a:off x="4036225" y="3343150"/>
              <a:ext cx="6150" cy="5650"/>
            </a:xfrm>
            <a:custGeom>
              <a:avLst/>
              <a:gdLst/>
              <a:ahLst/>
              <a:cxnLst/>
              <a:rect l="l" t="t" r="r" b="b"/>
              <a:pathLst>
                <a:path w="246" h="226" extrusionOk="0">
                  <a:moveTo>
                    <a:pt x="127" y="0"/>
                  </a:moveTo>
                  <a:cubicBezTo>
                    <a:pt x="100" y="0"/>
                    <a:pt x="70" y="12"/>
                    <a:pt x="47" y="35"/>
                  </a:cubicBezTo>
                  <a:cubicBezTo>
                    <a:pt x="0" y="82"/>
                    <a:pt x="0" y="152"/>
                    <a:pt x="47" y="199"/>
                  </a:cubicBezTo>
                  <a:cubicBezTo>
                    <a:pt x="70" y="217"/>
                    <a:pt x="100" y="225"/>
                    <a:pt x="127" y="225"/>
                  </a:cubicBezTo>
                  <a:cubicBezTo>
                    <a:pt x="155" y="225"/>
                    <a:pt x="182" y="217"/>
                    <a:pt x="199" y="199"/>
                  </a:cubicBezTo>
                  <a:cubicBezTo>
                    <a:pt x="246" y="152"/>
                    <a:pt x="246" y="82"/>
                    <a:pt x="199" y="35"/>
                  </a:cubicBezTo>
                  <a:cubicBezTo>
                    <a:pt x="182" y="12"/>
                    <a:pt x="155" y="0"/>
                    <a:pt x="1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8"/>
            <p:cNvSpPr/>
            <p:nvPr/>
          </p:nvSpPr>
          <p:spPr>
            <a:xfrm>
              <a:off x="4171625" y="3402275"/>
              <a:ext cx="6750" cy="5825"/>
            </a:xfrm>
            <a:custGeom>
              <a:avLst/>
              <a:gdLst/>
              <a:ahLst/>
              <a:cxnLst/>
              <a:rect l="l" t="t" r="r" b="b"/>
              <a:pathLst>
                <a:path w="270" h="233" extrusionOk="0">
                  <a:moveTo>
                    <a:pt x="119" y="0"/>
                  </a:moveTo>
                  <a:cubicBezTo>
                    <a:pt x="59" y="0"/>
                    <a:pt x="1" y="45"/>
                    <a:pt x="1" y="115"/>
                  </a:cubicBezTo>
                  <a:cubicBezTo>
                    <a:pt x="1" y="174"/>
                    <a:pt x="48" y="221"/>
                    <a:pt x="118" y="232"/>
                  </a:cubicBezTo>
                  <a:cubicBezTo>
                    <a:pt x="212" y="232"/>
                    <a:pt x="270" y="104"/>
                    <a:pt x="200" y="34"/>
                  </a:cubicBezTo>
                  <a:cubicBezTo>
                    <a:pt x="177" y="11"/>
                    <a:pt x="148" y="0"/>
                    <a:pt x="1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18"/>
            <p:cNvSpPr/>
            <p:nvPr/>
          </p:nvSpPr>
          <p:spPr>
            <a:xfrm>
              <a:off x="4307925" y="3349050"/>
              <a:ext cx="7325" cy="5175"/>
            </a:xfrm>
            <a:custGeom>
              <a:avLst/>
              <a:gdLst/>
              <a:ahLst/>
              <a:cxnLst/>
              <a:rect l="l" t="t" r="r" b="b"/>
              <a:pathLst>
                <a:path w="293" h="207" extrusionOk="0">
                  <a:moveTo>
                    <a:pt x="186" y="1"/>
                  </a:moveTo>
                  <a:cubicBezTo>
                    <a:pt x="103" y="1"/>
                    <a:pt x="0" y="121"/>
                    <a:pt x="83" y="185"/>
                  </a:cubicBezTo>
                  <a:cubicBezTo>
                    <a:pt x="102" y="200"/>
                    <a:pt x="124" y="207"/>
                    <a:pt x="144" y="207"/>
                  </a:cubicBezTo>
                  <a:cubicBezTo>
                    <a:pt x="222" y="207"/>
                    <a:pt x="293" y="116"/>
                    <a:pt x="246" y="33"/>
                  </a:cubicBezTo>
                  <a:cubicBezTo>
                    <a:pt x="231" y="10"/>
                    <a:pt x="209" y="1"/>
                    <a:pt x="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18"/>
            <p:cNvSpPr/>
            <p:nvPr/>
          </p:nvSpPr>
          <p:spPr>
            <a:xfrm>
              <a:off x="4368475" y="3214200"/>
              <a:ext cx="6450" cy="5825"/>
            </a:xfrm>
            <a:custGeom>
              <a:avLst/>
              <a:gdLst/>
              <a:ahLst/>
              <a:cxnLst/>
              <a:rect l="l" t="t" r="r" b="b"/>
              <a:pathLst>
                <a:path w="258" h="233" extrusionOk="0">
                  <a:moveTo>
                    <a:pt x="110" y="1"/>
                  </a:moveTo>
                  <a:cubicBezTo>
                    <a:pt x="53" y="1"/>
                    <a:pt x="0" y="45"/>
                    <a:pt x="0" y="116"/>
                  </a:cubicBezTo>
                  <a:cubicBezTo>
                    <a:pt x="0" y="174"/>
                    <a:pt x="47" y="221"/>
                    <a:pt x="106" y="233"/>
                  </a:cubicBezTo>
                  <a:cubicBezTo>
                    <a:pt x="211" y="233"/>
                    <a:pt x="258" y="104"/>
                    <a:pt x="188" y="34"/>
                  </a:cubicBezTo>
                  <a:cubicBezTo>
                    <a:pt x="165" y="11"/>
                    <a:pt x="137" y="1"/>
                    <a:pt x="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18"/>
            <p:cNvSpPr/>
            <p:nvPr/>
          </p:nvSpPr>
          <p:spPr>
            <a:xfrm>
              <a:off x="4314650" y="3077325"/>
              <a:ext cx="5875" cy="5600"/>
            </a:xfrm>
            <a:custGeom>
              <a:avLst/>
              <a:gdLst/>
              <a:ahLst/>
              <a:cxnLst/>
              <a:rect l="l" t="t" r="r" b="b"/>
              <a:pathLst>
                <a:path w="235" h="224" extrusionOk="0">
                  <a:moveTo>
                    <a:pt x="115" y="1"/>
                  </a:moveTo>
                  <a:cubicBezTo>
                    <a:pt x="59" y="1"/>
                    <a:pt x="1" y="45"/>
                    <a:pt x="1" y="116"/>
                  </a:cubicBezTo>
                  <a:cubicBezTo>
                    <a:pt x="1" y="181"/>
                    <a:pt x="63" y="223"/>
                    <a:pt x="121" y="223"/>
                  </a:cubicBezTo>
                  <a:cubicBezTo>
                    <a:pt x="146" y="223"/>
                    <a:pt x="170" y="215"/>
                    <a:pt x="188" y="198"/>
                  </a:cubicBezTo>
                  <a:cubicBezTo>
                    <a:pt x="235" y="151"/>
                    <a:pt x="235" y="81"/>
                    <a:pt x="188" y="34"/>
                  </a:cubicBezTo>
                  <a:cubicBezTo>
                    <a:pt x="169" y="11"/>
                    <a:pt x="142" y="1"/>
                    <a:pt x="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18"/>
            <p:cNvSpPr/>
            <p:nvPr/>
          </p:nvSpPr>
          <p:spPr>
            <a:xfrm>
              <a:off x="4178725" y="3018475"/>
              <a:ext cx="6400" cy="5550"/>
            </a:xfrm>
            <a:custGeom>
              <a:avLst/>
              <a:gdLst/>
              <a:ahLst/>
              <a:cxnLst/>
              <a:rect l="l" t="t" r="r" b="b"/>
              <a:pathLst>
                <a:path w="256" h="222" extrusionOk="0">
                  <a:moveTo>
                    <a:pt x="137" y="1"/>
                  </a:moveTo>
                  <a:cubicBezTo>
                    <a:pt x="41" y="1"/>
                    <a:pt x="1" y="121"/>
                    <a:pt x="68" y="188"/>
                  </a:cubicBezTo>
                  <a:cubicBezTo>
                    <a:pt x="91" y="211"/>
                    <a:pt x="119" y="222"/>
                    <a:pt x="146" y="222"/>
                  </a:cubicBezTo>
                  <a:cubicBezTo>
                    <a:pt x="202" y="222"/>
                    <a:pt x="255" y="177"/>
                    <a:pt x="255" y="107"/>
                  </a:cubicBezTo>
                  <a:cubicBezTo>
                    <a:pt x="255" y="48"/>
                    <a:pt x="208" y="1"/>
                    <a:pt x="150" y="1"/>
                  </a:cubicBezTo>
                  <a:cubicBezTo>
                    <a:pt x="145" y="1"/>
                    <a:pt x="141" y="1"/>
                    <a:pt x="1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18"/>
            <p:cNvSpPr/>
            <p:nvPr/>
          </p:nvSpPr>
          <p:spPr>
            <a:xfrm>
              <a:off x="4041775" y="3071725"/>
              <a:ext cx="7050" cy="5725"/>
            </a:xfrm>
            <a:custGeom>
              <a:avLst/>
              <a:gdLst/>
              <a:ahLst/>
              <a:cxnLst/>
              <a:rect l="l" t="t" r="r" b="b"/>
              <a:pathLst>
                <a:path w="282" h="229" extrusionOk="0">
                  <a:moveTo>
                    <a:pt x="129" y="1"/>
                  </a:moveTo>
                  <a:cubicBezTo>
                    <a:pt x="100" y="1"/>
                    <a:pt x="71" y="12"/>
                    <a:pt x="47" y="36"/>
                  </a:cubicBezTo>
                  <a:cubicBezTo>
                    <a:pt x="1" y="82"/>
                    <a:pt x="1" y="153"/>
                    <a:pt x="47" y="188"/>
                  </a:cubicBezTo>
                  <a:cubicBezTo>
                    <a:pt x="73" y="216"/>
                    <a:pt x="102" y="228"/>
                    <a:pt x="129" y="228"/>
                  </a:cubicBezTo>
                  <a:cubicBezTo>
                    <a:pt x="212" y="228"/>
                    <a:pt x="282" y="115"/>
                    <a:pt x="211" y="36"/>
                  </a:cubicBezTo>
                  <a:cubicBezTo>
                    <a:pt x="188" y="12"/>
                    <a:pt x="158" y="1"/>
                    <a:pt x="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18"/>
            <p:cNvSpPr/>
            <p:nvPr/>
          </p:nvSpPr>
          <p:spPr>
            <a:xfrm>
              <a:off x="3981625" y="3206525"/>
              <a:ext cx="8025" cy="5625"/>
            </a:xfrm>
            <a:custGeom>
              <a:avLst/>
              <a:gdLst/>
              <a:ahLst/>
              <a:cxnLst/>
              <a:rect l="l" t="t" r="r" b="b"/>
              <a:pathLst>
                <a:path w="321" h="225" extrusionOk="0">
                  <a:moveTo>
                    <a:pt x="140" y="0"/>
                  </a:moveTo>
                  <a:cubicBezTo>
                    <a:pt x="0" y="0"/>
                    <a:pt x="3" y="224"/>
                    <a:pt x="150" y="224"/>
                  </a:cubicBezTo>
                  <a:cubicBezTo>
                    <a:pt x="153" y="224"/>
                    <a:pt x="157" y="224"/>
                    <a:pt x="160" y="224"/>
                  </a:cubicBezTo>
                  <a:cubicBezTo>
                    <a:pt x="164" y="224"/>
                    <a:pt x="168" y="224"/>
                    <a:pt x="171" y="224"/>
                  </a:cubicBezTo>
                  <a:cubicBezTo>
                    <a:pt x="317" y="224"/>
                    <a:pt x="320" y="0"/>
                    <a:pt x="181" y="0"/>
                  </a:cubicBezTo>
                  <a:cubicBezTo>
                    <a:pt x="174" y="0"/>
                    <a:pt x="167" y="1"/>
                    <a:pt x="160" y="2"/>
                  </a:cubicBezTo>
                  <a:cubicBezTo>
                    <a:pt x="153" y="1"/>
                    <a:pt x="146" y="0"/>
                    <a:pt x="1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18"/>
            <p:cNvSpPr/>
            <p:nvPr/>
          </p:nvSpPr>
          <p:spPr>
            <a:xfrm>
              <a:off x="6443300" y="3861700"/>
              <a:ext cx="22550" cy="20275"/>
            </a:xfrm>
            <a:custGeom>
              <a:avLst/>
              <a:gdLst/>
              <a:ahLst/>
              <a:cxnLst/>
              <a:rect l="l" t="t" r="r" b="b"/>
              <a:pathLst>
                <a:path w="902" h="811" extrusionOk="0">
                  <a:moveTo>
                    <a:pt x="444" y="0"/>
                  </a:moveTo>
                  <a:cubicBezTo>
                    <a:pt x="344" y="0"/>
                    <a:pt x="243" y="39"/>
                    <a:pt x="164" y="118"/>
                  </a:cubicBezTo>
                  <a:cubicBezTo>
                    <a:pt x="1" y="270"/>
                    <a:pt x="1" y="527"/>
                    <a:pt x="153" y="691"/>
                  </a:cubicBezTo>
                  <a:cubicBezTo>
                    <a:pt x="232" y="770"/>
                    <a:pt x="339" y="811"/>
                    <a:pt x="447" y="811"/>
                  </a:cubicBezTo>
                  <a:cubicBezTo>
                    <a:pt x="547" y="811"/>
                    <a:pt x="647" y="776"/>
                    <a:pt x="726" y="703"/>
                  </a:cubicBezTo>
                  <a:cubicBezTo>
                    <a:pt x="890" y="539"/>
                    <a:pt x="901" y="281"/>
                    <a:pt x="738" y="129"/>
                  </a:cubicBezTo>
                  <a:cubicBezTo>
                    <a:pt x="659" y="44"/>
                    <a:pt x="552" y="0"/>
                    <a:pt x="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18"/>
            <p:cNvSpPr/>
            <p:nvPr/>
          </p:nvSpPr>
          <p:spPr>
            <a:xfrm>
              <a:off x="6482200" y="3862575"/>
              <a:ext cx="22550" cy="20275"/>
            </a:xfrm>
            <a:custGeom>
              <a:avLst/>
              <a:gdLst/>
              <a:ahLst/>
              <a:cxnLst/>
              <a:rect l="l" t="t" r="r" b="b"/>
              <a:pathLst>
                <a:path w="902" h="811" extrusionOk="0">
                  <a:moveTo>
                    <a:pt x="447" y="1"/>
                  </a:moveTo>
                  <a:cubicBezTo>
                    <a:pt x="347" y="1"/>
                    <a:pt x="249" y="39"/>
                    <a:pt x="176" y="118"/>
                  </a:cubicBezTo>
                  <a:cubicBezTo>
                    <a:pt x="12" y="270"/>
                    <a:pt x="1" y="527"/>
                    <a:pt x="164" y="691"/>
                  </a:cubicBezTo>
                  <a:cubicBezTo>
                    <a:pt x="243" y="770"/>
                    <a:pt x="351" y="811"/>
                    <a:pt x="459" y="811"/>
                  </a:cubicBezTo>
                  <a:cubicBezTo>
                    <a:pt x="559" y="811"/>
                    <a:pt x="659" y="776"/>
                    <a:pt x="738" y="703"/>
                  </a:cubicBezTo>
                  <a:cubicBezTo>
                    <a:pt x="901" y="539"/>
                    <a:pt x="901" y="281"/>
                    <a:pt x="749" y="129"/>
                  </a:cubicBezTo>
                  <a:cubicBezTo>
                    <a:pt x="665" y="45"/>
                    <a:pt x="555" y="1"/>
                    <a:pt x="4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18"/>
            <p:cNvSpPr/>
            <p:nvPr/>
          </p:nvSpPr>
          <p:spPr>
            <a:xfrm>
              <a:off x="6484050" y="3823775"/>
              <a:ext cx="21575" cy="20275"/>
            </a:xfrm>
            <a:custGeom>
              <a:avLst/>
              <a:gdLst/>
              <a:ahLst/>
              <a:cxnLst/>
              <a:rect l="l" t="t" r="r" b="b"/>
              <a:pathLst>
                <a:path w="863" h="811" extrusionOk="0">
                  <a:moveTo>
                    <a:pt x="409" y="0"/>
                  </a:moveTo>
                  <a:cubicBezTo>
                    <a:pt x="205" y="0"/>
                    <a:pt x="9" y="153"/>
                    <a:pt x="9" y="394"/>
                  </a:cubicBezTo>
                  <a:cubicBezTo>
                    <a:pt x="0" y="644"/>
                    <a:pt x="202" y="810"/>
                    <a:pt x="413" y="810"/>
                  </a:cubicBezTo>
                  <a:cubicBezTo>
                    <a:pt x="509" y="810"/>
                    <a:pt x="607" y="776"/>
                    <a:pt x="687" y="699"/>
                  </a:cubicBezTo>
                  <a:cubicBezTo>
                    <a:pt x="851" y="547"/>
                    <a:pt x="863" y="289"/>
                    <a:pt x="699" y="125"/>
                  </a:cubicBezTo>
                  <a:cubicBezTo>
                    <a:pt x="616" y="39"/>
                    <a:pt x="512" y="0"/>
                    <a:pt x="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18"/>
            <p:cNvSpPr/>
            <p:nvPr/>
          </p:nvSpPr>
          <p:spPr>
            <a:xfrm>
              <a:off x="6444175" y="3823025"/>
              <a:ext cx="22250" cy="20275"/>
            </a:xfrm>
            <a:custGeom>
              <a:avLst/>
              <a:gdLst/>
              <a:ahLst/>
              <a:cxnLst/>
              <a:rect l="l" t="t" r="r" b="b"/>
              <a:pathLst>
                <a:path w="890" h="811" extrusionOk="0">
                  <a:moveTo>
                    <a:pt x="444" y="0"/>
                  </a:moveTo>
                  <a:cubicBezTo>
                    <a:pt x="344" y="0"/>
                    <a:pt x="243" y="35"/>
                    <a:pt x="165" y="109"/>
                  </a:cubicBezTo>
                  <a:cubicBezTo>
                    <a:pt x="1" y="272"/>
                    <a:pt x="1" y="530"/>
                    <a:pt x="153" y="682"/>
                  </a:cubicBezTo>
                  <a:cubicBezTo>
                    <a:pt x="232" y="767"/>
                    <a:pt x="339" y="811"/>
                    <a:pt x="446" y="811"/>
                  </a:cubicBezTo>
                  <a:cubicBezTo>
                    <a:pt x="546" y="811"/>
                    <a:pt x="647" y="773"/>
                    <a:pt x="726" y="694"/>
                  </a:cubicBezTo>
                  <a:cubicBezTo>
                    <a:pt x="890" y="541"/>
                    <a:pt x="890" y="284"/>
                    <a:pt x="738" y="120"/>
                  </a:cubicBezTo>
                  <a:cubicBezTo>
                    <a:pt x="659" y="41"/>
                    <a:pt x="551" y="0"/>
                    <a:pt x="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18"/>
            <p:cNvSpPr/>
            <p:nvPr/>
          </p:nvSpPr>
          <p:spPr>
            <a:xfrm>
              <a:off x="6438675" y="3892100"/>
              <a:ext cx="27175" cy="22275"/>
            </a:xfrm>
            <a:custGeom>
              <a:avLst/>
              <a:gdLst/>
              <a:ahLst/>
              <a:cxnLst/>
              <a:rect l="l" t="t" r="r" b="b"/>
              <a:pathLst>
                <a:path w="1087" h="891" extrusionOk="0">
                  <a:moveTo>
                    <a:pt x="541" y="1"/>
                  </a:moveTo>
                  <a:cubicBezTo>
                    <a:pt x="368" y="1"/>
                    <a:pt x="208" y="97"/>
                    <a:pt x="139" y="270"/>
                  </a:cubicBezTo>
                  <a:cubicBezTo>
                    <a:pt x="1" y="576"/>
                    <a:pt x="237" y="890"/>
                    <a:pt x="532" y="890"/>
                  </a:cubicBezTo>
                  <a:cubicBezTo>
                    <a:pt x="587" y="890"/>
                    <a:pt x="643" y="879"/>
                    <a:pt x="700" y="855"/>
                  </a:cubicBezTo>
                  <a:cubicBezTo>
                    <a:pt x="1075" y="715"/>
                    <a:pt x="1086" y="188"/>
                    <a:pt x="724" y="36"/>
                  </a:cubicBezTo>
                  <a:cubicBezTo>
                    <a:pt x="663" y="12"/>
                    <a:pt x="601" y="1"/>
                    <a:pt x="5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18"/>
            <p:cNvSpPr/>
            <p:nvPr/>
          </p:nvSpPr>
          <p:spPr>
            <a:xfrm>
              <a:off x="6481050" y="3892875"/>
              <a:ext cx="26925" cy="22350"/>
            </a:xfrm>
            <a:custGeom>
              <a:avLst/>
              <a:gdLst/>
              <a:ahLst/>
              <a:cxnLst/>
              <a:rect l="l" t="t" r="r" b="b"/>
              <a:pathLst>
                <a:path w="1077" h="894" extrusionOk="0">
                  <a:moveTo>
                    <a:pt x="530" y="0"/>
                  </a:moveTo>
                  <a:cubicBezTo>
                    <a:pt x="239" y="0"/>
                    <a:pt x="0" y="303"/>
                    <a:pt x="117" y="614"/>
                  </a:cubicBezTo>
                  <a:cubicBezTo>
                    <a:pt x="187" y="790"/>
                    <a:pt x="351" y="893"/>
                    <a:pt x="528" y="893"/>
                  </a:cubicBezTo>
                  <a:cubicBezTo>
                    <a:pt x="585" y="893"/>
                    <a:pt x="644" y="882"/>
                    <a:pt x="702" y="859"/>
                  </a:cubicBezTo>
                  <a:cubicBezTo>
                    <a:pt x="1064" y="719"/>
                    <a:pt x="1076" y="193"/>
                    <a:pt x="713" y="40"/>
                  </a:cubicBezTo>
                  <a:cubicBezTo>
                    <a:pt x="652" y="13"/>
                    <a:pt x="590" y="0"/>
                    <a:pt x="5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18"/>
            <p:cNvSpPr/>
            <p:nvPr/>
          </p:nvSpPr>
          <p:spPr>
            <a:xfrm>
              <a:off x="6511150" y="3863750"/>
              <a:ext cx="27175" cy="22275"/>
            </a:xfrm>
            <a:custGeom>
              <a:avLst/>
              <a:gdLst/>
              <a:ahLst/>
              <a:cxnLst/>
              <a:rect l="l" t="t" r="r" b="b"/>
              <a:pathLst>
                <a:path w="1087" h="891" extrusionOk="0">
                  <a:moveTo>
                    <a:pt x="555" y="1"/>
                  </a:moveTo>
                  <a:cubicBezTo>
                    <a:pt x="501" y="1"/>
                    <a:pt x="444" y="12"/>
                    <a:pt x="387" y="36"/>
                  </a:cubicBezTo>
                  <a:cubicBezTo>
                    <a:pt x="13" y="176"/>
                    <a:pt x="1" y="702"/>
                    <a:pt x="364" y="855"/>
                  </a:cubicBezTo>
                  <a:cubicBezTo>
                    <a:pt x="425" y="879"/>
                    <a:pt x="487" y="891"/>
                    <a:pt x="548" y="891"/>
                  </a:cubicBezTo>
                  <a:cubicBezTo>
                    <a:pt x="721" y="891"/>
                    <a:pt x="879" y="797"/>
                    <a:pt x="948" y="632"/>
                  </a:cubicBezTo>
                  <a:cubicBezTo>
                    <a:pt x="1087" y="317"/>
                    <a:pt x="850" y="1"/>
                    <a:pt x="5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18"/>
            <p:cNvSpPr/>
            <p:nvPr/>
          </p:nvSpPr>
          <p:spPr>
            <a:xfrm>
              <a:off x="6512075" y="3821750"/>
              <a:ext cx="26300" cy="22400"/>
            </a:xfrm>
            <a:custGeom>
              <a:avLst/>
              <a:gdLst/>
              <a:ahLst/>
              <a:cxnLst/>
              <a:rect l="l" t="t" r="r" b="b"/>
              <a:pathLst>
                <a:path w="1052" h="896" extrusionOk="0">
                  <a:moveTo>
                    <a:pt x="546" y="0"/>
                  </a:moveTo>
                  <a:cubicBezTo>
                    <a:pt x="383" y="0"/>
                    <a:pt x="219" y="88"/>
                    <a:pt x="139" y="265"/>
                  </a:cubicBezTo>
                  <a:cubicBezTo>
                    <a:pt x="1" y="572"/>
                    <a:pt x="239" y="896"/>
                    <a:pt x="543" y="896"/>
                  </a:cubicBezTo>
                  <a:cubicBezTo>
                    <a:pt x="598" y="896"/>
                    <a:pt x="655" y="885"/>
                    <a:pt x="713" y="862"/>
                  </a:cubicBezTo>
                  <a:cubicBezTo>
                    <a:pt x="935" y="780"/>
                    <a:pt x="1052" y="522"/>
                    <a:pt x="958" y="288"/>
                  </a:cubicBezTo>
                  <a:cubicBezTo>
                    <a:pt x="886" y="97"/>
                    <a:pt x="716" y="0"/>
                    <a:pt x="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18"/>
            <p:cNvSpPr/>
            <p:nvPr/>
          </p:nvSpPr>
          <p:spPr>
            <a:xfrm>
              <a:off x="6483100" y="3791675"/>
              <a:ext cx="26325" cy="22275"/>
            </a:xfrm>
            <a:custGeom>
              <a:avLst/>
              <a:gdLst/>
              <a:ahLst/>
              <a:cxnLst/>
              <a:rect l="l" t="t" r="r" b="b"/>
              <a:pathLst>
                <a:path w="1053" h="891" extrusionOk="0">
                  <a:moveTo>
                    <a:pt x="530" y="0"/>
                  </a:moveTo>
                  <a:cubicBezTo>
                    <a:pt x="238" y="0"/>
                    <a:pt x="0" y="301"/>
                    <a:pt x="117" y="602"/>
                  </a:cubicBezTo>
                  <a:cubicBezTo>
                    <a:pt x="195" y="794"/>
                    <a:pt x="367" y="890"/>
                    <a:pt x="540" y="890"/>
                  </a:cubicBezTo>
                  <a:cubicBezTo>
                    <a:pt x="704" y="890"/>
                    <a:pt x="867" y="803"/>
                    <a:pt x="947" y="626"/>
                  </a:cubicBezTo>
                  <a:cubicBezTo>
                    <a:pt x="1053" y="392"/>
                    <a:pt x="947" y="134"/>
                    <a:pt x="713" y="41"/>
                  </a:cubicBezTo>
                  <a:cubicBezTo>
                    <a:pt x="652" y="13"/>
                    <a:pt x="590" y="0"/>
                    <a:pt x="5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18"/>
            <p:cNvSpPr/>
            <p:nvPr/>
          </p:nvSpPr>
          <p:spPr>
            <a:xfrm>
              <a:off x="6440950" y="3790850"/>
              <a:ext cx="26350" cy="22200"/>
            </a:xfrm>
            <a:custGeom>
              <a:avLst/>
              <a:gdLst/>
              <a:ahLst/>
              <a:cxnLst/>
              <a:rect l="l" t="t" r="r" b="b"/>
              <a:pathLst>
                <a:path w="1054" h="888" extrusionOk="0">
                  <a:moveTo>
                    <a:pt x="548" y="1"/>
                  </a:moveTo>
                  <a:cubicBezTo>
                    <a:pt x="381" y="1"/>
                    <a:pt x="212" y="91"/>
                    <a:pt x="130" y="273"/>
                  </a:cubicBezTo>
                  <a:cubicBezTo>
                    <a:pt x="0" y="572"/>
                    <a:pt x="236" y="888"/>
                    <a:pt x="540" y="888"/>
                  </a:cubicBezTo>
                  <a:cubicBezTo>
                    <a:pt x="593" y="888"/>
                    <a:pt x="648" y="878"/>
                    <a:pt x="703" y="857"/>
                  </a:cubicBezTo>
                  <a:cubicBezTo>
                    <a:pt x="937" y="776"/>
                    <a:pt x="1054" y="506"/>
                    <a:pt x="949" y="273"/>
                  </a:cubicBezTo>
                  <a:cubicBezTo>
                    <a:pt x="879" y="91"/>
                    <a:pt x="715" y="1"/>
                    <a:pt x="5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18"/>
            <p:cNvSpPr/>
            <p:nvPr/>
          </p:nvSpPr>
          <p:spPr>
            <a:xfrm>
              <a:off x="6410275" y="3819725"/>
              <a:ext cx="27200" cy="22275"/>
            </a:xfrm>
            <a:custGeom>
              <a:avLst/>
              <a:gdLst/>
              <a:ahLst/>
              <a:cxnLst/>
              <a:rect l="l" t="t" r="r" b="b"/>
              <a:pathLst>
                <a:path w="1088" h="891" extrusionOk="0">
                  <a:moveTo>
                    <a:pt x="542" y="1"/>
                  </a:moveTo>
                  <a:cubicBezTo>
                    <a:pt x="372" y="1"/>
                    <a:pt x="209" y="101"/>
                    <a:pt x="140" y="264"/>
                  </a:cubicBezTo>
                  <a:cubicBezTo>
                    <a:pt x="0" y="573"/>
                    <a:pt x="243" y="891"/>
                    <a:pt x="550" y="891"/>
                  </a:cubicBezTo>
                  <a:cubicBezTo>
                    <a:pt x="603" y="891"/>
                    <a:pt x="658" y="881"/>
                    <a:pt x="713" y="861"/>
                  </a:cubicBezTo>
                  <a:cubicBezTo>
                    <a:pt x="1076" y="720"/>
                    <a:pt x="1088" y="194"/>
                    <a:pt x="725" y="42"/>
                  </a:cubicBezTo>
                  <a:cubicBezTo>
                    <a:pt x="666" y="14"/>
                    <a:pt x="604" y="1"/>
                    <a:pt x="5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18"/>
            <p:cNvSpPr/>
            <p:nvPr/>
          </p:nvSpPr>
          <p:spPr>
            <a:xfrm>
              <a:off x="6410550" y="3861700"/>
              <a:ext cx="26050" cy="22450"/>
            </a:xfrm>
            <a:custGeom>
              <a:avLst/>
              <a:gdLst/>
              <a:ahLst/>
              <a:cxnLst/>
              <a:rect l="l" t="t" r="r" b="b"/>
              <a:pathLst>
                <a:path w="1042" h="898" extrusionOk="0">
                  <a:moveTo>
                    <a:pt x="508" y="1"/>
                  </a:moveTo>
                  <a:cubicBezTo>
                    <a:pt x="453" y="1"/>
                    <a:pt x="396" y="12"/>
                    <a:pt x="340" y="36"/>
                  </a:cubicBezTo>
                  <a:cubicBezTo>
                    <a:pt x="106" y="118"/>
                    <a:pt x="0" y="387"/>
                    <a:pt x="82" y="609"/>
                  </a:cubicBezTo>
                  <a:cubicBezTo>
                    <a:pt x="154" y="801"/>
                    <a:pt x="327" y="897"/>
                    <a:pt x="501" y="897"/>
                  </a:cubicBezTo>
                  <a:cubicBezTo>
                    <a:pt x="667" y="897"/>
                    <a:pt x="833" y="809"/>
                    <a:pt x="913" y="632"/>
                  </a:cubicBezTo>
                  <a:cubicBezTo>
                    <a:pt x="1041" y="317"/>
                    <a:pt x="803" y="1"/>
                    <a:pt x="5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18"/>
            <p:cNvSpPr/>
            <p:nvPr/>
          </p:nvSpPr>
          <p:spPr>
            <a:xfrm>
              <a:off x="6408800" y="3904325"/>
              <a:ext cx="12300" cy="11225"/>
            </a:xfrm>
            <a:custGeom>
              <a:avLst/>
              <a:gdLst/>
              <a:ahLst/>
              <a:cxnLst/>
              <a:rect l="l" t="t" r="r" b="b"/>
              <a:pathLst>
                <a:path w="492" h="449" extrusionOk="0">
                  <a:moveTo>
                    <a:pt x="244" y="1"/>
                  </a:moveTo>
                  <a:cubicBezTo>
                    <a:pt x="187" y="1"/>
                    <a:pt x="129" y="21"/>
                    <a:pt x="82" y="62"/>
                  </a:cubicBezTo>
                  <a:cubicBezTo>
                    <a:pt x="0" y="156"/>
                    <a:pt x="0" y="296"/>
                    <a:pt x="82" y="378"/>
                  </a:cubicBezTo>
                  <a:cubicBezTo>
                    <a:pt x="129" y="425"/>
                    <a:pt x="187" y="448"/>
                    <a:pt x="244" y="448"/>
                  </a:cubicBezTo>
                  <a:cubicBezTo>
                    <a:pt x="301" y="448"/>
                    <a:pt x="357" y="425"/>
                    <a:pt x="398" y="378"/>
                  </a:cubicBezTo>
                  <a:cubicBezTo>
                    <a:pt x="492" y="296"/>
                    <a:pt x="492" y="156"/>
                    <a:pt x="398" y="62"/>
                  </a:cubicBezTo>
                  <a:cubicBezTo>
                    <a:pt x="357" y="21"/>
                    <a:pt x="301" y="1"/>
                    <a:pt x="2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18"/>
            <p:cNvSpPr/>
            <p:nvPr/>
          </p:nvSpPr>
          <p:spPr>
            <a:xfrm>
              <a:off x="6467000" y="3929675"/>
              <a:ext cx="11425" cy="11050"/>
            </a:xfrm>
            <a:custGeom>
              <a:avLst/>
              <a:gdLst/>
              <a:ahLst/>
              <a:cxnLst/>
              <a:rect l="l" t="t" r="r" b="b"/>
              <a:pathLst>
                <a:path w="457" h="442" extrusionOk="0">
                  <a:moveTo>
                    <a:pt x="229" y="0"/>
                  </a:moveTo>
                  <a:cubicBezTo>
                    <a:pt x="118" y="0"/>
                    <a:pt x="6" y="73"/>
                    <a:pt x="0" y="218"/>
                  </a:cubicBezTo>
                  <a:cubicBezTo>
                    <a:pt x="0" y="347"/>
                    <a:pt x="94" y="440"/>
                    <a:pt x="223" y="440"/>
                  </a:cubicBezTo>
                  <a:cubicBezTo>
                    <a:pt x="229" y="441"/>
                    <a:pt x="236" y="441"/>
                    <a:pt x="242" y="441"/>
                  </a:cubicBezTo>
                  <a:cubicBezTo>
                    <a:pt x="361" y="441"/>
                    <a:pt x="445" y="341"/>
                    <a:pt x="457" y="230"/>
                  </a:cubicBezTo>
                  <a:cubicBezTo>
                    <a:pt x="457" y="76"/>
                    <a:pt x="343" y="0"/>
                    <a:pt x="2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18"/>
            <p:cNvSpPr/>
            <p:nvPr/>
          </p:nvSpPr>
          <p:spPr>
            <a:xfrm>
              <a:off x="6525500" y="3906675"/>
              <a:ext cx="13575" cy="10975"/>
            </a:xfrm>
            <a:custGeom>
              <a:avLst/>
              <a:gdLst/>
              <a:ahLst/>
              <a:cxnLst/>
              <a:rect l="l" t="t" r="r" b="b"/>
              <a:pathLst>
                <a:path w="543" h="439" extrusionOk="0">
                  <a:moveTo>
                    <a:pt x="244" y="0"/>
                  </a:moveTo>
                  <a:cubicBezTo>
                    <a:pt x="187" y="0"/>
                    <a:pt x="129" y="21"/>
                    <a:pt x="82" y="62"/>
                  </a:cubicBezTo>
                  <a:cubicBezTo>
                    <a:pt x="0" y="155"/>
                    <a:pt x="0" y="296"/>
                    <a:pt x="82" y="378"/>
                  </a:cubicBezTo>
                  <a:cubicBezTo>
                    <a:pt x="128" y="421"/>
                    <a:pt x="179" y="439"/>
                    <a:pt x="228" y="439"/>
                  </a:cubicBezTo>
                  <a:cubicBezTo>
                    <a:pt x="395" y="439"/>
                    <a:pt x="542" y="233"/>
                    <a:pt x="398" y="62"/>
                  </a:cubicBezTo>
                  <a:cubicBezTo>
                    <a:pt x="357" y="21"/>
                    <a:pt x="301" y="0"/>
                    <a:pt x="2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18"/>
            <p:cNvSpPr/>
            <p:nvPr/>
          </p:nvSpPr>
          <p:spPr>
            <a:xfrm>
              <a:off x="6549475" y="3848975"/>
              <a:ext cx="13175" cy="11300"/>
            </a:xfrm>
            <a:custGeom>
              <a:avLst/>
              <a:gdLst/>
              <a:ahLst/>
              <a:cxnLst/>
              <a:rect l="l" t="t" r="r" b="b"/>
              <a:pathLst>
                <a:path w="527" h="452" extrusionOk="0">
                  <a:moveTo>
                    <a:pt x="300" y="1"/>
                  </a:moveTo>
                  <a:cubicBezTo>
                    <a:pt x="245" y="1"/>
                    <a:pt x="189" y="21"/>
                    <a:pt x="141" y="65"/>
                  </a:cubicBezTo>
                  <a:cubicBezTo>
                    <a:pt x="0" y="205"/>
                    <a:pt x="94" y="451"/>
                    <a:pt x="293" y="451"/>
                  </a:cubicBezTo>
                  <a:cubicBezTo>
                    <a:pt x="422" y="451"/>
                    <a:pt x="527" y="358"/>
                    <a:pt x="527" y="229"/>
                  </a:cubicBezTo>
                  <a:cubicBezTo>
                    <a:pt x="527" y="93"/>
                    <a:pt x="418" y="1"/>
                    <a:pt x="3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18"/>
            <p:cNvSpPr/>
            <p:nvPr/>
          </p:nvSpPr>
          <p:spPr>
            <a:xfrm>
              <a:off x="6528425" y="3790425"/>
              <a:ext cx="11725" cy="11250"/>
            </a:xfrm>
            <a:custGeom>
              <a:avLst/>
              <a:gdLst/>
              <a:ahLst/>
              <a:cxnLst/>
              <a:rect l="l" t="t" r="r" b="b"/>
              <a:pathLst>
                <a:path w="469" h="450" extrusionOk="0">
                  <a:moveTo>
                    <a:pt x="217" y="0"/>
                  </a:moveTo>
                  <a:cubicBezTo>
                    <a:pt x="105" y="0"/>
                    <a:pt x="0" y="86"/>
                    <a:pt x="0" y="219"/>
                  </a:cubicBezTo>
                  <a:cubicBezTo>
                    <a:pt x="0" y="361"/>
                    <a:pt x="106" y="450"/>
                    <a:pt x="218" y="450"/>
                  </a:cubicBezTo>
                  <a:cubicBezTo>
                    <a:pt x="273" y="450"/>
                    <a:pt x="329" y="429"/>
                    <a:pt x="374" y="383"/>
                  </a:cubicBezTo>
                  <a:cubicBezTo>
                    <a:pt x="468" y="290"/>
                    <a:pt x="468" y="149"/>
                    <a:pt x="374" y="67"/>
                  </a:cubicBezTo>
                  <a:cubicBezTo>
                    <a:pt x="328" y="21"/>
                    <a:pt x="272" y="0"/>
                    <a:pt x="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18"/>
            <p:cNvSpPr/>
            <p:nvPr/>
          </p:nvSpPr>
          <p:spPr>
            <a:xfrm>
              <a:off x="6468550" y="3765175"/>
              <a:ext cx="13100" cy="11075"/>
            </a:xfrm>
            <a:custGeom>
              <a:avLst/>
              <a:gdLst/>
              <a:ahLst/>
              <a:cxnLst/>
              <a:rect l="l" t="t" r="r" b="b"/>
              <a:pathLst>
                <a:path w="524" h="443" extrusionOk="0">
                  <a:moveTo>
                    <a:pt x="287" y="1"/>
                  </a:moveTo>
                  <a:cubicBezTo>
                    <a:pt x="97" y="1"/>
                    <a:pt x="0" y="238"/>
                    <a:pt x="137" y="375"/>
                  </a:cubicBezTo>
                  <a:cubicBezTo>
                    <a:pt x="183" y="422"/>
                    <a:pt x="241" y="442"/>
                    <a:pt x="298" y="442"/>
                  </a:cubicBezTo>
                  <a:cubicBezTo>
                    <a:pt x="413" y="442"/>
                    <a:pt x="523" y="356"/>
                    <a:pt x="523" y="223"/>
                  </a:cubicBezTo>
                  <a:cubicBezTo>
                    <a:pt x="523" y="106"/>
                    <a:pt x="430" y="1"/>
                    <a:pt x="301" y="1"/>
                  </a:cubicBezTo>
                  <a:cubicBezTo>
                    <a:pt x="296" y="1"/>
                    <a:pt x="292" y="1"/>
                    <a:pt x="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18"/>
            <p:cNvSpPr/>
            <p:nvPr/>
          </p:nvSpPr>
          <p:spPr>
            <a:xfrm>
              <a:off x="6409675" y="3788000"/>
              <a:ext cx="14925" cy="11125"/>
            </a:xfrm>
            <a:custGeom>
              <a:avLst/>
              <a:gdLst/>
              <a:ahLst/>
              <a:cxnLst/>
              <a:rect l="l" t="t" r="r" b="b"/>
              <a:pathLst>
                <a:path w="597" h="445" extrusionOk="0">
                  <a:moveTo>
                    <a:pt x="303" y="0"/>
                  </a:moveTo>
                  <a:cubicBezTo>
                    <a:pt x="246" y="0"/>
                    <a:pt x="187" y="24"/>
                    <a:pt x="141" y="71"/>
                  </a:cubicBezTo>
                  <a:cubicBezTo>
                    <a:pt x="0" y="211"/>
                    <a:pt x="106" y="445"/>
                    <a:pt x="304" y="445"/>
                  </a:cubicBezTo>
                  <a:cubicBezTo>
                    <a:pt x="503" y="445"/>
                    <a:pt x="597" y="211"/>
                    <a:pt x="457" y="71"/>
                  </a:cubicBezTo>
                  <a:cubicBezTo>
                    <a:pt x="416" y="24"/>
                    <a:pt x="360" y="0"/>
                    <a:pt x="3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18"/>
            <p:cNvSpPr/>
            <p:nvPr/>
          </p:nvSpPr>
          <p:spPr>
            <a:xfrm>
              <a:off x="6384225" y="3845625"/>
              <a:ext cx="13175" cy="11350"/>
            </a:xfrm>
            <a:custGeom>
              <a:avLst/>
              <a:gdLst/>
              <a:ahLst/>
              <a:cxnLst/>
              <a:rect l="l" t="t" r="r" b="b"/>
              <a:pathLst>
                <a:path w="527" h="454" extrusionOk="0">
                  <a:moveTo>
                    <a:pt x="305" y="0"/>
                  </a:moveTo>
                  <a:cubicBezTo>
                    <a:pt x="106" y="0"/>
                    <a:pt x="0" y="234"/>
                    <a:pt x="141" y="386"/>
                  </a:cubicBezTo>
                  <a:cubicBezTo>
                    <a:pt x="187" y="433"/>
                    <a:pt x="245" y="453"/>
                    <a:pt x="302" y="453"/>
                  </a:cubicBezTo>
                  <a:cubicBezTo>
                    <a:pt x="417" y="453"/>
                    <a:pt x="527" y="367"/>
                    <a:pt x="527" y="234"/>
                  </a:cubicBezTo>
                  <a:cubicBezTo>
                    <a:pt x="527" y="105"/>
                    <a:pt x="433" y="0"/>
                    <a:pt x="3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18"/>
            <p:cNvSpPr/>
            <p:nvPr/>
          </p:nvSpPr>
          <p:spPr>
            <a:xfrm>
              <a:off x="6420500" y="3944900"/>
              <a:ext cx="19775" cy="16975"/>
            </a:xfrm>
            <a:custGeom>
              <a:avLst/>
              <a:gdLst/>
              <a:ahLst/>
              <a:cxnLst/>
              <a:rect l="l" t="t" r="r" b="b"/>
              <a:pathLst>
                <a:path w="791" h="679" extrusionOk="0">
                  <a:moveTo>
                    <a:pt x="384" y="1"/>
                  </a:moveTo>
                  <a:cubicBezTo>
                    <a:pt x="261" y="1"/>
                    <a:pt x="139" y="68"/>
                    <a:pt x="82" y="206"/>
                  </a:cubicBezTo>
                  <a:cubicBezTo>
                    <a:pt x="0" y="381"/>
                    <a:pt x="82" y="568"/>
                    <a:pt x="246" y="650"/>
                  </a:cubicBezTo>
                  <a:cubicBezTo>
                    <a:pt x="292" y="670"/>
                    <a:pt x="338" y="678"/>
                    <a:pt x="383" y="678"/>
                  </a:cubicBezTo>
                  <a:cubicBezTo>
                    <a:pt x="609" y="678"/>
                    <a:pt x="790" y="452"/>
                    <a:pt x="702" y="217"/>
                  </a:cubicBezTo>
                  <a:cubicBezTo>
                    <a:pt x="642" y="74"/>
                    <a:pt x="513" y="1"/>
                    <a:pt x="3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18"/>
            <p:cNvSpPr/>
            <p:nvPr/>
          </p:nvSpPr>
          <p:spPr>
            <a:xfrm>
              <a:off x="6504325" y="3946700"/>
              <a:ext cx="20300" cy="16850"/>
            </a:xfrm>
            <a:custGeom>
              <a:avLst/>
              <a:gdLst/>
              <a:ahLst/>
              <a:cxnLst/>
              <a:rect l="l" t="t" r="r" b="b"/>
              <a:pathLst>
                <a:path w="812" h="674" extrusionOk="0">
                  <a:moveTo>
                    <a:pt x="406" y="0"/>
                  </a:moveTo>
                  <a:cubicBezTo>
                    <a:pt x="180" y="0"/>
                    <a:pt x="1" y="227"/>
                    <a:pt x="98" y="461"/>
                  </a:cubicBezTo>
                  <a:cubicBezTo>
                    <a:pt x="143" y="594"/>
                    <a:pt x="268" y="674"/>
                    <a:pt x="402" y="674"/>
                  </a:cubicBezTo>
                  <a:cubicBezTo>
                    <a:pt x="445" y="674"/>
                    <a:pt x="489" y="665"/>
                    <a:pt x="531" y="648"/>
                  </a:cubicBezTo>
                  <a:cubicBezTo>
                    <a:pt x="812" y="543"/>
                    <a:pt x="812" y="145"/>
                    <a:pt x="543" y="28"/>
                  </a:cubicBezTo>
                  <a:cubicBezTo>
                    <a:pt x="497" y="9"/>
                    <a:pt x="450" y="0"/>
                    <a:pt x="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18"/>
            <p:cNvSpPr/>
            <p:nvPr/>
          </p:nvSpPr>
          <p:spPr>
            <a:xfrm>
              <a:off x="6564975" y="3888625"/>
              <a:ext cx="20600" cy="16775"/>
            </a:xfrm>
            <a:custGeom>
              <a:avLst/>
              <a:gdLst/>
              <a:ahLst/>
              <a:cxnLst/>
              <a:rect l="l" t="t" r="r" b="b"/>
              <a:pathLst>
                <a:path w="824" h="671" extrusionOk="0">
                  <a:moveTo>
                    <a:pt x="412" y="1"/>
                  </a:moveTo>
                  <a:cubicBezTo>
                    <a:pt x="373" y="1"/>
                    <a:pt x="333" y="8"/>
                    <a:pt x="293" y="23"/>
                  </a:cubicBezTo>
                  <a:cubicBezTo>
                    <a:pt x="12" y="129"/>
                    <a:pt x="0" y="526"/>
                    <a:pt x="281" y="643"/>
                  </a:cubicBezTo>
                  <a:cubicBezTo>
                    <a:pt x="324" y="661"/>
                    <a:pt x="368" y="670"/>
                    <a:pt x="412" y="670"/>
                  </a:cubicBezTo>
                  <a:cubicBezTo>
                    <a:pt x="539" y="670"/>
                    <a:pt x="662" y="598"/>
                    <a:pt x="714" y="468"/>
                  </a:cubicBezTo>
                  <a:cubicBezTo>
                    <a:pt x="824" y="238"/>
                    <a:pt x="636" y="1"/>
                    <a:pt x="4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18"/>
            <p:cNvSpPr/>
            <p:nvPr/>
          </p:nvSpPr>
          <p:spPr>
            <a:xfrm>
              <a:off x="6566875" y="3804625"/>
              <a:ext cx="19775" cy="16725"/>
            </a:xfrm>
            <a:custGeom>
              <a:avLst/>
              <a:gdLst/>
              <a:ahLst/>
              <a:cxnLst/>
              <a:rect l="l" t="t" r="r" b="b"/>
              <a:pathLst>
                <a:path w="791" h="669" extrusionOk="0">
                  <a:moveTo>
                    <a:pt x="406" y="1"/>
                  </a:moveTo>
                  <a:cubicBezTo>
                    <a:pt x="282" y="1"/>
                    <a:pt x="158" y="68"/>
                    <a:pt x="100" y="201"/>
                  </a:cubicBezTo>
                  <a:cubicBezTo>
                    <a:pt x="0" y="431"/>
                    <a:pt x="181" y="668"/>
                    <a:pt x="410" y="668"/>
                  </a:cubicBezTo>
                  <a:cubicBezTo>
                    <a:pt x="450" y="668"/>
                    <a:pt x="491" y="661"/>
                    <a:pt x="533" y="646"/>
                  </a:cubicBezTo>
                  <a:cubicBezTo>
                    <a:pt x="708" y="576"/>
                    <a:pt x="790" y="388"/>
                    <a:pt x="720" y="213"/>
                  </a:cubicBezTo>
                  <a:cubicBezTo>
                    <a:pt x="661" y="71"/>
                    <a:pt x="533" y="1"/>
                    <a:pt x="4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18"/>
            <p:cNvSpPr/>
            <p:nvPr/>
          </p:nvSpPr>
          <p:spPr>
            <a:xfrm>
              <a:off x="6508675" y="3744000"/>
              <a:ext cx="19475" cy="16850"/>
            </a:xfrm>
            <a:custGeom>
              <a:avLst/>
              <a:gdLst/>
              <a:ahLst/>
              <a:cxnLst/>
              <a:rect l="l" t="t" r="r" b="b"/>
              <a:pathLst>
                <a:path w="779" h="674" extrusionOk="0">
                  <a:moveTo>
                    <a:pt x="401" y="1"/>
                  </a:moveTo>
                  <a:cubicBezTo>
                    <a:pt x="182" y="1"/>
                    <a:pt x="0" y="227"/>
                    <a:pt x="88" y="462"/>
                  </a:cubicBezTo>
                  <a:cubicBezTo>
                    <a:pt x="141" y="604"/>
                    <a:pt x="269" y="674"/>
                    <a:pt x="398" y="674"/>
                  </a:cubicBezTo>
                  <a:cubicBezTo>
                    <a:pt x="524" y="674"/>
                    <a:pt x="650" y="607"/>
                    <a:pt x="708" y="474"/>
                  </a:cubicBezTo>
                  <a:cubicBezTo>
                    <a:pt x="778" y="298"/>
                    <a:pt x="708" y="111"/>
                    <a:pt x="533" y="29"/>
                  </a:cubicBezTo>
                  <a:cubicBezTo>
                    <a:pt x="488" y="10"/>
                    <a:pt x="444" y="1"/>
                    <a:pt x="4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18"/>
            <p:cNvSpPr/>
            <p:nvPr/>
          </p:nvSpPr>
          <p:spPr>
            <a:xfrm>
              <a:off x="6424300" y="3742325"/>
              <a:ext cx="20350" cy="16850"/>
            </a:xfrm>
            <a:custGeom>
              <a:avLst/>
              <a:gdLst/>
              <a:ahLst/>
              <a:cxnLst/>
              <a:rect l="l" t="t" r="r" b="b"/>
              <a:pathLst>
                <a:path w="814" h="674" extrusionOk="0">
                  <a:moveTo>
                    <a:pt x="410" y="1"/>
                  </a:moveTo>
                  <a:cubicBezTo>
                    <a:pt x="367" y="1"/>
                    <a:pt x="323" y="9"/>
                    <a:pt x="281" y="26"/>
                  </a:cubicBezTo>
                  <a:cubicBezTo>
                    <a:pt x="0" y="131"/>
                    <a:pt x="0" y="529"/>
                    <a:pt x="269" y="646"/>
                  </a:cubicBezTo>
                  <a:cubicBezTo>
                    <a:pt x="316" y="665"/>
                    <a:pt x="362" y="674"/>
                    <a:pt x="406" y="674"/>
                  </a:cubicBezTo>
                  <a:cubicBezTo>
                    <a:pt x="632" y="674"/>
                    <a:pt x="814" y="448"/>
                    <a:pt x="726" y="213"/>
                  </a:cubicBezTo>
                  <a:cubicBezTo>
                    <a:pt x="672" y="80"/>
                    <a:pt x="545" y="1"/>
                    <a:pt x="4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18"/>
            <p:cNvSpPr/>
            <p:nvPr/>
          </p:nvSpPr>
          <p:spPr>
            <a:xfrm>
              <a:off x="6364050" y="3800525"/>
              <a:ext cx="22275" cy="17100"/>
            </a:xfrm>
            <a:custGeom>
              <a:avLst/>
              <a:gdLst/>
              <a:ahLst/>
              <a:cxnLst/>
              <a:rect l="l" t="t" r="r" b="b"/>
              <a:pathLst>
                <a:path w="891" h="684" extrusionOk="0">
                  <a:moveTo>
                    <a:pt x="384" y="1"/>
                  </a:moveTo>
                  <a:cubicBezTo>
                    <a:pt x="250" y="1"/>
                    <a:pt x="123" y="78"/>
                    <a:pt x="70" y="201"/>
                  </a:cubicBezTo>
                  <a:cubicBezTo>
                    <a:pt x="0" y="365"/>
                    <a:pt x="70" y="564"/>
                    <a:pt x="246" y="646"/>
                  </a:cubicBezTo>
                  <a:cubicBezTo>
                    <a:pt x="300" y="672"/>
                    <a:pt x="352" y="684"/>
                    <a:pt x="400" y="684"/>
                  </a:cubicBezTo>
                  <a:cubicBezTo>
                    <a:pt x="720" y="684"/>
                    <a:pt x="891" y="178"/>
                    <a:pt x="515" y="26"/>
                  </a:cubicBezTo>
                  <a:cubicBezTo>
                    <a:pt x="472" y="9"/>
                    <a:pt x="428" y="1"/>
                    <a:pt x="3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18"/>
            <p:cNvSpPr/>
            <p:nvPr/>
          </p:nvSpPr>
          <p:spPr>
            <a:xfrm>
              <a:off x="6362000" y="3884525"/>
              <a:ext cx="19775" cy="16725"/>
            </a:xfrm>
            <a:custGeom>
              <a:avLst/>
              <a:gdLst/>
              <a:ahLst/>
              <a:cxnLst/>
              <a:rect l="l" t="t" r="r" b="b"/>
              <a:pathLst>
                <a:path w="791" h="669" extrusionOk="0">
                  <a:moveTo>
                    <a:pt x="387" y="1"/>
                  </a:moveTo>
                  <a:cubicBezTo>
                    <a:pt x="349" y="1"/>
                    <a:pt x="309" y="8"/>
                    <a:pt x="269" y="24"/>
                  </a:cubicBezTo>
                  <a:cubicBezTo>
                    <a:pt x="94" y="94"/>
                    <a:pt x="0" y="293"/>
                    <a:pt x="82" y="456"/>
                  </a:cubicBezTo>
                  <a:cubicBezTo>
                    <a:pt x="135" y="598"/>
                    <a:pt x="260" y="668"/>
                    <a:pt x="386" y="668"/>
                  </a:cubicBezTo>
                  <a:cubicBezTo>
                    <a:pt x="509" y="668"/>
                    <a:pt x="633" y="601"/>
                    <a:pt x="691" y="468"/>
                  </a:cubicBezTo>
                  <a:cubicBezTo>
                    <a:pt x="790" y="239"/>
                    <a:pt x="609" y="1"/>
                    <a:pt x="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18"/>
            <p:cNvSpPr/>
            <p:nvPr/>
          </p:nvSpPr>
          <p:spPr>
            <a:xfrm>
              <a:off x="6371075" y="3945050"/>
              <a:ext cx="7025" cy="5575"/>
            </a:xfrm>
            <a:custGeom>
              <a:avLst/>
              <a:gdLst/>
              <a:ahLst/>
              <a:cxnLst/>
              <a:rect l="l" t="t" r="r" b="b"/>
              <a:pathLst>
                <a:path w="281" h="223" extrusionOk="0">
                  <a:moveTo>
                    <a:pt x="162" y="1"/>
                  </a:moveTo>
                  <a:cubicBezTo>
                    <a:pt x="135" y="1"/>
                    <a:pt x="105" y="13"/>
                    <a:pt x="82" y="36"/>
                  </a:cubicBezTo>
                  <a:cubicBezTo>
                    <a:pt x="1" y="108"/>
                    <a:pt x="73" y="222"/>
                    <a:pt x="158" y="222"/>
                  </a:cubicBezTo>
                  <a:cubicBezTo>
                    <a:pt x="183" y="222"/>
                    <a:pt x="210" y="212"/>
                    <a:pt x="234" y="188"/>
                  </a:cubicBezTo>
                  <a:cubicBezTo>
                    <a:pt x="281" y="153"/>
                    <a:pt x="281" y="83"/>
                    <a:pt x="234" y="36"/>
                  </a:cubicBezTo>
                  <a:cubicBezTo>
                    <a:pt x="216" y="13"/>
                    <a:pt x="190" y="1"/>
                    <a:pt x="1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18"/>
            <p:cNvSpPr/>
            <p:nvPr/>
          </p:nvSpPr>
          <p:spPr>
            <a:xfrm>
              <a:off x="6468750" y="3987225"/>
              <a:ext cx="6675" cy="5550"/>
            </a:xfrm>
            <a:custGeom>
              <a:avLst/>
              <a:gdLst/>
              <a:ahLst/>
              <a:cxnLst/>
              <a:rect l="l" t="t" r="r" b="b"/>
              <a:pathLst>
                <a:path w="267" h="222" extrusionOk="0">
                  <a:moveTo>
                    <a:pt x="113" y="0"/>
                  </a:moveTo>
                  <a:cubicBezTo>
                    <a:pt x="54" y="0"/>
                    <a:pt x="0" y="45"/>
                    <a:pt x="0" y="115"/>
                  </a:cubicBezTo>
                  <a:cubicBezTo>
                    <a:pt x="0" y="174"/>
                    <a:pt x="47" y="221"/>
                    <a:pt x="106" y="221"/>
                  </a:cubicBezTo>
                  <a:cubicBezTo>
                    <a:pt x="110" y="221"/>
                    <a:pt x="115" y="221"/>
                    <a:pt x="119" y="221"/>
                  </a:cubicBezTo>
                  <a:cubicBezTo>
                    <a:pt x="216" y="221"/>
                    <a:pt x="267" y="101"/>
                    <a:pt x="199" y="34"/>
                  </a:cubicBezTo>
                  <a:cubicBezTo>
                    <a:pt x="173" y="11"/>
                    <a:pt x="142" y="0"/>
                    <a:pt x="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18"/>
            <p:cNvSpPr/>
            <p:nvPr/>
          </p:nvSpPr>
          <p:spPr>
            <a:xfrm>
              <a:off x="6566725" y="3949150"/>
              <a:ext cx="7000" cy="5575"/>
            </a:xfrm>
            <a:custGeom>
              <a:avLst/>
              <a:gdLst/>
              <a:ahLst/>
              <a:cxnLst/>
              <a:rect l="l" t="t" r="r" b="b"/>
              <a:pathLst>
                <a:path w="280" h="223" extrusionOk="0">
                  <a:moveTo>
                    <a:pt x="121" y="0"/>
                  </a:moveTo>
                  <a:cubicBezTo>
                    <a:pt x="93" y="0"/>
                    <a:pt x="64" y="11"/>
                    <a:pt x="36" y="36"/>
                  </a:cubicBezTo>
                  <a:cubicBezTo>
                    <a:pt x="1" y="71"/>
                    <a:pt x="1" y="141"/>
                    <a:pt x="36" y="188"/>
                  </a:cubicBezTo>
                  <a:cubicBezTo>
                    <a:pt x="59" y="211"/>
                    <a:pt x="88" y="223"/>
                    <a:pt x="118" y="223"/>
                  </a:cubicBezTo>
                  <a:cubicBezTo>
                    <a:pt x="147" y="223"/>
                    <a:pt x="176" y="211"/>
                    <a:pt x="200" y="188"/>
                  </a:cubicBezTo>
                  <a:cubicBezTo>
                    <a:pt x="280" y="108"/>
                    <a:pt x="211" y="0"/>
                    <a:pt x="1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18"/>
            <p:cNvSpPr/>
            <p:nvPr/>
          </p:nvSpPr>
          <p:spPr>
            <a:xfrm>
              <a:off x="6609150" y="3852950"/>
              <a:ext cx="6750" cy="5550"/>
            </a:xfrm>
            <a:custGeom>
              <a:avLst/>
              <a:gdLst/>
              <a:ahLst/>
              <a:cxnLst/>
              <a:rect l="l" t="t" r="r" b="b"/>
              <a:pathLst>
                <a:path w="270" h="222" extrusionOk="0">
                  <a:moveTo>
                    <a:pt x="119" y="1"/>
                  </a:moveTo>
                  <a:cubicBezTo>
                    <a:pt x="64" y="1"/>
                    <a:pt x="12" y="43"/>
                    <a:pt x="12" y="105"/>
                  </a:cubicBezTo>
                  <a:cubicBezTo>
                    <a:pt x="0" y="175"/>
                    <a:pt x="59" y="222"/>
                    <a:pt x="117" y="222"/>
                  </a:cubicBezTo>
                  <a:cubicBezTo>
                    <a:pt x="211" y="222"/>
                    <a:pt x="269" y="105"/>
                    <a:pt x="199" y="35"/>
                  </a:cubicBezTo>
                  <a:cubicBezTo>
                    <a:pt x="176" y="11"/>
                    <a:pt x="147" y="1"/>
                    <a:pt x="1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18"/>
            <p:cNvSpPr/>
            <p:nvPr/>
          </p:nvSpPr>
          <p:spPr>
            <a:xfrm>
              <a:off x="6570525" y="3755275"/>
              <a:ext cx="7250" cy="5550"/>
            </a:xfrm>
            <a:custGeom>
              <a:avLst/>
              <a:gdLst/>
              <a:ahLst/>
              <a:cxnLst/>
              <a:rect l="l" t="t" r="r" b="b"/>
              <a:pathLst>
                <a:path w="290" h="222" extrusionOk="0">
                  <a:moveTo>
                    <a:pt x="125" y="0"/>
                  </a:moveTo>
                  <a:cubicBezTo>
                    <a:pt x="99" y="0"/>
                    <a:pt x="72" y="10"/>
                    <a:pt x="48" y="34"/>
                  </a:cubicBezTo>
                  <a:cubicBezTo>
                    <a:pt x="1" y="69"/>
                    <a:pt x="1" y="140"/>
                    <a:pt x="48" y="186"/>
                  </a:cubicBezTo>
                  <a:cubicBezTo>
                    <a:pt x="71" y="210"/>
                    <a:pt x="100" y="221"/>
                    <a:pt x="129" y="221"/>
                  </a:cubicBezTo>
                  <a:cubicBezTo>
                    <a:pt x="159" y="221"/>
                    <a:pt x="188" y="210"/>
                    <a:pt x="211" y="186"/>
                  </a:cubicBezTo>
                  <a:lnTo>
                    <a:pt x="200" y="186"/>
                  </a:lnTo>
                  <a:cubicBezTo>
                    <a:pt x="290" y="114"/>
                    <a:pt x="213" y="0"/>
                    <a:pt x="1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18"/>
            <p:cNvSpPr/>
            <p:nvPr/>
          </p:nvSpPr>
          <p:spPr>
            <a:xfrm>
              <a:off x="6474150" y="3712675"/>
              <a:ext cx="6025" cy="5750"/>
            </a:xfrm>
            <a:custGeom>
              <a:avLst/>
              <a:gdLst/>
              <a:ahLst/>
              <a:cxnLst/>
              <a:rect l="l" t="t" r="r" b="b"/>
              <a:pathLst>
                <a:path w="241" h="230" extrusionOk="0">
                  <a:moveTo>
                    <a:pt x="122" y="1"/>
                  </a:moveTo>
                  <a:cubicBezTo>
                    <a:pt x="62" y="1"/>
                    <a:pt x="1" y="42"/>
                    <a:pt x="7" y="124"/>
                  </a:cubicBezTo>
                  <a:cubicBezTo>
                    <a:pt x="18" y="194"/>
                    <a:pt x="71" y="229"/>
                    <a:pt x="122" y="229"/>
                  </a:cubicBezTo>
                  <a:cubicBezTo>
                    <a:pt x="173" y="229"/>
                    <a:pt x="223" y="194"/>
                    <a:pt x="229" y="124"/>
                  </a:cubicBezTo>
                  <a:cubicBezTo>
                    <a:pt x="241" y="42"/>
                    <a:pt x="182" y="1"/>
                    <a:pt x="1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18"/>
            <p:cNvSpPr/>
            <p:nvPr/>
          </p:nvSpPr>
          <p:spPr>
            <a:xfrm>
              <a:off x="6375750" y="3751100"/>
              <a:ext cx="7325" cy="5575"/>
            </a:xfrm>
            <a:custGeom>
              <a:avLst/>
              <a:gdLst/>
              <a:ahLst/>
              <a:cxnLst/>
              <a:rect l="l" t="t" r="r" b="b"/>
              <a:pathLst>
                <a:path w="293" h="223" extrusionOk="0">
                  <a:moveTo>
                    <a:pt x="123" y="1"/>
                  </a:moveTo>
                  <a:cubicBezTo>
                    <a:pt x="95" y="1"/>
                    <a:pt x="69" y="9"/>
                    <a:pt x="47" y="26"/>
                  </a:cubicBezTo>
                  <a:cubicBezTo>
                    <a:pt x="0" y="73"/>
                    <a:pt x="0" y="143"/>
                    <a:pt x="47" y="190"/>
                  </a:cubicBezTo>
                  <a:cubicBezTo>
                    <a:pt x="62" y="213"/>
                    <a:pt x="84" y="222"/>
                    <a:pt x="107" y="222"/>
                  </a:cubicBezTo>
                  <a:cubicBezTo>
                    <a:pt x="190" y="222"/>
                    <a:pt x="293" y="101"/>
                    <a:pt x="211" y="37"/>
                  </a:cubicBezTo>
                  <a:cubicBezTo>
                    <a:pt x="186" y="12"/>
                    <a:pt x="154" y="1"/>
                    <a:pt x="1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18"/>
            <p:cNvSpPr/>
            <p:nvPr/>
          </p:nvSpPr>
          <p:spPr>
            <a:xfrm>
              <a:off x="6333925" y="3847375"/>
              <a:ext cx="6450" cy="5525"/>
            </a:xfrm>
            <a:custGeom>
              <a:avLst/>
              <a:gdLst/>
              <a:ahLst/>
              <a:cxnLst/>
              <a:rect l="l" t="t" r="r" b="b"/>
              <a:pathLst>
                <a:path w="258" h="221" extrusionOk="0">
                  <a:moveTo>
                    <a:pt x="117" y="0"/>
                  </a:moveTo>
                  <a:cubicBezTo>
                    <a:pt x="47" y="0"/>
                    <a:pt x="0" y="47"/>
                    <a:pt x="0" y="106"/>
                  </a:cubicBezTo>
                  <a:cubicBezTo>
                    <a:pt x="0" y="177"/>
                    <a:pt x="53" y="221"/>
                    <a:pt x="109" y="221"/>
                  </a:cubicBezTo>
                  <a:cubicBezTo>
                    <a:pt x="137" y="221"/>
                    <a:pt x="164" y="210"/>
                    <a:pt x="187" y="188"/>
                  </a:cubicBezTo>
                  <a:cubicBezTo>
                    <a:pt x="258" y="117"/>
                    <a:pt x="211" y="0"/>
                    <a:pt x="1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18"/>
            <p:cNvSpPr/>
            <p:nvPr/>
          </p:nvSpPr>
          <p:spPr>
            <a:xfrm>
              <a:off x="6401200" y="3998125"/>
              <a:ext cx="13475" cy="11100"/>
            </a:xfrm>
            <a:custGeom>
              <a:avLst/>
              <a:gdLst/>
              <a:ahLst/>
              <a:cxnLst/>
              <a:rect l="l" t="t" r="r" b="b"/>
              <a:pathLst>
                <a:path w="539" h="444" extrusionOk="0">
                  <a:moveTo>
                    <a:pt x="271" y="1"/>
                  </a:moveTo>
                  <a:cubicBezTo>
                    <a:pt x="185" y="1"/>
                    <a:pt x="105" y="49"/>
                    <a:pt x="70" y="136"/>
                  </a:cubicBezTo>
                  <a:cubicBezTo>
                    <a:pt x="0" y="285"/>
                    <a:pt x="118" y="443"/>
                    <a:pt x="270" y="443"/>
                  </a:cubicBezTo>
                  <a:cubicBezTo>
                    <a:pt x="296" y="443"/>
                    <a:pt x="323" y="439"/>
                    <a:pt x="351" y="428"/>
                  </a:cubicBezTo>
                  <a:cubicBezTo>
                    <a:pt x="538" y="358"/>
                    <a:pt x="538" y="101"/>
                    <a:pt x="363" y="19"/>
                  </a:cubicBezTo>
                  <a:cubicBezTo>
                    <a:pt x="332" y="7"/>
                    <a:pt x="301" y="1"/>
                    <a:pt x="2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18"/>
            <p:cNvSpPr/>
            <p:nvPr/>
          </p:nvSpPr>
          <p:spPr>
            <a:xfrm>
              <a:off x="6527975" y="4000825"/>
              <a:ext cx="13050" cy="11050"/>
            </a:xfrm>
            <a:custGeom>
              <a:avLst/>
              <a:gdLst/>
              <a:ahLst/>
              <a:cxnLst/>
              <a:rect l="l" t="t" r="r" b="b"/>
              <a:pathLst>
                <a:path w="522" h="442" extrusionOk="0">
                  <a:moveTo>
                    <a:pt x="277" y="1"/>
                  </a:moveTo>
                  <a:cubicBezTo>
                    <a:pt x="140" y="1"/>
                    <a:pt x="1" y="125"/>
                    <a:pt x="53" y="297"/>
                  </a:cubicBezTo>
                  <a:cubicBezTo>
                    <a:pt x="89" y="386"/>
                    <a:pt x="173" y="442"/>
                    <a:pt x="263" y="442"/>
                  </a:cubicBezTo>
                  <a:cubicBezTo>
                    <a:pt x="290" y="442"/>
                    <a:pt x="318" y="436"/>
                    <a:pt x="346" y="425"/>
                  </a:cubicBezTo>
                  <a:cubicBezTo>
                    <a:pt x="463" y="390"/>
                    <a:pt x="521" y="250"/>
                    <a:pt x="474" y="133"/>
                  </a:cubicBezTo>
                  <a:cubicBezTo>
                    <a:pt x="432" y="40"/>
                    <a:pt x="355" y="1"/>
                    <a:pt x="2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18"/>
            <p:cNvSpPr/>
            <p:nvPr/>
          </p:nvSpPr>
          <p:spPr>
            <a:xfrm>
              <a:off x="6618800" y="3913375"/>
              <a:ext cx="13750" cy="11225"/>
            </a:xfrm>
            <a:custGeom>
              <a:avLst/>
              <a:gdLst/>
              <a:ahLst/>
              <a:cxnLst/>
              <a:rect l="l" t="t" r="r" b="b"/>
              <a:pathLst>
                <a:path w="550" h="449" extrusionOk="0">
                  <a:moveTo>
                    <a:pt x="276" y="1"/>
                  </a:moveTo>
                  <a:cubicBezTo>
                    <a:pt x="251" y="1"/>
                    <a:pt x="225" y="6"/>
                    <a:pt x="199" y="16"/>
                  </a:cubicBezTo>
                  <a:cubicBezTo>
                    <a:pt x="12" y="86"/>
                    <a:pt x="0" y="355"/>
                    <a:pt x="187" y="437"/>
                  </a:cubicBezTo>
                  <a:cubicBezTo>
                    <a:pt x="213" y="445"/>
                    <a:pt x="240" y="449"/>
                    <a:pt x="266" y="449"/>
                  </a:cubicBezTo>
                  <a:cubicBezTo>
                    <a:pt x="357" y="449"/>
                    <a:pt x="443" y="402"/>
                    <a:pt x="480" y="320"/>
                  </a:cubicBezTo>
                  <a:cubicBezTo>
                    <a:pt x="550" y="161"/>
                    <a:pt x="424" y="1"/>
                    <a:pt x="2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18"/>
            <p:cNvSpPr/>
            <p:nvPr/>
          </p:nvSpPr>
          <p:spPr>
            <a:xfrm>
              <a:off x="6621725" y="3787525"/>
              <a:ext cx="13175" cy="11125"/>
            </a:xfrm>
            <a:custGeom>
              <a:avLst/>
              <a:gdLst/>
              <a:ahLst/>
              <a:cxnLst/>
              <a:rect l="l" t="t" r="r" b="b"/>
              <a:pathLst>
                <a:path w="527" h="445" extrusionOk="0">
                  <a:moveTo>
                    <a:pt x="267" y="0"/>
                  </a:moveTo>
                  <a:cubicBezTo>
                    <a:pt x="185" y="0"/>
                    <a:pt x="105" y="44"/>
                    <a:pt x="70" y="136"/>
                  </a:cubicBezTo>
                  <a:cubicBezTo>
                    <a:pt x="1" y="286"/>
                    <a:pt x="118" y="444"/>
                    <a:pt x="270" y="444"/>
                  </a:cubicBezTo>
                  <a:cubicBezTo>
                    <a:pt x="296" y="444"/>
                    <a:pt x="323" y="439"/>
                    <a:pt x="351" y="429"/>
                  </a:cubicBezTo>
                  <a:cubicBezTo>
                    <a:pt x="468" y="382"/>
                    <a:pt x="527" y="253"/>
                    <a:pt x="480" y="136"/>
                  </a:cubicBezTo>
                  <a:cubicBezTo>
                    <a:pt x="438" y="4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18"/>
            <p:cNvSpPr/>
            <p:nvPr/>
          </p:nvSpPr>
          <p:spPr>
            <a:xfrm>
              <a:off x="6533975" y="3696550"/>
              <a:ext cx="13175" cy="11325"/>
            </a:xfrm>
            <a:custGeom>
              <a:avLst/>
              <a:gdLst/>
              <a:ahLst/>
              <a:cxnLst/>
              <a:rect l="l" t="t" r="r" b="b"/>
              <a:pathLst>
                <a:path w="527" h="453" extrusionOk="0">
                  <a:moveTo>
                    <a:pt x="271" y="0"/>
                  </a:moveTo>
                  <a:cubicBezTo>
                    <a:pt x="121" y="0"/>
                    <a:pt x="0" y="156"/>
                    <a:pt x="59" y="313"/>
                  </a:cubicBezTo>
                  <a:cubicBezTo>
                    <a:pt x="94" y="406"/>
                    <a:pt x="179" y="453"/>
                    <a:pt x="265" y="453"/>
                  </a:cubicBezTo>
                  <a:cubicBezTo>
                    <a:pt x="351" y="453"/>
                    <a:pt x="439" y="406"/>
                    <a:pt x="480" y="313"/>
                  </a:cubicBezTo>
                  <a:cubicBezTo>
                    <a:pt x="527" y="207"/>
                    <a:pt x="468" y="79"/>
                    <a:pt x="363" y="20"/>
                  </a:cubicBezTo>
                  <a:cubicBezTo>
                    <a:pt x="332" y="6"/>
                    <a:pt x="301" y="0"/>
                    <a:pt x="2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18"/>
            <p:cNvSpPr/>
            <p:nvPr/>
          </p:nvSpPr>
          <p:spPr>
            <a:xfrm>
              <a:off x="6407325" y="3694000"/>
              <a:ext cx="13775" cy="11175"/>
            </a:xfrm>
            <a:custGeom>
              <a:avLst/>
              <a:gdLst/>
              <a:ahLst/>
              <a:cxnLst/>
              <a:rect l="l" t="t" r="r" b="b"/>
              <a:pathLst>
                <a:path w="551" h="447" extrusionOk="0">
                  <a:moveTo>
                    <a:pt x="278" y="1"/>
                  </a:moveTo>
                  <a:cubicBezTo>
                    <a:pt x="251" y="1"/>
                    <a:pt x="224" y="6"/>
                    <a:pt x="200" y="17"/>
                  </a:cubicBezTo>
                  <a:cubicBezTo>
                    <a:pt x="12" y="87"/>
                    <a:pt x="1" y="356"/>
                    <a:pt x="188" y="426"/>
                  </a:cubicBezTo>
                  <a:cubicBezTo>
                    <a:pt x="220" y="440"/>
                    <a:pt x="253" y="447"/>
                    <a:pt x="284" y="447"/>
                  </a:cubicBezTo>
                  <a:cubicBezTo>
                    <a:pt x="432" y="447"/>
                    <a:pt x="550" y="300"/>
                    <a:pt x="492" y="145"/>
                  </a:cubicBezTo>
                  <a:cubicBezTo>
                    <a:pt x="456" y="56"/>
                    <a:pt x="366" y="1"/>
                    <a:pt x="2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18"/>
            <p:cNvSpPr/>
            <p:nvPr/>
          </p:nvSpPr>
          <p:spPr>
            <a:xfrm>
              <a:off x="6316375" y="3781275"/>
              <a:ext cx="13475" cy="11225"/>
            </a:xfrm>
            <a:custGeom>
              <a:avLst/>
              <a:gdLst/>
              <a:ahLst/>
              <a:cxnLst/>
              <a:rect l="l" t="t" r="r" b="b"/>
              <a:pathLst>
                <a:path w="539" h="449" extrusionOk="0">
                  <a:moveTo>
                    <a:pt x="267" y="1"/>
                  </a:moveTo>
                  <a:cubicBezTo>
                    <a:pt x="182" y="1"/>
                    <a:pt x="105" y="52"/>
                    <a:pt x="70" y="129"/>
                  </a:cubicBezTo>
                  <a:cubicBezTo>
                    <a:pt x="1" y="289"/>
                    <a:pt x="118" y="448"/>
                    <a:pt x="270" y="448"/>
                  </a:cubicBezTo>
                  <a:cubicBezTo>
                    <a:pt x="296" y="448"/>
                    <a:pt x="324" y="444"/>
                    <a:pt x="351" y="433"/>
                  </a:cubicBezTo>
                  <a:cubicBezTo>
                    <a:pt x="538" y="363"/>
                    <a:pt x="538" y="94"/>
                    <a:pt x="363" y="24"/>
                  </a:cubicBezTo>
                  <a:cubicBezTo>
                    <a:pt x="331" y="8"/>
                    <a:pt x="298" y="1"/>
                    <a:pt x="2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18"/>
            <p:cNvSpPr/>
            <p:nvPr/>
          </p:nvSpPr>
          <p:spPr>
            <a:xfrm>
              <a:off x="6311750" y="3907225"/>
              <a:ext cx="15175" cy="11525"/>
            </a:xfrm>
            <a:custGeom>
              <a:avLst/>
              <a:gdLst/>
              <a:ahLst/>
              <a:cxnLst/>
              <a:rect l="l" t="t" r="r" b="b"/>
              <a:pathLst>
                <a:path w="607" h="461" extrusionOk="0">
                  <a:moveTo>
                    <a:pt x="350" y="0"/>
                  </a:moveTo>
                  <a:cubicBezTo>
                    <a:pt x="323" y="0"/>
                    <a:pt x="295" y="5"/>
                    <a:pt x="267" y="16"/>
                  </a:cubicBezTo>
                  <a:cubicBezTo>
                    <a:pt x="1" y="109"/>
                    <a:pt x="102" y="461"/>
                    <a:pt x="328" y="461"/>
                  </a:cubicBezTo>
                  <a:cubicBezTo>
                    <a:pt x="360" y="461"/>
                    <a:pt x="395" y="454"/>
                    <a:pt x="431" y="437"/>
                  </a:cubicBezTo>
                  <a:cubicBezTo>
                    <a:pt x="548" y="391"/>
                    <a:pt x="606" y="262"/>
                    <a:pt x="560" y="145"/>
                  </a:cubicBezTo>
                  <a:cubicBezTo>
                    <a:pt x="524" y="55"/>
                    <a:pt x="440" y="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18"/>
            <p:cNvSpPr/>
            <p:nvPr/>
          </p:nvSpPr>
          <p:spPr>
            <a:xfrm>
              <a:off x="6332175" y="3983075"/>
              <a:ext cx="6150" cy="5575"/>
            </a:xfrm>
            <a:custGeom>
              <a:avLst/>
              <a:gdLst/>
              <a:ahLst/>
              <a:cxnLst/>
              <a:rect l="l" t="t" r="r" b="b"/>
              <a:pathLst>
                <a:path w="246" h="223" extrusionOk="0">
                  <a:moveTo>
                    <a:pt x="127" y="1"/>
                  </a:moveTo>
                  <a:cubicBezTo>
                    <a:pt x="99" y="1"/>
                    <a:pt x="70" y="12"/>
                    <a:pt x="47" y="36"/>
                  </a:cubicBezTo>
                  <a:cubicBezTo>
                    <a:pt x="0" y="71"/>
                    <a:pt x="0" y="141"/>
                    <a:pt x="47" y="188"/>
                  </a:cubicBezTo>
                  <a:cubicBezTo>
                    <a:pt x="70" y="211"/>
                    <a:pt x="99" y="223"/>
                    <a:pt x="127" y="223"/>
                  </a:cubicBezTo>
                  <a:cubicBezTo>
                    <a:pt x="155" y="223"/>
                    <a:pt x="181" y="211"/>
                    <a:pt x="199" y="188"/>
                  </a:cubicBezTo>
                  <a:cubicBezTo>
                    <a:pt x="246" y="141"/>
                    <a:pt x="246" y="71"/>
                    <a:pt x="199" y="36"/>
                  </a:cubicBezTo>
                  <a:cubicBezTo>
                    <a:pt x="181" y="12"/>
                    <a:pt x="155" y="1"/>
                    <a:pt x="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18"/>
            <p:cNvSpPr/>
            <p:nvPr/>
          </p:nvSpPr>
          <p:spPr>
            <a:xfrm>
              <a:off x="6467575" y="4042200"/>
              <a:ext cx="6750" cy="5550"/>
            </a:xfrm>
            <a:custGeom>
              <a:avLst/>
              <a:gdLst/>
              <a:ahLst/>
              <a:cxnLst/>
              <a:rect l="l" t="t" r="r" b="b"/>
              <a:pathLst>
                <a:path w="270" h="222" extrusionOk="0">
                  <a:moveTo>
                    <a:pt x="117" y="0"/>
                  </a:moveTo>
                  <a:cubicBezTo>
                    <a:pt x="58" y="0"/>
                    <a:pt x="1" y="42"/>
                    <a:pt x="1" y="104"/>
                  </a:cubicBezTo>
                  <a:cubicBezTo>
                    <a:pt x="1" y="174"/>
                    <a:pt x="47" y="221"/>
                    <a:pt x="118" y="221"/>
                  </a:cubicBezTo>
                  <a:cubicBezTo>
                    <a:pt x="211" y="221"/>
                    <a:pt x="270" y="104"/>
                    <a:pt x="200" y="34"/>
                  </a:cubicBezTo>
                  <a:cubicBezTo>
                    <a:pt x="176" y="11"/>
                    <a:pt x="146" y="0"/>
                    <a:pt x="1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18"/>
            <p:cNvSpPr/>
            <p:nvPr/>
          </p:nvSpPr>
          <p:spPr>
            <a:xfrm>
              <a:off x="6603925" y="3988825"/>
              <a:ext cx="7225" cy="5200"/>
            </a:xfrm>
            <a:custGeom>
              <a:avLst/>
              <a:gdLst/>
              <a:ahLst/>
              <a:cxnLst/>
              <a:rect l="l" t="t" r="r" b="b"/>
              <a:pathLst>
                <a:path w="289" h="208" extrusionOk="0">
                  <a:moveTo>
                    <a:pt x="178" y="1"/>
                  </a:moveTo>
                  <a:cubicBezTo>
                    <a:pt x="97" y="1"/>
                    <a:pt x="0" y="118"/>
                    <a:pt x="80" y="180"/>
                  </a:cubicBezTo>
                  <a:cubicBezTo>
                    <a:pt x="102" y="199"/>
                    <a:pt x="126" y="208"/>
                    <a:pt x="149" y="208"/>
                  </a:cubicBezTo>
                  <a:cubicBezTo>
                    <a:pt x="224" y="208"/>
                    <a:pt x="289" y="120"/>
                    <a:pt x="244" y="40"/>
                  </a:cubicBezTo>
                  <a:cubicBezTo>
                    <a:pt x="228" y="12"/>
                    <a:pt x="204" y="1"/>
                    <a:pt x="1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18"/>
            <p:cNvSpPr/>
            <p:nvPr/>
          </p:nvSpPr>
          <p:spPr>
            <a:xfrm>
              <a:off x="6664425" y="3854125"/>
              <a:ext cx="6450" cy="5550"/>
            </a:xfrm>
            <a:custGeom>
              <a:avLst/>
              <a:gdLst/>
              <a:ahLst/>
              <a:cxnLst/>
              <a:rect l="l" t="t" r="r" b="b"/>
              <a:pathLst>
                <a:path w="258" h="222" extrusionOk="0">
                  <a:moveTo>
                    <a:pt x="108" y="1"/>
                  </a:moveTo>
                  <a:cubicBezTo>
                    <a:pt x="52" y="1"/>
                    <a:pt x="0" y="42"/>
                    <a:pt x="0" y="105"/>
                  </a:cubicBezTo>
                  <a:cubicBezTo>
                    <a:pt x="0" y="175"/>
                    <a:pt x="47" y="222"/>
                    <a:pt x="105" y="222"/>
                  </a:cubicBezTo>
                  <a:cubicBezTo>
                    <a:pt x="211" y="222"/>
                    <a:pt x="258" y="105"/>
                    <a:pt x="187" y="35"/>
                  </a:cubicBezTo>
                  <a:cubicBezTo>
                    <a:pt x="164" y="11"/>
                    <a:pt x="135" y="1"/>
                    <a:pt x="1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18"/>
            <p:cNvSpPr/>
            <p:nvPr/>
          </p:nvSpPr>
          <p:spPr>
            <a:xfrm>
              <a:off x="6610600" y="3717250"/>
              <a:ext cx="5875" cy="5500"/>
            </a:xfrm>
            <a:custGeom>
              <a:avLst/>
              <a:gdLst/>
              <a:ahLst/>
              <a:cxnLst/>
              <a:rect l="l" t="t" r="r" b="b"/>
              <a:pathLst>
                <a:path w="235" h="220" extrusionOk="0">
                  <a:moveTo>
                    <a:pt x="117" y="1"/>
                  </a:moveTo>
                  <a:cubicBezTo>
                    <a:pt x="58" y="1"/>
                    <a:pt x="1" y="42"/>
                    <a:pt x="1" y="105"/>
                  </a:cubicBezTo>
                  <a:cubicBezTo>
                    <a:pt x="1" y="175"/>
                    <a:pt x="59" y="220"/>
                    <a:pt x="118" y="220"/>
                  </a:cubicBezTo>
                  <a:cubicBezTo>
                    <a:pt x="147" y="220"/>
                    <a:pt x="176" y="209"/>
                    <a:pt x="199" y="186"/>
                  </a:cubicBezTo>
                  <a:cubicBezTo>
                    <a:pt x="235" y="140"/>
                    <a:pt x="235" y="69"/>
                    <a:pt x="199" y="34"/>
                  </a:cubicBezTo>
                  <a:cubicBezTo>
                    <a:pt x="176" y="11"/>
                    <a:pt x="146" y="1"/>
                    <a:pt x="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18"/>
            <p:cNvSpPr/>
            <p:nvPr/>
          </p:nvSpPr>
          <p:spPr>
            <a:xfrm>
              <a:off x="6474600" y="3658150"/>
              <a:ext cx="6450" cy="5675"/>
            </a:xfrm>
            <a:custGeom>
              <a:avLst/>
              <a:gdLst/>
              <a:ahLst/>
              <a:cxnLst/>
              <a:rect l="l" t="t" r="r" b="b"/>
              <a:pathLst>
                <a:path w="258" h="227" extrusionOk="0">
                  <a:moveTo>
                    <a:pt x="153" y="0"/>
                  </a:moveTo>
                  <a:cubicBezTo>
                    <a:pt x="47" y="0"/>
                    <a:pt x="0" y="117"/>
                    <a:pt x="71" y="187"/>
                  </a:cubicBezTo>
                  <a:cubicBezTo>
                    <a:pt x="94" y="215"/>
                    <a:pt x="123" y="226"/>
                    <a:pt x="150" y="226"/>
                  </a:cubicBezTo>
                  <a:cubicBezTo>
                    <a:pt x="206" y="226"/>
                    <a:pt x="258" y="179"/>
                    <a:pt x="258" y="117"/>
                  </a:cubicBezTo>
                  <a:cubicBezTo>
                    <a:pt x="258" y="59"/>
                    <a:pt x="211" y="0"/>
                    <a:pt x="1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18"/>
            <p:cNvSpPr/>
            <p:nvPr/>
          </p:nvSpPr>
          <p:spPr>
            <a:xfrm>
              <a:off x="6337725" y="3711625"/>
              <a:ext cx="7075" cy="5625"/>
            </a:xfrm>
            <a:custGeom>
              <a:avLst/>
              <a:gdLst/>
              <a:ahLst/>
              <a:cxnLst/>
              <a:rect l="l" t="t" r="r" b="b"/>
              <a:pathLst>
                <a:path w="283" h="225" extrusionOk="0">
                  <a:moveTo>
                    <a:pt x="123" y="0"/>
                  </a:moveTo>
                  <a:cubicBezTo>
                    <a:pt x="96" y="0"/>
                    <a:pt x="69" y="9"/>
                    <a:pt x="47" y="25"/>
                  </a:cubicBezTo>
                  <a:cubicBezTo>
                    <a:pt x="0" y="72"/>
                    <a:pt x="0" y="142"/>
                    <a:pt x="47" y="189"/>
                  </a:cubicBezTo>
                  <a:cubicBezTo>
                    <a:pt x="72" y="214"/>
                    <a:pt x="100" y="225"/>
                    <a:pt x="126" y="225"/>
                  </a:cubicBezTo>
                  <a:cubicBezTo>
                    <a:pt x="211" y="225"/>
                    <a:pt x="282" y="117"/>
                    <a:pt x="211" y="37"/>
                  </a:cubicBezTo>
                  <a:cubicBezTo>
                    <a:pt x="186" y="12"/>
                    <a:pt x="154" y="0"/>
                    <a:pt x="1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18"/>
            <p:cNvSpPr/>
            <p:nvPr/>
          </p:nvSpPr>
          <p:spPr>
            <a:xfrm>
              <a:off x="6277625" y="3846175"/>
              <a:ext cx="7900" cy="5650"/>
            </a:xfrm>
            <a:custGeom>
              <a:avLst/>
              <a:gdLst/>
              <a:ahLst/>
              <a:cxnLst/>
              <a:rect l="l" t="t" r="r" b="b"/>
              <a:pathLst>
                <a:path w="316" h="226" extrusionOk="0">
                  <a:moveTo>
                    <a:pt x="138" y="0"/>
                  </a:moveTo>
                  <a:cubicBezTo>
                    <a:pt x="1" y="0"/>
                    <a:pt x="1" y="225"/>
                    <a:pt x="138" y="225"/>
                  </a:cubicBezTo>
                  <a:cubicBezTo>
                    <a:pt x="145" y="225"/>
                    <a:pt x="151" y="225"/>
                    <a:pt x="158" y="224"/>
                  </a:cubicBezTo>
                  <a:cubicBezTo>
                    <a:pt x="165" y="225"/>
                    <a:pt x="171" y="225"/>
                    <a:pt x="178" y="225"/>
                  </a:cubicBezTo>
                  <a:cubicBezTo>
                    <a:pt x="315" y="225"/>
                    <a:pt x="315" y="0"/>
                    <a:pt x="178" y="0"/>
                  </a:cubicBezTo>
                  <a:cubicBezTo>
                    <a:pt x="171" y="0"/>
                    <a:pt x="165" y="1"/>
                    <a:pt x="158" y="2"/>
                  </a:cubicBezTo>
                  <a:cubicBezTo>
                    <a:pt x="151" y="1"/>
                    <a:pt x="145" y="0"/>
                    <a:pt x="1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18"/>
            <p:cNvSpPr/>
            <p:nvPr/>
          </p:nvSpPr>
          <p:spPr>
            <a:xfrm>
              <a:off x="1698450" y="4582475"/>
              <a:ext cx="34175" cy="25650"/>
            </a:xfrm>
            <a:custGeom>
              <a:avLst/>
              <a:gdLst/>
              <a:ahLst/>
              <a:cxnLst/>
              <a:rect l="l" t="t" r="r" b="b"/>
              <a:pathLst>
                <a:path w="1367" h="1026" extrusionOk="0">
                  <a:moveTo>
                    <a:pt x="695" y="0"/>
                  </a:moveTo>
                  <a:cubicBezTo>
                    <a:pt x="564" y="0"/>
                    <a:pt x="432" y="50"/>
                    <a:pt x="328" y="148"/>
                  </a:cubicBezTo>
                  <a:cubicBezTo>
                    <a:pt x="1" y="464"/>
                    <a:pt x="223" y="1014"/>
                    <a:pt x="679" y="1025"/>
                  </a:cubicBezTo>
                  <a:cubicBezTo>
                    <a:pt x="684" y="1026"/>
                    <a:pt x="689" y="1026"/>
                    <a:pt x="693" y="1026"/>
                  </a:cubicBezTo>
                  <a:cubicBezTo>
                    <a:pt x="1140" y="1026"/>
                    <a:pt x="1366" y="484"/>
                    <a:pt x="1065" y="160"/>
                  </a:cubicBezTo>
                  <a:cubicBezTo>
                    <a:pt x="964" y="53"/>
                    <a:pt x="830" y="0"/>
                    <a:pt x="6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18"/>
            <p:cNvSpPr/>
            <p:nvPr/>
          </p:nvSpPr>
          <p:spPr>
            <a:xfrm>
              <a:off x="1747675" y="4583525"/>
              <a:ext cx="34450" cy="25550"/>
            </a:xfrm>
            <a:custGeom>
              <a:avLst/>
              <a:gdLst/>
              <a:ahLst/>
              <a:cxnLst/>
              <a:rect l="l" t="t" r="r" b="b"/>
              <a:pathLst>
                <a:path w="1378" h="1022" extrusionOk="0">
                  <a:moveTo>
                    <a:pt x="685" y="1"/>
                  </a:moveTo>
                  <a:cubicBezTo>
                    <a:pt x="238" y="1"/>
                    <a:pt x="0" y="542"/>
                    <a:pt x="313" y="866"/>
                  </a:cubicBezTo>
                  <a:cubicBezTo>
                    <a:pt x="415" y="969"/>
                    <a:pt x="552" y="1022"/>
                    <a:pt x="689" y="1022"/>
                  </a:cubicBezTo>
                  <a:cubicBezTo>
                    <a:pt x="818" y="1022"/>
                    <a:pt x="948" y="975"/>
                    <a:pt x="1050" y="878"/>
                  </a:cubicBezTo>
                  <a:cubicBezTo>
                    <a:pt x="1377" y="562"/>
                    <a:pt x="1155" y="12"/>
                    <a:pt x="699" y="1"/>
                  </a:cubicBezTo>
                  <a:cubicBezTo>
                    <a:pt x="694" y="1"/>
                    <a:pt x="689" y="1"/>
                    <a:pt x="6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18"/>
            <p:cNvSpPr/>
            <p:nvPr/>
          </p:nvSpPr>
          <p:spPr>
            <a:xfrm>
              <a:off x="1752950" y="4534300"/>
              <a:ext cx="27125" cy="25775"/>
            </a:xfrm>
            <a:custGeom>
              <a:avLst/>
              <a:gdLst/>
              <a:ahLst/>
              <a:cxnLst/>
              <a:rect l="l" t="t" r="r" b="b"/>
              <a:pathLst>
                <a:path w="1085" h="1031" extrusionOk="0">
                  <a:moveTo>
                    <a:pt x="525" y="0"/>
                  </a:moveTo>
                  <a:cubicBezTo>
                    <a:pt x="266" y="0"/>
                    <a:pt x="16" y="201"/>
                    <a:pt x="8" y="507"/>
                  </a:cubicBezTo>
                  <a:cubicBezTo>
                    <a:pt x="0" y="822"/>
                    <a:pt x="253" y="1031"/>
                    <a:pt x="522" y="1031"/>
                  </a:cubicBezTo>
                  <a:cubicBezTo>
                    <a:pt x="644" y="1031"/>
                    <a:pt x="768" y="988"/>
                    <a:pt x="874" y="893"/>
                  </a:cubicBezTo>
                  <a:cubicBezTo>
                    <a:pt x="1073" y="695"/>
                    <a:pt x="1085" y="367"/>
                    <a:pt x="886" y="156"/>
                  </a:cubicBezTo>
                  <a:cubicBezTo>
                    <a:pt x="782" y="49"/>
                    <a:pt x="653" y="0"/>
                    <a:pt x="5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18"/>
            <p:cNvSpPr/>
            <p:nvPr/>
          </p:nvSpPr>
          <p:spPr>
            <a:xfrm>
              <a:off x="1699325" y="4533450"/>
              <a:ext cx="34450" cy="25550"/>
            </a:xfrm>
            <a:custGeom>
              <a:avLst/>
              <a:gdLst/>
              <a:ahLst/>
              <a:cxnLst/>
              <a:rect l="l" t="t" r="r" b="b"/>
              <a:pathLst>
                <a:path w="1378" h="1022" extrusionOk="0">
                  <a:moveTo>
                    <a:pt x="689" y="0"/>
                  </a:moveTo>
                  <a:cubicBezTo>
                    <a:pt x="560" y="0"/>
                    <a:pt x="430" y="47"/>
                    <a:pt x="328" y="144"/>
                  </a:cubicBezTo>
                  <a:cubicBezTo>
                    <a:pt x="1" y="459"/>
                    <a:pt x="223" y="1009"/>
                    <a:pt x="679" y="1021"/>
                  </a:cubicBezTo>
                  <a:cubicBezTo>
                    <a:pt x="684" y="1021"/>
                    <a:pt x="689" y="1021"/>
                    <a:pt x="694" y="1021"/>
                  </a:cubicBezTo>
                  <a:cubicBezTo>
                    <a:pt x="1141" y="1021"/>
                    <a:pt x="1378" y="491"/>
                    <a:pt x="1065" y="155"/>
                  </a:cubicBezTo>
                  <a:cubicBezTo>
                    <a:pt x="963" y="53"/>
                    <a:pt x="826" y="0"/>
                    <a:pt x="6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18"/>
            <p:cNvSpPr/>
            <p:nvPr/>
          </p:nvSpPr>
          <p:spPr>
            <a:xfrm>
              <a:off x="1696700" y="4620525"/>
              <a:ext cx="33150" cy="28375"/>
            </a:xfrm>
            <a:custGeom>
              <a:avLst/>
              <a:gdLst/>
              <a:ahLst/>
              <a:cxnLst/>
              <a:rect l="l" t="t" r="r" b="b"/>
              <a:pathLst>
                <a:path w="1326" h="1135" extrusionOk="0">
                  <a:moveTo>
                    <a:pt x="646" y="1"/>
                  </a:moveTo>
                  <a:cubicBezTo>
                    <a:pt x="437" y="1"/>
                    <a:pt x="227" y="115"/>
                    <a:pt x="129" y="346"/>
                  </a:cubicBezTo>
                  <a:cubicBezTo>
                    <a:pt x="0" y="627"/>
                    <a:pt x="129" y="966"/>
                    <a:pt x="421" y="1083"/>
                  </a:cubicBezTo>
                  <a:cubicBezTo>
                    <a:pt x="499" y="1119"/>
                    <a:pt x="577" y="1135"/>
                    <a:pt x="652" y="1135"/>
                  </a:cubicBezTo>
                  <a:cubicBezTo>
                    <a:pt x="1021" y="1135"/>
                    <a:pt x="1326" y="746"/>
                    <a:pt x="1170" y="358"/>
                  </a:cubicBezTo>
                  <a:cubicBezTo>
                    <a:pt x="1075" y="121"/>
                    <a:pt x="861" y="1"/>
                    <a:pt x="6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18"/>
            <p:cNvSpPr/>
            <p:nvPr/>
          </p:nvSpPr>
          <p:spPr>
            <a:xfrm>
              <a:off x="1748950" y="4621525"/>
              <a:ext cx="34350" cy="28550"/>
            </a:xfrm>
            <a:custGeom>
              <a:avLst/>
              <a:gdLst/>
              <a:ahLst/>
              <a:cxnLst/>
              <a:rect l="l" t="t" r="r" b="b"/>
              <a:pathLst>
                <a:path w="1374" h="1142" extrusionOk="0">
                  <a:moveTo>
                    <a:pt x="681" y="1"/>
                  </a:moveTo>
                  <a:cubicBezTo>
                    <a:pt x="309" y="1"/>
                    <a:pt x="0" y="385"/>
                    <a:pt x="157" y="785"/>
                  </a:cubicBezTo>
                  <a:cubicBezTo>
                    <a:pt x="246" y="1001"/>
                    <a:pt x="461" y="1141"/>
                    <a:pt x="688" y="1141"/>
                  </a:cubicBezTo>
                  <a:cubicBezTo>
                    <a:pt x="756" y="1141"/>
                    <a:pt x="826" y="1128"/>
                    <a:pt x="894" y="1101"/>
                  </a:cubicBezTo>
                  <a:cubicBezTo>
                    <a:pt x="1362" y="914"/>
                    <a:pt x="1373" y="259"/>
                    <a:pt x="905" y="48"/>
                  </a:cubicBezTo>
                  <a:cubicBezTo>
                    <a:pt x="830" y="16"/>
                    <a:pt x="754" y="1"/>
                    <a:pt x="6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18"/>
            <p:cNvSpPr/>
            <p:nvPr/>
          </p:nvSpPr>
          <p:spPr>
            <a:xfrm>
              <a:off x="1787375" y="4584925"/>
              <a:ext cx="34375" cy="28250"/>
            </a:xfrm>
            <a:custGeom>
              <a:avLst/>
              <a:gdLst/>
              <a:ahLst/>
              <a:cxnLst/>
              <a:rect l="l" t="t" r="r" b="b"/>
              <a:pathLst>
                <a:path w="1375" h="1130" extrusionOk="0">
                  <a:moveTo>
                    <a:pt x="684" y="1"/>
                  </a:moveTo>
                  <a:cubicBezTo>
                    <a:pt x="617" y="1"/>
                    <a:pt x="549" y="12"/>
                    <a:pt x="480" y="38"/>
                  </a:cubicBezTo>
                  <a:cubicBezTo>
                    <a:pt x="12" y="226"/>
                    <a:pt x="0" y="881"/>
                    <a:pt x="456" y="1080"/>
                  </a:cubicBezTo>
                  <a:cubicBezTo>
                    <a:pt x="533" y="1113"/>
                    <a:pt x="612" y="1129"/>
                    <a:pt x="690" y="1129"/>
                  </a:cubicBezTo>
                  <a:cubicBezTo>
                    <a:pt x="907" y="1129"/>
                    <a:pt x="1110" y="1003"/>
                    <a:pt x="1205" y="787"/>
                  </a:cubicBezTo>
                  <a:cubicBezTo>
                    <a:pt x="1375" y="398"/>
                    <a:pt x="1068" y="1"/>
                    <a:pt x="6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18"/>
            <p:cNvSpPr/>
            <p:nvPr/>
          </p:nvSpPr>
          <p:spPr>
            <a:xfrm>
              <a:off x="1788375" y="4531875"/>
              <a:ext cx="33225" cy="28350"/>
            </a:xfrm>
            <a:custGeom>
              <a:avLst/>
              <a:gdLst/>
              <a:ahLst/>
              <a:cxnLst/>
              <a:rect l="l" t="t" r="r" b="b"/>
              <a:pathLst>
                <a:path w="1329" h="1134" extrusionOk="0">
                  <a:moveTo>
                    <a:pt x="688" y="0"/>
                  </a:moveTo>
                  <a:cubicBezTo>
                    <a:pt x="478" y="0"/>
                    <a:pt x="268" y="112"/>
                    <a:pt x="171" y="335"/>
                  </a:cubicBezTo>
                  <a:cubicBezTo>
                    <a:pt x="1" y="734"/>
                    <a:pt x="308" y="1133"/>
                    <a:pt x="692" y="1133"/>
                  </a:cubicBezTo>
                  <a:cubicBezTo>
                    <a:pt x="758" y="1133"/>
                    <a:pt x="827" y="1122"/>
                    <a:pt x="896" y="1096"/>
                  </a:cubicBezTo>
                  <a:cubicBezTo>
                    <a:pt x="1188" y="979"/>
                    <a:pt x="1329" y="651"/>
                    <a:pt x="1212" y="359"/>
                  </a:cubicBezTo>
                  <a:cubicBezTo>
                    <a:pt x="1122" y="120"/>
                    <a:pt x="905" y="0"/>
                    <a:pt x="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18"/>
            <p:cNvSpPr/>
            <p:nvPr/>
          </p:nvSpPr>
          <p:spPr>
            <a:xfrm>
              <a:off x="1752550" y="4494125"/>
              <a:ext cx="33375" cy="27800"/>
            </a:xfrm>
            <a:custGeom>
              <a:avLst/>
              <a:gdLst/>
              <a:ahLst/>
              <a:cxnLst/>
              <a:rect l="l" t="t" r="r" b="b"/>
              <a:pathLst>
                <a:path w="1335" h="1112" extrusionOk="0">
                  <a:moveTo>
                    <a:pt x="621" y="0"/>
                  </a:moveTo>
                  <a:cubicBezTo>
                    <a:pt x="430" y="0"/>
                    <a:pt x="239" y="96"/>
                    <a:pt x="130" y="324"/>
                  </a:cubicBezTo>
                  <a:cubicBezTo>
                    <a:pt x="1" y="605"/>
                    <a:pt x="130" y="944"/>
                    <a:pt x="422" y="1061"/>
                  </a:cubicBezTo>
                  <a:cubicBezTo>
                    <a:pt x="496" y="1095"/>
                    <a:pt x="573" y="1111"/>
                    <a:pt x="650" y="1111"/>
                  </a:cubicBezTo>
                  <a:cubicBezTo>
                    <a:pt x="866" y="1111"/>
                    <a:pt x="1073" y="985"/>
                    <a:pt x="1159" y="769"/>
                  </a:cubicBezTo>
                  <a:lnTo>
                    <a:pt x="1159" y="781"/>
                  </a:lnTo>
                  <a:cubicBezTo>
                    <a:pt x="1334" y="338"/>
                    <a:pt x="978" y="0"/>
                    <a:pt x="6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18"/>
            <p:cNvSpPr/>
            <p:nvPr/>
          </p:nvSpPr>
          <p:spPr>
            <a:xfrm>
              <a:off x="1698150" y="4492575"/>
              <a:ext cx="34350" cy="28425"/>
            </a:xfrm>
            <a:custGeom>
              <a:avLst/>
              <a:gdLst/>
              <a:ahLst/>
              <a:cxnLst/>
              <a:rect l="l" t="t" r="r" b="b"/>
              <a:pathLst>
                <a:path w="1374" h="1137" extrusionOk="0">
                  <a:moveTo>
                    <a:pt x="679" y="1"/>
                  </a:moveTo>
                  <a:cubicBezTo>
                    <a:pt x="613" y="1"/>
                    <a:pt x="546" y="12"/>
                    <a:pt x="480" y="35"/>
                  </a:cubicBezTo>
                  <a:cubicBezTo>
                    <a:pt x="13" y="223"/>
                    <a:pt x="1" y="878"/>
                    <a:pt x="469" y="1088"/>
                  </a:cubicBezTo>
                  <a:cubicBezTo>
                    <a:pt x="544" y="1121"/>
                    <a:pt x="620" y="1136"/>
                    <a:pt x="694" y="1136"/>
                  </a:cubicBezTo>
                  <a:cubicBezTo>
                    <a:pt x="1065" y="1136"/>
                    <a:pt x="1374" y="754"/>
                    <a:pt x="1218" y="363"/>
                  </a:cubicBezTo>
                  <a:cubicBezTo>
                    <a:pt x="1127" y="136"/>
                    <a:pt x="909" y="1"/>
                    <a:pt x="6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18"/>
            <p:cNvSpPr/>
            <p:nvPr/>
          </p:nvSpPr>
          <p:spPr>
            <a:xfrm>
              <a:off x="1659750" y="4529400"/>
              <a:ext cx="33175" cy="28275"/>
            </a:xfrm>
            <a:custGeom>
              <a:avLst/>
              <a:gdLst/>
              <a:ahLst/>
              <a:cxnLst/>
              <a:rect l="l" t="t" r="r" b="b"/>
              <a:pathLst>
                <a:path w="1327" h="1131" extrusionOk="0">
                  <a:moveTo>
                    <a:pt x="687" y="0"/>
                  </a:moveTo>
                  <a:cubicBezTo>
                    <a:pt x="309" y="0"/>
                    <a:pt x="0" y="383"/>
                    <a:pt x="156" y="774"/>
                  </a:cubicBezTo>
                  <a:cubicBezTo>
                    <a:pt x="251" y="1010"/>
                    <a:pt x="469" y="1130"/>
                    <a:pt x="686" y="1130"/>
                  </a:cubicBezTo>
                  <a:cubicBezTo>
                    <a:pt x="899" y="1130"/>
                    <a:pt x="1111" y="1016"/>
                    <a:pt x="1209" y="785"/>
                  </a:cubicBezTo>
                  <a:cubicBezTo>
                    <a:pt x="1326" y="505"/>
                    <a:pt x="1198" y="165"/>
                    <a:pt x="917" y="48"/>
                  </a:cubicBezTo>
                  <a:cubicBezTo>
                    <a:pt x="839" y="15"/>
                    <a:pt x="762" y="0"/>
                    <a:pt x="6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18"/>
            <p:cNvSpPr/>
            <p:nvPr/>
          </p:nvSpPr>
          <p:spPr>
            <a:xfrm>
              <a:off x="1659850" y="4582475"/>
              <a:ext cx="33125" cy="28175"/>
            </a:xfrm>
            <a:custGeom>
              <a:avLst/>
              <a:gdLst/>
              <a:ahLst/>
              <a:cxnLst/>
              <a:rect l="l" t="t" r="r" b="b"/>
              <a:pathLst>
                <a:path w="1325" h="1127" extrusionOk="0">
                  <a:moveTo>
                    <a:pt x="647" y="1"/>
                  </a:moveTo>
                  <a:cubicBezTo>
                    <a:pt x="578" y="1"/>
                    <a:pt x="506" y="14"/>
                    <a:pt x="433" y="43"/>
                  </a:cubicBezTo>
                  <a:cubicBezTo>
                    <a:pt x="141" y="148"/>
                    <a:pt x="0" y="476"/>
                    <a:pt x="117" y="768"/>
                  </a:cubicBezTo>
                  <a:cubicBezTo>
                    <a:pt x="207" y="1007"/>
                    <a:pt x="421" y="1127"/>
                    <a:pt x="635" y="1127"/>
                  </a:cubicBezTo>
                  <a:cubicBezTo>
                    <a:pt x="842" y="1127"/>
                    <a:pt x="1049" y="1015"/>
                    <a:pt x="1147" y="792"/>
                  </a:cubicBezTo>
                  <a:cubicBezTo>
                    <a:pt x="1325" y="396"/>
                    <a:pt x="1026" y="1"/>
                    <a:pt x="6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18"/>
            <p:cNvSpPr/>
            <p:nvPr/>
          </p:nvSpPr>
          <p:spPr>
            <a:xfrm>
              <a:off x="1657500" y="4636200"/>
              <a:ext cx="14950" cy="14225"/>
            </a:xfrm>
            <a:custGeom>
              <a:avLst/>
              <a:gdLst/>
              <a:ahLst/>
              <a:cxnLst/>
              <a:rect l="l" t="t" r="r" b="b"/>
              <a:pathLst>
                <a:path w="598" h="569" extrusionOk="0">
                  <a:moveTo>
                    <a:pt x="315" y="1"/>
                  </a:moveTo>
                  <a:cubicBezTo>
                    <a:pt x="247" y="1"/>
                    <a:pt x="177" y="26"/>
                    <a:pt x="118" y="81"/>
                  </a:cubicBezTo>
                  <a:cubicBezTo>
                    <a:pt x="12" y="187"/>
                    <a:pt x="1" y="362"/>
                    <a:pt x="106" y="479"/>
                  </a:cubicBezTo>
                  <a:cubicBezTo>
                    <a:pt x="164" y="541"/>
                    <a:pt x="237" y="569"/>
                    <a:pt x="310" y="569"/>
                  </a:cubicBezTo>
                  <a:cubicBezTo>
                    <a:pt x="456" y="569"/>
                    <a:pt x="597" y="456"/>
                    <a:pt x="597" y="292"/>
                  </a:cubicBezTo>
                  <a:cubicBezTo>
                    <a:pt x="597" y="116"/>
                    <a:pt x="461" y="1"/>
                    <a:pt x="3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18"/>
            <p:cNvSpPr/>
            <p:nvPr/>
          </p:nvSpPr>
          <p:spPr>
            <a:xfrm>
              <a:off x="1731500" y="4668300"/>
              <a:ext cx="16625" cy="14125"/>
            </a:xfrm>
            <a:custGeom>
              <a:avLst/>
              <a:gdLst/>
              <a:ahLst/>
              <a:cxnLst/>
              <a:rect l="l" t="t" r="r" b="b"/>
              <a:pathLst>
                <a:path w="665" h="565" extrusionOk="0">
                  <a:moveTo>
                    <a:pt x="291" y="0"/>
                  </a:moveTo>
                  <a:cubicBezTo>
                    <a:pt x="147" y="0"/>
                    <a:pt x="8" y="107"/>
                    <a:pt x="1" y="272"/>
                  </a:cubicBezTo>
                  <a:cubicBezTo>
                    <a:pt x="1" y="435"/>
                    <a:pt x="117" y="564"/>
                    <a:pt x="281" y="564"/>
                  </a:cubicBezTo>
                  <a:cubicBezTo>
                    <a:pt x="286" y="564"/>
                    <a:pt x="290" y="564"/>
                    <a:pt x="295" y="564"/>
                  </a:cubicBezTo>
                  <a:cubicBezTo>
                    <a:pt x="532" y="564"/>
                    <a:pt x="664" y="268"/>
                    <a:pt x="492" y="84"/>
                  </a:cubicBezTo>
                  <a:cubicBezTo>
                    <a:pt x="434" y="26"/>
                    <a:pt x="362" y="0"/>
                    <a:pt x="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18"/>
            <p:cNvSpPr/>
            <p:nvPr/>
          </p:nvSpPr>
          <p:spPr>
            <a:xfrm>
              <a:off x="1803450" y="4639100"/>
              <a:ext cx="19025" cy="14000"/>
            </a:xfrm>
            <a:custGeom>
              <a:avLst/>
              <a:gdLst/>
              <a:ahLst/>
              <a:cxnLst/>
              <a:rect l="l" t="t" r="r" b="b"/>
              <a:pathLst>
                <a:path w="761" h="560" extrusionOk="0">
                  <a:moveTo>
                    <a:pt x="375" y="1"/>
                  </a:moveTo>
                  <a:cubicBezTo>
                    <a:pt x="129" y="1"/>
                    <a:pt x="0" y="305"/>
                    <a:pt x="176" y="480"/>
                  </a:cubicBezTo>
                  <a:cubicBezTo>
                    <a:pt x="234" y="533"/>
                    <a:pt x="308" y="559"/>
                    <a:pt x="381" y="559"/>
                  </a:cubicBezTo>
                  <a:cubicBezTo>
                    <a:pt x="454" y="559"/>
                    <a:pt x="527" y="533"/>
                    <a:pt x="585" y="480"/>
                  </a:cubicBezTo>
                  <a:cubicBezTo>
                    <a:pt x="761" y="305"/>
                    <a:pt x="632" y="1"/>
                    <a:pt x="3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18"/>
            <p:cNvSpPr/>
            <p:nvPr/>
          </p:nvSpPr>
          <p:spPr>
            <a:xfrm>
              <a:off x="1835925" y="4566300"/>
              <a:ext cx="16400" cy="14050"/>
            </a:xfrm>
            <a:custGeom>
              <a:avLst/>
              <a:gdLst/>
              <a:ahLst/>
              <a:cxnLst/>
              <a:rect l="l" t="t" r="r" b="b"/>
              <a:pathLst>
                <a:path w="656" h="562" extrusionOk="0">
                  <a:moveTo>
                    <a:pt x="373" y="1"/>
                  </a:moveTo>
                  <a:cubicBezTo>
                    <a:pt x="305" y="1"/>
                    <a:pt x="235" y="26"/>
                    <a:pt x="176" y="81"/>
                  </a:cubicBezTo>
                  <a:cubicBezTo>
                    <a:pt x="0" y="257"/>
                    <a:pt x="117" y="561"/>
                    <a:pt x="363" y="561"/>
                  </a:cubicBezTo>
                  <a:cubicBezTo>
                    <a:pt x="369" y="562"/>
                    <a:pt x="376" y="562"/>
                    <a:pt x="382" y="562"/>
                  </a:cubicBezTo>
                  <a:cubicBezTo>
                    <a:pt x="526" y="562"/>
                    <a:pt x="655" y="438"/>
                    <a:pt x="655" y="292"/>
                  </a:cubicBezTo>
                  <a:cubicBezTo>
                    <a:pt x="655" y="116"/>
                    <a:pt x="519" y="1"/>
                    <a:pt x="3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18"/>
            <p:cNvSpPr/>
            <p:nvPr/>
          </p:nvSpPr>
          <p:spPr>
            <a:xfrm>
              <a:off x="1809100" y="4492100"/>
              <a:ext cx="14850" cy="14225"/>
            </a:xfrm>
            <a:custGeom>
              <a:avLst/>
              <a:gdLst/>
              <a:ahLst/>
              <a:cxnLst/>
              <a:rect l="l" t="t" r="r" b="b"/>
              <a:pathLst>
                <a:path w="594" h="569" extrusionOk="0">
                  <a:moveTo>
                    <a:pt x="287" y="0"/>
                  </a:moveTo>
                  <a:cubicBezTo>
                    <a:pt x="145" y="0"/>
                    <a:pt x="8" y="112"/>
                    <a:pt x="8" y="277"/>
                  </a:cubicBezTo>
                  <a:cubicBezTo>
                    <a:pt x="0" y="452"/>
                    <a:pt x="140" y="568"/>
                    <a:pt x="288" y="568"/>
                  </a:cubicBezTo>
                  <a:cubicBezTo>
                    <a:pt x="357" y="568"/>
                    <a:pt x="429" y="543"/>
                    <a:pt x="488" y="487"/>
                  </a:cubicBezTo>
                  <a:cubicBezTo>
                    <a:pt x="593" y="382"/>
                    <a:pt x="593" y="207"/>
                    <a:pt x="488" y="90"/>
                  </a:cubicBezTo>
                  <a:cubicBezTo>
                    <a:pt x="430" y="28"/>
                    <a:pt x="358" y="0"/>
                    <a:pt x="2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18"/>
            <p:cNvSpPr/>
            <p:nvPr/>
          </p:nvSpPr>
          <p:spPr>
            <a:xfrm>
              <a:off x="1733250" y="4460100"/>
              <a:ext cx="16700" cy="14325"/>
            </a:xfrm>
            <a:custGeom>
              <a:avLst/>
              <a:gdLst/>
              <a:ahLst/>
              <a:cxnLst/>
              <a:rect l="l" t="t" r="r" b="b"/>
              <a:pathLst>
                <a:path w="668" h="573" extrusionOk="0">
                  <a:moveTo>
                    <a:pt x="387" y="1"/>
                  </a:moveTo>
                  <a:cubicBezTo>
                    <a:pt x="141" y="1"/>
                    <a:pt x="1" y="293"/>
                    <a:pt x="176" y="480"/>
                  </a:cubicBezTo>
                  <a:cubicBezTo>
                    <a:pt x="236" y="544"/>
                    <a:pt x="310" y="572"/>
                    <a:pt x="382" y="572"/>
                  </a:cubicBezTo>
                  <a:cubicBezTo>
                    <a:pt x="524" y="572"/>
                    <a:pt x="660" y="463"/>
                    <a:pt x="668" y="293"/>
                  </a:cubicBezTo>
                  <a:cubicBezTo>
                    <a:pt x="668" y="141"/>
                    <a:pt x="551" y="1"/>
                    <a:pt x="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18"/>
            <p:cNvSpPr/>
            <p:nvPr/>
          </p:nvSpPr>
          <p:spPr>
            <a:xfrm>
              <a:off x="1658975" y="4489425"/>
              <a:ext cx="19025" cy="14000"/>
            </a:xfrm>
            <a:custGeom>
              <a:avLst/>
              <a:gdLst/>
              <a:ahLst/>
              <a:cxnLst/>
              <a:rect l="l" t="t" r="r" b="b"/>
              <a:pathLst>
                <a:path w="761" h="560" extrusionOk="0">
                  <a:moveTo>
                    <a:pt x="380" y="1"/>
                  </a:moveTo>
                  <a:cubicBezTo>
                    <a:pt x="307" y="1"/>
                    <a:pt x="234" y="27"/>
                    <a:pt x="176" y="80"/>
                  </a:cubicBezTo>
                  <a:cubicBezTo>
                    <a:pt x="0" y="255"/>
                    <a:pt x="129" y="559"/>
                    <a:pt x="386" y="559"/>
                  </a:cubicBezTo>
                  <a:cubicBezTo>
                    <a:pt x="632" y="559"/>
                    <a:pt x="761" y="255"/>
                    <a:pt x="585" y="80"/>
                  </a:cubicBezTo>
                  <a:cubicBezTo>
                    <a:pt x="527" y="27"/>
                    <a:pt x="453" y="1"/>
                    <a:pt x="3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18"/>
            <p:cNvSpPr/>
            <p:nvPr/>
          </p:nvSpPr>
          <p:spPr>
            <a:xfrm>
              <a:off x="1628925" y="4562150"/>
              <a:ext cx="16600" cy="14075"/>
            </a:xfrm>
            <a:custGeom>
              <a:avLst/>
              <a:gdLst/>
              <a:ahLst/>
              <a:cxnLst/>
              <a:rect l="l" t="t" r="r" b="b"/>
              <a:pathLst>
                <a:path w="664" h="563" extrusionOk="0">
                  <a:moveTo>
                    <a:pt x="281" y="1"/>
                  </a:moveTo>
                  <a:cubicBezTo>
                    <a:pt x="127" y="1"/>
                    <a:pt x="9" y="125"/>
                    <a:pt x="9" y="271"/>
                  </a:cubicBezTo>
                  <a:cubicBezTo>
                    <a:pt x="1" y="446"/>
                    <a:pt x="140" y="562"/>
                    <a:pt x="289" y="562"/>
                  </a:cubicBezTo>
                  <a:cubicBezTo>
                    <a:pt x="358" y="562"/>
                    <a:pt x="429" y="537"/>
                    <a:pt x="488" y="481"/>
                  </a:cubicBezTo>
                  <a:cubicBezTo>
                    <a:pt x="664" y="318"/>
                    <a:pt x="547" y="13"/>
                    <a:pt x="301" y="2"/>
                  </a:cubicBezTo>
                  <a:cubicBezTo>
                    <a:pt x="294" y="1"/>
                    <a:pt x="287" y="1"/>
                    <a:pt x="2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18"/>
            <p:cNvSpPr/>
            <p:nvPr/>
          </p:nvSpPr>
          <p:spPr>
            <a:xfrm>
              <a:off x="1672700" y="4687650"/>
              <a:ext cx="24900" cy="21150"/>
            </a:xfrm>
            <a:custGeom>
              <a:avLst/>
              <a:gdLst/>
              <a:ahLst/>
              <a:cxnLst/>
              <a:rect l="l" t="t" r="r" b="b"/>
              <a:pathLst>
                <a:path w="996" h="846" extrusionOk="0">
                  <a:moveTo>
                    <a:pt x="483" y="1"/>
                  </a:moveTo>
                  <a:cubicBezTo>
                    <a:pt x="326" y="1"/>
                    <a:pt x="169" y="85"/>
                    <a:pt x="95" y="258"/>
                  </a:cubicBezTo>
                  <a:cubicBezTo>
                    <a:pt x="1" y="469"/>
                    <a:pt x="106" y="714"/>
                    <a:pt x="317" y="808"/>
                  </a:cubicBezTo>
                  <a:cubicBezTo>
                    <a:pt x="374" y="833"/>
                    <a:pt x="432" y="845"/>
                    <a:pt x="488" y="845"/>
                  </a:cubicBezTo>
                  <a:cubicBezTo>
                    <a:pt x="764" y="845"/>
                    <a:pt x="995" y="561"/>
                    <a:pt x="878" y="270"/>
                  </a:cubicBezTo>
                  <a:cubicBezTo>
                    <a:pt x="807" y="91"/>
                    <a:pt x="645" y="1"/>
                    <a:pt x="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18"/>
            <p:cNvSpPr/>
            <p:nvPr/>
          </p:nvSpPr>
          <p:spPr>
            <a:xfrm>
              <a:off x="1778550" y="4689775"/>
              <a:ext cx="25800" cy="21275"/>
            </a:xfrm>
            <a:custGeom>
              <a:avLst/>
              <a:gdLst/>
              <a:ahLst/>
              <a:cxnLst/>
              <a:rect l="l" t="t" r="r" b="b"/>
              <a:pathLst>
                <a:path w="1032" h="851" extrusionOk="0">
                  <a:moveTo>
                    <a:pt x="519" y="0"/>
                  </a:moveTo>
                  <a:cubicBezTo>
                    <a:pt x="239" y="0"/>
                    <a:pt x="1" y="287"/>
                    <a:pt x="119" y="582"/>
                  </a:cubicBezTo>
                  <a:cubicBezTo>
                    <a:pt x="181" y="750"/>
                    <a:pt x="335" y="851"/>
                    <a:pt x="502" y="851"/>
                  </a:cubicBezTo>
                  <a:cubicBezTo>
                    <a:pt x="557" y="851"/>
                    <a:pt x="614" y="840"/>
                    <a:pt x="669" y="816"/>
                  </a:cubicBezTo>
                  <a:cubicBezTo>
                    <a:pt x="1020" y="688"/>
                    <a:pt x="1032" y="185"/>
                    <a:pt x="681" y="33"/>
                  </a:cubicBezTo>
                  <a:cubicBezTo>
                    <a:pt x="627" y="10"/>
                    <a:pt x="57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18"/>
            <p:cNvSpPr/>
            <p:nvPr/>
          </p:nvSpPr>
          <p:spPr>
            <a:xfrm>
              <a:off x="1855500" y="4616400"/>
              <a:ext cx="25775" cy="21250"/>
            </a:xfrm>
            <a:custGeom>
              <a:avLst/>
              <a:gdLst/>
              <a:ahLst/>
              <a:cxnLst/>
              <a:rect l="l" t="t" r="r" b="b"/>
              <a:pathLst>
                <a:path w="1031" h="850" extrusionOk="0">
                  <a:moveTo>
                    <a:pt x="510" y="0"/>
                  </a:moveTo>
                  <a:cubicBezTo>
                    <a:pt x="458" y="0"/>
                    <a:pt x="405" y="10"/>
                    <a:pt x="352" y="31"/>
                  </a:cubicBezTo>
                  <a:cubicBezTo>
                    <a:pt x="13" y="172"/>
                    <a:pt x="1" y="663"/>
                    <a:pt x="340" y="815"/>
                  </a:cubicBezTo>
                  <a:cubicBezTo>
                    <a:pt x="393" y="838"/>
                    <a:pt x="448" y="849"/>
                    <a:pt x="504" y="849"/>
                  </a:cubicBezTo>
                  <a:cubicBezTo>
                    <a:pt x="669" y="849"/>
                    <a:pt x="832" y="751"/>
                    <a:pt x="902" y="593"/>
                  </a:cubicBezTo>
                  <a:cubicBezTo>
                    <a:pt x="1031" y="305"/>
                    <a:pt x="798" y="0"/>
                    <a:pt x="5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18"/>
            <p:cNvSpPr/>
            <p:nvPr/>
          </p:nvSpPr>
          <p:spPr>
            <a:xfrm>
              <a:off x="1857550" y="4510375"/>
              <a:ext cx="24900" cy="21025"/>
            </a:xfrm>
            <a:custGeom>
              <a:avLst/>
              <a:gdLst/>
              <a:ahLst/>
              <a:cxnLst/>
              <a:rect l="l" t="t" r="r" b="b"/>
              <a:pathLst>
                <a:path w="996" h="841" extrusionOk="0">
                  <a:moveTo>
                    <a:pt x="514" y="0"/>
                  </a:moveTo>
                  <a:cubicBezTo>
                    <a:pt x="358" y="0"/>
                    <a:pt x="204" y="82"/>
                    <a:pt x="129" y="248"/>
                  </a:cubicBezTo>
                  <a:cubicBezTo>
                    <a:pt x="1" y="544"/>
                    <a:pt x="223" y="841"/>
                    <a:pt x="507" y="841"/>
                  </a:cubicBezTo>
                  <a:cubicBezTo>
                    <a:pt x="559" y="841"/>
                    <a:pt x="613" y="831"/>
                    <a:pt x="668" y="809"/>
                  </a:cubicBezTo>
                  <a:cubicBezTo>
                    <a:pt x="890" y="727"/>
                    <a:pt x="995" y="482"/>
                    <a:pt x="913" y="271"/>
                  </a:cubicBezTo>
                  <a:cubicBezTo>
                    <a:pt x="841" y="91"/>
                    <a:pt x="677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18"/>
            <p:cNvSpPr/>
            <p:nvPr/>
          </p:nvSpPr>
          <p:spPr>
            <a:xfrm>
              <a:off x="1784100" y="4433725"/>
              <a:ext cx="24650" cy="21150"/>
            </a:xfrm>
            <a:custGeom>
              <a:avLst/>
              <a:gdLst/>
              <a:ahLst/>
              <a:cxnLst/>
              <a:rect l="l" t="t" r="r" b="b"/>
              <a:pathLst>
                <a:path w="986" h="846" extrusionOk="0">
                  <a:moveTo>
                    <a:pt x="506" y="1"/>
                  </a:moveTo>
                  <a:cubicBezTo>
                    <a:pt x="225" y="1"/>
                    <a:pt x="1" y="284"/>
                    <a:pt x="108" y="576"/>
                  </a:cubicBezTo>
                  <a:cubicBezTo>
                    <a:pt x="179" y="755"/>
                    <a:pt x="344" y="845"/>
                    <a:pt x="509" y="845"/>
                  </a:cubicBezTo>
                  <a:cubicBezTo>
                    <a:pt x="669" y="845"/>
                    <a:pt x="828" y="760"/>
                    <a:pt x="903" y="588"/>
                  </a:cubicBezTo>
                  <a:cubicBezTo>
                    <a:pt x="985" y="377"/>
                    <a:pt x="891" y="132"/>
                    <a:pt x="681" y="38"/>
                  </a:cubicBezTo>
                  <a:cubicBezTo>
                    <a:pt x="622" y="12"/>
                    <a:pt x="563" y="1"/>
                    <a:pt x="5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18"/>
            <p:cNvSpPr/>
            <p:nvPr/>
          </p:nvSpPr>
          <p:spPr>
            <a:xfrm>
              <a:off x="1677100" y="4431625"/>
              <a:ext cx="25775" cy="21225"/>
            </a:xfrm>
            <a:custGeom>
              <a:avLst/>
              <a:gdLst/>
              <a:ahLst/>
              <a:cxnLst/>
              <a:rect l="l" t="t" r="r" b="b"/>
              <a:pathLst>
                <a:path w="1031" h="849" extrusionOk="0">
                  <a:moveTo>
                    <a:pt x="518" y="1"/>
                  </a:moveTo>
                  <a:cubicBezTo>
                    <a:pt x="467" y="1"/>
                    <a:pt x="414" y="10"/>
                    <a:pt x="363" y="28"/>
                  </a:cubicBezTo>
                  <a:cubicBezTo>
                    <a:pt x="12" y="169"/>
                    <a:pt x="0" y="660"/>
                    <a:pt x="351" y="812"/>
                  </a:cubicBezTo>
                  <a:cubicBezTo>
                    <a:pt x="409" y="837"/>
                    <a:pt x="467" y="849"/>
                    <a:pt x="523" y="849"/>
                  </a:cubicBezTo>
                  <a:cubicBezTo>
                    <a:pt x="805" y="849"/>
                    <a:pt x="1030" y="556"/>
                    <a:pt x="913" y="262"/>
                  </a:cubicBezTo>
                  <a:cubicBezTo>
                    <a:pt x="850" y="100"/>
                    <a:pt x="690" y="1"/>
                    <a:pt x="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18"/>
            <p:cNvSpPr/>
            <p:nvPr/>
          </p:nvSpPr>
          <p:spPr>
            <a:xfrm>
              <a:off x="1600175" y="4505000"/>
              <a:ext cx="25775" cy="21150"/>
            </a:xfrm>
            <a:custGeom>
              <a:avLst/>
              <a:gdLst/>
              <a:ahLst/>
              <a:cxnLst/>
              <a:rect l="l" t="t" r="r" b="b"/>
              <a:pathLst>
                <a:path w="1031" h="846" extrusionOk="0">
                  <a:moveTo>
                    <a:pt x="516" y="0"/>
                  </a:moveTo>
                  <a:cubicBezTo>
                    <a:pt x="354" y="0"/>
                    <a:pt x="198" y="98"/>
                    <a:pt x="129" y="252"/>
                  </a:cubicBezTo>
                  <a:cubicBezTo>
                    <a:pt x="1" y="549"/>
                    <a:pt x="232" y="845"/>
                    <a:pt x="518" y="845"/>
                  </a:cubicBezTo>
                  <a:cubicBezTo>
                    <a:pt x="570" y="845"/>
                    <a:pt x="625" y="835"/>
                    <a:pt x="679" y="814"/>
                  </a:cubicBezTo>
                  <a:cubicBezTo>
                    <a:pt x="1018" y="685"/>
                    <a:pt x="1030" y="194"/>
                    <a:pt x="691" y="42"/>
                  </a:cubicBezTo>
                  <a:cubicBezTo>
                    <a:pt x="634" y="13"/>
                    <a:pt x="575" y="0"/>
                    <a:pt x="5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18"/>
            <p:cNvSpPr/>
            <p:nvPr/>
          </p:nvSpPr>
          <p:spPr>
            <a:xfrm>
              <a:off x="1599000" y="4611125"/>
              <a:ext cx="24900" cy="21275"/>
            </a:xfrm>
            <a:custGeom>
              <a:avLst/>
              <a:gdLst/>
              <a:ahLst/>
              <a:cxnLst/>
              <a:rect l="l" t="t" r="r" b="b"/>
              <a:pathLst>
                <a:path w="996" h="851" extrusionOk="0">
                  <a:moveTo>
                    <a:pt x="485" y="1"/>
                  </a:moveTo>
                  <a:cubicBezTo>
                    <a:pt x="435" y="1"/>
                    <a:pt x="382" y="10"/>
                    <a:pt x="328" y="32"/>
                  </a:cubicBezTo>
                  <a:cubicBezTo>
                    <a:pt x="106" y="113"/>
                    <a:pt x="1" y="359"/>
                    <a:pt x="83" y="581"/>
                  </a:cubicBezTo>
                  <a:cubicBezTo>
                    <a:pt x="154" y="760"/>
                    <a:pt x="316" y="851"/>
                    <a:pt x="478" y="851"/>
                  </a:cubicBezTo>
                  <a:cubicBezTo>
                    <a:pt x="635" y="851"/>
                    <a:pt x="792" y="766"/>
                    <a:pt x="867" y="593"/>
                  </a:cubicBezTo>
                  <a:cubicBezTo>
                    <a:pt x="996" y="305"/>
                    <a:pt x="771" y="1"/>
                    <a:pt x="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18"/>
            <p:cNvSpPr/>
            <p:nvPr/>
          </p:nvSpPr>
          <p:spPr>
            <a:xfrm>
              <a:off x="1611300" y="4687675"/>
              <a:ext cx="7925" cy="7275"/>
            </a:xfrm>
            <a:custGeom>
              <a:avLst/>
              <a:gdLst/>
              <a:ahLst/>
              <a:cxnLst/>
              <a:rect l="l" t="t" r="r" b="b"/>
              <a:pathLst>
                <a:path w="317" h="291" extrusionOk="0">
                  <a:moveTo>
                    <a:pt x="169" y="0"/>
                  </a:moveTo>
                  <a:cubicBezTo>
                    <a:pt x="130" y="0"/>
                    <a:pt x="90" y="15"/>
                    <a:pt x="59" y="46"/>
                  </a:cubicBezTo>
                  <a:cubicBezTo>
                    <a:pt x="0" y="105"/>
                    <a:pt x="0" y="187"/>
                    <a:pt x="59" y="245"/>
                  </a:cubicBezTo>
                  <a:cubicBezTo>
                    <a:pt x="90" y="276"/>
                    <a:pt x="129" y="291"/>
                    <a:pt x="167" y="291"/>
                  </a:cubicBezTo>
                  <a:cubicBezTo>
                    <a:pt x="243" y="291"/>
                    <a:pt x="316" y="234"/>
                    <a:pt x="316" y="140"/>
                  </a:cubicBezTo>
                  <a:cubicBezTo>
                    <a:pt x="316" y="55"/>
                    <a:pt x="244" y="0"/>
                    <a:pt x="1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18"/>
            <p:cNvSpPr/>
            <p:nvPr/>
          </p:nvSpPr>
          <p:spPr>
            <a:xfrm>
              <a:off x="1733550" y="4740900"/>
              <a:ext cx="8500" cy="7325"/>
            </a:xfrm>
            <a:custGeom>
              <a:avLst/>
              <a:gdLst/>
              <a:ahLst/>
              <a:cxnLst/>
              <a:rect l="l" t="t" r="r" b="b"/>
              <a:pathLst>
                <a:path w="340" h="293" extrusionOk="0">
                  <a:moveTo>
                    <a:pt x="148" y="1"/>
                  </a:moveTo>
                  <a:cubicBezTo>
                    <a:pt x="72" y="1"/>
                    <a:pt x="0" y="55"/>
                    <a:pt x="0" y="140"/>
                  </a:cubicBezTo>
                  <a:cubicBezTo>
                    <a:pt x="0" y="222"/>
                    <a:pt x="59" y="292"/>
                    <a:pt x="141" y="292"/>
                  </a:cubicBezTo>
                  <a:cubicBezTo>
                    <a:pt x="269" y="292"/>
                    <a:pt x="340" y="140"/>
                    <a:pt x="258" y="47"/>
                  </a:cubicBezTo>
                  <a:cubicBezTo>
                    <a:pt x="226" y="15"/>
                    <a:pt x="186" y="1"/>
                    <a:pt x="1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18"/>
            <p:cNvSpPr/>
            <p:nvPr/>
          </p:nvSpPr>
          <p:spPr>
            <a:xfrm>
              <a:off x="1857275" y="4692650"/>
              <a:ext cx="7900" cy="7275"/>
            </a:xfrm>
            <a:custGeom>
              <a:avLst/>
              <a:gdLst/>
              <a:ahLst/>
              <a:cxnLst/>
              <a:rect l="l" t="t" r="r" b="b"/>
              <a:pathLst>
                <a:path w="316" h="291" extrusionOk="0">
                  <a:moveTo>
                    <a:pt x="169" y="0"/>
                  </a:moveTo>
                  <a:cubicBezTo>
                    <a:pt x="130" y="0"/>
                    <a:pt x="90" y="15"/>
                    <a:pt x="59" y="46"/>
                  </a:cubicBezTo>
                  <a:cubicBezTo>
                    <a:pt x="0" y="105"/>
                    <a:pt x="0" y="187"/>
                    <a:pt x="59" y="245"/>
                  </a:cubicBezTo>
                  <a:cubicBezTo>
                    <a:pt x="90" y="276"/>
                    <a:pt x="129" y="291"/>
                    <a:pt x="167" y="291"/>
                  </a:cubicBezTo>
                  <a:cubicBezTo>
                    <a:pt x="243" y="291"/>
                    <a:pt x="316" y="233"/>
                    <a:pt x="316" y="140"/>
                  </a:cubicBezTo>
                  <a:cubicBezTo>
                    <a:pt x="316" y="55"/>
                    <a:pt x="244" y="0"/>
                    <a:pt x="1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18"/>
            <p:cNvSpPr/>
            <p:nvPr/>
          </p:nvSpPr>
          <p:spPr>
            <a:xfrm>
              <a:off x="1909625" y="4571050"/>
              <a:ext cx="8800" cy="7250"/>
            </a:xfrm>
            <a:custGeom>
              <a:avLst/>
              <a:gdLst/>
              <a:ahLst/>
              <a:cxnLst/>
              <a:rect l="l" t="t" r="r" b="b"/>
              <a:pathLst>
                <a:path w="352" h="290" extrusionOk="0">
                  <a:moveTo>
                    <a:pt x="204" y="1"/>
                  </a:moveTo>
                  <a:cubicBezTo>
                    <a:pt x="170" y="1"/>
                    <a:pt x="135" y="14"/>
                    <a:pt x="106" y="44"/>
                  </a:cubicBezTo>
                  <a:cubicBezTo>
                    <a:pt x="0" y="125"/>
                    <a:pt x="70" y="289"/>
                    <a:pt x="199" y="289"/>
                  </a:cubicBezTo>
                  <a:cubicBezTo>
                    <a:pt x="281" y="289"/>
                    <a:pt x="340" y="231"/>
                    <a:pt x="351" y="160"/>
                  </a:cubicBezTo>
                  <a:cubicBezTo>
                    <a:pt x="351" y="64"/>
                    <a:pt x="280" y="1"/>
                    <a:pt x="2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18"/>
            <p:cNvSpPr/>
            <p:nvPr/>
          </p:nvSpPr>
          <p:spPr>
            <a:xfrm>
              <a:off x="1862225" y="4447625"/>
              <a:ext cx="7650" cy="7350"/>
            </a:xfrm>
            <a:custGeom>
              <a:avLst/>
              <a:gdLst/>
              <a:ahLst/>
              <a:cxnLst/>
              <a:rect l="l" t="t" r="r" b="b"/>
              <a:pathLst>
                <a:path w="306" h="294" extrusionOk="0">
                  <a:moveTo>
                    <a:pt x="155" y="1"/>
                  </a:moveTo>
                  <a:cubicBezTo>
                    <a:pt x="77" y="1"/>
                    <a:pt x="1" y="61"/>
                    <a:pt x="1" y="149"/>
                  </a:cubicBezTo>
                  <a:cubicBezTo>
                    <a:pt x="1" y="234"/>
                    <a:pt x="73" y="294"/>
                    <a:pt x="148" y="294"/>
                  </a:cubicBezTo>
                  <a:cubicBezTo>
                    <a:pt x="187" y="294"/>
                    <a:pt x="227" y="278"/>
                    <a:pt x="258" y="242"/>
                  </a:cubicBezTo>
                  <a:cubicBezTo>
                    <a:pt x="305" y="196"/>
                    <a:pt x="305" y="102"/>
                    <a:pt x="258" y="44"/>
                  </a:cubicBezTo>
                  <a:cubicBezTo>
                    <a:pt x="229" y="14"/>
                    <a:pt x="192" y="1"/>
                    <a:pt x="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18"/>
            <p:cNvSpPr/>
            <p:nvPr/>
          </p:nvSpPr>
          <p:spPr>
            <a:xfrm>
              <a:off x="1739100" y="4394400"/>
              <a:ext cx="8800" cy="7225"/>
            </a:xfrm>
            <a:custGeom>
              <a:avLst/>
              <a:gdLst/>
              <a:ahLst/>
              <a:cxnLst/>
              <a:rect l="l" t="t" r="r" b="b"/>
              <a:pathLst>
                <a:path w="352" h="289" extrusionOk="0">
                  <a:moveTo>
                    <a:pt x="205" y="1"/>
                  </a:moveTo>
                  <a:cubicBezTo>
                    <a:pt x="170" y="1"/>
                    <a:pt x="135" y="14"/>
                    <a:pt x="106" y="43"/>
                  </a:cubicBezTo>
                  <a:cubicBezTo>
                    <a:pt x="1" y="125"/>
                    <a:pt x="71" y="289"/>
                    <a:pt x="200" y="289"/>
                  </a:cubicBezTo>
                  <a:cubicBezTo>
                    <a:pt x="281" y="289"/>
                    <a:pt x="340" y="230"/>
                    <a:pt x="352" y="160"/>
                  </a:cubicBezTo>
                  <a:cubicBezTo>
                    <a:pt x="352" y="64"/>
                    <a:pt x="280" y="1"/>
                    <a:pt x="2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18"/>
            <p:cNvSpPr/>
            <p:nvPr/>
          </p:nvSpPr>
          <p:spPr>
            <a:xfrm>
              <a:off x="1616275" y="4442625"/>
              <a:ext cx="7850" cy="6675"/>
            </a:xfrm>
            <a:custGeom>
              <a:avLst/>
              <a:gdLst/>
              <a:ahLst/>
              <a:cxnLst/>
              <a:rect l="l" t="t" r="r" b="b"/>
              <a:pathLst>
                <a:path w="314" h="267" extrusionOk="0">
                  <a:moveTo>
                    <a:pt x="158" y="1"/>
                  </a:moveTo>
                  <a:cubicBezTo>
                    <a:pt x="123" y="1"/>
                    <a:pt x="88" y="15"/>
                    <a:pt x="59" y="45"/>
                  </a:cubicBezTo>
                  <a:cubicBezTo>
                    <a:pt x="0" y="103"/>
                    <a:pt x="0" y="185"/>
                    <a:pt x="59" y="244"/>
                  </a:cubicBezTo>
                  <a:cubicBezTo>
                    <a:pt x="84" y="260"/>
                    <a:pt x="109" y="267"/>
                    <a:pt x="134" y="267"/>
                  </a:cubicBezTo>
                  <a:cubicBezTo>
                    <a:pt x="234" y="267"/>
                    <a:pt x="314" y="148"/>
                    <a:pt x="257" y="45"/>
                  </a:cubicBezTo>
                  <a:cubicBezTo>
                    <a:pt x="228" y="15"/>
                    <a:pt x="193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18"/>
            <p:cNvSpPr/>
            <p:nvPr/>
          </p:nvSpPr>
          <p:spPr>
            <a:xfrm>
              <a:off x="1562825" y="4564225"/>
              <a:ext cx="8725" cy="7350"/>
            </a:xfrm>
            <a:custGeom>
              <a:avLst/>
              <a:gdLst/>
              <a:ahLst/>
              <a:cxnLst/>
              <a:rect l="l" t="t" r="r" b="b"/>
              <a:pathLst>
                <a:path w="349" h="294" extrusionOk="0">
                  <a:moveTo>
                    <a:pt x="161" y="1"/>
                  </a:moveTo>
                  <a:cubicBezTo>
                    <a:pt x="79" y="1"/>
                    <a:pt x="21" y="59"/>
                    <a:pt x="9" y="141"/>
                  </a:cubicBezTo>
                  <a:cubicBezTo>
                    <a:pt x="1" y="232"/>
                    <a:pt x="79" y="293"/>
                    <a:pt x="159" y="293"/>
                  </a:cubicBezTo>
                  <a:cubicBezTo>
                    <a:pt x="193" y="293"/>
                    <a:pt x="227" y="282"/>
                    <a:pt x="255" y="258"/>
                  </a:cubicBezTo>
                  <a:cubicBezTo>
                    <a:pt x="348" y="164"/>
                    <a:pt x="290" y="1"/>
                    <a:pt x="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18"/>
            <p:cNvSpPr/>
            <p:nvPr/>
          </p:nvSpPr>
          <p:spPr>
            <a:xfrm>
              <a:off x="1648725" y="4754625"/>
              <a:ext cx="16625" cy="14325"/>
            </a:xfrm>
            <a:custGeom>
              <a:avLst/>
              <a:gdLst/>
              <a:ahLst/>
              <a:cxnLst/>
              <a:rect l="l" t="t" r="r" b="b"/>
              <a:pathLst>
                <a:path w="665" h="573" extrusionOk="0">
                  <a:moveTo>
                    <a:pt x="328" y="1"/>
                  </a:moveTo>
                  <a:cubicBezTo>
                    <a:pt x="223" y="1"/>
                    <a:pt x="118" y="59"/>
                    <a:pt x="71" y="176"/>
                  </a:cubicBezTo>
                  <a:cubicBezTo>
                    <a:pt x="1" y="317"/>
                    <a:pt x="71" y="480"/>
                    <a:pt x="211" y="551"/>
                  </a:cubicBezTo>
                  <a:cubicBezTo>
                    <a:pt x="249" y="566"/>
                    <a:pt x="286" y="572"/>
                    <a:pt x="322" y="572"/>
                  </a:cubicBezTo>
                  <a:cubicBezTo>
                    <a:pt x="512" y="572"/>
                    <a:pt x="664" y="383"/>
                    <a:pt x="586" y="176"/>
                  </a:cubicBezTo>
                  <a:cubicBezTo>
                    <a:pt x="539" y="59"/>
                    <a:pt x="434" y="1"/>
                    <a:pt x="3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18"/>
            <p:cNvSpPr/>
            <p:nvPr/>
          </p:nvSpPr>
          <p:spPr>
            <a:xfrm>
              <a:off x="1808200" y="4757875"/>
              <a:ext cx="17200" cy="14250"/>
            </a:xfrm>
            <a:custGeom>
              <a:avLst/>
              <a:gdLst/>
              <a:ahLst/>
              <a:cxnLst/>
              <a:rect l="l" t="t" r="r" b="b"/>
              <a:pathLst>
                <a:path w="688" h="570" extrusionOk="0">
                  <a:moveTo>
                    <a:pt x="347" y="1"/>
                  </a:moveTo>
                  <a:cubicBezTo>
                    <a:pt x="161" y="1"/>
                    <a:pt x="1" y="189"/>
                    <a:pt x="80" y="385"/>
                  </a:cubicBezTo>
                  <a:cubicBezTo>
                    <a:pt x="124" y="501"/>
                    <a:pt x="230" y="570"/>
                    <a:pt x="340" y="570"/>
                  </a:cubicBezTo>
                  <a:cubicBezTo>
                    <a:pt x="374" y="570"/>
                    <a:pt x="409" y="563"/>
                    <a:pt x="442" y="549"/>
                  </a:cubicBezTo>
                  <a:cubicBezTo>
                    <a:pt x="676" y="456"/>
                    <a:pt x="688" y="128"/>
                    <a:pt x="454" y="23"/>
                  </a:cubicBezTo>
                  <a:cubicBezTo>
                    <a:pt x="418" y="8"/>
                    <a:pt x="382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18"/>
            <p:cNvSpPr/>
            <p:nvPr/>
          </p:nvSpPr>
          <p:spPr>
            <a:xfrm>
              <a:off x="1923375" y="4647650"/>
              <a:ext cx="17200" cy="14225"/>
            </a:xfrm>
            <a:custGeom>
              <a:avLst/>
              <a:gdLst/>
              <a:ahLst/>
              <a:cxnLst/>
              <a:rect l="l" t="t" r="r" b="b"/>
              <a:pathLst>
                <a:path w="688" h="569" extrusionOk="0">
                  <a:moveTo>
                    <a:pt x="349" y="1"/>
                  </a:moveTo>
                  <a:cubicBezTo>
                    <a:pt x="316" y="1"/>
                    <a:pt x="281" y="7"/>
                    <a:pt x="246" y="21"/>
                  </a:cubicBezTo>
                  <a:cubicBezTo>
                    <a:pt x="12" y="115"/>
                    <a:pt x="0" y="442"/>
                    <a:pt x="234" y="548"/>
                  </a:cubicBezTo>
                  <a:cubicBezTo>
                    <a:pt x="268" y="562"/>
                    <a:pt x="303" y="568"/>
                    <a:pt x="338" y="568"/>
                  </a:cubicBezTo>
                  <a:cubicBezTo>
                    <a:pt x="448" y="568"/>
                    <a:pt x="555" y="502"/>
                    <a:pt x="608" y="396"/>
                  </a:cubicBezTo>
                  <a:cubicBezTo>
                    <a:pt x="688" y="207"/>
                    <a:pt x="539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18"/>
            <p:cNvSpPr/>
            <p:nvPr/>
          </p:nvSpPr>
          <p:spPr>
            <a:xfrm>
              <a:off x="1926675" y="4488625"/>
              <a:ext cx="16600" cy="14125"/>
            </a:xfrm>
            <a:custGeom>
              <a:avLst/>
              <a:gdLst/>
              <a:ahLst/>
              <a:cxnLst/>
              <a:rect l="l" t="t" r="r" b="b"/>
              <a:pathLst>
                <a:path w="664" h="565" extrusionOk="0">
                  <a:moveTo>
                    <a:pt x="344" y="0"/>
                  </a:moveTo>
                  <a:cubicBezTo>
                    <a:pt x="240" y="0"/>
                    <a:pt x="136" y="56"/>
                    <a:pt x="90" y="170"/>
                  </a:cubicBezTo>
                  <a:cubicBezTo>
                    <a:pt x="1" y="359"/>
                    <a:pt x="148" y="565"/>
                    <a:pt x="345" y="565"/>
                  </a:cubicBezTo>
                  <a:cubicBezTo>
                    <a:pt x="380" y="565"/>
                    <a:pt x="416" y="558"/>
                    <a:pt x="453" y="544"/>
                  </a:cubicBezTo>
                  <a:cubicBezTo>
                    <a:pt x="593" y="486"/>
                    <a:pt x="664" y="322"/>
                    <a:pt x="605" y="182"/>
                  </a:cubicBezTo>
                  <a:cubicBezTo>
                    <a:pt x="563" y="62"/>
                    <a:pt x="454" y="0"/>
                    <a:pt x="3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18"/>
            <p:cNvSpPr/>
            <p:nvPr/>
          </p:nvSpPr>
          <p:spPr>
            <a:xfrm>
              <a:off x="1816025" y="4373700"/>
              <a:ext cx="17200" cy="14175"/>
            </a:xfrm>
            <a:custGeom>
              <a:avLst/>
              <a:gdLst/>
              <a:ahLst/>
              <a:cxnLst/>
              <a:rect l="l" t="t" r="r" b="b"/>
              <a:pathLst>
                <a:path w="688" h="567" extrusionOk="0">
                  <a:moveTo>
                    <a:pt x="331" y="1"/>
                  </a:moveTo>
                  <a:cubicBezTo>
                    <a:pt x="300" y="1"/>
                    <a:pt x="267" y="6"/>
                    <a:pt x="235" y="17"/>
                  </a:cubicBezTo>
                  <a:cubicBezTo>
                    <a:pt x="1" y="111"/>
                    <a:pt x="1" y="438"/>
                    <a:pt x="235" y="544"/>
                  </a:cubicBezTo>
                  <a:cubicBezTo>
                    <a:pt x="271" y="559"/>
                    <a:pt x="309" y="566"/>
                    <a:pt x="347" y="566"/>
                  </a:cubicBezTo>
                  <a:cubicBezTo>
                    <a:pt x="453" y="566"/>
                    <a:pt x="554" y="507"/>
                    <a:pt x="597" y="403"/>
                  </a:cubicBezTo>
                  <a:cubicBezTo>
                    <a:pt x="688" y="202"/>
                    <a:pt x="527" y="1"/>
                    <a:pt x="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18"/>
            <p:cNvSpPr/>
            <p:nvPr/>
          </p:nvSpPr>
          <p:spPr>
            <a:xfrm>
              <a:off x="1656050" y="4370400"/>
              <a:ext cx="17200" cy="14225"/>
            </a:xfrm>
            <a:custGeom>
              <a:avLst/>
              <a:gdLst/>
              <a:ahLst/>
              <a:cxnLst/>
              <a:rect l="l" t="t" r="r" b="b"/>
              <a:pathLst>
                <a:path w="688" h="569" extrusionOk="0">
                  <a:moveTo>
                    <a:pt x="348" y="0"/>
                  </a:moveTo>
                  <a:cubicBezTo>
                    <a:pt x="314" y="0"/>
                    <a:pt x="279" y="7"/>
                    <a:pt x="246" y="21"/>
                  </a:cubicBezTo>
                  <a:cubicBezTo>
                    <a:pt x="12" y="114"/>
                    <a:pt x="0" y="442"/>
                    <a:pt x="234" y="547"/>
                  </a:cubicBezTo>
                  <a:cubicBezTo>
                    <a:pt x="272" y="562"/>
                    <a:pt x="309" y="569"/>
                    <a:pt x="345" y="569"/>
                  </a:cubicBezTo>
                  <a:cubicBezTo>
                    <a:pt x="535" y="569"/>
                    <a:pt x="687" y="381"/>
                    <a:pt x="608" y="184"/>
                  </a:cubicBezTo>
                  <a:cubicBezTo>
                    <a:pt x="564" y="68"/>
                    <a:pt x="458" y="0"/>
                    <a:pt x="3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18"/>
            <p:cNvSpPr/>
            <p:nvPr/>
          </p:nvSpPr>
          <p:spPr>
            <a:xfrm>
              <a:off x="1540875" y="4480775"/>
              <a:ext cx="17200" cy="14100"/>
            </a:xfrm>
            <a:custGeom>
              <a:avLst/>
              <a:gdLst/>
              <a:ahLst/>
              <a:cxnLst/>
              <a:rect l="l" t="t" r="r" b="b"/>
              <a:pathLst>
                <a:path w="688" h="564" extrusionOk="0">
                  <a:moveTo>
                    <a:pt x="338" y="0"/>
                  </a:moveTo>
                  <a:cubicBezTo>
                    <a:pt x="233" y="0"/>
                    <a:pt x="131" y="65"/>
                    <a:pt x="80" y="168"/>
                  </a:cubicBezTo>
                  <a:cubicBezTo>
                    <a:pt x="0" y="366"/>
                    <a:pt x="147" y="564"/>
                    <a:pt x="336" y="564"/>
                  </a:cubicBezTo>
                  <a:cubicBezTo>
                    <a:pt x="370" y="564"/>
                    <a:pt x="406" y="557"/>
                    <a:pt x="442" y="543"/>
                  </a:cubicBezTo>
                  <a:cubicBezTo>
                    <a:pt x="676" y="449"/>
                    <a:pt x="688" y="121"/>
                    <a:pt x="454" y="28"/>
                  </a:cubicBezTo>
                  <a:cubicBezTo>
                    <a:pt x="416" y="9"/>
                    <a:pt x="377" y="0"/>
                    <a:pt x="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18"/>
            <p:cNvSpPr/>
            <p:nvPr/>
          </p:nvSpPr>
          <p:spPr>
            <a:xfrm>
              <a:off x="1537600" y="4639900"/>
              <a:ext cx="17175" cy="14200"/>
            </a:xfrm>
            <a:custGeom>
              <a:avLst/>
              <a:gdLst/>
              <a:ahLst/>
              <a:cxnLst/>
              <a:rect l="l" t="t" r="r" b="b"/>
              <a:pathLst>
                <a:path w="687" h="568" extrusionOk="0">
                  <a:moveTo>
                    <a:pt x="330" y="1"/>
                  </a:moveTo>
                  <a:cubicBezTo>
                    <a:pt x="298" y="1"/>
                    <a:pt x="266" y="6"/>
                    <a:pt x="234" y="15"/>
                  </a:cubicBezTo>
                  <a:cubicBezTo>
                    <a:pt x="0" y="109"/>
                    <a:pt x="0" y="437"/>
                    <a:pt x="222" y="542"/>
                  </a:cubicBezTo>
                  <a:cubicBezTo>
                    <a:pt x="262" y="560"/>
                    <a:pt x="302" y="568"/>
                    <a:pt x="341" y="568"/>
                  </a:cubicBezTo>
                  <a:cubicBezTo>
                    <a:pt x="530" y="568"/>
                    <a:pt x="686" y="373"/>
                    <a:pt x="608" y="179"/>
                  </a:cubicBezTo>
                  <a:cubicBezTo>
                    <a:pt x="562" y="68"/>
                    <a:pt x="450" y="1"/>
                    <a:pt x="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18"/>
            <p:cNvSpPr/>
            <p:nvPr/>
          </p:nvSpPr>
          <p:spPr>
            <a:xfrm>
              <a:off x="1561275" y="4735650"/>
              <a:ext cx="7625" cy="7275"/>
            </a:xfrm>
            <a:custGeom>
              <a:avLst/>
              <a:gdLst/>
              <a:ahLst/>
              <a:cxnLst/>
              <a:rect l="l" t="t" r="r" b="b"/>
              <a:pathLst>
                <a:path w="305" h="291" extrusionOk="0">
                  <a:moveTo>
                    <a:pt x="158" y="0"/>
                  </a:moveTo>
                  <a:cubicBezTo>
                    <a:pt x="119" y="0"/>
                    <a:pt x="79" y="14"/>
                    <a:pt x="47" y="46"/>
                  </a:cubicBezTo>
                  <a:cubicBezTo>
                    <a:pt x="1" y="105"/>
                    <a:pt x="1" y="186"/>
                    <a:pt x="47" y="245"/>
                  </a:cubicBezTo>
                  <a:cubicBezTo>
                    <a:pt x="79" y="276"/>
                    <a:pt x="118" y="290"/>
                    <a:pt x="156" y="290"/>
                  </a:cubicBezTo>
                  <a:cubicBezTo>
                    <a:pt x="232" y="290"/>
                    <a:pt x="305" y="233"/>
                    <a:pt x="305" y="140"/>
                  </a:cubicBezTo>
                  <a:cubicBezTo>
                    <a:pt x="305" y="55"/>
                    <a:pt x="233" y="0"/>
                    <a:pt x="1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18"/>
            <p:cNvSpPr/>
            <p:nvPr/>
          </p:nvSpPr>
          <p:spPr>
            <a:xfrm>
              <a:off x="1732075" y="4810225"/>
              <a:ext cx="8800" cy="7300"/>
            </a:xfrm>
            <a:custGeom>
              <a:avLst/>
              <a:gdLst/>
              <a:ahLst/>
              <a:cxnLst/>
              <a:rect l="l" t="t" r="r" b="b"/>
              <a:pathLst>
                <a:path w="352" h="292" extrusionOk="0">
                  <a:moveTo>
                    <a:pt x="148" y="0"/>
                  </a:moveTo>
                  <a:cubicBezTo>
                    <a:pt x="73" y="0"/>
                    <a:pt x="1" y="55"/>
                    <a:pt x="1" y="140"/>
                  </a:cubicBezTo>
                  <a:cubicBezTo>
                    <a:pt x="1" y="222"/>
                    <a:pt x="59" y="292"/>
                    <a:pt x="141" y="292"/>
                  </a:cubicBezTo>
                  <a:cubicBezTo>
                    <a:pt x="270" y="292"/>
                    <a:pt x="352" y="140"/>
                    <a:pt x="258" y="46"/>
                  </a:cubicBezTo>
                  <a:cubicBezTo>
                    <a:pt x="227" y="15"/>
                    <a:pt x="187" y="0"/>
                    <a:pt x="1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18"/>
            <p:cNvSpPr/>
            <p:nvPr/>
          </p:nvSpPr>
          <p:spPr>
            <a:xfrm>
              <a:off x="1904350" y="4742350"/>
              <a:ext cx="9975" cy="7325"/>
            </a:xfrm>
            <a:custGeom>
              <a:avLst/>
              <a:gdLst/>
              <a:ahLst/>
              <a:cxnLst/>
              <a:rect l="l" t="t" r="r" b="b"/>
              <a:pathLst>
                <a:path w="399" h="293" extrusionOk="0">
                  <a:moveTo>
                    <a:pt x="200" y="0"/>
                  </a:moveTo>
                  <a:cubicBezTo>
                    <a:pt x="71" y="0"/>
                    <a:pt x="1" y="164"/>
                    <a:pt x="106" y="258"/>
                  </a:cubicBezTo>
                  <a:cubicBezTo>
                    <a:pt x="135" y="281"/>
                    <a:pt x="170" y="293"/>
                    <a:pt x="205" y="293"/>
                  </a:cubicBezTo>
                  <a:cubicBezTo>
                    <a:pt x="240" y="293"/>
                    <a:pt x="276" y="281"/>
                    <a:pt x="305" y="258"/>
                  </a:cubicBezTo>
                  <a:cubicBezTo>
                    <a:pt x="398" y="164"/>
                    <a:pt x="340" y="0"/>
                    <a:pt x="2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18"/>
            <p:cNvSpPr/>
            <p:nvPr/>
          </p:nvSpPr>
          <p:spPr>
            <a:xfrm>
              <a:off x="1979225" y="4572525"/>
              <a:ext cx="8800" cy="7225"/>
            </a:xfrm>
            <a:custGeom>
              <a:avLst/>
              <a:gdLst/>
              <a:ahLst/>
              <a:cxnLst/>
              <a:rect l="l" t="t" r="r" b="b"/>
              <a:pathLst>
                <a:path w="352" h="289" extrusionOk="0">
                  <a:moveTo>
                    <a:pt x="206" y="0"/>
                  </a:moveTo>
                  <a:cubicBezTo>
                    <a:pt x="171" y="0"/>
                    <a:pt x="136" y="13"/>
                    <a:pt x="106" y="43"/>
                  </a:cubicBezTo>
                  <a:cubicBezTo>
                    <a:pt x="1" y="125"/>
                    <a:pt x="71" y="289"/>
                    <a:pt x="200" y="289"/>
                  </a:cubicBezTo>
                  <a:cubicBezTo>
                    <a:pt x="281" y="289"/>
                    <a:pt x="340" y="230"/>
                    <a:pt x="352" y="148"/>
                  </a:cubicBezTo>
                  <a:cubicBezTo>
                    <a:pt x="352" y="61"/>
                    <a:pt x="281" y="0"/>
                    <a:pt x="2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18"/>
            <p:cNvSpPr/>
            <p:nvPr/>
          </p:nvSpPr>
          <p:spPr>
            <a:xfrm>
              <a:off x="1911675" y="4399575"/>
              <a:ext cx="9675" cy="7250"/>
            </a:xfrm>
            <a:custGeom>
              <a:avLst/>
              <a:gdLst/>
              <a:ahLst/>
              <a:cxnLst/>
              <a:rect l="l" t="t" r="r" b="b"/>
              <a:pathLst>
                <a:path w="387" h="290" extrusionOk="0">
                  <a:moveTo>
                    <a:pt x="187" y="0"/>
                  </a:moveTo>
                  <a:cubicBezTo>
                    <a:pt x="59" y="0"/>
                    <a:pt x="0" y="152"/>
                    <a:pt x="94" y="246"/>
                  </a:cubicBezTo>
                  <a:cubicBezTo>
                    <a:pt x="123" y="275"/>
                    <a:pt x="158" y="290"/>
                    <a:pt x="193" y="290"/>
                  </a:cubicBezTo>
                  <a:cubicBezTo>
                    <a:pt x="228" y="290"/>
                    <a:pt x="263" y="275"/>
                    <a:pt x="293" y="246"/>
                  </a:cubicBezTo>
                  <a:cubicBezTo>
                    <a:pt x="386" y="152"/>
                    <a:pt x="328" y="0"/>
                    <a:pt x="1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18"/>
            <p:cNvSpPr/>
            <p:nvPr/>
          </p:nvSpPr>
          <p:spPr>
            <a:xfrm>
              <a:off x="1741600" y="4326150"/>
              <a:ext cx="8350" cy="5950"/>
            </a:xfrm>
            <a:custGeom>
              <a:avLst/>
              <a:gdLst/>
              <a:ahLst/>
              <a:cxnLst/>
              <a:rect l="l" t="t" r="r" b="b"/>
              <a:pathLst>
                <a:path w="334" h="238" extrusionOk="0">
                  <a:moveTo>
                    <a:pt x="165" y="1"/>
                  </a:moveTo>
                  <a:cubicBezTo>
                    <a:pt x="105" y="1"/>
                    <a:pt x="47" y="36"/>
                    <a:pt x="29" y="106"/>
                  </a:cubicBezTo>
                  <a:cubicBezTo>
                    <a:pt x="0" y="194"/>
                    <a:pt x="82" y="238"/>
                    <a:pt x="165" y="238"/>
                  </a:cubicBezTo>
                  <a:cubicBezTo>
                    <a:pt x="249" y="238"/>
                    <a:pt x="334" y="194"/>
                    <a:pt x="310" y="106"/>
                  </a:cubicBezTo>
                  <a:cubicBezTo>
                    <a:pt x="287" y="36"/>
                    <a:pt x="225" y="1"/>
                    <a:pt x="1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18"/>
            <p:cNvSpPr/>
            <p:nvPr/>
          </p:nvSpPr>
          <p:spPr>
            <a:xfrm>
              <a:off x="1567125" y="4392850"/>
              <a:ext cx="9675" cy="7325"/>
            </a:xfrm>
            <a:custGeom>
              <a:avLst/>
              <a:gdLst/>
              <a:ahLst/>
              <a:cxnLst/>
              <a:rect l="l" t="t" r="r" b="b"/>
              <a:pathLst>
                <a:path w="387" h="293" extrusionOk="0">
                  <a:moveTo>
                    <a:pt x="194" y="0"/>
                  </a:moveTo>
                  <a:cubicBezTo>
                    <a:pt x="159" y="0"/>
                    <a:pt x="123" y="12"/>
                    <a:pt x="94" y="35"/>
                  </a:cubicBezTo>
                  <a:cubicBezTo>
                    <a:pt x="1" y="129"/>
                    <a:pt x="59" y="292"/>
                    <a:pt x="200" y="292"/>
                  </a:cubicBezTo>
                  <a:cubicBezTo>
                    <a:pt x="328" y="292"/>
                    <a:pt x="387" y="129"/>
                    <a:pt x="293" y="35"/>
                  </a:cubicBezTo>
                  <a:cubicBezTo>
                    <a:pt x="264" y="12"/>
                    <a:pt x="229" y="0"/>
                    <a:pt x="1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18"/>
            <p:cNvSpPr/>
            <p:nvPr/>
          </p:nvSpPr>
          <p:spPr>
            <a:xfrm>
              <a:off x="1493075" y="4562675"/>
              <a:ext cx="8050" cy="7225"/>
            </a:xfrm>
            <a:custGeom>
              <a:avLst/>
              <a:gdLst/>
              <a:ahLst/>
              <a:cxnLst/>
              <a:rect l="l" t="t" r="r" b="b"/>
              <a:pathLst>
                <a:path w="322" h="289" extrusionOk="0">
                  <a:moveTo>
                    <a:pt x="137" y="0"/>
                  </a:moveTo>
                  <a:cubicBezTo>
                    <a:pt x="1" y="0"/>
                    <a:pt x="1" y="289"/>
                    <a:pt x="137" y="289"/>
                  </a:cubicBezTo>
                  <a:cubicBezTo>
                    <a:pt x="146" y="289"/>
                    <a:pt x="156" y="288"/>
                    <a:pt x="167" y="285"/>
                  </a:cubicBezTo>
                  <a:cubicBezTo>
                    <a:pt x="176" y="288"/>
                    <a:pt x="185" y="289"/>
                    <a:pt x="194" y="289"/>
                  </a:cubicBezTo>
                  <a:cubicBezTo>
                    <a:pt x="321" y="289"/>
                    <a:pt x="321" y="0"/>
                    <a:pt x="194" y="0"/>
                  </a:cubicBezTo>
                  <a:cubicBezTo>
                    <a:pt x="185" y="0"/>
                    <a:pt x="176" y="1"/>
                    <a:pt x="167" y="4"/>
                  </a:cubicBezTo>
                  <a:cubicBezTo>
                    <a:pt x="156" y="1"/>
                    <a:pt x="146" y="0"/>
                    <a:pt x="1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8" name="Google Shape;3998;p18"/>
          <p:cNvGrpSpPr/>
          <p:nvPr/>
        </p:nvGrpSpPr>
        <p:grpSpPr>
          <a:xfrm>
            <a:off x="8047734" y="4095765"/>
            <a:ext cx="1096271" cy="1200127"/>
            <a:chOff x="1385400" y="3442950"/>
            <a:chExt cx="483450" cy="529250"/>
          </a:xfrm>
        </p:grpSpPr>
        <p:sp>
          <p:nvSpPr>
            <p:cNvPr id="3999" name="Google Shape;3999;p18"/>
            <p:cNvSpPr/>
            <p:nvPr/>
          </p:nvSpPr>
          <p:spPr>
            <a:xfrm>
              <a:off x="1608850" y="3719700"/>
              <a:ext cx="29450" cy="27775"/>
            </a:xfrm>
            <a:custGeom>
              <a:avLst/>
              <a:gdLst/>
              <a:ahLst/>
              <a:cxnLst/>
              <a:rect l="l" t="t" r="r" b="b"/>
              <a:pathLst>
                <a:path w="1178" h="1111" extrusionOk="0">
                  <a:moveTo>
                    <a:pt x="613" y="1"/>
                  </a:moveTo>
                  <a:cubicBezTo>
                    <a:pt x="478" y="1"/>
                    <a:pt x="340" y="50"/>
                    <a:pt x="225" y="161"/>
                  </a:cubicBezTo>
                  <a:cubicBezTo>
                    <a:pt x="12" y="364"/>
                    <a:pt x="1" y="712"/>
                    <a:pt x="214" y="937"/>
                  </a:cubicBezTo>
                  <a:cubicBezTo>
                    <a:pt x="327" y="1057"/>
                    <a:pt x="469" y="1111"/>
                    <a:pt x="609" y="1111"/>
                  </a:cubicBezTo>
                  <a:cubicBezTo>
                    <a:pt x="890" y="1111"/>
                    <a:pt x="1162" y="896"/>
                    <a:pt x="1170" y="566"/>
                  </a:cubicBezTo>
                  <a:cubicBezTo>
                    <a:pt x="1177" y="229"/>
                    <a:pt x="903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18"/>
            <p:cNvSpPr/>
            <p:nvPr/>
          </p:nvSpPr>
          <p:spPr>
            <a:xfrm>
              <a:off x="1658675" y="3720625"/>
              <a:ext cx="36775" cy="27500"/>
            </a:xfrm>
            <a:custGeom>
              <a:avLst/>
              <a:gdLst/>
              <a:ahLst/>
              <a:cxnLst/>
              <a:rect l="l" t="t" r="r" b="b"/>
              <a:pathLst>
                <a:path w="1471" h="1100" extrusionOk="0">
                  <a:moveTo>
                    <a:pt x="737" y="0"/>
                  </a:moveTo>
                  <a:cubicBezTo>
                    <a:pt x="251" y="0"/>
                    <a:pt x="1" y="577"/>
                    <a:pt x="335" y="934"/>
                  </a:cubicBezTo>
                  <a:cubicBezTo>
                    <a:pt x="444" y="1043"/>
                    <a:pt x="589" y="1100"/>
                    <a:pt x="735" y="1100"/>
                  </a:cubicBezTo>
                  <a:cubicBezTo>
                    <a:pt x="873" y="1100"/>
                    <a:pt x="1012" y="1049"/>
                    <a:pt x="1122" y="945"/>
                  </a:cubicBezTo>
                  <a:cubicBezTo>
                    <a:pt x="1470" y="608"/>
                    <a:pt x="1234" y="12"/>
                    <a:pt x="751" y="1"/>
                  </a:cubicBezTo>
                  <a:cubicBezTo>
                    <a:pt x="746" y="0"/>
                    <a:pt x="741" y="0"/>
                    <a:pt x="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18"/>
            <p:cNvSpPr/>
            <p:nvPr/>
          </p:nvSpPr>
          <p:spPr>
            <a:xfrm>
              <a:off x="1659725" y="3667775"/>
              <a:ext cx="36850" cy="27675"/>
            </a:xfrm>
            <a:custGeom>
              <a:avLst/>
              <a:gdLst/>
              <a:ahLst/>
              <a:cxnLst/>
              <a:rect l="l" t="t" r="r" b="b"/>
              <a:pathLst>
                <a:path w="1474" h="1107" extrusionOk="0">
                  <a:moveTo>
                    <a:pt x="742" y="1"/>
                  </a:moveTo>
                  <a:cubicBezTo>
                    <a:pt x="259" y="1"/>
                    <a:pt x="0" y="586"/>
                    <a:pt x="338" y="945"/>
                  </a:cubicBezTo>
                  <a:cubicBezTo>
                    <a:pt x="446" y="1054"/>
                    <a:pt x="589" y="1107"/>
                    <a:pt x="733" y="1107"/>
                  </a:cubicBezTo>
                  <a:cubicBezTo>
                    <a:pt x="873" y="1107"/>
                    <a:pt x="1014" y="1056"/>
                    <a:pt x="1125" y="957"/>
                  </a:cubicBezTo>
                  <a:cubicBezTo>
                    <a:pt x="1473" y="619"/>
                    <a:pt x="1237" y="12"/>
                    <a:pt x="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18"/>
            <p:cNvSpPr/>
            <p:nvPr/>
          </p:nvSpPr>
          <p:spPr>
            <a:xfrm>
              <a:off x="1611200" y="3666825"/>
              <a:ext cx="29425" cy="27575"/>
            </a:xfrm>
            <a:custGeom>
              <a:avLst/>
              <a:gdLst/>
              <a:ahLst/>
              <a:cxnLst/>
              <a:rect l="l" t="t" r="r" b="b"/>
              <a:pathLst>
                <a:path w="1177" h="1103" extrusionOk="0">
                  <a:moveTo>
                    <a:pt x="568" y="0"/>
                  </a:moveTo>
                  <a:cubicBezTo>
                    <a:pt x="288" y="0"/>
                    <a:pt x="15" y="215"/>
                    <a:pt x="8" y="545"/>
                  </a:cubicBezTo>
                  <a:cubicBezTo>
                    <a:pt x="0" y="877"/>
                    <a:pt x="278" y="1103"/>
                    <a:pt x="566" y="1103"/>
                  </a:cubicBezTo>
                  <a:cubicBezTo>
                    <a:pt x="698" y="1103"/>
                    <a:pt x="832" y="1055"/>
                    <a:pt x="941" y="950"/>
                  </a:cubicBezTo>
                  <a:cubicBezTo>
                    <a:pt x="1166" y="736"/>
                    <a:pt x="1177" y="387"/>
                    <a:pt x="963" y="174"/>
                  </a:cubicBezTo>
                  <a:cubicBezTo>
                    <a:pt x="851" y="54"/>
                    <a:pt x="709" y="0"/>
                    <a:pt x="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18"/>
            <p:cNvSpPr/>
            <p:nvPr/>
          </p:nvSpPr>
          <p:spPr>
            <a:xfrm>
              <a:off x="1603800" y="3760475"/>
              <a:ext cx="35725" cy="30600"/>
            </a:xfrm>
            <a:custGeom>
              <a:avLst/>
              <a:gdLst/>
              <a:ahLst/>
              <a:cxnLst/>
              <a:rect l="l" t="t" r="r" b="b"/>
              <a:pathLst>
                <a:path w="1429" h="1224" extrusionOk="0">
                  <a:moveTo>
                    <a:pt x="694" y="0"/>
                  </a:moveTo>
                  <a:cubicBezTo>
                    <a:pt x="467" y="0"/>
                    <a:pt x="241" y="124"/>
                    <a:pt x="135" y="374"/>
                  </a:cubicBezTo>
                  <a:cubicBezTo>
                    <a:pt x="0" y="677"/>
                    <a:pt x="146" y="1037"/>
                    <a:pt x="450" y="1172"/>
                  </a:cubicBezTo>
                  <a:cubicBezTo>
                    <a:pt x="531" y="1207"/>
                    <a:pt x="613" y="1223"/>
                    <a:pt x="692" y="1223"/>
                  </a:cubicBezTo>
                  <a:cubicBezTo>
                    <a:pt x="1095" y="1223"/>
                    <a:pt x="1429" y="808"/>
                    <a:pt x="1259" y="385"/>
                  </a:cubicBezTo>
                  <a:cubicBezTo>
                    <a:pt x="1157" y="129"/>
                    <a:pt x="925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18"/>
            <p:cNvSpPr/>
            <p:nvPr/>
          </p:nvSpPr>
          <p:spPr>
            <a:xfrm>
              <a:off x="1660025" y="3761675"/>
              <a:ext cx="36825" cy="30475"/>
            </a:xfrm>
            <a:custGeom>
              <a:avLst/>
              <a:gdLst/>
              <a:ahLst/>
              <a:cxnLst/>
              <a:rect l="l" t="t" r="r" b="b"/>
              <a:pathLst>
                <a:path w="1473" h="1219" extrusionOk="0">
                  <a:moveTo>
                    <a:pt x="726" y="0"/>
                  </a:moveTo>
                  <a:cubicBezTo>
                    <a:pt x="328" y="0"/>
                    <a:pt x="0" y="412"/>
                    <a:pt x="168" y="832"/>
                  </a:cubicBezTo>
                  <a:cubicBezTo>
                    <a:pt x="264" y="1075"/>
                    <a:pt x="494" y="1218"/>
                    <a:pt x="739" y="1218"/>
                  </a:cubicBezTo>
                  <a:cubicBezTo>
                    <a:pt x="811" y="1218"/>
                    <a:pt x="884" y="1206"/>
                    <a:pt x="955" y="1180"/>
                  </a:cubicBezTo>
                  <a:cubicBezTo>
                    <a:pt x="1461" y="978"/>
                    <a:pt x="1472" y="270"/>
                    <a:pt x="978" y="56"/>
                  </a:cubicBezTo>
                  <a:cubicBezTo>
                    <a:pt x="893" y="18"/>
                    <a:pt x="808" y="0"/>
                    <a:pt x="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18"/>
            <p:cNvSpPr/>
            <p:nvPr/>
          </p:nvSpPr>
          <p:spPr>
            <a:xfrm>
              <a:off x="1701325" y="3722300"/>
              <a:ext cx="37100" cy="30300"/>
            </a:xfrm>
            <a:custGeom>
              <a:avLst/>
              <a:gdLst/>
              <a:ahLst/>
              <a:cxnLst/>
              <a:rect l="l" t="t" r="r" b="b"/>
              <a:pathLst>
                <a:path w="1484" h="1212" extrusionOk="0">
                  <a:moveTo>
                    <a:pt x="749" y="0"/>
                  </a:moveTo>
                  <a:cubicBezTo>
                    <a:pt x="674" y="0"/>
                    <a:pt x="596" y="15"/>
                    <a:pt x="517" y="46"/>
                  </a:cubicBezTo>
                  <a:cubicBezTo>
                    <a:pt x="12" y="237"/>
                    <a:pt x="0" y="945"/>
                    <a:pt x="495" y="1159"/>
                  </a:cubicBezTo>
                  <a:cubicBezTo>
                    <a:pt x="575" y="1194"/>
                    <a:pt x="659" y="1211"/>
                    <a:pt x="741" y="1211"/>
                  </a:cubicBezTo>
                  <a:cubicBezTo>
                    <a:pt x="972" y="1211"/>
                    <a:pt x="1194" y="1079"/>
                    <a:pt x="1293" y="855"/>
                  </a:cubicBezTo>
                  <a:cubicBezTo>
                    <a:pt x="1483" y="428"/>
                    <a:pt x="1159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18"/>
            <p:cNvSpPr/>
            <p:nvPr/>
          </p:nvSpPr>
          <p:spPr>
            <a:xfrm>
              <a:off x="1702400" y="3665250"/>
              <a:ext cx="35775" cy="30300"/>
            </a:xfrm>
            <a:custGeom>
              <a:avLst/>
              <a:gdLst/>
              <a:ahLst/>
              <a:cxnLst/>
              <a:rect l="l" t="t" r="r" b="b"/>
              <a:pathLst>
                <a:path w="1431" h="1212" extrusionOk="0">
                  <a:moveTo>
                    <a:pt x="741" y="1"/>
                  </a:moveTo>
                  <a:cubicBezTo>
                    <a:pt x="517" y="1"/>
                    <a:pt x="292" y="119"/>
                    <a:pt x="182" y="361"/>
                  </a:cubicBezTo>
                  <a:cubicBezTo>
                    <a:pt x="0" y="782"/>
                    <a:pt x="332" y="1211"/>
                    <a:pt x="740" y="1211"/>
                  </a:cubicBezTo>
                  <a:cubicBezTo>
                    <a:pt x="811" y="1211"/>
                    <a:pt x="885" y="1198"/>
                    <a:pt x="958" y="1170"/>
                  </a:cubicBezTo>
                  <a:cubicBezTo>
                    <a:pt x="1273" y="1046"/>
                    <a:pt x="1430" y="698"/>
                    <a:pt x="1306" y="383"/>
                  </a:cubicBezTo>
                  <a:cubicBezTo>
                    <a:pt x="1209" y="130"/>
                    <a:pt x="976" y="1"/>
                    <a:pt x="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18"/>
            <p:cNvSpPr/>
            <p:nvPr/>
          </p:nvSpPr>
          <p:spPr>
            <a:xfrm>
              <a:off x="1662825" y="3624225"/>
              <a:ext cx="36850" cy="30400"/>
            </a:xfrm>
            <a:custGeom>
              <a:avLst/>
              <a:gdLst/>
              <a:ahLst/>
              <a:cxnLst/>
              <a:rect l="l" t="t" r="r" b="b"/>
              <a:pathLst>
                <a:path w="1474" h="1216" extrusionOk="0">
                  <a:moveTo>
                    <a:pt x="745" y="0"/>
                  </a:moveTo>
                  <a:cubicBezTo>
                    <a:pt x="671" y="0"/>
                    <a:pt x="594" y="14"/>
                    <a:pt x="517" y="45"/>
                  </a:cubicBezTo>
                  <a:cubicBezTo>
                    <a:pt x="11" y="236"/>
                    <a:pt x="0" y="945"/>
                    <a:pt x="495" y="1170"/>
                  </a:cubicBezTo>
                  <a:cubicBezTo>
                    <a:pt x="570" y="1200"/>
                    <a:pt x="649" y="1215"/>
                    <a:pt x="727" y="1215"/>
                  </a:cubicBezTo>
                  <a:cubicBezTo>
                    <a:pt x="963" y="1215"/>
                    <a:pt x="1192" y="1080"/>
                    <a:pt x="1293" y="844"/>
                  </a:cubicBezTo>
                  <a:lnTo>
                    <a:pt x="1293" y="855"/>
                  </a:lnTo>
                  <a:cubicBezTo>
                    <a:pt x="1474" y="436"/>
                    <a:pt x="1155" y="0"/>
                    <a:pt x="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18"/>
            <p:cNvSpPr/>
            <p:nvPr/>
          </p:nvSpPr>
          <p:spPr>
            <a:xfrm>
              <a:off x="1605475" y="3622875"/>
              <a:ext cx="36850" cy="30500"/>
            </a:xfrm>
            <a:custGeom>
              <a:avLst/>
              <a:gdLst/>
              <a:ahLst/>
              <a:cxnLst/>
              <a:rect l="l" t="t" r="r" b="b"/>
              <a:pathLst>
                <a:path w="1474" h="1220" extrusionOk="0">
                  <a:moveTo>
                    <a:pt x="739" y="1"/>
                  </a:moveTo>
                  <a:cubicBezTo>
                    <a:pt x="666" y="1"/>
                    <a:pt x="591" y="14"/>
                    <a:pt x="518" y="43"/>
                  </a:cubicBezTo>
                  <a:cubicBezTo>
                    <a:pt x="12" y="245"/>
                    <a:pt x="1" y="954"/>
                    <a:pt x="495" y="1167"/>
                  </a:cubicBezTo>
                  <a:cubicBezTo>
                    <a:pt x="578" y="1203"/>
                    <a:pt x="661" y="1219"/>
                    <a:pt x="741" y="1219"/>
                  </a:cubicBezTo>
                  <a:cubicBezTo>
                    <a:pt x="1142" y="1219"/>
                    <a:pt x="1473" y="813"/>
                    <a:pt x="1305" y="392"/>
                  </a:cubicBezTo>
                  <a:cubicBezTo>
                    <a:pt x="1210" y="150"/>
                    <a:pt x="982" y="1"/>
                    <a:pt x="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18"/>
            <p:cNvSpPr/>
            <p:nvPr/>
          </p:nvSpPr>
          <p:spPr>
            <a:xfrm>
              <a:off x="1564150" y="3662550"/>
              <a:ext cx="36850" cy="30300"/>
            </a:xfrm>
            <a:custGeom>
              <a:avLst/>
              <a:gdLst/>
              <a:ahLst/>
              <a:cxnLst/>
              <a:rect l="l" t="t" r="r" b="b"/>
              <a:pathLst>
                <a:path w="1474" h="1212" extrusionOk="0">
                  <a:moveTo>
                    <a:pt x="735" y="0"/>
                  </a:moveTo>
                  <a:cubicBezTo>
                    <a:pt x="503" y="0"/>
                    <a:pt x="281" y="135"/>
                    <a:pt x="181" y="367"/>
                  </a:cubicBezTo>
                  <a:cubicBezTo>
                    <a:pt x="0" y="785"/>
                    <a:pt x="318" y="1211"/>
                    <a:pt x="725" y="1211"/>
                  </a:cubicBezTo>
                  <a:cubicBezTo>
                    <a:pt x="800" y="1211"/>
                    <a:pt x="878" y="1197"/>
                    <a:pt x="957" y="1166"/>
                  </a:cubicBezTo>
                  <a:cubicBezTo>
                    <a:pt x="1463" y="974"/>
                    <a:pt x="1474" y="266"/>
                    <a:pt x="979" y="53"/>
                  </a:cubicBezTo>
                  <a:cubicBezTo>
                    <a:pt x="900" y="17"/>
                    <a:pt x="817" y="0"/>
                    <a:pt x="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18"/>
            <p:cNvSpPr/>
            <p:nvPr/>
          </p:nvSpPr>
          <p:spPr>
            <a:xfrm>
              <a:off x="1564175" y="3719500"/>
              <a:ext cx="35725" cy="30200"/>
            </a:xfrm>
            <a:custGeom>
              <a:avLst/>
              <a:gdLst/>
              <a:ahLst/>
              <a:cxnLst/>
              <a:rect l="l" t="t" r="r" b="b"/>
              <a:pathLst>
                <a:path w="1429" h="1208" extrusionOk="0">
                  <a:moveTo>
                    <a:pt x="696" y="0"/>
                  </a:moveTo>
                  <a:cubicBezTo>
                    <a:pt x="623" y="0"/>
                    <a:pt x="548" y="15"/>
                    <a:pt x="472" y="46"/>
                  </a:cubicBezTo>
                  <a:cubicBezTo>
                    <a:pt x="157" y="158"/>
                    <a:pt x="0" y="518"/>
                    <a:pt x="124" y="821"/>
                  </a:cubicBezTo>
                  <a:cubicBezTo>
                    <a:pt x="221" y="1078"/>
                    <a:pt x="452" y="1208"/>
                    <a:pt x="685" y="1208"/>
                  </a:cubicBezTo>
                  <a:cubicBezTo>
                    <a:pt x="910" y="1208"/>
                    <a:pt x="1137" y="1087"/>
                    <a:pt x="1248" y="844"/>
                  </a:cubicBezTo>
                  <a:cubicBezTo>
                    <a:pt x="1429" y="434"/>
                    <a:pt x="1102" y="0"/>
                    <a:pt x="6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18"/>
            <p:cNvSpPr/>
            <p:nvPr/>
          </p:nvSpPr>
          <p:spPr>
            <a:xfrm>
              <a:off x="1559950" y="3777300"/>
              <a:ext cx="20250" cy="15300"/>
            </a:xfrm>
            <a:custGeom>
              <a:avLst/>
              <a:gdLst/>
              <a:ahLst/>
              <a:cxnLst/>
              <a:rect l="l" t="t" r="r" b="b"/>
              <a:pathLst>
                <a:path w="810" h="612" extrusionOk="0">
                  <a:moveTo>
                    <a:pt x="407" y="0"/>
                  </a:moveTo>
                  <a:cubicBezTo>
                    <a:pt x="331" y="0"/>
                    <a:pt x="258" y="28"/>
                    <a:pt x="203" y="83"/>
                  </a:cubicBezTo>
                  <a:cubicBezTo>
                    <a:pt x="0" y="274"/>
                    <a:pt x="135" y="600"/>
                    <a:pt x="405" y="612"/>
                  </a:cubicBezTo>
                  <a:cubicBezTo>
                    <a:pt x="675" y="612"/>
                    <a:pt x="810" y="286"/>
                    <a:pt x="630" y="94"/>
                  </a:cubicBezTo>
                  <a:cubicBezTo>
                    <a:pt x="567" y="31"/>
                    <a:pt x="486" y="0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18"/>
            <p:cNvSpPr/>
            <p:nvPr/>
          </p:nvSpPr>
          <p:spPr>
            <a:xfrm>
              <a:off x="1641175" y="3811625"/>
              <a:ext cx="17925" cy="15275"/>
            </a:xfrm>
            <a:custGeom>
              <a:avLst/>
              <a:gdLst/>
              <a:ahLst/>
              <a:cxnLst/>
              <a:rect l="l" t="t" r="r" b="b"/>
              <a:pathLst>
                <a:path w="717" h="611" extrusionOk="0">
                  <a:moveTo>
                    <a:pt x="311" y="1"/>
                  </a:moveTo>
                  <a:cubicBezTo>
                    <a:pt x="156" y="1"/>
                    <a:pt x="8" y="119"/>
                    <a:pt x="0" y="307"/>
                  </a:cubicBezTo>
                  <a:cubicBezTo>
                    <a:pt x="0" y="464"/>
                    <a:pt x="135" y="610"/>
                    <a:pt x="304" y="610"/>
                  </a:cubicBezTo>
                  <a:cubicBezTo>
                    <a:pt x="309" y="610"/>
                    <a:pt x="313" y="610"/>
                    <a:pt x="318" y="610"/>
                  </a:cubicBezTo>
                  <a:cubicBezTo>
                    <a:pt x="579" y="610"/>
                    <a:pt x="717" y="292"/>
                    <a:pt x="529" y="93"/>
                  </a:cubicBezTo>
                  <a:cubicBezTo>
                    <a:pt x="466" y="30"/>
                    <a:pt x="388" y="1"/>
                    <a:pt x="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18"/>
            <p:cNvSpPr/>
            <p:nvPr/>
          </p:nvSpPr>
          <p:spPr>
            <a:xfrm>
              <a:off x="1718750" y="3780500"/>
              <a:ext cx="20250" cy="15300"/>
            </a:xfrm>
            <a:custGeom>
              <a:avLst/>
              <a:gdLst/>
              <a:ahLst/>
              <a:cxnLst/>
              <a:rect l="l" t="t" r="r" b="b"/>
              <a:pathLst>
                <a:path w="810" h="612" extrusionOk="0">
                  <a:moveTo>
                    <a:pt x="416" y="0"/>
                  </a:moveTo>
                  <a:cubicBezTo>
                    <a:pt x="147" y="0"/>
                    <a:pt x="0" y="326"/>
                    <a:pt x="191" y="517"/>
                  </a:cubicBezTo>
                  <a:cubicBezTo>
                    <a:pt x="249" y="581"/>
                    <a:pt x="327" y="612"/>
                    <a:pt x="406" y="612"/>
                  </a:cubicBezTo>
                  <a:cubicBezTo>
                    <a:pt x="482" y="612"/>
                    <a:pt x="558" y="583"/>
                    <a:pt x="619" y="529"/>
                  </a:cubicBezTo>
                  <a:cubicBezTo>
                    <a:pt x="810" y="337"/>
                    <a:pt x="686" y="11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18"/>
            <p:cNvSpPr/>
            <p:nvPr/>
          </p:nvSpPr>
          <p:spPr>
            <a:xfrm>
              <a:off x="1753325" y="3702150"/>
              <a:ext cx="17925" cy="15400"/>
            </a:xfrm>
            <a:custGeom>
              <a:avLst/>
              <a:gdLst/>
              <a:ahLst/>
              <a:cxnLst/>
              <a:rect l="l" t="t" r="r" b="b"/>
              <a:pathLst>
                <a:path w="717" h="616" extrusionOk="0">
                  <a:moveTo>
                    <a:pt x="405" y="1"/>
                  </a:moveTo>
                  <a:cubicBezTo>
                    <a:pt x="331" y="1"/>
                    <a:pt x="255" y="27"/>
                    <a:pt x="191" y="87"/>
                  </a:cubicBezTo>
                  <a:cubicBezTo>
                    <a:pt x="0" y="279"/>
                    <a:pt x="124" y="605"/>
                    <a:pt x="394" y="616"/>
                  </a:cubicBezTo>
                  <a:cubicBezTo>
                    <a:pt x="562" y="616"/>
                    <a:pt x="708" y="481"/>
                    <a:pt x="708" y="312"/>
                  </a:cubicBezTo>
                  <a:cubicBezTo>
                    <a:pt x="716" y="127"/>
                    <a:pt x="565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18"/>
            <p:cNvSpPr/>
            <p:nvPr/>
          </p:nvSpPr>
          <p:spPr>
            <a:xfrm>
              <a:off x="1723800" y="3622800"/>
              <a:ext cx="19175" cy="15050"/>
            </a:xfrm>
            <a:custGeom>
              <a:avLst/>
              <a:gdLst/>
              <a:ahLst/>
              <a:cxnLst/>
              <a:rect l="l" t="t" r="r" b="b"/>
              <a:pathLst>
                <a:path w="767" h="602" extrusionOk="0">
                  <a:moveTo>
                    <a:pt x="332" y="1"/>
                  </a:moveTo>
                  <a:cubicBezTo>
                    <a:pt x="263" y="1"/>
                    <a:pt x="191" y="27"/>
                    <a:pt x="124" y="91"/>
                  </a:cubicBezTo>
                  <a:cubicBezTo>
                    <a:pt x="1" y="204"/>
                    <a:pt x="1" y="395"/>
                    <a:pt x="113" y="507"/>
                  </a:cubicBezTo>
                  <a:cubicBezTo>
                    <a:pt x="171" y="570"/>
                    <a:pt x="252" y="601"/>
                    <a:pt x="332" y="601"/>
                  </a:cubicBezTo>
                  <a:cubicBezTo>
                    <a:pt x="409" y="601"/>
                    <a:pt x="485" y="573"/>
                    <a:pt x="540" y="518"/>
                  </a:cubicBezTo>
                  <a:lnTo>
                    <a:pt x="540" y="530"/>
                  </a:lnTo>
                  <a:cubicBezTo>
                    <a:pt x="766" y="312"/>
                    <a:pt x="56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18"/>
            <p:cNvSpPr/>
            <p:nvPr/>
          </p:nvSpPr>
          <p:spPr>
            <a:xfrm>
              <a:off x="1643225" y="3588250"/>
              <a:ext cx="17925" cy="15200"/>
            </a:xfrm>
            <a:custGeom>
              <a:avLst/>
              <a:gdLst/>
              <a:ahLst/>
              <a:cxnLst/>
              <a:rect l="l" t="t" r="r" b="b"/>
              <a:pathLst>
                <a:path w="717" h="608" extrusionOk="0">
                  <a:moveTo>
                    <a:pt x="400" y="0"/>
                  </a:moveTo>
                  <a:cubicBezTo>
                    <a:pt x="138" y="0"/>
                    <a:pt x="0" y="319"/>
                    <a:pt x="188" y="517"/>
                  </a:cubicBezTo>
                  <a:cubicBezTo>
                    <a:pt x="250" y="579"/>
                    <a:pt x="326" y="607"/>
                    <a:pt x="401" y="607"/>
                  </a:cubicBezTo>
                  <a:cubicBezTo>
                    <a:pt x="558" y="607"/>
                    <a:pt x="709" y="486"/>
                    <a:pt x="717" y="304"/>
                  </a:cubicBezTo>
                  <a:cubicBezTo>
                    <a:pt x="717" y="135"/>
                    <a:pt x="582" y="0"/>
                    <a:pt x="413" y="0"/>
                  </a:cubicBezTo>
                  <a:cubicBezTo>
                    <a:pt x="409" y="0"/>
                    <a:pt x="404" y="0"/>
                    <a:pt x="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18"/>
            <p:cNvSpPr/>
            <p:nvPr/>
          </p:nvSpPr>
          <p:spPr>
            <a:xfrm>
              <a:off x="1565650" y="3619250"/>
              <a:ext cx="15975" cy="15200"/>
            </a:xfrm>
            <a:custGeom>
              <a:avLst/>
              <a:gdLst/>
              <a:ahLst/>
              <a:cxnLst/>
              <a:rect l="l" t="t" r="r" b="b"/>
              <a:pathLst>
                <a:path w="639" h="608" extrusionOk="0">
                  <a:moveTo>
                    <a:pt x="312" y="1"/>
                  </a:moveTo>
                  <a:cubicBezTo>
                    <a:pt x="158" y="1"/>
                    <a:pt x="8" y="121"/>
                    <a:pt x="8" y="301"/>
                  </a:cubicBezTo>
                  <a:cubicBezTo>
                    <a:pt x="1" y="486"/>
                    <a:pt x="152" y="607"/>
                    <a:pt x="313" y="607"/>
                  </a:cubicBezTo>
                  <a:cubicBezTo>
                    <a:pt x="386" y="607"/>
                    <a:pt x="462" y="582"/>
                    <a:pt x="526" y="525"/>
                  </a:cubicBezTo>
                  <a:cubicBezTo>
                    <a:pt x="638" y="402"/>
                    <a:pt x="638" y="222"/>
                    <a:pt x="526" y="98"/>
                  </a:cubicBezTo>
                  <a:cubicBezTo>
                    <a:pt x="466" y="31"/>
                    <a:pt x="388" y="1"/>
                    <a:pt x="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18"/>
            <p:cNvSpPr/>
            <p:nvPr/>
          </p:nvSpPr>
          <p:spPr>
            <a:xfrm>
              <a:off x="1531275" y="3697575"/>
              <a:ext cx="17725" cy="15275"/>
            </a:xfrm>
            <a:custGeom>
              <a:avLst/>
              <a:gdLst/>
              <a:ahLst/>
              <a:cxnLst/>
              <a:rect l="l" t="t" r="r" b="b"/>
              <a:pathLst>
                <a:path w="709" h="611" extrusionOk="0">
                  <a:moveTo>
                    <a:pt x="315" y="1"/>
                  </a:moveTo>
                  <a:cubicBezTo>
                    <a:pt x="147" y="1"/>
                    <a:pt x="1" y="136"/>
                    <a:pt x="1" y="304"/>
                  </a:cubicBezTo>
                  <a:cubicBezTo>
                    <a:pt x="1" y="489"/>
                    <a:pt x="149" y="611"/>
                    <a:pt x="307" y="611"/>
                  </a:cubicBezTo>
                  <a:cubicBezTo>
                    <a:pt x="380" y="611"/>
                    <a:pt x="454" y="585"/>
                    <a:pt x="518" y="529"/>
                  </a:cubicBezTo>
                  <a:cubicBezTo>
                    <a:pt x="709" y="338"/>
                    <a:pt x="585" y="12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18"/>
            <p:cNvSpPr/>
            <p:nvPr/>
          </p:nvSpPr>
          <p:spPr>
            <a:xfrm>
              <a:off x="1578225" y="3832600"/>
              <a:ext cx="26600" cy="22875"/>
            </a:xfrm>
            <a:custGeom>
              <a:avLst/>
              <a:gdLst/>
              <a:ahLst/>
              <a:cxnLst/>
              <a:rect l="l" t="t" r="r" b="b"/>
              <a:pathLst>
                <a:path w="1064" h="915" extrusionOk="0">
                  <a:moveTo>
                    <a:pt x="516" y="0"/>
                  </a:moveTo>
                  <a:cubicBezTo>
                    <a:pt x="346" y="0"/>
                    <a:pt x="174" y="93"/>
                    <a:pt x="90" y="277"/>
                  </a:cubicBezTo>
                  <a:cubicBezTo>
                    <a:pt x="0" y="502"/>
                    <a:pt x="101" y="772"/>
                    <a:pt x="326" y="873"/>
                  </a:cubicBezTo>
                  <a:cubicBezTo>
                    <a:pt x="389" y="902"/>
                    <a:pt x="453" y="915"/>
                    <a:pt x="515" y="915"/>
                  </a:cubicBezTo>
                  <a:cubicBezTo>
                    <a:pt x="815" y="915"/>
                    <a:pt x="1064" y="605"/>
                    <a:pt x="933" y="288"/>
                  </a:cubicBezTo>
                  <a:cubicBezTo>
                    <a:pt x="860" y="96"/>
                    <a:pt x="689" y="0"/>
                    <a:pt x="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18"/>
            <p:cNvSpPr/>
            <p:nvPr/>
          </p:nvSpPr>
          <p:spPr>
            <a:xfrm>
              <a:off x="1691800" y="3834925"/>
              <a:ext cx="27825" cy="22800"/>
            </a:xfrm>
            <a:custGeom>
              <a:avLst/>
              <a:gdLst/>
              <a:ahLst/>
              <a:cxnLst/>
              <a:rect l="l" t="t" r="r" b="b"/>
              <a:pathLst>
                <a:path w="1113" h="912" extrusionOk="0">
                  <a:moveTo>
                    <a:pt x="547" y="0"/>
                  </a:moveTo>
                  <a:cubicBezTo>
                    <a:pt x="247" y="0"/>
                    <a:pt x="1" y="303"/>
                    <a:pt x="123" y="623"/>
                  </a:cubicBezTo>
                  <a:cubicBezTo>
                    <a:pt x="192" y="804"/>
                    <a:pt x="367" y="912"/>
                    <a:pt x="551" y="912"/>
                  </a:cubicBezTo>
                  <a:cubicBezTo>
                    <a:pt x="607" y="912"/>
                    <a:pt x="664" y="902"/>
                    <a:pt x="719" y="881"/>
                  </a:cubicBezTo>
                  <a:cubicBezTo>
                    <a:pt x="1101" y="735"/>
                    <a:pt x="1112" y="207"/>
                    <a:pt x="730" y="38"/>
                  </a:cubicBezTo>
                  <a:cubicBezTo>
                    <a:pt x="669" y="12"/>
                    <a:pt x="607" y="0"/>
                    <a:pt x="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18"/>
            <p:cNvSpPr/>
            <p:nvPr/>
          </p:nvSpPr>
          <p:spPr>
            <a:xfrm>
              <a:off x="1774400" y="3756075"/>
              <a:ext cx="27825" cy="22725"/>
            </a:xfrm>
            <a:custGeom>
              <a:avLst/>
              <a:gdLst/>
              <a:ahLst/>
              <a:cxnLst/>
              <a:rect l="l" t="t" r="r" b="b"/>
              <a:pathLst>
                <a:path w="1113" h="909" extrusionOk="0">
                  <a:moveTo>
                    <a:pt x="559" y="1"/>
                  </a:moveTo>
                  <a:cubicBezTo>
                    <a:pt x="505" y="1"/>
                    <a:pt x="449" y="11"/>
                    <a:pt x="394" y="33"/>
                  </a:cubicBezTo>
                  <a:cubicBezTo>
                    <a:pt x="12" y="179"/>
                    <a:pt x="0" y="707"/>
                    <a:pt x="371" y="865"/>
                  </a:cubicBezTo>
                  <a:cubicBezTo>
                    <a:pt x="435" y="895"/>
                    <a:pt x="500" y="909"/>
                    <a:pt x="565" y="909"/>
                  </a:cubicBezTo>
                  <a:cubicBezTo>
                    <a:pt x="740" y="909"/>
                    <a:pt x="904" y="804"/>
                    <a:pt x="978" y="640"/>
                  </a:cubicBezTo>
                  <a:cubicBezTo>
                    <a:pt x="1112" y="324"/>
                    <a:pt x="864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18"/>
            <p:cNvSpPr/>
            <p:nvPr/>
          </p:nvSpPr>
          <p:spPr>
            <a:xfrm>
              <a:off x="1776725" y="3641900"/>
              <a:ext cx="26650" cy="22775"/>
            </a:xfrm>
            <a:custGeom>
              <a:avLst/>
              <a:gdLst/>
              <a:ahLst/>
              <a:cxnLst/>
              <a:rect l="l" t="t" r="r" b="b"/>
              <a:pathLst>
                <a:path w="1066" h="911" extrusionOk="0">
                  <a:moveTo>
                    <a:pt x="552" y="0"/>
                  </a:moveTo>
                  <a:cubicBezTo>
                    <a:pt x="386" y="0"/>
                    <a:pt x="220" y="90"/>
                    <a:pt x="143" y="271"/>
                  </a:cubicBezTo>
                  <a:cubicBezTo>
                    <a:pt x="0" y="587"/>
                    <a:pt x="247" y="910"/>
                    <a:pt x="552" y="910"/>
                  </a:cubicBezTo>
                  <a:cubicBezTo>
                    <a:pt x="606" y="910"/>
                    <a:pt x="661" y="900"/>
                    <a:pt x="717" y="879"/>
                  </a:cubicBezTo>
                  <a:cubicBezTo>
                    <a:pt x="953" y="789"/>
                    <a:pt x="1065" y="519"/>
                    <a:pt x="975" y="294"/>
                  </a:cubicBezTo>
                  <a:cubicBezTo>
                    <a:pt x="901" y="99"/>
                    <a:pt x="726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18"/>
            <p:cNvSpPr/>
            <p:nvPr/>
          </p:nvSpPr>
          <p:spPr>
            <a:xfrm>
              <a:off x="1697450" y="3559650"/>
              <a:ext cx="26650" cy="22800"/>
            </a:xfrm>
            <a:custGeom>
              <a:avLst/>
              <a:gdLst/>
              <a:ahLst/>
              <a:cxnLst/>
              <a:rect l="l" t="t" r="r" b="b"/>
              <a:pathLst>
                <a:path w="1066" h="912" extrusionOk="0">
                  <a:moveTo>
                    <a:pt x="547" y="1"/>
                  </a:moveTo>
                  <a:cubicBezTo>
                    <a:pt x="243" y="1"/>
                    <a:pt x="0" y="310"/>
                    <a:pt x="122" y="627"/>
                  </a:cubicBezTo>
                  <a:cubicBezTo>
                    <a:pt x="201" y="815"/>
                    <a:pt x="377" y="911"/>
                    <a:pt x="552" y="911"/>
                  </a:cubicBezTo>
                  <a:cubicBezTo>
                    <a:pt x="723" y="911"/>
                    <a:pt x="893" y="821"/>
                    <a:pt x="976" y="638"/>
                  </a:cubicBezTo>
                  <a:cubicBezTo>
                    <a:pt x="1066" y="402"/>
                    <a:pt x="965" y="144"/>
                    <a:pt x="740" y="43"/>
                  </a:cubicBezTo>
                  <a:cubicBezTo>
                    <a:pt x="675" y="14"/>
                    <a:pt x="610" y="1"/>
                    <a:pt x="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18"/>
            <p:cNvSpPr/>
            <p:nvPr/>
          </p:nvSpPr>
          <p:spPr>
            <a:xfrm>
              <a:off x="1582725" y="3557275"/>
              <a:ext cx="27775" cy="22775"/>
            </a:xfrm>
            <a:custGeom>
              <a:avLst/>
              <a:gdLst/>
              <a:ahLst/>
              <a:cxnLst/>
              <a:rect l="l" t="t" r="r" b="b"/>
              <a:pathLst>
                <a:path w="1111" h="911" extrusionOk="0">
                  <a:moveTo>
                    <a:pt x="564" y="1"/>
                  </a:moveTo>
                  <a:cubicBezTo>
                    <a:pt x="508" y="1"/>
                    <a:pt x="450" y="12"/>
                    <a:pt x="393" y="36"/>
                  </a:cubicBezTo>
                  <a:cubicBezTo>
                    <a:pt x="11" y="183"/>
                    <a:pt x="0" y="711"/>
                    <a:pt x="382" y="868"/>
                  </a:cubicBezTo>
                  <a:cubicBezTo>
                    <a:pt x="446" y="897"/>
                    <a:pt x="509" y="910"/>
                    <a:pt x="571" y="910"/>
                  </a:cubicBezTo>
                  <a:cubicBezTo>
                    <a:pt x="868" y="910"/>
                    <a:pt x="1111" y="603"/>
                    <a:pt x="989" y="295"/>
                  </a:cubicBezTo>
                  <a:cubicBezTo>
                    <a:pt x="912" y="115"/>
                    <a:pt x="744" y="1"/>
                    <a:pt x="5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18"/>
            <p:cNvSpPr/>
            <p:nvPr/>
          </p:nvSpPr>
          <p:spPr>
            <a:xfrm>
              <a:off x="1500150" y="3636225"/>
              <a:ext cx="27775" cy="22825"/>
            </a:xfrm>
            <a:custGeom>
              <a:avLst/>
              <a:gdLst/>
              <a:ahLst/>
              <a:cxnLst/>
              <a:rect l="l" t="t" r="r" b="b"/>
              <a:pathLst>
                <a:path w="1111" h="913" extrusionOk="0">
                  <a:moveTo>
                    <a:pt x="558" y="0"/>
                  </a:moveTo>
                  <a:cubicBezTo>
                    <a:pt x="379" y="0"/>
                    <a:pt x="211" y="105"/>
                    <a:pt x="144" y="274"/>
                  </a:cubicBezTo>
                  <a:cubicBezTo>
                    <a:pt x="0" y="589"/>
                    <a:pt x="247" y="913"/>
                    <a:pt x="552" y="913"/>
                  </a:cubicBezTo>
                  <a:cubicBezTo>
                    <a:pt x="606" y="913"/>
                    <a:pt x="662" y="903"/>
                    <a:pt x="717" y="881"/>
                  </a:cubicBezTo>
                  <a:cubicBezTo>
                    <a:pt x="1099" y="735"/>
                    <a:pt x="1111" y="206"/>
                    <a:pt x="740" y="38"/>
                  </a:cubicBezTo>
                  <a:cubicBezTo>
                    <a:pt x="680" y="12"/>
                    <a:pt x="619" y="0"/>
                    <a:pt x="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18"/>
            <p:cNvSpPr/>
            <p:nvPr/>
          </p:nvSpPr>
          <p:spPr>
            <a:xfrm>
              <a:off x="1498950" y="3750475"/>
              <a:ext cx="26675" cy="22550"/>
            </a:xfrm>
            <a:custGeom>
              <a:avLst/>
              <a:gdLst/>
              <a:ahLst/>
              <a:cxnLst/>
              <a:rect l="l" t="t" r="r" b="b"/>
              <a:pathLst>
                <a:path w="1067" h="902" extrusionOk="0">
                  <a:moveTo>
                    <a:pt x="514" y="0"/>
                  </a:moveTo>
                  <a:cubicBezTo>
                    <a:pt x="460" y="0"/>
                    <a:pt x="405" y="10"/>
                    <a:pt x="349" y="32"/>
                  </a:cubicBezTo>
                  <a:cubicBezTo>
                    <a:pt x="113" y="122"/>
                    <a:pt x="1" y="380"/>
                    <a:pt x="91" y="617"/>
                  </a:cubicBezTo>
                  <a:cubicBezTo>
                    <a:pt x="165" y="806"/>
                    <a:pt x="340" y="902"/>
                    <a:pt x="514" y="902"/>
                  </a:cubicBezTo>
                  <a:cubicBezTo>
                    <a:pt x="680" y="902"/>
                    <a:pt x="846" y="815"/>
                    <a:pt x="923" y="639"/>
                  </a:cubicBezTo>
                  <a:cubicBezTo>
                    <a:pt x="1066" y="324"/>
                    <a:pt x="81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18"/>
            <p:cNvSpPr/>
            <p:nvPr/>
          </p:nvSpPr>
          <p:spPr>
            <a:xfrm>
              <a:off x="1511875" y="3832675"/>
              <a:ext cx="8175" cy="7600"/>
            </a:xfrm>
            <a:custGeom>
              <a:avLst/>
              <a:gdLst/>
              <a:ahLst/>
              <a:cxnLst/>
              <a:rect l="l" t="t" r="r" b="b"/>
              <a:pathLst>
                <a:path w="327" h="304" extrusionOk="0">
                  <a:moveTo>
                    <a:pt x="175" y="1"/>
                  </a:moveTo>
                  <a:cubicBezTo>
                    <a:pt x="137" y="1"/>
                    <a:pt x="98" y="16"/>
                    <a:pt x="68" y="49"/>
                  </a:cubicBezTo>
                  <a:cubicBezTo>
                    <a:pt x="1" y="105"/>
                    <a:pt x="1" y="207"/>
                    <a:pt x="68" y="263"/>
                  </a:cubicBezTo>
                  <a:cubicBezTo>
                    <a:pt x="97" y="291"/>
                    <a:pt x="133" y="304"/>
                    <a:pt x="169" y="304"/>
                  </a:cubicBezTo>
                  <a:cubicBezTo>
                    <a:pt x="248" y="304"/>
                    <a:pt x="327" y="243"/>
                    <a:pt x="327" y="150"/>
                  </a:cubicBezTo>
                  <a:cubicBezTo>
                    <a:pt x="327" y="60"/>
                    <a:pt x="252" y="1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18"/>
            <p:cNvSpPr/>
            <p:nvPr/>
          </p:nvSpPr>
          <p:spPr>
            <a:xfrm>
              <a:off x="1643425" y="3890000"/>
              <a:ext cx="9025" cy="7725"/>
            </a:xfrm>
            <a:custGeom>
              <a:avLst/>
              <a:gdLst/>
              <a:ahLst/>
              <a:cxnLst/>
              <a:rect l="l" t="t" r="r" b="b"/>
              <a:pathLst>
                <a:path w="361" h="309" extrusionOk="0">
                  <a:moveTo>
                    <a:pt x="152" y="1"/>
                  </a:moveTo>
                  <a:cubicBezTo>
                    <a:pt x="75" y="1"/>
                    <a:pt x="0" y="61"/>
                    <a:pt x="0" y="151"/>
                  </a:cubicBezTo>
                  <a:cubicBezTo>
                    <a:pt x="0" y="230"/>
                    <a:pt x="68" y="297"/>
                    <a:pt x="147" y="308"/>
                  </a:cubicBezTo>
                  <a:cubicBezTo>
                    <a:pt x="281" y="308"/>
                    <a:pt x="360" y="140"/>
                    <a:pt x="259" y="50"/>
                  </a:cubicBezTo>
                  <a:cubicBezTo>
                    <a:pt x="229" y="16"/>
                    <a:pt x="190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18"/>
            <p:cNvSpPr/>
            <p:nvPr/>
          </p:nvSpPr>
          <p:spPr>
            <a:xfrm>
              <a:off x="1775525" y="3838100"/>
              <a:ext cx="10150" cy="7550"/>
            </a:xfrm>
            <a:custGeom>
              <a:avLst/>
              <a:gdLst/>
              <a:ahLst/>
              <a:cxnLst/>
              <a:rect l="l" t="t" r="r" b="b"/>
              <a:pathLst>
                <a:path w="406" h="302" extrusionOk="0">
                  <a:moveTo>
                    <a:pt x="203" y="1"/>
                  </a:moveTo>
                  <a:cubicBezTo>
                    <a:pt x="68" y="1"/>
                    <a:pt x="0" y="158"/>
                    <a:pt x="102" y="259"/>
                  </a:cubicBezTo>
                  <a:cubicBezTo>
                    <a:pt x="130" y="288"/>
                    <a:pt x="169" y="302"/>
                    <a:pt x="208" y="302"/>
                  </a:cubicBezTo>
                  <a:cubicBezTo>
                    <a:pt x="248" y="302"/>
                    <a:pt x="287" y="288"/>
                    <a:pt x="315" y="259"/>
                  </a:cubicBezTo>
                  <a:cubicBezTo>
                    <a:pt x="405" y="158"/>
                    <a:pt x="338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18"/>
            <p:cNvSpPr/>
            <p:nvPr/>
          </p:nvSpPr>
          <p:spPr>
            <a:xfrm>
              <a:off x="1833150" y="3707525"/>
              <a:ext cx="9000" cy="7525"/>
            </a:xfrm>
            <a:custGeom>
              <a:avLst/>
              <a:gdLst/>
              <a:ahLst/>
              <a:cxnLst/>
              <a:rect l="l" t="t" r="r" b="b"/>
              <a:pathLst>
                <a:path w="360" h="301" extrusionOk="0">
                  <a:moveTo>
                    <a:pt x="207" y="0"/>
                  </a:moveTo>
                  <a:cubicBezTo>
                    <a:pt x="170" y="0"/>
                    <a:pt x="133" y="13"/>
                    <a:pt x="101" y="41"/>
                  </a:cubicBezTo>
                  <a:cubicBezTo>
                    <a:pt x="0" y="131"/>
                    <a:pt x="68" y="300"/>
                    <a:pt x="202" y="300"/>
                  </a:cubicBezTo>
                  <a:cubicBezTo>
                    <a:pt x="208" y="301"/>
                    <a:pt x="214" y="301"/>
                    <a:pt x="220" y="301"/>
                  </a:cubicBezTo>
                  <a:cubicBezTo>
                    <a:pt x="291" y="301"/>
                    <a:pt x="349" y="237"/>
                    <a:pt x="360" y="154"/>
                  </a:cubicBezTo>
                  <a:cubicBezTo>
                    <a:pt x="360" y="61"/>
                    <a:pt x="286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18"/>
            <p:cNvSpPr/>
            <p:nvPr/>
          </p:nvSpPr>
          <p:spPr>
            <a:xfrm>
              <a:off x="1782275" y="3574675"/>
              <a:ext cx="7875" cy="7775"/>
            </a:xfrm>
            <a:custGeom>
              <a:avLst/>
              <a:gdLst/>
              <a:ahLst/>
              <a:cxnLst/>
              <a:rect l="l" t="t" r="r" b="b"/>
              <a:pathLst>
                <a:path w="315" h="311" extrusionOk="0">
                  <a:moveTo>
                    <a:pt x="153" y="0"/>
                  </a:moveTo>
                  <a:cubicBezTo>
                    <a:pt x="76" y="0"/>
                    <a:pt x="0" y="63"/>
                    <a:pt x="0" y="161"/>
                  </a:cubicBezTo>
                  <a:cubicBezTo>
                    <a:pt x="0" y="251"/>
                    <a:pt x="75" y="311"/>
                    <a:pt x="152" y="311"/>
                  </a:cubicBezTo>
                  <a:cubicBezTo>
                    <a:pt x="190" y="311"/>
                    <a:pt x="229" y="296"/>
                    <a:pt x="259" y="262"/>
                  </a:cubicBezTo>
                  <a:cubicBezTo>
                    <a:pt x="315" y="206"/>
                    <a:pt x="315" y="105"/>
                    <a:pt x="259" y="49"/>
                  </a:cubicBezTo>
                  <a:cubicBezTo>
                    <a:pt x="229" y="15"/>
                    <a:pt x="191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18"/>
            <p:cNvSpPr/>
            <p:nvPr/>
          </p:nvSpPr>
          <p:spPr>
            <a:xfrm>
              <a:off x="1651000" y="3517700"/>
              <a:ext cx="7900" cy="7325"/>
            </a:xfrm>
            <a:custGeom>
              <a:avLst/>
              <a:gdLst/>
              <a:ahLst/>
              <a:cxnLst/>
              <a:rect l="l" t="t" r="r" b="b"/>
              <a:pathLst>
                <a:path w="316" h="293" extrusionOk="0">
                  <a:moveTo>
                    <a:pt x="160" y="0"/>
                  </a:moveTo>
                  <a:cubicBezTo>
                    <a:pt x="88" y="0"/>
                    <a:pt x="18" y="45"/>
                    <a:pt x="12" y="135"/>
                  </a:cubicBezTo>
                  <a:cubicBezTo>
                    <a:pt x="1" y="225"/>
                    <a:pt x="68" y="293"/>
                    <a:pt x="158" y="293"/>
                  </a:cubicBezTo>
                  <a:cubicBezTo>
                    <a:pt x="237" y="293"/>
                    <a:pt x="304" y="225"/>
                    <a:pt x="316" y="147"/>
                  </a:cubicBezTo>
                  <a:lnTo>
                    <a:pt x="316" y="135"/>
                  </a:lnTo>
                  <a:cubicBezTo>
                    <a:pt x="304" y="45"/>
                    <a:pt x="231" y="0"/>
                    <a:pt x="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18"/>
            <p:cNvSpPr/>
            <p:nvPr/>
          </p:nvSpPr>
          <p:spPr>
            <a:xfrm>
              <a:off x="1517775" y="3569325"/>
              <a:ext cx="7900" cy="7600"/>
            </a:xfrm>
            <a:custGeom>
              <a:avLst/>
              <a:gdLst/>
              <a:ahLst/>
              <a:cxnLst/>
              <a:rect l="l" t="t" r="r" b="b"/>
              <a:pathLst>
                <a:path w="316" h="304" extrusionOk="0">
                  <a:moveTo>
                    <a:pt x="153" y="0"/>
                  </a:moveTo>
                  <a:cubicBezTo>
                    <a:pt x="76" y="0"/>
                    <a:pt x="1" y="60"/>
                    <a:pt x="1" y="150"/>
                  </a:cubicBezTo>
                  <a:cubicBezTo>
                    <a:pt x="1" y="243"/>
                    <a:pt x="80" y="304"/>
                    <a:pt x="159" y="304"/>
                  </a:cubicBezTo>
                  <a:cubicBezTo>
                    <a:pt x="195" y="304"/>
                    <a:pt x="231" y="291"/>
                    <a:pt x="260" y="263"/>
                  </a:cubicBezTo>
                  <a:cubicBezTo>
                    <a:pt x="316" y="206"/>
                    <a:pt x="316" y="105"/>
                    <a:pt x="260" y="49"/>
                  </a:cubicBezTo>
                  <a:cubicBezTo>
                    <a:pt x="230" y="15"/>
                    <a:pt x="191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18"/>
            <p:cNvSpPr/>
            <p:nvPr/>
          </p:nvSpPr>
          <p:spPr>
            <a:xfrm>
              <a:off x="1460250" y="3699825"/>
              <a:ext cx="8950" cy="7800"/>
            </a:xfrm>
            <a:custGeom>
              <a:avLst/>
              <a:gdLst/>
              <a:ahLst/>
              <a:cxnLst/>
              <a:rect l="l" t="t" r="r" b="b"/>
              <a:pathLst>
                <a:path w="358" h="312" extrusionOk="0">
                  <a:moveTo>
                    <a:pt x="166" y="1"/>
                  </a:moveTo>
                  <a:cubicBezTo>
                    <a:pt x="76" y="1"/>
                    <a:pt x="9" y="68"/>
                    <a:pt x="9" y="158"/>
                  </a:cubicBezTo>
                  <a:cubicBezTo>
                    <a:pt x="1" y="251"/>
                    <a:pt x="78" y="311"/>
                    <a:pt x="156" y="311"/>
                  </a:cubicBezTo>
                  <a:cubicBezTo>
                    <a:pt x="192" y="311"/>
                    <a:pt x="228" y="299"/>
                    <a:pt x="256" y="270"/>
                  </a:cubicBezTo>
                  <a:cubicBezTo>
                    <a:pt x="357" y="169"/>
                    <a:pt x="301" y="12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18"/>
            <p:cNvSpPr/>
            <p:nvPr/>
          </p:nvSpPr>
          <p:spPr>
            <a:xfrm>
              <a:off x="1551675" y="3904675"/>
              <a:ext cx="18425" cy="15250"/>
            </a:xfrm>
            <a:custGeom>
              <a:avLst/>
              <a:gdLst/>
              <a:ahLst/>
              <a:cxnLst/>
              <a:rect l="l" t="t" r="r" b="b"/>
              <a:pathLst>
                <a:path w="737" h="610" extrusionOk="0">
                  <a:moveTo>
                    <a:pt x="381" y="0"/>
                  </a:moveTo>
                  <a:cubicBezTo>
                    <a:pt x="261" y="0"/>
                    <a:pt x="146" y="72"/>
                    <a:pt x="95" y="182"/>
                  </a:cubicBezTo>
                  <a:cubicBezTo>
                    <a:pt x="0" y="392"/>
                    <a:pt x="163" y="609"/>
                    <a:pt x="366" y="609"/>
                  </a:cubicBezTo>
                  <a:cubicBezTo>
                    <a:pt x="402" y="609"/>
                    <a:pt x="440" y="602"/>
                    <a:pt x="478" y="587"/>
                  </a:cubicBezTo>
                  <a:cubicBezTo>
                    <a:pt x="736" y="486"/>
                    <a:pt x="736" y="137"/>
                    <a:pt x="500" y="25"/>
                  </a:cubicBezTo>
                  <a:cubicBezTo>
                    <a:pt x="461" y="8"/>
                    <a:pt x="421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18"/>
            <p:cNvSpPr/>
            <p:nvPr/>
          </p:nvSpPr>
          <p:spPr>
            <a:xfrm>
              <a:off x="1723650" y="3908075"/>
              <a:ext cx="18450" cy="15400"/>
            </a:xfrm>
            <a:custGeom>
              <a:avLst/>
              <a:gdLst/>
              <a:ahLst/>
              <a:cxnLst/>
              <a:rect l="l" t="t" r="r" b="b"/>
              <a:pathLst>
                <a:path w="738" h="616" extrusionOk="0">
                  <a:moveTo>
                    <a:pt x="374" y="0"/>
                  </a:moveTo>
                  <a:cubicBezTo>
                    <a:pt x="170" y="0"/>
                    <a:pt x="0" y="209"/>
                    <a:pt x="85" y="417"/>
                  </a:cubicBezTo>
                  <a:cubicBezTo>
                    <a:pt x="129" y="540"/>
                    <a:pt x="249" y="615"/>
                    <a:pt x="374" y="615"/>
                  </a:cubicBezTo>
                  <a:cubicBezTo>
                    <a:pt x="409" y="615"/>
                    <a:pt x="445" y="609"/>
                    <a:pt x="479" y="597"/>
                  </a:cubicBezTo>
                  <a:cubicBezTo>
                    <a:pt x="726" y="496"/>
                    <a:pt x="737" y="136"/>
                    <a:pt x="490" y="24"/>
                  </a:cubicBezTo>
                  <a:cubicBezTo>
                    <a:pt x="451" y="8"/>
                    <a:pt x="412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18"/>
            <p:cNvSpPr/>
            <p:nvPr/>
          </p:nvSpPr>
          <p:spPr>
            <a:xfrm>
              <a:off x="1847475" y="3789775"/>
              <a:ext cx="18700" cy="15275"/>
            </a:xfrm>
            <a:custGeom>
              <a:avLst/>
              <a:gdLst/>
              <a:ahLst/>
              <a:cxnLst/>
              <a:rect l="l" t="t" r="r" b="b"/>
              <a:pathLst>
                <a:path w="748" h="611" extrusionOk="0">
                  <a:moveTo>
                    <a:pt x="375" y="0"/>
                  </a:moveTo>
                  <a:cubicBezTo>
                    <a:pt x="338" y="0"/>
                    <a:pt x="298" y="7"/>
                    <a:pt x="259" y="23"/>
                  </a:cubicBezTo>
                  <a:cubicBezTo>
                    <a:pt x="12" y="124"/>
                    <a:pt x="0" y="472"/>
                    <a:pt x="248" y="585"/>
                  </a:cubicBezTo>
                  <a:cubicBezTo>
                    <a:pt x="289" y="602"/>
                    <a:pt x="332" y="611"/>
                    <a:pt x="373" y="611"/>
                  </a:cubicBezTo>
                  <a:cubicBezTo>
                    <a:pt x="492" y="611"/>
                    <a:pt x="603" y="544"/>
                    <a:pt x="652" y="427"/>
                  </a:cubicBezTo>
                  <a:cubicBezTo>
                    <a:pt x="748" y="218"/>
                    <a:pt x="585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18"/>
            <p:cNvSpPr/>
            <p:nvPr/>
          </p:nvSpPr>
          <p:spPr>
            <a:xfrm>
              <a:off x="1851225" y="3618600"/>
              <a:ext cx="17625" cy="15200"/>
            </a:xfrm>
            <a:custGeom>
              <a:avLst/>
              <a:gdLst/>
              <a:ahLst/>
              <a:cxnLst/>
              <a:rect l="l" t="t" r="r" b="b"/>
              <a:pathLst>
                <a:path w="705" h="608" extrusionOk="0">
                  <a:moveTo>
                    <a:pt x="364" y="0"/>
                  </a:moveTo>
                  <a:cubicBezTo>
                    <a:pt x="253" y="0"/>
                    <a:pt x="141" y="60"/>
                    <a:pt x="87" y="180"/>
                  </a:cubicBezTo>
                  <a:cubicBezTo>
                    <a:pt x="1" y="390"/>
                    <a:pt x="157" y="608"/>
                    <a:pt x="364" y="608"/>
                  </a:cubicBezTo>
                  <a:cubicBezTo>
                    <a:pt x="402" y="608"/>
                    <a:pt x="441" y="601"/>
                    <a:pt x="480" y="585"/>
                  </a:cubicBezTo>
                  <a:cubicBezTo>
                    <a:pt x="626" y="529"/>
                    <a:pt x="705" y="349"/>
                    <a:pt x="649" y="192"/>
                  </a:cubicBezTo>
                  <a:cubicBezTo>
                    <a:pt x="597" y="65"/>
                    <a:pt x="480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18"/>
            <p:cNvSpPr/>
            <p:nvPr/>
          </p:nvSpPr>
          <p:spPr>
            <a:xfrm>
              <a:off x="1732100" y="3495075"/>
              <a:ext cx="17875" cy="15350"/>
            </a:xfrm>
            <a:custGeom>
              <a:avLst/>
              <a:gdLst/>
              <a:ahLst/>
              <a:cxnLst/>
              <a:rect l="l" t="t" r="r" b="b"/>
              <a:pathLst>
                <a:path w="715" h="614" extrusionOk="0">
                  <a:moveTo>
                    <a:pt x="364" y="1"/>
                  </a:moveTo>
                  <a:cubicBezTo>
                    <a:pt x="164" y="1"/>
                    <a:pt x="1" y="208"/>
                    <a:pt x="85" y="422"/>
                  </a:cubicBezTo>
                  <a:cubicBezTo>
                    <a:pt x="136" y="549"/>
                    <a:pt x="253" y="613"/>
                    <a:pt x="369" y="613"/>
                  </a:cubicBezTo>
                  <a:cubicBezTo>
                    <a:pt x="481" y="613"/>
                    <a:pt x="592" y="554"/>
                    <a:pt x="647" y="433"/>
                  </a:cubicBezTo>
                  <a:cubicBezTo>
                    <a:pt x="714" y="276"/>
                    <a:pt x="647" y="96"/>
                    <a:pt x="489" y="29"/>
                  </a:cubicBezTo>
                  <a:cubicBezTo>
                    <a:pt x="447" y="9"/>
                    <a:pt x="40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18"/>
            <p:cNvSpPr/>
            <p:nvPr/>
          </p:nvSpPr>
          <p:spPr>
            <a:xfrm>
              <a:off x="1560500" y="3491675"/>
              <a:ext cx="18200" cy="15225"/>
            </a:xfrm>
            <a:custGeom>
              <a:avLst/>
              <a:gdLst/>
              <a:ahLst/>
              <a:cxnLst/>
              <a:rect l="l" t="t" r="r" b="b"/>
              <a:pathLst>
                <a:path w="728" h="609" extrusionOk="0">
                  <a:moveTo>
                    <a:pt x="358" y="0"/>
                  </a:moveTo>
                  <a:cubicBezTo>
                    <a:pt x="325" y="0"/>
                    <a:pt x="291" y="6"/>
                    <a:pt x="259" y="18"/>
                  </a:cubicBezTo>
                  <a:cubicBezTo>
                    <a:pt x="1" y="120"/>
                    <a:pt x="1" y="479"/>
                    <a:pt x="248" y="581"/>
                  </a:cubicBezTo>
                  <a:cubicBezTo>
                    <a:pt x="290" y="600"/>
                    <a:pt x="333" y="608"/>
                    <a:pt x="373" y="608"/>
                  </a:cubicBezTo>
                  <a:cubicBezTo>
                    <a:pt x="570" y="608"/>
                    <a:pt x="727" y="403"/>
                    <a:pt x="653" y="198"/>
                  </a:cubicBezTo>
                  <a:cubicBezTo>
                    <a:pt x="600" y="75"/>
                    <a:pt x="479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18"/>
            <p:cNvSpPr/>
            <p:nvPr/>
          </p:nvSpPr>
          <p:spPr>
            <a:xfrm>
              <a:off x="1436150" y="3610075"/>
              <a:ext cx="18700" cy="15300"/>
            </a:xfrm>
            <a:custGeom>
              <a:avLst/>
              <a:gdLst/>
              <a:ahLst/>
              <a:cxnLst/>
              <a:rect l="l" t="t" r="r" b="b"/>
              <a:pathLst>
                <a:path w="748" h="612" extrusionOk="0">
                  <a:moveTo>
                    <a:pt x="375" y="1"/>
                  </a:moveTo>
                  <a:cubicBezTo>
                    <a:pt x="257" y="1"/>
                    <a:pt x="145" y="68"/>
                    <a:pt x="96" y="184"/>
                  </a:cubicBezTo>
                  <a:cubicBezTo>
                    <a:pt x="0" y="394"/>
                    <a:pt x="163" y="611"/>
                    <a:pt x="373" y="611"/>
                  </a:cubicBezTo>
                  <a:cubicBezTo>
                    <a:pt x="410" y="611"/>
                    <a:pt x="450" y="604"/>
                    <a:pt x="489" y="589"/>
                  </a:cubicBezTo>
                  <a:cubicBezTo>
                    <a:pt x="736" y="488"/>
                    <a:pt x="748" y="139"/>
                    <a:pt x="500" y="27"/>
                  </a:cubicBezTo>
                  <a:cubicBezTo>
                    <a:pt x="459" y="9"/>
                    <a:pt x="417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18"/>
            <p:cNvSpPr/>
            <p:nvPr/>
          </p:nvSpPr>
          <p:spPr>
            <a:xfrm>
              <a:off x="1430450" y="3781300"/>
              <a:ext cx="20200" cy="15425"/>
            </a:xfrm>
            <a:custGeom>
              <a:avLst/>
              <a:gdLst/>
              <a:ahLst/>
              <a:cxnLst/>
              <a:rect l="l" t="t" r="r" b="b"/>
              <a:pathLst>
                <a:path w="808" h="617" extrusionOk="0">
                  <a:moveTo>
                    <a:pt x="463" y="0"/>
                  </a:moveTo>
                  <a:cubicBezTo>
                    <a:pt x="424" y="0"/>
                    <a:pt x="385" y="8"/>
                    <a:pt x="346" y="24"/>
                  </a:cubicBezTo>
                  <a:cubicBezTo>
                    <a:pt x="1" y="143"/>
                    <a:pt x="140" y="616"/>
                    <a:pt x="438" y="616"/>
                  </a:cubicBezTo>
                  <a:cubicBezTo>
                    <a:pt x="480" y="616"/>
                    <a:pt x="524" y="607"/>
                    <a:pt x="571" y="587"/>
                  </a:cubicBezTo>
                  <a:cubicBezTo>
                    <a:pt x="728" y="530"/>
                    <a:pt x="807" y="350"/>
                    <a:pt x="740" y="193"/>
                  </a:cubicBezTo>
                  <a:cubicBezTo>
                    <a:pt x="697" y="74"/>
                    <a:pt x="584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18"/>
            <p:cNvSpPr/>
            <p:nvPr/>
          </p:nvSpPr>
          <p:spPr>
            <a:xfrm>
              <a:off x="1457925" y="3884300"/>
              <a:ext cx="8175" cy="7600"/>
            </a:xfrm>
            <a:custGeom>
              <a:avLst/>
              <a:gdLst/>
              <a:ahLst/>
              <a:cxnLst/>
              <a:rect l="l" t="t" r="r" b="b"/>
              <a:pathLst>
                <a:path w="327" h="304" extrusionOk="0">
                  <a:moveTo>
                    <a:pt x="168" y="1"/>
                  </a:moveTo>
                  <a:cubicBezTo>
                    <a:pt x="132" y="1"/>
                    <a:pt x="96" y="13"/>
                    <a:pt x="68" y="42"/>
                  </a:cubicBezTo>
                  <a:cubicBezTo>
                    <a:pt x="0" y="109"/>
                    <a:pt x="0" y="199"/>
                    <a:pt x="68" y="255"/>
                  </a:cubicBezTo>
                  <a:cubicBezTo>
                    <a:pt x="98" y="289"/>
                    <a:pt x="137" y="304"/>
                    <a:pt x="175" y="304"/>
                  </a:cubicBezTo>
                  <a:cubicBezTo>
                    <a:pt x="251" y="304"/>
                    <a:pt x="326" y="244"/>
                    <a:pt x="326" y="154"/>
                  </a:cubicBezTo>
                  <a:cubicBezTo>
                    <a:pt x="326" y="61"/>
                    <a:pt x="247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18"/>
            <p:cNvSpPr/>
            <p:nvPr/>
          </p:nvSpPr>
          <p:spPr>
            <a:xfrm>
              <a:off x="1642025" y="3964500"/>
              <a:ext cx="8725" cy="7700"/>
            </a:xfrm>
            <a:custGeom>
              <a:avLst/>
              <a:gdLst/>
              <a:ahLst/>
              <a:cxnLst/>
              <a:rect l="l" t="t" r="r" b="b"/>
              <a:pathLst>
                <a:path w="349" h="308" extrusionOk="0">
                  <a:moveTo>
                    <a:pt x="152" y="0"/>
                  </a:moveTo>
                  <a:cubicBezTo>
                    <a:pt x="75" y="0"/>
                    <a:pt x="0" y="60"/>
                    <a:pt x="0" y="150"/>
                  </a:cubicBezTo>
                  <a:cubicBezTo>
                    <a:pt x="0" y="240"/>
                    <a:pt x="68" y="308"/>
                    <a:pt x="146" y="308"/>
                  </a:cubicBezTo>
                  <a:cubicBezTo>
                    <a:pt x="281" y="308"/>
                    <a:pt x="349" y="150"/>
                    <a:pt x="259" y="49"/>
                  </a:cubicBezTo>
                  <a:cubicBezTo>
                    <a:pt x="229" y="15"/>
                    <a:pt x="190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18"/>
            <p:cNvSpPr/>
            <p:nvPr/>
          </p:nvSpPr>
          <p:spPr>
            <a:xfrm>
              <a:off x="1828350" y="3891850"/>
              <a:ext cx="8475" cy="7700"/>
            </a:xfrm>
            <a:custGeom>
              <a:avLst/>
              <a:gdLst/>
              <a:ahLst/>
              <a:cxnLst/>
              <a:rect l="l" t="t" r="r" b="b"/>
              <a:pathLst>
                <a:path w="339" h="308" extrusionOk="0">
                  <a:moveTo>
                    <a:pt x="164" y="1"/>
                  </a:moveTo>
                  <a:cubicBezTo>
                    <a:pt x="125" y="1"/>
                    <a:pt x="85" y="15"/>
                    <a:pt x="57" y="43"/>
                  </a:cubicBezTo>
                  <a:cubicBezTo>
                    <a:pt x="1" y="99"/>
                    <a:pt x="1" y="201"/>
                    <a:pt x="57" y="257"/>
                  </a:cubicBezTo>
                  <a:cubicBezTo>
                    <a:pt x="85" y="290"/>
                    <a:pt x="125" y="307"/>
                    <a:pt x="164" y="307"/>
                  </a:cubicBezTo>
                  <a:cubicBezTo>
                    <a:pt x="203" y="307"/>
                    <a:pt x="243" y="290"/>
                    <a:pt x="271" y="257"/>
                  </a:cubicBezTo>
                  <a:cubicBezTo>
                    <a:pt x="338" y="201"/>
                    <a:pt x="338" y="99"/>
                    <a:pt x="271" y="43"/>
                  </a:cubicBezTo>
                  <a:cubicBezTo>
                    <a:pt x="243" y="15"/>
                    <a:pt x="203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18"/>
            <p:cNvSpPr/>
            <p:nvPr/>
          </p:nvSpPr>
          <p:spPr>
            <a:xfrm>
              <a:off x="1835200" y="3523425"/>
              <a:ext cx="9200" cy="7375"/>
            </a:xfrm>
            <a:custGeom>
              <a:avLst/>
              <a:gdLst/>
              <a:ahLst/>
              <a:cxnLst/>
              <a:rect l="l" t="t" r="r" b="b"/>
              <a:pathLst>
                <a:path w="368" h="295" extrusionOk="0">
                  <a:moveTo>
                    <a:pt x="206" y="0"/>
                  </a:moveTo>
                  <a:cubicBezTo>
                    <a:pt x="93" y="0"/>
                    <a:pt x="1" y="132"/>
                    <a:pt x="87" y="244"/>
                  </a:cubicBezTo>
                  <a:cubicBezTo>
                    <a:pt x="115" y="277"/>
                    <a:pt x="154" y="294"/>
                    <a:pt x="193" y="294"/>
                  </a:cubicBezTo>
                  <a:cubicBezTo>
                    <a:pt x="233" y="294"/>
                    <a:pt x="272" y="277"/>
                    <a:pt x="300" y="244"/>
                  </a:cubicBezTo>
                  <a:cubicBezTo>
                    <a:pt x="357" y="187"/>
                    <a:pt x="368" y="98"/>
                    <a:pt x="312" y="41"/>
                  </a:cubicBezTo>
                  <a:cubicBezTo>
                    <a:pt x="277" y="12"/>
                    <a:pt x="241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18"/>
            <p:cNvSpPr/>
            <p:nvPr/>
          </p:nvSpPr>
          <p:spPr>
            <a:xfrm>
              <a:off x="1651300" y="3442950"/>
              <a:ext cx="9000" cy="7700"/>
            </a:xfrm>
            <a:custGeom>
              <a:avLst/>
              <a:gdLst/>
              <a:ahLst/>
              <a:cxnLst/>
              <a:rect l="l" t="t" r="r" b="b"/>
              <a:pathLst>
                <a:path w="360" h="308" extrusionOk="0">
                  <a:moveTo>
                    <a:pt x="214" y="0"/>
                  </a:moveTo>
                  <a:cubicBezTo>
                    <a:pt x="79" y="0"/>
                    <a:pt x="0" y="157"/>
                    <a:pt x="101" y="259"/>
                  </a:cubicBezTo>
                  <a:cubicBezTo>
                    <a:pt x="131" y="292"/>
                    <a:pt x="170" y="307"/>
                    <a:pt x="208" y="307"/>
                  </a:cubicBezTo>
                  <a:cubicBezTo>
                    <a:pt x="285" y="307"/>
                    <a:pt x="360" y="247"/>
                    <a:pt x="360" y="157"/>
                  </a:cubicBezTo>
                  <a:cubicBezTo>
                    <a:pt x="360" y="67"/>
                    <a:pt x="292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18"/>
            <p:cNvSpPr/>
            <p:nvPr/>
          </p:nvSpPr>
          <p:spPr>
            <a:xfrm>
              <a:off x="1464675" y="3515525"/>
              <a:ext cx="10125" cy="7550"/>
            </a:xfrm>
            <a:custGeom>
              <a:avLst/>
              <a:gdLst/>
              <a:ahLst/>
              <a:cxnLst/>
              <a:rect l="l" t="t" r="r" b="b"/>
              <a:pathLst>
                <a:path w="405" h="302" extrusionOk="0">
                  <a:moveTo>
                    <a:pt x="204" y="0"/>
                  </a:moveTo>
                  <a:cubicBezTo>
                    <a:pt x="166" y="0"/>
                    <a:pt x="129" y="14"/>
                    <a:pt x="101" y="43"/>
                  </a:cubicBezTo>
                  <a:cubicBezTo>
                    <a:pt x="0" y="144"/>
                    <a:pt x="68" y="301"/>
                    <a:pt x="203" y="301"/>
                  </a:cubicBezTo>
                  <a:cubicBezTo>
                    <a:pt x="337" y="301"/>
                    <a:pt x="405" y="144"/>
                    <a:pt x="315" y="43"/>
                  </a:cubicBezTo>
                  <a:cubicBezTo>
                    <a:pt x="281" y="14"/>
                    <a:pt x="242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18"/>
            <p:cNvSpPr/>
            <p:nvPr/>
          </p:nvSpPr>
          <p:spPr>
            <a:xfrm>
              <a:off x="1385400" y="3698425"/>
              <a:ext cx="8750" cy="7500"/>
            </a:xfrm>
            <a:custGeom>
              <a:avLst/>
              <a:gdLst/>
              <a:ahLst/>
              <a:cxnLst/>
              <a:rect l="l" t="t" r="r" b="b"/>
              <a:pathLst>
                <a:path w="350" h="300" extrusionOk="0">
                  <a:moveTo>
                    <a:pt x="158" y="0"/>
                  </a:moveTo>
                  <a:cubicBezTo>
                    <a:pt x="68" y="0"/>
                    <a:pt x="1" y="68"/>
                    <a:pt x="1" y="147"/>
                  </a:cubicBezTo>
                  <a:cubicBezTo>
                    <a:pt x="1" y="239"/>
                    <a:pt x="75" y="300"/>
                    <a:pt x="154" y="300"/>
                  </a:cubicBezTo>
                  <a:cubicBezTo>
                    <a:pt x="190" y="300"/>
                    <a:pt x="228" y="287"/>
                    <a:pt x="259" y="259"/>
                  </a:cubicBezTo>
                  <a:cubicBezTo>
                    <a:pt x="349" y="169"/>
                    <a:pt x="293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0" name="Google Shape;4050;p18"/>
          <p:cNvSpPr/>
          <p:nvPr/>
        </p:nvSpPr>
        <p:spPr>
          <a:xfrm>
            <a:off x="393300" y="346525"/>
            <a:ext cx="8357400" cy="442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1" name="Google Shape;4051;p18"/>
          <p:cNvSpPr txBox="1">
            <a:spLocks noGrp="1"/>
          </p:cNvSpPr>
          <p:nvPr>
            <p:ph type="subTitle" idx="1"/>
          </p:nvPr>
        </p:nvSpPr>
        <p:spPr>
          <a:xfrm flipH="1">
            <a:off x="1125675" y="3695525"/>
            <a:ext cx="19287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ig Shoulders Display"/>
              <a:buNone/>
              <a:defRPr sz="2400" b="1">
                <a:latin typeface="Big Shoulders Display"/>
                <a:ea typeface="Big Shoulders Display"/>
                <a:cs typeface="Big Shoulders Display"/>
                <a:sym typeface="Big Shoulders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ig Shoulders Display"/>
              <a:buNone/>
              <a:defRPr b="1">
                <a:latin typeface="Big Shoulders Display"/>
                <a:ea typeface="Big Shoulders Display"/>
                <a:cs typeface="Big Shoulders Display"/>
                <a:sym typeface="Big Shoulders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ig Shoulders Display"/>
              <a:buNone/>
              <a:defRPr b="1">
                <a:latin typeface="Big Shoulders Display"/>
                <a:ea typeface="Big Shoulders Display"/>
                <a:cs typeface="Big Shoulders Display"/>
                <a:sym typeface="Big Shoulders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ig Shoulders Display"/>
              <a:buNone/>
              <a:defRPr b="1">
                <a:latin typeface="Big Shoulders Display"/>
                <a:ea typeface="Big Shoulders Display"/>
                <a:cs typeface="Big Shoulders Display"/>
                <a:sym typeface="Big Shoulders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ig Shoulders Display"/>
              <a:buNone/>
              <a:defRPr b="1">
                <a:latin typeface="Big Shoulders Display"/>
                <a:ea typeface="Big Shoulders Display"/>
                <a:cs typeface="Big Shoulders Display"/>
                <a:sym typeface="Big Shoulders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ig Shoulders Display"/>
              <a:buNone/>
              <a:defRPr b="1">
                <a:latin typeface="Big Shoulders Display"/>
                <a:ea typeface="Big Shoulders Display"/>
                <a:cs typeface="Big Shoulders Display"/>
                <a:sym typeface="Big Shoulders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ig Shoulders Display"/>
              <a:buNone/>
              <a:defRPr b="1">
                <a:latin typeface="Big Shoulders Display"/>
                <a:ea typeface="Big Shoulders Display"/>
                <a:cs typeface="Big Shoulders Display"/>
                <a:sym typeface="Big Shoulders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ig Shoulders Display"/>
              <a:buNone/>
              <a:defRPr b="1">
                <a:latin typeface="Big Shoulders Display"/>
                <a:ea typeface="Big Shoulders Display"/>
                <a:cs typeface="Big Shoulders Display"/>
                <a:sym typeface="Big Shoulders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ig Shoulders Display"/>
              <a:buNone/>
              <a:defRPr b="1">
                <a:latin typeface="Big Shoulders Display"/>
                <a:ea typeface="Big Shoulders Display"/>
                <a:cs typeface="Big Shoulders Display"/>
                <a:sym typeface="Big Shoulders Display"/>
              </a:defRPr>
            </a:lvl9pPr>
          </a:lstStyle>
          <a:p>
            <a:endParaRPr/>
          </a:p>
        </p:txBody>
      </p:sp>
      <p:sp>
        <p:nvSpPr>
          <p:cNvPr id="4052" name="Google Shape;4052;p18"/>
          <p:cNvSpPr txBox="1">
            <a:spLocks noGrp="1"/>
          </p:cNvSpPr>
          <p:nvPr>
            <p:ph type="subTitle" idx="2"/>
          </p:nvPr>
        </p:nvSpPr>
        <p:spPr>
          <a:xfrm>
            <a:off x="1145928" y="4066188"/>
            <a:ext cx="18882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53" name="Google Shape;4053;p18"/>
          <p:cNvSpPr txBox="1">
            <a:spLocks noGrp="1"/>
          </p:cNvSpPr>
          <p:nvPr>
            <p:ph type="subTitle" idx="3"/>
          </p:nvPr>
        </p:nvSpPr>
        <p:spPr>
          <a:xfrm flipH="1">
            <a:off x="3487475" y="3695525"/>
            <a:ext cx="19287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ig Shoulders Display"/>
              <a:buNone/>
              <a:defRPr sz="2400" b="1">
                <a:latin typeface="Big Shoulders Display"/>
                <a:ea typeface="Big Shoulders Display"/>
                <a:cs typeface="Big Shoulders Display"/>
                <a:sym typeface="Big Shoulders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ig Shoulders Display"/>
              <a:buNone/>
              <a:defRPr b="1">
                <a:latin typeface="Big Shoulders Display"/>
                <a:ea typeface="Big Shoulders Display"/>
                <a:cs typeface="Big Shoulders Display"/>
                <a:sym typeface="Big Shoulders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ig Shoulders Display"/>
              <a:buNone/>
              <a:defRPr b="1">
                <a:latin typeface="Big Shoulders Display"/>
                <a:ea typeface="Big Shoulders Display"/>
                <a:cs typeface="Big Shoulders Display"/>
                <a:sym typeface="Big Shoulders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ig Shoulders Display"/>
              <a:buNone/>
              <a:defRPr b="1">
                <a:latin typeface="Big Shoulders Display"/>
                <a:ea typeface="Big Shoulders Display"/>
                <a:cs typeface="Big Shoulders Display"/>
                <a:sym typeface="Big Shoulders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ig Shoulders Display"/>
              <a:buNone/>
              <a:defRPr b="1">
                <a:latin typeface="Big Shoulders Display"/>
                <a:ea typeface="Big Shoulders Display"/>
                <a:cs typeface="Big Shoulders Display"/>
                <a:sym typeface="Big Shoulders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ig Shoulders Display"/>
              <a:buNone/>
              <a:defRPr b="1">
                <a:latin typeface="Big Shoulders Display"/>
                <a:ea typeface="Big Shoulders Display"/>
                <a:cs typeface="Big Shoulders Display"/>
                <a:sym typeface="Big Shoulders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ig Shoulders Display"/>
              <a:buNone/>
              <a:defRPr b="1">
                <a:latin typeface="Big Shoulders Display"/>
                <a:ea typeface="Big Shoulders Display"/>
                <a:cs typeface="Big Shoulders Display"/>
                <a:sym typeface="Big Shoulders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ig Shoulders Display"/>
              <a:buNone/>
              <a:defRPr b="1">
                <a:latin typeface="Big Shoulders Display"/>
                <a:ea typeface="Big Shoulders Display"/>
                <a:cs typeface="Big Shoulders Display"/>
                <a:sym typeface="Big Shoulders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ig Shoulders Display"/>
              <a:buNone/>
              <a:defRPr b="1">
                <a:latin typeface="Big Shoulders Display"/>
                <a:ea typeface="Big Shoulders Display"/>
                <a:cs typeface="Big Shoulders Display"/>
                <a:sym typeface="Big Shoulders Display"/>
              </a:defRPr>
            </a:lvl9pPr>
          </a:lstStyle>
          <a:p>
            <a:endParaRPr/>
          </a:p>
        </p:txBody>
      </p:sp>
      <p:sp>
        <p:nvSpPr>
          <p:cNvPr id="4054" name="Google Shape;4054;p18"/>
          <p:cNvSpPr txBox="1">
            <a:spLocks noGrp="1"/>
          </p:cNvSpPr>
          <p:nvPr>
            <p:ph type="subTitle" idx="4"/>
          </p:nvPr>
        </p:nvSpPr>
        <p:spPr>
          <a:xfrm>
            <a:off x="3507728" y="4066188"/>
            <a:ext cx="18882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55" name="Google Shape;4055;p18"/>
          <p:cNvSpPr txBox="1">
            <a:spLocks noGrp="1"/>
          </p:cNvSpPr>
          <p:nvPr>
            <p:ph type="subTitle" idx="5"/>
          </p:nvPr>
        </p:nvSpPr>
        <p:spPr>
          <a:xfrm flipH="1">
            <a:off x="1125675" y="2037537"/>
            <a:ext cx="19287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ig Shoulders Display"/>
              <a:buNone/>
              <a:defRPr sz="2400" b="1">
                <a:latin typeface="Big Shoulders Display"/>
                <a:ea typeface="Big Shoulders Display"/>
                <a:cs typeface="Big Shoulders Display"/>
                <a:sym typeface="Big Shoulders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ig Shoulders Display"/>
              <a:buNone/>
              <a:defRPr b="1">
                <a:latin typeface="Big Shoulders Display"/>
                <a:ea typeface="Big Shoulders Display"/>
                <a:cs typeface="Big Shoulders Display"/>
                <a:sym typeface="Big Shoulders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ig Shoulders Display"/>
              <a:buNone/>
              <a:defRPr b="1">
                <a:latin typeface="Big Shoulders Display"/>
                <a:ea typeface="Big Shoulders Display"/>
                <a:cs typeface="Big Shoulders Display"/>
                <a:sym typeface="Big Shoulders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ig Shoulders Display"/>
              <a:buNone/>
              <a:defRPr b="1">
                <a:latin typeface="Big Shoulders Display"/>
                <a:ea typeface="Big Shoulders Display"/>
                <a:cs typeface="Big Shoulders Display"/>
                <a:sym typeface="Big Shoulders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ig Shoulders Display"/>
              <a:buNone/>
              <a:defRPr b="1">
                <a:latin typeface="Big Shoulders Display"/>
                <a:ea typeface="Big Shoulders Display"/>
                <a:cs typeface="Big Shoulders Display"/>
                <a:sym typeface="Big Shoulders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ig Shoulders Display"/>
              <a:buNone/>
              <a:defRPr b="1">
                <a:latin typeface="Big Shoulders Display"/>
                <a:ea typeface="Big Shoulders Display"/>
                <a:cs typeface="Big Shoulders Display"/>
                <a:sym typeface="Big Shoulders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ig Shoulders Display"/>
              <a:buNone/>
              <a:defRPr b="1">
                <a:latin typeface="Big Shoulders Display"/>
                <a:ea typeface="Big Shoulders Display"/>
                <a:cs typeface="Big Shoulders Display"/>
                <a:sym typeface="Big Shoulders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ig Shoulders Display"/>
              <a:buNone/>
              <a:defRPr b="1">
                <a:latin typeface="Big Shoulders Display"/>
                <a:ea typeface="Big Shoulders Display"/>
                <a:cs typeface="Big Shoulders Display"/>
                <a:sym typeface="Big Shoulders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ig Shoulders Display"/>
              <a:buNone/>
              <a:defRPr b="1">
                <a:latin typeface="Big Shoulders Display"/>
                <a:ea typeface="Big Shoulders Display"/>
                <a:cs typeface="Big Shoulders Display"/>
                <a:sym typeface="Big Shoulders Display"/>
              </a:defRPr>
            </a:lvl9pPr>
          </a:lstStyle>
          <a:p>
            <a:endParaRPr/>
          </a:p>
        </p:txBody>
      </p:sp>
      <p:sp>
        <p:nvSpPr>
          <p:cNvPr id="4056" name="Google Shape;4056;p18"/>
          <p:cNvSpPr txBox="1">
            <a:spLocks noGrp="1"/>
          </p:cNvSpPr>
          <p:nvPr>
            <p:ph type="subTitle" idx="6"/>
          </p:nvPr>
        </p:nvSpPr>
        <p:spPr>
          <a:xfrm>
            <a:off x="1145928" y="2408201"/>
            <a:ext cx="18882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57" name="Google Shape;4057;p18"/>
          <p:cNvSpPr txBox="1">
            <a:spLocks noGrp="1"/>
          </p:cNvSpPr>
          <p:nvPr>
            <p:ph type="subTitle" idx="7"/>
          </p:nvPr>
        </p:nvSpPr>
        <p:spPr>
          <a:xfrm flipH="1">
            <a:off x="3487475" y="2037537"/>
            <a:ext cx="19287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ig Shoulders Display"/>
              <a:buNone/>
              <a:defRPr sz="2400" b="1">
                <a:latin typeface="Big Shoulders Display"/>
                <a:ea typeface="Big Shoulders Display"/>
                <a:cs typeface="Big Shoulders Display"/>
                <a:sym typeface="Big Shoulders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ig Shoulders Display"/>
              <a:buNone/>
              <a:defRPr b="1">
                <a:latin typeface="Big Shoulders Display"/>
                <a:ea typeface="Big Shoulders Display"/>
                <a:cs typeface="Big Shoulders Display"/>
                <a:sym typeface="Big Shoulders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ig Shoulders Display"/>
              <a:buNone/>
              <a:defRPr b="1">
                <a:latin typeface="Big Shoulders Display"/>
                <a:ea typeface="Big Shoulders Display"/>
                <a:cs typeface="Big Shoulders Display"/>
                <a:sym typeface="Big Shoulders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ig Shoulders Display"/>
              <a:buNone/>
              <a:defRPr b="1">
                <a:latin typeface="Big Shoulders Display"/>
                <a:ea typeface="Big Shoulders Display"/>
                <a:cs typeface="Big Shoulders Display"/>
                <a:sym typeface="Big Shoulders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ig Shoulders Display"/>
              <a:buNone/>
              <a:defRPr b="1">
                <a:latin typeface="Big Shoulders Display"/>
                <a:ea typeface="Big Shoulders Display"/>
                <a:cs typeface="Big Shoulders Display"/>
                <a:sym typeface="Big Shoulders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ig Shoulders Display"/>
              <a:buNone/>
              <a:defRPr b="1">
                <a:latin typeface="Big Shoulders Display"/>
                <a:ea typeface="Big Shoulders Display"/>
                <a:cs typeface="Big Shoulders Display"/>
                <a:sym typeface="Big Shoulders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ig Shoulders Display"/>
              <a:buNone/>
              <a:defRPr b="1">
                <a:latin typeface="Big Shoulders Display"/>
                <a:ea typeface="Big Shoulders Display"/>
                <a:cs typeface="Big Shoulders Display"/>
                <a:sym typeface="Big Shoulders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ig Shoulders Display"/>
              <a:buNone/>
              <a:defRPr b="1">
                <a:latin typeface="Big Shoulders Display"/>
                <a:ea typeface="Big Shoulders Display"/>
                <a:cs typeface="Big Shoulders Display"/>
                <a:sym typeface="Big Shoulders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ig Shoulders Display"/>
              <a:buNone/>
              <a:defRPr b="1">
                <a:latin typeface="Big Shoulders Display"/>
                <a:ea typeface="Big Shoulders Display"/>
                <a:cs typeface="Big Shoulders Display"/>
                <a:sym typeface="Big Shoulders Display"/>
              </a:defRPr>
            </a:lvl9pPr>
          </a:lstStyle>
          <a:p>
            <a:endParaRPr/>
          </a:p>
        </p:txBody>
      </p:sp>
      <p:sp>
        <p:nvSpPr>
          <p:cNvPr id="4058" name="Google Shape;4058;p18"/>
          <p:cNvSpPr txBox="1">
            <a:spLocks noGrp="1"/>
          </p:cNvSpPr>
          <p:nvPr>
            <p:ph type="subTitle" idx="8"/>
          </p:nvPr>
        </p:nvSpPr>
        <p:spPr>
          <a:xfrm>
            <a:off x="3507728" y="2408201"/>
            <a:ext cx="18882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59" name="Google Shape;4059;p18"/>
          <p:cNvSpPr txBox="1">
            <a:spLocks noGrp="1"/>
          </p:cNvSpPr>
          <p:nvPr>
            <p:ph type="title"/>
          </p:nvPr>
        </p:nvSpPr>
        <p:spPr>
          <a:xfrm>
            <a:off x="749825" y="486198"/>
            <a:ext cx="54033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rgbClr val="2A060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mall text 2">
  <p:cSld name="CUSTOM_2_1_3">
    <p:spTree>
      <p:nvGrpSpPr>
        <p:cNvPr id="1" name="Shape 4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9" name="Google Shape;4729;p21"/>
          <p:cNvGrpSpPr/>
          <p:nvPr/>
        </p:nvGrpSpPr>
        <p:grpSpPr>
          <a:xfrm>
            <a:off x="3012465" y="3821063"/>
            <a:ext cx="918748" cy="1005787"/>
            <a:chOff x="1385400" y="3442950"/>
            <a:chExt cx="483450" cy="529250"/>
          </a:xfrm>
        </p:grpSpPr>
        <p:sp>
          <p:nvSpPr>
            <p:cNvPr id="4730" name="Google Shape;4730;p21"/>
            <p:cNvSpPr/>
            <p:nvPr/>
          </p:nvSpPr>
          <p:spPr>
            <a:xfrm>
              <a:off x="1608850" y="3719700"/>
              <a:ext cx="29450" cy="27775"/>
            </a:xfrm>
            <a:custGeom>
              <a:avLst/>
              <a:gdLst/>
              <a:ahLst/>
              <a:cxnLst/>
              <a:rect l="l" t="t" r="r" b="b"/>
              <a:pathLst>
                <a:path w="1178" h="1111" extrusionOk="0">
                  <a:moveTo>
                    <a:pt x="613" y="1"/>
                  </a:moveTo>
                  <a:cubicBezTo>
                    <a:pt x="478" y="1"/>
                    <a:pt x="340" y="50"/>
                    <a:pt x="225" y="161"/>
                  </a:cubicBezTo>
                  <a:cubicBezTo>
                    <a:pt x="12" y="364"/>
                    <a:pt x="1" y="712"/>
                    <a:pt x="214" y="937"/>
                  </a:cubicBezTo>
                  <a:cubicBezTo>
                    <a:pt x="327" y="1057"/>
                    <a:pt x="469" y="1111"/>
                    <a:pt x="609" y="1111"/>
                  </a:cubicBezTo>
                  <a:cubicBezTo>
                    <a:pt x="890" y="1111"/>
                    <a:pt x="1162" y="896"/>
                    <a:pt x="1170" y="566"/>
                  </a:cubicBezTo>
                  <a:cubicBezTo>
                    <a:pt x="1177" y="229"/>
                    <a:pt x="903" y="1"/>
                    <a:pt x="6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21"/>
            <p:cNvSpPr/>
            <p:nvPr/>
          </p:nvSpPr>
          <p:spPr>
            <a:xfrm>
              <a:off x="1658675" y="3720625"/>
              <a:ext cx="36775" cy="27500"/>
            </a:xfrm>
            <a:custGeom>
              <a:avLst/>
              <a:gdLst/>
              <a:ahLst/>
              <a:cxnLst/>
              <a:rect l="l" t="t" r="r" b="b"/>
              <a:pathLst>
                <a:path w="1471" h="1100" extrusionOk="0">
                  <a:moveTo>
                    <a:pt x="737" y="0"/>
                  </a:moveTo>
                  <a:cubicBezTo>
                    <a:pt x="251" y="0"/>
                    <a:pt x="1" y="577"/>
                    <a:pt x="335" y="934"/>
                  </a:cubicBezTo>
                  <a:cubicBezTo>
                    <a:pt x="444" y="1043"/>
                    <a:pt x="589" y="1100"/>
                    <a:pt x="735" y="1100"/>
                  </a:cubicBezTo>
                  <a:cubicBezTo>
                    <a:pt x="873" y="1100"/>
                    <a:pt x="1012" y="1049"/>
                    <a:pt x="1122" y="945"/>
                  </a:cubicBezTo>
                  <a:cubicBezTo>
                    <a:pt x="1470" y="608"/>
                    <a:pt x="1234" y="12"/>
                    <a:pt x="751" y="1"/>
                  </a:cubicBezTo>
                  <a:cubicBezTo>
                    <a:pt x="746" y="0"/>
                    <a:pt x="741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21"/>
            <p:cNvSpPr/>
            <p:nvPr/>
          </p:nvSpPr>
          <p:spPr>
            <a:xfrm>
              <a:off x="1659725" y="3667775"/>
              <a:ext cx="36850" cy="27675"/>
            </a:xfrm>
            <a:custGeom>
              <a:avLst/>
              <a:gdLst/>
              <a:ahLst/>
              <a:cxnLst/>
              <a:rect l="l" t="t" r="r" b="b"/>
              <a:pathLst>
                <a:path w="1474" h="1107" extrusionOk="0">
                  <a:moveTo>
                    <a:pt x="742" y="1"/>
                  </a:moveTo>
                  <a:cubicBezTo>
                    <a:pt x="259" y="1"/>
                    <a:pt x="0" y="586"/>
                    <a:pt x="338" y="945"/>
                  </a:cubicBezTo>
                  <a:cubicBezTo>
                    <a:pt x="446" y="1054"/>
                    <a:pt x="589" y="1107"/>
                    <a:pt x="733" y="1107"/>
                  </a:cubicBezTo>
                  <a:cubicBezTo>
                    <a:pt x="873" y="1107"/>
                    <a:pt x="1014" y="1056"/>
                    <a:pt x="1125" y="957"/>
                  </a:cubicBezTo>
                  <a:cubicBezTo>
                    <a:pt x="1473" y="619"/>
                    <a:pt x="1237" y="12"/>
                    <a:pt x="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21"/>
            <p:cNvSpPr/>
            <p:nvPr/>
          </p:nvSpPr>
          <p:spPr>
            <a:xfrm>
              <a:off x="1611200" y="3666825"/>
              <a:ext cx="29425" cy="27575"/>
            </a:xfrm>
            <a:custGeom>
              <a:avLst/>
              <a:gdLst/>
              <a:ahLst/>
              <a:cxnLst/>
              <a:rect l="l" t="t" r="r" b="b"/>
              <a:pathLst>
                <a:path w="1177" h="1103" extrusionOk="0">
                  <a:moveTo>
                    <a:pt x="568" y="0"/>
                  </a:moveTo>
                  <a:cubicBezTo>
                    <a:pt x="288" y="0"/>
                    <a:pt x="15" y="215"/>
                    <a:pt x="8" y="545"/>
                  </a:cubicBezTo>
                  <a:cubicBezTo>
                    <a:pt x="0" y="877"/>
                    <a:pt x="278" y="1103"/>
                    <a:pt x="566" y="1103"/>
                  </a:cubicBezTo>
                  <a:cubicBezTo>
                    <a:pt x="698" y="1103"/>
                    <a:pt x="832" y="1055"/>
                    <a:pt x="941" y="950"/>
                  </a:cubicBezTo>
                  <a:cubicBezTo>
                    <a:pt x="1166" y="736"/>
                    <a:pt x="1177" y="387"/>
                    <a:pt x="963" y="174"/>
                  </a:cubicBezTo>
                  <a:cubicBezTo>
                    <a:pt x="851" y="54"/>
                    <a:pt x="709" y="0"/>
                    <a:pt x="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21"/>
            <p:cNvSpPr/>
            <p:nvPr/>
          </p:nvSpPr>
          <p:spPr>
            <a:xfrm>
              <a:off x="1603800" y="3760475"/>
              <a:ext cx="35725" cy="30600"/>
            </a:xfrm>
            <a:custGeom>
              <a:avLst/>
              <a:gdLst/>
              <a:ahLst/>
              <a:cxnLst/>
              <a:rect l="l" t="t" r="r" b="b"/>
              <a:pathLst>
                <a:path w="1429" h="1224" extrusionOk="0">
                  <a:moveTo>
                    <a:pt x="694" y="0"/>
                  </a:moveTo>
                  <a:cubicBezTo>
                    <a:pt x="467" y="0"/>
                    <a:pt x="241" y="124"/>
                    <a:pt x="135" y="374"/>
                  </a:cubicBezTo>
                  <a:cubicBezTo>
                    <a:pt x="0" y="677"/>
                    <a:pt x="146" y="1037"/>
                    <a:pt x="450" y="1172"/>
                  </a:cubicBezTo>
                  <a:cubicBezTo>
                    <a:pt x="531" y="1207"/>
                    <a:pt x="613" y="1223"/>
                    <a:pt x="692" y="1223"/>
                  </a:cubicBezTo>
                  <a:cubicBezTo>
                    <a:pt x="1095" y="1223"/>
                    <a:pt x="1429" y="808"/>
                    <a:pt x="1259" y="385"/>
                  </a:cubicBezTo>
                  <a:cubicBezTo>
                    <a:pt x="1157" y="129"/>
                    <a:pt x="925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21"/>
            <p:cNvSpPr/>
            <p:nvPr/>
          </p:nvSpPr>
          <p:spPr>
            <a:xfrm>
              <a:off x="1660025" y="3761675"/>
              <a:ext cx="36825" cy="30475"/>
            </a:xfrm>
            <a:custGeom>
              <a:avLst/>
              <a:gdLst/>
              <a:ahLst/>
              <a:cxnLst/>
              <a:rect l="l" t="t" r="r" b="b"/>
              <a:pathLst>
                <a:path w="1473" h="1219" extrusionOk="0">
                  <a:moveTo>
                    <a:pt x="726" y="0"/>
                  </a:moveTo>
                  <a:cubicBezTo>
                    <a:pt x="328" y="0"/>
                    <a:pt x="0" y="412"/>
                    <a:pt x="168" y="832"/>
                  </a:cubicBezTo>
                  <a:cubicBezTo>
                    <a:pt x="264" y="1075"/>
                    <a:pt x="494" y="1218"/>
                    <a:pt x="739" y="1218"/>
                  </a:cubicBezTo>
                  <a:cubicBezTo>
                    <a:pt x="811" y="1218"/>
                    <a:pt x="884" y="1206"/>
                    <a:pt x="955" y="1180"/>
                  </a:cubicBezTo>
                  <a:cubicBezTo>
                    <a:pt x="1461" y="978"/>
                    <a:pt x="1472" y="270"/>
                    <a:pt x="978" y="56"/>
                  </a:cubicBezTo>
                  <a:cubicBezTo>
                    <a:pt x="893" y="18"/>
                    <a:pt x="808" y="0"/>
                    <a:pt x="7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21"/>
            <p:cNvSpPr/>
            <p:nvPr/>
          </p:nvSpPr>
          <p:spPr>
            <a:xfrm>
              <a:off x="1701325" y="3722300"/>
              <a:ext cx="37100" cy="30300"/>
            </a:xfrm>
            <a:custGeom>
              <a:avLst/>
              <a:gdLst/>
              <a:ahLst/>
              <a:cxnLst/>
              <a:rect l="l" t="t" r="r" b="b"/>
              <a:pathLst>
                <a:path w="1484" h="1212" extrusionOk="0">
                  <a:moveTo>
                    <a:pt x="749" y="0"/>
                  </a:moveTo>
                  <a:cubicBezTo>
                    <a:pt x="674" y="0"/>
                    <a:pt x="596" y="15"/>
                    <a:pt x="517" y="46"/>
                  </a:cubicBezTo>
                  <a:cubicBezTo>
                    <a:pt x="12" y="237"/>
                    <a:pt x="0" y="945"/>
                    <a:pt x="495" y="1159"/>
                  </a:cubicBezTo>
                  <a:cubicBezTo>
                    <a:pt x="575" y="1194"/>
                    <a:pt x="659" y="1211"/>
                    <a:pt x="741" y="1211"/>
                  </a:cubicBezTo>
                  <a:cubicBezTo>
                    <a:pt x="972" y="1211"/>
                    <a:pt x="1194" y="1079"/>
                    <a:pt x="1293" y="855"/>
                  </a:cubicBezTo>
                  <a:cubicBezTo>
                    <a:pt x="1483" y="428"/>
                    <a:pt x="1159" y="0"/>
                    <a:pt x="7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21"/>
            <p:cNvSpPr/>
            <p:nvPr/>
          </p:nvSpPr>
          <p:spPr>
            <a:xfrm>
              <a:off x="1702400" y="3665250"/>
              <a:ext cx="35775" cy="30300"/>
            </a:xfrm>
            <a:custGeom>
              <a:avLst/>
              <a:gdLst/>
              <a:ahLst/>
              <a:cxnLst/>
              <a:rect l="l" t="t" r="r" b="b"/>
              <a:pathLst>
                <a:path w="1431" h="1212" extrusionOk="0">
                  <a:moveTo>
                    <a:pt x="741" y="1"/>
                  </a:moveTo>
                  <a:cubicBezTo>
                    <a:pt x="517" y="1"/>
                    <a:pt x="292" y="119"/>
                    <a:pt x="182" y="361"/>
                  </a:cubicBezTo>
                  <a:cubicBezTo>
                    <a:pt x="0" y="782"/>
                    <a:pt x="332" y="1211"/>
                    <a:pt x="740" y="1211"/>
                  </a:cubicBezTo>
                  <a:cubicBezTo>
                    <a:pt x="811" y="1211"/>
                    <a:pt x="885" y="1198"/>
                    <a:pt x="958" y="1170"/>
                  </a:cubicBezTo>
                  <a:cubicBezTo>
                    <a:pt x="1273" y="1046"/>
                    <a:pt x="1430" y="698"/>
                    <a:pt x="1306" y="383"/>
                  </a:cubicBezTo>
                  <a:cubicBezTo>
                    <a:pt x="1209" y="130"/>
                    <a:pt x="976" y="1"/>
                    <a:pt x="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21"/>
            <p:cNvSpPr/>
            <p:nvPr/>
          </p:nvSpPr>
          <p:spPr>
            <a:xfrm>
              <a:off x="1662825" y="3624225"/>
              <a:ext cx="36850" cy="30400"/>
            </a:xfrm>
            <a:custGeom>
              <a:avLst/>
              <a:gdLst/>
              <a:ahLst/>
              <a:cxnLst/>
              <a:rect l="l" t="t" r="r" b="b"/>
              <a:pathLst>
                <a:path w="1474" h="1216" extrusionOk="0">
                  <a:moveTo>
                    <a:pt x="745" y="0"/>
                  </a:moveTo>
                  <a:cubicBezTo>
                    <a:pt x="671" y="0"/>
                    <a:pt x="594" y="14"/>
                    <a:pt x="517" y="45"/>
                  </a:cubicBezTo>
                  <a:cubicBezTo>
                    <a:pt x="11" y="236"/>
                    <a:pt x="0" y="945"/>
                    <a:pt x="495" y="1170"/>
                  </a:cubicBezTo>
                  <a:cubicBezTo>
                    <a:pt x="570" y="1200"/>
                    <a:pt x="649" y="1215"/>
                    <a:pt x="727" y="1215"/>
                  </a:cubicBezTo>
                  <a:cubicBezTo>
                    <a:pt x="963" y="1215"/>
                    <a:pt x="1192" y="1080"/>
                    <a:pt x="1293" y="844"/>
                  </a:cubicBezTo>
                  <a:lnTo>
                    <a:pt x="1293" y="855"/>
                  </a:lnTo>
                  <a:cubicBezTo>
                    <a:pt x="1474" y="436"/>
                    <a:pt x="1155" y="0"/>
                    <a:pt x="7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21"/>
            <p:cNvSpPr/>
            <p:nvPr/>
          </p:nvSpPr>
          <p:spPr>
            <a:xfrm>
              <a:off x="1605475" y="3622875"/>
              <a:ext cx="36850" cy="30500"/>
            </a:xfrm>
            <a:custGeom>
              <a:avLst/>
              <a:gdLst/>
              <a:ahLst/>
              <a:cxnLst/>
              <a:rect l="l" t="t" r="r" b="b"/>
              <a:pathLst>
                <a:path w="1474" h="1220" extrusionOk="0">
                  <a:moveTo>
                    <a:pt x="739" y="1"/>
                  </a:moveTo>
                  <a:cubicBezTo>
                    <a:pt x="666" y="1"/>
                    <a:pt x="591" y="14"/>
                    <a:pt x="518" y="43"/>
                  </a:cubicBezTo>
                  <a:cubicBezTo>
                    <a:pt x="12" y="245"/>
                    <a:pt x="1" y="954"/>
                    <a:pt x="495" y="1167"/>
                  </a:cubicBezTo>
                  <a:cubicBezTo>
                    <a:pt x="578" y="1203"/>
                    <a:pt x="661" y="1219"/>
                    <a:pt x="741" y="1219"/>
                  </a:cubicBezTo>
                  <a:cubicBezTo>
                    <a:pt x="1142" y="1219"/>
                    <a:pt x="1473" y="813"/>
                    <a:pt x="1305" y="392"/>
                  </a:cubicBezTo>
                  <a:cubicBezTo>
                    <a:pt x="1210" y="150"/>
                    <a:pt x="982" y="1"/>
                    <a:pt x="7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21"/>
            <p:cNvSpPr/>
            <p:nvPr/>
          </p:nvSpPr>
          <p:spPr>
            <a:xfrm>
              <a:off x="1564150" y="3662550"/>
              <a:ext cx="36850" cy="30300"/>
            </a:xfrm>
            <a:custGeom>
              <a:avLst/>
              <a:gdLst/>
              <a:ahLst/>
              <a:cxnLst/>
              <a:rect l="l" t="t" r="r" b="b"/>
              <a:pathLst>
                <a:path w="1474" h="1212" extrusionOk="0">
                  <a:moveTo>
                    <a:pt x="735" y="0"/>
                  </a:moveTo>
                  <a:cubicBezTo>
                    <a:pt x="503" y="0"/>
                    <a:pt x="281" y="135"/>
                    <a:pt x="181" y="367"/>
                  </a:cubicBezTo>
                  <a:cubicBezTo>
                    <a:pt x="0" y="785"/>
                    <a:pt x="318" y="1211"/>
                    <a:pt x="725" y="1211"/>
                  </a:cubicBezTo>
                  <a:cubicBezTo>
                    <a:pt x="800" y="1211"/>
                    <a:pt x="878" y="1197"/>
                    <a:pt x="957" y="1166"/>
                  </a:cubicBezTo>
                  <a:cubicBezTo>
                    <a:pt x="1463" y="974"/>
                    <a:pt x="1474" y="266"/>
                    <a:pt x="979" y="53"/>
                  </a:cubicBezTo>
                  <a:cubicBezTo>
                    <a:pt x="900" y="17"/>
                    <a:pt x="817" y="0"/>
                    <a:pt x="7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21"/>
            <p:cNvSpPr/>
            <p:nvPr/>
          </p:nvSpPr>
          <p:spPr>
            <a:xfrm>
              <a:off x="1564175" y="3719500"/>
              <a:ext cx="35725" cy="30200"/>
            </a:xfrm>
            <a:custGeom>
              <a:avLst/>
              <a:gdLst/>
              <a:ahLst/>
              <a:cxnLst/>
              <a:rect l="l" t="t" r="r" b="b"/>
              <a:pathLst>
                <a:path w="1429" h="1208" extrusionOk="0">
                  <a:moveTo>
                    <a:pt x="696" y="0"/>
                  </a:moveTo>
                  <a:cubicBezTo>
                    <a:pt x="623" y="0"/>
                    <a:pt x="548" y="15"/>
                    <a:pt x="472" y="46"/>
                  </a:cubicBezTo>
                  <a:cubicBezTo>
                    <a:pt x="157" y="158"/>
                    <a:pt x="0" y="518"/>
                    <a:pt x="124" y="821"/>
                  </a:cubicBezTo>
                  <a:cubicBezTo>
                    <a:pt x="221" y="1078"/>
                    <a:pt x="452" y="1208"/>
                    <a:pt x="685" y="1208"/>
                  </a:cubicBezTo>
                  <a:cubicBezTo>
                    <a:pt x="910" y="1208"/>
                    <a:pt x="1137" y="1087"/>
                    <a:pt x="1248" y="844"/>
                  </a:cubicBezTo>
                  <a:cubicBezTo>
                    <a:pt x="1429" y="434"/>
                    <a:pt x="1102" y="0"/>
                    <a:pt x="6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21"/>
            <p:cNvSpPr/>
            <p:nvPr/>
          </p:nvSpPr>
          <p:spPr>
            <a:xfrm>
              <a:off x="1559950" y="3777300"/>
              <a:ext cx="20250" cy="15300"/>
            </a:xfrm>
            <a:custGeom>
              <a:avLst/>
              <a:gdLst/>
              <a:ahLst/>
              <a:cxnLst/>
              <a:rect l="l" t="t" r="r" b="b"/>
              <a:pathLst>
                <a:path w="810" h="612" extrusionOk="0">
                  <a:moveTo>
                    <a:pt x="407" y="0"/>
                  </a:moveTo>
                  <a:cubicBezTo>
                    <a:pt x="331" y="0"/>
                    <a:pt x="258" y="28"/>
                    <a:pt x="203" y="83"/>
                  </a:cubicBezTo>
                  <a:cubicBezTo>
                    <a:pt x="0" y="274"/>
                    <a:pt x="135" y="600"/>
                    <a:pt x="405" y="612"/>
                  </a:cubicBezTo>
                  <a:cubicBezTo>
                    <a:pt x="675" y="612"/>
                    <a:pt x="810" y="286"/>
                    <a:pt x="630" y="94"/>
                  </a:cubicBezTo>
                  <a:cubicBezTo>
                    <a:pt x="567" y="31"/>
                    <a:pt x="486" y="0"/>
                    <a:pt x="4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21"/>
            <p:cNvSpPr/>
            <p:nvPr/>
          </p:nvSpPr>
          <p:spPr>
            <a:xfrm>
              <a:off x="1641175" y="3811625"/>
              <a:ext cx="17925" cy="15275"/>
            </a:xfrm>
            <a:custGeom>
              <a:avLst/>
              <a:gdLst/>
              <a:ahLst/>
              <a:cxnLst/>
              <a:rect l="l" t="t" r="r" b="b"/>
              <a:pathLst>
                <a:path w="717" h="611" extrusionOk="0">
                  <a:moveTo>
                    <a:pt x="311" y="1"/>
                  </a:moveTo>
                  <a:cubicBezTo>
                    <a:pt x="156" y="1"/>
                    <a:pt x="8" y="119"/>
                    <a:pt x="0" y="307"/>
                  </a:cubicBezTo>
                  <a:cubicBezTo>
                    <a:pt x="0" y="464"/>
                    <a:pt x="135" y="610"/>
                    <a:pt x="304" y="610"/>
                  </a:cubicBezTo>
                  <a:cubicBezTo>
                    <a:pt x="309" y="610"/>
                    <a:pt x="313" y="610"/>
                    <a:pt x="318" y="610"/>
                  </a:cubicBezTo>
                  <a:cubicBezTo>
                    <a:pt x="579" y="610"/>
                    <a:pt x="717" y="292"/>
                    <a:pt x="529" y="93"/>
                  </a:cubicBezTo>
                  <a:cubicBezTo>
                    <a:pt x="466" y="30"/>
                    <a:pt x="388" y="1"/>
                    <a:pt x="3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21"/>
            <p:cNvSpPr/>
            <p:nvPr/>
          </p:nvSpPr>
          <p:spPr>
            <a:xfrm>
              <a:off x="1718750" y="3780500"/>
              <a:ext cx="20250" cy="15300"/>
            </a:xfrm>
            <a:custGeom>
              <a:avLst/>
              <a:gdLst/>
              <a:ahLst/>
              <a:cxnLst/>
              <a:rect l="l" t="t" r="r" b="b"/>
              <a:pathLst>
                <a:path w="810" h="612" extrusionOk="0">
                  <a:moveTo>
                    <a:pt x="416" y="0"/>
                  </a:moveTo>
                  <a:cubicBezTo>
                    <a:pt x="147" y="0"/>
                    <a:pt x="0" y="326"/>
                    <a:pt x="191" y="517"/>
                  </a:cubicBezTo>
                  <a:cubicBezTo>
                    <a:pt x="249" y="581"/>
                    <a:pt x="327" y="612"/>
                    <a:pt x="406" y="612"/>
                  </a:cubicBezTo>
                  <a:cubicBezTo>
                    <a:pt x="482" y="612"/>
                    <a:pt x="558" y="583"/>
                    <a:pt x="619" y="529"/>
                  </a:cubicBezTo>
                  <a:cubicBezTo>
                    <a:pt x="810" y="337"/>
                    <a:pt x="686" y="11"/>
                    <a:pt x="4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21"/>
            <p:cNvSpPr/>
            <p:nvPr/>
          </p:nvSpPr>
          <p:spPr>
            <a:xfrm>
              <a:off x="1753325" y="3702150"/>
              <a:ext cx="17925" cy="15400"/>
            </a:xfrm>
            <a:custGeom>
              <a:avLst/>
              <a:gdLst/>
              <a:ahLst/>
              <a:cxnLst/>
              <a:rect l="l" t="t" r="r" b="b"/>
              <a:pathLst>
                <a:path w="717" h="616" extrusionOk="0">
                  <a:moveTo>
                    <a:pt x="405" y="1"/>
                  </a:moveTo>
                  <a:cubicBezTo>
                    <a:pt x="331" y="1"/>
                    <a:pt x="255" y="27"/>
                    <a:pt x="191" y="87"/>
                  </a:cubicBezTo>
                  <a:cubicBezTo>
                    <a:pt x="0" y="279"/>
                    <a:pt x="124" y="605"/>
                    <a:pt x="394" y="616"/>
                  </a:cubicBezTo>
                  <a:cubicBezTo>
                    <a:pt x="562" y="616"/>
                    <a:pt x="708" y="481"/>
                    <a:pt x="708" y="312"/>
                  </a:cubicBezTo>
                  <a:cubicBezTo>
                    <a:pt x="716" y="127"/>
                    <a:pt x="565" y="1"/>
                    <a:pt x="4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21"/>
            <p:cNvSpPr/>
            <p:nvPr/>
          </p:nvSpPr>
          <p:spPr>
            <a:xfrm>
              <a:off x="1723800" y="3622800"/>
              <a:ext cx="19175" cy="15050"/>
            </a:xfrm>
            <a:custGeom>
              <a:avLst/>
              <a:gdLst/>
              <a:ahLst/>
              <a:cxnLst/>
              <a:rect l="l" t="t" r="r" b="b"/>
              <a:pathLst>
                <a:path w="767" h="602" extrusionOk="0">
                  <a:moveTo>
                    <a:pt x="332" y="1"/>
                  </a:moveTo>
                  <a:cubicBezTo>
                    <a:pt x="263" y="1"/>
                    <a:pt x="191" y="27"/>
                    <a:pt x="124" y="91"/>
                  </a:cubicBezTo>
                  <a:cubicBezTo>
                    <a:pt x="1" y="204"/>
                    <a:pt x="1" y="395"/>
                    <a:pt x="113" y="507"/>
                  </a:cubicBezTo>
                  <a:cubicBezTo>
                    <a:pt x="171" y="570"/>
                    <a:pt x="252" y="601"/>
                    <a:pt x="332" y="601"/>
                  </a:cubicBezTo>
                  <a:cubicBezTo>
                    <a:pt x="409" y="601"/>
                    <a:pt x="485" y="573"/>
                    <a:pt x="540" y="518"/>
                  </a:cubicBezTo>
                  <a:lnTo>
                    <a:pt x="540" y="530"/>
                  </a:lnTo>
                  <a:cubicBezTo>
                    <a:pt x="766" y="312"/>
                    <a:pt x="569" y="1"/>
                    <a:pt x="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21"/>
            <p:cNvSpPr/>
            <p:nvPr/>
          </p:nvSpPr>
          <p:spPr>
            <a:xfrm>
              <a:off x="1643225" y="3588250"/>
              <a:ext cx="17925" cy="15200"/>
            </a:xfrm>
            <a:custGeom>
              <a:avLst/>
              <a:gdLst/>
              <a:ahLst/>
              <a:cxnLst/>
              <a:rect l="l" t="t" r="r" b="b"/>
              <a:pathLst>
                <a:path w="717" h="608" extrusionOk="0">
                  <a:moveTo>
                    <a:pt x="400" y="0"/>
                  </a:moveTo>
                  <a:cubicBezTo>
                    <a:pt x="138" y="0"/>
                    <a:pt x="0" y="319"/>
                    <a:pt x="188" y="517"/>
                  </a:cubicBezTo>
                  <a:cubicBezTo>
                    <a:pt x="250" y="579"/>
                    <a:pt x="326" y="607"/>
                    <a:pt x="401" y="607"/>
                  </a:cubicBezTo>
                  <a:cubicBezTo>
                    <a:pt x="558" y="607"/>
                    <a:pt x="709" y="486"/>
                    <a:pt x="717" y="304"/>
                  </a:cubicBezTo>
                  <a:cubicBezTo>
                    <a:pt x="717" y="135"/>
                    <a:pt x="582" y="0"/>
                    <a:pt x="413" y="0"/>
                  </a:cubicBezTo>
                  <a:cubicBezTo>
                    <a:pt x="409" y="0"/>
                    <a:pt x="404" y="0"/>
                    <a:pt x="4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21"/>
            <p:cNvSpPr/>
            <p:nvPr/>
          </p:nvSpPr>
          <p:spPr>
            <a:xfrm>
              <a:off x="1565650" y="3619250"/>
              <a:ext cx="15975" cy="15200"/>
            </a:xfrm>
            <a:custGeom>
              <a:avLst/>
              <a:gdLst/>
              <a:ahLst/>
              <a:cxnLst/>
              <a:rect l="l" t="t" r="r" b="b"/>
              <a:pathLst>
                <a:path w="639" h="608" extrusionOk="0">
                  <a:moveTo>
                    <a:pt x="312" y="1"/>
                  </a:moveTo>
                  <a:cubicBezTo>
                    <a:pt x="158" y="1"/>
                    <a:pt x="8" y="121"/>
                    <a:pt x="8" y="301"/>
                  </a:cubicBezTo>
                  <a:cubicBezTo>
                    <a:pt x="1" y="486"/>
                    <a:pt x="152" y="607"/>
                    <a:pt x="313" y="607"/>
                  </a:cubicBezTo>
                  <a:cubicBezTo>
                    <a:pt x="386" y="607"/>
                    <a:pt x="462" y="582"/>
                    <a:pt x="526" y="525"/>
                  </a:cubicBezTo>
                  <a:cubicBezTo>
                    <a:pt x="638" y="402"/>
                    <a:pt x="638" y="222"/>
                    <a:pt x="526" y="98"/>
                  </a:cubicBezTo>
                  <a:cubicBezTo>
                    <a:pt x="466" y="31"/>
                    <a:pt x="388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21"/>
            <p:cNvSpPr/>
            <p:nvPr/>
          </p:nvSpPr>
          <p:spPr>
            <a:xfrm>
              <a:off x="1531275" y="3697575"/>
              <a:ext cx="17725" cy="15275"/>
            </a:xfrm>
            <a:custGeom>
              <a:avLst/>
              <a:gdLst/>
              <a:ahLst/>
              <a:cxnLst/>
              <a:rect l="l" t="t" r="r" b="b"/>
              <a:pathLst>
                <a:path w="709" h="611" extrusionOk="0">
                  <a:moveTo>
                    <a:pt x="315" y="1"/>
                  </a:moveTo>
                  <a:cubicBezTo>
                    <a:pt x="147" y="1"/>
                    <a:pt x="1" y="136"/>
                    <a:pt x="1" y="304"/>
                  </a:cubicBezTo>
                  <a:cubicBezTo>
                    <a:pt x="1" y="489"/>
                    <a:pt x="149" y="611"/>
                    <a:pt x="307" y="611"/>
                  </a:cubicBezTo>
                  <a:cubicBezTo>
                    <a:pt x="380" y="611"/>
                    <a:pt x="454" y="585"/>
                    <a:pt x="518" y="529"/>
                  </a:cubicBezTo>
                  <a:cubicBezTo>
                    <a:pt x="709" y="338"/>
                    <a:pt x="585" y="12"/>
                    <a:pt x="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21"/>
            <p:cNvSpPr/>
            <p:nvPr/>
          </p:nvSpPr>
          <p:spPr>
            <a:xfrm>
              <a:off x="1578225" y="3832600"/>
              <a:ext cx="26600" cy="22875"/>
            </a:xfrm>
            <a:custGeom>
              <a:avLst/>
              <a:gdLst/>
              <a:ahLst/>
              <a:cxnLst/>
              <a:rect l="l" t="t" r="r" b="b"/>
              <a:pathLst>
                <a:path w="1064" h="915" extrusionOk="0">
                  <a:moveTo>
                    <a:pt x="516" y="0"/>
                  </a:moveTo>
                  <a:cubicBezTo>
                    <a:pt x="346" y="0"/>
                    <a:pt x="174" y="93"/>
                    <a:pt x="90" y="277"/>
                  </a:cubicBezTo>
                  <a:cubicBezTo>
                    <a:pt x="0" y="502"/>
                    <a:pt x="101" y="772"/>
                    <a:pt x="326" y="873"/>
                  </a:cubicBezTo>
                  <a:cubicBezTo>
                    <a:pt x="389" y="902"/>
                    <a:pt x="453" y="915"/>
                    <a:pt x="515" y="915"/>
                  </a:cubicBezTo>
                  <a:cubicBezTo>
                    <a:pt x="815" y="915"/>
                    <a:pt x="1064" y="605"/>
                    <a:pt x="933" y="288"/>
                  </a:cubicBezTo>
                  <a:cubicBezTo>
                    <a:pt x="860" y="96"/>
                    <a:pt x="689" y="0"/>
                    <a:pt x="5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21"/>
            <p:cNvSpPr/>
            <p:nvPr/>
          </p:nvSpPr>
          <p:spPr>
            <a:xfrm>
              <a:off x="1691800" y="3834925"/>
              <a:ext cx="27825" cy="22800"/>
            </a:xfrm>
            <a:custGeom>
              <a:avLst/>
              <a:gdLst/>
              <a:ahLst/>
              <a:cxnLst/>
              <a:rect l="l" t="t" r="r" b="b"/>
              <a:pathLst>
                <a:path w="1113" h="912" extrusionOk="0">
                  <a:moveTo>
                    <a:pt x="547" y="0"/>
                  </a:moveTo>
                  <a:cubicBezTo>
                    <a:pt x="247" y="0"/>
                    <a:pt x="1" y="303"/>
                    <a:pt x="123" y="623"/>
                  </a:cubicBezTo>
                  <a:cubicBezTo>
                    <a:pt x="192" y="804"/>
                    <a:pt x="367" y="912"/>
                    <a:pt x="551" y="912"/>
                  </a:cubicBezTo>
                  <a:cubicBezTo>
                    <a:pt x="607" y="912"/>
                    <a:pt x="664" y="902"/>
                    <a:pt x="719" y="881"/>
                  </a:cubicBezTo>
                  <a:cubicBezTo>
                    <a:pt x="1101" y="735"/>
                    <a:pt x="1112" y="207"/>
                    <a:pt x="730" y="38"/>
                  </a:cubicBezTo>
                  <a:cubicBezTo>
                    <a:pt x="669" y="12"/>
                    <a:pt x="607" y="0"/>
                    <a:pt x="5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21"/>
            <p:cNvSpPr/>
            <p:nvPr/>
          </p:nvSpPr>
          <p:spPr>
            <a:xfrm>
              <a:off x="1774400" y="3756075"/>
              <a:ext cx="27825" cy="22725"/>
            </a:xfrm>
            <a:custGeom>
              <a:avLst/>
              <a:gdLst/>
              <a:ahLst/>
              <a:cxnLst/>
              <a:rect l="l" t="t" r="r" b="b"/>
              <a:pathLst>
                <a:path w="1113" h="909" extrusionOk="0">
                  <a:moveTo>
                    <a:pt x="559" y="1"/>
                  </a:moveTo>
                  <a:cubicBezTo>
                    <a:pt x="505" y="1"/>
                    <a:pt x="449" y="11"/>
                    <a:pt x="394" y="33"/>
                  </a:cubicBezTo>
                  <a:cubicBezTo>
                    <a:pt x="12" y="179"/>
                    <a:pt x="0" y="707"/>
                    <a:pt x="371" y="865"/>
                  </a:cubicBezTo>
                  <a:cubicBezTo>
                    <a:pt x="435" y="895"/>
                    <a:pt x="500" y="909"/>
                    <a:pt x="565" y="909"/>
                  </a:cubicBezTo>
                  <a:cubicBezTo>
                    <a:pt x="740" y="909"/>
                    <a:pt x="904" y="804"/>
                    <a:pt x="978" y="640"/>
                  </a:cubicBezTo>
                  <a:cubicBezTo>
                    <a:pt x="1112" y="324"/>
                    <a:pt x="864" y="1"/>
                    <a:pt x="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21"/>
            <p:cNvSpPr/>
            <p:nvPr/>
          </p:nvSpPr>
          <p:spPr>
            <a:xfrm>
              <a:off x="1776725" y="3641900"/>
              <a:ext cx="26650" cy="22775"/>
            </a:xfrm>
            <a:custGeom>
              <a:avLst/>
              <a:gdLst/>
              <a:ahLst/>
              <a:cxnLst/>
              <a:rect l="l" t="t" r="r" b="b"/>
              <a:pathLst>
                <a:path w="1066" h="911" extrusionOk="0">
                  <a:moveTo>
                    <a:pt x="552" y="0"/>
                  </a:moveTo>
                  <a:cubicBezTo>
                    <a:pt x="386" y="0"/>
                    <a:pt x="220" y="90"/>
                    <a:pt x="143" y="271"/>
                  </a:cubicBezTo>
                  <a:cubicBezTo>
                    <a:pt x="0" y="587"/>
                    <a:pt x="247" y="910"/>
                    <a:pt x="552" y="910"/>
                  </a:cubicBezTo>
                  <a:cubicBezTo>
                    <a:pt x="606" y="910"/>
                    <a:pt x="661" y="900"/>
                    <a:pt x="717" y="879"/>
                  </a:cubicBezTo>
                  <a:cubicBezTo>
                    <a:pt x="953" y="789"/>
                    <a:pt x="1065" y="519"/>
                    <a:pt x="975" y="294"/>
                  </a:cubicBezTo>
                  <a:cubicBezTo>
                    <a:pt x="901" y="99"/>
                    <a:pt x="726" y="0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21"/>
            <p:cNvSpPr/>
            <p:nvPr/>
          </p:nvSpPr>
          <p:spPr>
            <a:xfrm>
              <a:off x="1697450" y="3559650"/>
              <a:ext cx="26650" cy="22800"/>
            </a:xfrm>
            <a:custGeom>
              <a:avLst/>
              <a:gdLst/>
              <a:ahLst/>
              <a:cxnLst/>
              <a:rect l="l" t="t" r="r" b="b"/>
              <a:pathLst>
                <a:path w="1066" h="912" extrusionOk="0">
                  <a:moveTo>
                    <a:pt x="547" y="1"/>
                  </a:moveTo>
                  <a:cubicBezTo>
                    <a:pt x="243" y="1"/>
                    <a:pt x="0" y="310"/>
                    <a:pt x="122" y="627"/>
                  </a:cubicBezTo>
                  <a:cubicBezTo>
                    <a:pt x="201" y="815"/>
                    <a:pt x="377" y="911"/>
                    <a:pt x="552" y="911"/>
                  </a:cubicBezTo>
                  <a:cubicBezTo>
                    <a:pt x="723" y="911"/>
                    <a:pt x="893" y="821"/>
                    <a:pt x="976" y="638"/>
                  </a:cubicBezTo>
                  <a:cubicBezTo>
                    <a:pt x="1066" y="402"/>
                    <a:pt x="965" y="144"/>
                    <a:pt x="740" y="43"/>
                  </a:cubicBezTo>
                  <a:cubicBezTo>
                    <a:pt x="675" y="14"/>
                    <a:pt x="610" y="1"/>
                    <a:pt x="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21"/>
            <p:cNvSpPr/>
            <p:nvPr/>
          </p:nvSpPr>
          <p:spPr>
            <a:xfrm>
              <a:off x="1582725" y="3557275"/>
              <a:ext cx="27775" cy="22775"/>
            </a:xfrm>
            <a:custGeom>
              <a:avLst/>
              <a:gdLst/>
              <a:ahLst/>
              <a:cxnLst/>
              <a:rect l="l" t="t" r="r" b="b"/>
              <a:pathLst>
                <a:path w="1111" h="911" extrusionOk="0">
                  <a:moveTo>
                    <a:pt x="564" y="1"/>
                  </a:moveTo>
                  <a:cubicBezTo>
                    <a:pt x="508" y="1"/>
                    <a:pt x="450" y="12"/>
                    <a:pt x="393" y="36"/>
                  </a:cubicBezTo>
                  <a:cubicBezTo>
                    <a:pt x="11" y="183"/>
                    <a:pt x="0" y="711"/>
                    <a:pt x="382" y="868"/>
                  </a:cubicBezTo>
                  <a:cubicBezTo>
                    <a:pt x="446" y="897"/>
                    <a:pt x="509" y="910"/>
                    <a:pt x="571" y="910"/>
                  </a:cubicBezTo>
                  <a:cubicBezTo>
                    <a:pt x="868" y="910"/>
                    <a:pt x="1111" y="603"/>
                    <a:pt x="989" y="295"/>
                  </a:cubicBezTo>
                  <a:cubicBezTo>
                    <a:pt x="912" y="115"/>
                    <a:pt x="744" y="1"/>
                    <a:pt x="5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21"/>
            <p:cNvSpPr/>
            <p:nvPr/>
          </p:nvSpPr>
          <p:spPr>
            <a:xfrm>
              <a:off x="1500150" y="3636225"/>
              <a:ext cx="27775" cy="22825"/>
            </a:xfrm>
            <a:custGeom>
              <a:avLst/>
              <a:gdLst/>
              <a:ahLst/>
              <a:cxnLst/>
              <a:rect l="l" t="t" r="r" b="b"/>
              <a:pathLst>
                <a:path w="1111" h="913" extrusionOk="0">
                  <a:moveTo>
                    <a:pt x="558" y="0"/>
                  </a:moveTo>
                  <a:cubicBezTo>
                    <a:pt x="379" y="0"/>
                    <a:pt x="211" y="105"/>
                    <a:pt x="144" y="274"/>
                  </a:cubicBezTo>
                  <a:cubicBezTo>
                    <a:pt x="0" y="589"/>
                    <a:pt x="247" y="913"/>
                    <a:pt x="552" y="913"/>
                  </a:cubicBezTo>
                  <a:cubicBezTo>
                    <a:pt x="606" y="913"/>
                    <a:pt x="662" y="903"/>
                    <a:pt x="717" y="881"/>
                  </a:cubicBezTo>
                  <a:cubicBezTo>
                    <a:pt x="1099" y="735"/>
                    <a:pt x="1111" y="206"/>
                    <a:pt x="740" y="38"/>
                  </a:cubicBezTo>
                  <a:cubicBezTo>
                    <a:pt x="680" y="12"/>
                    <a:pt x="619" y="0"/>
                    <a:pt x="5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21"/>
            <p:cNvSpPr/>
            <p:nvPr/>
          </p:nvSpPr>
          <p:spPr>
            <a:xfrm>
              <a:off x="1498950" y="3750475"/>
              <a:ext cx="26675" cy="22550"/>
            </a:xfrm>
            <a:custGeom>
              <a:avLst/>
              <a:gdLst/>
              <a:ahLst/>
              <a:cxnLst/>
              <a:rect l="l" t="t" r="r" b="b"/>
              <a:pathLst>
                <a:path w="1067" h="902" extrusionOk="0">
                  <a:moveTo>
                    <a:pt x="514" y="0"/>
                  </a:moveTo>
                  <a:cubicBezTo>
                    <a:pt x="460" y="0"/>
                    <a:pt x="405" y="10"/>
                    <a:pt x="349" y="32"/>
                  </a:cubicBezTo>
                  <a:cubicBezTo>
                    <a:pt x="113" y="122"/>
                    <a:pt x="1" y="380"/>
                    <a:pt x="91" y="617"/>
                  </a:cubicBezTo>
                  <a:cubicBezTo>
                    <a:pt x="165" y="806"/>
                    <a:pt x="340" y="902"/>
                    <a:pt x="514" y="902"/>
                  </a:cubicBezTo>
                  <a:cubicBezTo>
                    <a:pt x="680" y="902"/>
                    <a:pt x="846" y="815"/>
                    <a:pt x="923" y="639"/>
                  </a:cubicBezTo>
                  <a:cubicBezTo>
                    <a:pt x="1066" y="324"/>
                    <a:pt x="819" y="0"/>
                    <a:pt x="5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21"/>
            <p:cNvSpPr/>
            <p:nvPr/>
          </p:nvSpPr>
          <p:spPr>
            <a:xfrm>
              <a:off x="1511875" y="3832675"/>
              <a:ext cx="8175" cy="7600"/>
            </a:xfrm>
            <a:custGeom>
              <a:avLst/>
              <a:gdLst/>
              <a:ahLst/>
              <a:cxnLst/>
              <a:rect l="l" t="t" r="r" b="b"/>
              <a:pathLst>
                <a:path w="327" h="304" extrusionOk="0">
                  <a:moveTo>
                    <a:pt x="175" y="1"/>
                  </a:moveTo>
                  <a:cubicBezTo>
                    <a:pt x="137" y="1"/>
                    <a:pt x="98" y="16"/>
                    <a:pt x="68" y="49"/>
                  </a:cubicBezTo>
                  <a:cubicBezTo>
                    <a:pt x="1" y="105"/>
                    <a:pt x="1" y="207"/>
                    <a:pt x="68" y="263"/>
                  </a:cubicBezTo>
                  <a:cubicBezTo>
                    <a:pt x="97" y="291"/>
                    <a:pt x="133" y="304"/>
                    <a:pt x="169" y="304"/>
                  </a:cubicBezTo>
                  <a:cubicBezTo>
                    <a:pt x="248" y="304"/>
                    <a:pt x="327" y="243"/>
                    <a:pt x="327" y="150"/>
                  </a:cubicBezTo>
                  <a:cubicBezTo>
                    <a:pt x="327" y="60"/>
                    <a:pt x="252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21"/>
            <p:cNvSpPr/>
            <p:nvPr/>
          </p:nvSpPr>
          <p:spPr>
            <a:xfrm>
              <a:off x="1643425" y="3890000"/>
              <a:ext cx="9025" cy="7725"/>
            </a:xfrm>
            <a:custGeom>
              <a:avLst/>
              <a:gdLst/>
              <a:ahLst/>
              <a:cxnLst/>
              <a:rect l="l" t="t" r="r" b="b"/>
              <a:pathLst>
                <a:path w="361" h="309" extrusionOk="0">
                  <a:moveTo>
                    <a:pt x="152" y="1"/>
                  </a:moveTo>
                  <a:cubicBezTo>
                    <a:pt x="75" y="1"/>
                    <a:pt x="0" y="61"/>
                    <a:pt x="0" y="151"/>
                  </a:cubicBezTo>
                  <a:cubicBezTo>
                    <a:pt x="0" y="230"/>
                    <a:pt x="68" y="297"/>
                    <a:pt x="147" y="308"/>
                  </a:cubicBezTo>
                  <a:cubicBezTo>
                    <a:pt x="281" y="308"/>
                    <a:pt x="360" y="140"/>
                    <a:pt x="259" y="50"/>
                  </a:cubicBezTo>
                  <a:cubicBezTo>
                    <a:pt x="229" y="16"/>
                    <a:pt x="190" y="1"/>
                    <a:pt x="1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21"/>
            <p:cNvSpPr/>
            <p:nvPr/>
          </p:nvSpPr>
          <p:spPr>
            <a:xfrm>
              <a:off x="1775525" y="3838100"/>
              <a:ext cx="10150" cy="7550"/>
            </a:xfrm>
            <a:custGeom>
              <a:avLst/>
              <a:gdLst/>
              <a:ahLst/>
              <a:cxnLst/>
              <a:rect l="l" t="t" r="r" b="b"/>
              <a:pathLst>
                <a:path w="406" h="302" extrusionOk="0">
                  <a:moveTo>
                    <a:pt x="203" y="1"/>
                  </a:moveTo>
                  <a:cubicBezTo>
                    <a:pt x="68" y="1"/>
                    <a:pt x="0" y="158"/>
                    <a:pt x="102" y="259"/>
                  </a:cubicBezTo>
                  <a:cubicBezTo>
                    <a:pt x="130" y="288"/>
                    <a:pt x="169" y="302"/>
                    <a:pt x="208" y="302"/>
                  </a:cubicBezTo>
                  <a:cubicBezTo>
                    <a:pt x="248" y="302"/>
                    <a:pt x="287" y="288"/>
                    <a:pt x="315" y="259"/>
                  </a:cubicBezTo>
                  <a:cubicBezTo>
                    <a:pt x="405" y="158"/>
                    <a:pt x="338" y="1"/>
                    <a:pt x="2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21"/>
            <p:cNvSpPr/>
            <p:nvPr/>
          </p:nvSpPr>
          <p:spPr>
            <a:xfrm>
              <a:off x="1833150" y="3707525"/>
              <a:ext cx="9000" cy="7525"/>
            </a:xfrm>
            <a:custGeom>
              <a:avLst/>
              <a:gdLst/>
              <a:ahLst/>
              <a:cxnLst/>
              <a:rect l="l" t="t" r="r" b="b"/>
              <a:pathLst>
                <a:path w="360" h="301" extrusionOk="0">
                  <a:moveTo>
                    <a:pt x="207" y="0"/>
                  </a:moveTo>
                  <a:cubicBezTo>
                    <a:pt x="170" y="0"/>
                    <a:pt x="133" y="13"/>
                    <a:pt x="101" y="41"/>
                  </a:cubicBezTo>
                  <a:cubicBezTo>
                    <a:pt x="0" y="131"/>
                    <a:pt x="68" y="300"/>
                    <a:pt x="202" y="300"/>
                  </a:cubicBezTo>
                  <a:cubicBezTo>
                    <a:pt x="208" y="301"/>
                    <a:pt x="214" y="301"/>
                    <a:pt x="220" y="301"/>
                  </a:cubicBezTo>
                  <a:cubicBezTo>
                    <a:pt x="291" y="301"/>
                    <a:pt x="349" y="237"/>
                    <a:pt x="360" y="154"/>
                  </a:cubicBezTo>
                  <a:cubicBezTo>
                    <a:pt x="360" y="61"/>
                    <a:pt x="286" y="0"/>
                    <a:pt x="2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21"/>
            <p:cNvSpPr/>
            <p:nvPr/>
          </p:nvSpPr>
          <p:spPr>
            <a:xfrm>
              <a:off x="1782275" y="3574675"/>
              <a:ext cx="7875" cy="7775"/>
            </a:xfrm>
            <a:custGeom>
              <a:avLst/>
              <a:gdLst/>
              <a:ahLst/>
              <a:cxnLst/>
              <a:rect l="l" t="t" r="r" b="b"/>
              <a:pathLst>
                <a:path w="315" h="311" extrusionOk="0">
                  <a:moveTo>
                    <a:pt x="153" y="0"/>
                  </a:moveTo>
                  <a:cubicBezTo>
                    <a:pt x="76" y="0"/>
                    <a:pt x="0" y="63"/>
                    <a:pt x="0" y="161"/>
                  </a:cubicBezTo>
                  <a:cubicBezTo>
                    <a:pt x="0" y="251"/>
                    <a:pt x="75" y="311"/>
                    <a:pt x="152" y="311"/>
                  </a:cubicBezTo>
                  <a:cubicBezTo>
                    <a:pt x="190" y="311"/>
                    <a:pt x="229" y="296"/>
                    <a:pt x="259" y="262"/>
                  </a:cubicBezTo>
                  <a:cubicBezTo>
                    <a:pt x="315" y="206"/>
                    <a:pt x="315" y="105"/>
                    <a:pt x="259" y="49"/>
                  </a:cubicBezTo>
                  <a:cubicBezTo>
                    <a:pt x="229" y="15"/>
                    <a:pt x="191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21"/>
            <p:cNvSpPr/>
            <p:nvPr/>
          </p:nvSpPr>
          <p:spPr>
            <a:xfrm>
              <a:off x="1651000" y="3517700"/>
              <a:ext cx="7900" cy="7325"/>
            </a:xfrm>
            <a:custGeom>
              <a:avLst/>
              <a:gdLst/>
              <a:ahLst/>
              <a:cxnLst/>
              <a:rect l="l" t="t" r="r" b="b"/>
              <a:pathLst>
                <a:path w="316" h="293" extrusionOk="0">
                  <a:moveTo>
                    <a:pt x="160" y="0"/>
                  </a:moveTo>
                  <a:cubicBezTo>
                    <a:pt x="88" y="0"/>
                    <a:pt x="18" y="45"/>
                    <a:pt x="12" y="135"/>
                  </a:cubicBezTo>
                  <a:cubicBezTo>
                    <a:pt x="1" y="225"/>
                    <a:pt x="68" y="293"/>
                    <a:pt x="158" y="293"/>
                  </a:cubicBezTo>
                  <a:cubicBezTo>
                    <a:pt x="237" y="293"/>
                    <a:pt x="304" y="225"/>
                    <a:pt x="316" y="147"/>
                  </a:cubicBezTo>
                  <a:lnTo>
                    <a:pt x="316" y="135"/>
                  </a:lnTo>
                  <a:cubicBezTo>
                    <a:pt x="304" y="45"/>
                    <a:pt x="231" y="0"/>
                    <a:pt x="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21"/>
            <p:cNvSpPr/>
            <p:nvPr/>
          </p:nvSpPr>
          <p:spPr>
            <a:xfrm>
              <a:off x="1517775" y="3569325"/>
              <a:ext cx="7900" cy="7600"/>
            </a:xfrm>
            <a:custGeom>
              <a:avLst/>
              <a:gdLst/>
              <a:ahLst/>
              <a:cxnLst/>
              <a:rect l="l" t="t" r="r" b="b"/>
              <a:pathLst>
                <a:path w="316" h="304" extrusionOk="0">
                  <a:moveTo>
                    <a:pt x="153" y="0"/>
                  </a:moveTo>
                  <a:cubicBezTo>
                    <a:pt x="76" y="0"/>
                    <a:pt x="1" y="60"/>
                    <a:pt x="1" y="150"/>
                  </a:cubicBezTo>
                  <a:cubicBezTo>
                    <a:pt x="1" y="243"/>
                    <a:pt x="80" y="304"/>
                    <a:pt x="159" y="304"/>
                  </a:cubicBezTo>
                  <a:cubicBezTo>
                    <a:pt x="195" y="304"/>
                    <a:pt x="231" y="291"/>
                    <a:pt x="260" y="263"/>
                  </a:cubicBezTo>
                  <a:cubicBezTo>
                    <a:pt x="316" y="206"/>
                    <a:pt x="316" y="105"/>
                    <a:pt x="260" y="49"/>
                  </a:cubicBezTo>
                  <a:cubicBezTo>
                    <a:pt x="230" y="15"/>
                    <a:pt x="191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21"/>
            <p:cNvSpPr/>
            <p:nvPr/>
          </p:nvSpPr>
          <p:spPr>
            <a:xfrm>
              <a:off x="1460250" y="3699825"/>
              <a:ext cx="8950" cy="7800"/>
            </a:xfrm>
            <a:custGeom>
              <a:avLst/>
              <a:gdLst/>
              <a:ahLst/>
              <a:cxnLst/>
              <a:rect l="l" t="t" r="r" b="b"/>
              <a:pathLst>
                <a:path w="358" h="312" extrusionOk="0">
                  <a:moveTo>
                    <a:pt x="166" y="1"/>
                  </a:moveTo>
                  <a:cubicBezTo>
                    <a:pt x="76" y="1"/>
                    <a:pt x="9" y="68"/>
                    <a:pt x="9" y="158"/>
                  </a:cubicBezTo>
                  <a:cubicBezTo>
                    <a:pt x="1" y="251"/>
                    <a:pt x="78" y="311"/>
                    <a:pt x="156" y="311"/>
                  </a:cubicBezTo>
                  <a:cubicBezTo>
                    <a:pt x="192" y="311"/>
                    <a:pt x="228" y="299"/>
                    <a:pt x="256" y="270"/>
                  </a:cubicBezTo>
                  <a:cubicBezTo>
                    <a:pt x="357" y="169"/>
                    <a:pt x="301" y="12"/>
                    <a:pt x="1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21"/>
            <p:cNvSpPr/>
            <p:nvPr/>
          </p:nvSpPr>
          <p:spPr>
            <a:xfrm>
              <a:off x="1551675" y="3904675"/>
              <a:ext cx="18425" cy="15250"/>
            </a:xfrm>
            <a:custGeom>
              <a:avLst/>
              <a:gdLst/>
              <a:ahLst/>
              <a:cxnLst/>
              <a:rect l="l" t="t" r="r" b="b"/>
              <a:pathLst>
                <a:path w="737" h="610" extrusionOk="0">
                  <a:moveTo>
                    <a:pt x="381" y="0"/>
                  </a:moveTo>
                  <a:cubicBezTo>
                    <a:pt x="261" y="0"/>
                    <a:pt x="146" y="72"/>
                    <a:pt x="95" y="182"/>
                  </a:cubicBezTo>
                  <a:cubicBezTo>
                    <a:pt x="0" y="392"/>
                    <a:pt x="163" y="609"/>
                    <a:pt x="366" y="609"/>
                  </a:cubicBezTo>
                  <a:cubicBezTo>
                    <a:pt x="402" y="609"/>
                    <a:pt x="440" y="602"/>
                    <a:pt x="478" y="587"/>
                  </a:cubicBezTo>
                  <a:cubicBezTo>
                    <a:pt x="736" y="486"/>
                    <a:pt x="736" y="137"/>
                    <a:pt x="500" y="25"/>
                  </a:cubicBezTo>
                  <a:cubicBezTo>
                    <a:pt x="461" y="8"/>
                    <a:pt x="421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21"/>
            <p:cNvSpPr/>
            <p:nvPr/>
          </p:nvSpPr>
          <p:spPr>
            <a:xfrm>
              <a:off x="1723650" y="3908075"/>
              <a:ext cx="18450" cy="15400"/>
            </a:xfrm>
            <a:custGeom>
              <a:avLst/>
              <a:gdLst/>
              <a:ahLst/>
              <a:cxnLst/>
              <a:rect l="l" t="t" r="r" b="b"/>
              <a:pathLst>
                <a:path w="738" h="616" extrusionOk="0">
                  <a:moveTo>
                    <a:pt x="374" y="0"/>
                  </a:moveTo>
                  <a:cubicBezTo>
                    <a:pt x="170" y="0"/>
                    <a:pt x="0" y="209"/>
                    <a:pt x="85" y="417"/>
                  </a:cubicBezTo>
                  <a:cubicBezTo>
                    <a:pt x="129" y="540"/>
                    <a:pt x="249" y="615"/>
                    <a:pt x="374" y="615"/>
                  </a:cubicBezTo>
                  <a:cubicBezTo>
                    <a:pt x="409" y="615"/>
                    <a:pt x="445" y="609"/>
                    <a:pt x="479" y="597"/>
                  </a:cubicBezTo>
                  <a:cubicBezTo>
                    <a:pt x="726" y="496"/>
                    <a:pt x="737" y="136"/>
                    <a:pt x="490" y="24"/>
                  </a:cubicBezTo>
                  <a:cubicBezTo>
                    <a:pt x="451" y="8"/>
                    <a:pt x="412" y="0"/>
                    <a:pt x="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21"/>
            <p:cNvSpPr/>
            <p:nvPr/>
          </p:nvSpPr>
          <p:spPr>
            <a:xfrm>
              <a:off x="1847475" y="3789775"/>
              <a:ext cx="18700" cy="15275"/>
            </a:xfrm>
            <a:custGeom>
              <a:avLst/>
              <a:gdLst/>
              <a:ahLst/>
              <a:cxnLst/>
              <a:rect l="l" t="t" r="r" b="b"/>
              <a:pathLst>
                <a:path w="748" h="611" extrusionOk="0">
                  <a:moveTo>
                    <a:pt x="375" y="0"/>
                  </a:moveTo>
                  <a:cubicBezTo>
                    <a:pt x="338" y="0"/>
                    <a:pt x="298" y="7"/>
                    <a:pt x="259" y="23"/>
                  </a:cubicBezTo>
                  <a:cubicBezTo>
                    <a:pt x="12" y="124"/>
                    <a:pt x="0" y="472"/>
                    <a:pt x="248" y="585"/>
                  </a:cubicBezTo>
                  <a:cubicBezTo>
                    <a:pt x="289" y="602"/>
                    <a:pt x="332" y="611"/>
                    <a:pt x="373" y="611"/>
                  </a:cubicBezTo>
                  <a:cubicBezTo>
                    <a:pt x="492" y="611"/>
                    <a:pt x="603" y="544"/>
                    <a:pt x="652" y="427"/>
                  </a:cubicBezTo>
                  <a:cubicBezTo>
                    <a:pt x="748" y="218"/>
                    <a:pt x="585" y="0"/>
                    <a:pt x="3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21"/>
            <p:cNvSpPr/>
            <p:nvPr/>
          </p:nvSpPr>
          <p:spPr>
            <a:xfrm>
              <a:off x="1851225" y="3618600"/>
              <a:ext cx="17625" cy="15200"/>
            </a:xfrm>
            <a:custGeom>
              <a:avLst/>
              <a:gdLst/>
              <a:ahLst/>
              <a:cxnLst/>
              <a:rect l="l" t="t" r="r" b="b"/>
              <a:pathLst>
                <a:path w="705" h="608" extrusionOk="0">
                  <a:moveTo>
                    <a:pt x="364" y="0"/>
                  </a:moveTo>
                  <a:cubicBezTo>
                    <a:pt x="253" y="0"/>
                    <a:pt x="141" y="60"/>
                    <a:pt x="87" y="180"/>
                  </a:cubicBezTo>
                  <a:cubicBezTo>
                    <a:pt x="1" y="390"/>
                    <a:pt x="157" y="608"/>
                    <a:pt x="364" y="608"/>
                  </a:cubicBezTo>
                  <a:cubicBezTo>
                    <a:pt x="402" y="608"/>
                    <a:pt x="441" y="601"/>
                    <a:pt x="480" y="585"/>
                  </a:cubicBezTo>
                  <a:cubicBezTo>
                    <a:pt x="626" y="529"/>
                    <a:pt x="705" y="349"/>
                    <a:pt x="649" y="192"/>
                  </a:cubicBezTo>
                  <a:cubicBezTo>
                    <a:pt x="597" y="65"/>
                    <a:pt x="480" y="0"/>
                    <a:pt x="3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21"/>
            <p:cNvSpPr/>
            <p:nvPr/>
          </p:nvSpPr>
          <p:spPr>
            <a:xfrm>
              <a:off x="1732100" y="3495075"/>
              <a:ext cx="17875" cy="15350"/>
            </a:xfrm>
            <a:custGeom>
              <a:avLst/>
              <a:gdLst/>
              <a:ahLst/>
              <a:cxnLst/>
              <a:rect l="l" t="t" r="r" b="b"/>
              <a:pathLst>
                <a:path w="715" h="614" extrusionOk="0">
                  <a:moveTo>
                    <a:pt x="364" y="1"/>
                  </a:moveTo>
                  <a:cubicBezTo>
                    <a:pt x="164" y="1"/>
                    <a:pt x="1" y="208"/>
                    <a:pt x="85" y="422"/>
                  </a:cubicBezTo>
                  <a:cubicBezTo>
                    <a:pt x="136" y="549"/>
                    <a:pt x="253" y="613"/>
                    <a:pt x="369" y="613"/>
                  </a:cubicBezTo>
                  <a:cubicBezTo>
                    <a:pt x="481" y="613"/>
                    <a:pt x="592" y="554"/>
                    <a:pt x="647" y="433"/>
                  </a:cubicBezTo>
                  <a:cubicBezTo>
                    <a:pt x="714" y="276"/>
                    <a:pt x="647" y="96"/>
                    <a:pt x="489" y="29"/>
                  </a:cubicBezTo>
                  <a:cubicBezTo>
                    <a:pt x="447" y="9"/>
                    <a:pt x="405" y="1"/>
                    <a:pt x="3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21"/>
            <p:cNvSpPr/>
            <p:nvPr/>
          </p:nvSpPr>
          <p:spPr>
            <a:xfrm>
              <a:off x="1560500" y="3491675"/>
              <a:ext cx="18200" cy="15225"/>
            </a:xfrm>
            <a:custGeom>
              <a:avLst/>
              <a:gdLst/>
              <a:ahLst/>
              <a:cxnLst/>
              <a:rect l="l" t="t" r="r" b="b"/>
              <a:pathLst>
                <a:path w="728" h="609" extrusionOk="0">
                  <a:moveTo>
                    <a:pt x="358" y="0"/>
                  </a:moveTo>
                  <a:cubicBezTo>
                    <a:pt x="325" y="0"/>
                    <a:pt x="291" y="6"/>
                    <a:pt x="259" y="18"/>
                  </a:cubicBezTo>
                  <a:cubicBezTo>
                    <a:pt x="1" y="120"/>
                    <a:pt x="1" y="479"/>
                    <a:pt x="248" y="581"/>
                  </a:cubicBezTo>
                  <a:cubicBezTo>
                    <a:pt x="290" y="600"/>
                    <a:pt x="333" y="608"/>
                    <a:pt x="373" y="608"/>
                  </a:cubicBezTo>
                  <a:cubicBezTo>
                    <a:pt x="570" y="608"/>
                    <a:pt x="727" y="403"/>
                    <a:pt x="653" y="198"/>
                  </a:cubicBezTo>
                  <a:cubicBezTo>
                    <a:pt x="600" y="75"/>
                    <a:pt x="479" y="0"/>
                    <a:pt x="3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21"/>
            <p:cNvSpPr/>
            <p:nvPr/>
          </p:nvSpPr>
          <p:spPr>
            <a:xfrm>
              <a:off x="1436150" y="3610075"/>
              <a:ext cx="18700" cy="15300"/>
            </a:xfrm>
            <a:custGeom>
              <a:avLst/>
              <a:gdLst/>
              <a:ahLst/>
              <a:cxnLst/>
              <a:rect l="l" t="t" r="r" b="b"/>
              <a:pathLst>
                <a:path w="748" h="612" extrusionOk="0">
                  <a:moveTo>
                    <a:pt x="375" y="1"/>
                  </a:moveTo>
                  <a:cubicBezTo>
                    <a:pt x="257" y="1"/>
                    <a:pt x="145" y="68"/>
                    <a:pt x="96" y="184"/>
                  </a:cubicBezTo>
                  <a:cubicBezTo>
                    <a:pt x="0" y="394"/>
                    <a:pt x="163" y="611"/>
                    <a:pt x="373" y="611"/>
                  </a:cubicBezTo>
                  <a:cubicBezTo>
                    <a:pt x="410" y="611"/>
                    <a:pt x="450" y="604"/>
                    <a:pt x="489" y="589"/>
                  </a:cubicBezTo>
                  <a:cubicBezTo>
                    <a:pt x="736" y="488"/>
                    <a:pt x="748" y="139"/>
                    <a:pt x="500" y="27"/>
                  </a:cubicBezTo>
                  <a:cubicBezTo>
                    <a:pt x="459" y="9"/>
                    <a:pt x="417" y="1"/>
                    <a:pt x="3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21"/>
            <p:cNvSpPr/>
            <p:nvPr/>
          </p:nvSpPr>
          <p:spPr>
            <a:xfrm>
              <a:off x="1430450" y="3781300"/>
              <a:ext cx="20200" cy="15425"/>
            </a:xfrm>
            <a:custGeom>
              <a:avLst/>
              <a:gdLst/>
              <a:ahLst/>
              <a:cxnLst/>
              <a:rect l="l" t="t" r="r" b="b"/>
              <a:pathLst>
                <a:path w="808" h="617" extrusionOk="0">
                  <a:moveTo>
                    <a:pt x="463" y="0"/>
                  </a:moveTo>
                  <a:cubicBezTo>
                    <a:pt x="424" y="0"/>
                    <a:pt x="385" y="8"/>
                    <a:pt x="346" y="24"/>
                  </a:cubicBezTo>
                  <a:cubicBezTo>
                    <a:pt x="1" y="143"/>
                    <a:pt x="140" y="616"/>
                    <a:pt x="438" y="616"/>
                  </a:cubicBezTo>
                  <a:cubicBezTo>
                    <a:pt x="480" y="616"/>
                    <a:pt x="524" y="607"/>
                    <a:pt x="571" y="587"/>
                  </a:cubicBezTo>
                  <a:cubicBezTo>
                    <a:pt x="728" y="530"/>
                    <a:pt x="807" y="350"/>
                    <a:pt x="740" y="193"/>
                  </a:cubicBezTo>
                  <a:cubicBezTo>
                    <a:pt x="697" y="74"/>
                    <a:pt x="584" y="0"/>
                    <a:pt x="4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21"/>
            <p:cNvSpPr/>
            <p:nvPr/>
          </p:nvSpPr>
          <p:spPr>
            <a:xfrm>
              <a:off x="1457925" y="3884300"/>
              <a:ext cx="8175" cy="7600"/>
            </a:xfrm>
            <a:custGeom>
              <a:avLst/>
              <a:gdLst/>
              <a:ahLst/>
              <a:cxnLst/>
              <a:rect l="l" t="t" r="r" b="b"/>
              <a:pathLst>
                <a:path w="327" h="304" extrusionOk="0">
                  <a:moveTo>
                    <a:pt x="168" y="1"/>
                  </a:moveTo>
                  <a:cubicBezTo>
                    <a:pt x="132" y="1"/>
                    <a:pt x="96" y="13"/>
                    <a:pt x="68" y="42"/>
                  </a:cubicBezTo>
                  <a:cubicBezTo>
                    <a:pt x="0" y="109"/>
                    <a:pt x="0" y="199"/>
                    <a:pt x="68" y="255"/>
                  </a:cubicBezTo>
                  <a:cubicBezTo>
                    <a:pt x="98" y="289"/>
                    <a:pt x="137" y="304"/>
                    <a:pt x="175" y="304"/>
                  </a:cubicBezTo>
                  <a:cubicBezTo>
                    <a:pt x="251" y="304"/>
                    <a:pt x="326" y="244"/>
                    <a:pt x="326" y="154"/>
                  </a:cubicBezTo>
                  <a:cubicBezTo>
                    <a:pt x="326" y="61"/>
                    <a:pt x="247" y="1"/>
                    <a:pt x="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21"/>
            <p:cNvSpPr/>
            <p:nvPr/>
          </p:nvSpPr>
          <p:spPr>
            <a:xfrm>
              <a:off x="1642025" y="3964500"/>
              <a:ext cx="8725" cy="7700"/>
            </a:xfrm>
            <a:custGeom>
              <a:avLst/>
              <a:gdLst/>
              <a:ahLst/>
              <a:cxnLst/>
              <a:rect l="l" t="t" r="r" b="b"/>
              <a:pathLst>
                <a:path w="349" h="308" extrusionOk="0">
                  <a:moveTo>
                    <a:pt x="152" y="0"/>
                  </a:moveTo>
                  <a:cubicBezTo>
                    <a:pt x="75" y="0"/>
                    <a:pt x="0" y="60"/>
                    <a:pt x="0" y="150"/>
                  </a:cubicBezTo>
                  <a:cubicBezTo>
                    <a:pt x="0" y="240"/>
                    <a:pt x="68" y="308"/>
                    <a:pt x="146" y="308"/>
                  </a:cubicBezTo>
                  <a:cubicBezTo>
                    <a:pt x="281" y="308"/>
                    <a:pt x="349" y="150"/>
                    <a:pt x="259" y="49"/>
                  </a:cubicBezTo>
                  <a:cubicBezTo>
                    <a:pt x="229" y="15"/>
                    <a:pt x="190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21"/>
            <p:cNvSpPr/>
            <p:nvPr/>
          </p:nvSpPr>
          <p:spPr>
            <a:xfrm>
              <a:off x="1828350" y="3891850"/>
              <a:ext cx="8475" cy="7700"/>
            </a:xfrm>
            <a:custGeom>
              <a:avLst/>
              <a:gdLst/>
              <a:ahLst/>
              <a:cxnLst/>
              <a:rect l="l" t="t" r="r" b="b"/>
              <a:pathLst>
                <a:path w="339" h="308" extrusionOk="0">
                  <a:moveTo>
                    <a:pt x="164" y="1"/>
                  </a:moveTo>
                  <a:cubicBezTo>
                    <a:pt x="125" y="1"/>
                    <a:pt x="85" y="15"/>
                    <a:pt x="57" y="43"/>
                  </a:cubicBezTo>
                  <a:cubicBezTo>
                    <a:pt x="1" y="99"/>
                    <a:pt x="1" y="201"/>
                    <a:pt x="57" y="257"/>
                  </a:cubicBezTo>
                  <a:cubicBezTo>
                    <a:pt x="85" y="290"/>
                    <a:pt x="125" y="307"/>
                    <a:pt x="164" y="307"/>
                  </a:cubicBezTo>
                  <a:cubicBezTo>
                    <a:pt x="203" y="307"/>
                    <a:pt x="243" y="290"/>
                    <a:pt x="271" y="257"/>
                  </a:cubicBezTo>
                  <a:cubicBezTo>
                    <a:pt x="338" y="201"/>
                    <a:pt x="338" y="99"/>
                    <a:pt x="271" y="43"/>
                  </a:cubicBezTo>
                  <a:cubicBezTo>
                    <a:pt x="243" y="15"/>
                    <a:pt x="203" y="1"/>
                    <a:pt x="1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21"/>
            <p:cNvSpPr/>
            <p:nvPr/>
          </p:nvSpPr>
          <p:spPr>
            <a:xfrm>
              <a:off x="1835200" y="3523425"/>
              <a:ext cx="9200" cy="7375"/>
            </a:xfrm>
            <a:custGeom>
              <a:avLst/>
              <a:gdLst/>
              <a:ahLst/>
              <a:cxnLst/>
              <a:rect l="l" t="t" r="r" b="b"/>
              <a:pathLst>
                <a:path w="368" h="295" extrusionOk="0">
                  <a:moveTo>
                    <a:pt x="206" y="0"/>
                  </a:moveTo>
                  <a:cubicBezTo>
                    <a:pt x="93" y="0"/>
                    <a:pt x="1" y="132"/>
                    <a:pt x="87" y="244"/>
                  </a:cubicBezTo>
                  <a:cubicBezTo>
                    <a:pt x="115" y="277"/>
                    <a:pt x="154" y="294"/>
                    <a:pt x="193" y="294"/>
                  </a:cubicBezTo>
                  <a:cubicBezTo>
                    <a:pt x="233" y="294"/>
                    <a:pt x="272" y="277"/>
                    <a:pt x="300" y="244"/>
                  </a:cubicBezTo>
                  <a:cubicBezTo>
                    <a:pt x="357" y="187"/>
                    <a:pt x="368" y="98"/>
                    <a:pt x="312" y="41"/>
                  </a:cubicBezTo>
                  <a:cubicBezTo>
                    <a:pt x="277" y="12"/>
                    <a:pt x="241" y="0"/>
                    <a:pt x="2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21"/>
            <p:cNvSpPr/>
            <p:nvPr/>
          </p:nvSpPr>
          <p:spPr>
            <a:xfrm>
              <a:off x="1651300" y="3442950"/>
              <a:ext cx="9000" cy="7700"/>
            </a:xfrm>
            <a:custGeom>
              <a:avLst/>
              <a:gdLst/>
              <a:ahLst/>
              <a:cxnLst/>
              <a:rect l="l" t="t" r="r" b="b"/>
              <a:pathLst>
                <a:path w="360" h="308" extrusionOk="0">
                  <a:moveTo>
                    <a:pt x="214" y="0"/>
                  </a:moveTo>
                  <a:cubicBezTo>
                    <a:pt x="79" y="0"/>
                    <a:pt x="0" y="157"/>
                    <a:pt x="101" y="259"/>
                  </a:cubicBezTo>
                  <a:cubicBezTo>
                    <a:pt x="131" y="292"/>
                    <a:pt x="170" y="307"/>
                    <a:pt x="208" y="307"/>
                  </a:cubicBezTo>
                  <a:cubicBezTo>
                    <a:pt x="285" y="307"/>
                    <a:pt x="360" y="247"/>
                    <a:pt x="360" y="157"/>
                  </a:cubicBezTo>
                  <a:cubicBezTo>
                    <a:pt x="360" y="67"/>
                    <a:pt x="292" y="0"/>
                    <a:pt x="2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21"/>
            <p:cNvSpPr/>
            <p:nvPr/>
          </p:nvSpPr>
          <p:spPr>
            <a:xfrm>
              <a:off x="1464675" y="3515525"/>
              <a:ext cx="10125" cy="7550"/>
            </a:xfrm>
            <a:custGeom>
              <a:avLst/>
              <a:gdLst/>
              <a:ahLst/>
              <a:cxnLst/>
              <a:rect l="l" t="t" r="r" b="b"/>
              <a:pathLst>
                <a:path w="405" h="302" extrusionOk="0">
                  <a:moveTo>
                    <a:pt x="204" y="0"/>
                  </a:moveTo>
                  <a:cubicBezTo>
                    <a:pt x="166" y="0"/>
                    <a:pt x="129" y="14"/>
                    <a:pt x="101" y="43"/>
                  </a:cubicBezTo>
                  <a:cubicBezTo>
                    <a:pt x="0" y="144"/>
                    <a:pt x="68" y="301"/>
                    <a:pt x="203" y="301"/>
                  </a:cubicBezTo>
                  <a:cubicBezTo>
                    <a:pt x="337" y="301"/>
                    <a:pt x="405" y="144"/>
                    <a:pt x="315" y="43"/>
                  </a:cubicBezTo>
                  <a:cubicBezTo>
                    <a:pt x="281" y="14"/>
                    <a:pt x="242" y="0"/>
                    <a:pt x="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21"/>
            <p:cNvSpPr/>
            <p:nvPr/>
          </p:nvSpPr>
          <p:spPr>
            <a:xfrm>
              <a:off x="1385400" y="3698425"/>
              <a:ext cx="8750" cy="7500"/>
            </a:xfrm>
            <a:custGeom>
              <a:avLst/>
              <a:gdLst/>
              <a:ahLst/>
              <a:cxnLst/>
              <a:rect l="l" t="t" r="r" b="b"/>
              <a:pathLst>
                <a:path w="350" h="300" extrusionOk="0">
                  <a:moveTo>
                    <a:pt x="158" y="0"/>
                  </a:moveTo>
                  <a:cubicBezTo>
                    <a:pt x="68" y="0"/>
                    <a:pt x="1" y="68"/>
                    <a:pt x="1" y="147"/>
                  </a:cubicBezTo>
                  <a:cubicBezTo>
                    <a:pt x="1" y="239"/>
                    <a:pt x="75" y="300"/>
                    <a:pt x="154" y="300"/>
                  </a:cubicBezTo>
                  <a:cubicBezTo>
                    <a:pt x="190" y="300"/>
                    <a:pt x="228" y="287"/>
                    <a:pt x="259" y="259"/>
                  </a:cubicBezTo>
                  <a:cubicBezTo>
                    <a:pt x="349" y="169"/>
                    <a:pt x="293" y="0"/>
                    <a:pt x="1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81" name="Google Shape;4781;p21"/>
          <p:cNvSpPr/>
          <p:nvPr/>
        </p:nvSpPr>
        <p:spPr>
          <a:xfrm rot="10800000" flipH="1">
            <a:off x="-3856" y="-819457"/>
            <a:ext cx="3990693" cy="6782797"/>
          </a:xfrm>
          <a:custGeom>
            <a:avLst/>
            <a:gdLst/>
            <a:ahLst/>
            <a:cxnLst/>
            <a:rect l="l" t="t" r="r" b="b"/>
            <a:pathLst>
              <a:path w="45634" h="77562" extrusionOk="0">
                <a:moveTo>
                  <a:pt x="0" y="0"/>
                </a:moveTo>
                <a:lnTo>
                  <a:pt x="45634" y="77562"/>
                </a:lnTo>
                <a:lnTo>
                  <a:pt x="45634" y="40462"/>
                </a:lnTo>
                <a:lnTo>
                  <a:pt x="39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2" name="Google Shape;4782;p21"/>
          <p:cNvSpPr/>
          <p:nvPr/>
        </p:nvSpPr>
        <p:spPr>
          <a:xfrm rot="1748070" flipH="1">
            <a:off x="1264115" y="1319578"/>
            <a:ext cx="1789165" cy="5393526"/>
          </a:xfrm>
          <a:custGeom>
            <a:avLst/>
            <a:gdLst/>
            <a:ahLst/>
            <a:cxnLst/>
            <a:rect l="l" t="t" r="r" b="b"/>
            <a:pathLst>
              <a:path w="25431" h="76663" extrusionOk="0">
                <a:moveTo>
                  <a:pt x="9320" y="1"/>
                </a:moveTo>
                <a:lnTo>
                  <a:pt x="0" y="12"/>
                </a:lnTo>
                <a:lnTo>
                  <a:pt x="7207" y="17820"/>
                </a:lnTo>
                <a:lnTo>
                  <a:pt x="4756" y="26274"/>
                </a:lnTo>
                <a:lnTo>
                  <a:pt x="25431" y="76663"/>
                </a:lnTo>
                <a:lnTo>
                  <a:pt x="7589" y="27668"/>
                </a:lnTo>
                <a:lnTo>
                  <a:pt x="12367" y="17022"/>
                </a:lnTo>
                <a:lnTo>
                  <a:pt x="932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83" name="Google Shape;4783;p21"/>
          <p:cNvGrpSpPr/>
          <p:nvPr/>
        </p:nvGrpSpPr>
        <p:grpSpPr>
          <a:xfrm>
            <a:off x="1013890" y="934988"/>
            <a:ext cx="918748" cy="1005787"/>
            <a:chOff x="1385400" y="3442950"/>
            <a:chExt cx="483450" cy="529250"/>
          </a:xfrm>
        </p:grpSpPr>
        <p:sp>
          <p:nvSpPr>
            <p:cNvPr id="4784" name="Google Shape;4784;p21"/>
            <p:cNvSpPr/>
            <p:nvPr/>
          </p:nvSpPr>
          <p:spPr>
            <a:xfrm>
              <a:off x="1608850" y="3719700"/>
              <a:ext cx="29450" cy="27775"/>
            </a:xfrm>
            <a:custGeom>
              <a:avLst/>
              <a:gdLst/>
              <a:ahLst/>
              <a:cxnLst/>
              <a:rect l="l" t="t" r="r" b="b"/>
              <a:pathLst>
                <a:path w="1178" h="1111" extrusionOk="0">
                  <a:moveTo>
                    <a:pt x="613" y="1"/>
                  </a:moveTo>
                  <a:cubicBezTo>
                    <a:pt x="478" y="1"/>
                    <a:pt x="340" y="50"/>
                    <a:pt x="225" y="161"/>
                  </a:cubicBezTo>
                  <a:cubicBezTo>
                    <a:pt x="12" y="364"/>
                    <a:pt x="1" y="712"/>
                    <a:pt x="214" y="937"/>
                  </a:cubicBezTo>
                  <a:cubicBezTo>
                    <a:pt x="327" y="1057"/>
                    <a:pt x="469" y="1111"/>
                    <a:pt x="609" y="1111"/>
                  </a:cubicBezTo>
                  <a:cubicBezTo>
                    <a:pt x="890" y="1111"/>
                    <a:pt x="1162" y="896"/>
                    <a:pt x="1170" y="566"/>
                  </a:cubicBezTo>
                  <a:cubicBezTo>
                    <a:pt x="1177" y="229"/>
                    <a:pt x="903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21"/>
            <p:cNvSpPr/>
            <p:nvPr/>
          </p:nvSpPr>
          <p:spPr>
            <a:xfrm>
              <a:off x="1658675" y="3720625"/>
              <a:ext cx="36775" cy="27500"/>
            </a:xfrm>
            <a:custGeom>
              <a:avLst/>
              <a:gdLst/>
              <a:ahLst/>
              <a:cxnLst/>
              <a:rect l="l" t="t" r="r" b="b"/>
              <a:pathLst>
                <a:path w="1471" h="1100" extrusionOk="0">
                  <a:moveTo>
                    <a:pt x="737" y="0"/>
                  </a:moveTo>
                  <a:cubicBezTo>
                    <a:pt x="251" y="0"/>
                    <a:pt x="1" y="577"/>
                    <a:pt x="335" y="934"/>
                  </a:cubicBezTo>
                  <a:cubicBezTo>
                    <a:pt x="444" y="1043"/>
                    <a:pt x="589" y="1100"/>
                    <a:pt x="735" y="1100"/>
                  </a:cubicBezTo>
                  <a:cubicBezTo>
                    <a:pt x="873" y="1100"/>
                    <a:pt x="1012" y="1049"/>
                    <a:pt x="1122" y="945"/>
                  </a:cubicBezTo>
                  <a:cubicBezTo>
                    <a:pt x="1470" y="608"/>
                    <a:pt x="1234" y="12"/>
                    <a:pt x="751" y="1"/>
                  </a:cubicBezTo>
                  <a:cubicBezTo>
                    <a:pt x="746" y="0"/>
                    <a:pt x="741" y="0"/>
                    <a:pt x="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21"/>
            <p:cNvSpPr/>
            <p:nvPr/>
          </p:nvSpPr>
          <p:spPr>
            <a:xfrm>
              <a:off x="1659725" y="3667775"/>
              <a:ext cx="36850" cy="27675"/>
            </a:xfrm>
            <a:custGeom>
              <a:avLst/>
              <a:gdLst/>
              <a:ahLst/>
              <a:cxnLst/>
              <a:rect l="l" t="t" r="r" b="b"/>
              <a:pathLst>
                <a:path w="1474" h="1107" extrusionOk="0">
                  <a:moveTo>
                    <a:pt x="742" y="1"/>
                  </a:moveTo>
                  <a:cubicBezTo>
                    <a:pt x="259" y="1"/>
                    <a:pt x="0" y="586"/>
                    <a:pt x="338" y="945"/>
                  </a:cubicBezTo>
                  <a:cubicBezTo>
                    <a:pt x="446" y="1054"/>
                    <a:pt x="589" y="1107"/>
                    <a:pt x="733" y="1107"/>
                  </a:cubicBezTo>
                  <a:cubicBezTo>
                    <a:pt x="873" y="1107"/>
                    <a:pt x="1014" y="1056"/>
                    <a:pt x="1125" y="957"/>
                  </a:cubicBezTo>
                  <a:cubicBezTo>
                    <a:pt x="1473" y="619"/>
                    <a:pt x="1237" y="12"/>
                    <a:pt x="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21"/>
            <p:cNvSpPr/>
            <p:nvPr/>
          </p:nvSpPr>
          <p:spPr>
            <a:xfrm>
              <a:off x="1611200" y="3666825"/>
              <a:ext cx="29425" cy="27575"/>
            </a:xfrm>
            <a:custGeom>
              <a:avLst/>
              <a:gdLst/>
              <a:ahLst/>
              <a:cxnLst/>
              <a:rect l="l" t="t" r="r" b="b"/>
              <a:pathLst>
                <a:path w="1177" h="1103" extrusionOk="0">
                  <a:moveTo>
                    <a:pt x="568" y="0"/>
                  </a:moveTo>
                  <a:cubicBezTo>
                    <a:pt x="288" y="0"/>
                    <a:pt x="15" y="215"/>
                    <a:pt x="8" y="545"/>
                  </a:cubicBezTo>
                  <a:cubicBezTo>
                    <a:pt x="0" y="877"/>
                    <a:pt x="278" y="1103"/>
                    <a:pt x="566" y="1103"/>
                  </a:cubicBezTo>
                  <a:cubicBezTo>
                    <a:pt x="698" y="1103"/>
                    <a:pt x="832" y="1055"/>
                    <a:pt x="941" y="950"/>
                  </a:cubicBezTo>
                  <a:cubicBezTo>
                    <a:pt x="1166" y="736"/>
                    <a:pt x="1177" y="387"/>
                    <a:pt x="963" y="174"/>
                  </a:cubicBezTo>
                  <a:cubicBezTo>
                    <a:pt x="851" y="54"/>
                    <a:pt x="709" y="0"/>
                    <a:pt x="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21"/>
            <p:cNvSpPr/>
            <p:nvPr/>
          </p:nvSpPr>
          <p:spPr>
            <a:xfrm>
              <a:off x="1603800" y="3760475"/>
              <a:ext cx="35725" cy="30600"/>
            </a:xfrm>
            <a:custGeom>
              <a:avLst/>
              <a:gdLst/>
              <a:ahLst/>
              <a:cxnLst/>
              <a:rect l="l" t="t" r="r" b="b"/>
              <a:pathLst>
                <a:path w="1429" h="1224" extrusionOk="0">
                  <a:moveTo>
                    <a:pt x="694" y="0"/>
                  </a:moveTo>
                  <a:cubicBezTo>
                    <a:pt x="467" y="0"/>
                    <a:pt x="241" y="124"/>
                    <a:pt x="135" y="374"/>
                  </a:cubicBezTo>
                  <a:cubicBezTo>
                    <a:pt x="0" y="677"/>
                    <a:pt x="146" y="1037"/>
                    <a:pt x="450" y="1172"/>
                  </a:cubicBezTo>
                  <a:cubicBezTo>
                    <a:pt x="531" y="1207"/>
                    <a:pt x="613" y="1223"/>
                    <a:pt x="692" y="1223"/>
                  </a:cubicBezTo>
                  <a:cubicBezTo>
                    <a:pt x="1095" y="1223"/>
                    <a:pt x="1429" y="808"/>
                    <a:pt x="1259" y="385"/>
                  </a:cubicBezTo>
                  <a:cubicBezTo>
                    <a:pt x="1157" y="129"/>
                    <a:pt x="925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21"/>
            <p:cNvSpPr/>
            <p:nvPr/>
          </p:nvSpPr>
          <p:spPr>
            <a:xfrm>
              <a:off x="1660025" y="3761675"/>
              <a:ext cx="36825" cy="30475"/>
            </a:xfrm>
            <a:custGeom>
              <a:avLst/>
              <a:gdLst/>
              <a:ahLst/>
              <a:cxnLst/>
              <a:rect l="l" t="t" r="r" b="b"/>
              <a:pathLst>
                <a:path w="1473" h="1219" extrusionOk="0">
                  <a:moveTo>
                    <a:pt x="726" y="0"/>
                  </a:moveTo>
                  <a:cubicBezTo>
                    <a:pt x="328" y="0"/>
                    <a:pt x="0" y="412"/>
                    <a:pt x="168" y="832"/>
                  </a:cubicBezTo>
                  <a:cubicBezTo>
                    <a:pt x="264" y="1075"/>
                    <a:pt x="494" y="1218"/>
                    <a:pt x="739" y="1218"/>
                  </a:cubicBezTo>
                  <a:cubicBezTo>
                    <a:pt x="811" y="1218"/>
                    <a:pt x="884" y="1206"/>
                    <a:pt x="955" y="1180"/>
                  </a:cubicBezTo>
                  <a:cubicBezTo>
                    <a:pt x="1461" y="978"/>
                    <a:pt x="1472" y="270"/>
                    <a:pt x="978" y="56"/>
                  </a:cubicBezTo>
                  <a:cubicBezTo>
                    <a:pt x="893" y="18"/>
                    <a:pt x="808" y="0"/>
                    <a:pt x="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21"/>
            <p:cNvSpPr/>
            <p:nvPr/>
          </p:nvSpPr>
          <p:spPr>
            <a:xfrm>
              <a:off x="1701325" y="3722300"/>
              <a:ext cx="37100" cy="30300"/>
            </a:xfrm>
            <a:custGeom>
              <a:avLst/>
              <a:gdLst/>
              <a:ahLst/>
              <a:cxnLst/>
              <a:rect l="l" t="t" r="r" b="b"/>
              <a:pathLst>
                <a:path w="1484" h="1212" extrusionOk="0">
                  <a:moveTo>
                    <a:pt x="749" y="0"/>
                  </a:moveTo>
                  <a:cubicBezTo>
                    <a:pt x="674" y="0"/>
                    <a:pt x="596" y="15"/>
                    <a:pt x="517" y="46"/>
                  </a:cubicBezTo>
                  <a:cubicBezTo>
                    <a:pt x="12" y="237"/>
                    <a:pt x="0" y="945"/>
                    <a:pt x="495" y="1159"/>
                  </a:cubicBezTo>
                  <a:cubicBezTo>
                    <a:pt x="575" y="1194"/>
                    <a:pt x="659" y="1211"/>
                    <a:pt x="741" y="1211"/>
                  </a:cubicBezTo>
                  <a:cubicBezTo>
                    <a:pt x="972" y="1211"/>
                    <a:pt x="1194" y="1079"/>
                    <a:pt x="1293" y="855"/>
                  </a:cubicBezTo>
                  <a:cubicBezTo>
                    <a:pt x="1483" y="428"/>
                    <a:pt x="1159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21"/>
            <p:cNvSpPr/>
            <p:nvPr/>
          </p:nvSpPr>
          <p:spPr>
            <a:xfrm>
              <a:off x="1702400" y="3665250"/>
              <a:ext cx="35775" cy="30300"/>
            </a:xfrm>
            <a:custGeom>
              <a:avLst/>
              <a:gdLst/>
              <a:ahLst/>
              <a:cxnLst/>
              <a:rect l="l" t="t" r="r" b="b"/>
              <a:pathLst>
                <a:path w="1431" h="1212" extrusionOk="0">
                  <a:moveTo>
                    <a:pt x="741" y="1"/>
                  </a:moveTo>
                  <a:cubicBezTo>
                    <a:pt x="517" y="1"/>
                    <a:pt x="292" y="119"/>
                    <a:pt x="182" y="361"/>
                  </a:cubicBezTo>
                  <a:cubicBezTo>
                    <a:pt x="0" y="782"/>
                    <a:pt x="332" y="1211"/>
                    <a:pt x="740" y="1211"/>
                  </a:cubicBezTo>
                  <a:cubicBezTo>
                    <a:pt x="811" y="1211"/>
                    <a:pt x="885" y="1198"/>
                    <a:pt x="958" y="1170"/>
                  </a:cubicBezTo>
                  <a:cubicBezTo>
                    <a:pt x="1273" y="1046"/>
                    <a:pt x="1430" y="698"/>
                    <a:pt x="1306" y="383"/>
                  </a:cubicBezTo>
                  <a:cubicBezTo>
                    <a:pt x="1209" y="130"/>
                    <a:pt x="976" y="1"/>
                    <a:pt x="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21"/>
            <p:cNvSpPr/>
            <p:nvPr/>
          </p:nvSpPr>
          <p:spPr>
            <a:xfrm>
              <a:off x="1662825" y="3624225"/>
              <a:ext cx="36850" cy="30400"/>
            </a:xfrm>
            <a:custGeom>
              <a:avLst/>
              <a:gdLst/>
              <a:ahLst/>
              <a:cxnLst/>
              <a:rect l="l" t="t" r="r" b="b"/>
              <a:pathLst>
                <a:path w="1474" h="1216" extrusionOk="0">
                  <a:moveTo>
                    <a:pt x="745" y="0"/>
                  </a:moveTo>
                  <a:cubicBezTo>
                    <a:pt x="671" y="0"/>
                    <a:pt x="594" y="14"/>
                    <a:pt x="517" y="45"/>
                  </a:cubicBezTo>
                  <a:cubicBezTo>
                    <a:pt x="11" y="236"/>
                    <a:pt x="0" y="945"/>
                    <a:pt x="495" y="1170"/>
                  </a:cubicBezTo>
                  <a:cubicBezTo>
                    <a:pt x="570" y="1200"/>
                    <a:pt x="649" y="1215"/>
                    <a:pt x="727" y="1215"/>
                  </a:cubicBezTo>
                  <a:cubicBezTo>
                    <a:pt x="963" y="1215"/>
                    <a:pt x="1192" y="1080"/>
                    <a:pt x="1293" y="844"/>
                  </a:cubicBezTo>
                  <a:lnTo>
                    <a:pt x="1293" y="855"/>
                  </a:lnTo>
                  <a:cubicBezTo>
                    <a:pt x="1474" y="436"/>
                    <a:pt x="1155" y="0"/>
                    <a:pt x="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21"/>
            <p:cNvSpPr/>
            <p:nvPr/>
          </p:nvSpPr>
          <p:spPr>
            <a:xfrm>
              <a:off x="1605475" y="3622875"/>
              <a:ext cx="36850" cy="30500"/>
            </a:xfrm>
            <a:custGeom>
              <a:avLst/>
              <a:gdLst/>
              <a:ahLst/>
              <a:cxnLst/>
              <a:rect l="l" t="t" r="r" b="b"/>
              <a:pathLst>
                <a:path w="1474" h="1220" extrusionOk="0">
                  <a:moveTo>
                    <a:pt x="739" y="1"/>
                  </a:moveTo>
                  <a:cubicBezTo>
                    <a:pt x="666" y="1"/>
                    <a:pt x="591" y="14"/>
                    <a:pt x="518" y="43"/>
                  </a:cubicBezTo>
                  <a:cubicBezTo>
                    <a:pt x="12" y="245"/>
                    <a:pt x="1" y="954"/>
                    <a:pt x="495" y="1167"/>
                  </a:cubicBezTo>
                  <a:cubicBezTo>
                    <a:pt x="578" y="1203"/>
                    <a:pt x="661" y="1219"/>
                    <a:pt x="741" y="1219"/>
                  </a:cubicBezTo>
                  <a:cubicBezTo>
                    <a:pt x="1142" y="1219"/>
                    <a:pt x="1473" y="813"/>
                    <a:pt x="1305" y="392"/>
                  </a:cubicBezTo>
                  <a:cubicBezTo>
                    <a:pt x="1210" y="150"/>
                    <a:pt x="982" y="1"/>
                    <a:pt x="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21"/>
            <p:cNvSpPr/>
            <p:nvPr/>
          </p:nvSpPr>
          <p:spPr>
            <a:xfrm>
              <a:off x="1564150" y="3662550"/>
              <a:ext cx="36850" cy="30300"/>
            </a:xfrm>
            <a:custGeom>
              <a:avLst/>
              <a:gdLst/>
              <a:ahLst/>
              <a:cxnLst/>
              <a:rect l="l" t="t" r="r" b="b"/>
              <a:pathLst>
                <a:path w="1474" h="1212" extrusionOk="0">
                  <a:moveTo>
                    <a:pt x="735" y="0"/>
                  </a:moveTo>
                  <a:cubicBezTo>
                    <a:pt x="503" y="0"/>
                    <a:pt x="281" y="135"/>
                    <a:pt x="181" y="367"/>
                  </a:cubicBezTo>
                  <a:cubicBezTo>
                    <a:pt x="0" y="785"/>
                    <a:pt x="318" y="1211"/>
                    <a:pt x="725" y="1211"/>
                  </a:cubicBezTo>
                  <a:cubicBezTo>
                    <a:pt x="800" y="1211"/>
                    <a:pt x="878" y="1197"/>
                    <a:pt x="957" y="1166"/>
                  </a:cubicBezTo>
                  <a:cubicBezTo>
                    <a:pt x="1463" y="974"/>
                    <a:pt x="1474" y="266"/>
                    <a:pt x="979" y="53"/>
                  </a:cubicBezTo>
                  <a:cubicBezTo>
                    <a:pt x="900" y="17"/>
                    <a:pt x="817" y="0"/>
                    <a:pt x="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21"/>
            <p:cNvSpPr/>
            <p:nvPr/>
          </p:nvSpPr>
          <p:spPr>
            <a:xfrm>
              <a:off x="1564175" y="3719500"/>
              <a:ext cx="35725" cy="30200"/>
            </a:xfrm>
            <a:custGeom>
              <a:avLst/>
              <a:gdLst/>
              <a:ahLst/>
              <a:cxnLst/>
              <a:rect l="l" t="t" r="r" b="b"/>
              <a:pathLst>
                <a:path w="1429" h="1208" extrusionOk="0">
                  <a:moveTo>
                    <a:pt x="696" y="0"/>
                  </a:moveTo>
                  <a:cubicBezTo>
                    <a:pt x="623" y="0"/>
                    <a:pt x="548" y="15"/>
                    <a:pt x="472" y="46"/>
                  </a:cubicBezTo>
                  <a:cubicBezTo>
                    <a:pt x="157" y="158"/>
                    <a:pt x="0" y="518"/>
                    <a:pt x="124" y="821"/>
                  </a:cubicBezTo>
                  <a:cubicBezTo>
                    <a:pt x="221" y="1078"/>
                    <a:pt x="452" y="1208"/>
                    <a:pt x="685" y="1208"/>
                  </a:cubicBezTo>
                  <a:cubicBezTo>
                    <a:pt x="910" y="1208"/>
                    <a:pt x="1137" y="1087"/>
                    <a:pt x="1248" y="844"/>
                  </a:cubicBezTo>
                  <a:cubicBezTo>
                    <a:pt x="1429" y="434"/>
                    <a:pt x="1102" y="0"/>
                    <a:pt x="6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21"/>
            <p:cNvSpPr/>
            <p:nvPr/>
          </p:nvSpPr>
          <p:spPr>
            <a:xfrm>
              <a:off x="1559950" y="3777300"/>
              <a:ext cx="20250" cy="15300"/>
            </a:xfrm>
            <a:custGeom>
              <a:avLst/>
              <a:gdLst/>
              <a:ahLst/>
              <a:cxnLst/>
              <a:rect l="l" t="t" r="r" b="b"/>
              <a:pathLst>
                <a:path w="810" h="612" extrusionOk="0">
                  <a:moveTo>
                    <a:pt x="407" y="0"/>
                  </a:moveTo>
                  <a:cubicBezTo>
                    <a:pt x="331" y="0"/>
                    <a:pt x="258" y="28"/>
                    <a:pt x="203" y="83"/>
                  </a:cubicBezTo>
                  <a:cubicBezTo>
                    <a:pt x="0" y="274"/>
                    <a:pt x="135" y="600"/>
                    <a:pt x="405" y="612"/>
                  </a:cubicBezTo>
                  <a:cubicBezTo>
                    <a:pt x="675" y="612"/>
                    <a:pt x="810" y="286"/>
                    <a:pt x="630" y="94"/>
                  </a:cubicBezTo>
                  <a:cubicBezTo>
                    <a:pt x="567" y="31"/>
                    <a:pt x="486" y="0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21"/>
            <p:cNvSpPr/>
            <p:nvPr/>
          </p:nvSpPr>
          <p:spPr>
            <a:xfrm>
              <a:off x="1641175" y="3811625"/>
              <a:ext cx="17925" cy="15275"/>
            </a:xfrm>
            <a:custGeom>
              <a:avLst/>
              <a:gdLst/>
              <a:ahLst/>
              <a:cxnLst/>
              <a:rect l="l" t="t" r="r" b="b"/>
              <a:pathLst>
                <a:path w="717" h="611" extrusionOk="0">
                  <a:moveTo>
                    <a:pt x="311" y="1"/>
                  </a:moveTo>
                  <a:cubicBezTo>
                    <a:pt x="156" y="1"/>
                    <a:pt x="8" y="119"/>
                    <a:pt x="0" y="307"/>
                  </a:cubicBezTo>
                  <a:cubicBezTo>
                    <a:pt x="0" y="464"/>
                    <a:pt x="135" y="610"/>
                    <a:pt x="304" y="610"/>
                  </a:cubicBezTo>
                  <a:cubicBezTo>
                    <a:pt x="309" y="610"/>
                    <a:pt x="313" y="610"/>
                    <a:pt x="318" y="610"/>
                  </a:cubicBezTo>
                  <a:cubicBezTo>
                    <a:pt x="579" y="610"/>
                    <a:pt x="717" y="292"/>
                    <a:pt x="529" y="93"/>
                  </a:cubicBezTo>
                  <a:cubicBezTo>
                    <a:pt x="466" y="30"/>
                    <a:pt x="388" y="1"/>
                    <a:pt x="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21"/>
            <p:cNvSpPr/>
            <p:nvPr/>
          </p:nvSpPr>
          <p:spPr>
            <a:xfrm>
              <a:off x="1718750" y="3780500"/>
              <a:ext cx="20250" cy="15300"/>
            </a:xfrm>
            <a:custGeom>
              <a:avLst/>
              <a:gdLst/>
              <a:ahLst/>
              <a:cxnLst/>
              <a:rect l="l" t="t" r="r" b="b"/>
              <a:pathLst>
                <a:path w="810" h="612" extrusionOk="0">
                  <a:moveTo>
                    <a:pt x="416" y="0"/>
                  </a:moveTo>
                  <a:cubicBezTo>
                    <a:pt x="147" y="0"/>
                    <a:pt x="0" y="326"/>
                    <a:pt x="191" y="517"/>
                  </a:cubicBezTo>
                  <a:cubicBezTo>
                    <a:pt x="249" y="581"/>
                    <a:pt x="327" y="612"/>
                    <a:pt x="406" y="612"/>
                  </a:cubicBezTo>
                  <a:cubicBezTo>
                    <a:pt x="482" y="612"/>
                    <a:pt x="558" y="583"/>
                    <a:pt x="619" y="529"/>
                  </a:cubicBezTo>
                  <a:cubicBezTo>
                    <a:pt x="810" y="337"/>
                    <a:pt x="686" y="11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21"/>
            <p:cNvSpPr/>
            <p:nvPr/>
          </p:nvSpPr>
          <p:spPr>
            <a:xfrm>
              <a:off x="1753325" y="3702150"/>
              <a:ext cx="17925" cy="15400"/>
            </a:xfrm>
            <a:custGeom>
              <a:avLst/>
              <a:gdLst/>
              <a:ahLst/>
              <a:cxnLst/>
              <a:rect l="l" t="t" r="r" b="b"/>
              <a:pathLst>
                <a:path w="717" h="616" extrusionOk="0">
                  <a:moveTo>
                    <a:pt x="405" y="1"/>
                  </a:moveTo>
                  <a:cubicBezTo>
                    <a:pt x="331" y="1"/>
                    <a:pt x="255" y="27"/>
                    <a:pt x="191" y="87"/>
                  </a:cubicBezTo>
                  <a:cubicBezTo>
                    <a:pt x="0" y="279"/>
                    <a:pt x="124" y="605"/>
                    <a:pt x="394" y="616"/>
                  </a:cubicBezTo>
                  <a:cubicBezTo>
                    <a:pt x="562" y="616"/>
                    <a:pt x="708" y="481"/>
                    <a:pt x="708" y="312"/>
                  </a:cubicBezTo>
                  <a:cubicBezTo>
                    <a:pt x="716" y="127"/>
                    <a:pt x="565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21"/>
            <p:cNvSpPr/>
            <p:nvPr/>
          </p:nvSpPr>
          <p:spPr>
            <a:xfrm>
              <a:off x="1723800" y="3622800"/>
              <a:ext cx="19175" cy="15050"/>
            </a:xfrm>
            <a:custGeom>
              <a:avLst/>
              <a:gdLst/>
              <a:ahLst/>
              <a:cxnLst/>
              <a:rect l="l" t="t" r="r" b="b"/>
              <a:pathLst>
                <a:path w="767" h="602" extrusionOk="0">
                  <a:moveTo>
                    <a:pt x="332" y="1"/>
                  </a:moveTo>
                  <a:cubicBezTo>
                    <a:pt x="263" y="1"/>
                    <a:pt x="191" y="27"/>
                    <a:pt x="124" y="91"/>
                  </a:cubicBezTo>
                  <a:cubicBezTo>
                    <a:pt x="1" y="204"/>
                    <a:pt x="1" y="395"/>
                    <a:pt x="113" y="507"/>
                  </a:cubicBezTo>
                  <a:cubicBezTo>
                    <a:pt x="171" y="570"/>
                    <a:pt x="252" y="601"/>
                    <a:pt x="332" y="601"/>
                  </a:cubicBezTo>
                  <a:cubicBezTo>
                    <a:pt x="409" y="601"/>
                    <a:pt x="485" y="573"/>
                    <a:pt x="540" y="518"/>
                  </a:cubicBezTo>
                  <a:lnTo>
                    <a:pt x="540" y="530"/>
                  </a:lnTo>
                  <a:cubicBezTo>
                    <a:pt x="766" y="312"/>
                    <a:pt x="569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21"/>
            <p:cNvSpPr/>
            <p:nvPr/>
          </p:nvSpPr>
          <p:spPr>
            <a:xfrm>
              <a:off x="1643225" y="3588250"/>
              <a:ext cx="17925" cy="15200"/>
            </a:xfrm>
            <a:custGeom>
              <a:avLst/>
              <a:gdLst/>
              <a:ahLst/>
              <a:cxnLst/>
              <a:rect l="l" t="t" r="r" b="b"/>
              <a:pathLst>
                <a:path w="717" h="608" extrusionOk="0">
                  <a:moveTo>
                    <a:pt x="400" y="0"/>
                  </a:moveTo>
                  <a:cubicBezTo>
                    <a:pt x="138" y="0"/>
                    <a:pt x="0" y="319"/>
                    <a:pt x="188" y="517"/>
                  </a:cubicBezTo>
                  <a:cubicBezTo>
                    <a:pt x="250" y="579"/>
                    <a:pt x="326" y="607"/>
                    <a:pt x="401" y="607"/>
                  </a:cubicBezTo>
                  <a:cubicBezTo>
                    <a:pt x="558" y="607"/>
                    <a:pt x="709" y="486"/>
                    <a:pt x="717" y="304"/>
                  </a:cubicBezTo>
                  <a:cubicBezTo>
                    <a:pt x="717" y="135"/>
                    <a:pt x="582" y="0"/>
                    <a:pt x="413" y="0"/>
                  </a:cubicBezTo>
                  <a:cubicBezTo>
                    <a:pt x="409" y="0"/>
                    <a:pt x="404" y="0"/>
                    <a:pt x="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21"/>
            <p:cNvSpPr/>
            <p:nvPr/>
          </p:nvSpPr>
          <p:spPr>
            <a:xfrm>
              <a:off x="1565650" y="3619250"/>
              <a:ext cx="15975" cy="15200"/>
            </a:xfrm>
            <a:custGeom>
              <a:avLst/>
              <a:gdLst/>
              <a:ahLst/>
              <a:cxnLst/>
              <a:rect l="l" t="t" r="r" b="b"/>
              <a:pathLst>
                <a:path w="639" h="608" extrusionOk="0">
                  <a:moveTo>
                    <a:pt x="312" y="1"/>
                  </a:moveTo>
                  <a:cubicBezTo>
                    <a:pt x="158" y="1"/>
                    <a:pt x="8" y="121"/>
                    <a:pt x="8" y="301"/>
                  </a:cubicBezTo>
                  <a:cubicBezTo>
                    <a:pt x="1" y="486"/>
                    <a:pt x="152" y="607"/>
                    <a:pt x="313" y="607"/>
                  </a:cubicBezTo>
                  <a:cubicBezTo>
                    <a:pt x="386" y="607"/>
                    <a:pt x="462" y="582"/>
                    <a:pt x="526" y="525"/>
                  </a:cubicBezTo>
                  <a:cubicBezTo>
                    <a:pt x="638" y="402"/>
                    <a:pt x="638" y="222"/>
                    <a:pt x="526" y="98"/>
                  </a:cubicBezTo>
                  <a:cubicBezTo>
                    <a:pt x="466" y="31"/>
                    <a:pt x="388" y="1"/>
                    <a:pt x="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21"/>
            <p:cNvSpPr/>
            <p:nvPr/>
          </p:nvSpPr>
          <p:spPr>
            <a:xfrm>
              <a:off x="1531275" y="3697575"/>
              <a:ext cx="17725" cy="15275"/>
            </a:xfrm>
            <a:custGeom>
              <a:avLst/>
              <a:gdLst/>
              <a:ahLst/>
              <a:cxnLst/>
              <a:rect l="l" t="t" r="r" b="b"/>
              <a:pathLst>
                <a:path w="709" h="611" extrusionOk="0">
                  <a:moveTo>
                    <a:pt x="315" y="1"/>
                  </a:moveTo>
                  <a:cubicBezTo>
                    <a:pt x="147" y="1"/>
                    <a:pt x="1" y="136"/>
                    <a:pt x="1" y="304"/>
                  </a:cubicBezTo>
                  <a:cubicBezTo>
                    <a:pt x="1" y="489"/>
                    <a:pt x="149" y="611"/>
                    <a:pt x="307" y="611"/>
                  </a:cubicBezTo>
                  <a:cubicBezTo>
                    <a:pt x="380" y="611"/>
                    <a:pt x="454" y="585"/>
                    <a:pt x="518" y="529"/>
                  </a:cubicBezTo>
                  <a:cubicBezTo>
                    <a:pt x="709" y="338"/>
                    <a:pt x="585" y="12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21"/>
            <p:cNvSpPr/>
            <p:nvPr/>
          </p:nvSpPr>
          <p:spPr>
            <a:xfrm>
              <a:off x="1578225" y="3832600"/>
              <a:ext cx="26600" cy="22875"/>
            </a:xfrm>
            <a:custGeom>
              <a:avLst/>
              <a:gdLst/>
              <a:ahLst/>
              <a:cxnLst/>
              <a:rect l="l" t="t" r="r" b="b"/>
              <a:pathLst>
                <a:path w="1064" h="915" extrusionOk="0">
                  <a:moveTo>
                    <a:pt x="516" y="0"/>
                  </a:moveTo>
                  <a:cubicBezTo>
                    <a:pt x="346" y="0"/>
                    <a:pt x="174" y="93"/>
                    <a:pt x="90" y="277"/>
                  </a:cubicBezTo>
                  <a:cubicBezTo>
                    <a:pt x="0" y="502"/>
                    <a:pt x="101" y="772"/>
                    <a:pt x="326" y="873"/>
                  </a:cubicBezTo>
                  <a:cubicBezTo>
                    <a:pt x="389" y="902"/>
                    <a:pt x="453" y="915"/>
                    <a:pt x="515" y="915"/>
                  </a:cubicBezTo>
                  <a:cubicBezTo>
                    <a:pt x="815" y="915"/>
                    <a:pt x="1064" y="605"/>
                    <a:pt x="933" y="288"/>
                  </a:cubicBezTo>
                  <a:cubicBezTo>
                    <a:pt x="860" y="96"/>
                    <a:pt x="689" y="0"/>
                    <a:pt x="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21"/>
            <p:cNvSpPr/>
            <p:nvPr/>
          </p:nvSpPr>
          <p:spPr>
            <a:xfrm>
              <a:off x="1691800" y="3834925"/>
              <a:ext cx="27825" cy="22800"/>
            </a:xfrm>
            <a:custGeom>
              <a:avLst/>
              <a:gdLst/>
              <a:ahLst/>
              <a:cxnLst/>
              <a:rect l="l" t="t" r="r" b="b"/>
              <a:pathLst>
                <a:path w="1113" h="912" extrusionOk="0">
                  <a:moveTo>
                    <a:pt x="547" y="0"/>
                  </a:moveTo>
                  <a:cubicBezTo>
                    <a:pt x="247" y="0"/>
                    <a:pt x="1" y="303"/>
                    <a:pt x="123" y="623"/>
                  </a:cubicBezTo>
                  <a:cubicBezTo>
                    <a:pt x="192" y="804"/>
                    <a:pt x="367" y="912"/>
                    <a:pt x="551" y="912"/>
                  </a:cubicBezTo>
                  <a:cubicBezTo>
                    <a:pt x="607" y="912"/>
                    <a:pt x="664" y="902"/>
                    <a:pt x="719" y="881"/>
                  </a:cubicBezTo>
                  <a:cubicBezTo>
                    <a:pt x="1101" y="735"/>
                    <a:pt x="1112" y="207"/>
                    <a:pt x="730" y="38"/>
                  </a:cubicBezTo>
                  <a:cubicBezTo>
                    <a:pt x="669" y="12"/>
                    <a:pt x="607" y="0"/>
                    <a:pt x="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21"/>
            <p:cNvSpPr/>
            <p:nvPr/>
          </p:nvSpPr>
          <p:spPr>
            <a:xfrm>
              <a:off x="1774400" y="3756075"/>
              <a:ext cx="27825" cy="22725"/>
            </a:xfrm>
            <a:custGeom>
              <a:avLst/>
              <a:gdLst/>
              <a:ahLst/>
              <a:cxnLst/>
              <a:rect l="l" t="t" r="r" b="b"/>
              <a:pathLst>
                <a:path w="1113" h="909" extrusionOk="0">
                  <a:moveTo>
                    <a:pt x="559" y="1"/>
                  </a:moveTo>
                  <a:cubicBezTo>
                    <a:pt x="505" y="1"/>
                    <a:pt x="449" y="11"/>
                    <a:pt x="394" y="33"/>
                  </a:cubicBezTo>
                  <a:cubicBezTo>
                    <a:pt x="12" y="179"/>
                    <a:pt x="0" y="707"/>
                    <a:pt x="371" y="865"/>
                  </a:cubicBezTo>
                  <a:cubicBezTo>
                    <a:pt x="435" y="895"/>
                    <a:pt x="500" y="909"/>
                    <a:pt x="565" y="909"/>
                  </a:cubicBezTo>
                  <a:cubicBezTo>
                    <a:pt x="740" y="909"/>
                    <a:pt x="904" y="804"/>
                    <a:pt x="978" y="640"/>
                  </a:cubicBezTo>
                  <a:cubicBezTo>
                    <a:pt x="1112" y="324"/>
                    <a:pt x="864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21"/>
            <p:cNvSpPr/>
            <p:nvPr/>
          </p:nvSpPr>
          <p:spPr>
            <a:xfrm>
              <a:off x="1776725" y="3641900"/>
              <a:ext cx="26650" cy="22775"/>
            </a:xfrm>
            <a:custGeom>
              <a:avLst/>
              <a:gdLst/>
              <a:ahLst/>
              <a:cxnLst/>
              <a:rect l="l" t="t" r="r" b="b"/>
              <a:pathLst>
                <a:path w="1066" h="911" extrusionOk="0">
                  <a:moveTo>
                    <a:pt x="552" y="0"/>
                  </a:moveTo>
                  <a:cubicBezTo>
                    <a:pt x="386" y="0"/>
                    <a:pt x="220" y="90"/>
                    <a:pt x="143" y="271"/>
                  </a:cubicBezTo>
                  <a:cubicBezTo>
                    <a:pt x="0" y="587"/>
                    <a:pt x="247" y="910"/>
                    <a:pt x="552" y="910"/>
                  </a:cubicBezTo>
                  <a:cubicBezTo>
                    <a:pt x="606" y="910"/>
                    <a:pt x="661" y="900"/>
                    <a:pt x="717" y="879"/>
                  </a:cubicBezTo>
                  <a:cubicBezTo>
                    <a:pt x="953" y="789"/>
                    <a:pt x="1065" y="519"/>
                    <a:pt x="975" y="294"/>
                  </a:cubicBezTo>
                  <a:cubicBezTo>
                    <a:pt x="901" y="99"/>
                    <a:pt x="726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21"/>
            <p:cNvSpPr/>
            <p:nvPr/>
          </p:nvSpPr>
          <p:spPr>
            <a:xfrm>
              <a:off x="1697450" y="3559650"/>
              <a:ext cx="26650" cy="22800"/>
            </a:xfrm>
            <a:custGeom>
              <a:avLst/>
              <a:gdLst/>
              <a:ahLst/>
              <a:cxnLst/>
              <a:rect l="l" t="t" r="r" b="b"/>
              <a:pathLst>
                <a:path w="1066" h="912" extrusionOk="0">
                  <a:moveTo>
                    <a:pt x="547" y="1"/>
                  </a:moveTo>
                  <a:cubicBezTo>
                    <a:pt x="243" y="1"/>
                    <a:pt x="0" y="310"/>
                    <a:pt x="122" y="627"/>
                  </a:cubicBezTo>
                  <a:cubicBezTo>
                    <a:pt x="201" y="815"/>
                    <a:pt x="377" y="911"/>
                    <a:pt x="552" y="911"/>
                  </a:cubicBezTo>
                  <a:cubicBezTo>
                    <a:pt x="723" y="911"/>
                    <a:pt x="893" y="821"/>
                    <a:pt x="976" y="638"/>
                  </a:cubicBezTo>
                  <a:cubicBezTo>
                    <a:pt x="1066" y="402"/>
                    <a:pt x="965" y="144"/>
                    <a:pt x="740" y="43"/>
                  </a:cubicBezTo>
                  <a:cubicBezTo>
                    <a:pt x="675" y="14"/>
                    <a:pt x="610" y="1"/>
                    <a:pt x="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21"/>
            <p:cNvSpPr/>
            <p:nvPr/>
          </p:nvSpPr>
          <p:spPr>
            <a:xfrm>
              <a:off x="1582725" y="3557275"/>
              <a:ext cx="27775" cy="22775"/>
            </a:xfrm>
            <a:custGeom>
              <a:avLst/>
              <a:gdLst/>
              <a:ahLst/>
              <a:cxnLst/>
              <a:rect l="l" t="t" r="r" b="b"/>
              <a:pathLst>
                <a:path w="1111" h="911" extrusionOk="0">
                  <a:moveTo>
                    <a:pt x="564" y="1"/>
                  </a:moveTo>
                  <a:cubicBezTo>
                    <a:pt x="508" y="1"/>
                    <a:pt x="450" y="12"/>
                    <a:pt x="393" y="36"/>
                  </a:cubicBezTo>
                  <a:cubicBezTo>
                    <a:pt x="11" y="183"/>
                    <a:pt x="0" y="711"/>
                    <a:pt x="382" y="868"/>
                  </a:cubicBezTo>
                  <a:cubicBezTo>
                    <a:pt x="446" y="897"/>
                    <a:pt x="509" y="910"/>
                    <a:pt x="571" y="910"/>
                  </a:cubicBezTo>
                  <a:cubicBezTo>
                    <a:pt x="868" y="910"/>
                    <a:pt x="1111" y="603"/>
                    <a:pt x="989" y="295"/>
                  </a:cubicBezTo>
                  <a:cubicBezTo>
                    <a:pt x="912" y="115"/>
                    <a:pt x="744" y="1"/>
                    <a:pt x="5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21"/>
            <p:cNvSpPr/>
            <p:nvPr/>
          </p:nvSpPr>
          <p:spPr>
            <a:xfrm>
              <a:off x="1500150" y="3636225"/>
              <a:ext cx="27775" cy="22825"/>
            </a:xfrm>
            <a:custGeom>
              <a:avLst/>
              <a:gdLst/>
              <a:ahLst/>
              <a:cxnLst/>
              <a:rect l="l" t="t" r="r" b="b"/>
              <a:pathLst>
                <a:path w="1111" h="913" extrusionOk="0">
                  <a:moveTo>
                    <a:pt x="558" y="0"/>
                  </a:moveTo>
                  <a:cubicBezTo>
                    <a:pt x="379" y="0"/>
                    <a:pt x="211" y="105"/>
                    <a:pt x="144" y="274"/>
                  </a:cubicBezTo>
                  <a:cubicBezTo>
                    <a:pt x="0" y="589"/>
                    <a:pt x="247" y="913"/>
                    <a:pt x="552" y="913"/>
                  </a:cubicBezTo>
                  <a:cubicBezTo>
                    <a:pt x="606" y="913"/>
                    <a:pt x="662" y="903"/>
                    <a:pt x="717" y="881"/>
                  </a:cubicBezTo>
                  <a:cubicBezTo>
                    <a:pt x="1099" y="735"/>
                    <a:pt x="1111" y="206"/>
                    <a:pt x="740" y="38"/>
                  </a:cubicBezTo>
                  <a:cubicBezTo>
                    <a:pt x="680" y="12"/>
                    <a:pt x="619" y="0"/>
                    <a:pt x="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21"/>
            <p:cNvSpPr/>
            <p:nvPr/>
          </p:nvSpPr>
          <p:spPr>
            <a:xfrm>
              <a:off x="1498950" y="3750475"/>
              <a:ext cx="26675" cy="22550"/>
            </a:xfrm>
            <a:custGeom>
              <a:avLst/>
              <a:gdLst/>
              <a:ahLst/>
              <a:cxnLst/>
              <a:rect l="l" t="t" r="r" b="b"/>
              <a:pathLst>
                <a:path w="1067" h="902" extrusionOk="0">
                  <a:moveTo>
                    <a:pt x="514" y="0"/>
                  </a:moveTo>
                  <a:cubicBezTo>
                    <a:pt x="460" y="0"/>
                    <a:pt x="405" y="10"/>
                    <a:pt x="349" y="32"/>
                  </a:cubicBezTo>
                  <a:cubicBezTo>
                    <a:pt x="113" y="122"/>
                    <a:pt x="1" y="380"/>
                    <a:pt x="91" y="617"/>
                  </a:cubicBezTo>
                  <a:cubicBezTo>
                    <a:pt x="165" y="806"/>
                    <a:pt x="340" y="902"/>
                    <a:pt x="514" y="902"/>
                  </a:cubicBezTo>
                  <a:cubicBezTo>
                    <a:pt x="680" y="902"/>
                    <a:pt x="846" y="815"/>
                    <a:pt x="923" y="639"/>
                  </a:cubicBezTo>
                  <a:cubicBezTo>
                    <a:pt x="1066" y="324"/>
                    <a:pt x="81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21"/>
            <p:cNvSpPr/>
            <p:nvPr/>
          </p:nvSpPr>
          <p:spPr>
            <a:xfrm>
              <a:off x="1511875" y="3832675"/>
              <a:ext cx="8175" cy="7600"/>
            </a:xfrm>
            <a:custGeom>
              <a:avLst/>
              <a:gdLst/>
              <a:ahLst/>
              <a:cxnLst/>
              <a:rect l="l" t="t" r="r" b="b"/>
              <a:pathLst>
                <a:path w="327" h="304" extrusionOk="0">
                  <a:moveTo>
                    <a:pt x="175" y="1"/>
                  </a:moveTo>
                  <a:cubicBezTo>
                    <a:pt x="137" y="1"/>
                    <a:pt x="98" y="16"/>
                    <a:pt x="68" y="49"/>
                  </a:cubicBezTo>
                  <a:cubicBezTo>
                    <a:pt x="1" y="105"/>
                    <a:pt x="1" y="207"/>
                    <a:pt x="68" y="263"/>
                  </a:cubicBezTo>
                  <a:cubicBezTo>
                    <a:pt x="97" y="291"/>
                    <a:pt x="133" y="304"/>
                    <a:pt x="169" y="304"/>
                  </a:cubicBezTo>
                  <a:cubicBezTo>
                    <a:pt x="248" y="304"/>
                    <a:pt x="327" y="243"/>
                    <a:pt x="327" y="150"/>
                  </a:cubicBezTo>
                  <a:cubicBezTo>
                    <a:pt x="327" y="60"/>
                    <a:pt x="252" y="1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21"/>
            <p:cNvSpPr/>
            <p:nvPr/>
          </p:nvSpPr>
          <p:spPr>
            <a:xfrm>
              <a:off x="1643425" y="3890000"/>
              <a:ext cx="9025" cy="7725"/>
            </a:xfrm>
            <a:custGeom>
              <a:avLst/>
              <a:gdLst/>
              <a:ahLst/>
              <a:cxnLst/>
              <a:rect l="l" t="t" r="r" b="b"/>
              <a:pathLst>
                <a:path w="361" h="309" extrusionOk="0">
                  <a:moveTo>
                    <a:pt x="152" y="1"/>
                  </a:moveTo>
                  <a:cubicBezTo>
                    <a:pt x="75" y="1"/>
                    <a:pt x="0" y="61"/>
                    <a:pt x="0" y="151"/>
                  </a:cubicBezTo>
                  <a:cubicBezTo>
                    <a:pt x="0" y="230"/>
                    <a:pt x="68" y="297"/>
                    <a:pt x="147" y="308"/>
                  </a:cubicBezTo>
                  <a:cubicBezTo>
                    <a:pt x="281" y="308"/>
                    <a:pt x="360" y="140"/>
                    <a:pt x="259" y="50"/>
                  </a:cubicBezTo>
                  <a:cubicBezTo>
                    <a:pt x="229" y="16"/>
                    <a:pt x="190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21"/>
            <p:cNvSpPr/>
            <p:nvPr/>
          </p:nvSpPr>
          <p:spPr>
            <a:xfrm>
              <a:off x="1775525" y="3838100"/>
              <a:ext cx="10150" cy="7550"/>
            </a:xfrm>
            <a:custGeom>
              <a:avLst/>
              <a:gdLst/>
              <a:ahLst/>
              <a:cxnLst/>
              <a:rect l="l" t="t" r="r" b="b"/>
              <a:pathLst>
                <a:path w="406" h="302" extrusionOk="0">
                  <a:moveTo>
                    <a:pt x="203" y="1"/>
                  </a:moveTo>
                  <a:cubicBezTo>
                    <a:pt x="68" y="1"/>
                    <a:pt x="0" y="158"/>
                    <a:pt x="102" y="259"/>
                  </a:cubicBezTo>
                  <a:cubicBezTo>
                    <a:pt x="130" y="288"/>
                    <a:pt x="169" y="302"/>
                    <a:pt x="208" y="302"/>
                  </a:cubicBezTo>
                  <a:cubicBezTo>
                    <a:pt x="248" y="302"/>
                    <a:pt x="287" y="288"/>
                    <a:pt x="315" y="259"/>
                  </a:cubicBezTo>
                  <a:cubicBezTo>
                    <a:pt x="405" y="158"/>
                    <a:pt x="338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21"/>
            <p:cNvSpPr/>
            <p:nvPr/>
          </p:nvSpPr>
          <p:spPr>
            <a:xfrm>
              <a:off x="1833150" y="3707525"/>
              <a:ext cx="9000" cy="7525"/>
            </a:xfrm>
            <a:custGeom>
              <a:avLst/>
              <a:gdLst/>
              <a:ahLst/>
              <a:cxnLst/>
              <a:rect l="l" t="t" r="r" b="b"/>
              <a:pathLst>
                <a:path w="360" h="301" extrusionOk="0">
                  <a:moveTo>
                    <a:pt x="207" y="0"/>
                  </a:moveTo>
                  <a:cubicBezTo>
                    <a:pt x="170" y="0"/>
                    <a:pt x="133" y="13"/>
                    <a:pt x="101" y="41"/>
                  </a:cubicBezTo>
                  <a:cubicBezTo>
                    <a:pt x="0" y="131"/>
                    <a:pt x="68" y="300"/>
                    <a:pt x="202" y="300"/>
                  </a:cubicBezTo>
                  <a:cubicBezTo>
                    <a:pt x="208" y="301"/>
                    <a:pt x="214" y="301"/>
                    <a:pt x="220" y="301"/>
                  </a:cubicBezTo>
                  <a:cubicBezTo>
                    <a:pt x="291" y="301"/>
                    <a:pt x="349" y="237"/>
                    <a:pt x="360" y="154"/>
                  </a:cubicBezTo>
                  <a:cubicBezTo>
                    <a:pt x="360" y="61"/>
                    <a:pt x="286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21"/>
            <p:cNvSpPr/>
            <p:nvPr/>
          </p:nvSpPr>
          <p:spPr>
            <a:xfrm>
              <a:off x="1782275" y="3574675"/>
              <a:ext cx="7875" cy="7775"/>
            </a:xfrm>
            <a:custGeom>
              <a:avLst/>
              <a:gdLst/>
              <a:ahLst/>
              <a:cxnLst/>
              <a:rect l="l" t="t" r="r" b="b"/>
              <a:pathLst>
                <a:path w="315" h="311" extrusionOk="0">
                  <a:moveTo>
                    <a:pt x="153" y="0"/>
                  </a:moveTo>
                  <a:cubicBezTo>
                    <a:pt x="76" y="0"/>
                    <a:pt x="0" y="63"/>
                    <a:pt x="0" y="161"/>
                  </a:cubicBezTo>
                  <a:cubicBezTo>
                    <a:pt x="0" y="251"/>
                    <a:pt x="75" y="311"/>
                    <a:pt x="152" y="311"/>
                  </a:cubicBezTo>
                  <a:cubicBezTo>
                    <a:pt x="190" y="311"/>
                    <a:pt x="229" y="296"/>
                    <a:pt x="259" y="262"/>
                  </a:cubicBezTo>
                  <a:cubicBezTo>
                    <a:pt x="315" y="206"/>
                    <a:pt x="315" y="105"/>
                    <a:pt x="259" y="49"/>
                  </a:cubicBezTo>
                  <a:cubicBezTo>
                    <a:pt x="229" y="15"/>
                    <a:pt x="191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21"/>
            <p:cNvSpPr/>
            <p:nvPr/>
          </p:nvSpPr>
          <p:spPr>
            <a:xfrm>
              <a:off x="1651000" y="3517700"/>
              <a:ext cx="7900" cy="7325"/>
            </a:xfrm>
            <a:custGeom>
              <a:avLst/>
              <a:gdLst/>
              <a:ahLst/>
              <a:cxnLst/>
              <a:rect l="l" t="t" r="r" b="b"/>
              <a:pathLst>
                <a:path w="316" h="293" extrusionOk="0">
                  <a:moveTo>
                    <a:pt x="160" y="0"/>
                  </a:moveTo>
                  <a:cubicBezTo>
                    <a:pt x="88" y="0"/>
                    <a:pt x="18" y="45"/>
                    <a:pt x="12" y="135"/>
                  </a:cubicBezTo>
                  <a:cubicBezTo>
                    <a:pt x="1" y="225"/>
                    <a:pt x="68" y="293"/>
                    <a:pt x="158" y="293"/>
                  </a:cubicBezTo>
                  <a:cubicBezTo>
                    <a:pt x="237" y="293"/>
                    <a:pt x="304" y="225"/>
                    <a:pt x="316" y="147"/>
                  </a:cubicBezTo>
                  <a:lnTo>
                    <a:pt x="316" y="135"/>
                  </a:lnTo>
                  <a:cubicBezTo>
                    <a:pt x="304" y="45"/>
                    <a:pt x="231" y="0"/>
                    <a:pt x="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21"/>
            <p:cNvSpPr/>
            <p:nvPr/>
          </p:nvSpPr>
          <p:spPr>
            <a:xfrm>
              <a:off x="1517775" y="3569325"/>
              <a:ext cx="7900" cy="7600"/>
            </a:xfrm>
            <a:custGeom>
              <a:avLst/>
              <a:gdLst/>
              <a:ahLst/>
              <a:cxnLst/>
              <a:rect l="l" t="t" r="r" b="b"/>
              <a:pathLst>
                <a:path w="316" h="304" extrusionOk="0">
                  <a:moveTo>
                    <a:pt x="153" y="0"/>
                  </a:moveTo>
                  <a:cubicBezTo>
                    <a:pt x="76" y="0"/>
                    <a:pt x="1" y="60"/>
                    <a:pt x="1" y="150"/>
                  </a:cubicBezTo>
                  <a:cubicBezTo>
                    <a:pt x="1" y="243"/>
                    <a:pt x="80" y="304"/>
                    <a:pt x="159" y="304"/>
                  </a:cubicBezTo>
                  <a:cubicBezTo>
                    <a:pt x="195" y="304"/>
                    <a:pt x="231" y="291"/>
                    <a:pt x="260" y="263"/>
                  </a:cubicBezTo>
                  <a:cubicBezTo>
                    <a:pt x="316" y="206"/>
                    <a:pt x="316" y="105"/>
                    <a:pt x="260" y="49"/>
                  </a:cubicBezTo>
                  <a:cubicBezTo>
                    <a:pt x="230" y="15"/>
                    <a:pt x="191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21"/>
            <p:cNvSpPr/>
            <p:nvPr/>
          </p:nvSpPr>
          <p:spPr>
            <a:xfrm>
              <a:off x="1460250" y="3699825"/>
              <a:ext cx="8950" cy="7800"/>
            </a:xfrm>
            <a:custGeom>
              <a:avLst/>
              <a:gdLst/>
              <a:ahLst/>
              <a:cxnLst/>
              <a:rect l="l" t="t" r="r" b="b"/>
              <a:pathLst>
                <a:path w="358" h="312" extrusionOk="0">
                  <a:moveTo>
                    <a:pt x="166" y="1"/>
                  </a:moveTo>
                  <a:cubicBezTo>
                    <a:pt x="76" y="1"/>
                    <a:pt x="9" y="68"/>
                    <a:pt x="9" y="158"/>
                  </a:cubicBezTo>
                  <a:cubicBezTo>
                    <a:pt x="1" y="251"/>
                    <a:pt x="78" y="311"/>
                    <a:pt x="156" y="311"/>
                  </a:cubicBezTo>
                  <a:cubicBezTo>
                    <a:pt x="192" y="311"/>
                    <a:pt x="228" y="299"/>
                    <a:pt x="256" y="270"/>
                  </a:cubicBezTo>
                  <a:cubicBezTo>
                    <a:pt x="357" y="169"/>
                    <a:pt x="301" y="12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21"/>
            <p:cNvSpPr/>
            <p:nvPr/>
          </p:nvSpPr>
          <p:spPr>
            <a:xfrm>
              <a:off x="1551675" y="3904675"/>
              <a:ext cx="18425" cy="15250"/>
            </a:xfrm>
            <a:custGeom>
              <a:avLst/>
              <a:gdLst/>
              <a:ahLst/>
              <a:cxnLst/>
              <a:rect l="l" t="t" r="r" b="b"/>
              <a:pathLst>
                <a:path w="737" h="610" extrusionOk="0">
                  <a:moveTo>
                    <a:pt x="381" y="0"/>
                  </a:moveTo>
                  <a:cubicBezTo>
                    <a:pt x="261" y="0"/>
                    <a:pt x="146" y="72"/>
                    <a:pt x="95" y="182"/>
                  </a:cubicBezTo>
                  <a:cubicBezTo>
                    <a:pt x="0" y="392"/>
                    <a:pt x="163" y="609"/>
                    <a:pt x="366" y="609"/>
                  </a:cubicBezTo>
                  <a:cubicBezTo>
                    <a:pt x="402" y="609"/>
                    <a:pt x="440" y="602"/>
                    <a:pt x="478" y="587"/>
                  </a:cubicBezTo>
                  <a:cubicBezTo>
                    <a:pt x="736" y="486"/>
                    <a:pt x="736" y="137"/>
                    <a:pt x="500" y="25"/>
                  </a:cubicBezTo>
                  <a:cubicBezTo>
                    <a:pt x="461" y="8"/>
                    <a:pt x="421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21"/>
            <p:cNvSpPr/>
            <p:nvPr/>
          </p:nvSpPr>
          <p:spPr>
            <a:xfrm>
              <a:off x="1723650" y="3908075"/>
              <a:ext cx="18450" cy="15400"/>
            </a:xfrm>
            <a:custGeom>
              <a:avLst/>
              <a:gdLst/>
              <a:ahLst/>
              <a:cxnLst/>
              <a:rect l="l" t="t" r="r" b="b"/>
              <a:pathLst>
                <a:path w="738" h="616" extrusionOk="0">
                  <a:moveTo>
                    <a:pt x="374" y="0"/>
                  </a:moveTo>
                  <a:cubicBezTo>
                    <a:pt x="170" y="0"/>
                    <a:pt x="0" y="209"/>
                    <a:pt x="85" y="417"/>
                  </a:cubicBezTo>
                  <a:cubicBezTo>
                    <a:pt x="129" y="540"/>
                    <a:pt x="249" y="615"/>
                    <a:pt x="374" y="615"/>
                  </a:cubicBezTo>
                  <a:cubicBezTo>
                    <a:pt x="409" y="615"/>
                    <a:pt x="445" y="609"/>
                    <a:pt x="479" y="597"/>
                  </a:cubicBezTo>
                  <a:cubicBezTo>
                    <a:pt x="726" y="496"/>
                    <a:pt x="737" y="136"/>
                    <a:pt x="490" y="24"/>
                  </a:cubicBezTo>
                  <a:cubicBezTo>
                    <a:pt x="451" y="8"/>
                    <a:pt x="412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21"/>
            <p:cNvSpPr/>
            <p:nvPr/>
          </p:nvSpPr>
          <p:spPr>
            <a:xfrm>
              <a:off x="1847475" y="3789775"/>
              <a:ext cx="18700" cy="15275"/>
            </a:xfrm>
            <a:custGeom>
              <a:avLst/>
              <a:gdLst/>
              <a:ahLst/>
              <a:cxnLst/>
              <a:rect l="l" t="t" r="r" b="b"/>
              <a:pathLst>
                <a:path w="748" h="611" extrusionOk="0">
                  <a:moveTo>
                    <a:pt x="375" y="0"/>
                  </a:moveTo>
                  <a:cubicBezTo>
                    <a:pt x="338" y="0"/>
                    <a:pt x="298" y="7"/>
                    <a:pt x="259" y="23"/>
                  </a:cubicBezTo>
                  <a:cubicBezTo>
                    <a:pt x="12" y="124"/>
                    <a:pt x="0" y="472"/>
                    <a:pt x="248" y="585"/>
                  </a:cubicBezTo>
                  <a:cubicBezTo>
                    <a:pt x="289" y="602"/>
                    <a:pt x="332" y="611"/>
                    <a:pt x="373" y="611"/>
                  </a:cubicBezTo>
                  <a:cubicBezTo>
                    <a:pt x="492" y="611"/>
                    <a:pt x="603" y="544"/>
                    <a:pt x="652" y="427"/>
                  </a:cubicBezTo>
                  <a:cubicBezTo>
                    <a:pt x="748" y="218"/>
                    <a:pt x="585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21"/>
            <p:cNvSpPr/>
            <p:nvPr/>
          </p:nvSpPr>
          <p:spPr>
            <a:xfrm>
              <a:off x="1851225" y="3618600"/>
              <a:ext cx="17625" cy="15200"/>
            </a:xfrm>
            <a:custGeom>
              <a:avLst/>
              <a:gdLst/>
              <a:ahLst/>
              <a:cxnLst/>
              <a:rect l="l" t="t" r="r" b="b"/>
              <a:pathLst>
                <a:path w="705" h="608" extrusionOk="0">
                  <a:moveTo>
                    <a:pt x="364" y="0"/>
                  </a:moveTo>
                  <a:cubicBezTo>
                    <a:pt x="253" y="0"/>
                    <a:pt x="141" y="60"/>
                    <a:pt x="87" y="180"/>
                  </a:cubicBezTo>
                  <a:cubicBezTo>
                    <a:pt x="1" y="390"/>
                    <a:pt x="157" y="608"/>
                    <a:pt x="364" y="608"/>
                  </a:cubicBezTo>
                  <a:cubicBezTo>
                    <a:pt x="402" y="608"/>
                    <a:pt x="441" y="601"/>
                    <a:pt x="480" y="585"/>
                  </a:cubicBezTo>
                  <a:cubicBezTo>
                    <a:pt x="626" y="529"/>
                    <a:pt x="705" y="349"/>
                    <a:pt x="649" y="192"/>
                  </a:cubicBezTo>
                  <a:cubicBezTo>
                    <a:pt x="597" y="65"/>
                    <a:pt x="480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21"/>
            <p:cNvSpPr/>
            <p:nvPr/>
          </p:nvSpPr>
          <p:spPr>
            <a:xfrm>
              <a:off x="1732100" y="3495075"/>
              <a:ext cx="17875" cy="15350"/>
            </a:xfrm>
            <a:custGeom>
              <a:avLst/>
              <a:gdLst/>
              <a:ahLst/>
              <a:cxnLst/>
              <a:rect l="l" t="t" r="r" b="b"/>
              <a:pathLst>
                <a:path w="715" h="614" extrusionOk="0">
                  <a:moveTo>
                    <a:pt x="364" y="1"/>
                  </a:moveTo>
                  <a:cubicBezTo>
                    <a:pt x="164" y="1"/>
                    <a:pt x="1" y="208"/>
                    <a:pt x="85" y="422"/>
                  </a:cubicBezTo>
                  <a:cubicBezTo>
                    <a:pt x="136" y="549"/>
                    <a:pt x="253" y="613"/>
                    <a:pt x="369" y="613"/>
                  </a:cubicBezTo>
                  <a:cubicBezTo>
                    <a:pt x="481" y="613"/>
                    <a:pt x="592" y="554"/>
                    <a:pt x="647" y="433"/>
                  </a:cubicBezTo>
                  <a:cubicBezTo>
                    <a:pt x="714" y="276"/>
                    <a:pt x="647" y="96"/>
                    <a:pt x="489" y="29"/>
                  </a:cubicBezTo>
                  <a:cubicBezTo>
                    <a:pt x="447" y="9"/>
                    <a:pt x="40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21"/>
            <p:cNvSpPr/>
            <p:nvPr/>
          </p:nvSpPr>
          <p:spPr>
            <a:xfrm>
              <a:off x="1560500" y="3491675"/>
              <a:ext cx="18200" cy="15225"/>
            </a:xfrm>
            <a:custGeom>
              <a:avLst/>
              <a:gdLst/>
              <a:ahLst/>
              <a:cxnLst/>
              <a:rect l="l" t="t" r="r" b="b"/>
              <a:pathLst>
                <a:path w="728" h="609" extrusionOk="0">
                  <a:moveTo>
                    <a:pt x="358" y="0"/>
                  </a:moveTo>
                  <a:cubicBezTo>
                    <a:pt x="325" y="0"/>
                    <a:pt x="291" y="6"/>
                    <a:pt x="259" y="18"/>
                  </a:cubicBezTo>
                  <a:cubicBezTo>
                    <a:pt x="1" y="120"/>
                    <a:pt x="1" y="479"/>
                    <a:pt x="248" y="581"/>
                  </a:cubicBezTo>
                  <a:cubicBezTo>
                    <a:pt x="290" y="600"/>
                    <a:pt x="333" y="608"/>
                    <a:pt x="373" y="608"/>
                  </a:cubicBezTo>
                  <a:cubicBezTo>
                    <a:pt x="570" y="608"/>
                    <a:pt x="727" y="403"/>
                    <a:pt x="653" y="198"/>
                  </a:cubicBezTo>
                  <a:cubicBezTo>
                    <a:pt x="600" y="75"/>
                    <a:pt x="479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21"/>
            <p:cNvSpPr/>
            <p:nvPr/>
          </p:nvSpPr>
          <p:spPr>
            <a:xfrm>
              <a:off x="1436150" y="3610075"/>
              <a:ext cx="18700" cy="15300"/>
            </a:xfrm>
            <a:custGeom>
              <a:avLst/>
              <a:gdLst/>
              <a:ahLst/>
              <a:cxnLst/>
              <a:rect l="l" t="t" r="r" b="b"/>
              <a:pathLst>
                <a:path w="748" h="612" extrusionOk="0">
                  <a:moveTo>
                    <a:pt x="375" y="1"/>
                  </a:moveTo>
                  <a:cubicBezTo>
                    <a:pt x="257" y="1"/>
                    <a:pt x="145" y="68"/>
                    <a:pt x="96" y="184"/>
                  </a:cubicBezTo>
                  <a:cubicBezTo>
                    <a:pt x="0" y="394"/>
                    <a:pt x="163" y="611"/>
                    <a:pt x="373" y="611"/>
                  </a:cubicBezTo>
                  <a:cubicBezTo>
                    <a:pt x="410" y="611"/>
                    <a:pt x="450" y="604"/>
                    <a:pt x="489" y="589"/>
                  </a:cubicBezTo>
                  <a:cubicBezTo>
                    <a:pt x="736" y="488"/>
                    <a:pt x="748" y="139"/>
                    <a:pt x="500" y="27"/>
                  </a:cubicBezTo>
                  <a:cubicBezTo>
                    <a:pt x="459" y="9"/>
                    <a:pt x="417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21"/>
            <p:cNvSpPr/>
            <p:nvPr/>
          </p:nvSpPr>
          <p:spPr>
            <a:xfrm>
              <a:off x="1430450" y="3781300"/>
              <a:ext cx="20200" cy="15425"/>
            </a:xfrm>
            <a:custGeom>
              <a:avLst/>
              <a:gdLst/>
              <a:ahLst/>
              <a:cxnLst/>
              <a:rect l="l" t="t" r="r" b="b"/>
              <a:pathLst>
                <a:path w="808" h="617" extrusionOk="0">
                  <a:moveTo>
                    <a:pt x="463" y="0"/>
                  </a:moveTo>
                  <a:cubicBezTo>
                    <a:pt x="424" y="0"/>
                    <a:pt x="385" y="8"/>
                    <a:pt x="346" y="24"/>
                  </a:cubicBezTo>
                  <a:cubicBezTo>
                    <a:pt x="1" y="143"/>
                    <a:pt x="140" y="616"/>
                    <a:pt x="438" y="616"/>
                  </a:cubicBezTo>
                  <a:cubicBezTo>
                    <a:pt x="480" y="616"/>
                    <a:pt x="524" y="607"/>
                    <a:pt x="571" y="587"/>
                  </a:cubicBezTo>
                  <a:cubicBezTo>
                    <a:pt x="728" y="530"/>
                    <a:pt x="807" y="350"/>
                    <a:pt x="740" y="193"/>
                  </a:cubicBezTo>
                  <a:cubicBezTo>
                    <a:pt x="697" y="74"/>
                    <a:pt x="584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21"/>
            <p:cNvSpPr/>
            <p:nvPr/>
          </p:nvSpPr>
          <p:spPr>
            <a:xfrm>
              <a:off x="1457925" y="3884300"/>
              <a:ext cx="8175" cy="7600"/>
            </a:xfrm>
            <a:custGeom>
              <a:avLst/>
              <a:gdLst/>
              <a:ahLst/>
              <a:cxnLst/>
              <a:rect l="l" t="t" r="r" b="b"/>
              <a:pathLst>
                <a:path w="327" h="304" extrusionOk="0">
                  <a:moveTo>
                    <a:pt x="168" y="1"/>
                  </a:moveTo>
                  <a:cubicBezTo>
                    <a:pt x="132" y="1"/>
                    <a:pt x="96" y="13"/>
                    <a:pt x="68" y="42"/>
                  </a:cubicBezTo>
                  <a:cubicBezTo>
                    <a:pt x="0" y="109"/>
                    <a:pt x="0" y="199"/>
                    <a:pt x="68" y="255"/>
                  </a:cubicBezTo>
                  <a:cubicBezTo>
                    <a:pt x="98" y="289"/>
                    <a:pt x="137" y="304"/>
                    <a:pt x="175" y="304"/>
                  </a:cubicBezTo>
                  <a:cubicBezTo>
                    <a:pt x="251" y="304"/>
                    <a:pt x="326" y="244"/>
                    <a:pt x="326" y="154"/>
                  </a:cubicBezTo>
                  <a:cubicBezTo>
                    <a:pt x="326" y="61"/>
                    <a:pt x="247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21"/>
            <p:cNvSpPr/>
            <p:nvPr/>
          </p:nvSpPr>
          <p:spPr>
            <a:xfrm>
              <a:off x="1642025" y="3964500"/>
              <a:ext cx="8725" cy="7700"/>
            </a:xfrm>
            <a:custGeom>
              <a:avLst/>
              <a:gdLst/>
              <a:ahLst/>
              <a:cxnLst/>
              <a:rect l="l" t="t" r="r" b="b"/>
              <a:pathLst>
                <a:path w="349" h="308" extrusionOk="0">
                  <a:moveTo>
                    <a:pt x="152" y="0"/>
                  </a:moveTo>
                  <a:cubicBezTo>
                    <a:pt x="75" y="0"/>
                    <a:pt x="0" y="60"/>
                    <a:pt x="0" y="150"/>
                  </a:cubicBezTo>
                  <a:cubicBezTo>
                    <a:pt x="0" y="240"/>
                    <a:pt x="68" y="308"/>
                    <a:pt x="146" y="308"/>
                  </a:cubicBezTo>
                  <a:cubicBezTo>
                    <a:pt x="281" y="308"/>
                    <a:pt x="349" y="150"/>
                    <a:pt x="259" y="49"/>
                  </a:cubicBezTo>
                  <a:cubicBezTo>
                    <a:pt x="229" y="15"/>
                    <a:pt x="190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21"/>
            <p:cNvSpPr/>
            <p:nvPr/>
          </p:nvSpPr>
          <p:spPr>
            <a:xfrm>
              <a:off x="1828350" y="3891850"/>
              <a:ext cx="8475" cy="7700"/>
            </a:xfrm>
            <a:custGeom>
              <a:avLst/>
              <a:gdLst/>
              <a:ahLst/>
              <a:cxnLst/>
              <a:rect l="l" t="t" r="r" b="b"/>
              <a:pathLst>
                <a:path w="339" h="308" extrusionOk="0">
                  <a:moveTo>
                    <a:pt x="164" y="1"/>
                  </a:moveTo>
                  <a:cubicBezTo>
                    <a:pt x="125" y="1"/>
                    <a:pt x="85" y="15"/>
                    <a:pt x="57" y="43"/>
                  </a:cubicBezTo>
                  <a:cubicBezTo>
                    <a:pt x="1" y="99"/>
                    <a:pt x="1" y="201"/>
                    <a:pt x="57" y="257"/>
                  </a:cubicBezTo>
                  <a:cubicBezTo>
                    <a:pt x="85" y="290"/>
                    <a:pt x="125" y="307"/>
                    <a:pt x="164" y="307"/>
                  </a:cubicBezTo>
                  <a:cubicBezTo>
                    <a:pt x="203" y="307"/>
                    <a:pt x="243" y="290"/>
                    <a:pt x="271" y="257"/>
                  </a:cubicBezTo>
                  <a:cubicBezTo>
                    <a:pt x="338" y="201"/>
                    <a:pt x="338" y="99"/>
                    <a:pt x="271" y="43"/>
                  </a:cubicBezTo>
                  <a:cubicBezTo>
                    <a:pt x="243" y="15"/>
                    <a:pt x="203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21"/>
            <p:cNvSpPr/>
            <p:nvPr/>
          </p:nvSpPr>
          <p:spPr>
            <a:xfrm>
              <a:off x="1835200" y="3523425"/>
              <a:ext cx="9200" cy="7375"/>
            </a:xfrm>
            <a:custGeom>
              <a:avLst/>
              <a:gdLst/>
              <a:ahLst/>
              <a:cxnLst/>
              <a:rect l="l" t="t" r="r" b="b"/>
              <a:pathLst>
                <a:path w="368" h="295" extrusionOk="0">
                  <a:moveTo>
                    <a:pt x="206" y="0"/>
                  </a:moveTo>
                  <a:cubicBezTo>
                    <a:pt x="93" y="0"/>
                    <a:pt x="1" y="132"/>
                    <a:pt x="87" y="244"/>
                  </a:cubicBezTo>
                  <a:cubicBezTo>
                    <a:pt x="115" y="277"/>
                    <a:pt x="154" y="294"/>
                    <a:pt x="193" y="294"/>
                  </a:cubicBezTo>
                  <a:cubicBezTo>
                    <a:pt x="233" y="294"/>
                    <a:pt x="272" y="277"/>
                    <a:pt x="300" y="244"/>
                  </a:cubicBezTo>
                  <a:cubicBezTo>
                    <a:pt x="357" y="187"/>
                    <a:pt x="368" y="98"/>
                    <a:pt x="312" y="41"/>
                  </a:cubicBezTo>
                  <a:cubicBezTo>
                    <a:pt x="277" y="12"/>
                    <a:pt x="241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21"/>
            <p:cNvSpPr/>
            <p:nvPr/>
          </p:nvSpPr>
          <p:spPr>
            <a:xfrm>
              <a:off x="1651300" y="3442950"/>
              <a:ext cx="9000" cy="7700"/>
            </a:xfrm>
            <a:custGeom>
              <a:avLst/>
              <a:gdLst/>
              <a:ahLst/>
              <a:cxnLst/>
              <a:rect l="l" t="t" r="r" b="b"/>
              <a:pathLst>
                <a:path w="360" h="308" extrusionOk="0">
                  <a:moveTo>
                    <a:pt x="214" y="0"/>
                  </a:moveTo>
                  <a:cubicBezTo>
                    <a:pt x="79" y="0"/>
                    <a:pt x="0" y="157"/>
                    <a:pt x="101" y="259"/>
                  </a:cubicBezTo>
                  <a:cubicBezTo>
                    <a:pt x="131" y="292"/>
                    <a:pt x="170" y="307"/>
                    <a:pt x="208" y="307"/>
                  </a:cubicBezTo>
                  <a:cubicBezTo>
                    <a:pt x="285" y="307"/>
                    <a:pt x="360" y="247"/>
                    <a:pt x="360" y="157"/>
                  </a:cubicBezTo>
                  <a:cubicBezTo>
                    <a:pt x="360" y="67"/>
                    <a:pt x="292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21"/>
            <p:cNvSpPr/>
            <p:nvPr/>
          </p:nvSpPr>
          <p:spPr>
            <a:xfrm>
              <a:off x="1464675" y="3515525"/>
              <a:ext cx="10125" cy="7550"/>
            </a:xfrm>
            <a:custGeom>
              <a:avLst/>
              <a:gdLst/>
              <a:ahLst/>
              <a:cxnLst/>
              <a:rect l="l" t="t" r="r" b="b"/>
              <a:pathLst>
                <a:path w="405" h="302" extrusionOk="0">
                  <a:moveTo>
                    <a:pt x="204" y="0"/>
                  </a:moveTo>
                  <a:cubicBezTo>
                    <a:pt x="166" y="0"/>
                    <a:pt x="129" y="14"/>
                    <a:pt x="101" y="43"/>
                  </a:cubicBezTo>
                  <a:cubicBezTo>
                    <a:pt x="0" y="144"/>
                    <a:pt x="68" y="301"/>
                    <a:pt x="203" y="301"/>
                  </a:cubicBezTo>
                  <a:cubicBezTo>
                    <a:pt x="337" y="301"/>
                    <a:pt x="405" y="144"/>
                    <a:pt x="315" y="43"/>
                  </a:cubicBezTo>
                  <a:cubicBezTo>
                    <a:pt x="281" y="14"/>
                    <a:pt x="242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21"/>
            <p:cNvSpPr/>
            <p:nvPr/>
          </p:nvSpPr>
          <p:spPr>
            <a:xfrm>
              <a:off x="1385400" y="3698425"/>
              <a:ext cx="8750" cy="7500"/>
            </a:xfrm>
            <a:custGeom>
              <a:avLst/>
              <a:gdLst/>
              <a:ahLst/>
              <a:cxnLst/>
              <a:rect l="l" t="t" r="r" b="b"/>
              <a:pathLst>
                <a:path w="350" h="300" extrusionOk="0">
                  <a:moveTo>
                    <a:pt x="158" y="0"/>
                  </a:moveTo>
                  <a:cubicBezTo>
                    <a:pt x="68" y="0"/>
                    <a:pt x="1" y="68"/>
                    <a:pt x="1" y="147"/>
                  </a:cubicBezTo>
                  <a:cubicBezTo>
                    <a:pt x="1" y="239"/>
                    <a:pt x="75" y="300"/>
                    <a:pt x="154" y="300"/>
                  </a:cubicBezTo>
                  <a:cubicBezTo>
                    <a:pt x="190" y="300"/>
                    <a:pt x="228" y="287"/>
                    <a:pt x="259" y="259"/>
                  </a:cubicBezTo>
                  <a:cubicBezTo>
                    <a:pt x="349" y="169"/>
                    <a:pt x="293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35" name="Google Shape;4835;p21"/>
          <p:cNvSpPr/>
          <p:nvPr/>
        </p:nvSpPr>
        <p:spPr>
          <a:xfrm rot="10800000" flipH="1">
            <a:off x="-13650" y="-819457"/>
            <a:ext cx="4000488" cy="6807370"/>
          </a:xfrm>
          <a:custGeom>
            <a:avLst/>
            <a:gdLst/>
            <a:ahLst/>
            <a:cxnLst/>
            <a:rect l="l" t="t" r="r" b="b"/>
            <a:pathLst>
              <a:path w="45746" h="77843" extrusionOk="0">
                <a:moveTo>
                  <a:pt x="0" y="0"/>
                </a:moveTo>
                <a:lnTo>
                  <a:pt x="27803" y="77517"/>
                </a:lnTo>
                <a:lnTo>
                  <a:pt x="45746" y="7784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6" name="Google Shape;4836;p21"/>
          <p:cNvSpPr/>
          <p:nvPr/>
        </p:nvSpPr>
        <p:spPr>
          <a:xfrm>
            <a:off x="-228800" y="540000"/>
            <a:ext cx="3105315" cy="631500"/>
          </a:xfrm>
          <a:custGeom>
            <a:avLst/>
            <a:gdLst/>
            <a:ahLst/>
            <a:cxnLst/>
            <a:rect l="l" t="t" r="r" b="b"/>
            <a:pathLst>
              <a:path w="69007" h="98518" extrusionOk="0">
                <a:moveTo>
                  <a:pt x="0" y="0"/>
                </a:moveTo>
                <a:lnTo>
                  <a:pt x="0" y="98518"/>
                </a:lnTo>
                <a:lnTo>
                  <a:pt x="69006" y="98518"/>
                </a:lnTo>
                <a:lnTo>
                  <a:pt x="6900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7" name="Google Shape;4837;p21"/>
          <p:cNvSpPr/>
          <p:nvPr/>
        </p:nvSpPr>
        <p:spPr>
          <a:xfrm>
            <a:off x="3667250" y="50"/>
            <a:ext cx="5476741" cy="5143378"/>
          </a:xfrm>
          <a:custGeom>
            <a:avLst/>
            <a:gdLst/>
            <a:ahLst/>
            <a:cxnLst/>
            <a:rect l="l" t="t" r="r" b="b"/>
            <a:pathLst>
              <a:path w="69007" h="98518" extrusionOk="0">
                <a:moveTo>
                  <a:pt x="0" y="0"/>
                </a:moveTo>
                <a:lnTo>
                  <a:pt x="0" y="98518"/>
                </a:lnTo>
                <a:lnTo>
                  <a:pt x="69006" y="98518"/>
                </a:lnTo>
                <a:lnTo>
                  <a:pt x="6900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8" name="Google Shape;4838;p21"/>
          <p:cNvSpPr txBox="1">
            <a:spLocks noGrp="1"/>
          </p:cNvSpPr>
          <p:nvPr>
            <p:ph type="subTitle" idx="1"/>
          </p:nvPr>
        </p:nvSpPr>
        <p:spPr>
          <a:xfrm>
            <a:off x="4839600" y="3637800"/>
            <a:ext cx="2889900" cy="9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39" name="Google Shape;4839;p21"/>
          <p:cNvSpPr txBox="1">
            <a:spLocks noGrp="1"/>
          </p:cNvSpPr>
          <p:nvPr>
            <p:ph type="title"/>
          </p:nvPr>
        </p:nvSpPr>
        <p:spPr>
          <a:xfrm>
            <a:off x="749825" y="486198"/>
            <a:ext cx="54033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rgbClr val="2A060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4840" name="Google Shape;4840;p21"/>
          <p:cNvGrpSpPr/>
          <p:nvPr/>
        </p:nvGrpSpPr>
        <p:grpSpPr>
          <a:xfrm>
            <a:off x="864478" y="4459238"/>
            <a:ext cx="918748" cy="1005787"/>
            <a:chOff x="1385400" y="3442950"/>
            <a:chExt cx="483450" cy="529250"/>
          </a:xfrm>
        </p:grpSpPr>
        <p:sp>
          <p:nvSpPr>
            <p:cNvPr id="4841" name="Google Shape;4841;p21"/>
            <p:cNvSpPr/>
            <p:nvPr/>
          </p:nvSpPr>
          <p:spPr>
            <a:xfrm>
              <a:off x="1608850" y="3719700"/>
              <a:ext cx="29450" cy="27775"/>
            </a:xfrm>
            <a:custGeom>
              <a:avLst/>
              <a:gdLst/>
              <a:ahLst/>
              <a:cxnLst/>
              <a:rect l="l" t="t" r="r" b="b"/>
              <a:pathLst>
                <a:path w="1178" h="1111" extrusionOk="0">
                  <a:moveTo>
                    <a:pt x="613" y="1"/>
                  </a:moveTo>
                  <a:cubicBezTo>
                    <a:pt x="478" y="1"/>
                    <a:pt x="340" y="50"/>
                    <a:pt x="225" y="161"/>
                  </a:cubicBezTo>
                  <a:cubicBezTo>
                    <a:pt x="12" y="364"/>
                    <a:pt x="1" y="712"/>
                    <a:pt x="214" y="937"/>
                  </a:cubicBezTo>
                  <a:cubicBezTo>
                    <a:pt x="327" y="1057"/>
                    <a:pt x="469" y="1111"/>
                    <a:pt x="609" y="1111"/>
                  </a:cubicBezTo>
                  <a:cubicBezTo>
                    <a:pt x="890" y="1111"/>
                    <a:pt x="1162" y="896"/>
                    <a:pt x="1170" y="566"/>
                  </a:cubicBezTo>
                  <a:cubicBezTo>
                    <a:pt x="1177" y="229"/>
                    <a:pt x="903" y="1"/>
                    <a:pt x="6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21"/>
            <p:cNvSpPr/>
            <p:nvPr/>
          </p:nvSpPr>
          <p:spPr>
            <a:xfrm>
              <a:off x="1658675" y="3720625"/>
              <a:ext cx="36775" cy="27500"/>
            </a:xfrm>
            <a:custGeom>
              <a:avLst/>
              <a:gdLst/>
              <a:ahLst/>
              <a:cxnLst/>
              <a:rect l="l" t="t" r="r" b="b"/>
              <a:pathLst>
                <a:path w="1471" h="1100" extrusionOk="0">
                  <a:moveTo>
                    <a:pt x="737" y="0"/>
                  </a:moveTo>
                  <a:cubicBezTo>
                    <a:pt x="251" y="0"/>
                    <a:pt x="1" y="577"/>
                    <a:pt x="335" y="934"/>
                  </a:cubicBezTo>
                  <a:cubicBezTo>
                    <a:pt x="444" y="1043"/>
                    <a:pt x="589" y="1100"/>
                    <a:pt x="735" y="1100"/>
                  </a:cubicBezTo>
                  <a:cubicBezTo>
                    <a:pt x="873" y="1100"/>
                    <a:pt x="1012" y="1049"/>
                    <a:pt x="1122" y="945"/>
                  </a:cubicBezTo>
                  <a:cubicBezTo>
                    <a:pt x="1470" y="608"/>
                    <a:pt x="1234" y="12"/>
                    <a:pt x="751" y="1"/>
                  </a:cubicBezTo>
                  <a:cubicBezTo>
                    <a:pt x="746" y="0"/>
                    <a:pt x="741" y="0"/>
                    <a:pt x="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21"/>
            <p:cNvSpPr/>
            <p:nvPr/>
          </p:nvSpPr>
          <p:spPr>
            <a:xfrm>
              <a:off x="1659725" y="3667775"/>
              <a:ext cx="36850" cy="27675"/>
            </a:xfrm>
            <a:custGeom>
              <a:avLst/>
              <a:gdLst/>
              <a:ahLst/>
              <a:cxnLst/>
              <a:rect l="l" t="t" r="r" b="b"/>
              <a:pathLst>
                <a:path w="1474" h="1107" extrusionOk="0">
                  <a:moveTo>
                    <a:pt x="742" y="1"/>
                  </a:moveTo>
                  <a:cubicBezTo>
                    <a:pt x="259" y="1"/>
                    <a:pt x="0" y="586"/>
                    <a:pt x="338" y="945"/>
                  </a:cubicBezTo>
                  <a:cubicBezTo>
                    <a:pt x="446" y="1054"/>
                    <a:pt x="589" y="1107"/>
                    <a:pt x="733" y="1107"/>
                  </a:cubicBezTo>
                  <a:cubicBezTo>
                    <a:pt x="873" y="1107"/>
                    <a:pt x="1014" y="1056"/>
                    <a:pt x="1125" y="957"/>
                  </a:cubicBezTo>
                  <a:cubicBezTo>
                    <a:pt x="1473" y="619"/>
                    <a:pt x="1237" y="12"/>
                    <a:pt x="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21"/>
            <p:cNvSpPr/>
            <p:nvPr/>
          </p:nvSpPr>
          <p:spPr>
            <a:xfrm>
              <a:off x="1611200" y="3666825"/>
              <a:ext cx="29425" cy="27575"/>
            </a:xfrm>
            <a:custGeom>
              <a:avLst/>
              <a:gdLst/>
              <a:ahLst/>
              <a:cxnLst/>
              <a:rect l="l" t="t" r="r" b="b"/>
              <a:pathLst>
                <a:path w="1177" h="1103" extrusionOk="0">
                  <a:moveTo>
                    <a:pt x="568" y="0"/>
                  </a:moveTo>
                  <a:cubicBezTo>
                    <a:pt x="288" y="0"/>
                    <a:pt x="15" y="215"/>
                    <a:pt x="8" y="545"/>
                  </a:cubicBezTo>
                  <a:cubicBezTo>
                    <a:pt x="0" y="877"/>
                    <a:pt x="278" y="1103"/>
                    <a:pt x="566" y="1103"/>
                  </a:cubicBezTo>
                  <a:cubicBezTo>
                    <a:pt x="698" y="1103"/>
                    <a:pt x="832" y="1055"/>
                    <a:pt x="941" y="950"/>
                  </a:cubicBezTo>
                  <a:cubicBezTo>
                    <a:pt x="1166" y="736"/>
                    <a:pt x="1177" y="387"/>
                    <a:pt x="963" y="174"/>
                  </a:cubicBezTo>
                  <a:cubicBezTo>
                    <a:pt x="851" y="54"/>
                    <a:pt x="709" y="0"/>
                    <a:pt x="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21"/>
            <p:cNvSpPr/>
            <p:nvPr/>
          </p:nvSpPr>
          <p:spPr>
            <a:xfrm>
              <a:off x="1603800" y="3760475"/>
              <a:ext cx="35725" cy="30600"/>
            </a:xfrm>
            <a:custGeom>
              <a:avLst/>
              <a:gdLst/>
              <a:ahLst/>
              <a:cxnLst/>
              <a:rect l="l" t="t" r="r" b="b"/>
              <a:pathLst>
                <a:path w="1429" h="1224" extrusionOk="0">
                  <a:moveTo>
                    <a:pt x="694" y="0"/>
                  </a:moveTo>
                  <a:cubicBezTo>
                    <a:pt x="467" y="0"/>
                    <a:pt x="241" y="124"/>
                    <a:pt x="135" y="374"/>
                  </a:cubicBezTo>
                  <a:cubicBezTo>
                    <a:pt x="0" y="677"/>
                    <a:pt x="146" y="1037"/>
                    <a:pt x="450" y="1172"/>
                  </a:cubicBezTo>
                  <a:cubicBezTo>
                    <a:pt x="531" y="1207"/>
                    <a:pt x="613" y="1223"/>
                    <a:pt x="692" y="1223"/>
                  </a:cubicBezTo>
                  <a:cubicBezTo>
                    <a:pt x="1095" y="1223"/>
                    <a:pt x="1429" y="808"/>
                    <a:pt x="1259" y="385"/>
                  </a:cubicBezTo>
                  <a:cubicBezTo>
                    <a:pt x="1157" y="129"/>
                    <a:pt x="925" y="0"/>
                    <a:pt x="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21"/>
            <p:cNvSpPr/>
            <p:nvPr/>
          </p:nvSpPr>
          <p:spPr>
            <a:xfrm>
              <a:off x="1660025" y="3761675"/>
              <a:ext cx="36825" cy="30475"/>
            </a:xfrm>
            <a:custGeom>
              <a:avLst/>
              <a:gdLst/>
              <a:ahLst/>
              <a:cxnLst/>
              <a:rect l="l" t="t" r="r" b="b"/>
              <a:pathLst>
                <a:path w="1473" h="1219" extrusionOk="0">
                  <a:moveTo>
                    <a:pt x="726" y="0"/>
                  </a:moveTo>
                  <a:cubicBezTo>
                    <a:pt x="328" y="0"/>
                    <a:pt x="0" y="412"/>
                    <a:pt x="168" y="832"/>
                  </a:cubicBezTo>
                  <a:cubicBezTo>
                    <a:pt x="264" y="1075"/>
                    <a:pt x="494" y="1218"/>
                    <a:pt x="739" y="1218"/>
                  </a:cubicBezTo>
                  <a:cubicBezTo>
                    <a:pt x="811" y="1218"/>
                    <a:pt x="884" y="1206"/>
                    <a:pt x="955" y="1180"/>
                  </a:cubicBezTo>
                  <a:cubicBezTo>
                    <a:pt x="1461" y="978"/>
                    <a:pt x="1472" y="270"/>
                    <a:pt x="978" y="56"/>
                  </a:cubicBezTo>
                  <a:cubicBezTo>
                    <a:pt x="893" y="18"/>
                    <a:pt x="808" y="0"/>
                    <a:pt x="7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21"/>
            <p:cNvSpPr/>
            <p:nvPr/>
          </p:nvSpPr>
          <p:spPr>
            <a:xfrm>
              <a:off x="1701325" y="3722300"/>
              <a:ext cx="37100" cy="30300"/>
            </a:xfrm>
            <a:custGeom>
              <a:avLst/>
              <a:gdLst/>
              <a:ahLst/>
              <a:cxnLst/>
              <a:rect l="l" t="t" r="r" b="b"/>
              <a:pathLst>
                <a:path w="1484" h="1212" extrusionOk="0">
                  <a:moveTo>
                    <a:pt x="749" y="0"/>
                  </a:moveTo>
                  <a:cubicBezTo>
                    <a:pt x="674" y="0"/>
                    <a:pt x="596" y="15"/>
                    <a:pt x="517" y="46"/>
                  </a:cubicBezTo>
                  <a:cubicBezTo>
                    <a:pt x="12" y="237"/>
                    <a:pt x="0" y="945"/>
                    <a:pt x="495" y="1159"/>
                  </a:cubicBezTo>
                  <a:cubicBezTo>
                    <a:pt x="575" y="1194"/>
                    <a:pt x="659" y="1211"/>
                    <a:pt x="741" y="1211"/>
                  </a:cubicBezTo>
                  <a:cubicBezTo>
                    <a:pt x="972" y="1211"/>
                    <a:pt x="1194" y="1079"/>
                    <a:pt x="1293" y="855"/>
                  </a:cubicBezTo>
                  <a:cubicBezTo>
                    <a:pt x="1483" y="428"/>
                    <a:pt x="1159" y="0"/>
                    <a:pt x="7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21"/>
            <p:cNvSpPr/>
            <p:nvPr/>
          </p:nvSpPr>
          <p:spPr>
            <a:xfrm>
              <a:off x="1702400" y="3665250"/>
              <a:ext cx="35775" cy="30300"/>
            </a:xfrm>
            <a:custGeom>
              <a:avLst/>
              <a:gdLst/>
              <a:ahLst/>
              <a:cxnLst/>
              <a:rect l="l" t="t" r="r" b="b"/>
              <a:pathLst>
                <a:path w="1431" h="1212" extrusionOk="0">
                  <a:moveTo>
                    <a:pt x="741" y="1"/>
                  </a:moveTo>
                  <a:cubicBezTo>
                    <a:pt x="517" y="1"/>
                    <a:pt x="292" y="119"/>
                    <a:pt x="182" y="361"/>
                  </a:cubicBezTo>
                  <a:cubicBezTo>
                    <a:pt x="0" y="782"/>
                    <a:pt x="332" y="1211"/>
                    <a:pt x="740" y="1211"/>
                  </a:cubicBezTo>
                  <a:cubicBezTo>
                    <a:pt x="811" y="1211"/>
                    <a:pt x="885" y="1198"/>
                    <a:pt x="958" y="1170"/>
                  </a:cubicBezTo>
                  <a:cubicBezTo>
                    <a:pt x="1273" y="1046"/>
                    <a:pt x="1430" y="698"/>
                    <a:pt x="1306" y="383"/>
                  </a:cubicBezTo>
                  <a:cubicBezTo>
                    <a:pt x="1209" y="130"/>
                    <a:pt x="976" y="1"/>
                    <a:pt x="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21"/>
            <p:cNvSpPr/>
            <p:nvPr/>
          </p:nvSpPr>
          <p:spPr>
            <a:xfrm>
              <a:off x="1662825" y="3624225"/>
              <a:ext cx="36850" cy="30400"/>
            </a:xfrm>
            <a:custGeom>
              <a:avLst/>
              <a:gdLst/>
              <a:ahLst/>
              <a:cxnLst/>
              <a:rect l="l" t="t" r="r" b="b"/>
              <a:pathLst>
                <a:path w="1474" h="1216" extrusionOk="0">
                  <a:moveTo>
                    <a:pt x="745" y="0"/>
                  </a:moveTo>
                  <a:cubicBezTo>
                    <a:pt x="671" y="0"/>
                    <a:pt x="594" y="14"/>
                    <a:pt x="517" y="45"/>
                  </a:cubicBezTo>
                  <a:cubicBezTo>
                    <a:pt x="11" y="236"/>
                    <a:pt x="0" y="945"/>
                    <a:pt x="495" y="1170"/>
                  </a:cubicBezTo>
                  <a:cubicBezTo>
                    <a:pt x="570" y="1200"/>
                    <a:pt x="649" y="1215"/>
                    <a:pt x="727" y="1215"/>
                  </a:cubicBezTo>
                  <a:cubicBezTo>
                    <a:pt x="963" y="1215"/>
                    <a:pt x="1192" y="1080"/>
                    <a:pt x="1293" y="844"/>
                  </a:cubicBezTo>
                  <a:lnTo>
                    <a:pt x="1293" y="855"/>
                  </a:lnTo>
                  <a:cubicBezTo>
                    <a:pt x="1474" y="436"/>
                    <a:pt x="1155" y="0"/>
                    <a:pt x="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21"/>
            <p:cNvSpPr/>
            <p:nvPr/>
          </p:nvSpPr>
          <p:spPr>
            <a:xfrm>
              <a:off x="1605475" y="3622875"/>
              <a:ext cx="36850" cy="30500"/>
            </a:xfrm>
            <a:custGeom>
              <a:avLst/>
              <a:gdLst/>
              <a:ahLst/>
              <a:cxnLst/>
              <a:rect l="l" t="t" r="r" b="b"/>
              <a:pathLst>
                <a:path w="1474" h="1220" extrusionOk="0">
                  <a:moveTo>
                    <a:pt x="739" y="1"/>
                  </a:moveTo>
                  <a:cubicBezTo>
                    <a:pt x="666" y="1"/>
                    <a:pt x="591" y="14"/>
                    <a:pt x="518" y="43"/>
                  </a:cubicBezTo>
                  <a:cubicBezTo>
                    <a:pt x="12" y="245"/>
                    <a:pt x="1" y="954"/>
                    <a:pt x="495" y="1167"/>
                  </a:cubicBezTo>
                  <a:cubicBezTo>
                    <a:pt x="578" y="1203"/>
                    <a:pt x="661" y="1219"/>
                    <a:pt x="741" y="1219"/>
                  </a:cubicBezTo>
                  <a:cubicBezTo>
                    <a:pt x="1142" y="1219"/>
                    <a:pt x="1473" y="813"/>
                    <a:pt x="1305" y="392"/>
                  </a:cubicBezTo>
                  <a:cubicBezTo>
                    <a:pt x="1210" y="150"/>
                    <a:pt x="982" y="1"/>
                    <a:pt x="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21"/>
            <p:cNvSpPr/>
            <p:nvPr/>
          </p:nvSpPr>
          <p:spPr>
            <a:xfrm>
              <a:off x="1564150" y="3662550"/>
              <a:ext cx="36850" cy="30300"/>
            </a:xfrm>
            <a:custGeom>
              <a:avLst/>
              <a:gdLst/>
              <a:ahLst/>
              <a:cxnLst/>
              <a:rect l="l" t="t" r="r" b="b"/>
              <a:pathLst>
                <a:path w="1474" h="1212" extrusionOk="0">
                  <a:moveTo>
                    <a:pt x="735" y="0"/>
                  </a:moveTo>
                  <a:cubicBezTo>
                    <a:pt x="503" y="0"/>
                    <a:pt x="281" y="135"/>
                    <a:pt x="181" y="367"/>
                  </a:cubicBezTo>
                  <a:cubicBezTo>
                    <a:pt x="0" y="785"/>
                    <a:pt x="318" y="1211"/>
                    <a:pt x="725" y="1211"/>
                  </a:cubicBezTo>
                  <a:cubicBezTo>
                    <a:pt x="800" y="1211"/>
                    <a:pt x="878" y="1197"/>
                    <a:pt x="957" y="1166"/>
                  </a:cubicBezTo>
                  <a:cubicBezTo>
                    <a:pt x="1463" y="974"/>
                    <a:pt x="1474" y="266"/>
                    <a:pt x="979" y="53"/>
                  </a:cubicBezTo>
                  <a:cubicBezTo>
                    <a:pt x="900" y="17"/>
                    <a:pt x="817" y="0"/>
                    <a:pt x="7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21"/>
            <p:cNvSpPr/>
            <p:nvPr/>
          </p:nvSpPr>
          <p:spPr>
            <a:xfrm>
              <a:off x="1564175" y="3719500"/>
              <a:ext cx="35725" cy="30200"/>
            </a:xfrm>
            <a:custGeom>
              <a:avLst/>
              <a:gdLst/>
              <a:ahLst/>
              <a:cxnLst/>
              <a:rect l="l" t="t" r="r" b="b"/>
              <a:pathLst>
                <a:path w="1429" h="1208" extrusionOk="0">
                  <a:moveTo>
                    <a:pt x="696" y="0"/>
                  </a:moveTo>
                  <a:cubicBezTo>
                    <a:pt x="623" y="0"/>
                    <a:pt x="548" y="15"/>
                    <a:pt x="472" y="46"/>
                  </a:cubicBezTo>
                  <a:cubicBezTo>
                    <a:pt x="157" y="158"/>
                    <a:pt x="0" y="518"/>
                    <a:pt x="124" y="821"/>
                  </a:cubicBezTo>
                  <a:cubicBezTo>
                    <a:pt x="221" y="1078"/>
                    <a:pt x="452" y="1208"/>
                    <a:pt x="685" y="1208"/>
                  </a:cubicBezTo>
                  <a:cubicBezTo>
                    <a:pt x="910" y="1208"/>
                    <a:pt x="1137" y="1087"/>
                    <a:pt x="1248" y="844"/>
                  </a:cubicBezTo>
                  <a:cubicBezTo>
                    <a:pt x="1429" y="434"/>
                    <a:pt x="1102" y="0"/>
                    <a:pt x="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21"/>
            <p:cNvSpPr/>
            <p:nvPr/>
          </p:nvSpPr>
          <p:spPr>
            <a:xfrm>
              <a:off x="1559950" y="3777300"/>
              <a:ext cx="20250" cy="15300"/>
            </a:xfrm>
            <a:custGeom>
              <a:avLst/>
              <a:gdLst/>
              <a:ahLst/>
              <a:cxnLst/>
              <a:rect l="l" t="t" r="r" b="b"/>
              <a:pathLst>
                <a:path w="810" h="612" extrusionOk="0">
                  <a:moveTo>
                    <a:pt x="407" y="0"/>
                  </a:moveTo>
                  <a:cubicBezTo>
                    <a:pt x="331" y="0"/>
                    <a:pt x="258" y="28"/>
                    <a:pt x="203" y="83"/>
                  </a:cubicBezTo>
                  <a:cubicBezTo>
                    <a:pt x="0" y="274"/>
                    <a:pt x="135" y="600"/>
                    <a:pt x="405" y="612"/>
                  </a:cubicBezTo>
                  <a:cubicBezTo>
                    <a:pt x="675" y="612"/>
                    <a:pt x="810" y="286"/>
                    <a:pt x="630" y="94"/>
                  </a:cubicBezTo>
                  <a:cubicBezTo>
                    <a:pt x="567" y="31"/>
                    <a:pt x="486" y="0"/>
                    <a:pt x="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21"/>
            <p:cNvSpPr/>
            <p:nvPr/>
          </p:nvSpPr>
          <p:spPr>
            <a:xfrm>
              <a:off x="1641175" y="3811625"/>
              <a:ext cx="17925" cy="15275"/>
            </a:xfrm>
            <a:custGeom>
              <a:avLst/>
              <a:gdLst/>
              <a:ahLst/>
              <a:cxnLst/>
              <a:rect l="l" t="t" r="r" b="b"/>
              <a:pathLst>
                <a:path w="717" h="611" extrusionOk="0">
                  <a:moveTo>
                    <a:pt x="311" y="1"/>
                  </a:moveTo>
                  <a:cubicBezTo>
                    <a:pt x="156" y="1"/>
                    <a:pt x="8" y="119"/>
                    <a:pt x="0" y="307"/>
                  </a:cubicBezTo>
                  <a:cubicBezTo>
                    <a:pt x="0" y="464"/>
                    <a:pt x="135" y="610"/>
                    <a:pt x="304" y="610"/>
                  </a:cubicBezTo>
                  <a:cubicBezTo>
                    <a:pt x="309" y="610"/>
                    <a:pt x="313" y="610"/>
                    <a:pt x="318" y="610"/>
                  </a:cubicBezTo>
                  <a:cubicBezTo>
                    <a:pt x="579" y="610"/>
                    <a:pt x="717" y="292"/>
                    <a:pt x="529" y="93"/>
                  </a:cubicBezTo>
                  <a:cubicBezTo>
                    <a:pt x="466" y="30"/>
                    <a:pt x="388" y="1"/>
                    <a:pt x="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21"/>
            <p:cNvSpPr/>
            <p:nvPr/>
          </p:nvSpPr>
          <p:spPr>
            <a:xfrm>
              <a:off x="1718750" y="3780500"/>
              <a:ext cx="20250" cy="15300"/>
            </a:xfrm>
            <a:custGeom>
              <a:avLst/>
              <a:gdLst/>
              <a:ahLst/>
              <a:cxnLst/>
              <a:rect l="l" t="t" r="r" b="b"/>
              <a:pathLst>
                <a:path w="810" h="612" extrusionOk="0">
                  <a:moveTo>
                    <a:pt x="416" y="0"/>
                  </a:moveTo>
                  <a:cubicBezTo>
                    <a:pt x="147" y="0"/>
                    <a:pt x="0" y="326"/>
                    <a:pt x="191" y="517"/>
                  </a:cubicBezTo>
                  <a:cubicBezTo>
                    <a:pt x="249" y="581"/>
                    <a:pt x="327" y="612"/>
                    <a:pt x="406" y="612"/>
                  </a:cubicBezTo>
                  <a:cubicBezTo>
                    <a:pt x="482" y="612"/>
                    <a:pt x="558" y="583"/>
                    <a:pt x="619" y="529"/>
                  </a:cubicBezTo>
                  <a:cubicBezTo>
                    <a:pt x="810" y="337"/>
                    <a:pt x="686" y="11"/>
                    <a:pt x="4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21"/>
            <p:cNvSpPr/>
            <p:nvPr/>
          </p:nvSpPr>
          <p:spPr>
            <a:xfrm>
              <a:off x="1753325" y="3702150"/>
              <a:ext cx="17925" cy="15400"/>
            </a:xfrm>
            <a:custGeom>
              <a:avLst/>
              <a:gdLst/>
              <a:ahLst/>
              <a:cxnLst/>
              <a:rect l="l" t="t" r="r" b="b"/>
              <a:pathLst>
                <a:path w="717" h="616" extrusionOk="0">
                  <a:moveTo>
                    <a:pt x="405" y="1"/>
                  </a:moveTo>
                  <a:cubicBezTo>
                    <a:pt x="331" y="1"/>
                    <a:pt x="255" y="27"/>
                    <a:pt x="191" y="87"/>
                  </a:cubicBezTo>
                  <a:cubicBezTo>
                    <a:pt x="0" y="279"/>
                    <a:pt x="124" y="605"/>
                    <a:pt x="394" y="616"/>
                  </a:cubicBezTo>
                  <a:cubicBezTo>
                    <a:pt x="562" y="616"/>
                    <a:pt x="708" y="481"/>
                    <a:pt x="708" y="312"/>
                  </a:cubicBezTo>
                  <a:cubicBezTo>
                    <a:pt x="716" y="127"/>
                    <a:pt x="565" y="1"/>
                    <a:pt x="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21"/>
            <p:cNvSpPr/>
            <p:nvPr/>
          </p:nvSpPr>
          <p:spPr>
            <a:xfrm>
              <a:off x="1723800" y="3622800"/>
              <a:ext cx="19175" cy="15050"/>
            </a:xfrm>
            <a:custGeom>
              <a:avLst/>
              <a:gdLst/>
              <a:ahLst/>
              <a:cxnLst/>
              <a:rect l="l" t="t" r="r" b="b"/>
              <a:pathLst>
                <a:path w="767" h="602" extrusionOk="0">
                  <a:moveTo>
                    <a:pt x="332" y="1"/>
                  </a:moveTo>
                  <a:cubicBezTo>
                    <a:pt x="263" y="1"/>
                    <a:pt x="191" y="27"/>
                    <a:pt x="124" y="91"/>
                  </a:cubicBezTo>
                  <a:cubicBezTo>
                    <a:pt x="1" y="204"/>
                    <a:pt x="1" y="395"/>
                    <a:pt x="113" y="507"/>
                  </a:cubicBezTo>
                  <a:cubicBezTo>
                    <a:pt x="171" y="570"/>
                    <a:pt x="252" y="601"/>
                    <a:pt x="332" y="601"/>
                  </a:cubicBezTo>
                  <a:cubicBezTo>
                    <a:pt x="409" y="601"/>
                    <a:pt x="485" y="573"/>
                    <a:pt x="540" y="518"/>
                  </a:cubicBezTo>
                  <a:lnTo>
                    <a:pt x="540" y="530"/>
                  </a:lnTo>
                  <a:cubicBezTo>
                    <a:pt x="766" y="312"/>
                    <a:pt x="569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21"/>
            <p:cNvSpPr/>
            <p:nvPr/>
          </p:nvSpPr>
          <p:spPr>
            <a:xfrm>
              <a:off x="1643225" y="3588250"/>
              <a:ext cx="17925" cy="15200"/>
            </a:xfrm>
            <a:custGeom>
              <a:avLst/>
              <a:gdLst/>
              <a:ahLst/>
              <a:cxnLst/>
              <a:rect l="l" t="t" r="r" b="b"/>
              <a:pathLst>
                <a:path w="717" h="608" extrusionOk="0">
                  <a:moveTo>
                    <a:pt x="400" y="0"/>
                  </a:moveTo>
                  <a:cubicBezTo>
                    <a:pt x="138" y="0"/>
                    <a:pt x="0" y="319"/>
                    <a:pt x="188" y="517"/>
                  </a:cubicBezTo>
                  <a:cubicBezTo>
                    <a:pt x="250" y="579"/>
                    <a:pt x="326" y="607"/>
                    <a:pt x="401" y="607"/>
                  </a:cubicBezTo>
                  <a:cubicBezTo>
                    <a:pt x="558" y="607"/>
                    <a:pt x="709" y="486"/>
                    <a:pt x="717" y="304"/>
                  </a:cubicBezTo>
                  <a:cubicBezTo>
                    <a:pt x="717" y="135"/>
                    <a:pt x="582" y="0"/>
                    <a:pt x="413" y="0"/>
                  </a:cubicBezTo>
                  <a:cubicBezTo>
                    <a:pt x="409" y="0"/>
                    <a:pt x="404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21"/>
            <p:cNvSpPr/>
            <p:nvPr/>
          </p:nvSpPr>
          <p:spPr>
            <a:xfrm>
              <a:off x="1565650" y="3619250"/>
              <a:ext cx="15975" cy="15200"/>
            </a:xfrm>
            <a:custGeom>
              <a:avLst/>
              <a:gdLst/>
              <a:ahLst/>
              <a:cxnLst/>
              <a:rect l="l" t="t" r="r" b="b"/>
              <a:pathLst>
                <a:path w="639" h="608" extrusionOk="0">
                  <a:moveTo>
                    <a:pt x="312" y="1"/>
                  </a:moveTo>
                  <a:cubicBezTo>
                    <a:pt x="158" y="1"/>
                    <a:pt x="8" y="121"/>
                    <a:pt x="8" y="301"/>
                  </a:cubicBezTo>
                  <a:cubicBezTo>
                    <a:pt x="1" y="486"/>
                    <a:pt x="152" y="607"/>
                    <a:pt x="313" y="607"/>
                  </a:cubicBezTo>
                  <a:cubicBezTo>
                    <a:pt x="386" y="607"/>
                    <a:pt x="462" y="582"/>
                    <a:pt x="526" y="525"/>
                  </a:cubicBezTo>
                  <a:cubicBezTo>
                    <a:pt x="638" y="402"/>
                    <a:pt x="638" y="222"/>
                    <a:pt x="526" y="98"/>
                  </a:cubicBezTo>
                  <a:cubicBezTo>
                    <a:pt x="466" y="31"/>
                    <a:pt x="388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21"/>
            <p:cNvSpPr/>
            <p:nvPr/>
          </p:nvSpPr>
          <p:spPr>
            <a:xfrm>
              <a:off x="1531275" y="3697575"/>
              <a:ext cx="17725" cy="15275"/>
            </a:xfrm>
            <a:custGeom>
              <a:avLst/>
              <a:gdLst/>
              <a:ahLst/>
              <a:cxnLst/>
              <a:rect l="l" t="t" r="r" b="b"/>
              <a:pathLst>
                <a:path w="709" h="611" extrusionOk="0">
                  <a:moveTo>
                    <a:pt x="315" y="1"/>
                  </a:moveTo>
                  <a:cubicBezTo>
                    <a:pt x="147" y="1"/>
                    <a:pt x="1" y="136"/>
                    <a:pt x="1" y="304"/>
                  </a:cubicBezTo>
                  <a:cubicBezTo>
                    <a:pt x="1" y="489"/>
                    <a:pt x="149" y="611"/>
                    <a:pt x="307" y="611"/>
                  </a:cubicBezTo>
                  <a:cubicBezTo>
                    <a:pt x="380" y="611"/>
                    <a:pt x="454" y="585"/>
                    <a:pt x="518" y="529"/>
                  </a:cubicBezTo>
                  <a:cubicBezTo>
                    <a:pt x="709" y="338"/>
                    <a:pt x="585" y="12"/>
                    <a:pt x="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21"/>
            <p:cNvSpPr/>
            <p:nvPr/>
          </p:nvSpPr>
          <p:spPr>
            <a:xfrm>
              <a:off x="1578225" y="3832600"/>
              <a:ext cx="26600" cy="22875"/>
            </a:xfrm>
            <a:custGeom>
              <a:avLst/>
              <a:gdLst/>
              <a:ahLst/>
              <a:cxnLst/>
              <a:rect l="l" t="t" r="r" b="b"/>
              <a:pathLst>
                <a:path w="1064" h="915" extrusionOk="0">
                  <a:moveTo>
                    <a:pt x="516" y="0"/>
                  </a:moveTo>
                  <a:cubicBezTo>
                    <a:pt x="346" y="0"/>
                    <a:pt x="174" y="93"/>
                    <a:pt x="90" y="277"/>
                  </a:cubicBezTo>
                  <a:cubicBezTo>
                    <a:pt x="0" y="502"/>
                    <a:pt x="101" y="772"/>
                    <a:pt x="326" y="873"/>
                  </a:cubicBezTo>
                  <a:cubicBezTo>
                    <a:pt x="389" y="902"/>
                    <a:pt x="453" y="915"/>
                    <a:pt x="515" y="915"/>
                  </a:cubicBezTo>
                  <a:cubicBezTo>
                    <a:pt x="815" y="915"/>
                    <a:pt x="1064" y="605"/>
                    <a:pt x="933" y="288"/>
                  </a:cubicBezTo>
                  <a:cubicBezTo>
                    <a:pt x="860" y="96"/>
                    <a:pt x="689" y="0"/>
                    <a:pt x="5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21"/>
            <p:cNvSpPr/>
            <p:nvPr/>
          </p:nvSpPr>
          <p:spPr>
            <a:xfrm>
              <a:off x="1691800" y="3834925"/>
              <a:ext cx="27825" cy="22800"/>
            </a:xfrm>
            <a:custGeom>
              <a:avLst/>
              <a:gdLst/>
              <a:ahLst/>
              <a:cxnLst/>
              <a:rect l="l" t="t" r="r" b="b"/>
              <a:pathLst>
                <a:path w="1113" h="912" extrusionOk="0">
                  <a:moveTo>
                    <a:pt x="547" y="0"/>
                  </a:moveTo>
                  <a:cubicBezTo>
                    <a:pt x="247" y="0"/>
                    <a:pt x="1" y="303"/>
                    <a:pt x="123" y="623"/>
                  </a:cubicBezTo>
                  <a:cubicBezTo>
                    <a:pt x="192" y="804"/>
                    <a:pt x="367" y="912"/>
                    <a:pt x="551" y="912"/>
                  </a:cubicBezTo>
                  <a:cubicBezTo>
                    <a:pt x="607" y="912"/>
                    <a:pt x="664" y="902"/>
                    <a:pt x="719" y="881"/>
                  </a:cubicBezTo>
                  <a:cubicBezTo>
                    <a:pt x="1101" y="735"/>
                    <a:pt x="1112" y="207"/>
                    <a:pt x="730" y="38"/>
                  </a:cubicBezTo>
                  <a:cubicBezTo>
                    <a:pt x="669" y="12"/>
                    <a:pt x="607" y="0"/>
                    <a:pt x="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21"/>
            <p:cNvSpPr/>
            <p:nvPr/>
          </p:nvSpPr>
          <p:spPr>
            <a:xfrm>
              <a:off x="1774400" y="3756075"/>
              <a:ext cx="27825" cy="22725"/>
            </a:xfrm>
            <a:custGeom>
              <a:avLst/>
              <a:gdLst/>
              <a:ahLst/>
              <a:cxnLst/>
              <a:rect l="l" t="t" r="r" b="b"/>
              <a:pathLst>
                <a:path w="1113" h="909" extrusionOk="0">
                  <a:moveTo>
                    <a:pt x="559" y="1"/>
                  </a:moveTo>
                  <a:cubicBezTo>
                    <a:pt x="505" y="1"/>
                    <a:pt x="449" y="11"/>
                    <a:pt x="394" y="33"/>
                  </a:cubicBezTo>
                  <a:cubicBezTo>
                    <a:pt x="12" y="179"/>
                    <a:pt x="0" y="707"/>
                    <a:pt x="371" y="865"/>
                  </a:cubicBezTo>
                  <a:cubicBezTo>
                    <a:pt x="435" y="895"/>
                    <a:pt x="500" y="909"/>
                    <a:pt x="565" y="909"/>
                  </a:cubicBezTo>
                  <a:cubicBezTo>
                    <a:pt x="740" y="909"/>
                    <a:pt x="904" y="804"/>
                    <a:pt x="978" y="640"/>
                  </a:cubicBezTo>
                  <a:cubicBezTo>
                    <a:pt x="1112" y="324"/>
                    <a:pt x="864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21"/>
            <p:cNvSpPr/>
            <p:nvPr/>
          </p:nvSpPr>
          <p:spPr>
            <a:xfrm>
              <a:off x="1776725" y="3641900"/>
              <a:ext cx="26650" cy="22775"/>
            </a:xfrm>
            <a:custGeom>
              <a:avLst/>
              <a:gdLst/>
              <a:ahLst/>
              <a:cxnLst/>
              <a:rect l="l" t="t" r="r" b="b"/>
              <a:pathLst>
                <a:path w="1066" h="911" extrusionOk="0">
                  <a:moveTo>
                    <a:pt x="552" y="0"/>
                  </a:moveTo>
                  <a:cubicBezTo>
                    <a:pt x="386" y="0"/>
                    <a:pt x="220" y="90"/>
                    <a:pt x="143" y="271"/>
                  </a:cubicBezTo>
                  <a:cubicBezTo>
                    <a:pt x="0" y="587"/>
                    <a:pt x="247" y="910"/>
                    <a:pt x="552" y="910"/>
                  </a:cubicBezTo>
                  <a:cubicBezTo>
                    <a:pt x="606" y="910"/>
                    <a:pt x="661" y="900"/>
                    <a:pt x="717" y="879"/>
                  </a:cubicBezTo>
                  <a:cubicBezTo>
                    <a:pt x="953" y="789"/>
                    <a:pt x="1065" y="519"/>
                    <a:pt x="975" y="294"/>
                  </a:cubicBezTo>
                  <a:cubicBezTo>
                    <a:pt x="901" y="99"/>
                    <a:pt x="726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21"/>
            <p:cNvSpPr/>
            <p:nvPr/>
          </p:nvSpPr>
          <p:spPr>
            <a:xfrm>
              <a:off x="1697450" y="3559650"/>
              <a:ext cx="26650" cy="22800"/>
            </a:xfrm>
            <a:custGeom>
              <a:avLst/>
              <a:gdLst/>
              <a:ahLst/>
              <a:cxnLst/>
              <a:rect l="l" t="t" r="r" b="b"/>
              <a:pathLst>
                <a:path w="1066" h="912" extrusionOk="0">
                  <a:moveTo>
                    <a:pt x="547" y="1"/>
                  </a:moveTo>
                  <a:cubicBezTo>
                    <a:pt x="243" y="1"/>
                    <a:pt x="0" y="310"/>
                    <a:pt x="122" y="627"/>
                  </a:cubicBezTo>
                  <a:cubicBezTo>
                    <a:pt x="201" y="815"/>
                    <a:pt x="377" y="911"/>
                    <a:pt x="552" y="911"/>
                  </a:cubicBezTo>
                  <a:cubicBezTo>
                    <a:pt x="723" y="911"/>
                    <a:pt x="893" y="821"/>
                    <a:pt x="976" y="638"/>
                  </a:cubicBezTo>
                  <a:cubicBezTo>
                    <a:pt x="1066" y="402"/>
                    <a:pt x="965" y="144"/>
                    <a:pt x="740" y="43"/>
                  </a:cubicBezTo>
                  <a:cubicBezTo>
                    <a:pt x="675" y="14"/>
                    <a:pt x="610" y="1"/>
                    <a:pt x="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21"/>
            <p:cNvSpPr/>
            <p:nvPr/>
          </p:nvSpPr>
          <p:spPr>
            <a:xfrm>
              <a:off x="1582725" y="3557275"/>
              <a:ext cx="27775" cy="22775"/>
            </a:xfrm>
            <a:custGeom>
              <a:avLst/>
              <a:gdLst/>
              <a:ahLst/>
              <a:cxnLst/>
              <a:rect l="l" t="t" r="r" b="b"/>
              <a:pathLst>
                <a:path w="1111" h="911" extrusionOk="0">
                  <a:moveTo>
                    <a:pt x="564" y="1"/>
                  </a:moveTo>
                  <a:cubicBezTo>
                    <a:pt x="508" y="1"/>
                    <a:pt x="450" y="12"/>
                    <a:pt x="393" y="36"/>
                  </a:cubicBezTo>
                  <a:cubicBezTo>
                    <a:pt x="11" y="183"/>
                    <a:pt x="0" y="711"/>
                    <a:pt x="382" y="868"/>
                  </a:cubicBezTo>
                  <a:cubicBezTo>
                    <a:pt x="446" y="897"/>
                    <a:pt x="509" y="910"/>
                    <a:pt x="571" y="910"/>
                  </a:cubicBezTo>
                  <a:cubicBezTo>
                    <a:pt x="868" y="910"/>
                    <a:pt x="1111" y="603"/>
                    <a:pt x="989" y="295"/>
                  </a:cubicBezTo>
                  <a:cubicBezTo>
                    <a:pt x="912" y="115"/>
                    <a:pt x="744" y="1"/>
                    <a:pt x="5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21"/>
            <p:cNvSpPr/>
            <p:nvPr/>
          </p:nvSpPr>
          <p:spPr>
            <a:xfrm>
              <a:off x="1500150" y="3636225"/>
              <a:ext cx="27775" cy="22825"/>
            </a:xfrm>
            <a:custGeom>
              <a:avLst/>
              <a:gdLst/>
              <a:ahLst/>
              <a:cxnLst/>
              <a:rect l="l" t="t" r="r" b="b"/>
              <a:pathLst>
                <a:path w="1111" h="913" extrusionOk="0">
                  <a:moveTo>
                    <a:pt x="558" y="0"/>
                  </a:moveTo>
                  <a:cubicBezTo>
                    <a:pt x="379" y="0"/>
                    <a:pt x="211" y="105"/>
                    <a:pt x="144" y="274"/>
                  </a:cubicBezTo>
                  <a:cubicBezTo>
                    <a:pt x="0" y="589"/>
                    <a:pt x="247" y="913"/>
                    <a:pt x="552" y="913"/>
                  </a:cubicBezTo>
                  <a:cubicBezTo>
                    <a:pt x="606" y="913"/>
                    <a:pt x="662" y="903"/>
                    <a:pt x="717" y="881"/>
                  </a:cubicBezTo>
                  <a:cubicBezTo>
                    <a:pt x="1099" y="735"/>
                    <a:pt x="1111" y="206"/>
                    <a:pt x="740" y="38"/>
                  </a:cubicBezTo>
                  <a:cubicBezTo>
                    <a:pt x="680" y="12"/>
                    <a:pt x="619" y="0"/>
                    <a:pt x="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21"/>
            <p:cNvSpPr/>
            <p:nvPr/>
          </p:nvSpPr>
          <p:spPr>
            <a:xfrm>
              <a:off x="1498950" y="3750475"/>
              <a:ext cx="26675" cy="22550"/>
            </a:xfrm>
            <a:custGeom>
              <a:avLst/>
              <a:gdLst/>
              <a:ahLst/>
              <a:cxnLst/>
              <a:rect l="l" t="t" r="r" b="b"/>
              <a:pathLst>
                <a:path w="1067" h="902" extrusionOk="0">
                  <a:moveTo>
                    <a:pt x="514" y="0"/>
                  </a:moveTo>
                  <a:cubicBezTo>
                    <a:pt x="460" y="0"/>
                    <a:pt x="405" y="10"/>
                    <a:pt x="349" y="32"/>
                  </a:cubicBezTo>
                  <a:cubicBezTo>
                    <a:pt x="113" y="122"/>
                    <a:pt x="1" y="380"/>
                    <a:pt x="91" y="617"/>
                  </a:cubicBezTo>
                  <a:cubicBezTo>
                    <a:pt x="165" y="806"/>
                    <a:pt x="340" y="902"/>
                    <a:pt x="514" y="902"/>
                  </a:cubicBezTo>
                  <a:cubicBezTo>
                    <a:pt x="680" y="902"/>
                    <a:pt x="846" y="815"/>
                    <a:pt x="923" y="639"/>
                  </a:cubicBezTo>
                  <a:cubicBezTo>
                    <a:pt x="1066" y="324"/>
                    <a:pt x="81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21"/>
            <p:cNvSpPr/>
            <p:nvPr/>
          </p:nvSpPr>
          <p:spPr>
            <a:xfrm>
              <a:off x="1511875" y="3832675"/>
              <a:ext cx="8175" cy="7600"/>
            </a:xfrm>
            <a:custGeom>
              <a:avLst/>
              <a:gdLst/>
              <a:ahLst/>
              <a:cxnLst/>
              <a:rect l="l" t="t" r="r" b="b"/>
              <a:pathLst>
                <a:path w="327" h="304" extrusionOk="0">
                  <a:moveTo>
                    <a:pt x="175" y="1"/>
                  </a:moveTo>
                  <a:cubicBezTo>
                    <a:pt x="137" y="1"/>
                    <a:pt x="98" y="16"/>
                    <a:pt x="68" y="49"/>
                  </a:cubicBezTo>
                  <a:cubicBezTo>
                    <a:pt x="1" y="105"/>
                    <a:pt x="1" y="207"/>
                    <a:pt x="68" y="263"/>
                  </a:cubicBezTo>
                  <a:cubicBezTo>
                    <a:pt x="97" y="291"/>
                    <a:pt x="133" y="304"/>
                    <a:pt x="169" y="304"/>
                  </a:cubicBezTo>
                  <a:cubicBezTo>
                    <a:pt x="248" y="304"/>
                    <a:pt x="327" y="243"/>
                    <a:pt x="327" y="150"/>
                  </a:cubicBezTo>
                  <a:cubicBezTo>
                    <a:pt x="327" y="60"/>
                    <a:pt x="252" y="1"/>
                    <a:pt x="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21"/>
            <p:cNvSpPr/>
            <p:nvPr/>
          </p:nvSpPr>
          <p:spPr>
            <a:xfrm>
              <a:off x="1643425" y="3890000"/>
              <a:ext cx="9025" cy="7725"/>
            </a:xfrm>
            <a:custGeom>
              <a:avLst/>
              <a:gdLst/>
              <a:ahLst/>
              <a:cxnLst/>
              <a:rect l="l" t="t" r="r" b="b"/>
              <a:pathLst>
                <a:path w="361" h="309" extrusionOk="0">
                  <a:moveTo>
                    <a:pt x="152" y="1"/>
                  </a:moveTo>
                  <a:cubicBezTo>
                    <a:pt x="75" y="1"/>
                    <a:pt x="0" y="61"/>
                    <a:pt x="0" y="151"/>
                  </a:cubicBezTo>
                  <a:cubicBezTo>
                    <a:pt x="0" y="230"/>
                    <a:pt x="68" y="297"/>
                    <a:pt x="147" y="308"/>
                  </a:cubicBezTo>
                  <a:cubicBezTo>
                    <a:pt x="281" y="308"/>
                    <a:pt x="360" y="140"/>
                    <a:pt x="259" y="50"/>
                  </a:cubicBezTo>
                  <a:cubicBezTo>
                    <a:pt x="229" y="16"/>
                    <a:pt x="190" y="1"/>
                    <a:pt x="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21"/>
            <p:cNvSpPr/>
            <p:nvPr/>
          </p:nvSpPr>
          <p:spPr>
            <a:xfrm>
              <a:off x="1775525" y="3838100"/>
              <a:ext cx="10150" cy="7550"/>
            </a:xfrm>
            <a:custGeom>
              <a:avLst/>
              <a:gdLst/>
              <a:ahLst/>
              <a:cxnLst/>
              <a:rect l="l" t="t" r="r" b="b"/>
              <a:pathLst>
                <a:path w="406" h="302" extrusionOk="0">
                  <a:moveTo>
                    <a:pt x="203" y="1"/>
                  </a:moveTo>
                  <a:cubicBezTo>
                    <a:pt x="68" y="1"/>
                    <a:pt x="0" y="158"/>
                    <a:pt x="102" y="259"/>
                  </a:cubicBezTo>
                  <a:cubicBezTo>
                    <a:pt x="130" y="288"/>
                    <a:pt x="169" y="302"/>
                    <a:pt x="208" y="302"/>
                  </a:cubicBezTo>
                  <a:cubicBezTo>
                    <a:pt x="248" y="302"/>
                    <a:pt x="287" y="288"/>
                    <a:pt x="315" y="259"/>
                  </a:cubicBezTo>
                  <a:cubicBezTo>
                    <a:pt x="405" y="158"/>
                    <a:pt x="338" y="1"/>
                    <a:pt x="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21"/>
            <p:cNvSpPr/>
            <p:nvPr/>
          </p:nvSpPr>
          <p:spPr>
            <a:xfrm>
              <a:off x="1833150" y="3707525"/>
              <a:ext cx="9000" cy="7525"/>
            </a:xfrm>
            <a:custGeom>
              <a:avLst/>
              <a:gdLst/>
              <a:ahLst/>
              <a:cxnLst/>
              <a:rect l="l" t="t" r="r" b="b"/>
              <a:pathLst>
                <a:path w="360" h="301" extrusionOk="0">
                  <a:moveTo>
                    <a:pt x="207" y="0"/>
                  </a:moveTo>
                  <a:cubicBezTo>
                    <a:pt x="170" y="0"/>
                    <a:pt x="133" y="13"/>
                    <a:pt x="101" y="41"/>
                  </a:cubicBezTo>
                  <a:cubicBezTo>
                    <a:pt x="0" y="131"/>
                    <a:pt x="68" y="300"/>
                    <a:pt x="202" y="300"/>
                  </a:cubicBezTo>
                  <a:cubicBezTo>
                    <a:pt x="208" y="301"/>
                    <a:pt x="214" y="301"/>
                    <a:pt x="220" y="301"/>
                  </a:cubicBezTo>
                  <a:cubicBezTo>
                    <a:pt x="291" y="301"/>
                    <a:pt x="349" y="237"/>
                    <a:pt x="360" y="154"/>
                  </a:cubicBezTo>
                  <a:cubicBezTo>
                    <a:pt x="360" y="61"/>
                    <a:pt x="286" y="0"/>
                    <a:pt x="2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21"/>
            <p:cNvSpPr/>
            <p:nvPr/>
          </p:nvSpPr>
          <p:spPr>
            <a:xfrm>
              <a:off x="1782275" y="3574675"/>
              <a:ext cx="7875" cy="7775"/>
            </a:xfrm>
            <a:custGeom>
              <a:avLst/>
              <a:gdLst/>
              <a:ahLst/>
              <a:cxnLst/>
              <a:rect l="l" t="t" r="r" b="b"/>
              <a:pathLst>
                <a:path w="315" h="311" extrusionOk="0">
                  <a:moveTo>
                    <a:pt x="153" y="0"/>
                  </a:moveTo>
                  <a:cubicBezTo>
                    <a:pt x="76" y="0"/>
                    <a:pt x="0" y="63"/>
                    <a:pt x="0" y="161"/>
                  </a:cubicBezTo>
                  <a:cubicBezTo>
                    <a:pt x="0" y="251"/>
                    <a:pt x="75" y="311"/>
                    <a:pt x="152" y="311"/>
                  </a:cubicBezTo>
                  <a:cubicBezTo>
                    <a:pt x="190" y="311"/>
                    <a:pt x="229" y="296"/>
                    <a:pt x="259" y="262"/>
                  </a:cubicBezTo>
                  <a:cubicBezTo>
                    <a:pt x="315" y="206"/>
                    <a:pt x="315" y="105"/>
                    <a:pt x="259" y="49"/>
                  </a:cubicBezTo>
                  <a:cubicBezTo>
                    <a:pt x="229" y="15"/>
                    <a:pt x="191" y="0"/>
                    <a:pt x="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21"/>
            <p:cNvSpPr/>
            <p:nvPr/>
          </p:nvSpPr>
          <p:spPr>
            <a:xfrm>
              <a:off x="1651000" y="3517700"/>
              <a:ext cx="7900" cy="7325"/>
            </a:xfrm>
            <a:custGeom>
              <a:avLst/>
              <a:gdLst/>
              <a:ahLst/>
              <a:cxnLst/>
              <a:rect l="l" t="t" r="r" b="b"/>
              <a:pathLst>
                <a:path w="316" h="293" extrusionOk="0">
                  <a:moveTo>
                    <a:pt x="160" y="0"/>
                  </a:moveTo>
                  <a:cubicBezTo>
                    <a:pt x="88" y="0"/>
                    <a:pt x="18" y="45"/>
                    <a:pt x="12" y="135"/>
                  </a:cubicBezTo>
                  <a:cubicBezTo>
                    <a:pt x="1" y="225"/>
                    <a:pt x="68" y="293"/>
                    <a:pt x="158" y="293"/>
                  </a:cubicBezTo>
                  <a:cubicBezTo>
                    <a:pt x="237" y="293"/>
                    <a:pt x="304" y="225"/>
                    <a:pt x="316" y="147"/>
                  </a:cubicBezTo>
                  <a:lnTo>
                    <a:pt x="316" y="135"/>
                  </a:lnTo>
                  <a:cubicBezTo>
                    <a:pt x="304" y="45"/>
                    <a:pt x="231" y="0"/>
                    <a:pt x="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21"/>
            <p:cNvSpPr/>
            <p:nvPr/>
          </p:nvSpPr>
          <p:spPr>
            <a:xfrm>
              <a:off x="1517775" y="3569325"/>
              <a:ext cx="7900" cy="7600"/>
            </a:xfrm>
            <a:custGeom>
              <a:avLst/>
              <a:gdLst/>
              <a:ahLst/>
              <a:cxnLst/>
              <a:rect l="l" t="t" r="r" b="b"/>
              <a:pathLst>
                <a:path w="316" h="304" extrusionOk="0">
                  <a:moveTo>
                    <a:pt x="153" y="0"/>
                  </a:moveTo>
                  <a:cubicBezTo>
                    <a:pt x="76" y="0"/>
                    <a:pt x="1" y="60"/>
                    <a:pt x="1" y="150"/>
                  </a:cubicBezTo>
                  <a:cubicBezTo>
                    <a:pt x="1" y="243"/>
                    <a:pt x="80" y="304"/>
                    <a:pt x="159" y="304"/>
                  </a:cubicBezTo>
                  <a:cubicBezTo>
                    <a:pt x="195" y="304"/>
                    <a:pt x="231" y="291"/>
                    <a:pt x="260" y="263"/>
                  </a:cubicBezTo>
                  <a:cubicBezTo>
                    <a:pt x="316" y="206"/>
                    <a:pt x="316" y="105"/>
                    <a:pt x="260" y="49"/>
                  </a:cubicBezTo>
                  <a:cubicBezTo>
                    <a:pt x="230" y="15"/>
                    <a:pt x="191" y="0"/>
                    <a:pt x="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21"/>
            <p:cNvSpPr/>
            <p:nvPr/>
          </p:nvSpPr>
          <p:spPr>
            <a:xfrm>
              <a:off x="1460250" y="3699825"/>
              <a:ext cx="8950" cy="7800"/>
            </a:xfrm>
            <a:custGeom>
              <a:avLst/>
              <a:gdLst/>
              <a:ahLst/>
              <a:cxnLst/>
              <a:rect l="l" t="t" r="r" b="b"/>
              <a:pathLst>
                <a:path w="358" h="312" extrusionOk="0">
                  <a:moveTo>
                    <a:pt x="166" y="1"/>
                  </a:moveTo>
                  <a:cubicBezTo>
                    <a:pt x="76" y="1"/>
                    <a:pt x="9" y="68"/>
                    <a:pt x="9" y="158"/>
                  </a:cubicBezTo>
                  <a:cubicBezTo>
                    <a:pt x="1" y="251"/>
                    <a:pt x="78" y="311"/>
                    <a:pt x="156" y="311"/>
                  </a:cubicBezTo>
                  <a:cubicBezTo>
                    <a:pt x="192" y="311"/>
                    <a:pt x="228" y="299"/>
                    <a:pt x="256" y="270"/>
                  </a:cubicBezTo>
                  <a:cubicBezTo>
                    <a:pt x="357" y="169"/>
                    <a:pt x="301" y="12"/>
                    <a:pt x="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21"/>
            <p:cNvSpPr/>
            <p:nvPr/>
          </p:nvSpPr>
          <p:spPr>
            <a:xfrm>
              <a:off x="1551675" y="3904675"/>
              <a:ext cx="18425" cy="15250"/>
            </a:xfrm>
            <a:custGeom>
              <a:avLst/>
              <a:gdLst/>
              <a:ahLst/>
              <a:cxnLst/>
              <a:rect l="l" t="t" r="r" b="b"/>
              <a:pathLst>
                <a:path w="737" h="610" extrusionOk="0">
                  <a:moveTo>
                    <a:pt x="381" y="0"/>
                  </a:moveTo>
                  <a:cubicBezTo>
                    <a:pt x="261" y="0"/>
                    <a:pt x="146" y="72"/>
                    <a:pt x="95" y="182"/>
                  </a:cubicBezTo>
                  <a:cubicBezTo>
                    <a:pt x="0" y="392"/>
                    <a:pt x="163" y="609"/>
                    <a:pt x="366" y="609"/>
                  </a:cubicBezTo>
                  <a:cubicBezTo>
                    <a:pt x="402" y="609"/>
                    <a:pt x="440" y="602"/>
                    <a:pt x="478" y="587"/>
                  </a:cubicBezTo>
                  <a:cubicBezTo>
                    <a:pt x="736" y="486"/>
                    <a:pt x="736" y="137"/>
                    <a:pt x="500" y="25"/>
                  </a:cubicBezTo>
                  <a:cubicBezTo>
                    <a:pt x="461" y="8"/>
                    <a:pt x="421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21"/>
            <p:cNvSpPr/>
            <p:nvPr/>
          </p:nvSpPr>
          <p:spPr>
            <a:xfrm>
              <a:off x="1723650" y="3908075"/>
              <a:ext cx="18450" cy="15400"/>
            </a:xfrm>
            <a:custGeom>
              <a:avLst/>
              <a:gdLst/>
              <a:ahLst/>
              <a:cxnLst/>
              <a:rect l="l" t="t" r="r" b="b"/>
              <a:pathLst>
                <a:path w="738" h="616" extrusionOk="0">
                  <a:moveTo>
                    <a:pt x="374" y="0"/>
                  </a:moveTo>
                  <a:cubicBezTo>
                    <a:pt x="170" y="0"/>
                    <a:pt x="0" y="209"/>
                    <a:pt x="85" y="417"/>
                  </a:cubicBezTo>
                  <a:cubicBezTo>
                    <a:pt x="129" y="540"/>
                    <a:pt x="249" y="615"/>
                    <a:pt x="374" y="615"/>
                  </a:cubicBezTo>
                  <a:cubicBezTo>
                    <a:pt x="409" y="615"/>
                    <a:pt x="445" y="609"/>
                    <a:pt x="479" y="597"/>
                  </a:cubicBezTo>
                  <a:cubicBezTo>
                    <a:pt x="726" y="496"/>
                    <a:pt x="737" y="136"/>
                    <a:pt x="490" y="24"/>
                  </a:cubicBezTo>
                  <a:cubicBezTo>
                    <a:pt x="451" y="8"/>
                    <a:pt x="412" y="0"/>
                    <a:pt x="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21"/>
            <p:cNvSpPr/>
            <p:nvPr/>
          </p:nvSpPr>
          <p:spPr>
            <a:xfrm>
              <a:off x="1847475" y="3789775"/>
              <a:ext cx="18700" cy="15275"/>
            </a:xfrm>
            <a:custGeom>
              <a:avLst/>
              <a:gdLst/>
              <a:ahLst/>
              <a:cxnLst/>
              <a:rect l="l" t="t" r="r" b="b"/>
              <a:pathLst>
                <a:path w="748" h="611" extrusionOk="0">
                  <a:moveTo>
                    <a:pt x="375" y="0"/>
                  </a:moveTo>
                  <a:cubicBezTo>
                    <a:pt x="338" y="0"/>
                    <a:pt x="298" y="7"/>
                    <a:pt x="259" y="23"/>
                  </a:cubicBezTo>
                  <a:cubicBezTo>
                    <a:pt x="12" y="124"/>
                    <a:pt x="0" y="472"/>
                    <a:pt x="248" y="585"/>
                  </a:cubicBezTo>
                  <a:cubicBezTo>
                    <a:pt x="289" y="602"/>
                    <a:pt x="332" y="611"/>
                    <a:pt x="373" y="611"/>
                  </a:cubicBezTo>
                  <a:cubicBezTo>
                    <a:pt x="492" y="611"/>
                    <a:pt x="603" y="544"/>
                    <a:pt x="652" y="427"/>
                  </a:cubicBezTo>
                  <a:cubicBezTo>
                    <a:pt x="748" y="218"/>
                    <a:pt x="585" y="0"/>
                    <a:pt x="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21"/>
            <p:cNvSpPr/>
            <p:nvPr/>
          </p:nvSpPr>
          <p:spPr>
            <a:xfrm>
              <a:off x="1851225" y="3618600"/>
              <a:ext cx="17625" cy="15200"/>
            </a:xfrm>
            <a:custGeom>
              <a:avLst/>
              <a:gdLst/>
              <a:ahLst/>
              <a:cxnLst/>
              <a:rect l="l" t="t" r="r" b="b"/>
              <a:pathLst>
                <a:path w="705" h="608" extrusionOk="0">
                  <a:moveTo>
                    <a:pt x="364" y="0"/>
                  </a:moveTo>
                  <a:cubicBezTo>
                    <a:pt x="253" y="0"/>
                    <a:pt x="141" y="60"/>
                    <a:pt x="87" y="180"/>
                  </a:cubicBezTo>
                  <a:cubicBezTo>
                    <a:pt x="1" y="390"/>
                    <a:pt x="157" y="608"/>
                    <a:pt x="364" y="608"/>
                  </a:cubicBezTo>
                  <a:cubicBezTo>
                    <a:pt x="402" y="608"/>
                    <a:pt x="441" y="601"/>
                    <a:pt x="480" y="585"/>
                  </a:cubicBezTo>
                  <a:cubicBezTo>
                    <a:pt x="626" y="529"/>
                    <a:pt x="705" y="349"/>
                    <a:pt x="649" y="192"/>
                  </a:cubicBezTo>
                  <a:cubicBezTo>
                    <a:pt x="597" y="65"/>
                    <a:pt x="480" y="0"/>
                    <a:pt x="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21"/>
            <p:cNvSpPr/>
            <p:nvPr/>
          </p:nvSpPr>
          <p:spPr>
            <a:xfrm>
              <a:off x="1732100" y="3495075"/>
              <a:ext cx="17875" cy="15350"/>
            </a:xfrm>
            <a:custGeom>
              <a:avLst/>
              <a:gdLst/>
              <a:ahLst/>
              <a:cxnLst/>
              <a:rect l="l" t="t" r="r" b="b"/>
              <a:pathLst>
                <a:path w="715" h="614" extrusionOk="0">
                  <a:moveTo>
                    <a:pt x="364" y="1"/>
                  </a:moveTo>
                  <a:cubicBezTo>
                    <a:pt x="164" y="1"/>
                    <a:pt x="1" y="208"/>
                    <a:pt x="85" y="422"/>
                  </a:cubicBezTo>
                  <a:cubicBezTo>
                    <a:pt x="136" y="549"/>
                    <a:pt x="253" y="613"/>
                    <a:pt x="369" y="613"/>
                  </a:cubicBezTo>
                  <a:cubicBezTo>
                    <a:pt x="481" y="613"/>
                    <a:pt x="592" y="554"/>
                    <a:pt x="647" y="433"/>
                  </a:cubicBezTo>
                  <a:cubicBezTo>
                    <a:pt x="714" y="276"/>
                    <a:pt x="647" y="96"/>
                    <a:pt x="489" y="29"/>
                  </a:cubicBezTo>
                  <a:cubicBezTo>
                    <a:pt x="447" y="9"/>
                    <a:pt x="405" y="1"/>
                    <a:pt x="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21"/>
            <p:cNvSpPr/>
            <p:nvPr/>
          </p:nvSpPr>
          <p:spPr>
            <a:xfrm>
              <a:off x="1560500" y="3491675"/>
              <a:ext cx="18200" cy="15225"/>
            </a:xfrm>
            <a:custGeom>
              <a:avLst/>
              <a:gdLst/>
              <a:ahLst/>
              <a:cxnLst/>
              <a:rect l="l" t="t" r="r" b="b"/>
              <a:pathLst>
                <a:path w="728" h="609" extrusionOk="0">
                  <a:moveTo>
                    <a:pt x="358" y="0"/>
                  </a:moveTo>
                  <a:cubicBezTo>
                    <a:pt x="325" y="0"/>
                    <a:pt x="291" y="6"/>
                    <a:pt x="259" y="18"/>
                  </a:cubicBezTo>
                  <a:cubicBezTo>
                    <a:pt x="1" y="120"/>
                    <a:pt x="1" y="479"/>
                    <a:pt x="248" y="581"/>
                  </a:cubicBezTo>
                  <a:cubicBezTo>
                    <a:pt x="290" y="600"/>
                    <a:pt x="333" y="608"/>
                    <a:pt x="373" y="608"/>
                  </a:cubicBezTo>
                  <a:cubicBezTo>
                    <a:pt x="570" y="608"/>
                    <a:pt x="727" y="403"/>
                    <a:pt x="653" y="198"/>
                  </a:cubicBezTo>
                  <a:cubicBezTo>
                    <a:pt x="600" y="75"/>
                    <a:pt x="479" y="0"/>
                    <a:pt x="3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21"/>
            <p:cNvSpPr/>
            <p:nvPr/>
          </p:nvSpPr>
          <p:spPr>
            <a:xfrm>
              <a:off x="1436150" y="3610075"/>
              <a:ext cx="18700" cy="15300"/>
            </a:xfrm>
            <a:custGeom>
              <a:avLst/>
              <a:gdLst/>
              <a:ahLst/>
              <a:cxnLst/>
              <a:rect l="l" t="t" r="r" b="b"/>
              <a:pathLst>
                <a:path w="748" h="612" extrusionOk="0">
                  <a:moveTo>
                    <a:pt x="375" y="1"/>
                  </a:moveTo>
                  <a:cubicBezTo>
                    <a:pt x="257" y="1"/>
                    <a:pt x="145" y="68"/>
                    <a:pt x="96" y="184"/>
                  </a:cubicBezTo>
                  <a:cubicBezTo>
                    <a:pt x="0" y="394"/>
                    <a:pt x="163" y="611"/>
                    <a:pt x="373" y="611"/>
                  </a:cubicBezTo>
                  <a:cubicBezTo>
                    <a:pt x="410" y="611"/>
                    <a:pt x="450" y="604"/>
                    <a:pt x="489" y="589"/>
                  </a:cubicBezTo>
                  <a:cubicBezTo>
                    <a:pt x="736" y="488"/>
                    <a:pt x="748" y="139"/>
                    <a:pt x="500" y="27"/>
                  </a:cubicBezTo>
                  <a:cubicBezTo>
                    <a:pt x="459" y="9"/>
                    <a:pt x="417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21"/>
            <p:cNvSpPr/>
            <p:nvPr/>
          </p:nvSpPr>
          <p:spPr>
            <a:xfrm>
              <a:off x="1430450" y="3781300"/>
              <a:ext cx="20200" cy="15425"/>
            </a:xfrm>
            <a:custGeom>
              <a:avLst/>
              <a:gdLst/>
              <a:ahLst/>
              <a:cxnLst/>
              <a:rect l="l" t="t" r="r" b="b"/>
              <a:pathLst>
                <a:path w="808" h="617" extrusionOk="0">
                  <a:moveTo>
                    <a:pt x="463" y="0"/>
                  </a:moveTo>
                  <a:cubicBezTo>
                    <a:pt x="424" y="0"/>
                    <a:pt x="385" y="8"/>
                    <a:pt x="346" y="24"/>
                  </a:cubicBezTo>
                  <a:cubicBezTo>
                    <a:pt x="1" y="143"/>
                    <a:pt x="140" y="616"/>
                    <a:pt x="438" y="616"/>
                  </a:cubicBezTo>
                  <a:cubicBezTo>
                    <a:pt x="480" y="616"/>
                    <a:pt x="524" y="607"/>
                    <a:pt x="571" y="587"/>
                  </a:cubicBezTo>
                  <a:cubicBezTo>
                    <a:pt x="728" y="530"/>
                    <a:pt x="807" y="350"/>
                    <a:pt x="740" y="193"/>
                  </a:cubicBezTo>
                  <a:cubicBezTo>
                    <a:pt x="697" y="74"/>
                    <a:pt x="584" y="0"/>
                    <a:pt x="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21"/>
            <p:cNvSpPr/>
            <p:nvPr/>
          </p:nvSpPr>
          <p:spPr>
            <a:xfrm>
              <a:off x="1457925" y="3884300"/>
              <a:ext cx="8175" cy="7600"/>
            </a:xfrm>
            <a:custGeom>
              <a:avLst/>
              <a:gdLst/>
              <a:ahLst/>
              <a:cxnLst/>
              <a:rect l="l" t="t" r="r" b="b"/>
              <a:pathLst>
                <a:path w="327" h="304" extrusionOk="0">
                  <a:moveTo>
                    <a:pt x="168" y="1"/>
                  </a:moveTo>
                  <a:cubicBezTo>
                    <a:pt x="132" y="1"/>
                    <a:pt x="96" y="13"/>
                    <a:pt x="68" y="42"/>
                  </a:cubicBezTo>
                  <a:cubicBezTo>
                    <a:pt x="0" y="109"/>
                    <a:pt x="0" y="199"/>
                    <a:pt x="68" y="255"/>
                  </a:cubicBezTo>
                  <a:cubicBezTo>
                    <a:pt x="98" y="289"/>
                    <a:pt x="137" y="304"/>
                    <a:pt x="175" y="304"/>
                  </a:cubicBezTo>
                  <a:cubicBezTo>
                    <a:pt x="251" y="304"/>
                    <a:pt x="326" y="244"/>
                    <a:pt x="326" y="154"/>
                  </a:cubicBezTo>
                  <a:cubicBezTo>
                    <a:pt x="326" y="61"/>
                    <a:pt x="247" y="1"/>
                    <a:pt x="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21"/>
            <p:cNvSpPr/>
            <p:nvPr/>
          </p:nvSpPr>
          <p:spPr>
            <a:xfrm>
              <a:off x="1642025" y="3964500"/>
              <a:ext cx="8725" cy="7700"/>
            </a:xfrm>
            <a:custGeom>
              <a:avLst/>
              <a:gdLst/>
              <a:ahLst/>
              <a:cxnLst/>
              <a:rect l="l" t="t" r="r" b="b"/>
              <a:pathLst>
                <a:path w="349" h="308" extrusionOk="0">
                  <a:moveTo>
                    <a:pt x="152" y="0"/>
                  </a:moveTo>
                  <a:cubicBezTo>
                    <a:pt x="75" y="0"/>
                    <a:pt x="0" y="60"/>
                    <a:pt x="0" y="150"/>
                  </a:cubicBezTo>
                  <a:cubicBezTo>
                    <a:pt x="0" y="240"/>
                    <a:pt x="68" y="308"/>
                    <a:pt x="146" y="308"/>
                  </a:cubicBezTo>
                  <a:cubicBezTo>
                    <a:pt x="281" y="308"/>
                    <a:pt x="349" y="150"/>
                    <a:pt x="259" y="49"/>
                  </a:cubicBezTo>
                  <a:cubicBezTo>
                    <a:pt x="229" y="15"/>
                    <a:pt x="190" y="0"/>
                    <a:pt x="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21"/>
            <p:cNvSpPr/>
            <p:nvPr/>
          </p:nvSpPr>
          <p:spPr>
            <a:xfrm>
              <a:off x="1828350" y="3891850"/>
              <a:ext cx="8475" cy="7700"/>
            </a:xfrm>
            <a:custGeom>
              <a:avLst/>
              <a:gdLst/>
              <a:ahLst/>
              <a:cxnLst/>
              <a:rect l="l" t="t" r="r" b="b"/>
              <a:pathLst>
                <a:path w="339" h="308" extrusionOk="0">
                  <a:moveTo>
                    <a:pt x="164" y="1"/>
                  </a:moveTo>
                  <a:cubicBezTo>
                    <a:pt x="125" y="1"/>
                    <a:pt x="85" y="15"/>
                    <a:pt x="57" y="43"/>
                  </a:cubicBezTo>
                  <a:cubicBezTo>
                    <a:pt x="1" y="99"/>
                    <a:pt x="1" y="201"/>
                    <a:pt x="57" y="257"/>
                  </a:cubicBezTo>
                  <a:cubicBezTo>
                    <a:pt x="85" y="290"/>
                    <a:pt x="125" y="307"/>
                    <a:pt x="164" y="307"/>
                  </a:cubicBezTo>
                  <a:cubicBezTo>
                    <a:pt x="203" y="307"/>
                    <a:pt x="243" y="290"/>
                    <a:pt x="271" y="257"/>
                  </a:cubicBezTo>
                  <a:cubicBezTo>
                    <a:pt x="338" y="201"/>
                    <a:pt x="338" y="99"/>
                    <a:pt x="271" y="43"/>
                  </a:cubicBezTo>
                  <a:cubicBezTo>
                    <a:pt x="243" y="15"/>
                    <a:pt x="203" y="1"/>
                    <a:pt x="1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21"/>
            <p:cNvSpPr/>
            <p:nvPr/>
          </p:nvSpPr>
          <p:spPr>
            <a:xfrm>
              <a:off x="1835200" y="3523425"/>
              <a:ext cx="9200" cy="7375"/>
            </a:xfrm>
            <a:custGeom>
              <a:avLst/>
              <a:gdLst/>
              <a:ahLst/>
              <a:cxnLst/>
              <a:rect l="l" t="t" r="r" b="b"/>
              <a:pathLst>
                <a:path w="368" h="295" extrusionOk="0">
                  <a:moveTo>
                    <a:pt x="206" y="0"/>
                  </a:moveTo>
                  <a:cubicBezTo>
                    <a:pt x="93" y="0"/>
                    <a:pt x="1" y="132"/>
                    <a:pt x="87" y="244"/>
                  </a:cubicBezTo>
                  <a:cubicBezTo>
                    <a:pt x="115" y="277"/>
                    <a:pt x="154" y="294"/>
                    <a:pt x="193" y="294"/>
                  </a:cubicBezTo>
                  <a:cubicBezTo>
                    <a:pt x="233" y="294"/>
                    <a:pt x="272" y="277"/>
                    <a:pt x="300" y="244"/>
                  </a:cubicBezTo>
                  <a:cubicBezTo>
                    <a:pt x="357" y="187"/>
                    <a:pt x="368" y="98"/>
                    <a:pt x="312" y="41"/>
                  </a:cubicBezTo>
                  <a:cubicBezTo>
                    <a:pt x="277" y="12"/>
                    <a:pt x="241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21"/>
            <p:cNvSpPr/>
            <p:nvPr/>
          </p:nvSpPr>
          <p:spPr>
            <a:xfrm>
              <a:off x="1651300" y="3442950"/>
              <a:ext cx="9000" cy="7700"/>
            </a:xfrm>
            <a:custGeom>
              <a:avLst/>
              <a:gdLst/>
              <a:ahLst/>
              <a:cxnLst/>
              <a:rect l="l" t="t" r="r" b="b"/>
              <a:pathLst>
                <a:path w="360" h="308" extrusionOk="0">
                  <a:moveTo>
                    <a:pt x="214" y="0"/>
                  </a:moveTo>
                  <a:cubicBezTo>
                    <a:pt x="79" y="0"/>
                    <a:pt x="0" y="157"/>
                    <a:pt x="101" y="259"/>
                  </a:cubicBezTo>
                  <a:cubicBezTo>
                    <a:pt x="131" y="292"/>
                    <a:pt x="170" y="307"/>
                    <a:pt x="208" y="307"/>
                  </a:cubicBezTo>
                  <a:cubicBezTo>
                    <a:pt x="285" y="307"/>
                    <a:pt x="360" y="247"/>
                    <a:pt x="360" y="157"/>
                  </a:cubicBezTo>
                  <a:cubicBezTo>
                    <a:pt x="360" y="67"/>
                    <a:pt x="292" y="0"/>
                    <a:pt x="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21"/>
            <p:cNvSpPr/>
            <p:nvPr/>
          </p:nvSpPr>
          <p:spPr>
            <a:xfrm>
              <a:off x="1464675" y="3515525"/>
              <a:ext cx="10125" cy="7550"/>
            </a:xfrm>
            <a:custGeom>
              <a:avLst/>
              <a:gdLst/>
              <a:ahLst/>
              <a:cxnLst/>
              <a:rect l="l" t="t" r="r" b="b"/>
              <a:pathLst>
                <a:path w="405" h="302" extrusionOk="0">
                  <a:moveTo>
                    <a:pt x="204" y="0"/>
                  </a:moveTo>
                  <a:cubicBezTo>
                    <a:pt x="166" y="0"/>
                    <a:pt x="129" y="14"/>
                    <a:pt x="101" y="43"/>
                  </a:cubicBezTo>
                  <a:cubicBezTo>
                    <a:pt x="0" y="144"/>
                    <a:pt x="68" y="301"/>
                    <a:pt x="203" y="301"/>
                  </a:cubicBezTo>
                  <a:cubicBezTo>
                    <a:pt x="337" y="301"/>
                    <a:pt x="405" y="144"/>
                    <a:pt x="315" y="43"/>
                  </a:cubicBezTo>
                  <a:cubicBezTo>
                    <a:pt x="281" y="14"/>
                    <a:pt x="242" y="0"/>
                    <a:pt x="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21"/>
            <p:cNvSpPr/>
            <p:nvPr/>
          </p:nvSpPr>
          <p:spPr>
            <a:xfrm>
              <a:off x="1385400" y="3698425"/>
              <a:ext cx="8750" cy="7500"/>
            </a:xfrm>
            <a:custGeom>
              <a:avLst/>
              <a:gdLst/>
              <a:ahLst/>
              <a:cxnLst/>
              <a:rect l="l" t="t" r="r" b="b"/>
              <a:pathLst>
                <a:path w="350" h="300" extrusionOk="0">
                  <a:moveTo>
                    <a:pt x="158" y="0"/>
                  </a:moveTo>
                  <a:cubicBezTo>
                    <a:pt x="68" y="0"/>
                    <a:pt x="1" y="68"/>
                    <a:pt x="1" y="147"/>
                  </a:cubicBezTo>
                  <a:cubicBezTo>
                    <a:pt x="1" y="239"/>
                    <a:pt x="75" y="300"/>
                    <a:pt x="154" y="300"/>
                  </a:cubicBezTo>
                  <a:cubicBezTo>
                    <a:pt x="190" y="300"/>
                    <a:pt x="228" y="287"/>
                    <a:pt x="259" y="259"/>
                  </a:cubicBezTo>
                  <a:cubicBezTo>
                    <a:pt x="349" y="169"/>
                    <a:pt x="293" y="0"/>
                    <a:pt x="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92" name="Google Shape;4892;p21"/>
          <p:cNvPicPr preferRelativeResize="0"/>
          <p:nvPr/>
        </p:nvPicPr>
        <p:blipFill rotWithShape="1">
          <a:blip r:embed="rId2">
            <a:alphaModFix/>
          </a:blip>
          <a:srcRect r="3956"/>
          <a:stretch/>
        </p:blipFill>
        <p:spPr>
          <a:xfrm>
            <a:off x="-620050" y="1699112"/>
            <a:ext cx="3725777" cy="3822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">
    <p:spTree>
      <p:nvGrpSpPr>
        <p:cNvPr id="1" name="Shape 4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" name="Google Shape;4894;p22"/>
          <p:cNvSpPr/>
          <p:nvPr/>
        </p:nvSpPr>
        <p:spPr>
          <a:xfrm flipH="1">
            <a:off x="6093971" y="2444100"/>
            <a:ext cx="2209704" cy="2699430"/>
          </a:xfrm>
          <a:custGeom>
            <a:avLst/>
            <a:gdLst/>
            <a:ahLst/>
            <a:cxnLst/>
            <a:rect l="l" t="t" r="r" b="b"/>
            <a:pathLst>
              <a:path w="44645" h="77900" extrusionOk="0">
                <a:moveTo>
                  <a:pt x="44645" y="1"/>
                </a:moveTo>
                <a:lnTo>
                  <a:pt x="1" y="77787"/>
                </a:lnTo>
                <a:lnTo>
                  <a:pt x="16651" y="77900"/>
                </a:lnTo>
                <a:lnTo>
                  <a:pt x="446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5" name="Google Shape;4895;p22"/>
          <p:cNvSpPr/>
          <p:nvPr/>
        </p:nvSpPr>
        <p:spPr>
          <a:xfrm>
            <a:off x="4100596" y="6025"/>
            <a:ext cx="1844574" cy="1835504"/>
          </a:xfrm>
          <a:custGeom>
            <a:avLst/>
            <a:gdLst/>
            <a:ahLst/>
            <a:cxnLst/>
            <a:rect l="l" t="t" r="r" b="b"/>
            <a:pathLst>
              <a:path w="25431" h="76663" extrusionOk="0">
                <a:moveTo>
                  <a:pt x="9320" y="1"/>
                </a:moveTo>
                <a:lnTo>
                  <a:pt x="0" y="12"/>
                </a:lnTo>
                <a:lnTo>
                  <a:pt x="7207" y="17820"/>
                </a:lnTo>
                <a:lnTo>
                  <a:pt x="4756" y="26274"/>
                </a:lnTo>
                <a:lnTo>
                  <a:pt x="25431" y="76663"/>
                </a:lnTo>
                <a:lnTo>
                  <a:pt x="7589" y="27668"/>
                </a:lnTo>
                <a:lnTo>
                  <a:pt x="12367" y="17022"/>
                </a:lnTo>
                <a:lnTo>
                  <a:pt x="932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6" name="Google Shape;4896;p22"/>
          <p:cNvSpPr/>
          <p:nvPr/>
        </p:nvSpPr>
        <p:spPr>
          <a:xfrm>
            <a:off x="2542085" y="2444098"/>
            <a:ext cx="3560422" cy="2801071"/>
          </a:xfrm>
          <a:custGeom>
            <a:avLst/>
            <a:gdLst/>
            <a:ahLst/>
            <a:cxnLst/>
            <a:rect l="l" t="t" r="r" b="b"/>
            <a:pathLst>
              <a:path w="98361" h="77383" extrusionOk="0">
                <a:moveTo>
                  <a:pt x="98282" y="1"/>
                </a:moveTo>
                <a:lnTo>
                  <a:pt x="97360" y="282"/>
                </a:lnTo>
                <a:lnTo>
                  <a:pt x="47320" y="36066"/>
                </a:lnTo>
                <a:lnTo>
                  <a:pt x="47320" y="43531"/>
                </a:lnTo>
                <a:lnTo>
                  <a:pt x="0" y="77382"/>
                </a:lnTo>
                <a:lnTo>
                  <a:pt x="0" y="77382"/>
                </a:lnTo>
                <a:lnTo>
                  <a:pt x="98361" y="77270"/>
                </a:lnTo>
                <a:lnTo>
                  <a:pt x="982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7" name="Google Shape;4897;p22"/>
          <p:cNvSpPr/>
          <p:nvPr/>
        </p:nvSpPr>
        <p:spPr>
          <a:xfrm>
            <a:off x="3309587" y="2434325"/>
            <a:ext cx="2784384" cy="2998022"/>
          </a:xfrm>
          <a:custGeom>
            <a:avLst/>
            <a:gdLst/>
            <a:ahLst/>
            <a:cxnLst/>
            <a:rect l="l" t="t" r="r" b="b"/>
            <a:pathLst>
              <a:path w="76922" h="82824" extrusionOk="0">
                <a:moveTo>
                  <a:pt x="76922" y="1"/>
                </a:moveTo>
                <a:lnTo>
                  <a:pt x="38742" y="37033"/>
                </a:lnTo>
                <a:lnTo>
                  <a:pt x="38529" y="37236"/>
                </a:lnTo>
                <a:lnTo>
                  <a:pt x="38517" y="37517"/>
                </a:lnTo>
                <a:lnTo>
                  <a:pt x="38301" y="46404"/>
                </a:lnTo>
                <a:lnTo>
                  <a:pt x="38301" y="46404"/>
                </a:lnTo>
                <a:lnTo>
                  <a:pt x="1" y="80609"/>
                </a:lnTo>
                <a:lnTo>
                  <a:pt x="4048" y="82824"/>
                </a:lnTo>
                <a:lnTo>
                  <a:pt x="40833" y="47388"/>
                </a:lnTo>
                <a:lnTo>
                  <a:pt x="41137" y="47095"/>
                </a:lnTo>
                <a:lnTo>
                  <a:pt x="41126" y="46769"/>
                </a:lnTo>
                <a:lnTo>
                  <a:pt x="40885" y="37769"/>
                </a:lnTo>
                <a:lnTo>
                  <a:pt x="40885" y="37769"/>
                </a:lnTo>
                <a:lnTo>
                  <a:pt x="7692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98" name="Google Shape;4898;p22"/>
          <p:cNvPicPr preferRelativeResize="0"/>
          <p:nvPr/>
        </p:nvPicPr>
        <p:blipFill rotWithShape="1">
          <a:blip r:embed="rId2">
            <a:alphaModFix/>
          </a:blip>
          <a:srcRect r="3956"/>
          <a:stretch/>
        </p:blipFill>
        <p:spPr>
          <a:xfrm>
            <a:off x="2942300" y="1796025"/>
            <a:ext cx="3725777" cy="3822278"/>
          </a:xfrm>
          <a:prstGeom prst="rect">
            <a:avLst/>
          </a:prstGeom>
          <a:noFill/>
          <a:ln>
            <a:noFill/>
          </a:ln>
        </p:spPr>
      </p:pic>
      <p:sp>
        <p:nvSpPr>
          <p:cNvPr id="4899" name="Google Shape;4899;p22"/>
          <p:cNvSpPr/>
          <p:nvPr/>
        </p:nvSpPr>
        <p:spPr>
          <a:xfrm>
            <a:off x="6287816" y="0"/>
            <a:ext cx="2845406" cy="2572237"/>
          </a:xfrm>
          <a:custGeom>
            <a:avLst/>
            <a:gdLst/>
            <a:ahLst/>
            <a:cxnLst/>
            <a:rect l="l" t="t" r="r" b="b"/>
            <a:pathLst>
              <a:path w="45713" h="76967" extrusionOk="0">
                <a:moveTo>
                  <a:pt x="45431" y="1"/>
                </a:moveTo>
                <a:lnTo>
                  <a:pt x="1" y="203"/>
                </a:lnTo>
                <a:lnTo>
                  <a:pt x="79" y="76776"/>
                </a:lnTo>
                <a:lnTo>
                  <a:pt x="282" y="76967"/>
                </a:lnTo>
                <a:lnTo>
                  <a:pt x="45712" y="38360"/>
                </a:lnTo>
                <a:lnTo>
                  <a:pt x="454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0" name="Google Shape;4900;p22"/>
          <p:cNvSpPr/>
          <p:nvPr/>
        </p:nvSpPr>
        <p:spPr>
          <a:xfrm>
            <a:off x="6285700" y="6015"/>
            <a:ext cx="860848" cy="2563581"/>
          </a:xfrm>
          <a:custGeom>
            <a:avLst/>
            <a:gdLst/>
            <a:ahLst/>
            <a:cxnLst/>
            <a:rect l="l" t="t" r="r" b="b"/>
            <a:pathLst>
              <a:path w="13830" h="76708" extrusionOk="0">
                <a:moveTo>
                  <a:pt x="13829" y="1"/>
                </a:moveTo>
                <a:lnTo>
                  <a:pt x="35" y="23"/>
                </a:lnTo>
                <a:lnTo>
                  <a:pt x="1" y="76708"/>
                </a:lnTo>
                <a:lnTo>
                  <a:pt x="138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1" name="Google Shape;4901;p22"/>
          <p:cNvSpPr/>
          <p:nvPr/>
        </p:nvSpPr>
        <p:spPr>
          <a:xfrm>
            <a:off x="0" y="1901325"/>
            <a:ext cx="4956300" cy="286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2" name="Google Shape;4902;p22"/>
          <p:cNvSpPr/>
          <p:nvPr/>
        </p:nvSpPr>
        <p:spPr>
          <a:xfrm rot="10800000" flipH="1">
            <a:off x="5815866" y="2353025"/>
            <a:ext cx="3391595" cy="1151489"/>
          </a:xfrm>
          <a:custGeom>
            <a:avLst/>
            <a:gdLst/>
            <a:ahLst/>
            <a:cxnLst/>
            <a:rect l="l" t="t" r="r" b="b"/>
            <a:pathLst>
              <a:path w="46196" h="19676" extrusionOk="0">
                <a:moveTo>
                  <a:pt x="45915" y="1"/>
                </a:moveTo>
                <a:lnTo>
                  <a:pt x="1" y="18450"/>
                </a:lnTo>
                <a:lnTo>
                  <a:pt x="113" y="18562"/>
                </a:lnTo>
                <a:lnTo>
                  <a:pt x="46196" y="19675"/>
                </a:lnTo>
                <a:lnTo>
                  <a:pt x="459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3" name="Google Shape;4903;p22"/>
          <p:cNvSpPr/>
          <p:nvPr/>
        </p:nvSpPr>
        <p:spPr>
          <a:xfrm rot="10800000" flipH="1">
            <a:off x="5774900" y="2434314"/>
            <a:ext cx="3391201" cy="1292586"/>
          </a:xfrm>
          <a:custGeom>
            <a:avLst/>
            <a:gdLst/>
            <a:ahLst/>
            <a:cxnLst/>
            <a:rect l="l" t="t" r="r" b="b"/>
            <a:pathLst>
              <a:path w="45776" h="22087" extrusionOk="0">
                <a:moveTo>
                  <a:pt x="45776" y="1"/>
                </a:moveTo>
                <a:cubicBezTo>
                  <a:pt x="45776" y="1"/>
                  <a:pt x="15857" y="15024"/>
                  <a:pt x="4476" y="20289"/>
                </a:cubicBezTo>
                <a:lnTo>
                  <a:pt x="4476" y="20289"/>
                </a:lnTo>
                <a:cubicBezTo>
                  <a:pt x="15856" y="16081"/>
                  <a:pt x="45776" y="5948"/>
                  <a:pt x="45776" y="5948"/>
                </a:cubicBezTo>
                <a:lnTo>
                  <a:pt x="45776" y="1"/>
                </a:lnTo>
                <a:close/>
                <a:moveTo>
                  <a:pt x="4476" y="20289"/>
                </a:moveTo>
                <a:lnTo>
                  <a:pt x="4476" y="20289"/>
                </a:lnTo>
                <a:cubicBezTo>
                  <a:pt x="1678" y="21324"/>
                  <a:pt x="1" y="22001"/>
                  <a:pt x="165" y="22081"/>
                </a:cubicBezTo>
                <a:cubicBezTo>
                  <a:pt x="172" y="22085"/>
                  <a:pt x="183" y="22086"/>
                  <a:pt x="198" y="22086"/>
                </a:cubicBezTo>
                <a:cubicBezTo>
                  <a:pt x="477" y="22086"/>
                  <a:pt x="2058" y="21408"/>
                  <a:pt x="4476" y="202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4" name="Google Shape;4904;p22"/>
          <p:cNvSpPr txBox="1">
            <a:spLocks noGrp="1"/>
          </p:cNvSpPr>
          <p:nvPr>
            <p:ph type="subTitle" idx="1"/>
          </p:nvPr>
        </p:nvSpPr>
        <p:spPr>
          <a:xfrm>
            <a:off x="749825" y="1443175"/>
            <a:ext cx="4296300" cy="161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05" name="Google Shape;4905;p22"/>
          <p:cNvSpPr txBox="1"/>
          <p:nvPr/>
        </p:nvSpPr>
        <p:spPr>
          <a:xfrm>
            <a:off x="778400" y="3607500"/>
            <a:ext cx="35604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906" name="Google Shape;4906;p22"/>
          <p:cNvSpPr txBox="1">
            <a:spLocks noGrp="1"/>
          </p:cNvSpPr>
          <p:nvPr>
            <p:ph type="title"/>
          </p:nvPr>
        </p:nvSpPr>
        <p:spPr>
          <a:xfrm>
            <a:off x="749828" y="531827"/>
            <a:ext cx="42066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4907" name="Google Shape;4907;p22"/>
          <p:cNvPicPr preferRelativeResize="0"/>
          <p:nvPr/>
        </p:nvPicPr>
        <p:blipFill rotWithShape="1">
          <a:blip r:embed="rId2">
            <a:alphaModFix/>
          </a:blip>
          <a:srcRect r="3956"/>
          <a:stretch/>
        </p:blipFill>
        <p:spPr>
          <a:xfrm>
            <a:off x="5714075" y="-623325"/>
            <a:ext cx="3725777" cy="3822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sz="2800" b="1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sz="2800" b="1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sz="2800" b="1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sz="2800" b="1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sz="2800" b="1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sz="2800" b="1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sz="2800" b="1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sz="2800" b="1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sz="2800" b="1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●"/>
              <a:defRPr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7" r:id="rId5"/>
    <p:sldLayoutId id="2147483659" r:id="rId6"/>
    <p:sldLayoutId id="2147483664" r:id="rId7"/>
    <p:sldLayoutId id="2147483667" r:id="rId8"/>
    <p:sldLayoutId id="2147483668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501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2" name="Google Shape;5412;p29"/>
          <p:cNvSpPr/>
          <p:nvPr/>
        </p:nvSpPr>
        <p:spPr>
          <a:xfrm rot="229348">
            <a:off x="829018" y="1809893"/>
            <a:ext cx="2727067" cy="664764"/>
          </a:xfrm>
          <a:prstGeom prst="rect">
            <a:avLst/>
          </a:prstGeom>
          <a:solidFill>
            <a:schemeClr val="accent1">
              <a:alpha val="368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3" name="Google Shape;5413;p29"/>
          <p:cNvGrpSpPr/>
          <p:nvPr/>
        </p:nvGrpSpPr>
        <p:grpSpPr>
          <a:xfrm>
            <a:off x="6298773" y="1400054"/>
            <a:ext cx="2573545" cy="2375309"/>
            <a:chOff x="2035450" y="1672425"/>
            <a:chExt cx="820175" cy="756950"/>
          </a:xfrm>
        </p:grpSpPr>
        <p:sp>
          <p:nvSpPr>
            <p:cNvPr id="5414" name="Google Shape;5414;p29"/>
            <p:cNvSpPr/>
            <p:nvPr/>
          </p:nvSpPr>
          <p:spPr>
            <a:xfrm>
              <a:off x="2068025" y="1672500"/>
              <a:ext cx="755025" cy="751425"/>
            </a:xfrm>
            <a:custGeom>
              <a:avLst/>
              <a:gdLst/>
              <a:ahLst/>
              <a:cxnLst/>
              <a:rect l="l" t="t" r="r" b="b"/>
              <a:pathLst>
                <a:path w="30201" h="30057" extrusionOk="0">
                  <a:moveTo>
                    <a:pt x="15102" y="13989"/>
                  </a:moveTo>
                  <a:cubicBezTo>
                    <a:pt x="15236" y="13989"/>
                    <a:pt x="15371" y="14015"/>
                    <a:pt x="15500" y="14068"/>
                  </a:cubicBezTo>
                  <a:cubicBezTo>
                    <a:pt x="15889" y="14226"/>
                    <a:pt x="16141" y="14607"/>
                    <a:pt x="16143" y="15026"/>
                  </a:cubicBezTo>
                  <a:cubicBezTo>
                    <a:pt x="16143" y="15600"/>
                    <a:pt x="15678" y="16068"/>
                    <a:pt x="15102" y="16068"/>
                  </a:cubicBezTo>
                  <a:cubicBezTo>
                    <a:pt x="14682" y="16066"/>
                    <a:pt x="14304" y="15813"/>
                    <a:pt x="14143" y="15424"/>
                  </a:cubicBezTo>
                  <a:cubicBezTo>
                    <a:pt x="13983" y="15037"/>
                    <a:pt x="14071" y="14589"/>
                    <a:pt x="14368" y="14292"/>
                  </a:cubicBezTo>
                  <a:cubicBezTo>
                    <a:pt x="14566" y="14094"/>
                    <a:pt x="14832" y="13989"/>
                    <a:pt x="15102" y="13989"/>
                  </a:cubicBezTo>
                  <a:close/>
                  <a:moveTo>
                    <a:pt x="15100" y="0"/>
                  </a:moveTo>
                  <a:cubicBezTo>
                    <a:pt x="15095" y="0"/>
                    <a:pt x="15090" y="0"/>
                    <a:pt x="15084" y="0"/>
                  </a:cubicBezTo>
                  <a:cubicBezTo>
                    <a:pt x="6748" y="9"/>
                    <a:pt x="1" y="6745"/>
                    <a:pt x="10" y="15044"/>
                  </a:cubicBezTo>
                  <a:cubicBezTo>
                    <a:pt x="16" y="23337"/>
                    <a:pt x="6774" y="30057"/>
                    <a:pt x="15101" y="30057"/>
                  </a:cubicBezTo>
                  <a:cubicBezTo>
                    <a:pt x="15106" y="30057"/>
                    <a:pt x="15112" y="30057"/>
                    <a:pt x="15117" y="30057"/>
                  </a:cubicBezTo>
                  <a:cubicBezTo>
                    <a:pt x="23451" y="30046"/>
                    <a:pt x="30200" y="23310"/>
                    <a:pt x="30192" y="15009"/>
                  </a:cubicBezTo>
                  <a:cubicBezTo>
                    <a:pt x="30183" y="6715"/>
                    <a:pt x="23427" y="0"/>
                    <a:pt x="15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29"/>
            <p:cNvSpPr/>
            <p:nvPr/>
          </p:nvSpPr>
          <p:spPr>
            <a:xfrm>
              <a:off x="2035450" y="1672425"/>
              <a:ext cx="820175" cy="756950"/>
            </a:xfrm>
            <a:custGeom>
              <a:avLst/>
              <a:gdLst/>
              <a:ahLst/>
              <a:cxnLst/>
              <a:rect l="l" t="t" r="r" b="b"/>
              <a:pathLst>
                <a:path w="32807" h="30278" extrusionOk="0">
                  <a:moveTo>
                    <a:pt x="16354" y="1"/>
                  </a:moveTo>
                  <a:cubicBezTo>
                    <a:pt x="12361" y="1"/>
                    <a:pt x="8531" y="1578"/>
                    <a:pt x="5697" y="4392"/>
                  </a:cubicBezTo>
                  <a:cubicBezTo>
                    <a:pt x="4295" y="5783"/>
                    <a:pt x="3157" y="7445"/>
                    <a:pt x="2387" y="9267"/>
                  </a:cubicBezTo>
                  <a:cubicBezTo>
                    <a:pt x="1" y="14922"/>
                    <a:pt x="1275" y="21458"/>
                    <a:pt x="5607" y="25805"/>
                  </a:cubicBezTo>
                  <a:cubicBezTo>
                    <a:pt x="8471" y="28669"/>
                    <a:pt x="12355" y="30278"/>
                    <a:pt x="16404" y="30278"/>
                  </a:cubicBezTo>
                  <a:cubicBezTo>
                    <a:pt x="16409" y="30278"/>
                    <a:pt x="16415" y="30277"/>
                    <a:pt x="16420" y="30277"/>
                  </a:cubicBezTo>
                  <a:cubicBezTo>
                    <a:pt x="20475" y="30273"/>
                    <a:pt x="24363" y="28656"/>
                    <a:pt x="27224" y="25781"/>
                  </a:cubicBezTo>
                  <a:cubicBezTo>
                    <a:pt x="31547" y="21425"/>
                    <a:pt x="32807" y="14887"/>
                    <a:pt x="30407" y="9236"/>
                  </a:cubicBezTo>
                  <a:cubicBezTo>
                    <a:pt x="29633" y="7414"/>
                    <a:pt x="28492" y="5757"/>
                    <a:pt x="27086" y="4368"/>
                  </a:cubicBezTo>
                  <a:cubicBezTo>
                    <a:pt x="24255" y="1572"/>
                    <a:pt x="20437" y="3"/>
                    <a:pt x="16462" y="3"/>
                  </a:cubicBezTo>
                  <a:cubicBezTo>
                    <a:pt x="16437" y="3"/>
                    <a:pt x="16412" y="3"/>
                    <a:pt x="16387" y="3"/>
                  </a:cubicBezTo>
                  <a:cubicBezTo>
                    <a:pt x="20383" y="5"/>
                    <a:pt x="24213" y="1592"/>
                    <a:pt x="27040" y="4416"/>
                  </a:cubicBezTo>
                  <a:cubicBezTo>
                    <a:pt x="31308" y="8698"/>
                    <a:pt x="32563" y="15137"/>
                    <a:pt x="30211" y="20706"/>
                  </a:cubicBezTo>
                  <a:cubicBezTo>
                    <a:pt x="29453" y="22502"/>
                    <a:pt x="28330" y="24137"/>
                    <a:pt x="26950" y="25508"/>
                  </a:cubicBezTo>
                  <a:cubicBezTo>
                    <a:pt x="24149" y="28284"/>
                    <a:pt x="20368" y="29842"/>
                    <a:pt x="16426" y="29842"/>
                  </a:cubicBezTo>
                  <a:cubicBezTo>
                    <a:pt x="16423" y="29842"/>
                    <a:pt x="16421" y="29842"/>
                    <a:pt x="16418" y="29842"/>
                  </a:cubicBezTo>
                  <a:cubicBezTo>
                    <a:pt x="12473" y="29840"/>
                    <a:pt x="8688" y="28280"/>
                    <a:pt x="5891" y="25497"/>
                  </a:cubicBezTo>
                  <a:cubicBezTo>
                    <a:pt x="3091" y="22717"/>
                    <a:pt x="1506" y="18944"/>
                    <a:pt x="1477" y="14999"/>
                  </a:cubicBezTo>
                  <a:cubicBezTo>
                    <a:pt x="1451" y="11054"/>
                    <a:pt x="2983" y="7258"/>
                    <a:pt x="5743" y="4441"/>
                  </a:cubicBezTo>
                  <a:cubicBezTo>
                    <a:pt x="8563" y="1610"/>
                    <a:pt x="12392" y="14"/>
                    <a:pt x="16387" y="3"/>
                  </a:cubicBezTo>
                  <a:lnTo>
                    <a:pt x="16387" y="1"/>
                  </a:lnTo>
                  <a:cubicBezTo>
                    <a:pt x="16376" y="1"/>
                    <a:pt x="16365" y="1"/>
                    <a:pt x="163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29"/>
            <p:cNvSpPr/>
            <p:nvPr/>
          </p:nvSpPr>
          <p:spPr>
            <a:xfrm>
              <a:off x="2415825" y="2016575"/>
              <a:ext cx="59425" cy="57650"/>
            </a:xfrm>
            <a:custGeom>
              <a:avLst/>
              <a:gdLst/>
              <a:ahLst/>
              <a:cxnLst/>
              <a:rect l="l" t="t" r="r" b="b"/>
              <a:pathLst>
                <a:path w="2377" h="2306" extrusionOk="0">
                  <a:moveTo>
                    <a:pt x="1189" y="1"/>
                  </a:moveTo>
                  <a:cubicBezTo>
                    <a:pt x="867" y="1"/>
                    <a:pt x="545" y="132"/>
                    <a:pt x="313" y="395"/>
                  </a:cubicBezTo>
                  <a:cubicBezTo>
                    <a:pt x="102" y="633"/>
                    <a:pt x="1" y="949"/>
                    <a:pt x="34" y="1266"/>
                  </a:cubicBezTo>
                  <a:cubicBezTo>
                    <a:pt x="95" y="1857"/>
                    <a:pt x="594" y="2305"/>
                    <a:pt x="1190" y="2305"/>
                  </a:cubicBezTo>
                  <a:cubicBezTo>
                    <a:pt x="915" y="2303"/>
                    <a:pt x="653" y="2184"/>
                    <a:pt x="473" y="1978"/>
                  </a:cubicBezTo>
                  <a:cubicBezTo>
                    <a:pt x="304" y="1782"/>
                    <a:pt x="227" y="1523"/>
                    <a:pt x="258" y="1266"/>
                  </a:cubicBezTo>
                  <a:cubicBezTo>
                    <a:pt x="319" y="800"/>
                    <a:pt x="717" y="450"/>
                    <a:pt x="1188" y="450"/>
                  </a:cubicBezTo>
                  <a:cubicBezTo>
                    <a:pt x="1658" y="450"/>
                    <a:pt x="2056" y="797"/>
                    <a:pt x="2117" y="1263"/>
                  </a:cubicBezTo>
                  <a:cubicBezTo>
                    <a:pt x="2150" y="1521"/>
                    <a:pt x="2073" y="1780"/>
                    <a:pt x="1904" y="1975"/>
                  </a:cubicBezTo>
                  <a:cubicBezTo>
                    <a:pt x="1749" y="2155"/>
                    <a:pt x="1537" y="2267"/>
                    <a:pt x="1306" y="2297"/>
                  </a:cubicBezTo>
                  <a:lnTo>
                    <a:pt x="1306" y="2297"/>
                  </a:lnTo>
                  <a:cubicBezTo>
                    <a:pt x="1849" y="2243"/>
                    <a:pt x="2286" y="1816"/>
                    <a:pt x="2344" y="1263"/>
                  </a:cubicBezTo>
                  <a:cubicBezTo>
                    <a:pt x="2377" y="947"/>
                    <a:pt x="2273" y="630"/>
                    <a:pt x="2062" y="391"/>
                  </a:cubicBezTo>
                  <a:cubicBezTo>
                    <a:pt x="1830" y="131"/>
                    <a:pt x="1509" y="1"/>
                    <a:pt x="1189" y="1"/>
                  </a:cubicBezTo>
                  <a:close/>
                  <a:moveTo>
                    <a:pt x="1306" y="2297"/>
                  </a:moveTo>
                  <a:cubicBezTo>
                    <a:pt x="1267" y="2301"/>
                    <a:pt x="1229" y="2303"/>
                    <a:pt x="1190" y="2303"/>
                  </a:cubicBezTo>
                  <a:lnTo>
                    <a:pt x="1190" y="2305"/>
                  </a:lnTo>
                  <a:cubicBezTo>
                    <a:pt x="1229" y="2305"/>
                    <a:pt x="1267" y="2302"/>
                    <a:pt x="1306" y="229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29"/>
            <p:cNvSpPr/>
            <p:nvPr/>
          </p:nvSpPr>
          <p:spPr>
            <a:xfrm>
              <a:off x="2302600" y="1905950"/>
              <a:ext cx="285900" cy="284475"/>
            </a:xfrm>
            <a:custGeom>
              <a:avLst/>
              <a:gdLst/>
              <a:ahLst/>
              <a:cxnLst/>
              <a:rect l="l" t="t" r="r" b="b"/>
              <a:pathLst>
                <a:path w="11436" h="11379" extrusionOk="0">
                  <a:moveTo>
                    <a:pt x="5719" y="4651"/>
                  </a:moveTo>
                  <a:cubicBezTo>
                    <a:pt x="5853" y="4651"/>
                    <a:pt x="5988" y="4677"/>
                    <a:pt x="6117" y="4730"/>
                  </a:cubicBezTo>
                  <a:cubicBezTo>
                    <a:pt x="6506" y="4888"/>
                    <a:pt x="6758" y="5269"/>
                    <a:pt x="6760" y="5688"/>
                  </a:cubicBezTo>
                  <a:cubicBezTo>
                    <a:pt x="6760" y="6262"/>
                    <a:pt x="6295" y="6730"/>
                    <a:pt x="5719" y="6730"/>
                  </a:cubicBezTo>
                  <a:cubicBezTo>
                    <a:pt x="5299" y="6728"/>
                    <a:pt x="4921" y="6475"/>
                    <a:pt x="4760" y="6086"/>
                  </a:cubicBezTo>
                  <a:cubicBezTo>
                    <a:pt x="4600" y="5699"/>
                    <a:pt x="4688" y="5251"/>
                    <a:pt x="4985" y="4954"/>
                  </a:cubicBezTo>
                  <a:cubicBezTo>
                    <a:pt x="5183" y="4756"/>
                    <a:pt x="5449" y="4651"/>
                    <a:pt x="5719" y="4651"/>
                  </a:cubicBezTo>
                  <a:close/>
                  <a:moveTo>
                    <a:pt x="5714" y="1"/>
                  </a:moveTo>
                  <a:cubicBezTo>
                    <a:pt x="5713" y="1"/>
                    <a:pt x="5711" y="1"/>
                    <a:pt x="5710" y="1"/>
                  </a:cubicBezTo>
                  <a:cubicBezTo>
                    <a:pt x="2554" y="5"/>
                    <a:pt x="0" y="2554"/>
                    <a:pt x="2" y="5695"/>
                  </a:cubicBezTo>
                  <a:cubicBezTo>
                    <a:pt x="7" y="8833"/>
                    <a:pt x="2563" y="11378"/>
                    <a:pt x="5715" y="11378"/>
                  </a:cubicBezTo>
                  <a:cubicBezTo>
                    <a:pt x="5718" y="11378"/>
                    <a:pt x="5720" y="11378"/>
                    <a:pt x="5723" y="11378"/>
                  </a:cubicBezTo>
                  <a:cubicBezTo>
                    <a:pt x="8881" y="11376"/>
                    <a:pt x="11435" y="8825"/>
                    <a:pt x="11431" y="5682"/>
                  </a:cubicBezTo>
                  <a:cubicBezTo>
                    <a:pt x="11429" y="2540"/>
                    <a:pt x="8868" y="1"/>
                    <a:pt x="5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29"/>
            <p:cNvSpPr/>
            <p:nvPr/>
          </p:nvSpPr>
          <p:spPr>
            <a:xfrm>
              <a:off x="2298800" y="1905950"/>
              <a:ext cx="293250" cy="290075"/>
            </a:xfrm>
            <a:custGeom>
              <a:avLst/>
              <a:gdLst/>
              <a:ahLst/>
              <a:cxnLst/>
              <a:rect l="l" t="t" r="r" b="b"/>
              <a:pathLst>
                <a:path w="11730" h="11603" extrusionOk="0">
                  <a:moveTo>
                    <a:pt x="5894" y="0"/>
                  </a:moveTo>
                  <a:cubicBezTo>
                    <a:pt x="5884" y="0"/>
                    <a:pt x="5873" y="0"/>
                    <a:pt x="5862" y="1"/>
                  </a:cubicBezTo>
                  <a:cubicBezTo>
                    <a:pt x="6614" y="5"/>
                    <a:pt x="7354" y="152"/>
                    <a:pt x="8049" y="440"/>
                  </a:cubicBezTo>
                  <a:cubicBezTo>
                    <a:pt x="10156" y="1319"/>
                    <a:pt x="11515" y="3398"/>
                    <a:pt x="11471" y="5684"/>
                  </a:cubicBezTo>
                  <a:cubicBezTo>
                    <a:pt x="11451" y="7148"/>
                    <a:pt x="10818" y="8572"/>
                    <a:pt x="9776" y="9572"/>
                  </a:cubicBezTo>
                  <a:cubicBezTo>
                    <a:pt x="8749" y="10575"/>
                    <a:pt x="7331" y="11154"/>
                    <a:pt x="5899" y="11154"/>
                  </a:cubicBezTo>
                  <a:cubicBezTo>
                    <a:pt x="5891" y="11154"/>
                    <a:pt x="5883" y="11154"/>
                    <a:pt x="5875" y="11154"/>
                  </a:cubicBezTo>
                  <a:cubicBezTo>
                    <a:pt x="5864" y="11154"/>
                    <a:pt x="5853" y="11154"/>
                    <a:pt x="5843" y="11154"/>
                  </a:cubicBezTo>
                  <a:cubicBezTo>
                    <a:pt x="4414" y="11154"/>
                    <a:pt x="2999" y="10580"/>
                    <a:pt x="1972" y="9581"/>
                  </a:cubicBezTo>
                  <a:cubicBezTo>
                    <a:pt x="913" y="8563"/>
                    <a:pt x="299" y="7165"/>
                    <a:pt x="269" y="5697"/>
                  </a:cubicBezTo>
                  <a:cubicBezTo>
                    <a:pt x="220" y="3411"/>
                    <a:pt x="1572" y="1328"/>
                    <a:pt x="3680" y="445"/>
                  </a:cubicBezTo>
                  <a:cubicBezTo>
                    <a:pt x="4372" y="157"/>
                    <a:pt x="5112" y="5"/>
                    <a:pt x="5862" y="1"/>
                  </a:cubicBezTo>
                  <a:cubicBezTo>
                    <a:pt x="5854" y="1"/>
                    <a:pt x="5846" y="0"/>
                    <a:pt x="5838" y="0"/>
                  </a:cubicBezTo>
                  <a:cubicBezTo>
                    <a:pt x="4349" y="0"/>
                    <a:pt x="2872" y="606"/>
                    <a:pt x="1800" y="1649"/>
                  </a:cubicBezTo>
                  <a:cubicBezTo>
                    <a:pt x="719" y="2691"/>
                    <a:pt x="62" y="4174"/>
                    <a:pt x="42" y="5697"/>
                  </a:cubicBezTo>
                  <a:cubicBezTo>
                    <a:pt x="0" y="8073"/>
                    <a:pt x="1411" y="10233"/>
                    <a:pt x="3605" y="11148"/>
                  </a:cubicBezTo>
                  <a:cubicBezTo>
                    <a:pt x="4329" y="11451"/>
                    <a:pt x="5099" y="11603"/>
                    <a:pt x="5869" y="11603"/>
                  </a:cubicBezTo>
                  <a:cubicBezTo>
                    <a:pt x="6643" y="11603"/>
                    <a:pt x="7417" y="11450"/>
                    <a:pt x="8145" y="11143"/>
                  </a:cubicBezTo>
                  <a:cubicBezTo>
                    <a:pt x="8860" y="10840"/>
                    <a:pt x="9508" y="10400"/>
                    <a:pt x="10051" y="9844"/>
                  </a:cubicBezTo>
                  <a:cubicBezTo>
                    <a:pt x="11134" y="8741"/>
                    <a:pt x="11730" y="7203"/>
                    <a:pt x="11697" y="5684"/>
                  </a:cubicBezTo>
                  <a:cubicBezTo>
                    <a:pt x="11673" y="4161"/>
                    <a:pt x="11014" y="2680"/>
                    <a:pt x="9928" y="1640"/>
                  </a:cubicBezTo>
                  <a:cubicBezTo>
                    <a:pt x="8859" y="601"/>
                    <a:pt x="7382" y="0"/>
                    <a:pt x="5894" y="0"/>
                  </a:cubicBezTo>
                  <a:close/>
                </a:path>
              </a:pathLst>
            </a:custGeom>
            <a:solidFill>
              <a:srgbClr val="B1CAC8">
                <a:alpha val="45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29"/>
            <p:cNvSpPr/>
            <p:nvPr/>
          </p:nvSpPr>
          <p:spPr>
            <a:xfrm>
              <a:off x="2120625" y="1734500"/>
              <a:ext cx="635725" cy="628250"/>
            </a:xfrm>
            <a:custGeom>
              <a:avLst/>
              <a:gdLst/>
              <a:ahLst/>
              <a:cxnLst/>
              <a:rect l="l" t="t" r="r" b="b"/>
              <a:pathLst>
                <a:path w="25429" h="25130" extrusionOk="0">
                  <a:moveTo>
                    <a:pt x="12929" y="0"/>
                  </a:moveTo>
                  <a:cubicBezTo>
                    <a:pt x="11988" y="0"/>
                    <a:pt x="11048" y="104"/>
                    <a:pt x="10127" y="309"/>
                  </a:cubicBezTo>
                  <a:cubicBezTo>
                    <a:pt x="8655" y="639"/>
                    <a:pt x="7255" y="1234"/>
                    <a:pt x="5996" y="2065"/>
                  </a:cubicBezTo>
                  <a:cubicBezTo>
                    <a:pt x="3484" y="3725"/>
                    <a:pt x="1602" y="6314"/>
                    <a:pt x="818" y="9230"/>
                  </a:cubicBezTo>
                  <a:cubicBezTo>
                    <a:pt x="0" y="12175"/>
                    <a:pt x="303" y="15318"/>
                    <a:pt x="1666" y="18054"/>
                  </a:cubicBezTo>
                  <a:cubicBezTo>
                    <a:pt x="3000" y="20777"/>
                    <a:pt x="5352" y="22990"/>
                    <a:pt x="8178" y="24164"/>
                  </a:cubicBezTo>
                  <a:cubicBezTo>
                    <a:pt x="9585" y="24762"/>
                    <a:pt x="11112" y="25076"/>
                    <a:pt x="12639" y="25122"/>
                  </a:cubicBezTo>
                  <a:cubicBezTo>
                    <a:pt x="12782" y="25127"/>
                    <a:pt x="12924" y="25129"/>
                    <a:pt x="13067" y="25129"/>
                  </a:cubicBezTo>
                  <a:cubicBezTo>
                    <a:pt x="14457" y="25129"/>
                    <a:pt x="15841" y="24905"/>
                    <a:pt x="17162" y="24465"/>
                  </a:cubicBezTo>
                  <a:cubicBezTo>
                    <a:pt x="20110" y="23487"/>
                    <a:pt x="22595" y="21458"/>
                    <a:pt x="24149" y="18768"/>
                  </a:cubicBezTo>
                  <a:cubicBezTo>
                    <a:pt x="24285" y="18527"/>
                    <a:pt x="24380" y="18265"/>
                    <a:pt x="24485" y="18010"/>
                  </a:cubicBezTo>
                  <a:cubicBezTo>
                    <a:pt x="24582" y="17751"/>
                    <a:pt x="24701" y="17500"/>
                    <a:pt x="24780" y="17236"/>
                  </a:cubicBezTo>
                  <a:cubicBezTo>
                    <a:pt x="24929" y="16707"/>
                    <a:pt x="25110" y="16188"/>
                    <a:pt x="25187" y="15645"/>
                  </a:cubicBezTo>
                  <a:cubicBezTo>
                    <a:pt x="25422" y="14579"/>
                    <a:pt x="25428" y="13487"/>
                    <a:pt x="25391" y="12423"/>
                  </a:cubicBezTo>
                  <a:lnTo>
                    <a:pt x="25391" y="12423"/>
                  </a:lnTo>
                  <a:cubicBezTo>
                    <a:pt x="25391" y="12424"/>
                    <a:pt x="25378" y="12718"/>
                    <a:pt x="25349" y="13269"/>
                  </a:cubicBezTo>
                  <a:cubicBezTo>
                    <a:pt x="25340" y="13408"/>
                    <a:pt x="25340" y="13564"/>
                    <a:pt x="25321" y="13733"/>
                  </a:cubicBezTo>
                  <a:cubicBezTo>
                    <a:pt x="25296" y="13900"/>
                    <a:pt x="25268" y="14085"/>
                    <a:pt x="25239" y="14283"/>
                  </a:cubicBezTo>
                  <a:cubicBezTo>
                    <a:pt x="25209" y="14483"/>
                    <a:pt x="25176" y="14696"/>
                    <a:pt x="25138" y="14924"/>
                  </a:cubicBezTo>
                  <a:cubicBezTo>
                    <a:pt x="25081" y="15146"/>
                    <a:pt x="25020" y="15384"/>
                    <a:pt x="24956" y="15634"/>
                  </a:cubicBezTo>
                  <a:cubicBezTo>
                    <a:pt x="24923" y="15762"/>
                    <a:pt x="24890" y="15889"/>
                    <a:pt x="24855" y="16021"/>
                  </a:cubicBezTo>
                  <a:cubicBezTo>
                    <a:pt x="24822" y="16153"/>
                    <a:pt x="24765" y="16283"/>
                    <a:pt x="24718" y="16417"/>
                  </a:cubicBezTo>
                  <a:cubicBezTo>
                    <a:pt x="24620" y="16687"/>
                    <a:pt x="24518" y="16968"/>
                    <a:pt x="24404" y="17261"/>
                  </a:cubicBezTo>
                  <a:cubicBezTo>
                    <a:pt x="24268" y="17542"/>
                    <a:pt x="24127" y="17834"/>
                    <a:pt x="23980" y="18140"/>
                  </a:cubicBezTo>
                  <a:cubicBezTo>
                    <a:pt x="23914" y="18294"/>
                    <a:pt x="23820" y="18439"/>
                    <a:pt x="23729" y="18588"/>
                  </a:cubicBezTo>
                  <a:lnTo>
                    <a:pt x="23453" y="19043"/>
                  </a:lnTo>
                  <a:cubicBezTo>
                    <a:pt x="22573" y="20410"/>
                    <a:pt x="21439" y="21592"/>
                    <a:pt x="20112" y="22529"/>
                  </a:cubicBezTo>
                  <a:cubicBezTo>
                    <a:pt x="18664" y="23566"/>
                    <a:pt x="16824" y="24331"/>
                    <a:pt x="14795" y="24628"/>
                  </a:cubicBezTo>
                  <a:cubicBezTo>
                    <a:pt x="14290" y="24724"/>
                    <a:pt x="13771" y="24729"/>
                    <a:pt x="13246" y="24757"/>
                  </a:cubicBezTo>
                  <a:cubicBezTo>
                    <a:pt x="13175" y="24764"/>
                    <a:pt x="13104" y="24766"/>
                    <a:pt x="13032" y="24766"/>
                  </a:cubicBezTo>
                  <a:cubicBezTo>
                    <a:pt x="12841" y="24766"/>
                    <a:pt x="12649" y="24748"/>
                    <a:pt x="12455" y="24742"/>
                  </a:cubicBezTo>
                  <a:cubicBezTo>
                    <a:pt x="12189" y="24726"/>
                    <a:pt x="11921" y="24724"/>
                    <a:pt x="11653" y="24693"/>
                  </a:cubicBezTo>
                  <a:lnTo>
                    <a:pt x="10850" y="24573"/>
                  </a:lnTo>
                  <a:cubicBezTo>
                    <a:pt x="10716" y="24548"/>
                    <a:pt x="10580" y="24537"/>
                    <a:pt x="10448" y="24504"/>
                  </a:cubicBezTo>
                  <a:lnTo>
                    <a:pt x="10048" y="24403"/>
                  </a:lnTo>
                  <a:cubicBezTo>
                    <a:pt x="9785" y="24331"/>
                    <a:pt x="9512" y="24274"/>
                    <a:pt x="9248" y="24188"/>
                  </a:cubicBezTo>
                  <a:lnTo>
                    <a:pt x="8464" y="23904"/>
                  </a:lnTo>
                  <a:cubicBezTo>
                    <a:pt x="7429" y="23485"/>
                    <a:pt x="6409" y="22951"/>
                    <a:pt x="5506" y="22236"/>
                  </a:cubicBezTo>
                  <a:lnTo>
                    <a:pt x="5158" y="21979"/>
                  </a:lnTo>
                  <a:cubicBezTo>
                    <a:pt x="5046" y="21887"/>
                    <a:pt x="4943" y="21786"/>
                    <a:pt x="4833" y="21691"/>
                  </a:cubicBezTo>
                  <a:cubicBezTo>
                    <a:pt x="4622" y="21493"/>
                    <a:pt x="4398" y="21307"/>
                    <a:pt x="4193" y="21100"/>
                  </a:cubicBezTo>
                  <a:lnTo>
                    <a:pt x="3604" y="20454"/>
                  </a:lnTo>
                  <a:lnTo>
                    <a:pt x="3457" y="20294"/>
                  </a:lnTo>
                  <a:lnTo>
                    <a:pt x="3323" y="20118"/>
                  </a:lnTo>
                  <a:lnTo>
                    <a:pt x="3059" y="19766"/>
                  </a:lnTo>
                  <a:lnTo>
                    <a:pt x="2793" y="19414"/>
                  </a:lnTo>
                  <a:cubicBezTo>
                    <a:pt x="2703" y="19298"/>
                    <a:pt x="2637" y="19166"/>
                    <a:pt x="2556" y="19041"/>
                  </a:cubicBezTo>
                  <a:cubicBezTo>
                    <a:pt x="2404" y="18790"/>
                    <a:pt x="2244" y="18540"/>
                    <a:pt x="2099" y="18283"/>
                  </a:cubicBezTo>
                  <a:cubicBezTo>
                    <a:pt x="1842" y="17751"/>
                    <a:pt x="1563" y="17225"/>
                    <a:pt x="1378" y="16658"/>
                  </a:cubicBezTo>
                  <a:cubicBezTo>
                    <a:pt x="1150" y="16107"/>
                    <a:pt x="1033" y="15522"/>
                    <a:pt x="877" y="14944"/>
                  </a:cubicBezTo>
                  <a:lnTo>
                    <a:pt x="741" y="14061"/>
                  </a:lnTo>
                  <a:cubicBezTo>
                    <a:pt x="721" y="13913"/>
                    <a:pt x="686" y="13766"/>
                    <a:pt x="681" y="13617"/>
                  </a:cubicBezTo>
                  <a:lnTo>
                    <a:pt x="657" y="13171"/>
                  </a:lnTo>
                  <a:lnTo>
                    <a:pt x="635" y="12722"/>
                  </a:lnTo>
                  <a:cubicBezTo>
                    <a:pt x="622" y="12575"/>
                    <a:pt x="622" y="12425"/>
                    <a:pt x="631" y="12276"/>
                  </a:cubicBezTo>
                  <a:lnTo>
                    <a:pt x="675" y="11382"/>
                  </a:lnTo>
                  <a:cubicBezTo>
                    <a:pt x="679" y="11232"/>
                    <a:pt x="697" y="11083"/>
                    <a:pt x="723" y="10938"/>
                  </a:cubicBezTo>
                  <a:lnTo>
                    <a:pt x="791" y="10494"/>
                  </a:lnTo>
                  <a:lnTo>
                    <a:pt x="859" y="10052"/>
                  </a:lnTo>
                  <a:cubicBezTo>
                    <a:pt x="879" y="9905"/>
                    <a:pt x="928" y="9762"/>
                    <a:pt x="961" y="9617"/>
                  </a:cubicBezTo>
                  <a:cubicBezTo>
                    <a:pt x="1037" y="9329"/>
                    <a:pt x="1106" y="9039"/>
                    <a:pt x="1189" y="8753"/>
                  </a:cubicBezTo>
                  <a:lnTo>
                    <a:pt x="1495" y="7916"/>
                  </a:lnTo>
                  <a:cubicBezTo>
                    <a:pt x="1587" y="7632"/>
                    <a:pt x="1732" y="7371"/>
                    <a:pt x="1857" y="7103"/>
                  </a:cubicBezTo>
                  <a:cubicBezTo>
                    <a:pt x="1987" y="6837"/>
                    <a:pt x="2106" y="6564"/>
                    <a:pt x="2268" y="6318"/>
                  </a:cubicBezTo>
                  <a:lnTo>
                    <a:pt x="2730" y="5564"/>
                  </a:lnTo>
                  <a:lnTo>
                    <a:pt x="3257" y="4859"/>
                  </a:lnTo>
                  <a:cubicBezTo>
                    <a:pt x="3424" y="4617"/>
                    <a:pt x="3629" y="4408"/>
                    <a:pt x="3824" y="4190"/>
                  </a:cubicBezTo>
                  <a:cubicBezTo>
                    <a:pt x="4024" y="3979"/>
                    <a:pt x="4207" y="3749"/>
                    <a:pt x="4429" y="3562"/>
                  </a:cubicBezTo>
                  <a:lnTo>
                    <a:pt x="5073" y="2979"/>
                  </a:lnTo>
                  <a:cubicBezTo>
                    <a:pt x="5297" y="2797"/>
                    <a:pt x="5532" y="2630"/>
                    <a:pt x="5760" y="2459"/>
                  </a:cubicBezTo>
                  <a:cubicBezTo>
                    <a:pt x="5877" y="2373"/>
                    <a:pt x="5989" y="2283"/>
                    <a:pt x="6108" y="2206"/>
                  </a:cubicBezTo>
                  <a:lnTo>
                    <a:pt x="6475" y="1982"/>
                  </a:lnTo>
                  <a:cubicBezTo>
                    <a:pt x="6721" y="1839"/>
                    <a:pt x="6956" y="1676"/>
                    <a:pt x="7211" y="1553"/>
                  </a:cubicBezTo>
                  <a:lnTo>
                    <a:pt x="7974" y="1186"/>
                  </a:lnTo>
                  <a:lnTo>
                    <a:pt x="8163" y="1096"/>
                  </a:lnTo>
                  <a:lnTo>
                    <a:pt x="8360" y="1021"/>
                  </a:lnTo>
                  <a:lnTo>
                    <a:pt x="8754" y="878"/>
                  </a:lnTo>
                  <a:cubicBezTo>
                    <a:pt x="9270" y="665"/>
                    <a:pt x="9813" y="549"/>
                    <a:pt x="10343" y="410"/>
                  </a:cubicBezTo>
                  <a:cubicBezTo>
                    <a:pt x="10475" y="377"/>
                    <a:pt x="10609" y="351"/>
                    <a:pt x="10743" y="333"/>
                  </a:cubicBezTo>
                  <a:lnTo>
                    <a:pt x="11145" y="272"/>
                  </a:lnTo>
                  <a:cubicBezTo>
                    <a:pt x="11413" y="237"/>
                    <a:pt x="11679" y="175"/>
                    <a:pt x="11947" y="173"/>
                  </a:cubicBezTo>
                  <a:cubicBezTo>
                    <a:pt x="12317" y="155"/>
                    <a:pt x="12683" y="126"/>
                    <a:pt x="13047" y="126"/>
                  </a:cubicBezTo>
                  <a:cubicBezTo>
                    <a:pt x="13209" y="126"/>
                    <a:pt x="13370" y="132"/>
                    <a:pt x="13532" y="147"/>
                  </a:cubicBezTo>
                  <a:cubicBezTo>
                    <a:pt x="13793" y="162"/>
                    <a:pt x="14053" y="166"/>
                    <a:pt x="14310" y="193"/>
                  </a:cubicBezTo>
                  <a:lnTo>
                    <a:pt x="15068" y="307"/>
                  </a:lnTo>
                  <a:lnTo>
                    <a:pt x="15444" y="364"/>
                  </a:lnTo>
                  <a:cubicBezTo>
                    <a:pt x="15569" y="391"/>
                    <a:pt x="15690" y="426"/>
                    <a:pt x="15811" y="454"/>
                  </a:cubicBezTo>
                  <a:lnTo>
                    <a:pt x="16536" y="639"/>
                  </a:lnTo>
                  <a:cubicBezTo>
                    <a:pt x="16776" y="700"/>
                    <a:pt x="17000" y="799"/>
                    <a:pt x="17231" y="878"/>
                  </a:cubicBezTo>
                  <a:cubicBezTo>
                    <a:pt x="17457" y="966"/>
                    <a:pt x="17690" y="1034"/>
                    <a:pt x="17905" y="1136"/>
                  </a:cubicBezTo>
                  <a:lnTo>
                    <a:pt x="18547" y="1443"/>
                  </a:lnTo>
                  <a:lnTo>
                    <a:pt x="18861" y="1595"/>
                  </a:lnTo>
                  <a:cubicBezTo>
                    <a:pt x="18965" y="1652"/>
                    <a:pt x="19061" y="1714"/>
                    <a:pt x="19160" y="1771"/>
                  </a:cubicBezTo>
                  <a:cubicBezTo>
                    <a:pt x="20624" y="2617"/>
                    <a:pt x="21901" y="3749"/>
                    <a:pt x="22914" y="5103"/>
                  </a:cubicBezTo>
                  <a:cubicBezTo>
                    <a:pt x="23817" y="6320"/>
                    <a:pt x="24400" y="7544"/>
                    <a:pt x="24749" y="8612"/>
                  </a:cubicBezTo>
                  <a:cubicBezTo>
                    <a:pt x="24798" y="8742"/>
                    <a:pt x="24837" y="8872"/>
                    <a:pt x="24868" y="9006"/>
                  </a:cubicBezTo>
                  <a:cubicBezTo>
                    <a:pt x="24901" y="9135"/>
                    <a:pt x="24934" y="9263"/>
                    <a:pt x="24967" y="9384"/>
                  </a:cubicBezTo>
                  <a:cubicBezTo>
                    <a:pt x="25024" y="9632"/>
                    <a:pt x="25103" y="9859"/>
                    <a:pt x="25134" y="10083"/>
                  </a:cubicBezTo>
                  <a:cubicBezTo>
                    <a:pt x="25200" y="10527"/>
                    <a:pt x="25270" y="10913"/>
                    <a:pt x="25305" y="11241"/>
                  </a:cubicBezTo>
                  <a:cubicBezTo>
                    <a:pt x="25343" y="11896"/>
                    <a:pt x="25362" y="12302"/>
                    <a:pt x="25369" y="12421"/>
                  </a:cubicBezTo>
                  <a:lnTo>
                    <a:pt x="25371" y="12421"/>
                  </a:lnTo>
                  <a:cubicBezTo>
                    <a:pt x="25376" y="9421"/>
                    <a:pt x="24292" y="6524"/>
                    <a:pt x="22321" y="4265"/>
                  </a:cubicBezTo>
                  <a:cubicBezTo>
                    <a:pt x="21338" y="3138"/>
                    <a:pt x="20162" y="2195"/>
                    <a:pt x="18850" y="1481"/>
                  </a:cubicBezTo>
                  <a:cubicBezTo>
                    <a:pt x="17536" y="762"/>
                    <a:pt x="16081" y="307"/>
                    <a:pt x="14598" y="109"/>
                  </a:cubicBezTo>
                  <a:cubicBezTo>
                    <a:pt x="14043" y="36"/>
                    <a:pt x="13486" y="0"/>
                    <a:pt x="129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29"/>
            <p:cNvSpPr/>
            <p:nvPr/>
          </p:nvSpPr>
          <p:spPr>
            <a:xfrm>
              <a:off x="2163525" y="1776325"/>
              <a:ext cx="551075" cy="544625"/>
            </a:xfrm>
            <a:custGeom>
              <a:avLst/>
              <a:gdLst/>
              <a:ahLst/>
              <a:cxnLst/>
              <a:rect l="l" t="t" r="r" b="b"/>
              <a:pathLst>
                <a:path w="22043" h="21785" extrusionOk="0">
                  <a:moveTo>
                    <a:pt x="11203" y="1"/>
                  </a:moveTo>
                  <a:cubicBezTo>
                    <a:pt x="10390" y="1"/>
                    <a:pt x="9578" y="89"/>
                    <a:pt x="8783" y="267"/>
                  </a:cubicBezTo>
                  <a:cubicBezTo>
                    <a:pt x="7506" y="553"/>
                    <a:pt x="6293" y="1067"/>
                    <a:pt x="5200" y="1788"/>
                  </a:cubicBezTo>
                  <a:cubicBezTo>
                    <a:pt x="3022" y="3225"/>
                    <a:pt x="1392" y="5469"/>
                    <a:pt x="710" y="7996"/>
                  </a:cubicBezTo>
                  <a:cubicBezTo>
                    <a:pt x="1" y="10550"/>
                    <a:pt x="262" y="13276"/>
                    <a:pt x="1444" y="15647"/>
                  </a:cubicBezTo>
                  <a:cubicBezTo>
                    <a:pt x="2603" y="18007"/>
                    <a:pt x="4642" y="19928"/>
                    <a:pt x="7091" y="20948"/>
                  </a:cubicBezTo>
                  <a:cubicBezTo>
                    <a:pt x="8310" y="21467"/>
                    <a:pt x="9636" y="21739"/>
                    <a:pt x="10961" y="21779"/>
                  </a:cubicBezTo>
                  <a:cubicBezTo>
                    <a:pt x="11085" y="21783"/>
                    <a:pt x="11210" y="21785"/>
                    <a:pt x="11334" y="21785"/>
                  </a:cubicBezTo>
                  <a:cubicBezTo>
                    <a:pt x="12539" y="21785"/>
                    <a:pt x="13738" y="21592"/>
                    <a:pt x="14884" y="21212"/>
                  </a:cubicBezTo>
                  <a:cubicBezTo>
                    <a:pt x="17442" y="20361"/>
                    <a:pt x="19598" y="18603"/>
                    <a:pt x="20948" y="16269"/>
                  </a:cubicBezTo>
                  <a:cubicBezTo>
                    <a:pt x="21066" y="16060"/>
                    <a:pt x="21145" y="15832"/>
                    <a:pt x="21235" y="15610"/>
                  </a:cubicBezTo>
                  <a:cubicBezTo>
                    <a:pt x="21321" y="15385"/>
                    <a:pt x="21422" y="15170"/>
                    <a:pt x="21490" y="14939"/>
                  </a:cubicBezTo>
                  <a:cubicBezTo>
                    <a:pt x="21618" y="14478"/>
                    <a:pt x="21774" y="14029"/>
                    <a:pt x="21840" y="13559"/>
                  </a:cubicBezTo>
                  <a:cubicBezTo>
                    <a:pt x="22042" y="12634"/>
                    <a:pt x="22042" y="11687"/>
                    <a:pt x="22009" y="10763"/>
                  </a:cubicBezTo>
                  <a:lnTo>
                    <a:pt x="22009" y="10763"/>
                  </a:lnTo>
                  <a:cubicBezTo>
                    <a:pt x="22009" y="10764"/>
                    <a:pt x="21996" y="11021"/>
                    <a:pt x="21972" y="11500"/>
                  </a:cubicBezTo>
                  <a:cubicBezTo>
                    <a:pt x="21965" y="11618"/>
                    <a:pt x="21963" y="11752"/>
                    <a:pt x="21948" y="11900"/>
                  </a:cubicBezTo>
                  <a:cubicBezTo>
                    <a:pt x="21926" y="12045"/>
                    <a:pt x="21901" y="12205"/>
                    <a:pt x="21875" y="12377"/>
                  </a:cubicBezTo>
                  <a:cubicBezTo>
                    <a:pt x="21849" y="12548"/>
                    <a:pt x="21820" y="12735"/>
                    <a:pt x="21789" y="12930"/>
                  </a:cubicBezTo>
                  <a:cubicBezTo>
                    <a:pt x="21739" y="13126"/>
                    <a:pt x="21686" y="13330"/>
                    <a:pt x="21631" y="13548"/>
                  </a:cubicBezTo>
                  <a:cubicBezTo>
                    <a:pt x="21602" y="13656"/>
                    <a:pt x="21572" y="13768"/>
                    <a:pt x="21543" y="13882"/>
                  </a:cubicBezTo>
                  <a:cubicBezTo>
                    <a:pt x="21515" y="13996"/>
                    <a:pt x="21464" y="14108"/>
                    <a:pt x="21424" y="14225"/>
                  </a:cubicBezTo>
                  <a:cubicBezTo>
                    <a:pt x="21339" y="14458"/>
                    <a:pt x="21253" y="14704"/>
                    <a:pt x="21154" y="14955"/>
                  </a:cubicBezTo>
                  <a:lnTo>
                    <a:pt x="20787" y="15715"/>
                  </a:lnTo>
                  <a:cubicBezTo>
                    <a:pt x="20728" y="15849"/>
                    <a:pt x="20646" y="15974"/>
                    <a:pt x="20567" y="16104"/>
                  </a:cubicBezTo>
                  <a:cubicBezTo>
                    <a:pt x="20488" y="16234"/>
                    <a:pt x="20409" y="16366"/>
                    <a:pt x="20328" y="16500"/>
                  </a:cubicBezTo>
                  <a:cubicBezTo>
                    <a:pt x="19567" y="17682"/>
                    <a:pt x="18585" y="18708"/>
                    <a:pt x="17433" y="19517"/>
                  </a:cubicBezTo>
                  <a:cubicBezTo>
                    <a:pt x="16178" y="20418"/>
                    <a:pt x="14585" y="21080"/>
                    <a:pt x="12829" y="21337"/>
                  </a:cubicBezTo>
                  <a:cubicBezTo>
                    <a:pt x="12394" y="21423"/>
                    <a:pt x="11941" y="21423"/>
                    <a:pt x="11486" y="21449"/>
                  </a:cubicBezTo>
                  <a:cubicBezTo>
                    <a:pt x="11422" y="21455"/>
                    <a:pt x="11358" y="21458"/>
                    <a:pt x="11294" y="21458"/>
                  </a:cubicBezTo>
                  <a:cubicBezTo>
                    <a:pt x="11130" y="21458"/>
                    <a:pt x="10965" y="21442"/>
                    <a:pt x="10800" y="21436"/>
                  </a:cubicBezTo>
                  <a:cubicBezTo>
                    <a:pt x="10570" y="21420"/>
                    <a:pt x="10337" y="21420"/>
                    <a:pt x="10106" y="21394"/>
                  </a:cubicBezTo>
                  <a:lnTo>
                    <a:pt x="9411" y="21289"/>
                  </a:lnTo>
                  <a:cubicBezTo>
                    <a:pt x="9295" y="21269"/>
                    <a:pt x="9176" y="21260"/>
                    <a:pt x="9062" y="21229"/>
                  </a:cubicBezTo>
                  <a:lnTo>
                    <a:pt x="8717" y="21141"/>
                  </a:lnTo>
                  <a:cubicBezTo>
                    <a:pt x="8486" y="21080"/>
                    <a:pt x="8251" y="21031"/>
                    <a:pt x="8022" y="20957"/>
                  </a:cubicBezTo>
                  <a:lnTo>
                    <a:pt x="7343" y="20711"/>
                  </a:lnTo>
                  <a:cubicBezTo>
                    <a:pt x="6447" y="20346"/>
                    <a:pt x="5563" y="19886"/>
                    <a:pt x="4781" y="19267"/>
                  </a:cubicBezTo>
                  <a:lnTo>
                    <a:pt x="4480" y="19042"/>
                  </a:lnTo>
                  <a:cubicBezTo>
                    <a:pt x="4383" y="18963"/>
                    <a:pt x="4293" y="18875"/>
                    <a:pt x="4198" y="18792"/>
                  </a:cubicBezTo>
                  <a:cubicBezTo>
                    <a:pt x="4014" y="18623"/>
                    <a:pt x="3820" y="18460"/>
                    <a:pt x="3644" y="18282"/>
                  </a:cubicBezTo>
                  <a:lnTo>
                    <a:pt x="3132" y="17722"/>
                  </a:lnTo>
                  <a:lnTo>
                    <a:pt x="3005" y="17581"/>
                  </a:lnTo>
                  <a:lnTo>
                    <a:pt x="2891" y="17429"/>
                  </a:lnTo>
                  <a:lnTo>
                    <a:pt x="2660" y="17126"/>
                  </a:lnTo>
                  <a:lnTo>
                    <a:pt x="2431" y="16821"/>
                  </a:lnTo>
                  <a:cubicBezTo>
                    <a:pt x="2352" y="16719"/>
                    <a:pt x="2295" y="16605"/>
                    <a:pt x="2225" y="16497"/>
                  </a:cubicBezTo>
                  <a:cubicBezTo>
                    <a:pt x="2093" y="16280"/>
                    <a:pt x="1954" y="16062"/>
                    <a:pt x="1829" y="15840"/>
                  </a:cubicBezTo>
                  <a:cubicBezTo>
                    <a:pt x="1607" y="15379"/>
                    <a:pt x="1363" y="14924"/>
                    <a:pt x="1205" y="14434"/>
                  </a:cubicBezTo>
                  <a:cubicBezTo>
                    <a:pt x="1005" y="13957"/>
                    <a:pt x="906" y="13447"/>
                    <a:pt x="770" y="12950"/>
                  </a:cubicBezTo>
                  <a:lnTo>
                    <a:pt x="651" y="12183"/>
                  </a:lnTo>
                  <a:cubicBezTo>
                    <a:pt x="636" y="12056"/>
                    <a:pt x="605" y="11928"/>
                    <a:pt x="601" y="11799"/>
                  </a:cubicBezTo>
                  <a:lnTo>
                    <a:pt x="581" y="11412"/>
                  </a:lnTo>
                  <a:lnTo>
                    <a:pt x="561" y="11023"/>
                  </a:lnTo>
                  <a:cubicBezTo>
                    <a:pt x="550" y="10895"/>
                    <a:pt x="548" y="10766"/>
                    <a:pt x="557" y="10636"/>
                  </a:cubicBezTo>
                  <a:lnTo>
                    <a:pt x="594" y="9862"/>
                  </a:lnTo>
                  <a:cubicBezTo>
                    <a:pt x="598" y="9733"/>
                    <a:pt x="614" y="9603"/>
                    <a:pt x="638" y="9478"/>
                  </a:cubicBezTo>
                  <a:lnTo>
                    <a:pt x="695" y="9093"/>
                  </a:lnTo>
                  <a:lnTo>
                    <a:pt x="754" y="8709"/>
                  </a:lnTo>
                  <a:cubicBezTo>
                    <a:pt x="772" y="8581"/>
                    <a:pt x="814" y="8458"/>
                    <a:pt x="842" y="8333"/>
                  </a:cubicBezTo>
                  <a:cubicBezTo>
                    <a:pt x="908" y="8082"/>
                    <a:pt x="970" y="7832"/>
                    <a:pt x="1040" y="7583"/>
                  </a:cubicBezTo>
                  <a:lnTo>
                    <a:pt x="1306" y="6858"/>
                  </a:lnTo>
                  <a:cubicBezTo>
                    <a:pt x="1383" y="6612"/>
                    <a:pt x="1510" y="6388"/>
                    <a:pt x="1618" y="6155"/>
                  </a:cubicBezTo>
                  <a:cubicBezTo>
                    <a:pt x="1732" y="5926"/>
                    <a:pt x="1833" y="5689"/>
                    <a:pt x="1976" y="5476"/>
                  </a:cubicBezTo>
                  <a:lnTo>
                    <a:pt x="2374" y="4821"/>
                  </a:lnTo>
                  <a:lnTo>
                    <a:pt x="2831" y="4210"/>
                  </a:lnTo>
                  <a:cubicBezTo>
                    <a:pt x="2976" y="4001"/>
                    <a:pt x="3154" y="3821"/>
                    <a:pt x="3324" y="3634"/>
                  </a:cubicBezTo>
                  <a:cubicBezTo>
                    <a:pt x="3497" y="3449"/>
                    <a:pt x="3655" y="3252"/>
                    <a:pt x="3849" y="3089"/>
                  </a:cubicBezTo>
                  <a:lnTo>
                    <a:pt x="4407" y="2583"/>
                  </a:lnTo>
                  <a:cubicBezTo>
                    <a:pt x="4600" y="2427"/>
                    <a:pt x="4805" y="2282"/>
                    <a:pt x="5003" y="2133"/>
                  </a:cubicBezTo>
                  <a:cubicBezTo>
                    <a:pt x="5104" y="2060"/>
                    <a:pt x="5200" y="1981"/>
                    <a:pt x="5304" y="1913"/>
                  </a:cubicBezTo>
                  <a:lnTo>
                    <a:pt x="5620" y="1722"/>
                  </a:lnTo>
                  <a:cubicBezTo>
                    <a:pt x="5836" y="1597"/>
                    <a:pt x="6038" y="1456"/>
                    <a:pt x="6258" y="1348"/>
                  </a:cubicBezTo>
                  <a:lnTo>
                    <a:pt x="6917" y="1030"/>
                  </a:lnTo>
                  <a:lnTo>
                    <a:pt x="7082" y="953"/>
                  </a:lnTo>
                  <a:lnTo>
                    <a:pt x="7253" y="889"/>
                  </a:lnTo>
                  <a:lnTo>
                    <a:pt x="7594" y="764"/>
                  </a:lnTo>
                  <a:cubicBezTo>
                    <a:pt x="8042" y="579"/>
                    <a:pt x="8510" y="480"/>
                    <a:pt x="8970" y="359"/>
                  </a:cubicBezTo>
                  <a:cubicBezTo>
                    <a:pt x="9084" y="328"/>
                    <a:pt x="9200" y="307"/>
                    <a:pt x="9317" y="293"/>
                  </a:cubicBezTo>
                  <a:lnTo>
                    <a:pt x="9666" y="238"/>
                  </a:lnTo>
                  <a:cubicBezTo>
                    <a:pt x="9899" y="208"/>
                    <a:pt x="10128" y="153"/>
                    <a:pt x="10359" y="153"/>
                  </a:cubicBezTo>
                  <a:cubicBezTo>
                    <a:pt x="10679" y="137"/>
                    <a:pt x="10997" y="113"/>
                    <a:pt x="11312" y="113"/>
                  </a:cubicBezTo>
                  <a:cubicBezTo>
                    <a:pt x="11453" y="113"/>
                    <a:pt x="11593" y="118"/>
                    <a:pt x="11732" y="131"/>
                  </a:cubicBezTo>
                  <a:cubicBezTo>
                    <a:pt x="11959" y="144"/>
                    <a:pt x="12185" y="148"/>
                    <a:pt x="12407" y="170"/>
                  </a:cubicBezTo>
                  <a:lnTo>
                    <a:pt x="13066" y="269"/>
                  </a:lnTo>
                  <a:lnTo>
                    <a:pt x="13392" y="317"/>
                  </a:lnTo>
                  <a:cubicBezTo>
                    <a:pt x="13499" y="342"/>
                    <a:pt x="13605" y="370"/>
                    <a:pt x="13710" y="397"/>
                  </a:cubicBezTo>
                  <a:lnTo>
                    <a:pt x="14337" y="557"/>
                  </a:lnTo>
                  <a:cubicBezTo>
                    <a:pt x="14543" y="608"/>
                    <a:pt x="14739" y="696"/>
                    <a:pt x="14939" y="764"/>
                  </a:cubicBezTo>
                  <a:cubicBezTo>
                    <a:pt x="15134" y="838"/>
                    <a:pt x="15337" y="898"/>
                    <a:pt x="15523" y="988"/>
                  </a:cubicBezTo>
                  <a:lnTo>
                    <a:pt x="16077" y="1252"/>
                  </a:lnTo>
                  <a:lnTo>
                    <a:pt x="16352" y="1383"/>
                  </a:lnTo>
                  <a:cubicBezTo>
                    <a:pt x="16440" y="1432"/>
                    <a:pt x="16526" y="1487"/>
                    <a:pt x="16611" y="1537"/>
                  </a:cubicBezTo>
                  <a:cubicBezTo>
                    <a:pt x="17879" y="2269"/>
                    <a:pt x="18985" y="3249"/>
                    <a:pt x="19862" y="4421"/>
                  </a:cubicBezTo>
                  <a:cubicBezTo>
                    <a:pt x="20646" y="5478"/>
                    <a:pt x="21150" y="6537"/>
                    <a:pt x="21453" y="7462"/>
                  </a:cubicBezTo>
                  <a:cubicBezTo>
                    <a:pt x="21495" y="7575"/>
                    <a:pt x="21528" y="7687"/>
                    <a:pt x="21554" y="7803"/>
                  </a:cubicBezTo>
                  <a:cubicBezTo>
                    <a:pt x="21585" y="7915"/>
                    <a:pt x="21613" y="8025"/>
                    <a:pt x="21640" y="8131"/>
                  </a:cubicBezTo>
                  <a:cubicBezTo>
                    <a:pt x="21690" y="8344"/>
                    <a:pt x="21758" y="8542"/>
                    <a:pt x="21785" y="8735"/>
                  </a:cubicBezTo>
                  <a:cubicBezTo>
                    <a:pt x="21842" y="9122"/>
                    <a:pt x="21904" y="9456"/>
                    <a:pt x="21934" y="9739"/>
                  </a:cubicBezTo>
                  <a:cubicBezTo>
                    <a:pt x="21963" y="10306"/>
                    <a:pt x="21983" y="10660"/>
                    <a:pt x="21989" y="10763"/>
                  </a:cubicBezTo>
                  <a:lnTo>
                    <a:pt x="21989" y="10766"/>
                  </a:lnTo>
                  <a:cubicBezTo>
                    <a:pt x="21994" y="8168"/>
                    <a:pt x="21055" y="5656"/>
                    <a:pt x="19350" y="3698"/>
                  </a:cubicBezTo>
                  <a:cubicBezTo>
                    <a:pt x="18499" y="2722"/>
                    <a:pt x="17479" y="1904"/>
                    <a:pt x="16341" y="1285"/>
                  </a:cubicBezTo>
                  <a:cubicBezTo>
                    <a:pt x="15205" y="660"/>
                    <a:pt x="13945" y="267"/>
                    <a:pt x="12658" y="96"/>
                  </a:cubicBezTo>
                  <a:cubicBezTo>
                    <a:pt x="12174" y="32"/>
                    <a:pt x="11689" y="1"/>
                    <a:pt x="112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29"/>
            <p:cNvSpPr/>
            <p:nvPr/>
          </p:nvSpPr>
          <p:spPr>
            <a:xfrm>
              <a:off x="2201175" y="1812875"/>
              <a:ext cx="476875" cy="471475"/>
            </a:xfrm>
            <a:custGeom>
              <a:avLst/>
              <a:gdLst/>
              <a:ahLst/>
              <a:cxnLst/>
              <a:rect l="l" t="t" r="r" b="b"/>
              <a:pathLst>
                <a:path w="19075" h="18859" extrusionOk="0">
                  <a:moveTo>
                    <a:pt x="9688" y="1"/>
                  </a:moveTo>
                  <a:cubicBezTo>
                    <a:pt x="8987" y="1"/>
                    <a:pt x="8287" y="77"/>
                    <a:pt x="7600" y="229"/>
                  </a:cubicBezTo>
                  <a:cubicBezTo>
                    <a:pt x="6497" y="475"/>
                    <a:pt x="5446" y="921"/>
                    <a:pt x="4503" y="1543"/>
                  </a:cubicBezTo>
                  <a:cubicBezTo>
                    <a:pt x="2618" y="2789"/>
                    <a:pt x="1204" y="4732"/>
                    <a:pt x="615" y="6917"/>
                  </a:cubicBezTo>
                  <a:cubicBezTo>
                    <a:pt x="0" y="9128"/>
                    <a:pt x="224" y="11486"/>
                    <a:pt x="1246" y="13541"/>
                  </a:cubicBezTo>
                  <a:cubicBezTo>
                    <a:pt x="2248" y="15585"/>
                    <a:pt x="4015" y="17249"/>
                    <a:pt x="6134" y="18132"/>
                  </a:cubicBezTo>
                  <a:cubicBezTo>
                    <a:pt x="7191" y="18580"/>
                    <a:pt x="8336" y="18816"/>
                    <a:pt x="9483" y="18853"/>
                  </a:cubicBezTo>
                  <a:cubicBezTo>
                    <a:pt x="9589" y="18856"/>
                    <a:pt x="9695" y="18858"/>
                    <a:pt x="9800" y="18858"/>
                  </a:cubicBezTo>
                  <a:cubicBezTo>
                    <a:pt x="10848" y="18858"/>
                    <a:pt x="11889" y="18690"/>
                    <a:pt x="12883" y="18361"/>
                  </a:cubicBezTo>
                  <a:cubicBezTo>
                    <a:pt x="15099" y="17627"/>
                    <a:pt x="16969" y="16104"/>
                    <a:pt x="18136" y="14082"/>
                  </a:cubicBezTo>
                  <a:cubicBezTo>
                    <a:pt x="18237" y="13901"/>
                    <a:pt x="18305" y="13701"/>
                    <a:pt x="18382" y="13510"/>
                  </a:cubicBezTo>
                  <a:cubicBezTo>
                    <a:pt x="18457" y="13315"/>
                    <a:pt x="18545" y="13128"/>
                    <a:pt x="18602" y="12928"/>
                  </a:cubicBezTo>
                  <a:cubicBezTo>
                    <a:pt x="18712" y="12530"/>
                    <a:pt x="18846" y="12141"/>
                    <a:pt x="18901" y="11732"/>
                  </a:cubicBezTo>
                  <a:cubicBezTo>
                    <a:pt x="19074" y="10932"/>
                    <a:pt x="19070" y="10110"/>
                    <a:pt x="19042" y="9312"/>
                  </a:cubicBezTo>
                  <a:lnTo>
                    <a:pt x="19042" y="9312"/>
                  </a:lnTo>
                  <a:cubicBezTo>
                    <a:pt x="19042" y="9313"/>
                    <a:pt x="19028" y="9535"/>
                    <a:pt x="19009" y="9950"/>
                  </a:cubicBezTo>
                  <a:cubicBezTo>
                    <a:pt x="19002" y="10053"/>
                    <a:pt x="19002" y="10170"/>
                    <a:pt x="18987" y="10295"/>
                  </a:cubicBezTo>
                  <a:cubicBezTo>
                    <a:pt x="18969" y="10422"/>
                    <a:pt x="18947" y="10559"/>
                    <a:pt x="18925" y="10708"/>
                  </a:cubicBezTo>
                  <a:cubicBezTo>
                    <a:pt x="18901" y="10858"/>
                    <a:pt x="18877" y="11016"/>
                    <a:pt x="18850" y="11187"/>
                  </a:cubicBezTo>
                  <a:lnTo>
                    <a:pt x="18712" y="11721"/>
                  </a:lnTo>
                  <a:cubicBezTo>
                    <a:pt x="18688" y="11814"/>
                    <a:pt x="18664" y="11910"/>
                    <a:pt x="18637" y="12009"/>
                  </a:cubicBezTo>
                  <a:cubicBezTo>
                    <a:pt x="18613" y="12108"/>
                    <a:pt x="18569" y="12205"/>
                    <a:pt x="18536" y="12306"/>
                  </a:cubicBezTo>
                  <a:cubicBezTo>
                    <a:pt x="18459" y="12508"/>
                    <a:pt x="18387" y="12721"/>
                    <a:pt x="18301" y="12939"/>
                  </a:cubicBezTo>
                  <a:cubicBezTo>
                    <a:pt x="18200" y="13150"/>
                    <a:pt x="18092" y="13367"/>
                    <a:pt x="17982" y="13596"/>
                  </a:cubicBezTo>
                  <a:cubicBezTo>
                    <a:pt x="17927" y="13712"/>
                    <a:pt x="17866" y="13824"/>
                    <a:pt x="17793" y="13932"/>
                  </a:cubicBezTo>
                  <a:lnTo>
                    <a:pt x="17587" y="14273"/>
                  </a:lnTo>
                  <a:cubicBezTo>
                    <a:pt x="16929" y="15297"/>
                    <a:pt x="16079" y="16185"/>
                    <a:pt x="15083" y="16884"/>
                  </a:cubicBezTo>
                  <a:cubicBezTo>
                    <a:pt x="13998" y="17664"/>
                    <a:pt x="12620" y="18233"/>
                    <a:pt x="11101" y="18455"/>
                  </a:cubicBezTo>
                  <a:cubicBezTo>
                    <a:pt x="10725" y="18532"/>
                    <a:pt x="10334" y="18532"/>
                    <a:pt x="9941" y="18554"/>
                  </a:cubicBezTo>
                  <a:cubicBezTo>
                    <a:pt x="9885" y="18560"/>
                    <a:pt x="9830" y="18562"/>
                    <a:pt x="9775" y="18562"/>
                  </a:cubicBezTo>
                  <a:cubicBezTo>
                    <a:pt x="9632" y="18562"/>
                    <a:pt x="9490" y="18548"/>
                    <a:pt x="9347" y="18543"/>
                  </a:cubicBezTo>
                  <a:cubicBezTo>
                    <a:pt x="9147" y="18530"/>
                    <a:pt x="8945" y="18530"/>
                    <a:pt x="8745" y="18506"/>
                  </a:cubicBezTo>
                  <a:lnTo>
                    <a:pt x="8145" y="18416"/>
                  </a:lnTo>
                  <a:cubicBezTo>
                    <a:pt x="8044" y="18398"/>
                    <a:pt x="7941" y="18389"/>
                    <a:pt x="7842" y="18365"/>
                  </a:cubicBezTo>
                  <a:lnTo>
                    <a:pt x="7545" y="18288"/>
                  </a:lnTo>
                  <a:cubicBezTo>
                    <a:pt x="7345" y="18235"/>
                    <a:pt x="7143" y="18191"/>
                    <a:pt x="6945" y="18128"/>
                  </a:cubicBezTo>
                  <a:lnTo>
                    <a:pt x="6356" y="17915"/>
                  </a:lnTo>
                  <a:cubicBezTo>
                    <a:pt x="5582" y="17600"/>
                    <a:pt x="4818" y="17202"/>
                    <a:pt x="4141" y="16666"/>
                  </a:cubicBezTo>
                  <a:lnTo>
                    <a:pt x="3881" y="16473"/>
                  </a:lnTo>
                  <a:cubicBezTo>
                    <a:pt x="3798" y="16405"/>
                    <a:pt x="3721" y="16330"/>
                    <a:pt x="3637" y="16257"/>
                  </a:cubicBezTo>
                  <a:cubicBezTo>
                    <a:pt x="3479" y="16110"/>
                    <a:pt x="3312" y="15972"/>
                    <a:pt x="3158" y="15816"/>
                  </a:cubicBezTo>
                  <a:lnTo>
                    <a:pt x="2716" y="15332"/>
                  </a:lnTo>
                  <a:lnTo>
                    <a:pt x="2607" y="15211"/>
                  </a:lnTo>
                  <a:lnTo>
                    <a:pt x="2508" y="15079"/>
                  </a:lnTo>
                  <a:lnTo>
                    <a:pt x="2308" y="14816"/>
                  </a:lnTo>
                  <a:lnTo>
                    <a:pt x="2110" y="14552"/>
                  </a:lnTo>
                  <a:cubicBezTo>
                    <a:pt x="2042" y="14464"/>
                    <a:pt x="1991" y="14365"/>
                    <a:pt x="1932" y="14273"/>
                  </a:cubicBezTo>
                  <a:cubicBezTo>
                    <a:pt x="1818" y="14084"/>
                    <a:pt x="1699" y="13897"/>
                    <a:pt x="1589" y="13704"/>
                  </a:cubicBezTo>
                  <a:cubicBezTo>
                    <a:pt x="1398" y="13306"/>
                    <a:pt x="1189" y="12912"/>
                    <a:pt x="1051" y="12488"/>
                  </a:cubicBezTo>
                  <a:cubicBezTo>
                    <a:pt x="877" y="12075"/>
                    <a:pt x="793" y="11636"/>
                    <a:pt x="675" y="11205"/>
                  </a:cubicBezTo>
                  <a:lnTo>
                    <a:pt x="571" y="10541"/>
                  </a:lnTo>
                  <a:cubicBezTo>
                    <a:pt x="558" y="10431"/>
                    <a:pt x="530" y="10321"/>
                    <a:pt x="527" y="10209"/>
                  </a:cubicBezTo>
                  <a:lnTo>
                    <a:pt x="510" y="9875"/>
                  </a:lnTo>
                  <a:lnTo>
                    <a:pt x="492" y="9539"/>
                  </a:lnTo>
                  <a:cubicBezTo>
                    <a:pt x="484" y="9427"/>
                    <a:pt x="481" y="9315"/>
                    <a:pt x="490" y="9205"/>
                  </a:cubicBezTo>
                  <a:lnTo>
                    <a:pt x="523" y="8534"/>
                  </a:lnTo>
                  <a:cubicBezTo>
                    <a:pt x="525" y="8422"/>
                    <a:pt x="538" y="8310"/>
                    <a:pt x="558" y="8200"/>
                  </a:cubicBezTo>
                  <a:lnTo>
                    <a:pt x="609" y="7869"/>
                  </a:lnTo>
                  <a:lnTo>
                    <a:pt x="659" y="7537"/>
                  </a:lnTo>
                  <a:cubicBezTo>
                    <a:pt x="675" y="7427"/>
                    <a:pt x="712" y="7321"/>
                    <a:pt x="738" y="7211"/>
                  </a:cubicBezTo>
                  <a:cubicBezTo>
                    <a:pt x="796" y="6996"/>
                    <a:pt x="846" y="6778"/>
                    <a:pt x="908" y="6565"/>
                  </a:cubicBezTo>
                  <a:lnTo>
                    <a:pt x="1136" y="5937"/>
                  </a:lnTo>
                  <a:cubicBezTo>
                    <a:pt x="1204" y="5726"/>
                    <a:pt x="1314" y="5530"/>
                    <a:pt x="1409" y="5330"/>
                  </a:cubicBezTo>
                  <a:cubicBezTo>
                    <a:pt x="1505" y="5130"/>
                    <a:pt x="1593" y="4926"/>
                    <a:pt x="1716" y="4741"/>
                  </a:cubicBezTo>
                  <a:lnTo>
                    <a:pt x="2062" y="4176"/>
                  </a:lnTo>
                  <a:lnTo>
                    <a:pt x="2457" y="3649"/>
                  </a:lnTo>
                  <a:cubicBezTo>
                    <a:pt x="2580" y="3466"/>
                    <a:pt x="2736" y="3310"/>
                    <a:pt x="2881" y="3148"/>
                  </a:cubicBezTo>
                  <a:cubicBezTo>
                    <a:pt x="3033" y="2989"/>
                    <a:pt x="3167" y="2816"/>
                    <a:pt x="3336" y="2677"/>
                  </a:cubicBezTo>
                  <a:lnTo>
                    <a:pt x="3818" y="2240"/>
                  </a:lnTo>
                  <a:cubicBezTo>
                    <a:pt x="3987" y="2104"/>
                    <a:pt x="4163" y="1981"/>
                    <a:pt x="4334" y="1851"/>
                  </a:cubicBezTo>
                  <a:cubicBezTo>
                    <a:pt x="4422" y="1787"/>
                    <a:pt x="4505" y="1719"/>
                    <a:pt x="4593" y="1660"/>
                  </a:cubicBezTo>
                  <a:lnTo>
                    <a:pt x="4868" y="1495"/>
                  </a:lnTo>
                  <a:cubicBezTo>
                    <a:pt x="5055" y="1390"/>
                    <a:pt x="5229" y="1266"/>
                    <a:pt x="5420" y="1174"/>
                  </a:cubicBezTo>
                  <a:lnTo>
                    <a:pt x="5991" y="899"/>
                  </a:lnTo>
                  <a:lnTo>
                    <a:pt x="6134" y="829"/>
                  </a:lnTo>
                  <a:lnTo>
                    <a:pt x="6281" y="774"/>
                  </a:lnTo>
                  <a:lnTo>
                    <a:pt x="6576" y="669"/>
                  </a:lnTo>
                  <a:cubicBezTo>
                    <a:pt x="6963" y="508"/>
                    <a:pt x="7369" y="423"/>
                    <a:pt x="7765" y="317"/>
                  </a:cubicBezTo>
                  <a:cubicBezTo>
                    <a:pt x="7864" y="291"/>
                    <a:pt x="7965" y="271"/>
                    <a:pt x="8066" y="260"/>
                  </a:cubicBezTo>
                  <a:lnTo>
                    <a:pt x="8367" y="214"/>
                  </a:lnTo>
                  <a:cubicBezTo>
                    <a:pt x="8569" y="187"/>
                    <a:pt x="8767" y="139"/>
                    <a:pt x="8967" y="139"/>
                  </a:cubicBezTo>
                  <a:cubicBezTo>
                    <a:pt x="9249" y="127"/>
                    <a:pt x="9527" y="105"/>
                    <a:pt x="9803" y="105"/>
                  </a:cubicBezTo>
                  <a:cubicBezTo>
                    <a:pt x="9921" y="105"/>
                    <a:pt x="10039" y="109"/>
                    <a:pt x="10156" y="119"/>
                  </a:cubicBezTo>
                  <a:cubicBezTo>
                    <a:pt x="10352" y="132"/>
                    <a:pt x="10547" y="135"/>
                    <a:pt x="10738" y="154"/>
                  </a:cubicBezTo>
                  <a:lnTo>
                    <a:pt x="11308" y="240"/>
                  </a:lnTo>
                  <a:lnTo>
                    <a:pt x="11591" y="282"/>
                  </a:lnTo>
                  <a:cubicBezTo>
                    <a:pt x="11683" y="302"/>
                    <a:pt x="11773" y="328"/>
                    <a:pt x="11866" y="350"/>
                  </a:cubicBezTo>
                  <a:lnTo>
                    <a:pt x="12406" y="488"/>
                  </a:lnTo>
                  <a:cubicBezTo>
                    <a:pt x="12587" y="532"/>
                    <a:pt x="12756" y="609"/>
                    <a:pt x="12927" y="666"/>
                  </a:cubicBezTo>
                  <a:cubicBezTo>
                    <a:pt x="13097" y="732"/>
                    <a:pt x="13272" y="781"/>
                    <a:pt x="13433" y="860"/>
                  </a:cubicBezTo>
                  <a:lnTo>
                    <a:pt x="13912" y="1088"/>
                  </a:lnTo>
                  <a:lnTo>
                    <a:pt x="14149" y="1203"/>
                  </a:lnTo>
                  <a:cubicBezTo>
                    <a:pt x="14226" y="1244"/>
                    <a:pt x="14299" y="1291"/>
                    <a:pt x="14373" y="1335"/>
                  </a:cubicBezTo>
                  <a:cubicBezTo>
                    <a:pt x="15470" y="1968"/>
                    <a:pt x="16426" y="2816"/>
                    <a:pt x="17184" y="3831"/>
                  </a:cubicBezTo>
                  <a:cubicBezTo>
                    <a:pt x="17861" y="4743"/>
                    <a:pt x="18299" y="5660"/>
                    <a:pt x="18558" y="6460"/>
                  </a:cubicBezTo>
                  <a:cubicBezTo>
                    <a:pt x="18595" y="6556"/>
                    <a:pt x="18624" y="6653"/>
                    <a:pt x="18648" y="6754"/>
                  </a:cubicBezTo>
                  <a:lnTo>
                    <a:pt x="18721" y="7038"/>
                  </a:lnTo>
                  <a:cubicBezTo>
                    <a:pt x="18765" y="7222"/>
                    <a:pt x="18826" y="7394"/>
                    <a:pt x="18846" y="7561"/>
                  </a:cubicBezTo>
                  <a:cubicBezTo>
                    <a:pt x="18894" y="7893"/>
                    <a:pt x="18947" y="8183"/>
                    <a:pt x="18976" y="8427"/>
                  </a:cubicBezTo>
                  <a:cubicBezTo>
                    <a:pt x="19002" y="8919"/>
                    <a:pt x="19020" y="9225"/>
                    <a:pt x="19024" y="9315"/>
                  </a:cubicBezTo>
                  <a:lnTo>
                    <a:pt x="19024" y="9312"/>
                  </a:lnTo>
                  <a:cubicBezTo>
                    <a:pt x="19028" y="7066"/>
                    <a:pt x="18217" y="4895"/>
                    <a:pt x="16743" y="3200"/>
                  </a:cubicBezTo>
                  <a:cubicBezTo>
                    <a:pt x="16006" y="2354"/>
                    <a:pt x="15127" y="1647"/>
                    <a:pt x="14143" y="1113"/>
                  </a:cubicBezTo>
                  <a:cubicBezTo>
                    <a:pt x="13158" y="572"/>
                    <a:pt x="12068" y="231"/>
                    <a:pt x="10956" y="84"/>
                  </a:cubicBezTo>
                  <a:cubicBezTo>
                    <a:pt x="10535" y="29"/>
                    <a:pt x="10111" y="1"/>
                    <a:pt x="9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29"/>
            <p:cNvSpPr/>
            <p:nvPr/>
          </p:nvSpPr>
          <p:spPr>
            <a:xfrm>
              <a:off x="2238750" y="1844925"/>
              <a:ext cx="407375" cy="407325"/>
            </a:xfrm>
            <a:custGeom>
              <a:avLst/>
              <a:gdLst/>
              <a:ahLst/>
              <a:cxnLst/>
              <a:rect l="l" t="t" r="r" b="b"/>
              <a:pathLst>
                <a:path w="16295" h="16293" extrusionOk="0">
                  <a:moveTo>
                    <a:pt x="16242" y="8004"/>
                  </a:moveTo>
                  <a:cubicBezTo>
                    <a:pt x="16242" y="8016"/>
                    <a:pt x="16242" y="8029"/>
                    <a:pt x="16242" y="8041"/>
                  </a:cubicBezTo>
                  <a:lnTo>
                    <a:pt x="16244" y="8044"/>
                  </a:lnTo>
                  <a:cubicBezTo>
                    <a:pt x="16243" y="8034"/>
                    <a:pt x="16243" y="8020"/>
                    <a:pt x="16242" y="8004"/>
                  </a:cubicBezTo>
                  <a:close/>
                  <a:moveTo>
                    <a:pt x="8183" y="0"/>
                  </a:moveTo>
                  <a:cubicBezTo>
                    <a:pt x="7578" y="0"/>
                    <a:pt x="6974" y="66"/>
                    <a:pt x="6380" y="198"/>
                  </a:cubicBezTo>
                  <a:cubicBezTo>
                    <a:pt x="5429" y="411"/>
                    <a:pt x="4521" y="793"/>
                    <a:pt x="3706" y="1332"/>
                  </a:cubicBezTo>
                  <a:cubicBezTo>
                    <a:pt x="2077" y="2406"/>
                    <a:pt x="855" y="4085"/>
                    <a:pt x="345" y="5971"/>
                  </a:cubicBezTo>
                  <a:cubicBezTo>
                    <a:pt x="88" y="6918"/>
                    <a:pt x="0" y="7903"/>
                    <a:pt x="86" y="8881"/>
                  </a:cubicBezTo>
                  <a:cubicBezTo>
                    <a:pt x="185" y="9859"/>
                    <a:pt x="457" y="10813"/>
                    <a:pt x="890" y="11696"/>
                  </a:cubicBezTo>
                  <a:cubicBezTo>
                    <a:pt x="1754" y="13461"/>
                    <a:pt x="3282" y="14901"/>
                    <a:pt x="5112" y="15666"/>
                  </a:cubicBezTo>
                  <a:cubicBezTo>
                    <a:pt x="6027" y="16055"/>
                    <a:pt x="7016" y="16257"/>
                    <a:pt x="8009" y="16287"/>
                  </a:cubicBezTo>
                  <a:cubicBezTo>
                    <a:pt x="8103" y="16291"/>
                    <a:pt x="8196" y="16292"/>
                    <a:pt x="8290" y="16292"/>
                  </a:cubicBezTo>
                  <a:cubicBezTo>
                    <a:pt x="9193" y="16292"/>
                    <a:pt x="10091" y="16148"/>
                    <a:pt x="10947" y="15863"/>
                  </a:cubicBezTo>
                  <a:cubicBezTo>
                    <a:pt x="12864" y="15228"/>
                    <a:pt x="14481" y="13914"/>
                    <a:pt x="15490" y="12167"/>
                  </a:cubicBezTo>
                  <a:cubicBezTo>
                    <a:pt x="15580" y="12011"/>
                    <a:pt x="15637" y="11837"/>
                    <a:pt x="15703" y="11672"/>
                  </a:cubicBezTo>
                  <a:cubicBezTo>
                    <a:pt x="15765" y="11503"/>
                    <a:pt x="15842" y="11340"/>
                    <a:pt x="15892" y="11169"/>
                  </a:cubicBezTo>
                  <a:cubicBezTo>
                    <a:pt x="15983" y="10822"/>
                    <a:pt x="16101" y="10488"/>
                    <a:pt x="16145" y="10134"/>
                  </a:cubicBezTo>
                  <a:cubicBezTo>
                    <a:pt x="16295" y="9441"/>
                    <a:pt x="16288" y="8732"/>
                    <a:pt x="16259" y="8044"/>
                  </a:cubicBezTo>
                  <a:lnTo>
                    <a:pt x="16259" y="8044"/>
                  </a:lnTo>
                  <a:cubicBezTo>
                    <a:pt x="16259" y="8044"/>
                    <a:pt x="16251" y="8235"/>
                    <a:pt x="16233" y="8593"/>
                  </a:cubicBezTo>
                  <a:cubicBezTo>
                    <a:pt x="16226" y="8683"/>
                    <a:pt x="16226" y="8782"/>
                    <a:pt x="16215" y="8892"/>
                  </a:cubicBezTo>
                  <a:cubicBezTo>
                    <a:pt x="16198" y="9002"/>
                    <a:pt x="16180" y="9121"/>
                    <a:pt x="16161" y="9250"/>
                  </a:cubicBezTo>
                  <a:cubicBezTo>
                    <a:pt x="16139" y="9378"/>
                    <a:pt x="16119" y="9516"/>
                    <a:pt x="16095" y="9663"/>
                  </a:cubicBezTo>
                  <a:cubicBezTo>
                    <a:pt x="16057" y="9808"/>
                    <a:pt x="16018" y="9960"/>
                    <a:pt x="15976" y="10123"/>
                  </a:cubicBezTo>
                  <a:cubicBezTo>
                    <a:pt x="15956" y="10204"/>
                    <a:pt x="15934" y="10288"/>
                    <a:pt x="15912" y="10373"/>
                  </a:cubicBezTo>
                  <a:cubicBezTo>
                    <a:pt x="15892" y="10459"/>
                    <a:pt x="15853" y="10540"/>
                    <a:pt x="15824" y="10628"/>
                  </a:cubicBezTo>
                  <a:cubicBezTo>
                    <a:pt x="15758" y="10802"/>
                    <a:pt x="15695" y="10984"/>
                    <a:pt x="15622" y="11173"/>
                  </a:cubicBezTo>
                  <a:lnTo>
                    <a:pt x="15347" y="11740"/>
                  </a:lnTo>
                  <a:cubicBezTo>
                    <a:pt x="15299" y="11841"/>
                    <a:pt x="15244" y="11938"/>
                    <a:pt x="15185" y="12030"/>
                  </a:cubicBezTo>
                  <a:lnTo>
                    <a:pt x="15004" y="12325"/>
                  </a:lnTo>
                  <a:cubicBezTo>
                    <a:pt x="14437" y="13208"/>
                    <a:pt x="13703" y="13975"/>
                    <a:pt x="12842" y="14580"/>
                  </a:cubicBezTo>
                  <a:cubicBezTo>
                    <a:pt x="11908" y="15252"/>
                    <a:pt x="10719" y="15742"/>
                    <a:pt x="9409" y="15936"/>
                  </a:cubicBezTo>
                  <a:cubicBezTo>
                    <a:pt x="9084" y="16002"/>
                    <a:pt x="8745" y="16000"/>
                    <a:pt x="8407" y="16022"/>
                  </a:cubicBezTo>
                  <a:cubicBezTo>
                    <a:pt x="8362" y="16026"/>
                    <a:pt x="8317" y="16028"/>
                    <a:pt x="8273" y="16028"/>
                  </a:cubicBezTo>
                  <a:cubicBezTo>
                    <a:pt x="8146" y="16028"/>
                    <a:pt x="8019" y="16014"/>
                    <a:pt x="7893" y="16011"/>
                  </a:cubicBezTo>
                  <a:cubicBezTo>
                    <a:pt x="7721" y="16000"/>
                    <a:pt x="7547" y="16000"/>
                    <a:pt x="7374" y="15980"/>
                  </a:cubicBezTo>
                  <a:lnTo>
                    <a:pt x="6855" y="15901"/>
                  </a:lnTo>
                  <a:cubicBezTo>
                    <a:pt x="6769" y="15885"/>
                    <a:pt x="6679" y="15879"/>
                    <a:pt x="6596" y="15857"/>
                  </a:cubicBezTo>
                  <a:lnTo>
                    <a:pt x="6336" y="15791"/>
                  </a:lnTo>
                  <a:cubicBezTo>
                    <a:pt x="6165" y="15745"/>
                    <a:pt x="5989" y="15707"/>
                    <a:pt x="5818" y="15652"/>
                  </a:cubicBezTo>
                  <a:lnTo>
                    <a:pt x="5310" y="15468"/>
                  </a:lnTo>
                  <a:cubicBezTo>
                    <a:pt x="4644" y="15195"/>
                    <a:pt x="3983" y="14855"/>
                    <a:pt x="3398" y="14391"/>
                  </a:cubicBezTo>
                  <a:lnTo>
                    <a:pt x="3174" y="14224"/>
                  </a:lnTo>
                  <a:cubicBezTo>
                    <a:pt x="3101" y="14164"/>
                    <a:pt x="3035" y="14099"/>
                    <a:pt x="2965" y="14037"/>
                  </a:cubicBezTo>
                  <a:cubicBezTo>
                    <a:pt x="2827" y="13910"/>
                    <a:pt x="2682" y="13789"/>
                    <a:pt x="2550" y="13655"/>
                  </a:cubicBezTo>
                  <a:lnTo>
                    <a:pt x="2167" y="13237"/>
                  </a:lnTo>
                  <a:lnTo>
                    <a:pt x="2073" y="13134"/>
                  </a:lnTo>
                  <a:lnTo>
                    <a:pt x="1987" y="13019"/>
                  </a:lnTo>
                  <a:lnTo>
                    <a:pt x="1816" y="12791"/>
                  </a:lnTo>
                  <a:lnTo>
                    <a:pt x="1644" y="12564"/>
                  </a:lnTo>
                  <a:cubicBezTo>
                    <a:pt x="1585" y="12488"/>
                    <a:pt x="1543" y="12402"/>
                    <a:pt x="1490" y="12323"/>
                  </a:cubicBezTo>
                  <a:cubicBezTo>
                    <a:pt x="1394" y="12160"/>
                    <a:pt x="1288" y="11997"/>
                    <a:pt x="1194" y="11833"/>
                  </a:cubicBezTo>
                  <a:cubicBezTo>
                    <a:pt x="1031" y="11488"/>
                    <a:pt x="846" y="11149"/>
                    <a:pt x="730" y="10782"/>
                  </a:cubicBezTo>
                  <a:cubicBezTo>
                    <a:pt x="581" y="10426"/>
                    <a:pt x="508" y="10046"/>
                    <a:pt x="405" y="9677"/>
                  </a:cubicBezTo>
                  <a:lnTo>
                    <a:pt x="317" y="9103"/>
                  </a:lnTo>
                  <a:cubicBezTo>
                    <a:pt x="306" y="9008"/>
                    <a:pt x="282" y="8914"/>
                    <a:pt x="279" y="8817"/>
                  </a:cubicBezTo>
                  <a:lnTo>
                    <a:pt x="264" y="8527"/>
                  </a:lnTo>
                  <a:lnTo>
                    <a:pt x="249" y="8237"/>
                  </a:lnTo>
                  <a:cubicBezTo>
                    <a:pt x="240" y="8140"/>
                    <a:pt x="240" y="8044"/>
                    <a:pt x="246" y="7949"/>
                  </a:cubicBezTo>
                  <a:lnTo>
                    <a:pt x="275" y="7369"/>
                  </a:lnTo>
                  <a:cubicBezTo>
                    <a:pt x="277" y="7272"/>
                    <a:pt x="288" y="7176"/>
                    <a:pt x="306" y="7081"/>
                  </a:cubicBezTo>
                  <a:lnTo>
                    <a:pt x="350" y="6795"/>
                  </a:lnTo>
                  <a:lnTo>
                    <a:pt x="394" y="6510"/>
                  </a:lnTo>
                  <a:cubicBezTo>
                    <a:pt x="405" y="6413"/>
                    <a:pt x="438" y="6323"/>
                    <a:pt x="460" y="6228"/>
                  </a:cubicBezTo>
                  <a:cubicBezTo>
                    <a:pt x="510" y="6041"/>
                    <a:pt x="554" y="5855"/>
                    <a:pt x="607" y="5670"/>
                  </a:cubicBezTo>
                  <a:lnTo>
                    <a:pt x="805" y="5132"/>
                  </a:lnTo>
                  <a:cubicBezTo>
                    <a:pt x="862" y="4949"/>
                    <a:pt x="959" y="4782"/>
                    <a:pt x="1040" y="4609"/>
                  </a:cubicBezTo>
                  <a:cubicBezTo>
                    <a:pt x="1123" y="4437"/>
                    <a:pt x="1198" y="4259"/>
                    <a:pt x="1306" y="4101"/>
                  </a:cubicBezTo>
                  <a:lnTo>
                    <a:pt x="1602" y="3611"/>
                  </a:lnTo>
                  <a:lnTo>
                    <a:pt x="1943" y="3156"/>
                  </a:lnTo>
                  <a:cubicBezTo>
                    <a:pt x="2051" y="3000"/>
                    <a:pt x="2183" y="2861"/>
                    <a:pt x="2312" y="2725"/>
                  </a:cubicBezTo>
                  <a:cubicBezTo>
                    <a:pt x="2442" y="2589"/>
                    <a:pt x="2556" y="2437"/>
                    <a:pt x="2704" y="2318"/>
                  </a:cubicBezTo>
                  <a:lnTo>
                    <a:pt x="3119" y="1940"/>
                  </a:lnTo>
                  <a:cubicBezTo>
                    <a:pt x="3264" y="1824"/>
                    <a:pt x="3418" y="1716"/>
                    <a:pt x="3565" y="1604"/>
                  </a:cubicBezTo>
                  <a:cubicBezTo>
                    <a:pt x="3640" y="1549"/>
                    <a:pt x="3712" y="1490"/>
                    <a:pt x="3789" y="1439"/>
                  </a:cubicBezTo>
                  <a:lnTo>
                    <a:pt x="4027" y="1297"/>
                  </a:lnTo>
                  <a:cubicBezTo>
                    <a:pt x="4187" y="1204"/>
                    <a:pt x="4337" y="1097"/>
                    <a:pt x="4501" y="1017"/>
                  </a:cubicBezTo>
                  <a:lnTo>
                    <a:pt x="4996" y="780"/>
                  </a:lnTo>
                  <a:lnTo>
                    <a:pt x="5119" y="721"/>
                  </a:lnTo>
                  <a:lnTo>
                    <a:pt x="5246" y="675"/>
                  </a:lnTo>
                  <a:lnTo>
                    <a:pt x="5501" y="582"/>
                  </a:lnTo>
                  <a:cubicBezTo>
                    <a:pt x="5833" y="444"/>
                    <a:pt x="6185" y="371"/>
                    <a:pt x="6528" y="281"/>
                  </a:cubicBezTo>
                  <a:cubicBezTo>
                    <a:pt x="6611" y="257"/>
                    <a:pt x="6699" y="242"/>
                    <a:pt x="6787" y="231"/>
                  </a:cubicBezTo>
                  <a:lnTo>
                    <a:pt x="7046" y="191"/>
                  </a:lnTo>
                  <a:cubicBezTo>
                    <a:pt x="7220" y="169"/>
                    <a:pt x="7389" y="127"/>
                    <a:pt x="7565" y="127"/>
                  </a:cubicBezTo>
                  <a:cubicBezTo>
                    <a:pt x="7807" y="117"/>
                    <a:pt x="8047" y="96"/>
                    <a:pt x="8286" y="96"/>
                  </a:cubicBezTo>
                  <a:cubicBezTo>
                    <a:pt x="8388" y="96"/>
                    <a:pt x="8490" y="100"/>
                    <a:pt x="8591" y="110"/>
                  </a:cubicBezTo>
                  <a:cubicBezTo>
                    <a:pt x="8758" y="119"/>
                    <a:pt x="8930" y="121"/>
                    <a:pt x="9095" y="138"/>
                  </a:cubicBezTo>
                  <a:lnTo>
                    <a:pt x="9585" y="213"/>
                  </a:lnTo>
                  <a:lnTo>
                    <a:pt x="9829" y="248"/>
                  </a:lnTo>
                  <a:cubicBezTo>
                    <a:pt x="9908" y="266"/>
                    <a:pt x="9987" y="288"/>
                    <a:pt x="10066" y="308"/>
                  </a:cubicBezTo>
                  <a:lnTo>
                    <a:pt x="10532" y="426"/>
                  </a:lnTo>
                  <a:cubicBezTo>
                    <a:pt x="10688" y="466"/>
                    <a:pt x="10833" y="532"/>
                    <a:pt x="10980" y="582"/>
                  </a:cubicBezTo>
                  <a:cubicBezTo>
                    <a:pt x="11128" y="637"/>
                    <a:pt x="11279" y="679"/>
                    <a:pt x="11418" y="747"/>
                  </a:cubicBezTo>
                  <a:lnTo>
                    <a:pt x="11831" y="945"/>
                  </a:lnTo>
                  <a:lnTo>
                    <a:pt x="12035" y="1042"/>
                  </a:lnTo>
                  <a:cubicBezTo>
                    <a:pt x="12101" y="1079"/>
                    <a:pt x="12165" y="1118"/>
                    <a:pt x="12229" y="1158"/>
                  </a:cubicBezTo>
                  <a:cubicBezTo>
                    <a:pt x="13934" y="2140"/>
                    <a:pt x="15220" y="3714"/>
                    <a:pt x="15842" y="5580"/>
                  </a:cubicBezTo>
                  <a:cubicBezTo>
                    <a:pt x="15875" y="5663"/>
                    <a:pt x="15899" y="5747"/>
                    <a:pt x="15919" y="5835"/>
                  </a:cubicBezTo>
                  <a:cubicBezTo>
                    <a:pt x="15941" y="5918"/>
                    <a:pt x="15963" y="6000"/>
                    <a:pt x="15983" y="6079"/>
                  </a:cubicBezTo>
                  <a:cubicBezTo>
                    <a:pt x="16020" y="6239"/>
                    <a:pt x="16073" y="6384"/>
                    <a:pt x="16090" y="6529"/>
                  </a:cubicBezTo>
                  <a:cubicBezTo>
                    <a:pt x="16132" y="6817"/>
                    <a:pt x="16178" y="7068"/>
                    <a:pt x="16202" y="7279"/>
                  </a:cubicBezTo>
                  <a:cubicBezTo>
                    <a:pt x="16223" y="7647"/>
                    <a:pt x="16236" y="7894"/>
                    <a:pt x="16242" y="8004"/>
                  </a:cubicBezTo>
                  <a:lnTo>
                    <a:pt x="16242" y="8004"/>
                  </a:lnTo>
                  <a:cubicBezTo>
                    <a:pt x="16237" y="6079"/>
                    <a:pt x="15539" y="4219"/>
                    <a:pt x="14275" y="2765"/>
                  </a:cubicBezTo>
                  <a:cubicBezTo>
                    <a:pt x="13640" y="2035"/>
                    <a:pt x="12879" y="1424"/>
                    <a:pt x="12029" y="960"/>
                  </a:cubicBezTo>
                  <a:cubicBezTo>
                    <a:pt x="11180" y="494"/>
                    <a:pt x="10240" y="200"/>
                    <a:pt x="9279" y="72"/>
                  </a:cubicBezTo>
                  <a:cubicBezTo>
                    <a:pt x="8915" y="24"/>
                    <a:pt x="8549" y="0"/>
                    <a:pt x="8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29"/>
            <p:cNvSpPr/>
            <p:nvPr/>
          </p:nvSpPr>
          <p:spPr>
            <a:xfrm>
              <a:off x="2262975" y="1873025"/>
              <a:ext cx="355250" cy="351300"/>
            </a:xfrm>
            <a:custGeom>
              <a:avLst/>
              <a:gdLst/>
              <a:ahLst/>
              <a:cxnLst/>
              <a:rect l="l" t="t" r="r" b="b"/>
              <a:pathLst>
                <a:path w="14210" h="14052" extrusionOk="0">
                  <a:moveTo>
                    <a:pt x="7217" y="0"/>
                  </a:moveTo>
                  <a:cubicBezTo>
                    <a:pt x="6697" y="0"/>
                    <a:pt x="6177" y="57"/>
                    <a:pt x="5666" y="170"/>
                  </a:cubicBezTo>
                  <a:cubicBezTo>
                    <a:pt x="4844" y="353"/>
                    <a:pt x="4062" y="682"/>
                    <a:pt x="3359" y="1146"/>
                  </a:cubicBezTo>
                  <a:cubicBezTo>
                    <a:pt x="1954" y="2071"/>
                    <a:pt x="902" y="3520"/>
                    <a:pt x="462" y="5146"/>
                  </a:cubicBezTo>
                  <a:cubicBezTo>
                    <a:pt x="1" y="6792"/>
                    <a:pt x="168" y="8553"/>
                    <a:pt x="930" y="10082"/>
                  </a:cubicBezTo>
                  <a:cubicBezTo>
                    <a:pt x="1675" y="11605"/>
                    <a:pt x="2992" y="12849"/>
                    <a:pt x="4570" y="13509"/>
                  </a:cubicBezTo>
                  <a:cubicBezTo>
                    <a:pt x="5363" y="13840"/>
                    <a:pt x="6209" y="14023"/>
                    <a:pt x="7069" y="14047"/>
                  </a:cubicBezTo>
                  <a:cubicBezTo>
                    <a:pt x="7150" y="14050"/>
                    <a:pt x="7231" y="14051"/>
                    <a:pt x="7312" y="14051"/>
                  </a:cubicBezTo>
                  <a:cubicBezTo>
                    <a:pt x="8090" y="14051"/>
                    <a:pt x="8864" y="13927"/>
                    <a:pt x="9605" y="13680"/>
                  </a:cubicBezTo>
                  <a:cubicBezTo>
                    <a:pt x="11258" y="13135"/>
                    <a:pt x="12653" y="11999"/>
                    <a:pt x="13526" y="10491"/>
                  </a:cubicBezTo>
                  <a:cubicBezTo>
                    <a:pt x="13600" y="10355"/>
                    <a:pt x="13655" y="10208"/>
                    <a:pt x="13708" y="10062"/>
                  </a:cubicBezTo>
                  <a:cubicBezTo>
                    <a:pt x="13761" y="9917"/>
                    <a:pt x="13827" y="9777"/>
                    <a:pt x="13868" y="9627"/>
                  </a:cubicBezTo>
                  <a:cubicBezTo>
                    <a:pt x="13945" y="9328"/>
                    <a:pt x="14046" y="9041"/>
                    <a:pt x="14084" y="8735"/>
                  </a:cubicBezTo>
                  <a:cubicBezTo>
                    <a:pt x="14209" y="8139"/>
                    <a:pt x="14200" y="7526"/>
                    <a:pt x="14176" y="6933"/>
                  </a:cubicBezTo>
                  <a:lnTo>
                    <a:pt x="14176" y="6933"/>
                  </a:lnTo>
                  <a:cubicBezTo>
                    <a:pt x="14176" y="6933"/>
                    <a:pt x="14167" y="7098"/>
                    <a:pt x="14150" y="7405"/>
                  </a:cubicBezTo>
                  <a:cubicBezTo>
                    <a:pt x="14145" y="7482"/>
                    <a:pt x="14145" y="7570"/>
                    <a:pt x="14137" y="7665"/>
                  </a:cubicBezTo>
                  <a:cubicBezTo>
                    <a:pt x="14121" y="7757"/>
                    <a:pt x="14106" y="7860"/>
                    <a:pt x="14088" y="7970"/>
                  </a:cubicBezTo>
                  <a:cubicBezTo>
                    <a:pt x="14071" y="8082"/>
                    <a:pt x="14053" y="8201"/>
                    <a:pt x="14033" y="8328"/>
                  </a:cubicBezTo>
                  <a:cubicBezTo>
                    <a:pt x="14000" y="8452"/>
                    <a:pt x="13967" y="8583"/>
                    <a:pt x="13930" y="8724"/>
                  </a:cubicBezTo>
                  <a:cubicBezTo>
                    <a:pt x="13912" y="8794"/>
                    <a:pt x="13893" y="8865"/>
                    <a:pt x="13875" y="8939"/>
                  </a:cubicBezTo>
                  <a:cubicBezTo>
                    <a:pt x="13857" y="9012"/>
                    <a:pt x="13825" y="9084"/>
                    <a:pt x="13798" y="9159"/>
                  </a:cubicBezTo>
                  <a:cubicBezTo>
                    <a:pt x="13741" y="9309"/>
                    <a:pt x="13688" y="9465"/>
                    <a:pt x="13625" y="9627"/>
                  </a:cubicBezTo>
                  <a:lnTo>
                    <a:pt x="13387" y="10117"/>
                  </a:lnTo>
                  <a:cubicBezTo>
                    <a:pt x="13348" y="10203"/>
                    <a:pt x="13299" y="10287"/>
                    <a:pt x="13246" y="10366"/>
                  </a:cubicBezTo>
                  <a:cubicBezTo>
                    <a:pt x="13196" y="10449"/>
                    <a:pt x="13145" y="10533"/>
                    <a:pt x="13093" y="10621"/>
                  </a:cubicBezTo>
                  <a:cubicBezTo>
                    <a:pt x="12603" y="11381"/>
                    <a:pt x="11972" y="12040"/>
                    <a:pt x="11231" y="12564"/>
                  </a:cubicBezTo>
                  <a:cubicBezTo>
                    <a:pt x="10422" y="13144"/>
                    <a:pt x="9400" y="13566"/>
                    <a:pt x="8271" y="13731"/>
                  </a:cubicBezTo>
                  <a:cubicBezTo>
                    <a:pt x="7992" y="13788"/>
                    <a:pt x="7699" y="13785"/>
                    <a:pt x="7407" y="13803"/>
                  </a:cubicBezTo>
                  <a:cubicBezTo>
                    <a:pt x="7368" y="13807"/>
                    <a:pt x="7328" y="13809"/>
                    <a:pt x="7288" y="13809"/>
                  </a:cubicBezTo>
                  <a:cubicBezTo>
                    <a:pt x="7181" y="13809"/>
                    <a:pt x="7072" y="13797"/>
                    <a:pt x="6965" y="13794"/>
                  </a:cubicBezTo>
                  <a:cubicBezTo>
                    <a:pt x="6818" y="13783"/>
                    <a:pt x="6666" y="13785"/>
                    <a:pt x="6519" y="13768"/>
                  </a:cubicBezTo>
                  <a:lnTo>
                    <a:pt x="6071" y="13700"/>
                  </a:lnTo>
                  <a:cubicBezTo>
                    <a:pt x="5996" y="13687"/>
                    <a:pt x="5921" y="13680"/>
                    <a:pt x="5847" y="13662"/>
                  </a:cubicBezTo>
                  <a:lnTo>
                    <a:pt x="5625" y="13605"/>
                  </a:lnTo>
                  <a:cubicBezTo>
                    <a:pt x="5477" y="13564"/>
                    <a:pt x="5326" y="13533"/>
                    <a:pt x="5181" y="13487"/>
                  </a:cubicBezTo>
                  <a:lnTo>
                    <a:pt x="4743" y="13326"/>
                  </a:lnTo>
                  <a:cubicBezTo>
                    <a:pt x="4165" y="13091"/>
                    <a:pt x="3598" y="12799"/>
                    <a:pt x="3095" y="12399"/>
                  </a:cubicBezTo>
                  <a:lnTo>
                    <a:pt x="2902" y="12256"/>
                  </a:lnTo>
                  <a:cubicBezTo>
                    <a:pt x="2840" y="12203"/>
                    <a:pt x="2781" y="12148"/>
                    <a:pt x="2721" y="12093"/>
                  </a:cubicBezTo>
                  <a:cubicBezTo>
                    <a:pt x="2603" y="11983"/>
                    <a:pt x="2477" y="11880"/>
                    <a:pt x="2363" y="11764"/>
                  </a:cubicBezTo>
                  <a:lnTo>
                    <a:pt x="2033" y="11403"/>
                  </a:lnTo>
                  <a:lnTo>
                    <a:pt x="1952" y="11315"/>
                  </a:lnTo>
                  <a:lnTo>
                    <a:pt x="1877" y="11216"/>
                  </a:lnTo>
                  <a:lnTo>
                    <a:pt x="1732" y="11021"/>
                  </a:lnTo>
                  <a:lnTo>
                    <a:pt x="1583" y="10823"/>
                  </a:lnTo>
                  <a:cubicBezTo>
                    <a:pt x="1532" y="10759"/>
                    <a:pt x="1495" y="10684"/>
                    <a:pt x="1451" y="10616"/>
                  </a:cubicBezTo>
                  <a:cubicBezTo>
                    <a:pt x="1368" y="10476"/>
                    <a:pt x="1277" y="10337"/>
                    <a:pt x="1196" y="10194"/>
                  </a:cubicBezTo>
                  <a:cubicBezTo>
                    <a:pt x="1055" y="9895"/>
                    <a:pt x="897" y="9605"/>
                    <a:pt x="796" y="9289"/>
                  </a:cubicBezTo>
                  <a:cubicBezTo>
                    <a:pt x="666" y="8983"/>
                    <a:pt x="605" y="8656"/>
                    <a:pt x="515" y="8337"/>
                  </a:cubicBezTo>
                  <a:lnTo>
                    <a:pt x="440" y="7845"/>
                  </a:lnTo>
                  <a:cubicBezTo>
                    <a:pt x="429" y="7761"/>
                    <a:pt x="407" y="7680"/>
                    <a:pt x="407" y="7597"/>
                  </a:cubicBezTo>
                  <a:lnTo>
                    <a:pt x="394" y="7348"/>
                  </a:lnTo>
                  <a:lnTo>
                    <a:pt x="381" y="7098"/>
                  </a:lnTo>
                  <a:cubicBezTo>
                    <a:pt x="374" y="7014"/>
                    <a:pt x="372" y="6931"/>
                    <a:pt x="379" y="6849"/>
                  </a:cubicBezTo>
                  <a:lnTo>
                    <a:pt x="405" y="6353"/>
                  </a:lnTo>
                  <a:cubicBezTo>
                    <a:pt x="407" y="6269"/>
                    <a:pt x="416" y="6188"/>
                    <a:pt x="431" y="6106"/>
                  </a:cubicBezTo>
                  <a:lnTo>
                    <a:pt x="469" y="5858"/>
                  </a:lnTo>
                  <a:lnTo>
                    <a:pt x="506" y="5612"/>
                  </a:lnTo>
                  <a:cubicBezTo>
                    <a:pt x="517" y="5528"/>
                    <a:pt x="546" y="5449"/>
                    <a:pt x="565" y="5370"/>
                  </a:cubicBezTo>
                  <a:cubicBezTo>
                    <a:pt x="607" y="5210"/>
                    <a:pt x="644" y="5047"/>
                    <a:pt x="691" y="4889"/>
                  </a:cubicBezTo>
                  <a:lnTo>
                    <a:pt x="862" y="4421"/>
                  </a:lnTo>
                  <a:cubicBezTo>
                    <a:pt x="910" y="4263"/>
                    <a:pt x="994" y="4120"/>
                    <a:pt x="1062" y="3970"/>
                  </a:cubicBezTo>
                  <a:cubicBezTo>
                    <a:pt x="1137" y="3823"/>
                    <a:pt x="1198" y="3669"/>
                    <a:pt x="1291" y="3533"/>
                  </a:cubicBezTo>
                  <a:cubicBezTo>
                    <a:pt x="1376" y="3392"/>
                    <a:pt x="1462" y="3252"/>
                    <a:pt x="1548" y="3111"/>
                  </a:cubicBezTo>
                  <a:lnTo>
                    <a:pt x="1842" y="2720"/>
                  </a:lnTo>
                  <a:cubicBezTo>
                    <a:pt x="1935" y="2583"/>
                    <a:pt x="2047" y="2465"/>
                    <a:pt x="2159" y="2348"/>
                  </a:cubicBezTo>
                  <a:cubicBezTo>
                    <a:pt x="2271" y="2230"/>
                    <a:pt x="2370" y="2100"/>
                    <a:pt x="2497" y="1997"/>
                  </a:cubicBezTo>
                  <a:lnTo>
                    <a:pt x="2853" y="1671"/>
                  </a:lnTo>
                  <a:cubicBezTo>
                    <a:pt x="2979" y="1570"/>
                    <a:pt x="3110" y="1480"/>
                    <a:pt x="3238" y="1383"/>
                  </a:cubicBezTo>
                  <a:cubicBezTo>
                    <a:pt x="3302" y="1335"/>
                    <a:pt x="3363" y="1285"/>
                    <a:pt x="3431" y="1241"/>
                  </a:cubicBezTo>
                  <a:lnTo>
                    <a:pt x="3636" y="1118"/>
                  </a:lnTo>
                  <a:cubicBezTo>
                    <a:pt x="3772" y="1038"/>
                    <a:pt x="3902" y="946"/>
                    <a:pt x="4044" y="878"/>
                  </a:cubicBezTo>
                  <a:lnTo>
                    <a:pt x="4469" y="674"/>
                  </a:lnTo>
                  <a:lnTo>
                    <a:pt x="4574" y="623"/>
                  </a:lnTo>
                  <a:lnTo>
                    <a:pt x="4684" y="583"/>
                  </a:lnTo>
                  <a:lnTo>
                    <a:pt x="4904" y="504"/>
                  </a:lnTo>
                  <a:cubicBezTo>
                    <a:pt x="5192" y="383"/>
                    <a:pt x="5493" y="322"/>
                    <a:pt x="5787" y="243"/>
                  </a:cubicBezTo>
                  <a:cubicBezTo>
                    <a:pt x="5860" y="223"/>
                    <a:pt x="5935" y="208"/>
                    <a:pt x="6011" y="201"/>
                  </a:cubicBezTo>
                  <a:lnTo>
                    <a:pt x="6236" y="166"/>
                  </a:lnTo>
                  <a:cubicBezTo>
                    <a:pt x="6385" y="146"/>
                    <a:pt x="6530" y="111"/>
                    <a:pt x="6682" y="111"/>
                  </a:cubicBezTo>
                  <a:cubicBezTo>
                    <a:pt x="6891" y="102"/>
                    <a:pt x="7098" y="85"/>
                    <a:pt x="7305" y="85"/>
                  </a:cubicBezTo>
                  <a:cubicBezTo>
                    <a:pt x="7392" y="85"/>
                    <a:pt x="7479" y="88"/>
                    <a:pt x="7565" y="96"/>
                  </a:cubicBezTo>
                  <a:cubicBezTo>
                    <a:pt x="7710" y="104"/>
                    <a:pt x="7855" y="107"/>
                    <a:pt x="7998" y="120"/>
                  </a:cubicBezTo>
                  <a:lnTo>
                    <a:pt x="8422" y="186"/>
                  </a:lnTo>
                  <a:lnTo>
                    <a:pt x="8631" y="216"/>
                  </a:lnTo>
                  <a:cubicBezTo>
                    <a:pt x="8701" y="230"/>
                    <a:pt x="8767" y="249"/>
                    <a:pt x="8836" y="267"/>
                  </a:cubicBezTo>
                  <a:lnTo>
                    <a:pt x="9238" y="368"/>
                  </a:lnTo>
                  <a:cubicBezTo>
                    <a:pt x="9372" y="401"/>
                    <a:pt x="9497" y="460"/>
                    <a:pt x="9625" y="502"/>
                  </a:cubicBezTo>
                  <a:cubicBezTo>
                    <a:pt x="9750" y="551"/>
                    <a:pt x="9880" y="588"/>
                    <a:pt x="10000" y="645"/>
                  </a:cubicBezTo>
                  <a:lnTo>
                    <a:pt x="10356" y="816"/>
                  </a:lnTo>
                  <a:lnTo>
                    <a:pt x="10534" y="898"/>
                  </a:lnTo>
                  <a:cubicBezTo>
                    <a:pt x="10589" y="931"/>
                    <a:pt x="10644" y="966"/>
                    <a:pt x="10699" y="999"/>
                  </a:cubicBezTo>
                  <a:cubicBezTo>
                    <a:pt x="12167" y="1845"/>
                    <a:pt x="13275" y="3201"/>
                    <a:pt x="13811" y="4808"/>
                  </a:cubicBezTo>
                  <a:cubicBezTo>
                    <a:pt x="13840" y="4880"/>
                    <a:pt x="13862" y="4953"/>
                    <a:pt x="13877" y="5027"/>
                  </a:cubicBezTo>
                  <a:cubicBezTo>
                    <a:pt x="13897" y="5102"/>
                    <a:pt x="13915" y="5170"/>
                    <a:pt x="13932" y="5238"/>
                  </a:cubicBezTo>
                  <a:cubicBezTo>
                    <a:pt x="13965" y="5377"/>
                    <a:pt x="14011" y="5502"/>
                    <a:pt x="14027" y="5627"/>
                  </a:cubicBezTo>
                  <a:cubicBezTo>
                    <a:pt x="14062" y="5876"/>
                    <a:pt x="14101" y="6089"/>
                    <a:pt x="14121" y="6271"/>
                  </a:cubicBezTo>
                  <a:cubicBezTo>
                    <a:pt x="14143" y="6638"/>
                    <a:pt x="14154" y="6865"/>
                    <a:pt x="14159" y="6931"/>
                  </a:cubicBezTo>
                  <a:cubicBezTo>
                    <a:pt x="14163" y="5260"/>
                    <a:pt x="13563" y="3645"/>
                    <a:pt x="12466" y="2383"/>
                  </a:cubicBezTo>
                  <a:cubicBezTo>
                    <a:pt x="11921" y="1755"/>
                    <a:pt x="11266" y="1227"/>
                    <a:pt x="10532" y="827"/>
                  </a:cubicBezTo>
                  <a:cubicBezTo>
                    <a:pt x="9803" y="425"/>
                    <a:pt x="8992" y="173"/>
                    <a:pt x="8163" y="63"/>
                  </a:cubicBezTo>
                  <a:cubicBezTo>
                    <a:pt x="7849" y="21"/>
                    <a:pt x="7533" y="0"/>
                    <a:pt x="72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29"/>
            <p:cNvSpPr/>
            <p:nvPr/>
          </p:nvSpPr>
          <p:spPr>
            <a:xfrm>
              <a:off x="2086875" y="1691275"/>
              <a:ext cx="717325" cy="713875"/>
            </a:xfrm>
            <a:custGeom>
              <a:avLst/>
              <a:gdLst/>
              <a:ahLst/>
              <a:cxnLst/>
              <a:rect l="l" t="t" r="r" b="b"/>
              <a:pathLst>
                <a:path w="28693" h="28555" extrusionOk="0">
                  <a:moveTo>
                    <a:pt x="14346" y="451"/>
                  </a:moveTo>
                  <a:cubicBezTo>
                    <a:pt x="21996" y="451"/>
                    <a:pt x="28222" y="6644"/>
                    <a:pt x="28231" y="14260"/>
                  </a:cubicBezTo>
                  <a:cubicBezTo>
                    <a:pt x="28242" y="21884"/>
                    <a:pt x="22020" y="28095"/>
                    <a:pt x="14363" y="28104"/>
                  </a:cubicBezTo>
                  <a:cubicBezTo>
                    <a:pt x="14358" y="28104"/>
                    <a:pt x="14352" y="28104"/>
                    <a:pt x="14347" y="28104"/>
                  </a:cubicBezTo>
                  <a:cubicBezTo>
                    <a:pt x="6699" y="28104"/>
                    <a:pt x="471" y="21912"/>
                    <a:pt x="462" y="14293"/>
                  </a:cubicBezTo>
                  <a:cubicBezTo>
                    <a:pt x="453" y="6669"/>
                    <a:pt x="6675" y="460"/>
                    <a:pt x="14330" y="451"/>
                  </a:cubicBezTo>
                  <a:cubicBezTo>
                    <a:pt x="14336" y="451"/>
                    <a:pt x="14341" y="451"/>
                    <a:pt x="14346" y="451"/>
                  </a:cubicBezTo>
                  <a:close/>
                  <a:moveTo>
                    <a:pt x="14346" y="1"/>
                  </a:moveTo>
                  <a:cubicBezTo>
                    <a:pt x="14341" y="1"/>
                    <a:pt x="14336" y="1"/>
                    <a:pt x="14330" y="1"/>
                  </a:cubicBezTo>
                  <a:cubicBezTo>
                    <a:pt x="6414" y="10"/>
                    <a:pt x="1" y="6410"/>
                    <a:pt x="12" y="14293"/>
                  </a:cubicBezTo>
                  <a:cubicBezTo>
                    <a:pt x="20" y="22173"/>
                    <a:pt x="6436" y="28554"/>
                    <a:pt x="14347" y="28554"/>
                  </a:cubicBezTo>
                  <a:cubicBezTo>
                    <a:pt x="14352" y="28554"/>
                    <a:pt x="14358" y="28554"/>
                    <a:pt x="14363" y="28554"/>
                  </a:cubicBezTo>
                  <a:cubicBezTo>
                    <a:pt x="22282" y="28545"/>
                    <a:pt x="28693" y="22146"/>
                    <a:pt x="28684" y="14260"/>
                  </a:cubicBezTo>
                  <a:cubicBezTo>
                    <a:pt x="28675" y="6382"/>
                    <a:pt x="22258" y="1"/>
                    <a:pt x="143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5" name="Google Shape;5425;p29"/>
          <p:cNvSpPr txBox="1">
            <a:spLocks noGrp="1"/>
          </p:cNvSpPr>
          <p:nvPr>
            <p:ph type="title"/>
          </p:nvPr>
        </p:nvSpPr>
        <p:spPr>
          <a:xfrm>
            <a:off x="1013875" y="744275"/>
            <a:ext cx="3803100" cy="27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Machine Learning Project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426" name="Google Shape;5426;p29"/>
          <p:cNvSpPr txBox="1">
            <a:spLocks noGrp="1"/>
          </p:cNvSpPr>
          <p:nvPr>
            <p:ph type="subTitle" idx="1"/>
          </p:nvPr>
        </p:nvSpPr>
        <p:spPr>
          <a:xfrm>
            <a:off x="1028025" y="3743975"/>
            <a:ext cx="22002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Song Recommender with Spotipy API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2" name="Google Shape;6572;p46"/>
          <p:cNvGrpSpPr/>
          <p:nvPr/>
        </p:nvGrpSpPr>
        <p:grpSpPr>
          <a:xfrm>
            <a:off x="4824425" y="1087439"/>
            <a:ext cx="3151381" cy="3146106"/>
            <a:chOff x="1551125" y="2699800"/>
            <a:chExt cx="865550" cy="864125"/>
          </a:xfrm>
        </p:grpSpPr>
        <p:sp>
          <p:nvSpPr>
            <p:cNvPr id="6573" name="Google Shape;6573;p46"/>
            <p:cNvSpPr/>
            <p:nvPr/>
          </p:nvSpPr>
          <p:spPr>
            <a:xfrm>
              <a:off x="2161775" y="3223075"/>
              <a:ext cx="142225" cy="111700"/>
            </a:xfrm>
            <a:custGeom>
              <a:avLst/>
              <a:gdLst/>
              <a:ahLst/>
              <a:cxnLst/>
              <a:rect l="l" t="t" r="r" b="b"/>
              <a:pathLst>
                <a:path w="5689" h="4468" extrusionOk="0">
                  <a:moveTo>
                    <a:pt x="33" y="0"/>
                  </a:moveTo>
                  <a:lnTo>
                    <a:pt x="33" y="0"/>
                  </a:lnTo>
                  <a:cubicBezTo>
                    <a:pt x="0" y="88"/>
                    <a:pt x="0" y="187"/>
                    <a:pt x="33" y="275"/>
                  </a:cubicBezTo>
                  <a:cubicBezTo>
                    <a:pt x="68" y="363"/>
                    <a:pt x="121" y="444"/>
                    <a:pt x="187" y="513"/>
                  </a:cubicBezTo>
                  <a:cubicBezTo>
                    <a:pt x="317" y="653"/>
                    <a:pt x="484" y="754"/>
                    <a:pt x="640" y="842"/>
                  </a:cubicBezTo>
                  <a:cubicBezTo>
                    <a:pt x="956" y="1022"/>
                    <a:pt x="1277" y="1194"/>
                    <a:pt x="1607" y="1348"/>
                  </a:cubicBezTo>
                  <a:cubicBezTo>
                    <a:pt x="2268" y="1662"/>
                    <a:pt x="2950" y="1926"/>
                    <a:pt x="3649" y="2137"/>
                  </a:cubicBezTo>
                  <a:cubicBezTo>
                    <a:pt x="3998" y="2244"/>
                    <a:pt x="4345" y="2328"/>
                    <a:pt x="4653" y="2473"/>
                  </a:cubicBezTo>
                  <a:cubicBezTo>
                    <a:pt x="4805" y="2539"/>
                    <a:pt x="4945" y="2629"/>
                    <a:pt x="5068" y="2739"/>
                  </a:cubicBezTo>
                  <a:cubicBezTo>
                    <a:pt x="5189" y="2847"/>
                    <a:pt x="5288" y="2978"/>
                    <a:pt x="5356" y="3123"/>
                  </a:cubicBezTo>
                  <a:cubicBezTo>
                    <a:pt x="5424" y="3271"/>
                    <a:pt x="5451" y="3431"/>
                    <a:pt x="5438" y="3589"/>
                  </a:cubicBezTo>
                  <a:cubicBezTo>
                    <a:pt x="5420" y="3752"/>
                    <a:pt x="5352" y="3904"/>
                    <a:pt x="5244" y="4025"/>
                  </a:cubicBezTo>
                  <a:cubicBezTo>
                    <a:pt x="5132" y="4154"/>
                    <a:pt x="4989" y="4258"/>
                    <a:pt x="4831" y="4326"/>
                  </a:cubicBezTo>
                  <a:cubicBezTo>
                    <a:pt x="4666" y="4396"/>
                    <a:pt x="4492" y="4442"/>
                    <a:pt x="4314" y="4462"/>
                  </a:cubicBezTo>
                  <a:cubicBezTo>
                    <a:pt x="4357" y="4466"/>
                    <a:pt x="4400" y="4467"/>
                    <a:pt x="4444" y="4467"/>
                  </a:cubicBezTo>
                  <a:cubicBezTo>
                    <a:pt x="4584" y="4467"/>
                    <a:pt x="4725" y="4448"/>
                    <a:pt x="4859" y="4411"/>
                  </a:cubicBezTo>
                  <a:cubicBezTo>
                    <a:pt x="5046" y="4361"/>
                    <a:pt x="5218" y="4269"/>
                    <a:pt x="5358" y="4139"/>
                  </a:cubicBezTo>
                  <a:cubicBezTo>
                    <a:pt x="5508" y="4003"/>
                    <a:pt x="5611" y="3822"/>
                    <a:pt x="5651" y="3622"/>
                  </a:cubicBezTo>
                  <a:cubicBezTo>
                    <a:pt x="5688" y="3422"/>
                    <a:pt x="5668" y="3216"/>
                    <a:pt x="5596" y="3025"/>
                  </a:cubicBezTo>
                  <a:cubicBezTo>
                    <a:pt x="5525" y="2838"/>
                    <a:pt x="5413" y="2666"/>
                    <a:pt x="5270" y="2526"/>
                  </a:cubicBezTo>
                  <a:cubicBezTo>
                    <a:pt x="5130" y="2387"/>
                    <a:pt x="4967" y="2273"/>
                    <a:pt x="4791" y="2187"/>
                  </a:cubicBezTo>
                  <a:cubicBezTo>
                    <a:pt x="4446" y="2014"/>
                    <a:pt x="4084" y="1924"/>
                    <a:pt x="3743" y="1816"/>
                  </a:cubicBezTo>
                  <a:cubicBezTo>
                    <a:pt x="3057" y="1607"/>
                    <a:pt x="2380" y="1370"/>
                    <a:pt x="1710" y="1108"/>
                  </a:cubicBezTo>
                  <a:cubicBezTo>
                    <a:pt x="1376" y="976"/>
                    <a:pt x="1042" y="840"/>
                    <a:pt x="712" y="695"/>
                  </a:cubicBezTo>
                  <a:cubicBezTo>
                    <a:pt x="629" y="660"/>
                    <a:pt x="547" y="627"/>
                    <a:pt x="471" y="585"/>
                  </a:cubicBezTo>
                  <a:cubicBezTo>
                    <a:pt x="394" y="546"/>
                    <a:pt x="319" y="499"/>
                    <a:pt x="251" y="447"/>
                  </a:cubicBezTo>
                  <a:cubicBezTo>
                    <a:pt x="180" y="394"/>
                    <a:pt x="123" y="330"/>
                    <a:pt x="79" y="255"/>
                  </a:cubicBezTo>
                  <a:cubicBezTo>
                    <a:pt x="33" y="178"/>
                    <a:pt x="18" y="88"/>
                    <a:pt x="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4" name="Google Shape;6574;p46"/>
            <p:cNvSpPr/>
            <p:nvPr/>
          </p:nvSpPr>
          <p:spPr>
            <a:xfrm>
              <a:off x="2065450" y="3286150"/>
              <a:ext cx="227175" cy="142475"/>
            </a:xfrm>
            <a:custGeom>
              <a:avLst/>
              <a:gdLst/>
              <a:ahLst/>
              <a:cxnLst/>
              <a:rect l="l" t="t" r="r" b="b"/>
              <a:pathLst>
                <a:path w="9087" h="5699" extrusionOk="0">
                  <a:moveTo>
                    <a:pt x="3380" y="1042"/>
                  </a:moveTo>
                  <a:cubicBezTo>
                    <a:pt x="3547" y="1042"/>
                    <a:pt x="3715" y="1053"/>
                    <a:pt x="3882" y="1075"/>
                  </a:cubicBezTo>
                  <a:cubicBezTo>
                    <a:pt x="4093" y="1102"/>
                    <a:pt x="4304" y="1139"/>
                    <a:pt x="4510" y="1187"/>
                  </a:cubicBezTo>
                  <a:cubicBezTo>
                    <a:pt x="4627" y="1216"/>
                    <a:pt x="4744" y="1247"/>
                    <a:pt x="4861" y="1280"/>
                  </a:cubicBezTo>
                  <a:lnTo>
                    <a:pt x="4861" y="1280"/>
                  </a:lnTo>
                  <a:cubicBezTo>
                    <a:pt x="4971" y="1468"/>
                    <a:pt x="5059" y="1667"/>
                    <a:pt x="5124" y="1875"/>
                  </a:cubicBezTo>
                  <a:cubicBezTo>
                    <a:pt x="5242" y="2275"/>
                    <a:pt x="5271" y="2695"/>
                    <a:pt x="5209" y="3108"/>
                  </a:cubicBezTo>
                  <a:cubicBezTo>
                    <a:pt x="5150" y="3515"/>
                    <a:pt x="5000" y="3904"/>
                    <a:pt x="4765" y="4209"/>
                  </a:cubicBezTo>
                  <a:cubicBezTo>
                    <a:pt x="4653" y="4359"/>
                    <a:pt x="4515" y="4488"/>
                    <a:pt x="4359" y="4594"/>
                  </a:cubicBezTo>
                  <a:cubicBezTo>
                    <a:pt x="4200" y="4697"/>
                    <a:pt x="4027" y="4776"/>
                    <a:pt x="3844" y="4829"/>
                  </a:cubicBezTo>
                  <a:cubicBezTo>
                    <a:pt x="3658" y="4882"/>
                    <a:pt x="3466" y="4913"/>
                    <a:pt x="3271" y="4923"/>
                  </a:cubicBezTo>
                  <a:cubicBezTo>
                    <a:pt x="3239" y="4925"/>
                    <a:pt x="3206" y="4925"/>
                    <a:pt x="3174" y="4925"/>
                  </a:cubicBezTo>
                  <a:cubicBezTo>
                    <a:pt x="3010" y="4925"/>
                    <a:pt x="2845" y="4911"/>
                    <a:pt x="2684" y="4882"/>
                  </a:cubicBezTo>
                  <a:cubicBezTo>
                    <a:pt x="2491" y="4849"/>
                    <a:pt x="2304" y="4794"/>
                    <a:pt x="2124" y="4717"/>
                  </a:cubicBezTo>
                  <a:cubicBezTo>
                    <a:pt x="2036" y="4682"/>
                    <a:pt x="1948" y="4640"/>
                    <a:pt x="1864" y="4592"/>
                  </a:cubicBezTo>
                  <a:lnTo>
                    <a:pt x="1746" y="4517"/>
                  </a:lnTo>
                  <a:cubicBezTo>
                    <a:pt x="1706" y="4493"/>
                    <a:pt x="1671" y="4462"/>
                    <a:pt x="1633" y="4436"/>
                  </a:cubicBezTo>
                  <a:cubicBezTo>
                    <a:pt x="1339" y="4205"/>
                    <a:pt x="1117" y="3897"/>
                    <a:pt x="994" y="3543"/>
                  </a:cubicBezTo>
                  <a:cubicBezTo>
                    <a:pt x="869" y="3196"/>
                    <a:pt x="853" y="2816"/>
                    <a:pt x="959" y="2482"/>
                  </a:cubicBezTo>
                  <a:cubicBezTo>
                    <a:pt x="1062" y="2141"/>
                    <a:pt x="1293" y="1831"/>
                    <a:pt x="1594" y="1594"/>
                  </a:cubicBezTo>
                  <a:cubicBezTo>
                    <a:pt x="1746" y="1475"/>
                    <a:pt x="1913" y="1374"/>
                    <a:pt x="2088" y="1293"/>
                  </a:cubicBezTo>
                  <a:cubicBezTo>
                    <a:pt x="2132" y="1271"/>
                    <a:pt x="2179" y="1255"/>
                    <a:pt x="2222" y="1236"/>
                  </a:cubicBezTo>
                  <a:lnTo>
                    <a:pt x="2361" y="1187"/>
                  </a:lnTo>
                  <a:cubicBezTo>
                    <a:pt x="2455" y="1157"/>
                    <a:pt x="2552" y="1132"/>
                    <a:pt x="2651" y="1113"/>
                  </a:cubicBezTo>
                  <a:cubicBezTo>
                    <a:pt x="2891" y="1066"/>
                    <a:pt x="3135" y="1042"/>
                    <a:pt x="3380" y="1042"/>
                  </a:cubicBezTo>
                  <a:close/>
                  <a:moveTo>
                    <a:pt x="3418" y="0"/>
                  </a:moveTo>
                  <a:lnTo>
                    <a:pt x="3418" y="0"/>
                  </a:lnTo>
                  <a:cubicBezTo>
                    <a:pt x="3689" y="125"/>
                    <a:pt x="3943" y="281"/>
                    <a:pt x="4168" y="466"/>
                  </a:cubicBezTo>
                  <a:lnTo>
                    <a:pt x="4168" y="466"/>
                  </a:lnTo>
                  <a:cubicBezTo>
                    <a:pt x="4106" y="452"/>
                    <a:pt x="4045" y="439"/>
                    <a:pt x="3983" y="427"/>
                  </a:cubicBezTo>
                  <a:cubicBezTo>
                    <a:pt x="3701" y="372"/>
                    <a:pt x="3410" y="340"/>
                    <a:pt x="3116" y="340"/>
                  </a:cubicBezTo>
                  <a:cubicBezTo>
                    <a:pt x="2918" y="340"/>
                    <a:pt x="2719" y="354"/>
                    <a:pt x="2519" y="385"/>
                  </a:cubicBezTo>
                  <a:cubicBezTo>
                    <a:pt x="2396" y="405"/>
                    <a:pt x="2273" y="431"/>
                    <a:pt x="2150" y="462"/>
                  </a:cubicBezTo>
                  <a:cubicBezTo>
                    <a:pt x="2088" y="480"/>
                    <a:pt x="2025" y="495"/>
                    <a:pt x="1965" y="517"/>
                  </a:cubicBezTo>
                  <a:cubicBezTo>
                    <a:pt x="1906" y="541"/>
                    <a:pt x="1844" y="561"/>
                    <a:pt x="1785" y="585"/>
                  </a:cubicBezTo>
                  <a:cubicBezTo>
                    <a:pt x="1548" y="684"/>
                    <a:pt x="1321" y="811"/>
                    <a:pt x="1113" y="963"/>
                  </a:cubicBezTo>
                  <a:cubicBezTo>
                    <a:pt x="695" y="1269"/>
                    <a:pt x="348" y="1706"/>
                    <a:pt x="172" y="2227"/>
                  </a:cubicBezTo>
                  <a:cubicBezTo>
                    <a:pt x="1" y="2754"/>
                    <a:pt x="29" y="3324"/>
                    <a:pt x="207" y="3822"/>
                  </a:cubicBezTo>
                  <a:cubicBezTo>
                    <a:pt x="385" y="4328"/>
                    <a:pt x="708" y="4767"/>
                    <a:pt x="1135" y="5093"/>
                  </a:cubicBezTo>
                  <a:cubicBezTo>
                    <a:pt x="1343" y="5249"/>
                    <a:pt x="1576" y="5376"/>
                    <a:pt x="1820" y="5471"/>
                  </a:cubicBezTo>
                  <a:cubicBezTo>
                    <a:pt x="2060" y="5565"/>
                    <a:pt x="2308" y="5631"/>
                    <a:pt x="2563" y="5664"/>
                  </a:cubicBezTo>
                  <a:cubicBezTo>
                    <a:pt x="2727" y="5687"/>
                    <a:pt x="2892" y="5699"/>
                    <a:pt x="3057" y="5699"/>
                  </a:cubicBezTo>
                  <a:cubicBezTo>
                    <a:pt x="3146" y="5699"/>
                    <a:pt x="3235" y="5695"/>
                    <a:pt x="3324" y="5688"/>
                  </a:cubicBezTo>
                  <a:cubicBezTo>
                    <a:pt x="3581" y="5666"/>
                    <a:pt x="3833" y="5611"/>
                    <a:pt x="4077" y="5528"/>
                  </a:cubicBezTo>
                  <a:cubicBezTo>
                    <a:pt x="4324" y="5442"/>
                    <a:pt x="4559" y="5319"/>
                    <a:pt x="4770" y="5161"/>
                  </a:cubicBezTo>
                  <a:cubicBezTo>
                    <a:pt x="4978" y="5000"/>
                    <a:pt x="5161" y="4805"/>
                    <a:pt x="5306" y="4585"/>
                  </a:cubicBezTo>
                  <a:cubicBezTo>
                    <a:pt x="5447" y="4370"/>
                    <a:pt x="5554" y="4137"/>
                    <a:pt x="5627" y="3893"/>
                  </a:cubicBezTo>
                  <a:cubicBezTo>
                    <a:pt x="5702" y="3655"/>
                    <a:pt x="5743" y="3409"/>
                    <a:pt x="5756" y="3161"/>
                  </a:cubicBezTo>
                  <a:cubicBezTo>
                    <a:pt x="5772" y="2917"/>
                    <a:pt x="5759" y="2671"/>
                    <a:pt x="5717" y="2429"/>
                  </a:cubicBezTo>
                  <a:cubicBezTo>
                    <a:pt x="5675" y="2189"/>
                    <a:pt x="5605" y="1954"/>
                    <a:pt x="5510" y="1730"/>
                  </a:cubicBezTo>
                  <a:cubicBezTo>
                    <a:pt x="5467" y="1630"/>
                    <a:pt x="5418" y="1533"/>
                    <a:pt x="5364" y="1440"/>
                  </a:cubicBezTo>
                  <a:lnTo>
                    <a:pt x="5364" y="1440"/>
                  </a:lnTo>
                  <a:cubicBezTo>
                    <a:pt x="5710" y="1558"/>
                    <a:pt x="6062" y="1685"/>
                    <a:pt x="6425" y="1794"/>
                  </a:cubicBezTo>
                  <a:cubicBezTo>
                    <a:pt x="6647" y="1862"/>
                    <a:pt x="6873" y="1919"/>
                    <a:pt x="7099" y="1963"/>
                  </a:cubicBezTo>
                  <a:cubicBezTo>
                    <a:pt x="7214" y="1987"/>
                    <a:pt x="7330" y="2000"/>
                    <a:pt x="7444" y="2018"/>
                  </a:cubicBezTo>
                  <a:cubicBezTo>
                    <a:pt x="7561" y="2031"/>
                    <a:pt x="7677" y="2038"/>
                    <a:pt x="7796" y="2040"/>
                  </a:cubicBezTo>
                  <a:cubicBezTo>
                    <a:pt x="7818" y="2041"/>
                    <a:pt x="7840" y="2041"/>
                    <a:pt x="7861" y="2041"/>
                  </a:cubicBezTo>
                  <a:cubicBezTo>
                    <a:pt x="7956" y="2041"/>
                    <a:pt x="8051" y="2034"/>
                    <a:pt x="8145" y="2029"/>
                  </a:cubicBezTo>
                  <a:cubicBezTo>
                    <a:pt x="8262" y="2020"/>
                    <a:pt x="8378" y="2000"/>
                    <a:pt x="8493" y="1967"/>
                  </a:cubicBezTo>
                  <a:cubicBezTo>
                    <a:pt x="8717" y="1902"/>
                    <a:pt x="8930" y="1789"/>
                    <a:pt x="9086" y="1625"/>
                  </a:cubicBezTo>
                  <a:lnTo>
                    <a:pt x="9086" y="1625"/>
                  </a:lnTo>
                  <a:cubicBezTo>
                    <a:pt x="8902" y="1748"/>
                    <a:pt x="8688" y="1825"/>
                    <a:pt x="8466" y="1844"/>
                  </a:cubicBezTo>
                  <a:cubicBezTo>
                    <a:pt x="8404" y="1851"/>
                    <a:pt x="8341" y="1854"/>
                    <a:pt x="8278" y="1854"/>
                  </a:cubicBezTo>
                  <a:cubicBezTo>
                    <a:pt x="8233" y="1854"/>
                    <a:pt x="8188" y="1852"/>
                    <a:pt x="8143" y="1849"/>
                  </a:cubicBezTo>
                  <a:cubicBezTo>
                    <a:pt x="8033" y="1838"/>
                    <a:pt x="7923" y="1829"/>
                    <a:pt x="7816" y="1809"/>
                  </a:cubicBezTo>
                  <a:cubicBezTo>
                    <a:pt x="7708" y="1794"/>
                    <a:pt x="7603" y="1763"/>
                    <a:pt x="7495" y="1741"/>
                  </a:cubicBezTo>
                  <a:cubicBezTo>
                    <a:pt x="7389" y="1710"/>
                    <a:pt x="7286" y="1684"/>
                    <a:pt x="7181" y="1647"/>
                  </a:cubicBezTo>
                  <a:cubicBezTo>
                    <a:pt x="6974" y="1578"/>
                    <a:pt x="6767" y="1497"/>
                    <a:pt x="6565" y="1409"/>
                  </a:cubicBezTo>
                  <a:cubicBezTo>
                    <a:pt x="6159" y="1233"/>
                    <a:pt x="5754" y="1036"/>
                    <a:pt x="5330" y="851"/>
                  </a:cubicBezTo>
                  <a:cubicBezTo>
                    <a:pt x="5106" y="754"/>
                    <a:pt x="4872" y="666"/>
                    <a:pt x="4632" y="591"/>
                  </a:cubicBezTo>
                  <a:lnTo>
                    <a:pt x="4632" y="591"/>
                  </a:lnTo>
                  <a:cubicBezTo>
                    <a:pt x="4273" y="302"/>
                    <a:pt x="3854" y="98"/>
                    <a:pt x="34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5" name="Google Shape;6575;p46"/>
            <p:cNvSpPr/>
            <p:nvPr/>
          </p:nvSpPr>
          <p:spPr>
            <a:xfrm>
              <a:off x="1951550" y="3273350"/>
              <a:ext cx="252725" cy="103875"/>
            </a:xfrm>
            <a:custGeom>
              <a:avLst/>
              <a:gdLst/>
              <a:ahLst/>
              <a:cxnLst/>
              <a:rect l="l" t="t" r="r" b="b"/>
              <a:pathLst>
                <a:path w="10109" h="4155" extrusionOk="0">
                  <a:moveTo>
                    <a:pt x="5710" y="1"/>
                  </a:moveTo>
                  <a:cubicBezTo>
                    <a:pt x="5514" y="1"/>
                    <a:pt x="5320" y="7"/>
                    <a:pt x="5126" y="18"/>
                  </a:cubicBezTo>
                  <a:cubicBezTo>
                    <a:pt x="4844" y="36"/>
                    <a:pt x="4565" y="60"/>
                    <a:pt x="4288" y="104"/>
                  </a:cubicBezTo>
                  <a:cubicBezTo>
                    <a:pt x="3735" y="192"/>
                    <a:pt x="3183" y="312"/>
                    <a:pt x="2655" y="515"/>
                  </a:cubicBezTo>
                  <a:cubicBezTo>
                    <a:pt x="2130" y="715"/>
                    <a:pt x="1631" y="985"/>
                    <a:pt x="1179" y="1317"/>
                  </a:cubicBezTo>
                  <a:cubicBezTo>
                    <a:pt x="728" y="1647"/>
                    <a:pt x="332" y="2044"/>
                    <a:pt x="1" y="2493"/>
                  </a:cubicBezTo>
                  <a:cubicBezTo>
                    <a:pt x="757" y="1697"/>
                    <a:pt x="1699" y="1101"/>
                    <a:pt x="2743" y="761"/>
                  </a:cubicBezTo>
                  <a:cubicBezTo>
                    <a:pt x="3003" y="677"/>
                    <a:pt x="3264" y="609"/>
                    <a:pt x="3528" y="552"/>
                  </a:cubicBezTo>
                  <a:cubicBezTo>
                    <a:pt x="3794" y="495"/>
                    <a:pt x="4062" y="451"/>
                    <a:pt x="4332" y="418"/>
                  </a:cubicBezTo>
                  <a:cubicBezTo>
                    <a:pt x="4603" y="385"/>
                    <a:pt x="4873" y="356"/>
                    <a:pt x="5143" y="345"/>
                  </a:cubicBezTo>
                  <a:cubicBezTo>
                    <a:pt x="5306" y="339"/>
                    <a:pt x="5468" y="335"/>
                    <a:pt x="5629" y="335"/>
                  </a:cubicBezTo>
                  <a:cubicBezTo>
                    <a:pt x="5739" y="335"/>
                    <a:pt x="5849" y="337"/>
                    <a:pt x="5959" y="341"/>
                  </a:cubicBezTo>
                  <a:cubicBezTo>
                    <a:pt x="6499" y="354"/>
                    <a:pt x="7036" y="427"/>
                    <a:pt x="7561" y="556"/>
                  </a:cubicBezTo>
                  <a:cubicBezTo>
                    <a:pt x="7627" y="572"/>
                    <a:pt x="7693" y="587"/>
                    <a:pt x="7756" y="607"/>
                  </a:cubicBezTo>
                  <a:cubicBezTo>
                    <a:pt x="7820" y="627"/>
                    <a:pt x="7886" y="642"/>
                    <a:pt x="7948" y="664"/>
                  </a:cubicBezTo>
                  <a:cubicBezTo>
                    <a:pt x="8071" y="712"/>
                    <a:pt x="8198" y="750"/>
                    <a:pt x="8315" y="811"/>
                  </a:cubicBezTo>
                  <a:cubicBezTo>
                    <a:pt x="8554" y="923"/>
                    <a:pt x="8778" y="1066"/>
                    <a:pt x="8981" y="1236"/>
                  </a:cubicBezTo>
                  <a:cubicBezTo>
                    <a:pt x="9187" y="1403"/>
                    <a:pt x="9354" y="1607"/>
                    <a:pt x="9510" y="1825"/>
                  </a:cubicBezTo>
                  <a:cubicBezTo>
                    <a:pt x="9666" y="2040"/>
                    <a:pt x="9776" y="2286"/>
                    <a:pt x="9862" y="2541"/>
                  </a:cubicBezTo>
                  <a:cubicBezTo>
                    <a:pt x="9954" y="2794"/>
                    <a:pt x="9989" y="3064"/>
                    <a:pt x="10009" y="3334"/>
                  </a:cubicBezTo>
                  <a:lnTo>
                    <a:pt x="10014" y="3539"/>
                  </a:lnTo>
                  <a:cubicBezTo>
                    <a:pt x="10014" y="3607"/>
                    <a:pt x="10005" y="3675"/>
                    <a:pt x="10000" y="3743"/>
                  </a:cubicBezTo>
                  <a:lnTo>
                    <a:pt x="9996" y="3847"/>
                  </a:lnTo>
                  <a:cubicBezTo>
                    <a:pt x="9992" y="3882"/>
                    <a:pt x="9985" y="3915"/>
                    <a:pt x="9981" y="3950"/>
                  </a:cubicBezTo>
                  <a:lnTo>
                    <a:pt x="9948" y="4154"/>
                  </a:lnTo>
                  <a:cubicBezTo>
                    <a:pt x="10027" y="3890"/>
                    <a:pt x="10093" y="3616"/>
                    <a:pt x="10102" y="3334"/>
                  </a:cubicBezTo>
                  <a:cubicBezTo>
                    <a:pt x="10106" y="3264"/>
                    <a:pt x="10108" y="3194"/>
                    <a:pt x="10104" y="3123"/>
                  </a:cubicBezTo>
                  <a:cubicBezTo>
                    <a:pt x="10104" y="3053"/>
                    <a:pt x="10099" y="2983"/>
                    <a:pt x="10091" y="2915"/>
                  </a:cubicBezTo>
                  <a:lnTo>
                    <a:pt x="10064" y="2704"/>
                  </a:lnTo>
                  <a:cubicBezTo>
                    <a:pt x="10051" y="2631"/>
                    <a:pt x="10033" y="2565"/>
                    <a:pt x="10018" y="2495"/>
                  </a:cubicBezTo>
                  <a:cubicBezTo>
                    <a:pt x="9880" y="1934"/>
                    <a:pt x="9578" y="1429"/>
                    <a:pt x="9152" y="1038"/>
                  </a:cubicBezTo>
                  <a:cubicBezTo>
                    <a:pt x="9126" y="1014"/>
                    <a:pt x="9099" y="987"/>
                    <a:pt x="9073" y="965"/>
                  </a:cubicBezTo>
                  <a:lnTo>
                    <a:pt x="8987" y="897"/>
                  </a:lnTo>
                  <a:cubicBezTo>
                    <a:pt x="8930" y="855"/>
                    <a:pt x="8875" y="805"/>
                    <a:pt x="8816" y="767"/>
                  </a:cubicBezTo>
                  <a:lnTo>
                    <a:pt x="8633" y="651"/>
                  </a:lnTo>
                  <a:cubicBezTo>
                    <a:pt x="8603" y="631"/>
                    <a:pt x="8572" y="614"/>
                    <a:pt x="8539" y="596"/>
                  </a:cubicBezTo>
                  <a:lnTo>
                    <a:pt x="8442" y="548"/>
                  </a:lnTo>
                  <a:cubicBezTo>
                    <a:pt x="8317" y="477"/>
                    <a:pt x="8178" y="429"/>
                    <a:pt x="8047" y="374"/>
                  </a:cubicBezTo>
                  <a:cubicBezTo>
                    <a:pt x="7978" y="350"/>
                    <a:pt x="7910" y="330"/>
                    <a:pt x="7844" y="308"/>
                  </a:cubicBezTo>
                  <a:cubicBezTo>
                    <a:pt x="7776" y="284"/>
                    <a:pt x="7708" y="266"/>
                    <a:pt x="7640" y="247"/>
                  </a:cubicBezTo>
                  <a:cubicBezTo>
                    <a:pt x="7367" y="174"/>
                    <a:pt x="7088" y="117"/>
                    <a:pt x="6809" y="80"/>
                  </a:cubicBezTo>
                  <a:cubicBezTo>
                    <a:pt x="6530" y="40"/>
                    <a:pt x="6249" y="16"/>
                    <a:pt x="5967" y="5"/>
                  </a:cubicBezTo>
                  <a:cubicBezTo>
                    <a:pt x="5881" y="2"/>
                    <a:pt x="5795" y="1"/>
                    <a:pt x="57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6" name="Google Shape;6576;p46"/>
            <p:cNvSpPr/>
            <p:nvPr/>
          </p:nvSpPr>
          <p:spPr>
            <a:xfrm>
              <a:off x="1676500" y="3283900"/>
              <a:ext cx="361000" cy="280025"/>
            </a:xfrm>
            <a:custGeom>
              <a:avLst/>
              <a:gdLst/>
              <a:ahLst/>
              <a:cxnLst/>
              <a:rect l="l" t="t" r="r" b="b"/>
              <a:pathLst>
                <a:path w="14440" h="11201" extrusionOk="0">
                  <a:moveTo>
                    <a:pt x="14440" y="0"/>
                  </a:moveTo>
                  <a:cubicBezTo>
                    <a:pt x="13268" y="176"/>
                    <a:pt x="12174" y="686"/>
                    <a:pt x="11286" y="1466"/>
                  </a:cubicBezTo>
                  <a:cubicBezTo>
                    <a:pt x="11064" y="1666"/>
                    <a:pt x="10855" y="1879"/>
                    <a:pt x="10664" y="2106"/>
                  </a:cubicBezTo>
                  <a:cubicBezTo>
                    <a:pt x="10471" y="2328"/>
                    <a:pt x="10286" y="2554"/>
                    <a:pt x="10106" y="2785"/>
                  </a:cubicBezTo>
                  <a:cubicBezTo>
                    <a:pt x="9745" y="3249"/>
                    <a:pt x="9411" y="3728"/>
                    <a:pt x="9093" y="4216"/>
                  </a:cubicBezTo>
                  <a:cubicBezTo>
                    <a:pt x="8934" y="4460"/>
                    <a:pt x="8781" y="4708"/>
                    <a:pt x="8627" y="4954"/>
                  </a:cubicBezTo>
                  <a:lnTo>
                    <a:pt x="8178" y="5693"/>
                  </a:lnTo>
                  <a:cubicBezTo>
                    <a:pt x="7877" y="6183"/>
                    <a:pt x="7576" y="6666"/>
                    <a:pt x="7258" y="7130"/>
                  </a:cubicBezTo>
                  <a:cubicBezTo>
                    <a:pt x="6937" y="7594"/>
                    <a:pt x="6600" y="8040"/>
                    <a:pt x="6231" y="8451"/>
                  </a:cubicBezTo>
                  <a:cubicBezTo>
                    <a:pt x="5866" y="8860"/>
                    <a:pt x="5462" y="9231"/>
                    <a:pt x="5025" y="9561"/>
                  </a:cubicBezTo>
                  <a:cubicBezTo>
                    <a:pt x="4594" y="9882"/>
                    <a:pt x="4121" y="10134"/>
                    <a:pt x="3627" y="10273"/>
                  </a:cubicBezTo>
                  <a:cubicBezTo>
                    <a:pt x="3387" y="10343"/>
                    <a:pt x="3137" y="10383"/>
                    <a:pt x="2886" y="10387"/>
                  </a:cubicBezTo>
                  <a:cubicBezTo>
                    <a:pt x="2640" y="10387"/>
                    <a:pt x="2394" y="10350"/>
                    <a:pt x="2161" y="10277"/>
                  </a:cubicBezTo>
                  <a:cubicBezTo>
                    <a:pt x="1691" y="10130"/>
                    <a:pt x="1269" y="9824"/>
                    <a:pt x="1005" y="9422"/>
                  </a:cubicBezTo>
                  <a:cubicBezTo>
                    <a:pt x="735" y="9011"/>
                    <a:pt x="640" y="8510"/>
                    <a:pt x="746" y="8031"/>
                  </a:cubicBezTo>
                  <a:cubicBezTo>
                    <a:pt x="759" y="7969"/>
                    <a:pt x="770" y="7908"/>
                    <a:pt x="792" y="7849"/>
                  </a:cubicBezTo>
                  <a:cubicBezTo>
                    <a:pt x="811" y="7789"/>
                    <a:pt x="829" y="7726"/>
                    <a:pt x="851" y="7673"/>
                  </a:cubicBezTo>
                  <a:cubicBezTo>
                    <a:pt x="897" y="7559"/>
                    <a:pt x="954" y="7451"/>
                    <a:pt x="1022" y="7350"/>
                  </a:cubicBezTo>
                  <a:cubicBezTo>
                    <a:pt x="1163" y="7141"/>
                    <a:pt x="1350" y="6952"/>
                    <a:pt x="1554" y="6776"/>
                  </a:cubicBezTo>
                  <a:cubicBezTo>
                    <a:pt x="1761" y="6600"/>
                    <a:pt x="1994" y="6442"/>
                    <a:pt x="2227" y="6282"/>
                  </a:cubicBezTo>
                  <a:cubicBezTo>
                    <a:pt x="2460" y="6121"/>
                    <a:pt x="2704" y="5976"/>
                    <a:pt x="2950" y="5831"/>
                  </a:cubicBezTo>
                  <a:cubicBezTo>
                    <a:pt x="3930" y="5253"/>
                    <a:pt x="4989" y="4783"/>
                    <a:pt x="6009" y="4235"/>
                  </a:cubicBezTo>
                  <a:lnTo>
                    <a:pt x="6009" y="4235"/>
                  </a:lnTo>
                  <a:cubicBezTo>
                    <a:pt x="4917" y="4614"/>
                    <a:pt x="3822" y="4976"/>
                    <a:pt x="2759" y="5471"/>
                  </a:cubicBezTo>
                  <a:cubicBezTo>
                    <a:pt x="2495" y="5594"/>
                    <a:pt x="2231" y="5726"/>
                    <a:pt x="1974" y="5871"/>
                  </a:cubicBezTo>
                  <a:cubicBezTo>
                    <a:pt x="1713" y="6016"/>
                    <a:pt x="1460" y="6174"/>
                    <a:pt x="1218" y="6348"/>
                  </a:cubicBezTo>
                  <a:cubicBezTo>
                    <a:pt x="959" y="6530"/>
                    <a:pt x="728" y="6748"/>
                    <a:pt x="532" y="6996"/>
                  </a:cubicBezTo>
                  <a:cubicBezTo>
                    <a:pt x="431" y="7128"/>
                    <a:pt x="343" y="7271"/>
                    <a:pt x="273" y="7420"/>
                  </a:cubicBezTo>
                  <a:cubicBezTo>
                    <a:pt x="233" y="7499"/>
                    <a:pt x="209" y="7572"/>
                    <a:pt x="179" y="7646"/>
                  </a:cubicBezTo>
                  <a:cubicBezTo>
                    <a:pt x="152" y="7723"/>
                    <a:pt x="128" y="7802"/>
                    <a:pt x="106" y="7882"/>
                  </a:cubicBezTo>
                  <a:cubicBezTo>
                    <a:pt x="20" y="8202"/>
                    <a:pt x="0" y="8539"/>
                    <a:pt x="44" y="8871"/>
                  </a:cubicBezTo>
                  <a:cubicBezTo>
                    <a:pt x="55" y="8954"/>
                    <a:pt x="71" y="9035"/>
                    <a:pt x="91" y="9117"/>
                  </a:cubicBezTo>
                  <a:cubicBezTo>
                    <a:pt x="113" y="9198"/>
                    <a:pt x="132" y="9279"/>
                    <a:pt x="163" y="9358"/>
                  </a:cubicBezTo>
                  <a:cubicBezTo>
                    <a:pt x="220" y="9517"/>
                    <a:pt x="293" y="9671"/>
                    <a:pt x="379" y="9813"/>
                  </a:cubicBezTo>
                  <a:cubicBezTo>
                    <a:pt x="726" y="10391"/>
                    <a:pt x="1284" y="10813"/>
                    <a:pt x="1908" y="11029"/>
                  </a:cubicBezTo>
                  <a:cubicBezTo>
                    <a:pt x="2222" y="11139"/>
                    <a:pt x="2550" y="11196"/>
                    <a:pt x="2882" y="11200"/>
                  </a:cubicBezTo>
                  <a:cubicBezTo>
                    <a:pt x="3207" y="11200"/>
                    <a:pt x="3532" y="11156"/>
                    <a:pt x="3847" y="11071"/>
                  </a:cubicBezTo>
                  <a:cubicBezTo>
                    <a:pt x="4466" y="10904"/>
                    <a:pt x="5027" y="10600"/>
                    <a:pt x="5521" y="10238"/>
                  </a:cubicBezTo>
                  <a:cubicBezTo>
                    <a:pt x="6005" y="9871"/>
                    <a:pt x="6451" y="9457"/>
                    <a:pt x="6849" y="9000"/>
                  </a:cubicBezTo>
                  <a:cubicBezTo>
                    <a:pt x="7238" y="8550"/>
                    <a:pt x="7596" y="8073"/>
                    <a:pt x="7919" y="7572"/>
                  </a:cubicBezTo>
                  <a:cubicBezTo>
                    <a:pt x="8561" y="6585"/>
                    <a:pt x="9086" y="5548"/>
                    <a:pt x="9653" y="4561"/>
                  </a:cubicBezTo>
                  <a:cubicBezTo>
                    <a:pt x="9939" y="4066"/>
                    <a:pt x="10233" y="3581"/>
                    <a:pt x="10550" y="3108"/>
                  </a:cubicBezTo>
                  <a:cubicBezTo>
                    <a:pt x="10708" y="2871"/>
                    <a:pt x="10871" y="2640"/>
                    <a:pt x="11040" y="2411"/>
                  </a:cubicBezTo>
                  <a:cubicBezTo>
                    <a:pt x="11203" y="2183"/>
                    <a:pt x="11381" y="1967"/>
                    <a:pt x="11572" y="1763"/>
                  </a:cubicBezTo>
                  <a:cubicBezTo>
                    <a:pt x="11948" y="1350"/>
                    <a:pt x="12394" y="1003"/>
                    <a:pt x="12877" y="706"/>
                  </a:cubicBezTo>
                  <a:cubicBezTo>
                    <a:pt x="13119" y="556"/>
                    <a:pt x="13372" y="425"/>
                    <a:pt x="13633" y="310"/>
                  </a:cubicBezTo>
                  <a:cubicBezTo>
                    <a:pt x="13895" y="192"/>
                    <a:pt x="14165" y="88"/>
                    <a:pt x="14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7" name="Google Shape;6577;p46"/>
            <p:cNvSpPr/>
            <p:nvPr/>
          </p:nvSpPr>
          <p:spPr>
            <a:xfrm>
              <a:off x="1689950" y="3275275"/>
              <a:ext cx="244475" cy="198600"/>
            </a:xfrm>
            <a:custGeom>
              <a:avLst/>
              <a:gdLst/>
              <a:ahLst/>
              <a:cxnLst/>
              <a:rect l="l" t="t" r="r" b="b"/>
              <a:pathLst>
                <a:path w="9779" h="7944" extrusionOk="0">
                  <a:moveTo>
                    <a:pt x="8937" y="0"/>
                  </a:moveTo>
                  <a:cubicBezTo>
                    <a:pt x="9135" y="207"/>
                    <a:pt x="9322" y="425"/>
                    <a:pt x="9460" y="666"/>
                  </a:cubicBezTo>
                  <a:cubicBezTo>
                    <a:pt x="9590" y="908"/>
                    <a:pt x="9667" y="1183"/>
                    <a:pt x="9605" y="1442"/>
                  </a:cubicBezTo>
                  <a:cubicBezTo>
                    <a:pt x="9561" y="1706"/>
                    <a:pt x="9394" y="1928"/>
                    <a:pt x="9225" y="2145"/>
                  </a:cubicBezTo>
                  <a:cubicBezTo>
                    <a:pt x="9047" y="2359"/>
                    <a:pt x="8851" y="2554"/>
                    <a:pt x="8638" y="2730"/>
                  </a:cubicBezTo>
                  <a:cubicBezTo>
                    <a:pt x="8196" y="3073"/>
                    <a:pt x="7720" y="3370"/>
                    <a:pt x="7216" y="3611"/>
                  </a:cubicBezTo>
                  <a:cubicBezTo>
                    <a:pt x="6715" y="3866"/>
                    <a:pt x="6194" y="4088"/>
                    <a:pt x="5671" y="4312"/>
                  </a:cubicBezTo>
                  <a:lnTo>
                    <a:pt x="4889" y="4653"/>
                  </a:lnTo>
                  <a:lnTo>
                    <a:pt x="4104" y="4991"/>
                  </a:lnTo>
                  <a:cubicBezTo>
                    <a:pt x="3583" y="5224"/>
                    <a:pt x="3060" y="5457"/>
                    <a:pt x="2553" y="5728"/>
                  </a:cubicBezTo>
                  <a:cubicBezTo>
                    <a:pt x="2043" y="5991"/>
                    <a:pt x="1553" y="6293"/>
                    <a:pt x="1087" y="6631"/>
                  </a:cubicBezTo>
                  <a:cubicBezTo>
                    <a:pt x="856" y="6802"/>
                    <a:pt x="634" y="6989"/>
                    <a:pt x="443" y="7207"/>
                  </a:cubicBezTo>
                  <a:cubicBezTo>
                    <a:pt x="346" y="7315"/>
                    <a:pt x="260" y="7431"/>
                    <a:pt x="183" y="7554"/>
                  </a:cubicBezTo>
                  <a:cubicBezTo>
                    <a:pt x="109" y="7677"/>
                    <a:pt x="47" y="7807"/>
                    <a:pt x="1" y="7943"/>
                  </a:cubicBezTo>
                  <a:cubicBezTo>
                    <a:pt x="126" y="7690"/>
                    <a:pt x="300" y="7462"/>
                    <a:pt x="509" y="7273"/>
                  </a:cubicBezTo>
                  <a:cubicBezTo>
                    <a:pt x="715" y="7082"/>
                    <a:pt x="939" y="6912"/>
                    <a:pt x="1179" y="6765"/>
                  </a:cubicBezTo>
                  <a:cubicBezTo>
                    <a:pt x="1298" y="6690"/>
                    <a:pt x="1419" y="6613"/>
                    <a:pt x="1542" y="6545"/>
                  </a:cubicBezTo>
                  <a:cubicBezTo>
                    <a:pt x="1665" y="6477"/>
                    <a:pt x="1788" y="6405"/>
                    <a:pt x="1913" y="6341"/>
                  </a:cubicBezTo>
                  <a:cubicBezTo>
                    <a:pt x="2161" y="6207"/>
                    <a:pt x="2414" y="6079"/>
                    <a:pt x="2669" y="5961"/>
                  </a:cubicBezTo>
                  <a:cubicBezTo>
                    <a:pt x="3183" y="5721"/>
                    <a:pt x="3704" y="5499"/>
                    <a:pt x="4229" y="5282"/>
                  </a:cubicBezTo>
                  <a:cubicBezTo>
                    <a:pt x="4753" y="5066"/>
                    <a:pt x="5282" y="4846"/>
                    <a:pt x="5803" y="4618"/>
                  </a:cubicBezTo>
                  <a:cubicBezTo>
                    <a:pt x="6324" y="4389"/>
                    <a:pt x="6854" y="4163"/>
                    <a:pt x="7361" y="3893"/>
                  </a:cubicBezTo>
                  <a:cubicBezTo>
                    <a:pt x="7871" y="3622"/>
                    <a:pt x="8366" y="3312"/>
                    <a:pt x="8805" y="2926"/>
                  </a:cubicBezTo>
                  <a:cubicBezTo>
                    <a:pt x="8911" y="2824"/>
                    <a:pt x="9023" y="2730"/>
                    <a:pt x="9117" y="2618"/>
                  </a:cubicBezTo>
                  <a:cubicBezTo>
                    <a:pt x="9168" y="2563"/>
                    <a:pt x="9218" y="2510"/>
                    <a:pt x="9265" y="2453"/>
                  </a:cubicBezTo>
                  <a:lnTo>
                    <a:pt x="9399" y="2277"/>
                  </a:lnTo>
                  <a:cubicBezTo>
                    <a:pt x="9445" y="2220"/>
                    <a:pt x="9480" y="2154"/>
                    <a:pt x="9520" y="2093"/>
                  </a:cubicBezTo>
                  <a:lnTo>
                    <a:pt x="9579" y="2000"/>
                  </a:lnTo>
                  <a:cubicBezTo>
                    <a:pt x="9599" y="1970"/>
                    <a:pt x="9614" y="1934"/>
                    <a:pt x="9632" y="1901"/>
                  </a:cubicBezTo>
                  <a:cubicBezTo>
                    <a:pt x="9665" y="1833"/>
                    <a:pt x="9695" y="1763"/>
                    <a:pt x="9719" y="1690"/>
                  </a:cubicBezTo>
                  <a:cubicBezTo>
                    <a:pt x="9730" y="1655"/>
                    <a:pt x="9737" y="1618"/>
                    <a:pt x="9748" y="1581"/>
                  </a:cubicBezTo>
                  <a:cubicBezTo>
                    <a:pt x="9752" y="1563"/>
                    <a:pt x="9757" y="1545"/>
                    <a:pt x="9761" y="1526"/>
                  </a:cubicBezTo>
                  <a:lnTo>
                    <a:pt x="9768" y="1468"/>
                  </a:lnTo>
                  <a:cubicBezTo>
                    <a:pt x="9777" y="1392"/>
                    <a:pt x="9779" y="1317"/>
                    <a:pt x="9772" y="1240"/>
                  </a:cubicBezTo>
                  <a:lnTo>
                    <a:pt x="9757" y="1128"/>
                  </a:lnTo>
                  <a:cubicBezTo>
                    <a:pt x="9750" y="1090"/>
                    <a:pt x="9739" y="1053"/>
                    <a:pt x="9728" y="1018"/>
                  </a:cubicBezTo>
                  <a:cubicBezTo>
                    <a:pt x="9687" y="875"/>
                    <a:pt x="9621" y="741"/>
                    <a:pt x="9537" y="618"/>
                  </a:cubicBezTo>
                  <a:cubicBezTo>
                    <a:pt x="9454" y="499"/>
                    <a:pt x="9359" y="389"/>
                    <a:pt x="9258" y="286"/>
                  </a:cubicBezTo>
                  <a:cubicBezTo>
                    <a:pt x="9155" y="185"/>
                    <a:pt x="9047" y="90"/>
                    <a:pt x="89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8" name="Google Shape;6578;p46"/>
            <p:cNvSpPr/>
            <p:nvPr/>
          </p:nvSpPr>
          <p:spPr>
            <a:xfrm>
              <a:off x="1551125" y="2699800"/>
              <a:ext cx="865550" cy="661825"/>
            </a:xfrm>
            <a:custGeom>
              <a:avLst/>
              <a:gdLst/>
              <a:ahLst/>
              <a:cxnLst/>
              <a:rect l="l" t="t" r="r" b="b"/>
              <a:pathLst>
                <a:path w="34622" h="26473" extrusionOk="0">
                  <a:moveTo>
                    <a:pt x="29657" y="1"/>
                  </a:moveTo>
                  <a:cubicBezTo>
                    <a:pt x="29643" y="1"/>
                    <a:pt x="29628" y="3"/>
                    <a:pt x="29613" y="7"/>
                  </a:cubicBezTo>
                  <a:lnTo>
                    <a:pt x="141" y="7611"/>
                  </a:lnTo>
                  <a:cubicBezTo>
                    <a:pt x="53" y="7635"/>
                    <a:pt x="0" y="7725"/>
                    <a:pt x="22" y="7813"/>
                  </a:cubicBezTo>
                  <a:lnTo>
                    <a:pt x="4805" y="26347"/>
                  </a:lnTo>
                  <a:cubicBezTo>
                    <a:pt x="4825" y="26423"/>
                    <a:pt x="4893" y="26473"/>
                    <a:pt x="4966" y="26473"/>
                  </a:cubicBezTo>
                  <a:cubicBezTo>
                    <a:pt x="4980" y="26473"/>
                    <a:pt x="4993" y="26471"/>
                    <a:pt x="5007" y="26468"/>
                  </a:cubicBezTo>
                  <a:lnTo>
                    <a:pt x="34479" y="18861"/>
                  </a:lnTo>
                  <a:cubicBezTo>
                    <a:pt x="34569" y="18839"/>
                    <a:pt x="34622" y="18749"/>
                    <a:pt x="34600" y="18659"/>
                  </a:cubicBezTo>
                  <a:lnTo>
                    <a:pt x="29817" y="125"/>
                  </a:lnTo>
                  <a:cubicBezTo>
                    <a:pt x="29797" y="50"/>
                    <a:pt x="29731" y="1"/>
                    <a:pt x="29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9" name="Google Shape;6579;p46"/>
            <p:cNvSpPr/>
            <p:nvPr/>
          </p:nvSpPr>
          <p:spPr>
            <a:xfrm>
              <a:off x="1609850" y="2754350"/>
              <a:ext cx="732825" cy="469850"/>
            </a:xfrm>
            <a:custGeom>
              <a:avLst/>
              <a:gdLst/>
              <a:ahLst/>
              <a:cxnLst/>
              <a:rect l="l" t="t" r="r" b="b"/>
              <a:pathLst>
                <a:path w="29313" h="18794" extrusionOk="0">
                  <a:moveTo>
                    <a:pt x="24989" y="0"/>
                  </a:moveTo>
                  <a:lnTo>
                    <a:pt x="12923" y="3165"/>
                  </a:lnTo>
                  <a:lnTo>
                    <a:pt x="836" y="6231"/>
                  </a:lnTo>
                  <a:lnTo>
                    <a:pt x="1" y="7789"/>
                  </a:lnTo>
                  <a:lnTo>
                    <a:pt x="2838" y="18793"/>
                  </a:lnTo>
                  <a:lnTo>
                    <a:pt x="16075" y="15378"/>
                  </a:lnTo>
                  <a:lnTo>
                    <a:pt x="29312" y="11963"/>
                  </a:lnTo>
                  <a:lnTo>
                    <a:pt x="26473" y="959"/>
                  </a:lnTo>
                  <a:lnTo>
                    <a:pt x="24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0" name="Google Shape;6580;p46"/>
            <p:cNvSpPr/>
            <p:nvPr/>
          </p:nvSpPr>
          <p:spPr>
            <a:xfrm>
              <a:off x="1787000" y="3099225"/>
              <a:ext cx="508800" cy="232125"/>
            </a:xfrm>
            <a:custGeom>
              <a:avLst/>
              <a:gdLst/>
              <a:ahLst/>
              <a:cxnLst/>
              <a:rect l="l" t="t" r="r" b="b"/>
              <a:pathLst>
                <a:path w="20352" h="9285" extrusionOk="0">
                  <a:moveTo>
                    <a:pt x="18385" y="1"/>
                  </a:moveTo>
                  <a:lnTo>
                    <a:pt x="18332" y="14"/>
                  </a:lnTo>
                  <a:lnTo>
                    <a:pt x="16042" y="583"/>
                  </a:lnTo>
                  <a:lnTo>
                    <a:pt x="14897" y="867"/>
                  </a:lnTo>
                  <a:lnTo>
                    <a:pt x="13752" y="1157"/>
                  </a:lnTo>
                  <a:cubicBezTo>
                    <a:pt x="12226" y="1539"/>
                    <a:pt x="10703" y="1933"/>
                    <a:pt x="9180" y="2324"/>
                  </a:cubicBezTo>
                  <a:cubicBezTo>
                    <a:pt x="7657" y="2719"/>
                    <a:pt x="6134" y="3111"/>
                    <a:pt x="4613" y="3513"/>
                  </a:cubicBezTo>
                  <a:cubicBezTo>
                    <a:pt x="3092" y="3911"/>
                    <a:pt x="1574" y="4324"/>
                    <a:pt x="53" y="4730"/>
                  </a:cubicBezTo>
                  <a:lnTo>
                    <a:pt x="0" y="4743"/>
                  </a:lnTo>
                  <a:lnTo>
                    <a:pt x="2" y="4798"/>
                  </a:lnTo>
                  <a:lnTo>
                    <a:pt x="62" y="5919"/>
                  </a:lnTo>
                  <a:lnTo>
                    <a:pt x="128" y="7040"/>
                  </a:lnTo>
                  <a:lnTo>
                    <a:pt x="191" y="8163"/>
                  </a:lnTo>
                  <a:lnTo>
                    <a:pt x="262" y="9284"/>
                  </a:lnTo>
                  <a:lnTo>
                    <a:pt x="235" y="8161"/>
                  </a:lnTo>
                  <a:lnTo>
                    <a:pt x="205" y="7038"/>
                  </a:lnTo>
                  <a:lnTo>
                    <a:pt x="174" y="5915"/>
                  </a:lnTo>
                  <a:lnTo>
                    <a:pt x="138" y="4847"/>
                  </a:lnTo>
                  <a:lnTo>
                    <a:pt x="138" y="4847"/>
                  </a:lnTo>
                  <a:cubicBezTo>
                    <a:pt x="1648" y="4471"/>
                    <a:pt x="3158" y="4102"/>
                    <a:pt x="4666" y="3717"/>
                  </a:cubicBezTo>
                  <a:cubicBezTo>
                    <a:pt x="6191" y="3335"/>
                    <a:pt x="7714" y="2941"/>
                    <a:pt x="9237" y="2550"/>
                  </a:cubicBezTo>
                  <a:cubicBezTo>
                    <a:pt x="10758" y="2154"/>
                    <a:pt x="12284" y="1763"/>
                    <a:pt x="13804" y="1361"/>
                  </a:cubicBezTo>
                  <a:lnTo>
                    <a:pt x="14945" y="1060"/>
                  </a:lnTo>
                  <a:lnTo>
                    <a:pt x="16084" y="755"/>
                  </a:lnTo>
                  <a:lnTo>
                    <a:pt x="18313" y="160"/>
                  </a:lnTo>
                  <a:lnTo>
                    <a:pt x="18313" y="160"/>
                  </a:lnTo>
                  <a:lnTo>
                    <a:pt x="18800" y="1111"/>
                  </a:lnTo>
                  <a:lnTo>
                    <a:pt x="19316" y="2108"/>
                  </a:lnTo>
                  <a:lnTo>
                    <a:pt x="19831" y="3106"/>
                  </a:lnTo>
                  <a:lnTo>
                    <a:pt x="20352" y="4102"/>
                  </a:lnTo>
                  <a:lnTo>
                    <a:pt x="19870" y="3084"/>
                  </a:lnTo>
                  <a:lnTo>
                    <a:pt x="19385" y="2071"/>
                  </a:lnTo>
                  <a:lnTo>
                    <a:pt x="18899" y="1060"/>
                  </a:lnTo>
                  <a:lnTo>
                    <a:pt x="18409" y="49"/>
                  </a:lnTo>
                  <a:lnTo>
                    <a:pt x="183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1" name="Google Shape;6581;p46"/>
            <p:cNvSpPr/>
            <p:nvPr/>
          </p:nvSpPr>
          <p:spPr>
            <a:xfrm>
              <a:off x="1908675" y="3228825"/>
              <a:ext cx="40100" cy="33250"/>
            </a:xfrm>
            <a:custGeom>
              <a:avLst/>
              <a:gdLst/>
              <a:ahLst/>
              <a:cxnLst/>
              <a:rect l="l" t="t" r="r" b="b"/>
              <a:pathLst>
                <a:path w="1604" h="1330" extrusionOk="0">
                  <a:moveTo>
                    <a:pt x="759" y="0"/>
                  </a:moveTo>
                  <a:cubicBezTo>
                    <a:pt x="355" y="0"/>
                    <a:pt x="0" y="382"/>
                    <a:pt x="116" y="832"/>
                  </a:cubicBezTo>
                  <a:cubicBezTo>
                    <a:pt x="194" y="1131"/>
                    <a:pt x="465" y="1330"/>
                    <a:pt x="760" y="1330"/>
                  </a:cubicBezTo>
                  <a:cubicBezTo>
                    <a:pt x="814" y="1330"/>
                    <a:pt x="870" y="1323"/>
                    <a:pt x="924" y="1309"/>
                  </a:cubicBezTo>
                  <a:cubicBezTo>
                    <a:pt x="1496" y="1159"/>
                    <a:pt x="1603" y="395"/>
                    <a:pt x="1096" y="94"/>
                  </a:cubicBezTo>
                  <a:cubicBezTo>
                    <a:pt x="986" y="29"/>
                    <a:pt x="871" y="0"/>
                    <a:pt x="7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2" name="Google Shape;6582;p46"/>
            <p:cNvSpPr/>
            <p:nvPr/>
          </p:nvSpPr>
          <p:spPr>
            <a:xfrm>
              <a:off x="2117950" y="3174800"/>
              <a:ext cx="36375" cy="33275"/>
            </a:xfrm>
            <a:custGeom>
              <a:avLst/>
              <a:gdLst/>
              <a:ahLst/>
              <a:cxnLst/>
              <a:rect l="l" t="t" r="r" b="b"/>
              <a:pathLst>
                <a:path w="1455" h="1331" extrusionOk="0">
                  <a:moveTo>
                    <a:pt x="760" y="1"/>
                  </a:moveTo>
                  <a:cubicBezTo>
                    <a:pt x="355" y="1"/>
                    <a:pt x="1" y="383"/>
                    <a:pt x="118" y="833"/>
                  </a:cubicBezTo>
                  <a:cubicBezTo>
                    <a:pt x="194" y="1132"/>
                    <a:pt x="465" y="1330"/>
                    <a:pt x="761" y="1330"/>
                  </a:cubicBezTo>
                  <a:cubicBezTo>
                    <a:pt x="815" y="1330"/>
                    <a:pt x="870" y="1323"/>
                    <a:pt x="925" y="1309"/>
                  </a:cubicBezTo>
                  <a:cubicBezTo>
                    <a:pt x="1184" y="1241"/>
                    <a:pt x="1380" y="1024"/>
                    <a:pt x="1417" y="758"/>
                  </a:cubicBezTo>
                  <a:cubicBezTo>
                    <a:pt x="1454" y="494"/>
                    <a:pt x="1327" y="230"/>
                    <a:pt x="1096" y="94"/>
                  </a:cubicBezTo>
                  <a:cubicBezTo>
                    <a:pt x="986" y="30"/>
                    <a:pt x="871" y="1"/>
                    <a:pt x="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3" name="Google Shape;6583;p46"/>
            <p:cNvSpPr/>
            <p:nvPr/>
          </p:nvSpPr>
          <p:spPr>
            <a:xfrm>
              <a:off x="1838950" y="3256325"/>
              <a:ext cx="36300" cy="33250"/>
            </a:xfrm>
            <a:custGeom>
              <a:avLst/>
              <a:gdLst/>
              <a:ahLst/>
              <a:cxnLst/>
              <a:rect l="l" t="t" r="r" b="b"/>
              <a:pathLst>
                <a:path w="1452" h="1330" extrusionOk="0">
                  <a:moveTo>
                    <a:pt x="758" y="0"/>
                  </a:moveTo>
                  <a:cubicBezTo>
                    <a:pt x="354" y="0"/>
                    <a:pt x="0" y="383"/>
                    <a:pt x="116" y="831"/>
                  </a:cubicBezTo>
                  <a:cubicBezTo>
                    <a:pt x="193" y="1131"/>
                    <a:pt x="461" y="1329"/>
                    <a:pt x="757" y="1329"/>
                  </a:cubicBezTo>
                  <a:cubicBezTo>
                    <a:pt x="812" y="1329"/>
                    <a:pt x="868" y="1322"/>
                    <a:pt x="924" y="1308"/>
                  </a:cubicBezTo>
                  <a:cubicBezTo>
                    <a:pt x="1184" y="1242"/>
                    <a:pt x="1377" y="1024"/>
                    <a:pt x="1414" y="758"/>
                  </a:cubicBezTo>
                  <a:cubicBezTo>
                    <a:pt x="1452" y="492"/>
                    <a:pt x="1327" y="231"/>
                    <a:pt x="1096" y="95"/>
                  </a:cubicBezTo>
                  <a:cubicBezTo>
                    <a:pt x="985" y="29"/>
                    <a:pt x="870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4" name="Google Shape;6584;p46"/>
            <p:cNvSpPr/>
            <p:nvPr/>
          </p:nvSpPr>
          <p:spPr>
            <a:xfrm>
              <a:off x="2196100" y="3164175"/>
              <a:ext cx="36350" cy="33250"/>
            </a:xfrm>
            <a:custGeom>
              <a:avLst/>
              <a:gdLst/>
              <a:ahLst/>
              <a:cxnLst/>
              <a:rect l="l" t="t" r="r" b="b"/>
              <a:pathLst>
                <a:path w="1454" h="1330" extrusionOk="0">
                  <a:moveTo>
                    <a:pt x="759" y="1"/>
                  </a:moveTo>
                  <a:cubicBezTo>
                    <a:pt x="355" y="1"/>
                    <a:pt x="0" y="383"/>
                    <a:pt x="117" y="831"/>
                  </a:cubicBezTo>
                  <a:cubicBezTo>
                    <a:pt x="193" y="1131"/>
                    <a:pt x="462" y="1330"/>
                    <a:pt x="757" y="1330"/>
                  </a:cubicBezTo>
                  <a:cubicBezTo>
                    <a:pt x="812" y="1330"/>
                    <a:pt x="868" y="1323"/>
                    <a:pt x="924" y="1308"/>
                  </a:cubicBezTo>
                  <a:cubicBezTo>
                    <a:pt x="1183" y="1242"/>
                    <a:pt x="1379" y="1025"/>
                    <a:pt x="1416" y="759"/>
                  </a:cubicBezTo>
                  <a:cubicBezTo>
                    <a:pt x="1454" y="493"/>
                    <a:pt x="1326" y="231"/>
                    <a:pt x="1095" y="95"/>
                  </a:cubicBezTo>
                  <a:cubicBezTo>
                    <a:pt x="985" y="30"/>
                    <a:pt x="870" y="1"/>
                    <a:pt x="7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5" name="Google Shape;6585;p46"/>
            <p:cNvSpPr/>
            <p:nvPr/>
          </p:nvSpPr>
          <p:spPr>
            <a:xfrm>
              <a:off x="1625900" y="2839900"/>
              <a:ext cx="670625" cy="204900"/>
            </a:xfrm>
            <a:custGeom>
              <a:avLst/>
              <a:gdLst/>
              <a:ahLst/>
              <a:cxnLst/>
              <a:rect l="l" t="t" r="r" b="b"/>
              <a:pathLst>
                <a:path w="26825" h="8196" extrusionOk="0">
                  <a:moveTo>
                    <a:pt x="26473" y="0"/>
                  </a:moveTo>
                  <a:lnTo>
                    <a:pt x="0" y="6833"/>
                  </a:lnTo>
                  <a:lnTo>
                    <a:pt x="352" y="8196"/>
                  </a:lnTo>
                  <a:lnTo>
                    <a:pt x="26824" y="1365"/>
                  </a:lnTo>
                  <a:lnTo>
                    <a:pt x="264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6" name="Google Shape;6586;p46"/>
            <p:cNvSpPr/>
            <p:nvPr/>
          </p:nvSpPr>
          <p:spPr>
            <a:xfrm>
              <a:off x="1634675" y="2874025"/>
              <a:ext cx="670625" cy="204900"/>
            </a:xfrm>
            <a:custGeom>
              <a:avLst/>
              <a:gdLst/>
              <a:ahLst/>
              <a:cxnLst/>
              <a:rect l="l" t="t" r="r" b="b"/>
              <a:pathLst>
                <a:path w="26825" h="8196" extrusionOk="0">
                  <a:moveTo>
                    <a:pt x="26473" y="0"/>
                  </a:moveTo>
                  <a:lnTo>
                    <a:pt x="1" y="6831"/>
                  </a:lnTo>
                  <a:lnTo>
                    <a:pt x="353" y="8196"/>
                  </a:lnTo>
                  <a:lnTo>
                    <a:pt x="26825" y="1363"/>
                  </a:lnTo>
                  <a:lnTo>
                    <a:pt x="264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7" name="Google Shape;6587;p46"/>
            <p:cNvSpPr/>
            <p:nvPr/>
          </p:nvSpPr>
          <p:spPr>
            <a:xfrm>
              <a:off x="1643475" y="2908075"/>
              <a:ext cx="670625" cy="204925"/>
            </a:xfrm>
            <a:custGeom>
              <a:avLst/>
              <a:gdLst/>
              <a:ahLst/>
              <a:cxnLst/>
              <a:rect l="l" t="t" r="r" b="b"/>
              <a:pathLst>
                <a:path w="26825" h="8197" extrusionOk="0">
                  <a:moveTo>
                    <a:pt x="26473" y="1"/>
                  </a:moveTo>
                  <a:lnTo>
                    <a:pt x="1" y="6834"/>
                  </a:lnTo>
                  <a:lnTo>
                    <a:pt x="352" y="8196"/>
                  </a:lnTo>
                  <a:lnTo>
                    <a:pt x="26824" y="1365"/>
                  </a:lnTo>
                  <a:lnTo>
                    <a:pt x="264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8" name="Google Shape;6588;p46"/>
            <p:cNvSpPr/>
            <p:nvPr/>
          </p:nvSpPr>
          <p:spPr>
            <a:xfrm>
              <a:off x="1652275" y="2942200"/>
              <a:ext cx="670625" cy="204900"/>
            </a:xfrm>
            <a:custGeom>
              <a:avLst/>
              <a:gdLst/>
              <a:ahLst/>
              <a:cxnLst/>
              <a:rect l="l" t="t" r="r" b="b"/>
              <a:pathLst>
                <a:path w="26825" h="8196" extrusionOk="0">
                  <a:moveTo>
                    <a:pt x="26472" y="0"/>
                  </a:moveTo>
                  <a:lnTo>
                    <a:pt x="0" y="6831"/>
                  </a:lnTo>
                  <a:lnTo>
                    <a:pt x="352" y="8196"/>
                  </a:lnTo>
                  <a:lnTo>
                    <a:pt x="26824" y="1363"/>
                  </a:lnTo>
                  <a:lnTo>
                    <a:pt x="264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9" name="Google Shape;6589;p46"/>
            <p:cNvSpPr/>
            <p:nvPr/>
          </p:nvSpPr>
          <p:spPr>
            <a:xfrm>
              <a:off x="1661050" y="2976275"/>
              <a:ext cx="670625" cy="204900"/>
            </a:xfrm>
            <a:custGeom>
              <a:avLst/>
              <a:gdLst/>
              <a:ahLst/>
              <a:cxnLst/>
              <a:rect l="l" t="t" r="r" b="b"/>
              <a:pathLst>
                <a:path w="26825" h="8196" extrusionOk="0">
                  <a:moveTo>
                    <a:pt x="26473" y="0"/>
                  </a:moveTo>
                  <a:lnTo>
                    <a:pt x="1" y="6833"/>
                  </a:lnTo>
                  <a:lnTo>
                    <a:pt x="353" y="8196"/>
                  </a:lnTo>
                  <a:lnTo>
                    <a:pt x="26825" y="1365"/>
                  </a:lnTo>
                  <a:lnTo>
                    <a:pt x="264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0" name="Google Shape;6590;p46"/>
            <p:cNvSpPr/>
            <p:nvPr/>
          </p:nvSpPr>
          <p:spPr>
            <a:xfrm>
              <a:off x="1743250" y="2894675"/>
              <a:ext cx="471350" cy="232775"/>
            </a:xfrm>
            <a:custGeom>
              <a:avLst/>
              <a:gdLst/>
              <a:ahLst/>
              <a:cxnLst/>
              <a:rect l="l" t="t" r="r" b="b"/>
              <a:pathLst>
                <a:path w="18854" h="9311" extrusionOk="0">
                  <a:moveTo>
                    <a:pt x="17566" y="0"/>
                  </a:moveTo>
                  <a:cubicBezTo>
                    <a:pt x="17559" y="0"/>
                    <a:pt x="17552" y="1"/>
                    <a:pt x="17546" y="3"/>
                  </a:cubicBezTo>
                  <a:lnTo>
                    <a:pt x="71" y="4512"/>
                  </a:lnTo>
                  <a:cubicBezTo>
                    <a:pt x="27" y="4523"/>
                    <a:pt x="1" y="4570"/>
                    <a:pt x="12" y="4614"/>
                  </a:cubicBezTo>
                  <a:lnTo>
                    <a:pt x="1207" y="9249"/>
                  </a:lnTo>
                  <a:cubicBezTo>
                    <a:pt x="1217" y="9286"/>
                    <a:pt x="1251" y="9310"/>
                    <a:pt x="1288" y="9310"/>
                  </a:cubicBezTo>
                  <a:cubicBezTo>
                    <a:pt x="1295" y="9310"/>
                    <a:pt x="1302" y="9310"/>
                    <a:pt x="1308" y="9308"/>
                  </a:cubicBezTo>
                  <a:lnTo>
                    <a:pt x="18783" y="4798"/>
                  </a:lnTo>
                  <a:cubicBezTo>
                    <a:pt x="18827" y="4787"/>
                    <a:pt x="18853" y="4743"/>
                    <a:pt x="18842" y="4697"/>
                  </a:cubicBezTo>
                  <a:lnTo>
                    <a:pt x="17647" y="64"/>
                  </a:lnTo>
                  <a:cubicBezTo>
                    <a:pt x="17637" y="25"/>
                    <a:pt x="17603" y="0"/>
                    <a:pt x="17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1" name="Google Shape;6591;p46"/>
            <p:cNvSpPr/>
            <p:nvPr/>
          </p:nvSpPr>
          <p:spPr>
            <a:xfrm>
              <a:off x="1891500" y="2963325"/>
              <a:ext cx="174800" cy="95475"/>
            </a:xfrm>
            <a:custGeom>
              <a:avLst/>
              <a:gdLst/>
              <a:ahLst/>
              <a:cxnLst/>
              <a:rect l="l" t="t" r="r" b="b"/>
              <a:pathLst>
                <a:path w="6992" h="3819" extrusionOk="0">
                  <a:moveTo>
                    <a:pt x="6410" y="1"/>
                  </a:moveTo>
                  <a:cubicBezTo>
                    <a:pt x="6408" y="1"/>
                    <a:pt x="6405" y="1"/>
                    <a:pt x="6402" y="2"/>
                  </a:cubicBezTo>
                  <a:lnTo>
                    <a:pt x="29" y="1646"/>
                  </a:lnTo>
                  <a:cubicBezTo>
                    <a:pt x="11" y="1652"/>
                    <a:pt x="0" y="1670"/>
                    <a:pt x="5" y="1687"/>
                  </a:cubicBezTo>
                  <a:lnTo>
                    <a:pt x="550" y="3793"/>
                  </a:lnTo>
                  <a:cubicBezTo>
                    <a:pt x="553" y="3809"/>
                    <a:pt x="565" y="3819"/>
                    <a:pt x="579" y="3819"/>
                  </a:cubicBezTo>
                  <a:cubicBezTo>
                    <a:pt x="582" y="3819"/>
                    <a:pt x="586" y="3818"/>
                    <a:pt x="589" y="3817"/>
                  </a:cubicBezTo>
                  <a:lnTo>
                    <a:pt x="6963" y="2173"/>
                  </a:lnTo>
                  <a:cubicBezTo>
                    <a:pt x="6981" y="2169"/>
                    <a:pt x="6991" y="2151"/>
                    <a:pt x="6987" y="2131"/>
                  </a:cubicBezTo>
                  <a:lnTo>
                    <a:pt x="6444" y="26"/>
                  </a:lnTo>
                  <a:cubicBezTo>
                    <a:pt x="6441" y="11"/>
                    <a:pt x="6426" y="1"/>
                    <a:pt x="6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2" name="Google Shape;6592;p46"/>
            <p:cNvSpPr/>
            <p:nvPr/>
          </p:nvSpPr>
          <p:spPr>
            <a:xfrm>
              <a:off x="1773975" y="3008875"/>
              <a:ext cx="94350" cy="85975"/>
            </a:xfrm>
            <a:custGeom>
              <a:avLst/>
              <a:gdLst/>
              <a:ahLst/>
              <a:cxnLst/>
              <a:rect l="l" t="t" r="r" b="b"/>
              <a:pathLst>
                <a:path w="3774" h="3439" extrusionOk="0">
                  <a:moveTo>
                    <a:pt x="1887" y="0"/>
                  </a:moveTo>
                  <a:cubicBezTo>
                    <a:pt x="1447" y="0"/>
                    <a:pt x="1007" y="169"/>
                    <a:pt x="671" y="505"/>
                  </a:cubicBezTo>
                  <a:cubicBezTo>
                    <a:pt x="0" y="1175"/>
                    <a:pt x="0" y="2263"/>
                    <a:pt x="671" y="2936"/>
                  </a:cubicBezTo>
                  <a:cubicBezTo>
                    <a:pt x="1007" y="3271"/>
                    <a:pt x="1447" y="3438"/>
                    <a:pt x="1887" y="3438"/>
                  </a:cubicBezTo>
                  <a:cubicBezTo>
                    <a:pt x="2327" y="3438"/>
                    <a:pt x="2767" y="3271"/>
                    <a:pt x="3104" y="2936"/>
                  </a:cubicBezTo>
                  <a:cubicBezTo>
                    <a:pt x="3774" y="2263"/>
                    <a:pt x="3774" y="1175"/>
                    <a:pt x="3104" y="505"/>
                  </a:cubicBezTo>
                  <a:cubicBezTo>
                    <a:pt x="2767" y="169"/>
                    <a:pt x="2327" y="0"/>
                    <a:pt x="1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3" name="Google Shape;6593;p46"/>
            <p:cNvSpPr/>
            <p:nvPr/>
          </p:nvSpPr>
          <p:spPr>
            <a:xfrm>
              <a:off x="2087600" y="2927500"/>
              <a:ext cx="97700" cy="86000"/>
            </a:xfrm>
            <a:custGeom>
              <a:avLst/>
              <a:gdLst/>
              <a:ahLst/>
              <a:cxnLst/>
              <a:rect l="l" t="t" r="r" b="b"/>
              <a:pathLst>
                <a:path w="3908" h="3440" extrusionOk="0">
                  <a:moveTo>
                    <a:pt x="1956" y="0"/>
                  </a:moveTo>
                  <a:cubicBezTo>
                    <a:pt x="1288" y="0"/>
                    <a:pt x="653" y="391"/>
                    <a:pt x="374" y="1046"/>
                  </a:cubicBezTo>
                  <a:cubicBezTo>
                    <a:pt x="0" y="1918"/>
                    <a:pt x="407" y="2927"/>
                    <a:pt x="1279" y="3301"/>
                  </a:cubicBezTo>
                  <a:cubicBezTo>
                    <a:pt x="1499" y="3395"/>
                    <a:pt x="1728" y="3439"/>
                    <a:pt x="1954" y="3439"/>
                  </a:cubicBezTo>
                  <a:cubicBezTo>
                    <a:pt x="2621" y="3439"/>
                    <a:pt x="3257" y="3047"/>
                    <a:pt x="3536" y="2395"/>
                  </a:cubicBezTo>
                  <a:cubicBezTo>
                    <a:pt x="3908" y="1523"/>
                    <a:pt x="3503" y="512"/>
                    <a:pt x="2629" y="138"/>
                  </a:cubicBezTo>
                  <a:cubicBezTo>
                    <a:pt x="2409" y="44"/>
                    <a:pt x="2181" y="0"/>
                    <a:pt x="19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4" name="Google Shape;6594;p46"/>
            <p:cNvSpPr/>
            <p:nvPr/>
          </p:nvSpPr>
          <p:spPr>
            <a:xfrm>
              <a:off x="1773650" y="3005000"/>
              <a:ext cx="97975" cy="93750"/>
            </a:xfrm>
            <a:custGeom>
              <a:avLst/>
              <a:gdLst/>
              <a:ahLst/>
              <a:cxnLst/>
              <a:rect l="l" t="t" r="r" b="b"/>
              <a:pathLst>
                <a:path w="3919" h="3750" extrusionOk="0">
                  <a:moveTo>
                    <a:pt x="1896" y="312"/>
                  </a:moveTo>
                  <a:cubicBezTo>
                    <a:pt x="1925" y="312"/>
                    <a:pt x="1954" y="313"/>
                    <a:pt x="1983" y="315"/>
                  </a:cubicBezTo>
                  <a:cubicBezTo>
                    <a:pt x="2664" y="348"/>
                    <a:pt x="3244" y="822"/>
                    <a:pt x="3413" y="1484"/>
                  </a:cubicBezTo>
                  <a:cubicBezTo>
                    <a:pt x="3583" y="2139"/>
                    <a:pt x="3312" y="2827"/>
                    <a:pt x="2743" y="3192"/>
                  </a:cubicBezTo>
                  <a:cubicBezTo>
                    <a:pt x="2486" y="3357"/>
                    <a:pt x="2193" y="3438"/>
                    <a:pt x="1901" y="3438"/>
                  </a:cubicBezTo>
                  <a:cubicBezTo>
                    <a:pt x="1548" y="3438"/>
                    <a:pt x="1197" y="3319"/>
                    <a:pt x="910" y="3084"/>
                  </a:cubicBezTo>
                  <a:cubicBezTo>
                    <a:pt x="387" y="2658"/>
                    <a:pt x="198" y="1941"/>
                    <a:pt x="442" y="1310"/>
                  </a:cubicBezTo>
                  <a:cubicBezTo>
                    <a:pt x="675" y="709"/>
                    <a:pt x="1253" y="312"/>
                    <a:pt x="1896" y="312"/>
                  </a:cubicBezTo>
                  <a:close/>
                  <a:moveTo>
                    <a:pt x="1898" y="0"/>
                  </a:moveTo>
                  <a:cubicBezTo>
                    <a:pt x="1836" y="0"/>
                    <a:pt x="1773" y="3"/>
                    <a:pt x="1710" y="9"/>
                  </a:cubicBezTo>
                  <a:cubicBezTo>
                    <a:pt x="736" y="108"/>
                    <a:pt x="0" y="941"/>
                    <a:pt x="24" y="1921"/>
                  </a:cubicBezTo>
                  <a:cubicBezTo>
                    <a:pt x="49" y="2902"/>
                    <a:pt x="822" y="3697"/>
                    <a:pt x="1802" y="3748"/>
                  </a:cubicBezTo>
                  <a:cubicBezTo>
                    <a:pt x="1834" y="3749"/>
                    <a:pt x="1865" y="3750"/>
                    <a:pt x="1897" y="3750"/>
                  </a:cubicBezTo>
                  <a:cubicBezTo>
                    <a:pt x="2056" y="3750"/>
                    <a:pt x="2215" y="3731"/>
                    <a:pt x="2369" y="3691"/>
                  </a:cubicBezTo>
                  <a:cubicBezTo>
                    <a:pt x="3319" y="3444"/>
                    <a:pt x="3919" y="2510"/>
                    <a:pt x="3745" y="1546"/>
                  </a:cubicBezTo>
                  <a:cubicBezTo>
                    <a:pt x="3585" y="643"/>
                    <a:pt x="2797" y="0"/>
                    <a:pt x="18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5" name="Google Shape;6595;p46"/>
            <p:cNvSpPr/>
            <p:nvPr/>
          </p:nvSpPr>
          <p:spPr>
            <a:xfrm>
              <a:off x="1805725" y="3009000"/>
              <a:ext cx="12775" cy="15375"/>
            </a:xfrm>
            <a:custGeom>
              <a:avLst/>
              <a:gdLst/>
              <a:ahLst/>
              <a:cxnLst/>
              <a:rect l="l" t="t" r="r" b="b"/>
              <a:pathLst>
                <a:path w="511" h="615" extrusionOk="0">
                  <a:moveTo>
                    <a:pt x="379" y="1"/>
                  </a:moveTo>
                  <a:lnTo>
                    <a:pt x="1" y="98"/>
                  </a:lnTo>
                  <a:lnTo>
                    <a:pt x="135" y="614"/>
                  </a:lnTo>
                  <a:lnTo>
                    <a:pt x="511" y="515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6" name="Google Shape;6596;p46"/>
            <p:cNvSpPr/>
            <p:nvPr/>
          </p:nvSpPr>
          <p:spPr>
            <a:xfrm>
              <a:off x="1823750" y="3079450"/>
              <a:ext cx="12775" cy="15400"/>
            </a:xfrm>
            <a:custGeom>
              <a:avLst/>
              <a:gdLst/>
              <a:ahLst/>
              <a:cxnLst/>
              <a:rect l="l" t="t" r="r" b="b"/>
              <a:pathLst>
                <a:path w="511" h="616" extrusionOk="0">
                  <a:moveTo>
                    <a:pt x="376" y="0"/>
                  </a:moveTo>
                  <a:lnTo>
                    <a:pt x="1" y="99"/>
                  </a:lnTo>
                  <a:lnTo>
                    <a:pt x="132" y="616"/>
                  </a:lnTo>
                  <a:lnTo>
                    <a:pt x="510" y="517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7" name="Google Shape;6597;p46"/>
            <p:cNvSpPr/>
            <p:nvPr/>
          </p:nvSpPr>
          <p:spPr>
            <a:xfrm>
              <a:off x="1778375" y="3035450"/>
              <a:ext cx="15450" cy="12975"/>
            </a:xfrm>
            <a:custGeom>
              <a:avLst/>
              <a:gdLst/>
              <a:ahLst/>
              <a:cxnLst/>
              <a:rect l="l" t="t" r="r" b="b"/>
              <a:pathLst>
                <a:path w="618" h="519" extrusionOk="0">
                  <a:moveTo>
                    <a:pt x="103" y="0"/>
                  </a:moveTo>
                  <a:lnTo>
                    <a:pt x="0" y="376"/>
                  </a:lnTo>
                  <a:lnTo>
                    <a:pt x="514" y="519"/>
                  </a:lnTo>
                  <a:lnTo>
                    <a:pt x="618" y="143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8" name="Google Shape;6598;p46"/>
            <p:cNvSpPr/>
            <p:nvPr/>
          </p:nvSpPr>
          <p:spPr>
            <a:xfrm>
              <a:off x="1848375" y="3055000"/>
              <a:ext cx="15450" cy="13000"/>
            </a:xfrm>
            <a:custGeom>
              <a:avLst/>
              <a:gdLst/>
              <a:ahLst/>
              <a:cxnLst/>
              <a:rect l="l" t="t" r="r" b="b"/>
              <a:pathLst>
                <a:path w="618" h="520" extrusionOk="0">
                  <a:moveTo>
                    <a:pt x="103" y="0"/>
                  </a:moveTo>
                  <a:lnTo>
                    <a:pt x="0" y="376"/>
                  </a:lnTo>
                  <a:lnTo>
                    <a:pt x="514" y="519"/>
                  </a:lnTo>
                  <a:lnTo>
                    <a:pt x="618" y="143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9" name="Google Shape;6599;p46"/>
            <p:cNvSpPr/>
            <p:nvPr/>
          </p:nvSpPr>
          <p:spPr>
            <a:xfrm>
              <a:off x="1787050" y="3069275"/>
              <a:ext cx="16350" cy="16300"/>
            </a:xfrm>
            <a:custGeom>
              <a:avLst/>
              <a:gdLst/>
              <a:ahLst/>
              <a:cxnLst/>
              <a:rect l="l" t="t" r="r" b="b"/>
              <a:pathLst>
                <a:path w="654" h="652" extrusionOk="0">
                  <a:moveTo>
                    <a:pt x="381" y="1"/>
                  </a:moveTo>
                  <a:lnTo>
                    <a:pt x="0" y="372"/>
                  </a:lnTo>
                  <a:lnTo>
                    <a:pt x="273" y="651"/>
                  </a:lnTo>
                  <a:lnTo>
                    <a:pt x="653" y="278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0" name="Google Shape;6600;p46"/>
            <p:cNvSpPr/>
            <p:nvPr/>
          </p:nvSpPr>
          <p:spPr>
            <a:xfrm>
              <a:off x="1838850" y="3018400"/>
              <a:ext cx="16350" cy="16300"/>
            </a:xfrm>
            <a:custGeom>
              <a:avLst/>
              <a:gdLst/>
              <a:ahLst/>
              <a:cxnLst/>
              <a:rect l="l" t="t" r="r" b="b"/>
              <a:pathLst>
                <a:path w="654" h="652" extrusionOk="0">
                  <a:moveTo>
                    <a:pt x="381" y="1"/>
                  </a:moveTo>
                  <a:lnTo>
                    <a:pt x="1" y="374"/>
                  </a:lnTo>
                  <a:lnTo>
                    <a:pt x="273" y="651"/>
                  </a:lnTo>
                  <a:lnTo>
                    <a:pt x="654" y="278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1" name="Google Shape;6601;p46"/>
            <p:cNvSpPr/>
            <p:nvPr/>
          </p:nvSpPr>
          <p:spPr>
            <a:xfrm>
              <a:off x="2088750" y="2923375"/>
              <a:ext cx="98250" cy="94075"/>
            </a:xfrm>
            <a:custGeom>
              <a:avLst/>
              <a:gdLst/>
              <a:ahLst/>
              <a:cxnLst/>
              <a:rect l="l" t="t" r="r" b="b"/>
              <a:pathLst>
                <a:path w="3930" h="3763" extrusionOk="0">
                  <a:moveTo>
                    <a:pt x="1910" y="323"/>
                  </a:moveTo>
                  <a:cubicBezTo>
                    <a:pt x="1937" y="323"/>
                    <a:pt x="1966" y="323"/>
                    <a:pt x="1994" y="325"/>
                  </a:cubicBezTo>
                  <a:cubicBezTo>
                    <a:pt x="2581" y="358"/>
                    <a:pt x="3099" y="716"/>
                    <a:pt x="3337" y="1255"/>
                  </a:cubicBezTo>
                  <a:cubicBezTo>
                    <a:pt x="3574" y="1793"/>
                    <a:pt x="3488" y="2419"/>
                    <a:pt x="3117" y="2874"/>
                  </a:cubicBezTo>
                  <a:cubicBezTo>
                    <a:pt x="2815" y="3241"/>
                    <a:pt x="2370" y="3447"/>
                    <a:pt x="1906" y="3447"/>
                  </a:cubicBezTo>
                  <a:cubicBezTo>
                    <a:pt x="1795" y="3447"/>
                    <a:pt x="1683" y="3435"/>
                    <a:pt x="1572" y="3411"/>
                  </a:cubicBezTo>
                  <a:cubicBezTo>
                    <a:pt x="998" y="3285"/>
                    <a:pt x="543" y="2846"/>
                    <a:pt x="396" y="2277"/>
                  </a:cubicBezTo>
                  <a:cubicBezTo>
                    <a:pt x="141" y="1282"/>
                    <a:pt x="897" y="323"/>
                    <a:pt x="1910" y="323"/>
                  </a:cubicBezTo>
                  <a:close/>
                  <a:moveTo>
                    <a:pt x="1906" y="1"/>
                  </a:moveTo>
                  <a:cubicBezTo>
                    <a:pt x="1843" y="1"/>
                    <a:pt x="1779" y="4"/>
                    <a:pt x="1715" y="11"/>
                  </a:cubicBezTo>
                  <a:cubicBezTo>
                    <a:pt x="737" y="110"/>
                    <a:pt x="0" y="945"/>
                    <a:pt x="25" y="1927"/>
                  </a:cubicBezTo>
                  <a:cubicBezTo>
                    <a:pt x="49" y="2909"/>
                    <a:pt x="827" y="3707"/>
                    <a:pt x="1807" y="3760"/>
                  </a:cubicBezTo>
                  <a:cubicBezTo>
                    <a:pt x="1837" y="3761"/>
                    <a:pt x="1866" y="3762"/>
                    <a:pt x="1896" y="3762"/>
                  </a:cubicBezTo>
                  <a:cubicBezTo>
                    <a:pt x="2059" y="3762"/>
                    <a:pt x="2220" y="3742"/>
                    <a:pt x="2378" y="3701"/>
                  </a:cubicBezTo>
                  <a:cubicBezTo>
                    <a:pt x="3330" y="3455"/>
                    <a:pt x="3930" y="2516"/>
                    <a:pt x="3756" y="1549"/>
                  </a:cubicBezTo>
                  <a:cubicBezTo>
                    <a:pt x="3594" y="645"/>
                    <a:pt x="2808" y="1"/>
                    <a:pt x="19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2" name="Google Shape;6602;p46"/>
            <p:cNvSpPr/>
            <p:nvPr/>
          </p:nvSpPr>
          <p:spPr>
            <a:xfrm>
              <a:off x="2121050" y="2927575"/>
              <a:ext cx="12825" cy="15375"/>
            </a:xfrm>
            <a:custGeom>
              <a:avLst/>
              <a:gdLst/>
              <a:ahLst/>
              <a:cxnLst/>
              <a:rect l="l" t="t" r="r" b="b"/>
              <a:pathLst>
                <a:path w="513" h="615" extrusionOk="0">
                  <a:moveTo>
                    <a:pt x="379" y="1"/>
                  </a:moveTo>
                  <a:lnTo>
                    <a:pt x="1" y="98"/>
                  </a:lnTo>
                  <a:lnTo>
                    <a:pt x="135" y="614"/>
                  </a:lnTo>
                  <a:lnTo>
                    <a:pt x="513" y="517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3" name="Google Shape;6603;p46"/>
            <p:cNvSpPr/>
            <p:nvPr/>
          </p:nvSpPr>
          <p:spPr>
            <a:xfrm>
              <a:off x="2139250" y="2997900"/>
              <a:ext cx="12775" cy="15375"/>
            </a:xfrm>
            <a:custGeom>
              <a:avLst/>
              <a:gdLst/>
              <a:ahLst/>
              <a:cxnLst/>
              <a:rect l="l" t="t" r="r" b="b"/>
              <a:pathLst>
                <a:path w="511" h="615" extrusionOk="0">
                  <a:moveTo>
                    <a:pt x="376" y="1"/>
                  </a:moveTo>
                  <a:lnTo>
                    <a:pt x="0" y="98"/>
                  </a:lnTo>
                  <a:lnTo>
                    <a:pt x="132" y="614"/>
                  </a:lnTo>
                  <a:lnTo>
                    <a:pt x="510" y="515"/>
                  </a:lnTo>
                  <a:lnTo>
                    <a:pt x="3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4" name="Google Shape;6604;p46"/>
            <p:cNvSpPr/>
            <p:nvPr/>
          </p:nvSpPr>
          <p:spPr>
            <a:xfrm>
              <a:off x="2093750" y="2954225"/>
              <a:ext cx="15450" cy="13000"/>
            </a:xfrm>
            <a:custGeom>
              <a:avLst/>
              <a:gdLst/>
              <a:ahLst/>
              <a:cxnLst/>
              <a:rect l="l" t="t" r="r" b="b"/>
              <a:pathLst>
                <a:path w="618" h="520" extrusionOk="0">
                  <a:moveTo>
                    <a:pt x="104" y="1"/>
                  </a:moveTo>
                  <a:lnTo>
                    <a:pt x="0" y="377"/>
                  </a:lnTo>
                  <a:lnTo>
                    <a:pt x="512" y="519"/>
                  </a:lnTo>
                  <a:lnTo>
                    <a:pt x="618" y="144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5" name="Google Shape;6605;p46"/>
            <p:cNvSpPr/>
            <p:nvPr/>
          </p:nvSpPr>
          <p:spPr>
            <a:xfrm>
              <a:off x="2163625" y="2973575"/>
              <a:ext cx="15475" cy="13000"/>
            </a:xfrm>
            <a:custGeom>
              <a:avLst/>
              <a:gdLst/>
              <a:ahLst/>
              <a:cxnLst/>
              <a:rect l="l" t="t" r="r" b="b"/>
              <a:pathLst>
                <a:path w="619" h="520" extrusionOk="0">
                  <a:moveTo>
                    <a:pt x="104" y="0"/>
                  </a:moveTo>
                  <a:lnTo>
                    <a:pt x="1" y="376"/>
                  </a:lnTo>
                  <a:lnTo>
                    <a:pt x="515" y="519"/>
                  </a:lnTo>
                  <a:lnTo>
                    <a:pt x="619" y="143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6" name="Google Shape;6606;p46"/>
            <p:cNvSpPr/>
            <p:nvPr/>
          </p:nvSpPr>
          <p:spPr>
            <a:xfrm>
              <a:off x="2102375" y="2987850"/>
              <a:ext cx="16350" cy="16300"/>
            </a:xfrm>
            <a:custGeom>
              <a:avLst/>
              <a:gdLst/>
              <a:ahLst/>
              <a:cxnLst/>
              <a:rect l="l" t="t" r="r" b="b"/>
              <a:pathLst>
                <a:path w="654" h="652" extrusionOk="0">
                  <a:moveTo>
                    <a:pt x="381" y="1"/>
                  </a:moveTo>
                  <a:lnTo>
                    <a:pt x="0" y="372"/>
                  </a:lnTo>
                  <a:lnTo>
                    <a:pt x="273" y="651"/>
                  </a:lnTo>
                  <a:lnTo>
                    <a:pt x="653" y="278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7" name="Google Shape;6607;p46"/>
            <p:cNvSpPr/>
            <p:nvPr/>
          </p:nvSpPr>
          <p:spPr>
            <a:xfrm>
              <a:off x="2154175" y="2937200"/>
              <a:ext cx="16350" cy="16275"/>
            </a:xfrm>
            <a:custGeom>
              <a:avLst/>
              <a:gdLst/>
              <a:ahLst/>
              <a:cxnLst/>
              <a:rect l="l" t="t" r="r" b="b"/>
              <a:pathLst>
                <a:path w="654" h="651" extrusionOk="0">
                  <a:moveTo>
                    <a:pt x="381" y="0"/>
                  </a:moveTo>
                  <a:lnTo>
                    <a:pt x="1" y="372"/>
                  </a:lnTo>
                  <a:lnTo>
                    <a:pt x="273" y="651"/>
                  </a:lnTo>
                  <a:lnTo>
                    <a:pt x="654" y="277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8" name="Google Shape;6608;p46"/>
            <p:cNvSpPr/>
            <p:nvPr/>
          </p:nvSpPr>
          <p:spPr>
            <a:xfrm>
              <a:off x="1639150" y="2928850"/>
              <a:ext cx="46325" cy="46350"/>
            </a:xfrm>
            <a:custGeom>
              <a:avLst/>
              <a:gdLst/>
              <a:ahLst/>
              <a:cxnLst/>
              <a:rect l="l" t="t" r="r" b="b"/>
              <a:pathLst>
                <a:path w="1853" h="1854" extrusionOk="0">
                  <a:moveTo>
                    <a:pt x="1473" y="0"/>
                  </a:moveTo>
                  <a:lnTo>
                    <a:pt x="0" y="381"/>
                  </a:lnTo>
                  <a:lnTo>
                    <a:pt x="380" y="1853"/>
                  </a:lnTo>
                  <a:lnTo>
                    <a:pt x="1853" y="1473"/>
                  </a:lnTo>
                  <a:lnTo>
                    <a:pt x="14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9" name="Google Shape;6609;p46"/>
            <p:cNvSpPr/>
            <p:nvPr/>
          </p:nvSpPr>
          <p:spPr>
            <a:xfrm>
              <a:off x="1653250" y="2941150"/>
              <a:ext cx="23325" cy="24375"/>
            </a:xfrm>
            <a:custGeom>
              <a:avLst/>
              <a:gdLst/>
              <a:ahLst/>
              <a:cxnLst/>
              <a:rect l="l" t="t" r="r" b="b"/>
              <a:pathLst>
                <a:path w="933" h="975" extrusionOk="0">
                  <a:moveTo>
                    <a:pt x="298" y="214"/>
                  </a:moveTo>
                  <a:lnTo>
                    <a:pt x="513" y="497"/>
                  </a:lnTo>
                  <a:lnTo>
                    <a:pt x="249" y="566"/>
                  </a:lnTo>
                  <a:lnTo>
                    <a:pt x="298" y="214"/>
                  </a:lnTo>
                  <a:close/>
                  <a:moveTo>
                    <a:pt x="346" y="1"/>
                  </a:moveTo>
                  <a:lnTo>
                    <a:pt x="157" y="49"/>
                  </a:lnTo>
                  <a:lnTo>
                    <a:pt x="1" y="974"/>
                  </a:lnTo>
                  <a:lnTo>
                    <a:pt x="199" y="924"/>
                  </a:lnTo>
                  <a:lnTo>
                    <a:pt x="225" y="728"/>
                  </a:lnTo>
                  <a:lnTo>
                    <a:pt x="610" y="627"/>
                  </a:lnTo>
                  <a:lnTo>
                    <a:pt x="730" y="788"/>
                  </a:lnTo>
                  <a:lnTo>
                    <a:pt x="933" y="735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0" name="Google Shape;6610;p46"/>
            <p:cNvSpPr/>
            <p:nvPr/>
          </p:nvSpPr>
          <p:spPr>
            <a:xfrm>
              <a:off x="1578800" y="2954000"/>
              <a:ext cx="71725" cy="278000"/>
            </a:xfrm>
            <a:custGeom>
              <a:avLst/>
              <a:gdLst/>
              <a:ahLst/>
              <a:cxnLst/>
              <a:rect l="l" t="t" r="r" b="b"/>
              <a:pathLst>
                <a:path w="2869" h="11120" extrusionOk="0">
                  <a:moveTo>
                    <a:pt x="1" y="1"/>
                  </a:moveTo>
                  <a:cubicBezTo>
                    <a:pt x="102" y="469"/>
                    <a:pt x="216" y="933"/>
                    <a:pt x="322" y="1401"/>
                  </a:cubicBezTo>
                  <a:lnTo>
                    <a:pt x="660" y="2797"/>
                  </a:lnTo>
                  <a:cubicBezTo>
                    <a:pt x="884" y="3726"/>
                    <a:pt x="1120" y="4654"/>
                    <a:pt x="1359" y="5579"/>
                  </a:cubicBezTo>
                  <a:cubicBezTo>
                    <a:pt x="1599" y="6506"/>
                    <a:pt x="1840" y="7432"/>
                    <a:pt x="2093" y="8355"/>
                  </a:cubicBezTo>
                  <a:lnTo>
                    <a:pt x="2473" y="9739"/>
                  </a:lnTo>
                  <a:cubicBezTo>
                    <a:pt x="2605" y="10199"/>
                    <a:pt x="2733" y="10660"/>
                    <a:pt x="2869" y="11119"/>
                  </a:cubicBezTo>
                  <a:cubicBezTo>
                    <a:pt x="2768" y="10651"/>
                    <a:pt x="2654" y="10185"/>
                    <a:pt x="2548" y="9720"/>
                  </a:cubicBezTo>
                  <a:lnTo>
                    <a:pt x="2210" y="8324"/>
                  </a:lnTo>
                  <a:cubicBezTo>
                    <a:pt x="1985" y="7394"/>
                    <a:pt x="1750" y="6465"/>
                    <a:pt x="1511" y="5539"/>
                  </a:cubicBezTo>
                  <a:cubicBezTo>
                    <a:pt x="1271" y="4614"/>
                    <a:pt x="1029" y="3689"/>
                    <a:pt x="777" y="2766"/>
                  </a:cubicBezTo>
                  <a:lnTo>
                    <a:pt x="396" y="1381"/>
                  </a:lnTo>
                  <a:cubicBezTo>
                    <a:pt x="265" y="922"/>
                    <a:pt x="137" y="460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1" name="Google Shape;6611;p46"/>
            <p:cNvSpPr/>
            <p:nvPr/>
          </p:nvSpPr>
          <p:spPr>
            <a:xfrm>
              <a:off x="1625025" y="2759900"/>
              <a:ext cx="481500" cy="124200"/>
            </a:xfrm>
            <a:custGeom>
              <a:avLst/>
              <a:gdLst/>
              <a:ahLst/>
              <a:cxnLst/>
              <a:rect l="l" t="t" r="r" b="b"/>
              <a:pathLst>
                <a:path w="19260" h="4968" extrusionOk="0">
                  <a:moveTo>
                    <a:pt x="19259" y="0"/>
                  </a:moveTo>
                  <a:cubicBezTo>
                    <a:pt x="18450" y="189"/>
                    <a:pt x="17646" y="389"/>
                    <a:pt x="16842" y="583"/>
                  </a:cubicBezTo>
                  <a:lnTo>
                    <a:pt x="14429" y="1183"/>
                  </a:lnTo>
                  <a:cubicBezTo>
                    <a:pt x="12820" y="1585"/>
                    <a:pt x="11215" y="2000"/>
                    <a:pt x="9609" y="2409"/>
                  </a:cubicBezTo>
                  <a:cubicBezTo>
                    <a:pt x="8007" y="2829"/>
                    <a:pt x="6400" y="3242"/>
                    <a:pt x="4800" y="3668"/>
                  </a:cubicBezTo>
                  <a:lnTo>
                    <a:pt x="2398" y="4310"/>
                  </a:lnTo>
                  <a:cubicBezTo>
                    <a:pt x="1598" y="4528"/>
                    <a:pt x="796" y="4743"/>
                    <a:pt x="0" y="4967"/>
                  </a:cubicBezTo>
                  <a:cubicBezTo>
                    <a:pt x="807" y="4780"/>
                    <a:pt x="1611" y="4578"/>
                    <a:pt x="2418" y="4385"/>
                  </a:cubicBezTo>
                  <a:lnTo>
                    <a:pt x="4831" y="3785"/>
                  </a:lnTo>
                  <a:cubicBezTo>
                    <a:pt x="6437" y="3383"/>
                    <a:pt x="8042" y="2967"/>
                    <a:pt x="9648" y="2561"/>
                  </a:cubicBezTo>
                  <a:cubicBezTo>
                    <a:pt x="11253" y="2141"/>
                    <a:pt x="12857" y="1728"/>
                    <a:pt x="14459" y="1301"/>
                  </a:cubicBezTo>
                  <a:lnTo>
                    <a:pt x="16861" y="660"/>
                  </a:lnTo>
                  <a:cubicBezTo>
                    <a:pt x="17659" y="440"/>
                    <a:pt x="18461" y="224"/>
                    <a:pt x="19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2" name="Google Shape;6612;p46"/>
            <p:cNvSpPr/>
            <p:nvPr/>
          </p:nvSpPr>
          <p:spPr>
            <a:xfrm>
              <a:off x="1569525" y="2898550"/>
              <a:ext cx="26000" cy="24400"/>
            </a:xfrm>
            <a:custGeom>
              <a:avLst/>
              <a:gdLst/>
              <a:ahLst/>
              <a:cxnLst/>
              <a:rect l="l" t="t" r="r" b="b"/>
              <a:pathLst>
                <a:path w="1040" h="976" extrusionOk="0">
                  <a:moveTo>
                    <a:pt x="502" y="1"/>
                  </a:moveTo>
                  <a:cubicBezTo>
                    <a:pt x="474" y="1"/>
                    <a:pt x="446" y="3"/>
                    <a:pt x="418" y="8"/>
                  </a:cubicBezTo>
                  <a:cubicBezTo>
                    <a:pt x="288" y="30"/>
                    <a:pt x="174" y="105"/>
                    <a:pt x="99" y="215"/>
                  </a:cubicBezTo>
                  <a:cubicBezTo>
                    <a:pt x="25" y="329"/>
                    <a:pt x="0" y="470"/>
                    <a:pt x="36" y="604"/>
                  </a:cubicBezTo>
                  <a:cubicBezTo>
                    <a:pt x="88" y="826"/>
                    <a:pt x="285" y="975"/>
                    <a:pt x="503" y="975"/>
                  </a:cubicBezTo>
                  <a:cubicBezTo>
                    <a:pt x="543" y="975"/>
                    <a:pt x="584" y="970"/>
                    <a:pt x="625" y="960"/>
                  </a:cubicBezTo>
                  <a:cubicBezTo>
                    <a:pt x="886" y="892"/>
                    <a:pt x="1040" y="623"/>
                    <a:pt x="967" y="364"/>
                  </a:cubicBezTo>
                  <a:lnTo>
                    <a:pt x="967" y="364"/>
                  </a:lnTo>
                  <a:cubicBezTo>
                    <a:pt x="996" y="476"/>
                    <a:pt x="976" y="595"/>
                    <a:pt x="910" y="692"/>
                  </a:cubicBezTo>
                  <a:cubicBezTo>
                    <a:pt x="849" y="784"/>
                    <a:pt x="750" y="848"/>
                    <a:pt x="640" y="863"/>
                  </a:cubicBezTo>
                  <a:cubicBezTo>
                    <a:pt x="620" y="866"/>
                    <a:pt x="599" y="867"/>
                    <a:pt x="579" y="867"/>
                  </a:cubicBezTo>
                  <a:cubicBezTo>
                    <a:pt x="497" y="867"/>
                    <a:pt x="416" y="843"/>
                    <a:pt x="348" y="797"/>
                  </a:cubicBezTo>
                  <a:cubicBezTo>
                    <a:pt x="269" y="742"/>
                    <a:pt x="211" y="659"/>
                    <a:pt x="187" y="564"/>
                  </a:cubicBezTo>
                  <a:cubicBezTo>
                    <a:pt x="134" y="364"/>
                    <a:pt x="244" y="155"/>
                    <a:pt x="438" y="83"/>
                  </a:cubicBezTo>
                  <a:cubicBezTo>
                    <a:pt x="483" y="67"/>
                    <a:pt x="529" y="59"/>
                    <a:pt x="576" y="59"/>
                  </a:cubicBezTo>
                  <a:cubicBezTo>
                    <a:pt x="639" y="59"/>
                    <a:pt x="702" y="73"/>
                    <a:pt x="759" y="103"/>
                  </a:cubicBezTo>
                  <a:cubicBezTo>
                    <a:pt x="862" y="155"/>
                    <a:pt x="939" y="250"/>
                    <a:pt x="967" y="364"/>
                  </a:cubicBezTo>
                  <a:lnTo>
                    <a:pt x="967" y="362"/>
                  </a:lnTo>
                  <a:cubicBezTo>
                    <a:pt x="913" y="148"/>
                    <a:pt x="718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3" name="Google Shape;6613;p46"/>
            <p:cNvSpPr/>
            <p:nvPr/>
          </p:nvSpPr>
          <p:spPr>
            <a:xfrm>
              <a:off x="1581175" y="2902125"/>
              <a:ext cx="12600" cy="15400"/>
            </a:xfrm>
            <a:custGeom>
              <a:avLst/>
              <a:gdLst/>
              <a:ahLst/>
              <a:cxnLst/>
              <a:rect l="l" t="t" r="r" b="b"/>
              <a:pathLst>
                <a:path w="504" h="616" extrusionOk="0">
                  <a:moveTo>
                    <a:pt x="145" y="1"/>
                  </a:moveTo>
                  <a:cubicBezTo>
                    <a:pt x="94" y="1"/>
                    <a:pt x="44" y="16"/>
                    <a:pt x="0" y="45"/>
                  </a:cubicBezTo>
                  <a:cubicBezTo>
                    <a:pt x="163" y="72"/>
                    <a:pt x="255" y="166"/>
                    <a:pt x="282" y="276"/>
                  </a:cubicBezTo>
                  <a:cubicBezTo>
                    <a:pt x="310" y="386"/>
                    <a:pt x="277" y="513"/>
                    <a:pt x="148" y="614"/>
                  </a:cubicBezTo>
                  <a:cubicBezTo>
                    <a:pt x="156" y="615"/>
                    <a:pt x="164" y="616"/>
                    <a:pt x="172" y="616"/>
                  </a:cubicBezTo>
                  <a:cubicBezTo>
                    <a:pt x="254" y="616"/>
                    <a:pt x="331" y="577"/>
                    <a:pt x="381" y="511"/>
                  </a:cubicBezTo>
                  <a:cubicBezTo>
                    <a:pt x="504" y="346"/>
                    <a:pt x="442" y="109"/>
                    <a:pt x="253" y="25"/>
                  </a:cubicBezTo>
                  <a:cubicBezTo>
                    <a:pt x="219" y="9"/>
                    <a:pt x="182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4" name="Google Shape;6614;p46"/>
            <p:cNvSpPr/>
            <p:nvPr/>
          </p:nvSpPr>
          <p:spPr>
            <a:xfrm>
              <a:off x="2261325" y="2719700"/>
              <a:ext cx="26925" cy="24175"/>
            </a:xfrm>
            <a:custGeom>
              <a:avLst/>
              <a:gdLst/>
              <a:ahLst/>
              <a:cxnLst/>
              <a:rect l="l" t="t" r="r" b="b"/>
              <a:pathLst>
                <a:path w="1077" h="967" extrusionOk="0">
                  <a:moveTo>
                    <a:pt x="1025" y="362"/>
                  </a:moveTo>
                  <a:cubicBezTo>
                    <a:pt x="1028" y="373"/>
                    <a:pt x="1030" y="383"/>
                    <a:pt x="1032" y="394"/>
                  </a:cubicBezTo>
                  <a:lnTo>
                    <a:pt x="1032" y="394"/>
                  </a:lnTo>
                  <a:cubicBezTo>
                    <a:pt x="1030" y="383"/>
                    <a:pt x="1028" y="373"/>
                    <a:pt x="1025" y="362"/>
                  </a:cubicBezTo>
                  <a:close/>
                  <a:moveTo>
                    <a:pt x="561" y="1"/>
                  </a:moveTo>
                  <a:cubicBezTo>
                    <a:pt x="533" y="1"/>
                    <a:pt x="505" y="3"/>
                    <a:pt x="478" y="8"/>
                  </a:cubicBezTo>
                  <a:cubicBezTo>
                    <a:pt x="346" y="30"/>
                    <a:pt x="231" y="105"/>
                    <a:pt x="159" y="215"/>
                  </a:cubicBezTo>
                  <a:cubicBezTo>
                    <a:pt x="1" y="454"/>
                    <a:pt x="84" y="780"/>
                    <a:pt x="339" y="912"/>
                  </a:cubicBezTo>
                  <a:cubicBezTo>
                    <a:pt x="408" y="948"/>
                    <a:pt x="485" y="967"/>
                    <a:pt x="562" y="967"/>
                  </a:cubicBezTo>
                  <a:cubicBezTo>
                    <a:pt x="614" y="967"/>
                    <a:pt x="667" y="958"/>
                    <a:pt x="717" y="940"/>
                  </a:cubicBezTo>
                  <a:cubicBezTo>
                    <a:pt x="944" y="860"/>
                    <a:pt x="1077" y="628"/>
                    <a:pt x="1032" y="394"/>
                  </a:cubicBezTo>
                  <a:lnTo>
                    <a:pt x="1032" y="394"/>
                  </a:lnTo>
                  <a:cubicBezTo>
                    <a:pt x="1051" y="498"/>
                    <a:pt x="1028" y="604"/>
                    <a:pt x="970" y="692"/>
                  </a:cubicBezTo>
                  <a:cubicBezTo>
                    <a:pt x="889" y="809"/>
                    <a:pt x="761" y="868"/>
                    <a:pt x="634" y="868"/>
                  </a:cubicBezTo>
                  <a:cubicBezTo>
                    <a:pt x="515" y="868"/>
                    <a:pt x="395" y="817"/>
                    <a:pt x="315" y="712"/>
                  </a:cubicBezTo>
                  <a:cubicBezTo>
                    <a:pt x="146" y="494"/>
                    <a:pt x="238" y="178"/>
                    <a:pt x="497" y="83"/>
                  </a:cubicBezTo>
                  <a:cubicBezTo>
                    <a:pt x="541" y="66"/>
                    <a:pt x="587" y="58"/>
                    <a:pt x="633" y="58"/>
                  </a:cubicBezTo>
                  <a:cubicBezTo>
                    <a:pt x="696" y="58"/>
                    <a:pt x="759" y="74"/>
                    <a:pt x="816" y="103"/>
                  </a:cubicBezTo>
                  <a:cubicBezTo>
                    <a:pt x="919" y="156"/>
                    <a:pt x="996" y="250"/>
                    <a:pt x="1025" y="362"/>
                  </a:cubicBezTo>
                  <a:lnTo>
                    <a:pt x="1027" y="362"/>
                  </a:lnTo>
                  <a:cubicBezTo>
                    <a:pt x="970" y="148"/>
                    <a:pt x="776" y="1"/>
                    <a:pt x="5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5" name="Google Shape;6615;p46"/>
            <p:cNvSpPr/>
            <p:nvPr/>
          </p:nvSpPr>
          <p:spPr>
            <a:xfrm>
              <a:off x="2274400" y="2723250"/>
              <a:ext cx="12600" cy="15425"/>
            </a:xfrm>
            <a:custGeom>
              <a:avLst/>
              <a:gdLst/>
              <a:ahLst/>
              <a:cxnLst/>
              <a:rect l="l" t="t" r="r" b="b"/>
              <a:pathLst>
                <a:path w="504" h="617" extrusionOk="0">
                  <a:moveTo>
                    <a:pt x="146" y="1"/>
                  </a:moveTo>
                  <a:cubicBezTo>
                    <a:pt x="95" y="1"/>
                    <a:pt x="44" y="16"/>
                    <a:pt x="1" y="47"/>
                  </a:cubicBezTo>
                  <a:cubicBezTo>
                    <a:pt x="165" y="71"/>
                    <a:pt x="258" y="167"/>
                    <a:pt x="284" y="277"/>
                  </a:cubicBezTo>
                  <a:cubicBezTo>
                    <a:pt x="311" y="387"/>
                    <a:pt x="280" y="515"/>
                    <a:pt x="148" y="616"/>
                  </a:cubicBezTo>
                  <a:cubicBezTo>
                    <a:pt x="156" y="617"/>
                    <a:pt x="165" y="617"/>
                    <a:pt x="173" y="617"/>
                  </a:cubicBezTo>
                  <a:cubicBezTo>
                    <a:pt x="254" y="617"/>
                    <a:pt x="333" y="578"/>
                    <a:pt x="381" y="512"/>
                  </a:cubicBezTo>
                  <a:cubicBezTo>
                    <a:pt x="504" y="348"/>
                    <a:pt x="442" y="110"/>
                    <a:pt x="256" y="25"/>
                  </a:cubicBezTo>
                  <a:cubicBezTo>
                    <a:pt x="220" y="9"/>
                    <a:pt x="183" y="1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6" name="Google Shape;6616;p46"/>
            <p:cNvSpPr/>
            <p:nvPr/>
          </p:nvSpPr>
          <p:spPr>
            <a:xfrm>
              <a:off x="2369625" y="3139500"/>
              <a:ext cx="27800" cy="24200"/>
            </a:xfrm>
            <a:custGeom>
              <a:avLst/>
              <a:gdLst/>
              <a:ahLst/>
              <a:cxnLst/>
              <a:rect l="l" t="t" r="r" b="b"/>
              <a:pathLst>
                <a:path w="1112" h="968" extrusionOk="0">
                  <a:moveTo>
                    <a:pt x="557" y="0"/>
                  </a:moveTo>
                  <a:cubicBezTo>
                    <a:pt x="407" y="0"/>
                    <a:pt x="257" y="69"/>
                    <a:pt x="159" y="214"/>
                  </a:cubicBezTo>
                  <a:cubicBezTo>
                    <a:pt x="0" y="453"/>
                    <a:pt x="84" y="779"/>
                    <a:pt x="339" y="913"/>
                  </a:cubicBezTo>
                  <a:cubicBezTo>
                    <a:pt x="412" y="951"/>
                    <a:pt x="487" y="968"/>
                    <a:pt x="560" y="968"/>
                  </a:cubicBezTo>
                  <a:cubicBezTo>
                    <a:pt x="855" y="968"/>
                    <a:pt x="1111" y="686"/>
                    <a:pt x="1027" y="363"/>
                  </a:cubicBezTo>
                  <a:lnTo>
                    <a:pt x="1027" y="363"/>
                  </a:lnTo>
                  <a:cubicBezTo>
                    <a:pt x="1055" y="475"/>
                    <a:pt x="1033" y="594"/>
                    <a:pt x="970" y="691"/>
                  </a:cubicBezTo>
                  <a:cubicBezTo>
                    <a:pt x="906" y="783"/>
                    <a:pt x="809" y="847"/>
                    <a:pt x="699" y="864"/>
                  </a:cubicBezTo>
                  <a:cubicBezTo>
                    <a:pt x="680" y="867"/>
                    <a:pt x="661" y="868"/>
                    <a:pt x="642" y="868"/>
                  </a:cubicBezTo>
                  <a:cubicBezTo>
                    <a:pt x="457" y="868"/>
                    <a:pt x="292" y="746"/>
                    <a:pt x="247" y="563"/>
                  </a:cubicBezTo>
                  <a:cubicBezTo>
                    <a:pt x="194" y="363"/>
                    <a:pt x="301" y="154"/>
                    <a:pt x="497" y="82"/>
                  </a:cubicBezTo>
                  <a:cubicBezTo>
                    <a:pt x="541" y="66"/>
                    <a:pt x="587" y="58"/>
                    <a:pt x="634" y="58"/>
                  </a:cubicBezTo>
                  <a:cubicBezTo>
                    <a:pt x="696" y="58"/>
                    <a:pt x="759" y="73"/>
                    <a:pt x="816" y="102"/>
                  </a:cubicBezTo>
                  <a:cubicBezTo>
                    <a:pt x="921" y="154"/>
                    <a:pt x="996" y="249"/>
                    <a:pt x="1027" y="363"/>
                  </a:cubicBezTo>
                  <a:cubicBezTo>
                    <a:pt x="966" y="129"/>
                    <a:pt x="762" y="0"/>
                    <a:pt x="5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7" name="Google Shape;6617;p46"/>
            <p:cNvSpPr/>
            <p:nvPr/>
          </p:nvSpPr>
          <p:spPr>
            <a:xfrm>
              <a:off x="2382700" y="3143050"/>
              <a:ext cx="12600" cy="15400"/>
            </a:xfrm>
            <a:custGeom>
              <a:avLst/>
              <a:gdLst/>
              <a:ahLst/>
              <a:cxnLst/>
              <a:rect l="l" t="t" r="r" b="b"/>
              <a:pathLst>
                <a:path w="504" h="616" extrusionOk="0">
                  <a:moveTo>
                    <a:pt x="145" y="1"/>
                  </a:moveTo>
                  <a:cubicBezTo>
                    <a:pt x="94" y="1"/>
                    <a:pt x="44" y="16"/>
                    <a:pt x="0" y="45"/>
                  </a:cubicBezTo>
                  <a:cubicBezTo>
                    <a:pt x="165" y="72"/>
                    <a:pt x="258" y="166"/>
                    <a:pt x="284" y="276"/>
                  </a:cubicBezTo>
                  <a:cubicBezTo>
                    <a:pt x="310" y="386"/>
                    <a:pt x="280" y="514"/>
                    <a:pt x="148" y="615"/>
                  </a:cubicBezTo>
                  <a:cubicBezTo>
                    <a:pt x="156" y="615"/>
                    <a:pt x="164" y="616"/>
                    <a:pt x="173" y="616"/>
                  </a:cubicBezTo>
                  <a:cubicBezTo>
                    <a:pt x="254" y="616"/>
                    <a:pt x="333" y="577"/>
                    <a:pt x="381" y="511"/>
                  </a:cubicBezTo>
                  <a:cubicBezTo>
                    <a:pt x="504" y="347"/>
                    <a:pt x="442" y="109"/>
                    <a:pt x="255" y="26"/>
                  </a:cubicBezTo>
                  <a:cubicBezTo>
                    <a:pt x="220" y="9"/>
                    <a:pt x="183" y="1"/>
                    <a:pt x="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8" name="Google Shape;6618;p46"/>
            <p:cNvSpPr/>
            <p:nvPr/>
          </p:nvSpPr>
          <p:spPr>
            <a:xfrm>
              <a:off x="1676400" y="3318350"/>
              <a:ext cx="27725" cy="24200"/>
            </a:xfrm>
            <a:custGeom>
              <a:avLst/>
              <a:gdLst/>
              <a:ahLst/>
              <a:cxnLst/>
              <a:rect l="l" t="t" r="r" b="b"/>
              <a:pathLst>
                <a:path w="1109" h="968" extrusionOk="0">
                  <a:moveTo>
                    <a:pt x="558" y="0"/>
                  </a:moveTo>
                  <a:cubicBezTo>
                    <a:pt x="531" y="0"/>
                    <a:pt x="504" y="2"/>
                    <a:pt x="477" y="7"/>
                  </a:cubicBezTo>
                  <a:cubicBezTo>
                    <a:pt x="345" y="29"/>
                    <a:pt x="231" y="104"/>
                    <a:pt x="158" y="214"/>
                  </a:cubicBezTo>
                  <a:cubicBezTo>
                    <a:pt x="0" y="453"/>
                    <a:pt x="84" y="778"/>
                    <a:pt x="339" y="912"/>
                  </a:cubicBezTo>
                  <a:cubicBezTo>
                    <a:pt x="412" y="950"/>
                    <a:pt x="487" y="967"/>
                    <a:pt x="559" y="967"/>
                  </a:cubicBezTo>
                  <a:cubicBezTo>
                    <a:pt x="854" y="967"/>
                    <a:pt x="1109" y="686"/>
                    <a:pt x="1024" y="363"/>
                  </a:cubicBezTo>
                  <a:lnTo>
                    <a:pt x="1024" y="363"/>
                  </a:lnTo>
                  <a:cubicBezTo>
                    <a:pt x="1053" y="475"/>
                    <a:pt x="1033" y="596"/>
                    <a:pt x="967" y="693"/>
                  </a:cubicBezTo>
                  <a:cubicBezTo>
                    <a:pt x="885" y="812"/>
                    <a:pt x="760" y="868"/>
                    <a:pt x="636" y="868"/>
                  </a:cubicBezTo>
                  <a:cubicBezTo>
                    <a:pt x="464" y="868"/>
                    <a:pt x="294" y="760"/>
                    <a:pt x="244" y="563"/>
                  </a:cubicBezTo>
                  <a:cubicBezTo>
                    <a:pt x="191" y="363"/>
                    <a:pt x="301" y="154"/>
                    <a:pt x="495" y="82"/>
                  </a:cubicBezTo>
                  <a:cubicBezTo>
                    <a:pt x="539" y="66"/>
                    <a:pt x="586" y="58"/>
                    <a:pt x="633" y="58"/>
                  </a:cubicBezTo>
                  <a:cubicBezTo>
                    <a:pt x="696" y="58"/>
                    <a:pt x="759" y="72"/>
                    <a:pt x="815" y="101"/>
                  </a:cubicBezTo>
                  <a:cubicBezTo>
                    <a:pt x="919" y="154"/>
                    <a:pt x="996" y="249"/>
                    <a:pt x="1024" y="363"/>
                  </a:cubicBezTo>
                  <a:lnTo>
                    <a:pt x="1026" y="363"/>
                  </a:lnTo>
                  <a:cubicBezTo>
                    <a:pt x="970" y="146"/>
                    <a:pt x="774" y="0"/>
                    <a:pt x="5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9" name="Google Shape;6619;p46"/>
            <p:cNvSpPr/>
            <p:nvPr/>
          </p:nvSpPr>
          <p:spPr>
            <a:xfrm>
              <a:off x="1689475" y="3321900"/>
              <a:ext cx="12600" cy="15450"/>
            </a:xfrm>
            <a:custGeom>
              <a:avLst/>
              <a:gdLst/>
              <a:ahLst/>
              <a:cxnLst/>
              <a:rect l="l" t="t" r="r" b="b"/>
              <a:pathLst>
                <a:path w="504" h="618" extrusionOk="0">
                  <a:moveTo>
                    <a:pt x="146" y="1"/>
                  </a:moveTo>
                  <a:cubicBezTo>
                    <a:pt x="95" y="1"/>
                    <a:pt x="44" y="17"/>
                    <a:pt x="0" y="47"/>
                  </a:cubicBezTo>
                  <a:cubicBezTo>
                    <a:pt x="163" y="72"/>
                    <a:pt x="255" y="168"/>
                    <a:pt x="284" y="278"/>
                  </a:cubicBezTo>
                  <a:cubicBezTo>
                    <a:pt x="310" y="386"/>
                    <a:pt x="277" y="516"/>
                    <a:pt x="147" y="617"/>
                  </a:cubicBezTo>
                  <a:cubicBezTo>
                    <a:pt x="156" y="617"/>
                    <a:pt x="164" y="618"/>
                    <a:pt x="172" y="618"/>
                  </a:cubicBezTo>
                  <a:cubicBezTo>
                    <a:pt x="253" y="618"/>
                    <a:pt x="330" y="579"/>
                    <a:pt x="380" y="511"/>
                  </a:cubicBezTo>
                  <a:cubicBezTo>
                    <a:pt x="503" y="346"/>
                    <a:pt x="442" y="109"/>
                    <a:pt x="253" y="25"/>
                  </a:cubicBezTo>
                  <a:cubicBezTo>
                    <a:pt x="219" y="9"/>
                    <a:pt x="182" y="1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0" name="Google Shape;6620;p46"/>
            <p:cNvSpPr/>
            <p:nvPr/>
          </p:nvSpPr>
          <p:spPr>
            <a:xfrm>
              <a:off x="1891825" y="2983950"/>
              <a:ext cx="94575" cy="74200"/>
            </a:xfrm>
            <a:custGeom>
              <a:avLst/>
              <a:gdLst/>
              <a:ahLst/>
              <a:cxnLst/>
              <a:rect l="l" t="t" r="r" b="b"/>
              <a:pathLst>
                <a:path w="3783" h="2968" extrusionOk="0">
                  <a:moveTo>
                    <a:pt x="3222" y="1"/>
                  </a:moveTo>
                  <a:lnTo>
                    <a:pt x="154" y="790"/>
                  </a:lnTo>
                  <a:cubicBezTo>
                    <a:pt x="58" y="814"/>
                    <a:pt x="1" y="913"/>
                    <a:pt x="25" y="1010"/>
                  </a:cubicBezTo>
                  <a:lnTo>
                    <a:pt x="495" y="2834"/>
                  </a:lnTo>
                  <a:cubicBezTo>
                    <a:pt x="515" y="2914"/>
                    <a:pt x="588" y="2968"/>
                    <a:pt x="667" y="2968"/>
                  </a:cubicBezTo>
                  <a:cubicBezTo>
                    <a:pt x="683" y="2968"/>
                    <a:pt x="699" y="2966"/>
                    <a:pt x="715" y="2961"/>
                  </a:cubicBezTo>
                  <a:lnTo>
                    <a:pt x="3783" y="2170"/>
                  </a:lnTo>
                  <a:cubicBezTo>
                    <a:pt x="3721" y="1421"/>
                    <a:pt x="3532" y="686"/>
                    <a:pt x="32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1" name="Google Shape;6621;p46"/>
            <p:cNvSpPr/>
            <p:nvPr/>
          </p:nvSpPr>
          <p:spPr>
            <a:xfrm>
              <a:off x="2025825" y="2964250"/>
              <a:ext cx="39975" cy="60175"/>
            </a:xfrm>
            <a:custGeom>
              <a:avLst/>
              <a:gdLst/>
              <a:ahLst/>
              <a:cxnLst/>
              <a:rect l="l" t="t" r="r" b="b"/>
              <a:pathLst>
                <a:path w="1599" h="2407" extrusionOk="0">
                  <a:moveTo>
                    <a:pt x="930" y="0"/>
                  </a:moveTo>
                  <a:cubicBezTo>
                    <a:pt x="915" y="0"/>
                    <a:pt x="900" y="2"/>
                    <a:pt x="884" y="6"/>
                  </a:cubicBezTo>
                  <a:lnTo>
                    <a:pt x="3" y="233"/>
                  </a:lnTo>
                  <a:cubicBezTo>
                    <a:pt x="1" y="993"/>
                    <a:pt x="194" y="1740"/>
                    <a:pt x="561" y="2404"/>
                  </a:cubicBezTo>
                  <a:lnTo>
                    <a:pt x="564" y="2406"/>
                  </a:lnTo>
                  <a:lnTo>
                    <a:pt x="1445" y="2178"/>
                  </a:lnTo>
                  <a:cubicBezTo>
                    <a:pt x="1542" y="2154"/>
                    <a:pt x="1599" y="2055"/>
                    <a:pt x="1575" y="1958"/>
                  </a:cubicBezTo>
                  <a:lnTo>
                    <a:pt x="1104" y="136"/>
                  </a:lnTo>
                  <a:cubicBezTo>
                    <a:pt x="1082" y="55"/>
                    <a:pt x="1009" y="0"/>
                    <a:pt x="9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2" name="Google Shape;6622;p46"/>
            <p:cNvSpPr/>
            <p:nvPr/>
          </p:nvSpPr>
          <p:spPr>
            <a:xfrm>
              <a:off x="1888475" y="2963700"/>
              <a:ext cx="177275" cy="97050"/>
            </a:xfrm>
            <a:custGeom>
              <a:avLst/>
              <a:gdLst/>
              <a:ahLst/>
              <a:cxnLst/>
              <a:rect l="l" t="t" r="r" b="b"/>
              <a:pathLst>
                <a:path w="7091" h="3882" extrusionOk="0">
                  <a:moveTo>
                    <a:pt x="6419" y="1"/>
                  </a:moveTo>
                  <a:cubicBezTo>
                    <a:pt x="6400" y="1"/>
                    <a:pt x="6382" y="3"/>
                    <a:pt x="6363" y="9"/>
                  </a:cubicBezTo>
                  <a:lnTo>
                    <a:pt x="6097" y="70"/>
                  </a:lnTo>
                  <a:lnTo>
                    <a:pt x="5565" y="195"/>
                  </a:lnTo>
                  <a:lnTo>
                    <a:pt x="4502" y="446"/>
                  </a:lnTo>
                  <a:lnTo>
                    <a:pt x="2374" y="947"/>
                  </a:lnTo>
                  <a:lnTo>
                    <a:pt x="1315" y="1209"/>
                  </a:lnTo>
                  <a:lnTo>
                    <a:pt x="255" y="1477"/>
                  </a:lnTo>
                  <a:cubicBezTo>
                    <a:pt x="99" y="1518"/>
                    <a:pt x="0" y="1674"/>
                    <a:pt x="33" y="1835"/>
                  </a:cubicBezTo>
                  <a:lnTo>
                    <a:pt x="104" y="2105"/>
                  </a:lnTo>
                  <a:lnTo>
                    <a:pt x="242" y="2633"/>
                  </a:lnTo>
                  <a:lnTo>
                    <a:pt x="385" y="3160"/>
                  </a:lnTo>
                  <a:lnTo>
                    <a:pt x="458" y="3424"/>
                  </a:lnTo>
                  <a:lnTo>
                    <a:pt x="493" y="3556"/>
                  </a:lnTo>
                  <a:lnTo>
                    <a:pt x="510" y="3622"/>
                  </a:lnTo>
                  <a:lnTo>
                    <a:pt x="519" y="3655"/>
                  </a:lnTo>
                  <a:lnTo>
                    <a:pt x="524" y="3672"/>
                  </a:lnTo>
                  <a:lnTo>
                    <a:pt x="532" y="3696"/>
                  </a:lnTo>
                  <a:cubicBezTo>
                    <a:pt x="559" y="3767"/>
                    <a:pt x="611" y="3822"/>
                    <a:pt x="677" y="3852"/>
                  </a:cubicBezTo>
                  <a:cubicBezTo>
                    <a:pt x="710" y="3870"/>
                    <a:pt x="746" y="3879"/>
                    <a:pt x="783" y="3881"/>
                  </a:cubicBezTo>
                  <a:cubicBezTo>
                    <a:pt x="800" y="3881"/>
                    <a:pt x="818" y="3881"/>
                    <a:pt x="838" y="3879"/>
                  </a:cubicBezTo>
                  <a:cubicBezTo>
                    <a:pt x="853" y="3877"/>
                    <a:pt x="869" y="3872"/>
                    <a:pt x="884" y="3868"/>
                  </a:cubicBezTo>
                  <a:lnTo>
                    <a:pt x="1148" y="3795"/>
                  </a:lnTo>
                  <a:lnTo>
                    <a:pt x="1673" y="3648"/>
                  </a:lnTo>
                  <a:lnTo>
                    <a:pt x="2724" y="3351"/>
                  </a:lnTo>
                  <a:lnTo>
                    <a:pt x="4829" y="2762"/>
                  </a:lnTo>
                  <a:lnTo>
                    <a:pt x="5882" y="2477"/>
                  </a:lnTo>
                  <a:lnTo>
                    <a:pt x="6939" y="2200"/>
                  </a:lnTo>
                  <a:lnTo>
                    <a:pt x="5880" y="2468"/>
                  </a:lnTo>
                  <a:lnTo>
                    <a:pt x="4820" y="2729"/>
                  </a:lnTo>
                  <a:lnTo>
                    <a:pt x="2693" y="3231"/>
                  </a:lnTo>
                  <a:lnTo>
                    <a:pt x="1629" y="3481"/>
                  </a:lnTo>
                  <a:lnTo>
                    <a:pt x="1099" y="3606"/>
                  </a:lnTo>
                  <a:lnTo>
                    <a:pt x="833" y="3668"/>
                  </a:lnTo>
                  <a:cubicBezTo>
                    <a:pt x="827" y="3670"/>
                    <a:pt x="818" y="3672"/>
                    <a:pt x="811" y="3672"/>
                  </a:cubicBezTo>
                  <a:lnTo>
                    <a:pt x="798" y="3672"/>
                  </a:lnTo>
                  <a:cubicBezTo>
                    <a:pt x="790" y="3670"/>
                    <a:pt x="779" y="3668"/>
                    <a:pt x="772" y="3663"/>
                  </a:cubicBezTo>
                  <a:cubicBezTo>
                    <a:pt x="754" y="3655"/>
                    <a:pt x="741" y="3641"/>
                    <a:pt x="735" y="3624"/>
                  </a:cubicBezTo>
                  <a:lnTo>
                    <a:pt x="477" y="2573"/>
                  </a:lnTo>
                  <a:lnTo>
                    <a:pt x="343" y="2044"/>
                  </a:lnTo>
                  <a:lnTo>
                    <a:pt x="277" y="1784"/>
                  </a:lnTo>
                  <a:cubicBezTo>
                    <a:pt x="273" y="1756"/>
                    <a:pt x="291" y="1729"/>
                    <a:pt x="319" y="1721"/>
                  </a:cubicBezTo>
                  <a:lnTo>
                    <a:pt x="1376" y="1444"/>
                  </a:lnTo>
                  <a:lnTo>
                    <a:pt x="2431" y="1160"/>
                  </a:lnTo>
                  <a:lnTo>
                    <a:pt x="4535" y="569"/>
                  </a:lnTo>
                  <a:lnTo>
                    <a:pt x="5585" y="275"/>
                  </a:lnTo>
                  <a:lnTo>
                    <a:pt x="6113" y="127"/>
                  </a:lnTo>
                  <a:lnTo>
                    <a:pt x="6374" y="53"/>
                  </a:lnTo>
                  <a:cubicBezTo>
                    <a:pt x="6391" y="47"/>
                    <a:pt x="6408" y="44"/>
                    <a:pt x="6425" y="44"/>
                  </a:cubicBezTo>
                  <a:cubicBezTo>
                    <a:pt x="6490" y="44"/>
                    <a:pt x="6550" y="83"/>
                    <a:pt x="6576" y="147"/>
                  </a:cubicBezTo>
                  <a:lnTo>
                    <a:pt x="6862" y="1198"/>
                  </a:lnTo>
                  <a:lnTo>
                    <a:pt x="7000" y="1727"/>
                  </a:lnTo>
                  <a:lnTo>
                    <a:pt x="7069" y="1991"/>
                  </a:lnTo>
                  <a:cubicBezTo>
                    <a:pt x="7088" y="2083"/>
                    <a:pt x="7031" y="2176"/>
                    <a:pt x="6939" y="2200"/>
                  </a:cubicBezTo>
                  <a:cubicBezTo>
                    <a:pt x="7031" y="2176"/>
                    <a:pt x="7091" y="2083"/>
                    <a:pt x="7071" y="1989"/>
                  </a:cubicBezTo>
                  <a:lnTo>
                    <a:pt x="7003" y="1723"/>
                  </a:lnTo>
                  <a:lnTo>
                    <a:pt x="6869" y="1193"/>
                  </a:lnTo>
                  <a:lnTo>
                    <a:pt x="6607" y="132"/>
                  </a:lnTo>
                  <a:cubicBezTo>
                    <a:pt x="6576" y="51"/>
                    <a:pt x="6500" y="1"/>
                    <a:pt x="64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3" name="Google Shape;6623;p46"/>
            <p:cNvSpPr/>
            <p:nvPr/>
          </p:nvSpPr>
          <p:spPr>
            <a:xfrm>
              <a:off x="1909625" y="2967650"/>
              <a:ext cx="157400" cy="90350"/>
            </a:xfrm>
            <a:custGeom>
              <a:avLst/>
              <a:gdLst/>
              <a:ahLst/>
              <a:cxnLst/>
              <a:rect l="l" t="t" r="r" b="b"/>
              <a:pathLst>
                <a:path w="6296" h="3614" extrusionOk="0">
                  <a:moveTo>
                    <a:pt x="5752" y="0"/>
                  </a:moveTo>
                  <a:cubicBezTo>
                    <a:pt x="5820" y="345"/>
                    <a:pt x="5902" y="688"/>
                    <a:pt x="5974" y="1033"/>
                  </a:cubicBezTo>
                  <a:lnTo>
                    <a:pt x="6093" y="1549"/>
                  </a:lnTo>
                  <a:lnTo>
                    <a:pt x="6154" y="1807"/>
                  </a:lnTo>
                  <a:lnTo>
                    <a:pt x="6161" y="1837"/>
                  </a:lnTo>
                  <a:cubicBezTo>
                    <a:pt x="6163" y="1844"/>
                    <a:pt x="6163" y="1853"/>
                    <a:pt x="6163" y="1859"/>
                  </a:cubicBezTo>
                  <a:cubicBezTo>
                    <a:pt x="6165" y="1903"/>
                    <a:pt x="6143" y="1945"/>
                    <a:pt x="6106" y="1967"/>
                  </a:cubicBezTo>
                  <a:cubicBezTo>
                    <a:pt x="6099" y="1969"/>
                    <a:pt x="6093" y="1971"/>
                    <a:pt x="6086" y="1976"/>
                  </a:cubicBezTo>
                  <a:lnTo>
                    <a:pt x="6060" y="1982"/>
                  </a:lnTo>
                  <a:lnTo>
                    <a:pt x="5996" y="1996"/>
                  </a:lnTo>
                  <a:lnTo>
                    <a:pt x="5869" y="2026"/>
                  </a:lnTo>
                  <a:lnTo>
                    <a:pt x="5612" y="2090"/>
                  </a:lnTo>
                  <a:lnTo>
                    <a:pt x="5097" y="2218"/>
                  </a:lnTo>
                  <a:lnTo>
                    <a:pt x="4073" y="2477"/>
                  </a:lnTo>
                  <a:cubicBezTo>
                    <a:pt x="3392" y="2653"/>
                    <a:pt x="2710" y="2833"/>
                    <a:pt x="2031" y="3022"/>
                  </a:cubicBezTo>
                  <a:cubicBezTo>
                    <a:pt x="1352" y="3209"/>
                    <a:pt x="675" y="3407"/>
                    <a:pt x="1" y="3613"/>
                  </a:cubicBezTo>
                  <a:cubicBezTo>
                    <a:pt x="691" y="3468"/>
                    <a:pt x="1379" y="3312"/>
                    <a:pt x="2064" y="3149"/>
                  </a:cubicBezTo>
                  <a:cubicBezTo>
                    <a:pt x="2750" y="2985"/>
                    <a:pt x="3434" y="2813"/>
                    <a:pt x="4115" y="2637"/>
                  </a:cubicBezTo>
                  <a:lnTo>
                    <a:pt x="5137" y="2369"/>
                  </a:lnTo>
                  <a:lnTo>
                    <a:pt x="5649" y="2233"/>
                  </a:lnTo>
                  <a:lnTo>
                    <a:pt x="5904" y="2163"/>
                  </a:lnTo>
                  <a:lnTo>
                    <a:pt x="6029" y="2127"/>
                  </a:lnTo>
                  <a:lnTo>
                    <a:pt x="6093" y="2110"/>
                  </a:lnTo>
                  <a:cubicBezTo>
                    <a:pt x="6104" y="2108"/>
                    <a:pt x="6117" y="2103"/>
                    <a:pt x="6132" y="2099"/>
                  </a:cubicBezTo>
                  <a:cubicBezTo>
                    <a:pt x="6146" y="2092"/>
                    <a:pt x="6159" y="2086"/>
                    <a:pt x="6172" y="2079"/>
                  </a:cubicBezTo>
                  <a:cubicBezTo>
                    <a:pt x="6251" y="2031"/>
                    <a:pt x="6295" y="1943"/>
                    <a:pt x="6286" y="1851"/>
                  </a:cubicBezTo>
                  <a:cubicBezTo>
                    <a:pt x="6286" y="1837"/>
                    <a:pt x="6284" y="1822"/>
                    <a:pt x="6280" y="1809"/>
                  </a:cubicBezTo>
                  <a:lnTo>
                    <a:pt x="6271" y="1776"/>
                  </a:lnTo>
                  <a:lnTo>
                    <a:pt x="6198" y="1521"/>
                  </a:lnTo>
                  <a:lnTo>
                    <a:pt x="6053" y="1013"/>
                  </a:lnTo>
                  <a:cubicBezTo>
                    <a:pt x="5954" y="675"/>
                    <a:pt x="5858" y="336"/>
                    <a:pt x="57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4" name="Google Shape;6624;p46"/>
          <p:cNvSpPr/>
          <p:nvPr/>
        </p:nvSpPr>
        <p:spPr>
          <a:xfrm rot="-138529">
            <a:off x="651391" y="603723"/>
            <a:ext cx="2792567" cy="487914"/>
          </a:xfrm>
          <a:prstGeom prst="rect">
            <a:avLst/>
          </a:prstGeom>
          <a:solidFill>
            <a:schemeClr val="accent1">
              <a:alpha val="368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5" name="Google Shape;6625;p46"/>
          <p:cNvSpPr txBox="1">
            <a:spLocks noGrp="1"/>
          </p:cNvSpPr>
          <p:nvPr>
            <p:ph type="title"/>
          </p:nvPr>
        </p:nvSpPr>
        <p:spPr>
          <a:xfrm>
            <a:off x="749825" y="486198"/>
            <a:ext cx="54033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The Data</a:t>
            </a:r>
            <a:endParaRPr sz="3600" dirty="0">
              <a:solidFill>
                <a:schemeClr val="dk1"/>
              </a:solidFill>
            </a:endParaRPr>
          </a:p>
        </p:txBody>
      </p:sp>
      <p:sp>
        <p:nvSpPr>
          <p:cNvPr id="6630" name="Google Shape;6630;p46"/>
          <p:cNvSpPr txBox="1">
            <a:spLocks noGrp="1"/>
          </p:cNvSpPr>
          <p:nvPr>
            <p:ph type="subTitle" idx="5"/>
          </p:nvPr>
        </p:nvSpPr>
        <p:spPr>
          <a:xfrm flipH="1">
            <a:off x="749825" y="2356595"/>
            <a:ext cx="19287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Big Shoulders Display SemiBold"/>
                <a:ea typeface="Big Shoulders Display SemiBold"/>
                <a:cs typeface="Big Shoulders Display SemiBold"/>
                <a:sym typeface="Big Shoulders Display SemiBold"/>
              </a:rPr>
              <a:t>34K Songs</a:t>
            </a:r>
            <a:endParaRPr b="0" dirty="0">
              <a:latin typeface="Big Shoulders Display SemiBold"/>
              <a:ea typeface="Big Shoulders Display SemiBold"/>
              <a:cs typeface="Big Shoulders Display SemiBold"/>
              <a:sym typeface="Big Shoulders Display SemiBold"/>
            </a:endParaRPr>
          </a:p>
        </p:txBody>
      </p:sp>
      <p:sp>
        <p:nvSpPr>
          <p:cNvPr id="6631" name="Google Shape;6631;p46"/>
          <p:cNvSpPr txBox="1">
            <a:spLocks noGrp="1"/>
          </p:cNvSpPr>
          <p:nvPr>
            <p:ph type="subTitle" idx="6"/>
          </p:nvPr>
        </p:nvSpPr>
        <p:spPr>
          <a:xfrm>
            <a:off x="770075" y="2727258"/>
            <a:ext cx="16068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Pre-gathered &amp; provided</a:t>
            </a:r>
            <a:endParaRPr dirty="0"/>
          </a:p>
        </p:txBody>
      </p:sp>
      <p:sp>
        <p:nvSpPr>
          <p:cNvPr id="6632" name="Google Shape;6632;p46"/>
          <p:cNvSpPr txBox="1">
            <a:spLocks noGrp="1"/>
          </p:cNvSpPr>
          <p:nvPr>
            <p:ph type="subTitle" idx="7"/>
          </p:nvPr>
        </p:nvSpPr>
        <p:spPr>
          <a:xfrm flipH="1">
            <a:off x="2675425" y="2356595"/>
            <a:ext cx="19287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dirty="0">
                <a:latin typeface="Big Shoulders Display SemiBold"/>
                <a:ea typeface="Big Shoulders Display SemiBold"/>
                <a:cs typeface="Big Shoulders Display SemiBold"/>
                <a:sym typeface="Big Shoulders Display SemiBold"/>
              </a:rPr>
              <a:t>X</a:t>
            </a:r>
            <a:r>
              <a:rPr lang="en" b="0" dirty="0">
                <a:latin typeface="Big Shoulders Display SemiBold"/>
                <a:ea typeface="Big Shoulders Display SemiBold"/>
                <a:cs typeface="Big Shoulders Display SemiBold"/>
                <a:sym typeface="Big Shoulders Display SemiBold"/>
              </a:rPr>
              <a:t>xx Songs</a:t>
            </a:r>
            <a:endParaRPr b="0" dirty="0">
              <a:latin typeface="Big Shoulders Display SemiBold"/>
              <a:ea typeface="Big Shoulders Display SemiBold"/>
              <a:cs typeface="Big Shoulders Display SemiBold"/>
              <a:sym typeface="Big Shoulders Display SemiBold"/>
            </a:endParaRPr>
          </a:p>
        </p:txBody>
      </p:sp>
      <p:sp>
        <p:nvSpPr>
          <p:cNvPr id="6633" name="Google Shape;6633;p46"/>
          <p:cNvSpPr txBox="1">
            <a:spLocks noGrp="1"/>
          </p:cNvSpPr>
          <p:nvPr>
            <p:ph type="subTitle" idx="8"/>
          </p:nvPr>
        </p:nvSpPr>
        <p:spPr>
          <a:xfrm>
            <a:off x="2695678" y="2727259"/>
            <a:ext cx="18882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Added via API calls on playlists</a:t>
            </a:r>
            <a:endParaRPr dirty="0"/>
          </a:p>
        </p:txBody>
      </p:sp>
      <p:sp>
        <p:nvSpPr>
          <p:cNvPr id="6634" name="Google Shape;6634;p46"/>
          <p:cNvSpPr/>
          <p:nvPr/>
        </p:nvSpPr>
        <p:spPr>
          <a:xfrm>
            <a:off x="865525" y="2178683"/>
            <a:ext cx="375900" cy="177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5" name="Google Shape;6635;p46"/>
          <p:cNvSpPr/>
          <p:nvPr/>
        </p:nvSpPr>
        <p:spPr>
          <a:xfrm>
            <a:off x="2791800" y="2178683"/>
            <a:ext cx="375900" cy="1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5426;p29">
            <a:extLst>
              <a:ext uri="{FF2B5EF4-FFF2-40B4-BE49-F238E27FC236}">
                <a16:creationId xmlns:a16="http://schemas.microsoft.com/office/drawing/2014/main" id="{BE81B07F-D11F-D022-EA74-6EA397EC993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462171" y="4361009"/>
            <a:ext cx="347292" cy="489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2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3" name="Google Shape;5453;p32"/>
          <p:cNvGrpSpPr/>
          <p:nvPr/>
        </p:nvGrpSpPr>
        <p:grpSpPr>
          <a:xfrm rot="-540649">
            <a:off x="682707" y="-88087"/>
            <a:ext cx="1806551" cy="5172506"/>
            <a:chOff x="3265825" y="1672475"/>
            <a:chExt cx="532550" cy="1524750"/>
          </a:xfrm>
        </p:grpSpPr>
        <p:sp>
          <p:nvSpPr>
            <p:cNvPr id="5454" name="Google Shape;5454;p32"/>
            <p:cNvSpPr/>
            <p:nvPr/>
          </p:nvSpPr>
          <p:spPr>
            <a:xfrm>
              <a:off x="3305600" y="2498850"/>
              <a:ext cx="492775" cy="698375"/>
            </a:xfrm>
            <a:custGeom>
              <a:avLst/>
              <a:gdLst/>
              <a:ahLst/>
              <a:cxnLst/>
              <a:rect l="l" t="t" r="r" b="b"/>
              <a:pathLst>
                <a:path w="19711" h="27935" extrusionOk="0">
                  <a:moveTo>
                    <a:pt x="2576" y="1"/>
                  </a:moveTo>
                  <a:cubicBezTo>
                    <a:pt x="2230" y="1"/>
                    <a:pt x="1836" y="258"/>
                    <a:pt x="1611" y="559"/>
                  </a:cubicBezTo>
                  <a:cubicBezTo>
                    <a:pt x="691" y="1796"/>
                    <a:pt x="836" y="3528"/>
                    <a:pt x="1306" y="4994"/>
                  </a:cubicBezTo>
                  <a:cubicBezTo>
                    <a:pt x="1776" y="6462"/>
                    <a:pt x="2532" y="7853"/>
                    <a:pt x="2723" y="9383"/>
                  </a:cubicBezTo>
                  <a:cubicBezTo>
                    <a:pt x="2833" y="10242"/>
                    <a:pt x="2759" y="11104"/>
                    <a:pt x="2578" y="11952"/>
                  </a:cubicBezTo>
                  <a:cubicBezTo>
                    <a:pt x="2396" y="12822"/>
                    <a:pt x="2102" y="13680"/>
                    <a:pt x="1781" y="14508"/>
                  </a:cubicBezTo>
                  <a:cubicBezTo>
                    <a:pt x="1150" y="16145"/>
                    <a:pt x="405" y="17767"/>
                    <a:pt x="170" y="19508"/>
                  </a:cubicBezTo>
                  <a:cubicBezTo>
                    <a:pt x="0" y="20761"/>
                    <a:pt x="104" y="22033"/>
                    <a:pt x="469" y="23244"/>
                  </a:cubicBezTo>
                  <a:cubicBezTo>
                    <a:pt x="682" y="23943"/>
                    <a:pt x="987" y="24624"/>
                    <a:pt x="1449" y="25194"/>
                  </a:cubicBezTo>
                  <a:cubicBezTo>
                    <a:pt x="2088" y="25983"/>
                    <a:pt x="2998" y="26512"/>
                    <a:pt x="3937" y="26906"/>
                  </a:cubicBezTo>
                  <a:cubicBezTo>
                    <a:pt x="5148" y="27411"/>
                    <a:pt x="6442" y="27791"/>
                    <a:pt x="7752" y="27877"/>
                  </a:cubicBezTo>
                  <a:cubicBezTo>
                    <a:pt x="8121" y="27899"/>
                    <a:pt x="8499" y="27917"/>
                    <a:pt x="8888" y="27926"/>
                  </a:cubicBezTo>
                  <a:cubicBezTo>
                    <a:pt x="9140" y="27932"/>
                    <a:pt x="9389" y="27935"/>
                    <a:pt x="9635" y="27935"/>
                  </a:cubicBezTo>
                  <a:cubicBezTo>
                    <a:pt x="14251" y="27935"/>
                    <a:pt x="17834" y="26831"/>
                    <a:pt x="18747" y="23618"/>
                  </a:cubicBezTo>
                  <a:cubicBezTo>
                    <a:pt x="19710" y="20233"/>
                    <a:pt x="18666" y="17273"/>
                    <a:pt x="17701" y="15877"/>
                  </a:cubicBezTo>
                  <a:cubicBezTo>
                    <a:pt x="16736" y="14482"/>
                    <a:pt x="15787" y="12477"/>
                    <a:pt x="16671" y="10014"/>
                  </a:cubicBezTo>
                  <a:cubicBezTo>
                    <a:pt x="17556" y="7550"/>
                    <a:pt x="18684" y="4642"/>
                    <a:pt x="16486" y="3324"/>
                  </a:cubicBezTo>
                  <a:cubicBezTo>
                    <a:pt x="16215" y="3160"/>
                    <a:pt x="16003" y="3089"/>
                    <a:pt x="15836" y="3089"/>
                  </a:cubicBezTo>
                  <a:cubicBezTo>
                    <a:pt x="14733" y="3089"/>
                    <a:pt x="15515" y="6198"/>
                    <a:pt x="13433" y="6816"/>
                  </a:cubicBezTo>
                  <a:cubicBezTo>
                    <a:pt x="13207" y="6883"/>
                    <a:pt x="12988" y="6911"/>
                    <a:pt x="12782" y="6911"/>
                  </a:cubicBezTo>
                  <a:cubicBezTo>
                    <a:pt x="11750" y="6911"/>
                    <a:pt x="11015" y="6205"/>
                    <a:pt x="10978" y="6170"/>
                  </a:cubicBezTo>
                  <a:lnTo>
                    <a:pt x="10978" y="6170"/>
                  </a:lnTo>
                  <a:lnTo>
                    <a:pt x="11005" y="7335"/>
                  </a:lnTo>
                  <a:cubicBezTo>
                    <a:pt x="11271" y="7665"/>
                    <a:pt x="11748" y="8035"/>
                    <a:pt x="12551" y="8035"/>
                  </a:cubicBezTo>
                  <a:cubicBezTo>
                    <a:pt x="12960" y="8035"/>
                    <a:pt x="13454" y="7939"/>
                    <a:pt x="14049" y="7693"/>
                  </a:cubicBezTo>
                  <a:cubicBezTo>
                    <a:pt x="16388" y="6728"/>
                    <a:pt x="15642" y="4134"/>
                    <a:pt x="16135" y="4134"/>
                  </a:cubicBezTo>
                  <a:cubicBezTo>
                    <a:pt x="16212" y="4134"/>
                    <a:pt x="16321" y="4198"/>
                    <a:pt x="16477" y="4343"/>
                  </a:cubicBezTo>
                  <a:cubicBezTo>
                    <a:pt x="17624" y="5414"/>
                    <a:pt x="16844" y="7462"/>
                    <a:pt x="15895" y="10012"/>
                  </a:cubicBezTo>
                  <a:cubicBezTo>
                    <a:pt x="14945" y="12561"/>
                    <a:pt x="15728" y="13636"/>
                    <a:pt x="17101" y="16416"/>
                  </a:cubicBezTo>
                  <a:cubicBezTo>
                    <a:pt x="18477" y="19194"/>
                    <a:pt x="18699" y="21093"/>
                    <a:pt x="17774" y="21387"/>
                  </a:cubicBezTo>
                  <a:cubicBezTo>
                    <a:pt x="17688" y="21416"/>
                    <a:pt x="17600" y="21433"/>
                    <a:pt x="17512" y="21440"/>
                  </a:cubicBezTo>
                  <a:cubicBezTo>
                    <a:pt x="17433" y="21895"/>
                    <a:pt x="17198" y="22306"/>
                    <a:pt x="16849" y="22603"/>
                  </a:cubicBezTo>
                  <a:cubicBezTo>
                    <a:pt x="17339" y="23244"/>
                    <a:pt x="17668" y="23884"/>
                    <a:pt x="17389" y="24134"/>
                  </a:cubicBezTo>
                  <a:cubicBezTo>
                    <a:pt x="17303" y="24211"/>
                    <a:pt x="17183" y="24245"/>
                    <a:pt x="17038" y="24245"/>
                  </a:cubicBezTo>
                  <a:cubicBezTo>
                    <a:pt x="16763" y="24245"/>
                    <a:pt x="16400" y="24121"/>
                    <a:pt x="16011" y="23926"/>
                  </a:cubicBezTo>
                  <a:cubicBezTo>
                    <a:pt x="15240" y="24897"/>
                    <a:pt x="14071" y="25499"/>
                    <a:pt x="12857" y="25776"/>
                  </a:cubicBezTo>
                  <a:cubicBezTo>
                    <a:pt x="12136" y="25941"/>
                    <a:pt x="11398" y="26000"/>
                    <a:pt x="10657" y="26000"/>
                  </a:cubicBezTo>
                  <a:cubicBezTo>
                    <a:pt x="10142" y="26000"/>
                    <a:pt x="9626" y="25971"/>
                    <a:pt x="9115" y="25930"/>
                  </a:cubicBezTo>
                  <a:cubicBezTo>
                    <a:pt x="7682" y="25813"/>
                    <a:pt x="6238" y="25596"/>
                    <a:pt x="4917" y="25027"/>
                  </a:cubicBezTo>
                  <a:cubicBezTo>
                    <a:pt x="3596" y="24457"/>
                    <a:pt x="2400" y="23506"/>
                    <a:pt x="1772" y="22218"/>
                  </a:cubicBezTo>
                  <a:cubicBezTo>
                    <a:pt x="1099" y="20847"/>
                    <a:pt x="1126" y="19227"/>
                    <a:pt x="1484" y="17741"/>
                  </a:cubicBezTo>
                  <a:cubicBezTo>
                    <a:pt x="1840" y="16258"/>
                    <a:pt x="2502" y="14866"/>
                    <a:pt x="3073" y="13451"/>
                  </a:cubicBezTo>
                  <a:cubicBezTo>
                    <a:pt x="3523" y="12330"/>
                    <a:pt x="3926" y="11150"/>
                    <a:pt x="3849" y="9946"/>
                  </a:cubicBezTo>
                  <a:cubicBezTo>
                    <a:pt x="3752" y="8425"/>
                    <a:pt x="2908" y="7066"/>
                    <a:pt x="2392" y="5631"/>
                  </a:cubicBezTo>
                  <a:cubicBezTo>
                    <a:pt x="2189" y="5069"/>
                    <a:pt x="2040" y="4423"/>
                    <a:pt x="2315" y="3891"/>
                  </a:cubicBezTo>
                  <a:cubicBezTo>
                    <a:pt x="2385" y="3759"/>
                    <a:pt x="2493" y="3627"/>
                    <a:pt x="2640" y="3601"/>
                  </a:cubicBezTo>
                  <a:cubicBezTo>
                    <a:pt x="2661" y="3597"/>
                    <a:pt x="2681" y="3595"/>
                    <a:pt x="2701" y="3595"/>
                  </a:cubicBezTo>
                  <a:cubicBezTo>
                    <a:pt x="2862" y="3595"/>
                    <a:pt x="3011" y="3712"/>
                    <a:pt x="3134" y="3827"/>
                  </a:cubicBezTo>
                  <a:cubicBezTo>
                    <a:pt x="3987" y="4631"/>
                    <a:pt x="4719" y="5706"/>
                    <a:pt x="5816" y="6053"/>
                  </a:cubicBezTo>
                  <a:cubicBezTo>
                    <a:pt x="5849" y="5856"/>
                    <a:pt x="5952" y="5721"/>
                    <a:pt x="6134" y="5579"/>
                  </a:cubicBezTo>
                  <a:cubicBezTo>
                    <a:pt x="6224" y="5510"/>
                    <a:pt x="6335" y="5483"/>
                    <a:pt x="6454" y="5483"/>
                  </a:cubicBezTo>
                  <a:cubicBezTo>
                    <a:pt x="6912" y="5483"/>
                    <a:pt x="7499" y="5880"/>
                    <a:pt x="7499" y="5880"/>
                  </a:cubicBezTo>
                  <a:lnTo>
                    <a:pt x="7532" y="2759"/>
                  </a:lnTo>
                  <a:lnTo>
                    <a:pt x="7532" y="2759"/>
                  </a:lnTo>
                  <a:cubicBezTo>
                    <a:pt x="7532" y="2759"/>
                    <a:pt x="7178" y="4067"/>
                    <a:pt x="5750" y="4067"/>
                  </a:cubicBezTo>
                  <a:cubicBezTo>
                    <a:pt x="5543" y="4067"/>
                    <a:pt x="5314" y="4039"/>
                    <a:pt x="5060" y="3976"/>
                  </a:cubicBezTo>
                  <a:cubicBezTo>
                    <a:pt x="4849" y="3926"/>
                    <a:pt x="4653" y="3827"/>
                    <a:pt x="4488" y="3686"/>
                  </a:cubicBezTo>
                  <a:cubicBezTo>
                    <a:pt x="3704" y="3078"/>
                    <a:pt x="3211" y="2104"/>
                    <a:pt x="3196" y="1115"/>
                  </a:cubicBezTo>
                  <a:cubicBezTo>
                    <a:pt x="3192" y="785"/>
                    <a:pt x="3220" y="414"/>
                    <a:pt x="2994" y="174"/>
                  </a:cubicBezTo>
                  <a:cubicBezTo>
                    <a:pt x="2877" y="52"/>
                    <a:pt x="2731" y="1"/>
                    <a:pt x="2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32"/>
            <p:cNvSpPr/>
            <p:nvPr/>
          </p:nvSpPr>
          <p:spPr>
            <a:xfrm>
              <a:off x="3405225" y="2602225"/>
              <a:ext cx="367925" cy="432725"/>
            </a:xfrm>
            <a:custGeom>
              <a:avLst/>
              <a:gdLst/>
              <a:ahLst/>
              <a:cxnLst/>
              <a:rect l="l" t="t" r="r" b="b"/>
              <a:pathLst>
                <a:path w="14717" h="17309" extrusionOk="0">
                  <a:moveTo>
                    <a:pt x="3544" y="4496"/>
                  </a:moveTo>
                  <a:cubicBezTo>
                    <a:pt x="3548" y="4496"/>
                    <a:pt x="3552" y="4496"/>
                    <a:pt x="3556" y="4496"/>
                  </a:cubicBezTo>
                  <a:lnTo>
                    <a:pt x="7020" y="4580"/>
                  </a:lnTo>
                  <a:cubicBezTo>
                    <a:pt x="7305" y="4586"/>
                    <a:pt x="7532" y="4824"/>
                    <a:pt x="7525" y="5107"/>
                  </a:cubicBezTo>
                  <a:cubicBezTo>
                    <a:pt x="7521" y="5244"/>
                    <a:pt x="7464" y="5373"/>
                    <a:pt x="7365" y="5466"/>
                  </a:cubicBezTo>
                  <a:cubicBezTo>
                    <a:pt x="7270" y="5556"/>
                    <a:pt x="7142" y="5609"/>
                    <a:pt x="7011" y="5609"/>
                  </a:cubicBezTo>
                  <a:cubicBezTo>
                    <a:pt x="7006" y="5609"/>
                    <a:pt x="7001" y="5609"/>
                    <a:pt x="6996" y="5608"/>
                  </a:cubicBezTo>
                  <a:lnTo>
                    <a:pt x="3532" y="5527"/>
                  </a:lnTo>
                  <a:cubicBezTo>
                    <a:pt x="3248" y="5518"/>
                    <a:pt x="3022" y="5283"/>
                    <a:pt x="3029" y="5000"/>
                  </a:cubicBezTo>
                  <a:cubicBezTo>
                    <a:pt x="3035" y="4718"/>
                    <a:pt x="3266" y="4496"/>
                    <a:pt x="3544" y="4496"/>
                  </a:cubicBezTo>
                  <a:close/>
                  <a:moveTo>
                    <a:pt x="3434" y="7944"/>
                  </a:moveTo>
                  <a:cubicBezTo>
                    <a:pt x="3443" y="7944"/>
                    <a:pt x="3452" y="7944"/>
                    <a:pt x="3462" y="7945"/>
                  </a:cubicBezTo>
                  <a:lnTo>
                    <a:pt x="6947" y="8028"/>
                  </a:lnTo>
                  <a:cubicBezTo>
                    <a:pt x="7226" y="8035"/>
                    <a:pt x="7446" y="8265"/>
                    <a:pt x="7442" y="8545"/>
                  </a:cubicBezTo>
                  <a:lnTo>
                    <a:pt x="7439" y="8545"/>
                  </a:lnTo>
                  <a:cubicBezTo>
                    <a:pt x="7431" y="8820"/>
                    <a:pt x="7207" y="9037"/>
                    <a:pt x="6935" y="9037"/>
                  </a:cubicBezTo>
                  <a:cubicBezTo>
                    <a:pt x="6931" y="9037"/>
                    <a:pt x="6927" y="9037"/>
                    <a:pt x="6923" y="9037"/>
                  </a:cubicBezTo>
                  <a:lnTo>
                    <a:pt x="3437" y="8953"/>
                  </a:lnTo>
                  <a:cubicBezTo>
                    <a:pt x="3154" y="8951"/>
                    <a:pt x="2927" y="8718"/>
                    <a:pt x="2934" y="8435"/>
                  </a:cubicBezTo>
                  <a:cubicBezTo>
                    <a:pt x="2940" y="8163"/>
                    <a:pt x="3163" y="7944"/>
                    <a:pt x="3434" y="7944"/>
                  </a:cubicBezTo>
                  <a:close/>
                  <a:moveTo>
                    <a:pt x="10204" y="5121"/>
                  </a:moveTo>
                  <a:cubicBezTo>
                    <a:pt x="10303" y="5121"/>
                    <a:pt x="10400" y="5142"/>
                    <a:pt x="10488" y="5189"/>
                  </a:cubicBezTo>
                  <a:cubicBezTo>
                    <a:pt x="10723" y="5312"/>
                    <a:pt x="10839" y="5593"/>
                    <a:pt x="10850" y="5857"/>
                  </a:cubicBezTo>
                  <a:cubicBezTo>
                    <a:pt x="10861" y="6123"/>
                    <a:pt x="10782" y="6382"/>
                    <a:pt x="10716" y="6639"/>
                  </a:cubicBezTo>
                  <a:cubicBezTo>
                    <a:pt x="10532" y="7371"/>
                    <a:pt x="10455" y="8127"/>
                    <a:pt x="10492" y="8881"/>
                  </a:cubicBezTo>
                  <a:cubicBezTo>
                    <a:pt x="10508" y="9208"/>
                    <a:pt x="10541" y="9556"/>
                    <a:pt x="10398" y="9854"/>
                  </a:cubicBezTo>
                  <a:cubicBezTo>
                    <a:pt x="10356" y="9938"/>
                    <a:pt x="10297" y="10019"/>
                    <a:pt x="10215" y="10063"/>
                  </a:cubicBezTo>
                  <a:cubicBezTo>
                    <a:pt x="10170" y="10087"/>
                    <a:pt x="10123" y="10097"/>
                    <a:pt x="10076" y="10097"/>
                  </a:cubicBezTo>
                  <a:cubicBezTo>
                    <a:pt x="9892" y="10097"/>
                    <a:pt x="9705" y="9935"/>
                    <a:pt x="9582" y="9778"/>
                  </a:cubicBezTo>
                  <a:cubicBezTo>
                    <a:pt x="9000" y="9022"/>
                    <a:pt x="8730" y="8039"/>
                    <a:pt x="8817" y="7092"/>
                  </a:cubicBezTo>
                  <a:lnTo>
                    <a:pt x="8824" y="7092"/>
                  </a:lnTo>
                  <a:cubicBezTo>
                    <a:pt x="8875" y="6582"/>
                    <a:pt x="9057" y="6094"/>
                    <a:pt x="9354" y="5674"/>
                  </a:cubicBezTo>
                  <a:cubicBezTo>
                    <a:pt x="9481" y="5490"/>
                    <a:pt x="9639" y="5320"/>
                    <a:pt x="9839" y="5215"/>
                  </a:cubicBezTo>
                  <a:cubicBezTo>
                    <a:pt x="9951" y="5156"/>
                    <a:pt x="10078" y="5121"/>
                    <a:pt x="10204" y="5121"/>
                  </a:cubicBezTo>
                  <a:close/>
                  <a:moveTo>
                    <a:pt x="3587" y="11478"/>
                  </a:moveTo>
                  <a:cubicBezTo>
                    <a:pt x="3592" y="11478"/>
                    <a:pt x="3596" y="11479"/>
                    <a:pt x="3600" y="11479"/>
                  </a:cubicBezTo>
                  <a:cubicBezTo>
                    <a:pt x="3618" y="11479"/>
                    <a:pt x="3633" y="11481"/>
                    <a:pt x="3651" y="11483"/>
                  </a:cubicBezTo>
                  <a:lnTo>
                    <a:pt x="7110" y="11918"/>
                  </a:lnTo>
                  <a:cubicBezTo>
                    <a:pt x="7385" y="11953"/>
                    <a:pt x="7582" y="12206"/>
                    <a:pt x="7549" y="12483"/>
                  </a:cubicBezTo>
                  <a:lnTo>
                    <a:pt x="7547" y="12483"/>
                  </a:lnTo>
                  <a:cubicBezTo>
                    <a:pt x="7515" y="12734"/>
                    <a:pt x="7300" y="12923"/>
                    <a:pt x="7046" y="12923"/>
                  </a:cubicBezTo>
                  <a:cubicBezTo>
                    <a:pt x="7042" y="12923"/>
                    <a:pt x="7037" y="12923"/>
                    <a:pt x="7033" y="12923"/>
                  </a:cubicBezTo>
                  <a:cubicBezTo>
                    <a:pt x="7015" y="12923"/>
                    <a:pt x="7000" y="12920"/>
                    <a:pt x="6982" y="12920"/>
                  </a:cubicBezTo>
                  <a:lnTo>
                    <a:pt x="3525" y="12483"/>
                  </a:lnTo>
                  <a:cubicBezTo>
                    <a:pt x="3257" y="12450"/>
                    <a:pt x="3064" y="12213"/>
                    <a:pt x="3086" y="11945"/>
                  </a:cubicBezTo>
                  <a:cubicBezTo>
                    <a:pt x="3105" y="11683"/>
                    <a:pt x="3325" y="11478"/>
                    <a:pt x="3587" y="11478"/>
                  </a:cubicBezTo>
                  <a:close/>
                  <a:moveTo>
                    <a:pt x="9128" y="11650"/>
                  </a:moveTo>
                  <a:cubicBezTo>
                    <a:pt x="9248" y="11650"/>
                    <a:pt x="9369" y="11674"/>
                    <a:pt x="9483" y="11725"/>
                  </a:cubicBezTo>
                  <a:cubicBezTo>
                    <a:pt x="9806" y="11870"/>
                    <a:pt x="10011" y="12195"/>
                    <a:pt x="10000" y="12549"/>
                  </a:cubicBezTo>
                  <a:cubicBezTo>
                    <a:pt x="9989" y="13022"/>
                    <a:pt x="9600" y="13398"/>
                    <a:pt x="9130" y="13398"/>
                  </a:cubicBezTo>
                  <a:cubicBezTo>
                    <a:pt x="9122" y="13398"/>
                    <a:pt x="9114" y="13397"/>
                    <a:pt x="9105" y="13397"/>
                  </a:cubicBezTo>
                  <a:cubicBezTo>
                    <a:pt x="8752" y="13388"/>
                    <a:pt x="8437" y="13169"/>
                    <a:pt x="8312" y="12837"/>
                  </a:cubicBezTo>
                  <a:cubicBezTo>
                    <a:pt x="8185" y="12507"/>
                    <a:pt x="8268" y="12134"/>
                    <a:pt x="8525" y="11890"/>
                  </a:cubicBezTo>
                  <a:cubicBezTo>
                    <a:pt x="8691" y="11732"/>
                    <a:pt x="8908" y="11650"/>
                    <a:pt x="9128" y="11650"/>
                  </a:cubicBezTo>
                  <a:close/>
                  <a:moveTo>
                    <a:pt x="11118" y="12804"/>
                  </a:moveTo>
                  <a:cubicBezTo>
                    <a:pt x="11239" y="12804"/>
                    <a:pt x="11361" y="12829"/>
                    <a:pt x="11477" y="12881"/>
                  </a:cubicBezTo>
                  <a:cubicBezTo>
                    <a:pt x="11800" y="13024"/>
                    <a:pt x="12006" y="13351"/>
                    <a:pt x="11995" y="13705"/>
                  </a:cubicBezTo>
                  <a:cubicBezTo>
                    <a:pt x="11982" y="14182"/>
                    <a:pt x="11591" y="14558"/>
                    <a:pt x="11119" y="14558"/>
                  </a:cubicBezTo>
                  <a:cubicBezTo>
                    <a:pt x="11112" y="14558"/>
                    <a:pt x="11106" y="14558"/>
                    <a:pt x="11099" y="14558"/>
                  </a:cubicBezTo>
                  <a:cubicBezTo>
                    <a:pt x="10743" y="14549"/>
                    <a:pt x="10428" y="14327"/>
                    <a:pt x="10301" y="13995"/>
                  </a:cubicBezTo>
                  <a:cubicBezTo>
                    <a:pt x="10174" y="13663"/>
                    <a:pt x="10259" y="13290"/>
                    <a:pt x="10516" y="13046"/>
                  </a:cubicBezTo>
                  <a:cubicBezTo>
                    <a:pt x="10682" y="12887"/>
                    <a:pt x="10898" y="12804"/>
                    <a:pt x="11118" y="12804"/>
                  </a:cubicBezTo>
                  <a:close/>
                  <a:moveTo>
                    <a:pt x="12890" y="14245"/>
                  </a:moveTo>
                  <a:cubicBezTo>
                    <a:pt x="13013" y="14245"/>
                    <a:pt x="13137" y="14270"/>
                    <a:pt x="13255" y="14323"/>
                  </a:cubicBezTo>
                  <a:cubicBezTo>
                    <a:pt x="13587" y="14472"/>
                    <a:pt x="13798" y="14806"/>
                    <a:pt x="13787" y="15169"/>
                  </a:cubicBezTo>
                  <a:cubicBezTo>
                    <a:pt x="13774" y="15655"/>
                    <a:pt x="13376" y="16042"/>
                    <a:pt x="12892" y="16042"/>
                  </a:cubicBezTo>
                  <a:cubicBezTo>
                    <a:pt x="12884" y="16042"/>
                    <a:pt x="12876" y="16041"/>
                    <a:pt x="12868" y="16041"/>
                  </a:cubicBezTo>
                  <a:cubicBezTo>
                    <a:pt x="12503" y="16030"/>
                    <a:pt x="12182" y="15804"/>
                    <a:pt x="12053" y="15465"/>
                  </a:cubicBezTo>
                  <a:cubicBezTo>
                    <a:pt x="11921" y="15127"/>
                    <a:pt x="12009" y="14742"/>
                    <a:pt x="12272" y="14492"/>
                  </a:cubicBezTo>
                  <a:cubicBezTo>
                    <a:pt x="12443" y="14330"/>
                    <a:pt x="12665" y="14245"/>
                    <a:pt x="12890" y="14245"/>
                  </a:cubicBezTo>
                  <a:close/>
                  <a:moveTo>
                    <a:pt x="12151" y="0"/>
                  </a:moveTo>
                  <a:cubicBezTo>
                    <a:pt x="11659" y="0"/>
                    <a:pt x="12402" y="2594"/>
                    <a:pt x="10066" y="3560"/>
                  </a:cubicBezTo>
                  <a:cubicBezTo>
                    <a:pt x="9473" y="3805"/>
                    <a:pt x="8979" y="3901"/>
                    <a:pt x="8570" y="3901"/>
                  </a:cubicBezTo>
                  <a:cubicBezTo>
                    <a:pt x="7765" y="3901"/>
                    <a:pt x="7287" y="3530"/>
                    <a:pt x="7022" y="3200"/>
                  </a:cubicBezTo>
                  <a:lnTo>
                    <a:pt x="7022" y="3200"/>
                  </a:lnTo>
                  <a:lnTo>
                    <a:pt x="7042" y="4118"/>
                  </a:lnTo>
                  <a:lnTo>
                    <a:pt x="7042" y="4118"/>
                  </a:lnTo>
                  <a:lnTo>
                    <a:pt x="3494" y="4033"/>
                  </a:lnTo>
                  <a:lnTo>
                    <a:pt x="3516" y="1745"/>
                  </a:lnTo>
                  <a:cubicBezTo>
                    <a:pt x="3516" y="1745"/>
                    <a:pt x="2930" y="1347"/>
                    <a:pt x="2473" y="1347"/>
                  </a:cubicBezTo>
                  <a:cubicBezTo>
                    <a:pt x="2354" y="1347"/>
                    <a:pt x="2243" y="1375"/>
                    <a:pt x="2154" y="1444"/>
                  </a:cubicBezTo>
                  <a:cubicBezTo>
                    <a:pt x="1969" y="1586"/>
                    <a:pt x="1866" y="1721"/>
                    <a:pt x="1833" y="1918"/>
                  </a:cubicBezTo>
                  <a:cubicBezTo>
                    <a:pt x="1787" y="2182"/>
                    <a:pt x="1862" y="2558"/>
                    <a:pt x="2024" y="3217"/>
                  </a:cubicBezTo>
                  <a:cubicBezTo>
                    <a:pt x="2308" y="4371"/>
                    <a:pt x="2699" y="6775"/>
                    <a:pt x="1343" y="9061"/>
                  </a:cubicBezTo>
                  <a:cubicBezTo>
                    <a:pt x="0" y="11331"/>
                    <a:pt x="334" y="14448"/>
                    <a:pt x="2982" y="14683"/>
                  </a:cubicBezTo>
                  <a:lnTo>
                    <a:pt x="2993" y="14226"/>
                  </a:lnTo>
                  <a:cubicBezTo>
                    <a:pt x="3000" y="13991"/>
                    <a:pt x="3191" y="13806"/>
                    <a:pt x="3425" y="13806"/>
                  </a:cubicBezTo>
                  <a:cubicBezTo>
                    <a:pt x="3427" y="13806"/>
                    <a:pt x="3430" y="13806"/>
                    <a:pt x="3433" y="13806"/>
                  </a:cubicBezTo>
                  <a:lnTo>
                    <a:pt x="7226" y="13896"/>
                  </a:lnTo>
                  <a:cubicBezTo>
                    <a:pt x="7464" y="13903"/>
                    <a:pt x="7653" y="14101"/>
                    <a:pt x="7648" y="14338"/>
                  </a:cubicBezTo>
                  <a:lnTo>
                    <a:pt x="7642" y="14595"/>
                  </a:lnTo>
                  <a:cubicBezTo>
                    <a:pt x="7730" y="14561"/>
                    <a:pt x="7996" y="14474"/>
                    <a:pt x="8398" y="14474"/>
                  </a:cubicBezTo>
                  <a:cubicBezTo>
                    <a:pt x="8953" y="14474"/>
                    <a:pt x="9768" y="14641"/>
                    <a:pt x="10730" y="15347"/>
                  </a:cubicBezTo>
                  <a:cubicBezTo>
                    <a:pt x="12309" y="16507"/>
                    <a:pt x="12755" y="17308"/>
                    <a:pt x="13447" y="17308"/>
                  </a:cubicBezTo>
                  <a:cubicBezTo>
                    <a:pt x="13474" y="17308"/>
                    <a:pt x="13500" y="17307"/>
                    <a:pt x="13527" y="17305"/>
                  </a:cubicBezTo>
                  <a:cubicBezTo>
                    <a:pt x="13617" y="17298"/>
                    <a:pt x="13705" y="17281"/>
                    <a:pt x="13789" y="17254"/>
                  </a:cubicBezTo>
                  <a:cubicBezTo>
                    <a:pt x="14716" y="16958"/>
                    <a:pt x="14492" y="15059"/>
                    <a:pt x="13119" y="12281"/>
                  </a:cubicBezTo>
                  <a:cubicBezTo>
                    <a:pt x="11745" y="9503"/>
                    <a:pt x="10963" y="8426"/>
                    <a:pt x="11912" y="5877"/>
                  </a:cubicBezTo>
                  <a:cubicBezTo>
                    <a:pt x="12861" y="3327"/>
                    <a:pt x="13642" y="1279"/>
                    <a:pt x="12494" y="211"/>
                  </a:cubicBezTo>
                  <a:cubicBezTo>
                    <a:pt x="12338" y="65"/>
                    <a:pt x="12229" y="0"/>
                    <a:pt x="12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32"/>
            <p:cNvSpPr/>
            <p:nvPr/>
          </p:nvSpPr>
          <p:spPr>
            <a:xfrm>
              <a:off x="3333125" y="2588700"/>
              <a:ext cx="410300" cy="560150"/>
            </a:xfrm>
            <a:custGeom>
              <a:avLst/>
              <a:gdLst/>
              <a:ahLst/>
              <a:cxnLst/>
              <a:rect l="l" t="t" r="r" b="b"/>
              <a:pathLst>
                <a:path w="16412" h="22406" extrusionOk="0">
                  <a:moveTo>
                    <a:pt x="2001" y="14236"/>
                  </a:moveTo>
                  <a:cubicBezTo>
                    <a:pt x="2186" y="14236"/>
                    <a:pt x="2373" y="14287"/>
                    <a:pt x="2541" y="14395"/>
                  </a:cubicBezTo>
                  <a:cubicBezTo>
                    <a:pt x="2814" y="14573"/>
                    <a:pt x="2983" y="14872"/>
                    <a:pt x="3077" y="15182"/>
                  </a:cubicBezTo>
                  <a:cubicBezTo>
                    <a:pt x="3174" y="15492"/>
                    <a:pt x="3203" y="15817"/>
                    <a:pt x="3253" y="16136"/>
                  </a:cubicBezTo>
                  <a:cubicBezTo>
                    <a:pt x="3319" y="16567"/>
                    <a:pt x="3431" y="16991"/>
                    <a:pt x="3587" y="17398"/>
                  </a:cubicBezTo>
                  <a:cubicBezTo>
                    <a:pt x="3833" y="18033"/>
                    <a:pt x="4196" y="18617"/>
                    <a:pt x="4464" y="19241"/>
                  </a:cubicBezTo>
                  <a:cubicBezTo>
                    <a:pt x="4541" y="19420"/>
                    <a:pt x="4605" y="19639"/>
                    <a:pt x="4484" y="19789"/>
                  </a:cubicBezTo>
                  <a:cubicBezTo>
                    <a:pt x="4418" y="19870"/>
                    <a:pt x="4310" y="19910"/>
                    <a:pt x="4209" y="19934"/>
                  </a:cubicBezTo>
                  <a:cubicBezTo>
                    <a:pt x="4097" y="19959"/>
                    <a:pt x="3983" y="19971"/>
                    <a:pt x="3868" y="19971"/>
                  </a:cubicBezTo>
                  <a:cubicBezTo>
                    <a:pt x="3535" y="19971"/>
                    <a:pt x="3202" y="19870"/>
                    <a:pt x="2910" y="19703"/>
                  </a:cubicBezTo>
                  <a:cubicBezTo>
                    <a:pt x="2519" y="19479"/>
                    <a:pt x="2203" y="19147"/>
                    <a:pt x="1939" y="18784"/>
                  </a:cubicBezTo>
                  <a:cubicBezTo>
                    <a:pt x="1269" y="17848"/>
                    <a:pt x="930" y="16716"/>
                    <a:pt x="981" y="15567"/>
                  </a:cubicBezTo>
                  <a:lnTo>
                    <a:pt x="981" y="15562"/>
                  </a:lnTo>
                  <a:cubicBezTo>
                    <a:pt x="970" y="15286"/>
                    <a:pt x="990" y="15006"/>
                    <a:pt x="1119" y="14765"/>
                  </a:cubicBezTo>
                  <a:cubicBezTo>
                    <a:pt x="1300" y="14426"/>
                    <a:pt x="1646" y="14236"/>
                    <a:pt x="2001" y="14236"/>
                  </a:cubicBezTo>
                  <a:close/>
                  <a:moveTo>
                    <a:pt x="1601" y="1"/>
                  </a:moveTo>
                  <a:cubicBezTo>
                    <a:pt x="1580" y="1"/>
                    <a:pt x="1560" y="3"/>
                    <a:pt x="1539" y="7"/>
                  </a:cubicBezTo>
                  <a:cubicBezTo>
                    <a:pt x="1392" y="35"/>
                    <a:pt x="1284" y="165"/>
                    <a:pt x="1216" y="297"/>
                  </a:cubicBezTo>
                  <a:cubicBezTo>
                    <a:pt x="941" y="829"/>
                    <a:pt x="1088" y="1475"/>
                    <a:pt x="1291" y="2037"/>
                  </a:cubicBezTo>
                  <a:cubicBezTo>
                    <a:pt x="1807" y="3470"/>
                    <a:pt x="2651" y="4829"/>
                    <a:pt x="2750" y="6352"/>
                  </a:cubicBezTo>
                  <a:cubicBezTo>
                    <a:pt x="2827" y="7556"/>
                    <a:pt x="2422" y="8736"/>
                    <a:pt x="1972" y="9857"/>
                  </a:cubicBezTo>
                  <a:cubicBezTo>
                    <a:pt x="1401" y="11272"/>
                    <a:pt x="739" y="12664"/>
                    <a:pt x="383" y="14147"/>
                  </a:cubicBezTo>
                  <a:cubicBezTo>
                    <a:pt x="27" y="15631"/>
                    <a:pt x="1" y="17253"/>
                    <a:pt x="673" y="18624"/>
                  </a:cubicBezTo>
                  <a:cubicBezTo>
                    <a:pt x="1302" y="19912"/>
                    <a:pt x="2497" y="20863"/>
                    <a:pt x="3816" y="21433"/>
                  </a:cubicBezTo>
                  <a:cubicBezTo>
                    <a:pt x="5135" y="22002"/>
                    <a:pt x="6581" y="22219"/>
                    <a:pt x="8014" y="22336"/>
                  </a:cubicBezTo>
                  <a:cubicBezTo>
                    <a:pt x="8526" y="22377"/>
                    <a:pt x="9042" y="22406"/>
                    <a:pt x="9557" y="22406"/>
                  </a:cubicBezTo>
                  <a:cubicBezTo>
                    <a:pt x="10297" y="22406"/>
                    <a:pt x="11035" y="22347"/>
                    <a:pt x="11756" y="22182"/>
                  </a:cubicBezTo>
                  <a:cubicBezTo>
                    <a:pt x="12970" y="21905"/>
                    <a:pt x="14139" y="21303"/>
                    <a:pt x="14910" y="20332"/>
                  </a:cubicBezTo>
                  <a:cubicBezTo>
                    <a:pt x="14117" y="19936"/>
                    <a:pt x="13214" y="19241"/>
                    <a:pt x="12752" y="18718"/>
                  </a:cubicBezTo>
                  <a:cubicBezTo>
                    <a:pt x="11945" y="17804"/>
                    <a:pt x="12649" y="17263"/>
                    <a:pt x="12649" y="17263"/>
                  </a:cubicBezTo>
                  <a:cubicBezTo>
                    <a:pt x="12886" y="17086"/>
                    <a:pt x="13070" y="17012"/>
                    <a:pt x="13248" y="17012"/>
                  </a:cubicBezTo>
                  <a:cubicBezTo>
                    <a:pt x="13510" y="17012"/>
                    <a:pt x="13759" y="17173"/>
                    <a:pt x="14148" y="17404"/>
                  </a:cubicBezTo>
                  <a:cubicBezTo>
                    <a:pt x="14486" y="17606"/>
                    <a:pt x="15214" y="18310"/>
                    <a:pt x="15748" y="19009"/>
                  </a:cubicBezTo>
                  <a:cubicBezTo>
                    <a:pt x="16097" y="18710"/>
                    <a:pt x="16332" y="18299"/>
                    <a:pt x="16411" y="17846"/>
                  </a:cubicBezTo>
                  <a:lnTo>
                    <a:pt x="16411" y="17846"/>
                  </a:lnTo>
                  <a:cubicBezTo>
                    <a:pt x="16384" y="17848"/>
                    <a:pt x="16358" y="17849"/>
                    <a:pt x="16331" y="17849"/>
                  </a:cubicBezTo>
                  <a:cubicBezTo>
                    <a:pt x="15639" y="17849"/>
                    <a:pt x="15193" y="17048"/>
                    <a:pt x="13614" y="15888"/>
                  </a:cubicBezTo>
                  <a:cubicBezTo>
                    <a:pt x="12654" y="15183"/>
                    <a:pt x="11840" y="15015"/>
                    <a:pt x="11284" y="15015"/>
                  </a:cubicBezTo>
                  <a:cubicBezTo>
                    <a:pt x="10881" y="15015"/>
                    <a:pt x="10614" y="15103"/>
                    <a:pt x="10526" y="15138"/>
                  </a:cubicBezTo>
                  <a:lnTo>
                    <a:pt x="10488" y="16679"/>
                  </a:lnTo>
                  <a:cubicBezTo>
                    <a:pt x="10480" y="16912"/>
                    <a:pt x="10288" y="17097"/>
                    <a:pt x="10057" y="17097"/>
                  </a:cubicBezTo>
                  <a:cubicBezTo>
                    <a:pt x="10052" y="17097"/>
                    <a:pt x="10048" y="17097"/>
                    <a:pt x="10044" y="17096"/>
                  </a:cubicBezTo>
                  <a:lnTo>
                    <a:pt x="6251" y="17004"/>
                  </a:lnTo>
                  <a:cubicBezTo>
                    <a:pt x="6014" y="17000"/>
                    <a:pt x="5827" y="16802"/>
                    <a:pt x="5831" y="16565"/>
                  </a:cubicBezTo>
                  <a:lnTo>
                    <a:pt x="5864" y="15224"/>
                  </a:lnTo>
                  <a:cubicBezTo>
                    <a:pt x="3216" y="14989"/>
                    <a:pt x="2882" y="11872"/>
                    <a:pt x="4225" y="9604"/>
                  </a:cubicBezTo>
                  <a:cubicBezTo>
                    <a:pt x="5581" y="7316"/>
                    <a:pt x="5189" y="4914"/>
                    <a:pt x="4906" y="3760"/>
                  </a:cubicBezTo>
                  <a:cubicBezTo>
                    <a:pt x="4746" y="3101"/>
                    <a:pt x="4669" y="2723"/>
                    <a:pt x="4715" y="2459"/>
                  </a:cubicBezTo>
                  <a:cubicBezTo>
                    <a:pt x="3620" y="2112"/>
                    <a:pt x="2888" y="1037"/>
                    <a:pt x="2033" y="233"/>
                  </a:cubicBezTo>
                  <a:cubicBezTo>
                    <a:pt x="1912" y="118"/>
                    <a:pt x="1764" y="1"/>
                    <a:pt x="1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32"/>
            <p:cNvSpPr/>
            <p:nvPr/>
          </p:nvSpPr>
          <p:spPr>
            <a:xfrm>
              <a:off x="3704775" y="2958500"/>
              <a:ext cx="46725" cy="44750"/>
            </a:xfrm>
            <a:custGeom>
              <a:avLst/>
              <a:gdLst/>
              <a:ahLst/>
              <a:cxnLst/>
              <a:rect l="l" t="t" r="r" b="b"/>
              <a:pathLst>
                <a:path w="1869" h="1790" extrusionOk="0">
                  <a:moveTo>
                    <a:pt x="963" y="291"/>
                  </a:moveTo>
                  <a:cubicBezTo>
                    <a:pt x="1270" y="291"/>
                    <a:pt x="1562" y="536"/>
                    <a:pt x="1552" y="896"/>
                  </a:cubicBezTo>
                  <a:cubicBezTo>
                    <a:pt x="1543" y="1213"/>
                    <a:pt x="1284" y="1465"/>
                    <a:pt x="968" y="1465"/>
                  </a:cubicBezTo>
                  <a:cubicBezTo>
                    <a:pt x="963" y="1465"/>
                    <a:pt x="957" y="1465"/>
                    <a:pt x="952" y="1465"/>
                  </a:cubicBezTo>
                  <a:cubicBezTo>
                    <a:pt x="429" y="1452"/>
                    <a:pt x="185" y="812"/>
                    <a:pt x="563" y="454"/>
                  </a:cubicBezTo>
                  <a:cubicBezTo>
                    <a:pt x="681" y="342"/>
                    <a:pt x="824" y="291"/>
                    <a:pt x="963" y="291"/>
                  </a:cubicBezTo>
                  <a:close/>
                  <a:moveTo>
                    <a:pt x="906" y="1"/>
                  </a:moveTo>
                  <a:cubicBezTo>
                    <a:pt x="422" y="1"/>
                    <a:pt x="22" y="387"/>
                    <a:pt x="9" y="874"/>
                  </a:cubicBezTo>
                  <a:cubicBezTo>
                    <a:pt x="0" y="1234"/>
                    <a:pt x="211" y="1566"/>
                    <a:pt x="541" y="1713"/>
                  </a:cubicBezTo>
                  <a:cubicBezTo>
                    <a:pt x="657" y="1764"/>
                    <a:pt x="780" y="1789"/>
                    <a:pt x="902" y="1789"/>
                  </a:cubicBezTo>
                  <a:cubicBezTo>
                    <a:pt x="1127" y="1789"/>
                    <a:pt x="1349" y="1705"/>
                    <a:pt x="1519" y="1544"/>
                  </a:cubicBezTo>
                  <a:cubicBezTo>
                    <a:pt x="1780" y="1296"/>
                    <a:pt x="1868" y="913"/>
                    <a:pt x="1739" y="577"/>
                  </a:cubicBezTo>
                  <a:cubicBezTo>
                    <a:pt x="1609" y="239"/>
                    <a:pt x="1290" y="12"/>
                    <a:pt x="930" y="1"/>
                  </a:cubicBezTo>
                  <a:cubicBezTo>
                    <a:pt x="922" y="1"/>
                    <a:pt x="914" y="1"/>
                    <a:pt x="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32"/>
            <p:cNvSpPr/>
            <p:nvPr/>
          </p:nvSpPr>
          <p:spPr>
            <a:xfrm>
              <a:off x="3631750" y="3013950"/>
              <a:ext cx="115625" cy="91025"/>
            </a:xfrm>
            <a:custGeom>
              <a:avLst/>
              <a:gdLst/>
              <a:ahLst/>
              <a:cxnLst/>
              <a:rect l="l" t="t" r="r" b="b"/>
              <a:pathLst>
                <a:path w="4625" h="3641" extrusionOk="0">
                  <a:moveTo>
                    <a:pt x="1303" y="1"/>
                  </a:moveTo>
                  <a:cubicBezTo>
                    <a:pt x="1125" y="1"/>
                    <a:pt x="942" y="75"/>
                    <a:pt x="706" y="251"/>
                  </a:cubicBezTo>
                  <a:cubicBezTo>
                    <a:pt x="706" y="251"/>
                    <a:pt x="0" y="794"/>
                    <a:pt x="807" y="1708"/>
                  </a:cubicBezTo>
                  <a:cubicBezTo>
                    <a:pt x="1269" y="2231"/>
                    <a:pt x="2172" y="2924"/>
                    <a:pt x="2967" y="3322"/>
                  </a:cubicBezTo>
                  <a:cubicBezTo>
                    <a:pt x="3356" y="3516"/>
                    <a:pt x="3719" y="3640"/>
                    <a:pt x="3993" y="3640"/>
                  </a:cubicBezTo>
                  <a:cubicBezTo>
                    <a:pt x="4138" y="3640"/>
                    <a:pt x="4257" y="3606"/>
                    <a:pt x="4343" y="3528"/>
                  </a:cubicBezTo>
                  <a:cubicBezTo>
                    <a:pt x="4625" y="3278"/>
                    <a:pt x="4293" y="2640"/>
                    <a:pt x="3803" y="1999"/>
                  </a:cubicBezTo>
                  <a:cubicBezTo>
                    <a:pt x="3269" y="1300"/>
                    <a:pt x="2541" y="596"/>
                    <a:pt x="2203" y="394"/>
                  </a:cubicBezTo>
                  <a:cubicBezTo>
                    <a:pt x="1815" y="162"/>
                    <a:pt x="1565" y="1"/>
                    <a:pt x="1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32"/>
            <p:cNvSpPr/>
            <p:nvPr/>
          </p:nvSpPr>
          <p:spPr>
            <a:xfrm>
              <a:off x="3714050" y="2965925"/>
              <a:ext cx="34250" cy="29200"/>
            </a:xfrm>
            <a:custGeom>
              <a:avLst/>
              <a:gdLst/>
              <a:ahLst/>
              <a:cxnLst/>
              <a:rect l="l" t="t" r="r" b="b"/>
              <a:pathLst>
                <a:path w="1370" h="1168" extrusionOk="0">
                  <a:moveTo>
                    <a:pt x="593" y="1"/>
                  </a:moveTo>
                  <a:cubicBezTo>
                    <a:pt x="277" y="1"/>
                    <a:pt x="18" y="252"/>
                    <a:pt x="9" y="570"/>
                  </a:cubicBezTo>
                  <a:cubicBezTo>
                    <a:pt x="0" y="926"/>
                    <a:pt x="291" y="1168"/>
                    <a:pt x="596" y="1168"/>
                  </a:cubicBezTo>
                  <a:cubicBezTo>
                    <a:pt x="735" y="1168"/>
                    <a:pt x="876" y="1117"/>
                    <a:pt x="994" y="1005"/>
                  </a:cubicBezTo>
                  <a:cubicBezTo>
                    <a:pt x="1370" y="647"/>
                    <a:pt x="1128" y="14"/>
                    <a:pt x="609" y="1"/>
                  </a:cubicBezTo>
                  <a:cubicBezTo>
                    <a:pt x="604" y="1"/>
                    <a:pt x="599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32"/>
            <p:cNvSpPr/>
            <p:nvPr/>
          </p:nvSpPr>
          <p:spPr>
            <a:xfrm>
              <a:off x="3660600" y="2922475"/>
              <a:ext cx="46050" cy="43700"/>
            </a:xfrm>
            <a:custGeom>
              <a:avLst/>
              <a:gdLst/>
              <a:ahLst/>
              <a:cxnLst/>
              <a:rect l="l" t="t" r="r" b="b"/>
              <a:pathLst>
                <a:path w="1842" h="1748" extrusionOk="0">
                  <a:moveTo>
                    <a:pt x="876" y="216"/>
                  </a:moveTo>
                  <a:cubicBezTo>
                    <a:pt x="1222" y="216"/>
                    <a:pt x="1551" y="490"/>
                    <a:pt x="1541" y="895"/>
                  </a:cubicBezTo>
                  <a:cubicBezTo>
                    <a:pt x="1530" y="1251"/>
                    <a:pt x="1238" y="1535"/>
                    <a:pt x="884" y="1535"/>
                  </a:cubicBezTo>
                  <a:cubicBezTo>
                    <a:pt x="877" y="1535"/>
                    <a:pt x="871" y="1535"/>
                    <a:pt x="864" y="1535"/>
                  </a:cubicBezTo>
                  <a:cubicBezTo>
                    <a:pt x="277" y="1519"/>
                    <a:pt x="0" y="803"/>
                    <a:pt x="427" y="398"/>
                  </a:cubicBezTo>
                  <a:cubicBezTo>
                    <a:pt x="560" y="272"/>
                    <a:pt x="720" y="216"/>
                    <a:pt x="876" y="216"/>
                  </a:cubicBezTo>
                  <a:close/>
                  <a:moveTo>
                    <a:pt x="901" y="0"/>
                  </a:moveTo>
                  <a:cubicBezTo>
                    <a:pt x="429" y="0"/>
                    <a:pt x="40" y="378"/>
                    <a:pt x="27" y="853"/>
                  </a:cubicBezTo>
                  <a:cubicBezTo>
                    <a:pt x="18" y="1205"/>
                    <a:pt x="222" y="1528"/>
                    <a:pt x="545" y="1671"/>
                  </a:cubicBezTo>
                  <a:cubicBezTo>
                    <a:pt x="660" y="1722"/>
                    <a:pt x="781" y="1747"/>
                    <a:pt x="901" y="1747"/>
                  </a:cubicBezTo>
                  <a:cubicBezTo>
                    <a:pt x="1120" y="1747"/>
                    <a:pt x="1335" y="1664"/>
                    <a:pt x="1501" y="1508"/>
                  </a:cubicBezTo>
                  <a:cubicBezTo>
                    <a:pt x="1756" y="1264"/>
                    <a:pt x="1842" y="891"/>
                    <a:pt x="1717" y="561"/>
                  </a:cubicBezTo>
                  <a:cubicBezTo>
                    <a:pt x="1589" y="231"/>
                    <a:pt x="1277" y="11"/>
                    <a:pt x="926" y="0"/>
                  </a:cubicBezTo>
                  <a:cubicBezTo>
                    <a:pt x="917" y="0"/>
                    <a:pt x="909" y="0"/>
                    <a:pt x="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32"/>
            <p:cNvSpPr/>
            <p:nvPr/>
          </p:nvSpPr>
          <p:spPr>
            <a:xfrm>
              <a:off x="3665875" y="2928300"/>
              <a:ext cx="33050" cy="32875"/>
            </a:xfrm>
            <a:custGeom>
              <a:avLst/>
              <a:gdLst/>
              <a:ahLst/>
              <a:cxnLst/>
              <a:rect l="l" t="t" r="r" b="b"/>
              <a:pathLst>
                <a:path w="1322" h="1315" extrusionOk="0">
                  <a:moveTo>
                    <a:pt x="664" y="0"/>
                  </a:moveTo>
                  <a:cubicBezTo>
                    <a:pt x="662" y="0"/>
                    <a:pt x="661" y="0"/>
                    <a:pt x="660" y="0"/>
                  </a:cubicBezTo>
                  <a:cubicBezTo>
                    <a:pt x="295" y="0"/>
                    <a:pt x="0" y="295"/>
                    <a:pt x="0" y="658"/>
                  </a:cubicBezTo>
                  <a:cubicBezTo>
                    <a:pt x="0" y="1020"/>
                    <a:pt x="297" y="1315"/>
                    <a:pt x="662" y="1315"/>
                  </a:cubicBezTo>
                  <a:cubicBezTo>
                    <a:pt x="1027" y="1315"/>
                    <a:pt x="1321" y="1020"/>
                    <a:pt x="1321" y="655"/>
                  </a:cubicBezTo>
                  <a:cubicBezTo>
                    <a:pt x="1321" y="294"/>
                    <a:pt x="1027" y="0"/>
                    <a:pt x="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32"/>
            <p:cNvSpPr/>
            <p:nvPr/>
          </p:nvSpPr>
          <p:spPr>
            <a:xfrm>
              <a:off x="3623500" y="2730250"/>
              <a:ext cx="53275" cy="124375"/>
            </a:xfrm>
            <a:custGeom>
              <a:avLst/>
              <a:gdLst/>
              <a:ahLst/>
              <a:cxnLst/>
              <a:rect l="l" t="t" r="r" b="b"/>
              <a:pathLst>
                <a:path w="2131" h="4975" extrusionOk="0">
                  <a:moveTo>
                    <a:pt x="1476" y="0"/>
                  </a:moveTo>
                  <a:cubicBezTo>
                    <a:pt x="1350" y="0"/>
                    <a:pt x="1221" y="34"/>
                    <a:pt x="1108" y="94"/>
                  </a:cubicBezTo>
                  <a:cubicBezTo>
                    <a:pt x="908" y="197"/>
                    <a:pt x="752" y="369"/>
                    <a:pt x="623" y="551"/>
                  </a:cubicBezTo>
                  <a:cubicBezTo>
                    <a:pt x="326" y="971"/>
                    <a:pt x="146" y="1459"/>
                    <a:pt x="93" y="1971"/>
                  </a:cubicBezTo>
                  <a:lnTo>
                    <a:pt x="86" y="1969"/>
                  </a:lnTo>
                  <a:lnTo>
                    <a:pt x="86" y="1969"/>
                  </a:lnTo>
                  <a:cubicBezTo>
                    <a:pt x="1" y="2918"/>
                    <a:pt x="271" y="3898"/>
                    <a:pt x="851" y="4654"/>
                  </a:cubicBezTo>
                  <a:cubicBezTo>
                    <a:pt x="974" y="4814"/>
                    <a:pt x="1160" y="4974"/>
                    <a:pt x="1345" y="4974"/>
                  </a:cubicBezTo>
                  <a:cubicBezTo>
                    <a:pt x="1392" y="4974"/>
                    <a:pt x="1439" y="4964"/>
                    <a:pt x="1484" y="4940"/>
                  </a:cubicBezTo>
                  <a:cubicBezTo>
                    <a:pt x="1568" y="4896"/>
                    <a:pt x="1625" y="4817"/>
                    <a:pt x="1667" y="4731"/>
                  </a:cubicBezTo>
                  <a:cubicBezTo>
                    <a:pt x="1810" y="4435"/>
                    <a:pt x="1777" y="4087"/>
                    <a:pt x="1761" y="3758"/>
                  </a:cubicBezTo>
                  <a:cubicBezTo>
                    <a:pt x="1726" y="3004"/>
                    <a:pt x="1801" y="2250"/>
                    <a:pt x="1985" y="1518"/>
                  </a:cubicBezTo>
                  <a:cubicBezTo>
                    <a:pt x="2051" y="1261"/>
                    <a:pt x="2130" y="1002"/>
                    <a:pt x="2119" y="736"/>
                  </a:cubicBezTo>
                  <a:cubicBezTo>
                    <a:pt x="2111" y="470"/>
                    <a:pt x="1992" y="191"/>
                    <a:pt x="1757" y="65"/>
                  </a:cubicBezTo>
                  <a:cubicBezTo>
                    <a:pt x="1670" y="20"/>
                    <a:pt x="1574" y="0"/>
                    <a:pt x="14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32"/>
            <p:cNvSpPr/>
            <p:nvPr/>
          </p:nvSpPr>
          <p:spPr>
            <a:xfrm>
              <a:off x="3611300" y="2893675"/>
              <a:ext cx="45425" cy="43500"/>
            </a:xfrm>
            <a:custGeom>
              <a:avLst/>
              <a:gdLst/>
              <a:ahLst/>
              <a:cxnLst/>
              <a:rect l="l" t="t" r="r" b="b"/>
              <a:pathLst>
                <a:path w="1817" h="1740" extrusionOk="0">
                  <a:moveTo>
                    <a:pt x="887" y="290"/>
                  </a:moveTo>
                  <a:cubicBezTo>
                    <a:pt x="1183" y="290"/>
                    <a:pt x="1465" y="525"/>
                    <a:pt x="1456" y="871"/>
                  </a:cubicBezTo>
                  <a:cubicBezTo>
                    <a:pt x="1447" y="1177"/>
                    <a:pt x="1197" y="1421"/>
                    <a:pt x="892" y="1421"/>
                  </a:cubicBezTo>
                  <a:cubicBezTo>
                    <a:pt x="888" y="1421"/>
                    <a:pt x="884" y="1421"/>
                    <a:pt x="880" y="1421"/>
                  </a:cubicBezTo>
                  <a:cubicBezTo>
                    <a:pt x="374" y="1410"/>
                    <a:pt x="137" y="794"/>
                    <a:pt x="502" y="447"/>
                  </a:cubicBezTo>
                  <a:cubicBezTo>
                    <a:pt x="616" y="339"/>
                    <a:pt x="753" y="290"/>
                    <a:pt x="887" y="290"/>
                  </a:cubicBezTo>
                  <a:close/>
                  <a:moveTo>
                    <a:pt x="880" y="1"/>
                  </a:moveTo>
                  <a:cubicBezTo>
                    <a:pt x="409" y="1"/>
                    <a:pt x="23" y="376"/>
                    <a:pt x="10" y="849"/>
                  </a:cubicBezTo>
                  <a:cubicBezTo>
                    <a:pt x="1" y="1199"/>
                    <a:pt x="205" y="1522"/>
                    <a:pt x="526" y="1665"/>
                  </a:cubicBezTo>
                  <a:cubicBezTo>
                    <a:pt x="640" y="1715"/>
                    <a:pt x="760" y="1740"/>
                    <a:pt x="880" y="1740"/>
                  </a:cubicBezTo>
                  <a:cubicBezTo>
                    <a:pt x="1098" y="1740"/>
                    <a:pt x="1313" y="1658"/>
                    <a:pt x="1478" y="1502"/>
                  </a:cubicBezTo>
                  <a:cubicBezTo>
                    <a:pt x="1733" y="1260"/>
                    <a:pt x="1816" y="889"/>
                    <a:pt x="1691" y="559"/>
                  </a:cubicBezTo>
                  <a:cubicBezTo>
                    <a:pt x="1566" y="232"/>
                    <a:pt x="1256" y="12"/>
                    <a:pt x="904" y="1"/>
                  </a:cubicBezTo>
                  <a:cubicBezTo>
                    <a:pt x="896" y="1"/>
                    <a:pt x="888" y="1"/>
                    <a:pt x="8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32"/>
            <p:cNvSpPr/>
            <p:nvPr/>
          </p:nvSpPr>
          <p:spPr>
            <a:xfrm>
              <a:off x="3619250" y="2901050"/>
              <a:ext cx="33075" cy="28150"/>
            </a:xfrm>
            <a:custGeom>
              <a:avLst/>
              <a:gdLst/>
              <a:ahLst/>
              <a:cxnLst/>
              <a:rect l="l" t="t" r="r" b="b"/>
              <a:pathLst>
                <a:path w="1323" h="1126" extrusionOk="0">
                  <a:moveTo>
                    <a:pt x="572" y="0"/>
                  </a:moveTo>
                  <a:cubicBezTo>
                    <a:pt x="267" y="0"/>
                    <a:pt x="17" y="243"/>
                    <a:pt x="8" y="550"/>
                  </a:cubicBezTo>
                  <a:cubicBezTo>
                    <a:pt x="1" y="893"/>
                    <a:pt x="281" y="1126"/>
                    <a:pt x="575" y="1126"/>
                  </a:cubicBezTo>
                  <a:cubicBezTo>
                    <a:pt x="709" y="1126"/>
                    <a:pt x="846" y="1077"/>
                    <a:pt x="960" y="970"/>
                  </a:cubicBezTo>
                  <a:cubicBezTo>
                    <a:pt x="1322" y="625"/>
                    <a:pt x="1089" y="14"/>
                    <a:pt x="588" y="0"/>
                  </a:cubicBezTo>
                  <a:cubicBezTo>
                    <a:pt x="583" y="0"/>
                    <a:pt x="578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32"/>
            <p:cNvSpPr/>
            <p:nvPr/>
          </p:nvSpPr>
          <p:spPr>
            <a:xfrm>
              <a:off x="3478850" y="2947350"/>
              <a:ext cx="117700" cy="68725"/>
            </a:xfrm>
            <a:custGeom>
              <a:avLst/>
              <a:gdLst/>
              <a:ahLst/>
              <a:cxnLst/>
              <a:rect l="l" t="t" r="r" b="b"/>
              <a:pathLst>
                <a:path w="4708" h="2749" extrusionOk="0">
                  <a:moveTo>
                    <a:pt x="624" y="856"/>
                  </a:moveTo>
                  <a:lnTo>
                    <a:pt x="4042" y="940"/>
                  </a:lnTo>
                  <a:cubicBezTo>
                    <a:pt x="4174" y="942"/>
                    <a:pt x="4277" y="1052"/>
                    <a:pt x="4275" y="1183"/>
                  </a:cubicBezTo>
                  <a:cubicBezTo>
                    <a:pt x="4273" y="1245"/>
                    <a:pt x="4246" y="1304"/>
                    <a:pt x="4200" y="1348"/>
                  </a:cubicBezTo>
                  <a:cubicBezTo>
                    <a:pt x="4156" y="1390"/>
                    <a:pt x="4097" y="1414"/>
                    <a:pt x="4038" y="1414"/>
                  </a:cubicBezTo>
                  <a:cubicBezTo>
                    <a:pt x="4036" y="1414"/>
                    <a:pt x="4033" y="1414"/>
                    <a:pt x="4031" y="1414"/>
                  </a:cubicBezTo>
                  <a:lnTo>
                    <a:pt x="613" y="1333"/>
                  </a:lnTo>
                  <a:cubicBezTo>
                    <a:pt x="481" y="1329"/>
                    <a:pt x="376" y="1221"/>
                    <a:pt x="378" y="1089"/>
                  </a:cubicBezTo>
                  <a:cubicBezTo>
                    <a:pt x="380" y="1025"/>
                    <a:pt x="407" y="966"/>
                    <a:pt x="453" y="924"/>
                  </a:cubicBezTo>
                  <a:cubicBezTo>
                    <a:pt x="499" y="880"/>
                    <a:pt x="560" y="856"/>
                    <a:pt x="624" y="856"/>
                  </a:cubicBezTo>
                  <a:close/>
                  <a:moveTo>
                    <a:pt x="476" y="1"/>
                  </a:moveTo>
                  <a:cubicBezTo>
                    <a:pt x="244" y="1"/>
                    <a:pt x="55" y="187"/>
                    <a:pt x="46" y="421"/>
                  </a:cubicBezTo>
                  <a:lnTo>
                    <a:pt x="35" y="876"/>
                  </a:lnTo>
                  <a:lnTo>
                    <a:pt x="4" y="2219"/>
                  </a:lnTo>
                  <a:cubicBezTo>
                    <a:pt x="0" y="2456"/>
                    <a:pt x="187" y="2652"/>
                    <a:pt x="424" y="2658"/>
                  </a:cubicBezTo>
                  <a:lnTo>
                    <a:pt x="4218" y="2748"/>
                  </a:lnTo>
                  <a:cubicBezTo>
                    <a:pt x="4222" y="2748"/>
                    <a:pt x="4226" y="2748"/>
                    <a:pt x="4230" y="2748"/>
                  </a:cubicBezTo>
                  <a:cubicBezTo>
                    <a:pt x="4462" y="2748"/>
                    <a:pt x="4653" y="2564"/>
                    <a:pt x="4659" y="2331"/>
                  </a:cubicBezTo>
                  <a:lnTo>
                    <a:pt x="4697" y="790"/>
                  </a:lnTo>
                  <a:lnTo>
                    <a:pt x="4703" y="533"/>
                  </a:lnTo>
                  <a:cubicBezTo>
                    <a:pt x="4708" y="296"/>
                    <a:pt x="4519" y="98"/>
                    <a:pt x="4281" y="91"/>
                  </a:cubicBezTo>
                  <a:lnTo>
                    <a:pt x="488" y="1"/>
                  </a:lnTo>
                  <a:cubicBezTo>
                    <a:pt x="484" y="1"/>
                    <a:pt x="480" y="1"/>
                    <a:pt x="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32"/>
            <p:cNvSpPr/>
            <p:nvPr/>
          </p:nvSpPr>
          <p:spPr>
            <a:xfrm>
              <a:off x="3481800" y="2889175"/>
              <a:ext cx="112600" cy="36125"/>
            </a:xfrm>
            <a:custGeom>
              <a:avLst/>
              <a:gdLst/>
              <a:ahLst/>
              <a:cxnLst/>
              <a:rect l="l" t="t" r="r" b="b"/>
              <a:pathLst>
                <a:path w="4504" h="1445" extrusionOk="0">
                  <a:moveTo>
                    <a:pt x="524" y="0"/>
                  </a:moveTo>
                  <a:cubicBezTo>
                    <a:pt x="260" y="0"/>
                    <a:pt x="40" y="205"/>
                    <a:pt x="20" y="467"/>
                  </a:cubicBezTo>
                  <a:cubicBezTo>
                    <a:pt x="1" y="735"/>
                    <a:pt x="194" y="972"/>
                    <a:pt x="460" y="1005"/>
                  </a:cubicBezTo>
                  <a:lnTo>
                    <a:pt x="3919" y="1442"/>
                  </a:lnTo>
                  <a:cubicBezTo>
                    <a:pt x="3937" y="1442"/>
                    <a:pt x="3952" y="1445"/>
                    <a:pt x="3970" y="1445"/>
                  </a:cubicBezTo>
                  <a:cubicBezTo>
                    <a:pt x="3974" y="1445"/>
                    <a:pt x="3978" y="1445"/>
                    <a:pt x="3982" y="1445"/>
                  </a:cubicBezTo>
                  <a:cubicBezTo>
                    <a:pt x="4245" y="1445"/>
                    <a:pt x="4465" y="1243"/>
                    <a:pt x="4484" y="979"/>
                  </a:cubicBezTo>
                  <a:cubicBezTo>
                    <a:pt x="4504" y="710"/>
                    <a:pt x="4313" y="473"/>
                    <a:pt x="4045" y="440"/>
                  </a:cubicBezTo>
                  <a:lnTo>
                    <a:pt x="588" y="5"/>
                  </a:lnTo>
                  <a:cubicBezTo>
                    <a:pt x="570" y="3"/>
                    <a:pt x="555" y="1"/>
                    <a:pt x="537" y="1"/>
                  </a:cubicBezTo>
                  <a:cubicBezTo>
                    <a:pt x="533" y="1"/>
                    <a:pt x="529" y="0"/>
                    <a:pt x="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32"/>
            <p:cNvSpPr/>
            <p:nvPr/>
          </p:nvSpPr>
          <p:spPr>
            <a:xfrm>
              <a:off x="3478950" y="2800825"/>
              <a:ext cx="112175" cy="27325"/>
            </a:xfrm>
            <a:custGeom>
              <a:avLst/>
              <a:gdLst/>
              <a:ahLst/>
              <a:cxnLst/>
              <a:rect l="l" t="t" r="r" b="b"/>
              <a:pathLst>
                <a:path w="4487" h="1093" extrusionOk="0">
                  <a:moveTo>
                    <a:pt x="508" y="1"/>
                  </a:moveTo>
                  <a:cubicBezTo>
                    <a:pt x="236" y="1"/>
                    <a:pt x="14" y="220"/>
                    <a:pt x="7" y="493"/>
                  </a:cubicBezTo>
                  <a:cubicBezTo>
                    <a:pt x="0" y="765"/>
                    <a:pt x="214" y="996"/>
                    <a:pt x="488" y="1009"/>
                  </a:cubicBezTo>
                  <a:lnTo>
                    <a:pt x="3974" y="1093"/>
                  </a:lnTo>
                  <a:cubicBezTo>
                    <a:pt x="4249" y="1093"/>
                    <a:pt x="4473" y="875"/>
                    <a:pt x="4479" y="601"/>
                  </a:cubicBezTo>
                  <a:cubicBezTo>
                    <a:pt x="4486" y="326"/>
                    <a:pt x="4271" y="97"/>
                    <a:pt x="3998" y="84"/>
                  </a:cubicBezTo>
                  <a:lnTo>
                    <a:pt x="513" y="1"/>
                  </a:lnTo>
                  <a:cubicBezTo>
                    <a:pt x="511" y="1"/>
                    <a:pt x="510" y="1"/>
                    <a:pt x="5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32"/>
            <p:cNvSpPr/>
            <p:nvPr/>
          </p:nvSpPr>
          <p:spPr>
            <a:xfrm>
              <a:off x="3480750" y="2714625"/>
              <a:ext cx="112725" cy="27875"/>
            </a:xfrm>
            <a:custGeom>
              <a:avLst/>
              <a:gdLst/>
              <a:ahLst/>
              <a:cxnLst/>
              <a:rect l="l" t="t" r="r" b="b"/>
              <a:pathLst>
                <a:path w="4509" h="1115" extrusionOk="0">
                  <a:moveTo>
                    <a:pt x="523" y="0"/>
                  </a:moveTo>
                  <a:cubicBezTo>
                    <a:pt x="245" y="0"/>
                    <a:pt x="14" y="224"/>
                    <a:pt x="8" y="504"/>
                  </a:cubicBezTo>
                  <a:cubicBezTo>
                    <a:pt x="1" y="789"/>
                    <a:pt x="225" y="1024"/>
                    <a:pt x="511" y="1031"/>
                  </a:cubicBezTo>
                  <a:lnTo>
                    <a:pt x="3975" y="1115"/>
                  </a:lnTo>
                  <a:cubicBezTo>
                    <a:pt x="3977" y="1115"/>
                    <a:pt x="3980" y="1115"/>
                    <a:pt x="3983" y="1115"/>
                  </a:cubicBezTo>
                  <a:cubicBezTo>
                    <a:pt x="4116" y="1115"/>
                    <a:pt x="4247" y="1064"/>
                    <a:pt x="4344" y="972"/>
                  </a:cubicBezTo>
                  <a:cubicBezTo>
                    <a:pt x="4443" y="877"/>
                    <a:pt x="4500" y="748"/>
                    <a:pt x="4504" y="611"/>
                  </a:cubicBezTo>
                  <a:cubicBezTo>
                    <a:pt x="4509" y="328"/>
                    <a:pt x="4284" y="90"/>
                    <a:pt x="3999" y="84"/>
                  </a:cubicBezTo>
                  <a:lnTo>
                    <a:pt x="535" y="0"/>
                  </a:lnTo>
                  <a:cubicBezTo>
                    <a:pt x="531" y="0"/>
                    <a:pt x="527" y="0"/>
                    <a:pt x="5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32"/>
            <p:cNvSpPr/>
            <p:nvPr/>
          </p:nvSpPr>
          <p:spPr>
            <a:xfrm>
              <a:off x="3488225" y="2968800"/>
              <a:ext cx="97550" cy="13925"/>
            </a:xfrm>
            <a:custGeom>
              <a:avLst/>
              <a:gdLst/>
              <a:ahLst/>
              <a:cxnLst/>
              <a:rect l="l" t="t" r="r" b="b"/>
              <a:pathLst>
                <a:path w="3902" h="557" extrusionOk="0">
                  <a:moveTo>
                    <a:pt x="241" y="0"/>
                  </a:moveTo>
                  <a:cubicBezTo>
                    <a:pt x="180" y="0"/>
                    <a:pt x="122" y="24"/>
                    <a:pt x="78" y="66"/>
                  </a:cubicBezTo>
                  <a:cubicBezTo>
                    <a:pt x="32" y="108"/>
                    <a:pt x="5" y="167"/>
                    <a:pt x="3" y="231"/>
                  </a:cubicBezTo>
                  <a:cubicBezTo>
                    <a:pt x="1" y="363"/>
                    <a:pt x="106" y="471"/>
                    <a:pt x="238" y="475"/>
                  </a:cubicBezTo>
                  <a:lnTo>
                    <a:pt x="3656" y="556"/>
                  </a:lnTo>
                  <a:cubicBezTo>
                    <a:pt x="3658" y="556"/>
                    <a:pt x="3661" y="556"/>
                    <a:pt x="3663" y="556"/>
                  </a:cubicBezTo>
                  <a:cubicBezTo>
                    <a:pt x="3722" y="556"/>
                    <a:pt x="3781" y="532"/>
                    <a:pt x="3825" y="490"/>
                  </a:cubicBezTo>
                  <a:cubicBezTo>
                    <a:pt x="3871" y="449"/>
                    <a:pt x="3900" y="387"/>
                    <a:pt x="3900" y="323"/>
                  </a:cubicBezTo>
                  <a:cubicBezTo>
                    <a:pt x="3902" y="191"/>
                    <a:pt x="3799" y="84"/>
                    <a:pt x="3667" y="82"/>
                  </a:cubicBezTo>
                  <a:lnTo>
                    <a:pt x="249" y="0"/>
                  </a:lnTo>
                  <a:cubicBezTo>
                    <a:pt x="247" y="0"/>
                    <a:pt x="244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32"/>
            <p:cNvSpPr/>
            <p:nvPr/>
          </p:nvSpPr>
          <p:spPr>
            <a:xfrm>
              <a:off x="3540700" y="1706175"/>
              <a:ext cx="70475" cy="250675"/>
            </a:xfrm>
            <a:custGeom>
              <a:avLst/>
              <a:gdLst/>
              <a:ahLst/>
              <a:cxnLst/>
              <a:rect l="l" t="t" r="r" b="b"/>
              <a:pathLst>
                <a:path w="2819" h="10027" extrusionOk="0">
                  <a:moveTo>
                    <a:pt x="2777" y="0"/>
                  </a:moveTo>
                  <a:cubicBezTo>
                    <a:pt x="2394" y="0"/>
                    <a:pt x="2020" y="159"/>
                    <a:pt x="1693" y="365"/>
                  </a:cubicBezTo>
                  <a:cubicBezTo>
                    <a:pt x="1401" y="550"/>
                    <a:pt x="1130" y="781"/>
                    <a:pt x="955" y="1077"/>
                  </a:cubicBezTo>
                  <a:cubicBezTo>
                    <a:pt x="673" y="1548"/>
                    <a:pt x="660" y="2130"/>
                    <a:pt x="737" y="2673"/>
                  </a:cubicBezTo>
                  <a:cubicBezTo>
                    <a:pt x="851" y="3475"/>
                    <a:pt x="1137" y="4242"/>
                    <a:pt x="1291" y="5038"/>
                  </a:cubicBezTo>
                  <a:cubicBezTo>
                    <a:pt x="1357" y="5381"/>
                    <a:pt x="1399" y="5737"/>
                    <a:pt x="1315" y="6077"/>
                  </a:cubicBezTo>
                  <a:cubicBezTo>
                    <a:pt x="1159" y="6717"/>
                    <a:pt x="590" y="7178"/>
                    <a:pt x="315" y="7781"/>
                  </a:cubicBezTo>
                  <a:cubicBezTo>
                    <a:pt x="1" y="8466"/>
                    <a:pt x="95" y="9264"/>
                    <a:pt x="221" y="10009"/>
                  </a:cubicBezTo>
                  <a:lnTo>
                    <a:pt x="944" y="10027"/>
                  </a:lnTo>
                  <a:lnTo>
                    <a:pt x="946" y="10027"/>
                  </a:lnTo>
                  <a:lnTo>
                    <a:pt x="946" y="9963"/>
                  </a:lnTo>
                  <a:cubicBezTo>
                    <a:pt x="946" y="9963"/>
                    <a:pt x="878" y="8734"/>
                    <a:pt x="2390" y="7475"/>
                  </a:cubicBezTo>
                  <a:cubicBezTo>
                    <a:pt x="2486" y="7394"/>
                    <a:pt x="2533" y="7268"/>
                    <a:pt x="2511" y="7143"/>
                  </a:cubicBezTo>
                  <a:lnTo>
                    <a:pt x="1715" y="2407"/>
                  </a:lnTo>
                  <a:cubicBezTo>
                    <a:pt x="1715" y="2407"/>
                    <a:pt x="1381" y="1009"/>
                    <a:pt x="2546" y="706"/>
                  </a:cubicBezTo>
                  <a:cubicBezTo>
                    <a:pt x="2693" y="669"/>
                    <a:pt x="2798" y="539"/>
                    <a:pt x="2809" y="387"/>
                  </a:cubicBezTo>
                  <a:cubicBezTo>
                    <a:pt x="2818" y="258"/>
                    <a:pt x="2816" y="128"/>
                    <a:pt x="2801" y="0"/>
                  </a:cubicBezTo>
                  <a:cubicBezTo>
                    <a:pt x="2793" y="0"/>
                    <a:pt x="2785" y="0"/>
                    <a:pt x="27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32"/>
            <p:cNvSpPr/>
            <p:nvPr/>
          </p:nvSpPr>
          <p:spPr>
            <a:xfrm>
              <a:off x="3492575" y="1955225"/>
              <a:ext cx="88700" cy="749975"/>
            </a:xfrm>
            <a:custGeom>
              <a:avLst/>
              <a:gdLst/>
              <a:ahLst/>
              <a:cxnLst/>
              <a:rect l="l" t="t" r="r" b="b"/>
              <a:pathLst>
                <a:path w="3548" h="29999" extrusionOk="0">
                  <a:moveTo>
                    <a:pt x="302" y="1"/>
                  </a:moveTo>
                  <a:lnTo>
                    <a:pt x="53" y="24502"/>
                  </a:lnTo>
                  <a:lnTo>
                    <a:pt x="22" y="27623"/>
                  </a:lnTo>
                  <a:lnTo>
                    <a:pt x="0" y="29913"/>
                  </a:lnTo>
                  <a:lnTo>
                    <a:pt x="3548" y="29998"/>
                  </a:lnTo>
                  <a:lnTo>
                    <a:pt x="3548" y="29998"/>
                  </a:lnTo>
                  <a:lnTo>
                    <a:pt x="3528" y="29080"/>
                  </a:lnTo>
                  <a:lnTo>
                    <a:pt x="3502" y="27917"/>
                  </a:lnTo>
                  <a:lnTo>
                    <a:pt x="2871" y="65"/>
                  </a:lnTo>
                  <a:lnTo>
                    <a:pt x="2869" y="65"/>
                  </a:lnTo>
                  <a:lnTo>
                    <a:pt x="2146" y="4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32"/>
            <p:cNvSpPr/>
            <p:nvPr/>
          </p:nvSpPr>
          <p:spPr>
            <a:xfrm>
              <a:off x="3478575" y="1672475"/>
              <a:ext cx="132150" cy="283875"/>
            </a:xfrm>
            <a:custGeom>
              <a:avLst/>
              <a:gdLst/>
              <a:ahLst/>
              <a:cxnLst/>
              <a:rect l="l" t="t" r="r" b="b"/>
              <a:pathLst>
                <a:path w="5286" h="11355" extrusionOk="0">
                  <a:moveTo>
                    <a:pt x="3030" y="1592"/>
                  </a:moveTo>
                  <a:cubicBezTo>
                    <a:pt x="3257" y="1592"/>
                    <a:pt x="3465" y="1792"/>
                    <a:pt x="3424" y="2052"/>
                  </a:cubicBezTo>
                  <a:cubicBezTo>
                    <a:pt x="3394" y="2247"/>
                    <a:pt x="3226" y="2386"/>
                    <a:pt x="3032" y="2386"/>
                  </a:cubicBezTo>
                  <a:cubicBezTo>
                    <a:pt x="3012" y="2386"/>
                    <a:pt x="2992" y="2385"/>
                    <a:pt x="2971" y="2381"/>
                  </a:cubicBezTo>
                  <a:cubicBezTo>
                    <a:pt x="2624" y="2326"/>
                    <a:pt x="2514" y="1878"/>
                    <a:pt x="2798" y="1669"/>
                  </a:cubicBezTo>
                  <a:cubicBezTo>
                    <a:pt x="2871" y="1616"/>
                    <a:pt x="2952" y="1592"/>
                    <a:pt x="3030" y="1592"/>
                  </a:cubicBezTo>
                  <a:close/>
                  <a:moveTo>
                    <a:pt x="2596" y="3124"/>
                  </a:moveTo>
                  <a:cubicBezTo>
                    <a:pt x="2805" y="3124"/>
                    <a:pt x="3003" y="3290"/>
                    <a:pt x="2996" y="3533"/>
                  </a:cubicBezTo>
                  <a:cubicBezTo>
                    <a:pt x="2989" y="3748"/>
                    <a:pt x="2813" y="3918"/>
                    <a:pt x="2597" y="3918"/>
                  </a:cubicBezTo>
                  <a:cubicBezTo>
                    <a:pt x="2595" y="3918"/>
                    <a:pt x="2592" y="3918"/>
                    <a:pt x="2589" y="3918"/>
                  </a:cubicBezTo>
                  <a:cubicBezTo>
                    <a:pt x="2235" y="3909"/>
                    <a:pt x="2070" y="3476"/>
                    <a:pt x="2325" y="3234"/>
                  </a:cubicBezTo>
                  <a:cubicBezTo>
                    <a:pt x="2405" y="3158"/>
                    <a:pt x="2502" y="3124"/>
                    <a:pt x="2596" y="3124"/>
                  </a:cubicBezTo>
                  <a:close/>
                  <a:moveTo>
                    <a:pt x="2232" y="4657"/>
                  </a:moveTo>
                  <a:cubicBezTo>
                    <a:pt x="2458" y="4657"/>
                    <a:pt x="2666" y="4856"/>
                    <a:pt x="2626" y="5115"/>
                  </a:cubicBezTo>
                  <a:cubicBezTo>
                    <a:pt x="2597" y="5310"/>
                    <a:pt x="2429" y="5450"/>
                    <a:pt x="2239" y="5450"/>
                  </a:cubicBezTo>
                  <a:cubicBezTo>
                    <a:pt x="2218" y="5450"/>
                    <a:pt x="2197" y="5449"/>
                    <a:pt x="2176" y="5445"/>
                  </a:cubicBezTo>
                  <a:cubicBezTo>
                    <a:pt x="1826" y="5392"/>
                    <a:pt x="1717" y="4944"/>
                    <a:pt x="2000" y="4735"/>
                  </a:cubicBezTo>
                  <a:cubicBezTo>
                    <a:pt x="2073" y="4681"/>
                    <a:pt x="2154" y="4657"/>
                    <a:pt x="2232" y="4657"/>
                  </a:cubicBezTo>
                  <a:close/>
                  <a:moveTo>
                    <a:pt x="1798" y="6190"/>
                  </a:moveTo>
                  <a:cubicBezTo>
                    <a:pt x="2006" y="6190"/>
                    <a:pt x="2203" y="6355"/>
                    <a:pt x="2196" y="6599"/>
                  </a:cubicBezTo>
                  <a:lnTo>
                    <a:pt x="2196" y="6597"/>
                  </a:lnTo>
                  <a:cubicBezTo>
                    <a:pt x="2191" y="6814"/>
                    <a:pt x="2013" y="6984"/>
                    <a:pt x="1799" y="6984"/>
                  </a:cubicBezTo>
                  <a:cubicBezTo>
                    <a:pt x="1797" y="6984"/>
                    <a:pt x="1794" y="6984"/>
                    <a:pt x="1791" y="6984"/>
                  </a:cubicBezTo>
                  <a:cubicBezTo>
                    <a:pt x="1437" y="6975"/>
                    <a:pt x="1273" y="6542"/>
                    <a:pt x="1527" y="6300"/>
                  </a:cubicBezTo>
                  <a:cubicBezTo>
                    <a:pt x="1608" y="6224"/>
                    <a:pt x="1704" y="6190"/>
                    <a:pt x="1798" y="6190"/>
                  </a:cubicBezTo>
                  <a:close/>
                  <a:moveTo>
                    <a:pt x="1368" y="7695"/>
                  </a:moveTo>
                  <a:cubicBezTo>
                    <a:pt x="1594" y="7695"/>
                    <a:pt x="1801" y="7893"/>
                    <a:pt x="1760" y="8153"/>
                  </a:cubicBezTo>
                  <a:cubicBezTo>
                    <a:pt x="1731" y="8347"/>
                    <a:pt x="1563" y="8488"/>
                    <a:pt x="1371" y="8488"/>
                  </a:cubicBezTo>
                  <a:cubicBezTo>
                    <a:pt x="1350" y="8488"/>
                    <a:pt x="1329" y="8486"/>
                    <a:pt x="1308" y="8482"/>
                  </a:cubicBezTo>
                  <a:cubicBezTo>
                    <a:pt x="960" y="8430"/>
                    <a:pt x="851" y="7979"/>
                    <a:pt x="1134" y="7773"/>
                  </a:cubicBezTo>
                  <a:cubicBezTo>
                    <a:pt x="1208" y="7719"/>
                    <a:pt x="1289" y="7695"/>
                    <a:pt x="1368" y="7695"/>
                  </a:cubicBezTo>
                  <a:close/>
                  <a:moveTo>
                    <a:pt x="932" y="9227"/>
                  </a:moveTo>
                  <a:cubicBezTo>
                    <a:pt x="1140" y="9227"/>
                    <a:pt x="1337" y="9392"/>
                    <a:pt x="1330" y="9634"/>
                  </a:cubicBezTo>
                  <a:cubicBezTo>
                    <a:pt x="1325" y="9850"/>
                    <a:pt x="1150" y="10019"/>
                    <a:pt x="937" y="10019"/>
                  </a:cubicBezTo>
                  <a:cubicBezTo>
                    <a:pt x="933" y="10019"/>
                    <a:pt x="929" y="10019"/>
                    <a:pt x="925" y="10019"/>
                  </a:cubicBezTo>
                  <a:cubicBezTo>
                    <a:pt x="571" y="10012"/>
                    <a:pt x="407" y="9579"/>
                    <a:pt x="662" y="9337"/>
                  </a:cubicBezTo>
                  <a:cubicBezTo>
                    <a:pt x="742" y="9261"/>
                    <a:pt x="838" y="9227"/>
                    <a:pt x="932" y="9227"/>
                  </a:cubicBezTo>
                  <a:close/>
                  <a:moveTo>
                    <a:pt x="3713" y="1"/>
                  </a:moveTo>
                  <a:cubicBezTo>
                    <a:pt x="2826" y="1"/>
                    <a:pt x="2425" y="854"/>
                    <a:pt x="2288" y="1285"/>
                  </a:cubicBezTo>
                  <a:cubicBezTo>
                    <a:pt x="2277" y="1320"/>
                    <a:pt x="2268" y="1351"/>
                    <a:pt x="2262" y="1379"/>
                  </a:cubicBezTo>
                  <a:lnTo>
                    <a:pt x="2176" y="1700"/>
                  </a:lnTo>
                  <a:lnTo>
                    <a:pt x="1879" y="2819"/>
                  </a:lnTo>
                  <a:lnTo>
                    <a:pt x="1767" y="3228"/>
                  </a:lnTo>
                  <a:lnTo>
                    <a:pt x="1468" y="4353"/>
                  </a:lnTo>
                  <a:lnTo>
                    <a:pt x="1358" y="4770"/>
                  </a:lnTo>
                  <a:lnTo>
                    <a:pt x="1062" y="5885"/>
                  </a:lnTo>
                  <a:lnTo>
                    <a:pt x="952" y="6304"/>
                  </a:lnTo>
                  <a:lnTo>
                    <a:pt x="659" y="7399"/>
                  </a:lnTo>
                  <a:lnTo>
                    <a:pt x="547" y="7816"/>
                  </a:lnTo>
                  <a:lnTo>
                    <a:pt x="253" y="8929"/>
                  </a:lnTo>
                  <a:lnTo>
                    <a:pt x="143" y="9348"/>
                  </a:lnTo>
                  <a:lnTo>
                    <a:pt x="35" y="9744"/>
                  </a:lnTo>
                  <a:cubicBezTo>
                    <a:pt x="0" y="9882"/>
                    <a:pt x="48" y="10027"/>
                    <a:pt x="160" y="10115"/>
                  </a:cubicBezTo>
                  <a:cubicBezTo>
                    <a:pt x="424" y="10331"/>
                    <a:pt x="875" y="10775"/>
                    <a:pt x="862" y="11311"/>
                  </a:cubicBezTo>
                  <a:lnTo>
                    <a:pt x="2703" y="11355"/>
                  </a:lnTo>
                  <a:cubicBezTo>
                    <a:pt x="2578" y="10610"/>
                    <a:pt x="2484" y="9814"/>
                    <a:pt x="2798" y="9126"/>
                  </a:cubicBezTo>
                  <a:cubicBezTo>
                    <a:pt x="3075" y="8526"/>
                    <a:pt x="3644" y="8065"/>
                    <a:pt x="3800" y="7423"/>
                  </a:cubicBezTo>
                  <a:cubicBezTo>
                    <a:pt x="3881" y="7085"/>
                    <a:pt x="3840" y="6729"/>
                    <a:pt x="3774" y="6386"/>
                  </a:cubicBezTo>
                  <a:cubicBezTo>
                    <a:pt x="3620" y="5590"/>
                    <a:pt x="3334" y="4823"/>
                    <a:pt x="3222" y="4021"/>
                  </a:cubicBezTo>
                  <a:cubicBezTo>
                    <a:pt x="3145" y="3478"/>
                    <a:pt x="3156" y="2896"/>
                    <a:pt x="3437" y="2425"/>
                  </a:cubicBezTo>
                  <a:cubicBezTo>
                    <a:pt x="3613" y="2129"/>
                    <a:pt x="3886" y="1898"/>
                    <a:pt x="4178" y="1713"/>
                  </a:cubicBezTo>
                  <a:cubicBezTo>
                    <a:pt x="4503" y="1507"/>
                    <a:pt x="4877" y="1348"/>
                    <a:pt x="5262" y="1348"/>
                  </a:cubicBezTo>
                  <a:cubicBezTo>
                    <a:pt x="5270" y="1348"/>
                    <a:pt x="5278" y="1348"/>
                    <a:pt x="5286" y="1348"/>
                  </a:cubicBezTo>
                  <a:cubicBezTo>
                    <a:pt x="5231" y="898"/>
                    <a:pt x="5004" y="342"/>
                    <a:pt x="4255" y="96"/>
                  </a:cubicBezTo>
                  <a:cubicBezTo>
                    <a:pt x="4057" y="30"/>
                    <a:pt x="3877" y="1"/>
                    <a:pt x="37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32"/>
            <p:cNvSpPr/>
            <p:nvPr/>
          </p:nvSpPr>
          <p:spPr>
            <a:xfrm>
              <a:off x="3543575" y="1712375"/>
              <a:ext cx="23700" cy="19775"/>
            </a:xfrm>
            <a:custGeom>
              <a:avLst/>
              <a:gdLst/>
              <a:ahLst/>
              <a:cxnLst/>
              <a:rect l="l" t="t" r="r" b="b"/>
              <a:pathLst>
                <a:path w="948" h="791" extrusionOk="0">
                  <a:moveTo>
                    <a:pt x="431" y="1"/>
                  </a:moveTo>
                  <a:cubicBezTo>
                    <a:pt x="238" y="1"/>
                    <a:pt x="69" y="140"/>
                    <a:pt x="40" y="335"/>
                  </a:cubicBezTo>
                  <a:cubicBezTo>
                    <a:pt x="0" y="592"/>
                    <a:pt x="207" y="791"/>
                    <a:pt x="432" y="791"/>
                  </a:cubicBezTo>
                  <a:cubicBezTo>
                    <a:pt x="510" y="791"/>
                    <a:pt x="591" y="767"/>
                    <a:pt x="664" y="713"/>
                  </a:cubicBezTo>
                  <a:cubicBezTo>
                    <a:pt x="947" y="506"/>
                    <a:pt x="837" y="60"/>
                    <a:pt x="492" y="5"/>
                  </a:cubicBezTo>
                  <a:cubicBezTo>
                    <a:pt x="472" y="2"/>
                    <a:pt x="451" y="1"/>
                    <a:pt x="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32"/>
            <p:cNvSpPr/>
            <p:nvPr/>
          </p:nvSpPr>
          <p:spPr>
            <a:xfrm>
              <a:off x="3533475" y="1750675"/>
              <a:ext cx="23125" cy="19775"/>
            </a:xfrm>
            <a:custGeom>
              <a:avLst/>
              <a:gdLst/>
              <a:ahLst/>
              <a:cxnLst/>
              <a:rect l="l" t="t" r="r" b="b"/>
              <a:pathLst>
                <a:path w="925" h="791" extrusionOk="0">
                  <a:moveTo>
                    <a:pt x="401" y="0"/>
                  </a:moveTo>
                  <a:cubicBezTo>
                    <a:pt x="189" y="0"/>
                    <a:pt x="13" y="172"/>
                    <a:pt x="6" y="385"/>
                  </a:cubicBezTo>
                  <a:cubicBezTo>
                    <a:pt x="0" y="627"/>
                    <a:pt x="197" y="790"/>
                    <a:pt x="404" y="790"/>
                  </a:cubicBezTo>
                  <a:cubicBezTo>
                    <a:pt x="497" y="790"/>
                    <a:pt x="593" y="757"/>
                    <a:pt x="672" y="682"/>
                  </a:cubicBezTo>
                  <a:cubicBezTo>
                    <a:pt x="925" y="440"/>
                    <a:pt x="762" y="12"/>
                    <a:pt x="413" y="1"/>
                  </a:cubicBezTo>
                  <a:cubicBezTo>
                    <a:pt x="409" y="1"/>
                    <a:pt x="405" y="0"/>
                    <a:pt x="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32"/>
            <p:cNvSpPr/>
            <p:nvPr/>
          </p:nvSpPr>
          <p:spPr>
            <a:xfrm>
              <a:off x="3523650" y="1789000"/>
              <a:ext cx="23675" cy="19775"/>
            </a:xfrm>
            <a:custGeom>
              <a:avLst/>
              <a:gdLst/>
              <a:ahLst/>
              <a:cxnLst/>
              <a:rect l="l" t="t" r="r" b="b"/>
              <a:pathLst>
                <a:path w="947" h="791" extrusionOk="0">
                  <a:moveTo>
                    <a:pt x="428" y="1"/>
                  </a:moveTo>
                  <a:cubicBezTo>
                    <a:pt x="238" y="1"/>
                    <a:pt x="71" y="140"/>
                    <a:pt x="41" y="336"/>
                  </a:cubicBezTo>
                  <a:cubicBezTo>
                    <a:pt x="0" y="594"/>
                    <a:pt x="206" y="791"/>
                    <a:pt x="431" y="791"/>
                  </a:cubicBezTo>
                  <a:cubicBezTo>
                    <a:pt x="510" y="791"/>
                    <a:pt x="590" y="767"/>
                    <a:pt x="663" y="714"/>
                  </a:cubicBezTo>
                  <a:cubicBezTo>
                    <a:pt x="946" y="507"/>
                    <a:pt x="839" y="59"/>
                    <a:pt x="492" y="6"/>
                  </a:cubicBezTo>
                  <a:cubicBezTo>
                    <a:pt x="470" y="3"/>
                    <a:pt x="449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32"/>
            <p:cNvSpPr/>
            <p:nvPr/>
          </p:nvSpPr>
          <p:spPr>
            <a:xfrm>
              <a:off x="3265825" y="2796925"/>
              <a:ext cx="233575" cy="398875"/>
            </a:xfrm>
            <a:custGeom>
              <a:avLst/>
              <a:gdLst/>
              <a:ahLst/>
              <a:cxnLst/>
              <a:rect l="l" t="t" r="r" b="b"/>
              <a:pathLst>
                <a:path w="9343" h="15955" extrusionOk="0">
                  <a:moveTo>
                    <a:pt x="3851" y="1"/>
                  </a:moveTo>
                  <a:cubicBezTo>
                    <a:pt x="3822" y="137"/>
                    <a:pt x="3785" y="273"/>
                    <a:pt x="3739" y="407"/>
                  </a:cubicBezTo>
                  <a:cubicBezTo>
                    <a:pt x="2921" y="2779"/>
                    <a:pt x="0" y="7510"/>
                    <a:pt x="1053" y="11134"/>
                  </a:cubicBezTo>
                  <a:cubicBezTo>
                    <a:pt x="2024" y="14475"/>
                    <a:pt x="4987" y="15693"/>
                    <a:pt x="9343" y="15954"/>
                  </a:cubicBezTo>
                  <a:cubicBezTo>
                    <a:pt x="8033" y="15868"/>
                    <a:pt x="6741" y="15488"/>
                    <a:pt x="5530" y="14983"/>
                  </a:cubicBezTo>
                  <a:cubicBezTo>
                    <a:pt x="4589" y="14589"/>
                    <a:pt x="3682" y="14057"/>
                    <a:pt x="3040" y="13271"/>
                  </a:cubicBezTo>
                  <a:cubicBezTo>
                    <a:pt x="2578" y="12699"/>
                    <a:pt x="2273" y="12018"/>
                    <a:pt x="2062" y="11319"/>
                  </a:cubicBezTo>
                  <a:cubicBezTo>
                    <a:pt x="1695" y="10110"/>
                    <a:pt x="1594" y="8836"/>
                    <a:pt x="1761" y="7583"/>
                  </a:cubicBezTo>
                  <a:cubicBezTo>
                    <a:pt x="1996" y="5844"/>
                    <a:pt x="2741" y="4222"/>
                    <a:pt x="3374" y="2583"/>
                  </a:cubicBezTo>
                  <a:cubicBezTo>
                    <a:pt x="3693" y="1754"/>
                    <a:pt x="3987" y="899"/>
                    <a:pt x="4169" y="29"/>
                  </a:cubicBezTo>
                  <a:lnTo>
                    <a:pt x="38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32"/>
            <p:cNvSpPr/>
            <p:nvPr/>
          </p:nvSpPr>
          <p:spPr>
            <a:xfrm>
              <a:off x="3502950" y="1693050"/>
              <a:ext cx="32900" cy="26225"/>
            </a:xfrm>
            <a:custGeom>
              <a:avLst/>
              <a:gdLst/>
              <a:ahLst/>
              <a:cxnLst/>
              <a:rect l="l" t="t" r="r" b="b"/>
              <a:pathLst>
                <a:path w="1316" h="1049" extrusionOk="0">
                  <a:moveTo>
                    <a:pt x="295" y="0"/>
                  </a:moveTo>
                  <a:cubicBezTo>
                    <a:pt x="295" y="0"/>
                    <a:pt x="1" y="365"/>
                    <a:pt x="113" y="943"/>
                  </a:cubicBezTo>
                  <a:lnTo>
                    <a:pt x="607" y="1049"/>
                  </a:lnTo>
                  <a:lnTo>
                    <a:pt x="869" y="761"/>
                  </a:lnTo>
                  <a:lnTo>
                    <a:pt x="1201" y="877"/>
                  </a:lnTo>
                  <a:lnTo>
                    <a:pt x="1287" y="556"/>
                  </a:lnTo>
                  <a:cubicBezTo>
                    <a:pt x="1293" y="528"/>
                    <a:pt x="1304" y="497"/>
                    <a:pt x="1315" y="462"/>
                  </a:cubicBezTo>
                  <a:lnTo>
                    <a:pt x="1282" y="453"/>
                  </a:lnTo>
                  <a:lnTo>
                    <a:pt x="955" y="444"/>
                  </a:lnTo>
                  <a:lnTo>
                    <a:pt x="748" y="11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32"/>
            <p:cNvSpPr/>
            <p:nvPr/>
          </p:nvSpPr>
          <p:spPr>
            <a:xfrm>
              <a:off x="3513575" y="1827550"/>
              <a:ext cx="19850" cy="19750"/>
            </a:xfrm>
            <a:custGeom>
              <a:avLst/>
              <a:gdLst/>
              <a:ahLst/>
              <a:cxnLst/>
              <a:rect l="l" t="t" r="r" b="b"/>
              <a:pathLst>
                <a:path w="794" h="790" extrusionOk="0">
                  <a:moveTo>
                    <a:pt x="396" y="0"/>
                  </a:moveTo>
                  <a:cubicBezTo>
                    <a:pt x="178" y="3"/>
                    <a:pt x="0" y="178"/>
                    <a:pt x="0" y="396"/>
                  </a:cubicBezTo>
                  <a:cubicBezTo>
                    <a:pt x="0" y="614"/>
                    <a:pt x="178" y="789"/>
                    <a:pt x="398" y="789"/>
                  </a:cubicBezTo>
                  <a:cubicBezTo>
                    <a:pt x="615" y="789"/>
                    <a:pt x="793" y="614"/>
                    <a:pt x="793" y="396"/>
                  </a:cubicBezTo>
                  <a:cubicBezTo>
                    <a:pt x="791" y="178"/>
                    <a:pt x="615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32"/>
            <p:cNvSpPr/>
            <p:nvPr/>
          </p:nvSpPr>
          <p:spPr>
            <a:xfrm>
              <a:off x="3501975" y="1864950"/>
              <a:ext cx="23700" cy="19750"/>
            </a:xfrm>
            <a:custGeom>
              <a:avLst/>
              <a:gdLst/>
              <a:ahLst/>
              <a:cxnLst/>
              <a:rect l="l" t="t" r="r" b="b"/>
              <a:pathLst>
                <a:path w="948" h="790" extrusionOk="0">
                  <a:moveTo>
                    <a:pt x="428" y="0"/>
                  </a:moveTo>
                  <a:cubicBezTo>
                    <a:pt x="236" y="0"/>
                    <a:pt x="70" y="139"/>
                    <a:pt x="40" y="335"/>
                  </a:cubicBezTo>
                  <a:cubicBezTo>
                    <a:pt x="1" y="592"/>
                    <a:pt x="208" y="790"/>
                    <a:pt x="433" y="790"/>
                  </a:cubicBezTo>
                  <a:cubicBezTo>
                    <a:pt x="511" y="790"/>
                    <a:pt x="591" y="766"/>
                    <a:pt x="664" y="713"/>
                  </a:cubicBezTo>
                  <a:cubicBezTo>
                    <a:pt x="948" y="507"/>
                    <a:pt x="838" y="58"/>
                    <a:pt x="493" y="5"/>
                  </a:cubicBezTo>
                  <a:cubicBezTo>
                    <a:pt x="471" y="2"/>
                    <a:pt x="449" y="0"/>
                    <a:pt x="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32"/>
            <p:cNvSpPr/>
            <p:nvPr/>
          </p:nvSpPr>
          <p:spPr>
            <a:xfrm>
              <a:off x="3493850" y="1731625"/>
              <a:ext cx="31725" cy="26275"/>
            </a:xfrm>
            <a:custGeom>
              <a:avLst/>
              <a:gdLst/>
              <a:ahLst/>
              <a:cxnLst/>
              <a:rect l="l" t="t" r="r" b="b"/>
              <a:pathLst>
                <a:path w="1269" h="1051" extrusionOk="0">
                  <a:moveTo>
                    <a:pt x="295" y="0"/>
                  </a:moveTo>
                  <a:cubicBezTo>
                    <a:pt x="295" y="0"/>
                    <a:pt x="0" y="365"/>
                    <a:pt x="112" y="943"/>
                  </a:cubicBezTo>
                  <a:lnTo>
                    <a:pt x="607" y="1051"/>
                  </a:lnTo>
                  <a:lnTo>
                    <a:pt x="868" y="760"/>
                  </a:lnTo>
                  <a:lnTo>
                    <a:pt x="1158" y="864"/>
                  </a:lnTo>
                  <a:lnTo>
                    <a:pt x="1268" y="453"/>
                  </a:lnTo>
                  <a:lnTo>
                    <a:pt x="954" y="444"/>
                  </a:lnTo>
                  <a:lnTo>
                    <a:pt x="747" y="11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1" name="Google Shape;5481;p32"/>
            <p:cNvSpPr/>
            <p:nvPr/>
          </p:nvSpPr>
          <p:spPr>
            <a:xfrm>
              <a:off x="3483225" y="1768925"/>
              <a:ext cx="32125" cy="26550"/>
            </a:xfrm>
            <a:custGeom>
              <a:avLst/>
              <a:gdLst/>
              <a:ahLst/>
              <a:cxnLst/>
              <a:rect l="l" t="t" r="r" b="b"/>
              <a:pathLst>
                <a:path w="1285" h="1062" extrusionOk="0">
                  <a:moveTo>
                    <a:pt x="309" y="0"/>
                  </a:moveTo>
                  <a:cubicBezTo>
                    <a:pt x="309" y="0"/>
                    <a:pt x="1" y="354"/>
                    <a:pt x="89" y="934"/>
                  </a:cubicBezTo>
                  <a:lnTo>
                    <a:pt x="579" y="1062"/>
                  </a:lnTo>
                  <a:lnTo>
                    <a:pt x="849" y="785"/>
                  </a:lnTo>
                  <a:lnTo>
                    <a:pt x="1174" y="915"/>
                  </a:lnTo>
                  <a:lnTo>
                    <a:pt x="1284" y="495"/>
                  </a:lnTo>
                  <a:lnTo>
                    <a:pt x="1278" y="490"/>
                  </a:lnTo>
                  <a:lnTo>
                    <a:pt x="950" y="471"/>
                  </a:lnTo>
                  <a:lnTo>
                    <a:pt x="763" y="29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2" name="Google Shape;5482;p32"/>
            <p:cNvSpPr/>
            <p:nvPr/>
          </p:nvSpPr>
          <p:spPr>
            <a:xfrm>
              <a:off x="3491925" y="1903475"/>
              <a:ext cx="19800" cy="19750"/>
            </a:xfrm>
            <a:custGeom>
              <a:avLst/>
              <a:gdLst/>
              <a:ahLst/>
              <a:cxnLst/>
              <a:rect l="l" t="t" r="r" b="b"/>
              <a:pathLst>
                <a:path w="792" h="790" extrusionOk="0">
                  <a:moveTo>
                    <a:pt x="396" y="1"/>
                  </a:moveTo>
                  <a:cubicBezTo>
                    <a:pt x="176" y="3"/>
                    <a:pt x="0" y="179"/>
                    <a:pt x="0" y="396"/>
                  </a:cubicBezTo>
                  <a:cubicBezTo>
                    <a:pt x="0" y="614"/>
                    <a:pt x="178" y="790"/>
                    <a:pt x="396" y="790"/>
                  </a:cubicBezTo>
                  <a:cubicBezTo>
                    <a:pt x="615" y="790"/>
                    <a:pt x="791" y="614"/>
                    <a:pt x="791" y="396"/>
                  </a:cubicBezTo>
                  <a:cubicBezTo>
                    <a:pt x="791" y="179"/>
                    <a:pt x="613" y="1"/>
                    <a:pt x="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3" name="Google Shape;5483;p32"/>
            <p:cNvSpPr/>
            <p:nvPr/>
          </p:nvSpPr>
          <p:spPr>
            <a:xfrm>
              <a:off x="3472525" y="1807150"/>
              <a:ext cx="32650" cy="26525"/>
            </a:xfrm>
            <a:custGeom>
              <a:avLst/>
              <a:gdLst/>
              <a:ahLst/>
              <a:cxnLst/>
              <a:rect l="l" t="t" r="r" b="b"/>
              <a:pathLst>
                <a:path w="1306" h="1061" extrusionOk="0">
                  <a:moveTo>
                    <a:pt x="308" y="1"/>
                  </a:moveTo>
                  <a:cubicBezTo>
                    <a:pt x="308" y="1"/>
                    <a:pt x="0" y="355"/>
                    <a:pt x="88" y="935"/>
                  </a:cubicBezTo>
                  <a:lnTo>
                    <a:pt x="578" y="1060"/>
                  </a:lnTo>
                  <a:lnTo>
                    <a:pt x="851" y="783"/>
                  </a:lnTo>
                  <a:lnTo>
                    <a:pt x="1176" y="913"/>
                  </a:lnTo>
                  <a:lnTo>
                    <a:pt x="1194" y="920"/>
                  </a:lnTo>
                  <a:lnTo>
                    <a:pt x="1306" y="500"/>
                  </a:lnTo>
                  <a:lnTo>
                    <a:pt x="1275" y="493"/>
                  </a:lnTo>
                  <a:lnTo>
                    <a:pt x="950" y="471"/>
                  </a:lnTo>
                  <a:lnTo>
                    <a:pt x="761" y="30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4" name="Google Shape;5484;p32"/>
            <p:cNvSpPr/>
            <p:nvPr/>
          </p:nvSpPr>
          <p:spPr>
            <a:xfrm>
              <a:off x="3461425" y="1845675"/>
              <a:ext cx="33700" cy="26300"/>
            </a:xfrm>
            <a:custGeom>
              <a:avLst/>
              <a:gdLst/>
              <a:ahLst/>
              <a:cxnLst/>
              <a:rect l="l" t="t" r="r" b="b"/>
              <a:pathLst>
                <a:path w="1348" h="1052" extrusionOk="0">
                  <a:moveTo>
                    <a:pt x="293" y="1"/>
                  </a:moveTo>
                  <a:cubicBezTo>
                    <a:pt x="293" y="1"/>
                    <a:pt x="0" y="365"/>
                    <a:pt x="112" y="943"/>
                  </a:cubicBezTo>
                  <a:lnTo>
                    <a:pt x="607" y="1051"/>
                  </a:lnTo>
                  <a:lnTo>
                    <a:pt x="866" y="761"/>
                  </a:lnTo>
                  <a:lnTo>
                    <a:pt x="1196" y="878"/>
                  </a:lnTo>
                  <a:lnTo>
                    <a:pt x="1235" y="888"/>
                  </a:lnTo>
                  <a:lnTo>
                    <a:pt x="1348" y="471"/>
                  </a:lnTo>
                  <a:lnTo>
                    <a:pt x="1279" y="453"/>
                  </a:lnTo>
                  <a:lnTo>
                    <a:pt x="954" y="445"/>
                  </a:lnTo>
                  <a:lnTo>
                    <a:pt x="748" y="12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5" name="Google Shape;5485;p32"/>
            <p:cNvSpPr/>
            <p:nvPr/>
          </p:nvSpPr>
          <p:spPr>
            <a:xfrm>
              <a:off x="3452300" y="1884250"/>
              <a:ext cx="32600" cy="26275"/>
            </a:xfrm>
            <a:custGeom>
              <a:avLst/>
              <a:gdLst/>
              <a:ahLst/>
              <a:cxnLst/>
              <a:rect l="l" t="t" r="r" b="b"/>
              <a:pathLst>
                <a:path w="1304" h="1051" extrusionOk="0">
                  <a:moveTo>
                    <a:pt x="293" y="0"/>
                  </a:moveTo>
                  <a:cubicBezTo>
                    <a:pt x="293" y="0"/>
                    <a:pt x="1" y="367"/>
                    <a:pt x="113" y="943"/>
                  </a:cubicBezTo>
                  <a:lnTo>
                    <a:pt x="607" y="1051"/>
                  </a:lnTo>
                  <a:lnTo>
                    <a:pt x="866" y="761"/>
                  </a:lnTo>
                  <a:lnTo>
                    <a:pt x="1194" y="877"/>
                  </a:lnTo>
                  <a:lnTo>
                    <a:pt x="1304" y="460"/>
                  </a:lnTo>
                  <a:lnTo>
                    <a:pt x="1280" y="453"/>
                  </a:lnTo>
                  <a:lnTo>
                    <a:pt x="954" y="444"/>
                  </a:lnTo>
                  <a:lnTo>
                    <a:pt x="748" y="11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6" name="Google Shape;5486;p32"/>
            <p:cNvSpPr/>
            <p:nvPr/>
          </p:nvSpPr>
          <p:spPr>
            <a:xfrm>
              <a:off x="3356375" y="2944600"/>
              <a:ext cx="91875" cy="143325"/>
            </a:xfrm>
            <a:custGeom>
              <a:avLst/>
              <a:gdLst/>
              <a:ahLst/>
              <a:cxnLst/>
              <a:rect l="l" t="t" r="r" b="b"/>
              <a:pathLst>
                <a:path w="3675" h="5733" extrusionOk="0">
                  <a:moveTo>
                    <a:pt x="1070" y="0"/>
                  </a:moveTo>
                  <a:cubicBezTo>
                    <a:pt x="714" y="0"/>
                    <a:pt x="368" y="190"/>
                    <a:pt x="187" y="529"/>
                  </a:cubicBezTo>
                  <a:cubicBezTo>
                    <a:pt x="60" y="770"/>
                    <a:pt x="40" y="1047"/>
                    <a:pt x="51" y="1326"/>
                  </a:cubicBezTo>
                  <a:lnTo>
                    <a:pt x="51" y="1329"/>
                  </a:lnTo>
                  <a:cubicBezTo>
                    <a:pt x="0" y="2478"/>
                    <a:pt x="336" y="3612"/>
                    <a:pt x="1009" y="4546"/>
                  </a:cubicBezTo>
                  <a:cubicBezTo>
                    <a:pt x="1273" y="4911"/>
                    <a:pt x="1589" y="5243"/>
                    <a:pt x="1980" y="5465"/>
                  </a:cubicBezTo>
                  <a:cubicBezTo>
                    <a:pt x="2272" y="5632"/>
                    <a:pt x="2605" y="5733"/>
                    <a:pt x="2938" y="5733"/>
                  </a:cubicBezTo>
                  <a:cubicBezTo>
                    <a:pt x="3053" y="5733"/>
                    <a:pt x="3167" y="5721"/>
                    <a:pt x="3279" y="5696"/>
                  </a:cubicBezTo>
                  <a:cubicBezTo>
                    <a:pt x="3383" y="5674"/>
                    <a:pt x="3488" y="5634"/>
                    <a:pt x="3556" y="5553"/>
                  </a:cubicBezTo>
                  <a:cubicBezTo>
                    <a:pt x="3675" y="5401"/>
                    <a:pt x="3613" y="5184"/>
                    <a:pt x="3536" y="5005"/>
                  </a:cubicBezTo>
                  <a:cubicBezTo>
                    <a:pt x="3268" y="4379"/>
                    <a:pt x="2906" y="3795"/>
                    <a:pt x="2660" y="3162"/>
                  </a:cubicBezTo>
                  <a:cubicBezTo>
                    <a:pt x="2501" y="2753"/>
                    <a:pt x="2389" y="2331"/>
                    <a:pt x="2321" y="1900"/>
                  </a:cubicBezTo>
                  <a:cubicBezTo>
                    <a:pt x="2270" y="1579"/>
                    <a:pt x="2242" y="1254"/>
                    <a:pt x="2147" y="944"/>
                  </a:cubicBezTo>
                  <a:cubicBezTo>
                    <a:pt x="2053" y="636"/>
                    <a:pt x="1881" y="335"/>
                    <a:pt x="1609" y="159"/>
                  </a:cubicBezTo>
                  <a:cubicBezTo>
                    <a:pt x="1442" y="51"/>
                    <a:pt x="1255" y="0"/>
                    <a:pt x="10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7" name="Google Shape;5487;p32"/>
            <p:cNvSpPr/>
            <p:nvPr/>
          </p:nvSpPr>
          <p:spPr>
            <a:xfrm>
              <a:off x="3307600" y="2485550"/>
              <a:ext cx="110275" cy="312050"/>
            </a:xfrm>
            <a:custGeom>
              <a:avLst/>
              <a:gdLst/>
              <a:ahLst/>
              <a:cxnLst/>
              <a:rect l="l" t="t" r="r" b="b"/>
              <a:pathLst>
                <a:path w="4411" h="12482" extrusionOk="0">
                  <a:moveTo>
                    <a:pt x="2677" y="0"/>
                  </a:moveTo>
                  <a:cubicBezTo>
                    <a:pt x="1438" y="0"/>
                    <a:pt x="0" y="1666"/>
                    <a:pt x="419" y="4469"/>
                  </a:cubicBezTo>
                  <a:cubicBezTo>
                    <a:pt x="824" y="7179"/>
                    <a:pt x="2663" y="10137"/>
                    <a:pt x="2182" y="12453"/>
                  </a:cubicBezTo>
                  <a:lnTo>
                    <a:pt x="2501" y="12482"/>
                  </a:lnTo>
                  <a:cubicBezTo>
                    <a:pt x="2681" y="11634"/>
                    <a:pt x="2756" y="10774"/>
                    <a:pt x="2646" y="9913"/>
                  </a:cubicBezTo>
                  <a:cubicBezTo>
                    <a:pt x="2452" y="8385"/>
                    <a:pt x="1698" y="6994"/>
                    <a:pt x="1228" y="5526"/>
                  </a:cubicBezTo>
                  <a:cubicBezTo>
                    <a:pt x="758" y="4058"/>
                    <a:pt x="613" y="2326"/>
                    <a:pt x="1534" y="1091"/>
                  </a:cubicBezTo>
                  <a:cubicBezTo>
                    <a:pt x="1758" y="789"/>
                    <a:pt x="2151" y="532"/>
                    <a:pt x="2498" y="532"/>
                  </a:cubicBezTo>
                  <a:cubicBezTo>
                    <a:pt x="2653" y="532"/>
                    <a:pt x="2799" y="584"/>
                    <a:pt x="2916" y="706"/>
                  </a:cubicBezTo>
                  <a:cubicBezTo>
                    <a:pt x="3142" y="944"/>
                    <a:pt x="3114" y="1315"/>
                    <a:pt x="3118" y="1645"/>
                  </a:cubicBezTo>
                  <a:cubicBezTo>
                    <a:pt x="3134" y="2634"/>
                    <a:pt x="3624" y="3607"/>
                    <a:pt x="4411" y="4216"/>
                  </a:cubicBezTo>
                  <a:cubicBezTo>
                    <a:pt x="3180" y="3170"/>
                    <a:pt x="3876" y="71"/>
                    <a:pt x="2762" y="3"/>
                  </a:cubicBezTo>
                  <a:cubicBezTo>
                    <a:pt x="2734" y="1"/>
                    <a:pt x="2705" y="0"/>
                    <a:pt x="26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8" name="Google Shape;5488;p32"/>
            <p:cNvSpPr/>
            <p:nvPr/>
          </p:nvSpPr>
          <p:spPr>
            <a:xfrm>
              <a:off x="3544600" y="1945625"/>
              <a:ext cx="14150" cy="1008275"/>
            </a:xfrm>
            <a:custGeom>
              <a:avLst/>
              <a:gdLst/>
              <a:ahLst/>
              <a:cxnLst/>
              <a:rect l="l" t="t" r="r" b="b"/>
              <a:pathLst>
                <a:path w="566" h="40331" extrusionOk="0">
                  <a:moveTo>
                    <a:pt x="149" y="0"/>
                  </a:moveTo>
                  <a:cubicBezTo>
                    <a:pt x="132" y="0"/>
                    <a:pt x="119" y="57"/>
                    <a:pt x="119" y="130"/>
                  </a:cubicBezTo>
                  <a:cubicBezTo>
                    <a:pt x="97" y="2602"/>
                    <a:pt x="78" y="5042"/>
                    <a:pt x="157" y="7547"/>
                  </a:cubicBezTo>
                  <a:cubicBezTo>
                    <a:pt x="269" y="11060"/>
                    <a:pt x="337" y="14409"/>
                    <a:pt x="278" y="17917"/>
                  </a:cubicBezTo>
                  <a:cubicBezTo>
                    <a:pt x="216" y="21642"/>
                    <a:pt x="150" y="25152"/>
                    <a:pt x="62" y="28886"/>
                  </a:cubicBezTo>
                  <a:cubicBezTo>
                    <a:pt x="1" y="31497"/>
                    <a:pt x="65" y="33965"/>
                    <a:pt x="137" y="36549"/>
                  </a:cubicBezTo>
                  <a:cubicBezTo>
                    <a:pt x="172" y="37822"/>
                    <a:pt x="207" y="39063"/>
                    <a:pt x="269" y="40310"/>
                  </a:cubicBezTo>
                  <a:cubicBezTo>
                    <a:pt x="271" y="40322"/>
                    <a:pt x="274" y="40331"/>
                    <a:pt x="277" y="40331"/>
                  </a:cubicBezTo>
                  <a:cubicBezTo>
                    <a:pt x="278" y="40331"/>
                    <a:pt x="279" y="40330"/>
                    <a:pt x="280" y="40327"/>
                  </a:cubicBezTo>
                  <a:cubicBezTo>
                    <a:pt x="286" y="40314"/>
                    <a:pt x="289" y="40296"/>
                    <a:pt x="286" y="40281"/>
                  </a:cubicBezTo>
                  <a:cubicBezTo>
                    <a:pt x="144" y="36510"/>
                    <a:pt x="67" y="32767"/>
                    <a:pt x="148" y="28908"/>
                  </a:cubicBezTo>
                  <a:cubicBezTo>
                    <a:pt x="227" y="25191"/>
                    <a:pt x="306" y="21721"/>
                    <a:pt x="405" y="17985"/>
                  </a:cubicBezTo>
                  <a:cubicBezTo>
                    <a:pt x="566" y="11870"/>
                    <a:pt x="141" y="6104"/>
                    <a:pt x="183" y="132"/>
                  </a:cubicBezTo>
                  <a:cubicBezTo>
                    <a:pt x="183" y="62"/>
                    <a:pt x="168" y="3"/>
                    <a:pt x="150" y="0"/>
                  </a:cubicBezTo>
                  <a:cubicBezTo>
                    <a:pt x="150" y="0"/>
                    <a:pt x="150" y="0"/>
                    <a:pt x="1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9" name="Google Shape;5489;p32"/>
            <p:cNvSpPr/>
            <p:nvPr/>
          </p:nvSpPr>
          <p:spPr>
            <a:xfrm>
              <a:off x="3533950" y="1945725"/>
              <a:ext cx="14150" cy="1008250"/>
            </a:xfrm>
            <a:custGeom>
              <a:avLst/>
              <a:gdLst/>
              <a:ahLst/>
              <a:cxnLst/>
              <a:rect l="l" t="t" r="r" b="b"/>
              <a:pathLst>
                <a:path w="566" h="40330" extrusionOk="0">
                  <a:moveTo>
                    <a:pt x="149" y="1"/>
                  </a:moveTo>
                  <a:cubicBezTo>
                    <a:pt x="132" y="1"/>
                    <a:pt x="119" y="57"/>
                    <a:pt x="119" y="130"/>
                  </a:cubicBezTo>
                  <a:cubicBezTo>
                    <a:pt x="99" y="2603"/>
                    <a:pt x="77" y="5040"/>
                    <a:pt x="159" y="7548"/>
                  </a:cubicBezTo>
                  <a:cubicBezTo>
                    <a:pt x="269" y="11060"/>
                    <a:pt x="339" y="14407"/>
                    <a:pt x="280" y="17917"/>
                  </a:cubicBezTo>
                  <a:cubicBezTo>
                    <a:pt x="218" y="21642"/>
                    <a:pt x="150" y="25150"/>
                    <a:pt x="62" y="28884"/>
                  </a:cubicBezTo>
                  <a:cubicBezTo>
                    <a:pt x="0" y="31495"/>
                    <a:pt x="64" y="33963"/>
                    <a:pt x="137" y="36547"/>
                  </a:cubicBezTo>
                  <a:cubicBezTo>
                    <a:pt x="172" y="37822"/>
                    <a:pt x="209" y="39062"/>
                    <a:pt x="271" y="40310"/>
                  </a:cubicBezTo>
                  <a:cubicBezTo>
                    <a:pt x="272" y="40322"/>
                    <a:pt x="275" y="40330"/>
                    <a:pt x="279" y="40330"/>
                  </a:cubicBezTo>
                  <a:cubicBezTo>
                    <a:pt x="280" y="40330"/>
                    <a:pt x="281" y="40329"/>
                    <a:pt x="282" y="40328"/>
                  </a:cubicBezTo>
                  <a:cubicBezTo>
                    <a:pt x="286" y="40312"/>
                    <a:pt x="288" y="40295"/>
                    <a:pt x="286" y="40279"/>
                  </a:cubicBezTo>
                  <a:cubicBezTo>
                    <a:pt x="145" y="36508"/>
                    <a:pt x="69" y="32765"/>
                    <a:pt x="150" y="28906"/>
                  </a:cubicBezTo>
                  <a:cubicBezTo>
                    <a:pt x="229" y="25189"/>
                    <a:pt x="308" y="21719"/>
                    <a:pt x="405" y="17983"/>
                  </a:cubicBezTo>
                  <a:cubicBezTo>
                    <a:pt x="565" y="11871"/>
                    <a:pt x="143" y="6104"/>
                    <a:pt x="183" y="133"/>
                  </a:cubicBezTo>
                  <a:cubicBezTo>
                    <a:pt x="183" y="62"/>
                    <a:pt x="170" y="3"/>
                    <a:pt x="150" y="1"/>
                  </a:cubicBezTo>
                  <a:cubicBezTo>
                    <a:pt x="150" y="1"/>
                    <a:pt x="149" y="1"/>
                    <a:pt x="1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0" name="Google Shape;5490;p32"/>
            <p:cNvSpPr/>
            <p:nvPr/>
          </p:nvSpPr>
          <p:spPr>
            <a:xfrm>
              <a:off x="3523350" y="1945775"/>
              <a:ext cx="14150" cy="1008325"/>
            </a:xfrm>
            <a:custGeom>
              <a:avLst/>
              <a:gdLst/>
              <a:ahLst/>
              <a:cxnLst/>
              <a:rect l="l" t="t" r="r" b="b"/>
              <a:pathLst>
                <a:path w="566" h="40333" extrusionOk="0">
                  <a:moveTo>
                    <a:pt x="149" y="1"/>
                  </a:moveTo>
                  <a:cubicBezTo>
                    <a:pt x="132" y="1"/>
                    <a:pt x="119" y="57"/>
                    <a:pt x="119" y="131"/>
                  </a:cubicBezTo>
                  <a:cubicBezTo>
                    <a:pt x="99" y="2605"/>
                    <a:pt x="77" y="5043"/>
                    <a:pt x="156" y="7550"/>
                  </a:cubicBezTo>
                  <a:cubicBezTo>
                    <a:pt x="268" y="11060"/>
                    <a:pt x="336" y="14410"/>
                    <a:pt x="279" y="17919"/>
                  </a:cubicBezTo>
                  <a:cubicBezTo>
                    <a:pt x="216" y="21642"/>
                    <a:pt x="150" y="25152"/>
                    <a:pt x="62" y="28886"/>
                  </a:cubicBezTo>
                  <a:cubicBezTo>
                    <a:pt x="0" y="31497"/>
                    <a:pt x="64" y="33965"/>
                    <a:pt x="136" y="36550"/>
                  </a:cubicBezTo>
                  <a:cubicBezTo>
                    <a:pt x="172" y="37825"/>
                    <a:pt x="209" y="39064"/>
                    <a:pt x="271" y="40312"/>
                  </a:cubicBezTo>
                  <a:cubicBezTo>
                    <a:pt x="272" y="40324"/>
                    <a:pt x="275" y="40332"/>
                    <a:pt x="279" y="40332"/>
                  </a:cubicBezTo>
                  <a:cubicBezTo>
                    <a:pt x="280" y="40332"/>
                    <a:pt x="281" y="40331"/>
                    <a:pt x="282" y="40330"/>
                  </a:cubicBezTo>
                  <a:cubicBezTo>
                    <a:pt x="286" y="40312"/>
                    <a:pt x="288" y="40297"/>
                    <a:pt x="286" y="40279"/>
                  </a:cubicBezTo>
                  <a:cubicBezTo>
                    <a:pt x="143" y="36510"/>
                    <a:pt x="66" y="32767"/>
                    <a:pt x="147" y="28906"/>
                  </a:cubicBezTo>
                  <a:cubicBezTo>
                    <a:pt x="227" y="25192"/>
                    <a:pt x="306" y="21721"/>
                    <a:pt x="405" y="17983"/>
                  </a:cubicBezTo>
                  <a:cubicBezTo>
                    <a:pt x="565" y="11871"/>
                    <a:pt x="141" y="6104"/>
                    <a:pt x="183" y="133"/>
                  </a:cubicBezTo>
                  <a:cubicBezTo>
                    <a:pt x="183" y="62"/>
                    <a:pt x="167" y="3"/>
                    <a:pt x="150" y="1"/>
                  </a:cubicBezTo>
                  <a:cubicBezTo>
                    <a:pt x="149" y="1"/>
                    <a:pt x="149" y="1"/>
                    <a:pt x="1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1" name="Google Shape;5491;p32"/>
            <p:cNvSpPr/>
            <p:nvPr/>
          </p:nvSpPr>
          <p:spPr>
            <a:xfrm>
              <a:off x="3512750" y="1945900"/>
              <a:ext cx="14125" cy="1008250"/>
            </a:xfrm>
            <a:custGeom>
              <a:avLst/>
              <a:gdLst/>
              <a:ahLst/>
              <a:cxnLst/>
              <a:rect l="l" t="t" r="r" b="b"/>
              <a:pathLst>
                <a:path w="565" h="40330" extrusionOk="0">
                  <a:moveTo>
                    <a:pt x="149" y="0"/>
                  </a:moveTo>
                  <a:cubicBezTo>
                    <a:pt x="131" y="0"/>
                    <a:pt x="117" y="57"/>
                    <a:pt x="117" y="130"/>
                  </a:cubicBezTo>
                  <a:cubicBezTo>
                    <a:pt x="97" y="2602"/>
                    <a:pt x="77" y="5040"/>
                    <a:pt x="156" y="7547"/>
                  </a:cubicBezTo>
                  <a:cubicBezTo>
                    <a:pt x="268" y="11059"/>
                    <a:pt x="336" y="14407"/>
                    <a:pt x="277" y="17917"/>
                  </a:cubicBezTo>
                  <a:cubicBezTo>
                    <a:pt x="215" y="21640"/>
                    <a:pt x="150" y="25149"/>
                    <a:pt x="62" y="28883"/>
                  </a:cubicBezTo>
                  <a:cubicBezTo>
                    <a:pt x="0" y="31494"/>
                    <a:pt x="64" y="33962"/>
                    <a:pt x="134" y="36547"/>
                  </a:cubicBezTo>
                  <a:cubicBezTo>
                    <a:pt x="169" y="37822"/>
                    <a:pt x="207" y="39061"/>
                    <a:pt x="268" y="40310"/>
                  </a:cubicBezTo>
                  <a:cubicBezTo>
                    <a:pt x="270" y="40321"/>
                    <a:pt x="273" y="40329"/>
                    <a:pt x="276" y="40329"/>
                  </a:cubicBezTo>
                  <a:cubicBezTo>
                    <a:pt x="277" y="40329"/>
                    <a:pt x="278" y="40329"/>
                    <a:pt x="279" y="40327"/>
                  </a:cubicBezTo>
                  <a:cubicBezTo>
                    <a:pt x="286" y="40312"/>
                    <a:pt x="286" y="40294"/>
                    <a:pt x="286" y="40279"/>
                  </a:cubicBezTo>
                  <a:cubicBezTo>
                    <a:pt x="143" y="36507"/>
                    <a:pt x="66" y="32765"/>
                    <a:pt x="147" y="28905"/>
                  </a:cubicBezTo>
                  <a:cubicBezTo>
                    <a:pt x="226" y="25189"/>
                    <a:pt x="306" y="21719"/>
                    <a:pt x="402" y="17982"/>
                  </a:cubicBezTo>
                  <a:cubicBezTo>
                    <a:pt x="565" y="11870"/>
                    <a:pt x="141" y="6104"/>
                    <a:pt x="182" y="132"/>
                  </a:cubicBezTo>
                  <a:cubicBezTo>
                    <a:pt x="182" y="62"/>
                    <a:pt x="167" y="0"/>
                    <a:pt x="150" y="0"/>
                  </a:cubicBezTo>
                  <a:cubicBezTo>
                    <a:pt x="149" y="0"/>
                    <a:pt x="149" y="0"/>
                    <a:pt x="1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2" name="Google Shape;5492;p32"/>
          <p:cNvSpPr/>
          <p:nvPr/>
        </p:nvSpPr>
        <p:spPr>
          <a:xfrm rot="-119521">
            <a:off x="3514736" y="1074277"/>
            <a:ext cx="2114478" cy="510617"/>
          </a:xfrm>
          <a:prstGeom prst="rect">
            <a:avLst/>
          </a:prstGeom>
          <a:solidFill>
            <a:schemeClr val="accent1">
              <a:alpha val="368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3" name="Google Shape;5493;p32"/>
          <p:cNvSpPr txBox="1">
            <a:spLocks noGrp="1"/>
          </p:cNvSpPr>
          <p:nvPr>
            <p:ph type="title"/>
          </p:nvPr>
        </p:nvSpPr>
        <p:spPr>
          <a:xfrm>
            <a:off x="1870325" y="951729"/>
            <a:ext cx="5403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Model 1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494" name="Google Shape;5494;p32"/>
          <p:cNvSpPr txBox="1">
            <a:spLocks noGrp="1"/>
          </p:cNvSpPr>
          <p:nvPr>
            <p:ph type="body" idx="1"/>
          </p:nvPr>
        </p:nvSpPr>
        <p:spPr>
          <a:xfrm>
            <a:off x="2246675" y="1691459"/>
            <a:ext cx="4650600" cy="410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 Audio Features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5426;p29">
            <a:extLst>
              <a:ext uri="{FF2B5EF4-FFF2-40B4-BE49-F238E27FC236}">
                <a16:creationId xmlns:a16="http://schemas.microsoft.com/office/drawing/2014/main" id="{9EBB8A9D-C14C-5CCD-9820-C770E0F1A045}"/>
              </a:ext>
            </a:extLst>
          </p:cNvPr>
          <p:cNvSpPr txBox="1">
            <a:spLocks/>
          </p:cNvSpPr>
          <p:nvPr/>
        </p:nvSpPr>
        <p:spPr>
          <a:xfrm>
            <a:off x="8462171" y="4361009"/>
            <a:ext cx="347292" cy="48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buFont typeface="DM Sans"/>
              <a:buNone/>
            </a:pPr>
            <a:r>
              <a:rPr lang="en" sz="1600" dirty="0"/>
              <a:t>3</a:t>
            </a:r>
          </a:p>
        </p:txBody>
      </p:sp>
      <p:sp>
        <p:nvSpPr>
          <p:cNvPr id="3" name="Google Shape;5494;p32">
            <a:extLst>
              <a:ext uri="{FF2B5EF4-FFF2-40B4-BE49-F238E27FC236}">
                <a16:creationId xmlns:a16="http://schemas.microsoft.com/office/drawing/2014/main" id="{1381F07E-D606-5C73-C573-EA6D19BD00E8}"/>
              </a:ext>
            </a:extLst>
          </p:cNvPr>
          <p:cNvSpPr txBox="1">
            <a:spLocks/>
          </p:cNvSpPr>
          <p:nvPr/>
        </p:nvSpPr>
        <p:spPr>
          <a:xfrm>
            <a:off x="2879009" y="2181578"/>
            <a:ext cx="1918869" cy="131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-228600" algn="l">
              <a:spcAft>
                <a:spcPts val="300"/>
              </a:spcAft>
              <a:buFont typeface="+mj-lt"/>
              <a:buAutoNum type="arabicPeriod"/>
            </a:pPr>
            <a:r>
              <a:rPr lang="en-GB" sz="1400" dirty="0" err="1"/>
              <a:t>Acousticness</a:t>
            </a:r>
            <a:endParaRPr lang="en-GB" sz="1400" dirty="0"/>
          </a:p>
          <a:p>
            <a:pPr marL="0" indent="-228600" algn="l">
              <a:spcAft>
                <a:spcPts val="300"/>
              </a:spcAft>
              <a:buFont typeface="+mj-lt"/>
              <a:buAutoNum type="arabicPeriod"/>
            </a:pPr>
            <a:r>
              <a:rPr lang="en-GB" sz="1400" dirty="0"/>
              <a:t>Danceability</a:t>
            </a:r>
          </a:p>
          <a:p>
            <a:pPr marL="0" indent="-228600" algn="l">
              <a:spcAft>
                <a:spcPts val="300"/>
              </a:spcAft>
              <a:buFont typeface="+mj-lt"/>
              <a:buAutoNum type="arabicPeriod"/>
            </a:pPr>
            <a:r>
              <a:rPr lang="en-GB" sz="1400" dirty="0"/>
              <a:t>Energy</a:t>
            </a:r>
          </a:p>
          <a:p>
            <a:pPr marL="0" indent="-228600" algn="l">
              <a:spcAft>
                <a:spcPts val="300"/>
              </a:spcAft>
              <a:buFont typeface="+mj-lt"/>
              <a:buAutoNum type="arabicPeriod"/>
            </a:pPr>
            <a:r>
              <a:rPr lang="en-GB" sz="1400" dirty="0" err="1"/>
              <a:t>Instrumentalness</a:t>
            </a:r>
            <a:endParaRPr lang="en-GB" sz="1400" dirty="0"/>
          </a:p>
          <a:p>
            <a:pPr marL="0" indent="-228600" algn="l">
              <a:spcAft>
                <a:spcPts val="300"/>
              </a:spcAft>
              <a:buFont typeface="+mj-lt"/>
              <a:buAutoNum type="arabicPeriod"/>
            </a:pPr>
            <a:r>
              <a:rPr lang="en-GB" sz="1400" dirty="0"/>
              <a:t>Key</a:t>
            </a:r>
          </a:p>
          <a:p>
            <a:pPr marL="0" indent="0" algn="l">
              <a:spcAft>
                <a:spcPts val="300"/>
              </a:spcAft>
              <a:buNone/>
            </a:pPr>
            <a:endParaRPr lang="en-GB" sz="1100" dirty="0"/>
          </a:p>
          <a:p>
            <a:pPr marL="0" algn="l">
              <a:spcAft>
                <a:spcPts val="300"/>
              </a:spcAft>
              <a:buAutoNum type="arabicPeriod"/>
            </a:pPr>
            <a:endParaRPr lang="en-GB" sz="1100" dirty="0"/>
          </a:p>
          <a:p>
            <a:pPr marL="0" algn="l">
              <a:spcAft>
                <a:spcPts val="300"/>
              </a:spcAft>
              <a:buAutoNum type="arabicPeriod"/>
            </a:pPr>
            <a:endParaRPr lang="en-GB" sz="1100" dirty="0"/>
          </a:p>
          <a:p>
            <a:pPr marL="0" algn="l">
              <a:spcAft>
                <a:spcPts val="300"/>
              </a:spcAft>
              <a:buFont typeface="DM Sans"/>
              <a:buAutoNum type="arabicPeriod"/>
            </a:pPr>
            <a:endParaRPr lang="en-GB" sz="1100" dirty="0"/>
          </a:p>
          <a:p>
            <a:pPr marL="0" indent="0" algn="l">
              <a:spcAft>
                <a:spcPts val="300"/>
              </a:spcAft>
              <a:buFont typeface="DM Sans"/>
              <a:buNone/>
            </a:pPr>
            <a:endParaRPr lang="en-GB" sz="1400" dirty="0"/>
          </a:p>
        </p:txBody>
      </p:sp>
      <p:sp>
        <p:nvSpPr>
          <p:cNvPr id="4" name="Google Shape;5494;p32">
            <a:extLst>
              <a:ext uri="{FF2B5EF4-FFF2-40B4-BE49-F238E27FC236}">
                <a16:creationId xmlns:a16="http://schemas.microsoft.com/office/drawing/2014/main" id="{DECCC0ED-27DE-E796-2A10-849474125DDF}"/>
              </a:ext>
            </a:extLst>
          </p:cNvPr>
          <p:cNvSpPr txBox="1">
            <a:spLocks/>
          </p:cNvSpPr>
          <p:nvPr/>
        </p:nvSpPr>
        <p:spPr>
          <a:xfrm>
            <a:off x="4891411" y="2145015"/>
            <a:ext cx="1809597" cy="131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-228600" algn="l">
              <a:spcAft>
                <a:spcPts val="300"/>
              </a:spcAft>
              <a:buFont typeface="+mj-lt"/>
              <a:buAutoNum type="arabicPeriod" startAt="6"/>
            </a:pPr>
            <a:r>
              <a:rPr lang="en-GB" sz="1400" dirty="0"/>
              <a:t>Liveness</a:t>
            </a:r>
          </a:p>
          <a:p>
            <a:pPr marL="0" indent="-228600" algn="l">
              <a:spcAft>
                <a:spcPts val="300"/>
              </a:spcAft>
              <a:buFont typeface="+mj-lt"/>
              <a:buAutoNum type="arabicPeriod" startAt="6"/>
            </a:pPr>
            <a:r>
              <a:rPr lang="en-GB" sz="1400" dirty="0"/>
              <a:t>Loudness</a:t>
            </a:r>
          </a:p>
          <a:p>
            <a:pPr marL="0" indent="-228600" algn="l">
              <a:spcAft>
                <a:spcPts val="300"/>
              </a:spcAft>
              <a:buFont typeface="+mj-lt"/>
              <a:buAutoNum type="arabicPeriod" startAt="6"/>
            </a:pPr>
            <a:r>
              <a:rPr lang="en-GB" sz="1400" dirty="0"/>
              <a:t>Mode</a:t>
            </a:r>
          </a:p>
          <a:p>
            <a:pPr marL="0" indent="-228600" algn="l">
              <a:spcAft>
                <a:spcPts val="300"/>
              </a:spcAft>
              <a:buFont typeface="+mj-lt"/>
              <a:buAutoNum type="arabicPeriod" startAt="6"/>
            </a:pPr>
            <a:r>
              <a:rPr lang="en-GB" sz="1400" dirty="0" err="1"/>
              <a:t>Speechiness</a:t>
            </a:r>
            <a:endParaRPr lang="en-GB" sz="1400" dirty="0"/>
          </a:p>
          <a:p>
            <a:pPr marL="0" indent="-228600" algn="l">
              <a:spcAft>
                <a:spcPts val="300"/>
              </a:spcAft>
              <a:buFont typeface="+mj-lt"/>
              <a:buAutoNum type="arabicPeriod" startAt="6"/>
            </a:pPr>
            <a:r>
              <a:rPr lang="en-GB" sz="1400" dirty="0"/>
              <a:t>Tempo</a:t>
            </a:r>
          </a:p>
          <a:p>
            <a:pPr marL="0" indent="-228600" algn="l">
              <a:spcAft>
                <a:spcPts val="300"/>
              </a:spcAft>
              <a:buFont typeface="+mj-lt"/>
              <a:buAutoNum type="arabicPeriod" startAt="6"/>
            </a:pPr>
            <a:r>
              <a:rPr lang="en-GB" sz="1400" dirty="0"/>
              <a:t>Valence</a:t>
            </a:r>
          </a:p>
          <a:p>
            <a:pPr marL="0" algn="l">
              <a:spcAft>
                <a:spcPts val="300"/>
              </a:spcAft>
              <a:buAutoNum type="arabicPeriod" startAt="6"/>
            </a:pPr>
            <a:endParaRPr lang="en-GB" sz="1100" dirty="0"/>
          </a:p>
          <a:p>
            <a:pPr marL="0" algn="l">
              <a:spcAft>
                <a:spcPts val="300"/>
              </a:spcAft>
              <a:buAutoNum type="arabicPeriod" startAt="6"/>
            </a:pPr>
            <a:endParaRPr lang="en-GB" sz="1100" dirty="0"/>
          </a:p>
          <a:p>
            <a:pPr marL="0" algn="l">
              <a:spcAft>
                <a:spcPts val="300"/>
              </a:spcAft>
              <a:buFont typeface="DM Sans"/>
              <a:buAutoNum type="arabicPeriod" startAt="6"/>
            </a:pPr>
            <a:endParaRPr lang="en-GB" sz="1100" dirty="0"/>
          </a:p>
          <a:p>
            <a:pPr marL="0" indent="0" algn="l">
              <a:spcAft>
                <a:spcPts val="300"/>
              </a:spcAft>
              <a:buFont typeface="DM Sans"/>
              <a:buNone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38819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8" name="Google Shape;5668;p35"/>
          <p:cNvSpPr/>
          <p:nvPr/>
        </p:nvSpPr>
        <p:spPr>
          <a:xfrm rot="180576">
            <a:off x="473697" y="754824"/>
            <a:ext cx="1615170" cy="518977"/>
          </a:xfrm>
          <a:prstGeom prst="rect">
            <a:avLst/>
          </a:prstGeom>
          <a:solidFill>
            <a:schemeClr val="accent2">
              <a:alpha val="446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9" name="Google Shape;5669;p35"/>
          <p:cNvSpPr txBox="1">
            <a:spLocks noGrp="1"/>
          </p:cNvSpPr>
          <p:nvPr>
            <p:ph type="title"/>
          </p:nvPr>
        </p:nvSpPr>
        <p:spPr>
          <a:xfrm>
            <a:off x="148683" y="636462"/>
            <a:ext cx="2613074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CROWD SOURCE</a:t>
            </a:r>
            <a:endParaRPr sz="3600" dirty="0">
              <a:solidFill>
                <a:schemeClr val="dk1"/>
              </a:solidFill>
            </a:endParaRPr>
          </a:p>
        </p:txBody>
      </p:sp>
      <p:grpSp>
        <p:nvGrpSpPr>
          <p:cNvPr id="16" name="Google Shape;6128;p42">
            <a:extLst>
              <a:ext uri="{FF2B5EF4-FFF2-40B4-BE49-F238E27FC236}">
                <a16:creationId xmlns:a16="http://schemas.microsoft.com/office/drawing/2014/main" id="{3B9AC80F-F0DB-A5B9-41CA-7AE6D72C2E7F}"/>
              </a:ext>
            </a:extLst>
          </p:cNvPr>
          <p:cNvGrpSpPr/>
          <p:nvPr/>
        </p:nvGrpSpPr>
        <p:grpSpPr>
          <a:xfrm rot="264308">
            <a:off x="-457862" y="2253160"/>
            <a:ext cx="3826163" cy="2747458"/>
            <a:chOff x="1049700" y="3729550"/>
            <a:chExt cx="898975" cy="626275"/>
          </a:xfrm>
        </p:grpSpPr>
        <p:sp>
          <p:nvSpPr>
            <p:cNvPr id="17" name="Google Shape;6129;p42">
              <a:extLst>
                <a:ext uri="{FF2B5EF4-FFF2-40B4-BE49-F238E27FC236}">
                  <a16:creationId xmlns:a16="http://schemas.microsoft.com/office/drawing/2014/main" id="{D7CE9268-BB60-459D-AC5A-A8460C9E2208}"/>
                </a:ext>
              </a:extLst>
            </p:cNvPr>
            <p:cNvSpPr/>
            <p:nvPr/>
          </p:nvSpPr>
          <p:spPr>
            <a:xfrm>
              <a:off x="1197650" y="3797700"/>
              <a:ext cx="52500" cy="42375"/>
            </a:xfrm>
            <a:custGeom>
              <a:avLst/>
              <a:gdLst/>
              <a:ahLst/>
              <a:cxnLst/>
              <a:rect l="l" t="t" r="r" b="b"/>
              <a:pathLst>
                <a:path w="2100" h="1695" extrusionOk="0">
                  <a:moveTo>
                    <a:pt x="1050" y="1"/>
                  </a:moveTo>
                  <a:cubicBezTo>
                    <a:pt x="803" y="1"/>
                    <a:pt x="556" y="39"/>
                    <a:pt x="317" y="116"/>
                  </a:cubicBezTo>
                  <a:cubicBezTo>
                    <a:pt x="128" y="173"/>
                    <a:pt x="1" y="347"/>
                    <a:pt x="1" y="545"/>
                  </a:cubicBezTo>
                  <a:lnTo>
                    <a:pt x="1" y="1694"/>
                  </a:lnTo>
                  <a:lnTo>
                    <a:pt x="2100" y="1694"/>
                  </a:lnTo>
                  <a:lnTo>
                    <a:pt x="2100" y="545"/>
                  </a:lnTo>
                  <a:cubicBezTo>
                    <a:pt x="2100" y="347"/>
                    <a:pt x="1970" y="173"/>
                    <a:pt x="1783" y="116"/>
                  </a:cubicBezTo>
                  <a:cubicBezTo>
                    <a:pt x="1545" y="39"/>
                    <a:pt x="1298" y="1"/>
                    <a:pt x="1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130;p42">
              <a:extLst>
                <a:ext uri="{FF2B5EF4-FFF2-40B4-BE49-F238E27FC236}">
                  <a16:creationId xmlns:a16="http://schemas.microsoft.com/office/drawing/2014/main" id="{F4871E49-78BF-24FA-3532-9EE4D512C123}"/>
                </a:ext>
              </a:extLst>
            </p:cNvPr>
            <p:cNvSpPr/>
            <p:nvPr/>
          </p:nvSpPr>
          <p:spPr>
            <a:xfrm>
              <a:off x="1203875" y="3812300"/>
              <a:ext cx="25" cy="27775"/>
            </a:xfrm>
            <a:custGeom>
              <a:avLst/>
              <a:gdLst/>
              <a:ahLst/>
              <a:cxnLst/>
              <a:rect l="l" t="t" r="r" b="b"/>
              <a:pathLst>
                <a:path w="1" h="1111" fill="none" extrusionOk="0">
                  <a:moveTo>
                    <a:pt x="0" y="1110"/>
                  </a:moveTo>
                  <a:lnTo>
                    <a:pt x="0" y="0"/>
                  </a:lnTo>
                </a:path>
              </a:pathLst>
            </a:custGeom>
            <a:noFill/>
            <a:ln w="3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131;p42">
              <a:extLst>
                <a:ext uri="{FF2B5EF4-FFF2-40B4-BE49-F238E27FC236}">
                  <a16:creationId xmlns:a16="http://schemas.microsoft.com/office/drawing/2014/main" id="{38A13588-859A-E20D-B27C-89BEFD49E6AD}"/>
                </a:ext>
              </a:extLst>
            </p:cNvPr>
            <p:cNvSpPr/>
            <p:nvPr/>
          </p:nvSpPr>
          <p:spPr>
            <a:xfrm>
              <a:off x="1217225" y="3812300"/>
              <a:ext cx="25" cy="27775"/>
            </a:xfrm>
            <a:custGeom>
              <a:avLst/>
              <a:gdLst/>
              <a:ahLst/>
              <a:cxnLst/>
              <a:rect l="l" t="t" r="r" b="b"/>
              <a:pathLst>
                <a:path w="1" h="1111" fill="none" extrusionOk="0">
                  <a:moveTo>
                    <a:pt x="0" y="1110"/>
                  </a:moveTo>
                  <a:lnTo>
                    <a:pt x="0" y="0"/>
                  </a:lnTo>
                </a:path>
              </a:pathLst>
            </a:custGeom>
            <a:noFill/>
            <a:ln w="3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132;p42">
              <a:extLst>
                <a:ext uri="{FF2B5EF4-FFF2-40B4-BE49-F238E27FC236}">
                  <a16:creationId xmlns:a16="http://schemas.microsoft.com/office/drawing/2014/main" id="{FDE2BAA7-7131-4670-0FDA-14A6A59EEEEC}"/>
                </a:ext>
              </a:extLst>
            </p:cNvPr>
            <p:cNvSpPr/>
            <p:nvPr/>
          </p:nvSpPr>
          <p:spPr>
            <a:xfrm>
              <a:off x="1230575" y="3812300"/>
              <a:ext cx="25" cy="27775"/>
            </a:xfrm>
            <a:custGeom>
              <a:avLst/>
              <a:gdLst/>
              <a:ahLst/>
              <a:cxnLst/>
              <a:rect l="l" t="t" r="r" b="b"/>
              <a:pathLst>
                <a:path w="1" h="1111" fill="none" extrusionOk="0">
                  <a:moveTo>
                    <a:pt x="0" y="1110"/>
                  </a:moveTo>
                  <a:lnTo>
                    <a:pt x="0" y="0"/>
                  </a:lnTo>
                </a:path>
              </a:pathLst>
            </a:custGeom>
            <a:noFill/>
            <a:ln w="3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133;p42">
              <a:extLst>
                <a:ext uri="{FF2B5EF4-FFF2-40B4-BE49-F238E27FC236}">
                  <a16:creationId xmlns:a16="http://schemas.microsoft.com/office/drawing/2014/main" id="{6CD60FCF-DB78-33A6-1CCE-FC606A02BB8A}"/>
                </a:ext>
              </a:extLst>
            </p:cNvPr>
            <p:cNvSpPr/>
            <p:nvPr/>
          </p:nvSpPr>
          <p:spPr>
            <a:xfrm>
              <a:off x="1243875" y="3812300"/>
              <a:ext cx="25" cy="27775"/>
            </a:xfrm>
            <a:custGeom>
              <a:avLst/>
              <a:gdLst/>
              <a:ahLst/>
              <a:cxnLst/>
              <a:rect l="l" t="t" r="r" b="b"/>
              <a:pathLst>
                <a:path w="1" h="1111" fill="none" extrusionOk="0">
                  <a:moveTo>
                    <a:pt x="0" y="1110"/>
                  </a:moveTo>
                  <a:lnTo>
                    <a:pt x="0" y="0"/>
                  </a:lnTo>
                </a:path>
              </a:pathLst>
            </a:custGeom>
            <a:noFill/>
            <a:ln w="3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134;p42">
              <a:extLst>
                <a:ext uri="{FF2B5EF4-FFF2-40B4-BE49-F238E27FC236}">
                  <a16:creationId xmlns:a16="http://schemas.microsoft.com/office/drawing/2014/main" id="{1B1D54C8-2366-8307-173C-BBD25EA385C9}"/>
                </a:ext>
              </a:extLst>
            </p:cNvPr>
            <p:cNvSpPr/>
            <p:nvPr/>
          </p:nvSpPr>
          <p:spPr>
            <a:xfrm>
              <a:off x="1257325" y="3797700"/>
              <a:ext cx="52500" cy="42375"/>
            </a:xfrm>
            <a:custGeom>
              <a:avLst/>
              <a:gdLst/>
              <a:ahLst/>
              <a:cxnLst/>
              <a:rect l="l" t="t" r="r" b="b"/>
              <a:pathLst>
                <a:path w="2100" h="1695" extrusionOk="0">
                  <a:moveTo>
                    <a:pt x="1050" y="1"/>
                  </a:moveTo>
                  <a:cubicBezTo>
                    <a:pt x="803" y="1"/>
                    <a:pt x="556" y="39"/>
                    <a:pt x="317" y="116"/>
                  </a:cubicBezTo>
                  <a:cubicBezTo>
                    <a:pt x="128" y="173"/>
                    <a:pt x="1" y="347"/>
                    <a:pt x="1" y="545"/>
                  </a:cubicBezTo>
                  <a:lnTo>
                    <a:pt x="1" y="1694"/>
                  </a:lnTo>
                  <a:lnTo>
                    <a:pt x="2100" y="1694"/>
                  </a:lnTo>
                  <a:lnTo>
                    <a:pt x="2100" y="545"/>
                  </a:lnTo>
                  <a:cubicBezTo>
                    <a:pt x="2100" y="347"/>
                    <a:pt x="1972" y="173"/>
                    <a:pt x="1783" y="116"/>
                  </a:cubicBezTo>
                  <a:cubicBezTo>
                    <a:pt x="1545" y="39"/>
                    <a:pt x="1297" y="1"/>
                    <a:pt x="1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35;p42">
              <a:extLst>
                <a:ext uri="{FF2B5EF4-FFF2-40B4-BE49-F238E27FC236}">
                  <a16:creationId xmlns:a16="http://schemas.microsoft.com/office/drawing/2014/main" id="{51BFEAAF-0472-C209-68C2-F867B4947B8E}"/>
                </a:ext>
              </a:extLst>
            </p:cNvPr>
            <p:cNvSpPr/>
            <p:nvPr/>
          </p:nvSpPr>
          <p:spPr>
            <a:xfrm>
              <a:off x="1263550" y="3812300"/>
              <a:ext cx="25" cy="27775"/>
            </a:xfrm>
            <a:custGeom>
              <a:avLst/>
              <a:gdLst/>
              <a:ahLst/>
              <a:cxnLst/>
              <a:rect l="l" t="t" r="r" b="b"/>
              <a:pathLst>
                <a:path w="1" h="1111" fill="none" extrusionOk="0">
                  <a:moveTo>
                    <a:pt x="0" y="1110"/>
                  </a:moveTo>
                  <a:lnTo>
                    <a:pt x="0" y="0"/>
                  </a:lnTo>
                </a:path>
              </a:pathLst>
            </a:custGeom>
            <a:noFill/>
            <a:ln w="3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136;p42">
              <a:extLst>
                <a:ext uri="{FF2B5EF4-FFF2-40B4-BE49-F238E27FC236}">
                  <a16:creationId xmlns:a16="http://schemas.microsoft.com/office/drawing/2014/main" id="{DAEBC774-B07D-0BB3-C035-8E6EA8677271}"/>
                </a:ext>
              </a:extLst>
            </p:cNvPr>
            <p:cNvSpPr/>
            <p:nvPr/>
          </p:nvSpPr>
          <p:spPr>
            <a:xfrm>
              <a:off x="1276900" y="3812300"/>
              <a:ext cx="25" cy="27775"/>
            </a:xfrm>
            <a:custGeom>
              <a:avLst/>
              <a:gdLst/>
              <a:ahLst/>
              <a:cxnLst/>
              <a:rect l="l" t="t" r="r" b="b"/>
              <a:pathLst>
                <a:path w="1" h="1111" fill="none" extrusionOk="0">
                  <a:moveTo>
                    <a:pt x="0" y="1110"/>
                  </a:moveTo>
                  <a:lnTo>
                    <a:pt x="0" y="0"/>
                  </a:lnTo>
                </a:path>
              </a:pathLst>
            </a:custGeom>
            <a:noFill/>
            <a:ln w="3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137;p42">
              <a:extLst>
                <a:ext uri="{FF2B5EF4-FFF2-40B4-BE49-F238E27FC236}">
                  <a16:creationId xmlns:a16="http://schemas.microsoft.com/office/drawing/2014/main" id="{DE95220B-D513-5498-7E84-4F6DF811C70C}"/>
                </a:ext>
              </a:extLst>
            </p:cNvPr>
            <p:cNvSpPr/>
            <p:nvPr/>
          </p:nvSpPr>
          <p:spPr>
            <a:xfrm>
              <a:off x="1290250" y="3812300"/>
              <a:ext cx="25" cy="27775"/>
            </a:xfrm>
            <a:custGeom>
              <a:avLst/>
              <a:gdLst/>
              <a:ahLst/>
              <a:cxnLst/>
              <a:rect l="l" t="t" r="r" b="b"/>
              <a:pathLst>
                <a:path w="1" h="1111" fill="none" extrusionOk="0">
                  <a:moveTo>
                    <a:pt x="0" y="1110"/>
                  </a:moveTo>
                  <a:lnTo>
                    <a:pt x="0" y="0"/>
                  </a:lnTo>
                </a:path>
              </a:pathLst>
            </a:custGeom>
            <a:noFill/>
            <a:ln w="3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138;p42">
              <a:extLst>
                <a:ext uri="{FF2B5EF4-FFF2-40B4-BE49-F238E27FC236}">
                  <a16:creationId xmlns:a16="http://schemas.microsoft.com/office/drawing/2014/main" id="{3DDC4F95-9B6C-04E0-BA00-C197C66D618C}"/>
                </a:ext>
              </a:extLst>
            </p:cNvPr>
            <p:cNvSpPr/>
            <p:nvPr/>
          </p:nvSpPr>
          <p:spPr>
            <a:xfrm>
              <a:off x="1303550" y="3812300"/>
              <a:ext cx="25" cy="27775"/>
            </a:xfrm>
            <a:custGeom>
              <a:avLst/>
              <a:gdLst/>
              <a:ahLst/>
              <a:cxnLst/>
              <a:rect l="l" t="t" r="r" b="b"/>
              <a:pathLst>
                <a:path w="1" h="1111" fill="none" extrusionOk="0">
                  <a:moveTo>
                    <a:pt x="0" y="1110"/>
                  </a:moveTo>
                  <a:lnTo>
                    <a:pt x="0" y="0"/>
                  </a:lnTo>
                </a:path>
              </a:pathLst>
            </a:custGeom>
            <a:noFill/>
            <a:ln w="3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139;p42">
              <a:extLst>
                <a:ext uri="{FF2B5EF4-FFF2-40B4-BE49-F238E27FC236}">
                  <a16:creationId xmlns:a16="http://schemas.microsoft.com/office/drawing/2014/main" id="{B2948644-5168-7741-FB34-2CE2F3A1599B}"/>
                </a:ext>
              </a:extLst>
            </p:cNvPr>
            <p:cNvSpPr/>
            <p:nvPr/>
          </p:nvSpPr>
          <p:spPr>
            <a:xfrm>
              <a:off x="1704950" y="3797700"/>
              <a:ext cx="95800" cy="42375"/>
            </a:xfrm>
            <a:custGeom>
              <a:avLst/>
              <a:gdLst/>
              <a:ahLst/>
              <a:cxnLst/>
              <a:rect l="l" t="t" r="r" b="b"/>
              <a:pathLst>
                <a:path w="3832" h="1695" extrusionOk="0">
                  <a:moveTo>
                    <a:pt x="1917" y="1"/>
                  </a:moveTo>
                  <a:cubicBezTo>
                    <a:pt x="1470" y="1"/>
                    <a:pt x="1022" y="39"/>
                    <a:pt x="579" y="116"/>
                  </a:cubicBezTo>
                  <a:cubicBezTo>
                    <a:pt x="236" y="173"/>
                    <a:pt x="1" y="347"/>
                    <a:pt x="1" y="545"/>
                  </a:cubicBezTo>
                  <a:lnTo>
                    <a:pt x="1" y="1694"/>
                  </a:lnTo>
                  <a:lnTo>
                    <a:pt x="3832" y="1694"/>
                  </a:lnTo>
                  <a:lnTo>
                    <a:pt x="3832" y="545"/>
                  </a:lnTo>
                  <a:cubicBezTo>
                    <a:pt x="3832" y="347"/>
                    <a:pt x="3596" y="173"/>
                    <a:pt x="3256" y="116"/>
                  </a:cubicBezTo>
                  <a:cubicBezTo>
                    <a:pt x="2813" y="39"/>
                    <a:pt x="2365" y="1"/>
                    <a:pt x="1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140;p42">
              <a:extLst>
                <a:ext uri="{FF2B5EF4-FFF2-40B4-BE49-F238E27FC236}">
                  <a16:creationId xmlns:a16="http://schemas.microsoft.com/office/drawing/2014/main" id="{59A3F2F3-B7BC-347A-3823-00DBA6B18223}"/>
                </a:ext>
              </a:extLst>
            </p:cNvPr>
            <p:cNvSpPr/>
            <p:nvPr/>
          </p:nvSpPr>
          <p:spPr>
            <a:xfrm>
              <a:off x="1716400" y="3812300"/>
              <a:ext cx="25" cy="27775"/>
            </a:xfrm>
            <a:custGeom>
              <a:avLst/>
              <a:gdLst/>
              <a:ahLst/>
              <a:cxnLst/>
              <a:rect l="l" t="t" r="r" b="b"/>
              <a:pathLst>
                <a:path w="1" h="1111" fill="none" extrusionOk="0">
                  <a:moveTo>
                    <a:pt x="0" y="1110"/>
                  </a:moveTo>
                  <a:lnTo>
                    <a:pt x="0" y="0"/>
                  </a:lnTo>
                </a:path>
              </a:pathLst>
            </a:custGeom>
            <a:noFill/>
            <a:ln w="5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141;p42">
              <a:extLst>
                <a:ext uri="{FF2B5EF4-FFF2-40B4-BE49-F238E27FC236}">
                  <a16:creationId xmlns:a16="http://schemas.microsoft.com/office/drawing/2014/main" id="{28F26D21-2FB3-88F3-C75A-0E9700BC0D13}"/>
                </a:ext>
              </a:extLst>
            </p:cNvPr>
            <p:cNvSpPr/>
            <p:nvPr/>
          </p:nvSpPr>
          <p:spPr>
            <a:xfrm>
              <a:off x="1740675" y="3812300"/>
              <a:ext cx="25" cy="27775"/>
            </a:xfrm>
            <a:custGeom>
              <a:avLst/>
              <a:gdLst/>
              <a:ahLst/>
              <a:cxnLst/>
              <a:rect l="l" t="t" r="r" b="b"/>
              <a:pathLst>
                <a:path w="1" h="1111" fill="none" extrusionOk="0">
                  <a:moveTo>
                    <a:pt x="0" y="1110"/>
                  </a:moveTo>
                  <a:lnTo>
                    <a:pt x="0" y="0"/>
                  </a:lnTo>
                </a:path>
              </a:pathLst>
            </a:custGeom>
            <a:noFill/>
            <a:ln w="5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142;p42">
              <a:extLst>
                <a:ext uri="{FF2B5EF4-FFF2-40B4-BE49-F238E27FC236}">
                  <a16:creationId xmlns:a16="http://schemas.microsoft.com/office/drawing/2014/main" id="{CBD8BC61-E857-56AF-E3A0-9E12DDF8EC6A}"/>
                </a:ext>
              </a:extLst>
            </p:cNvPr>
            <p:cNvSpPr/>
            <p:nvPr/>
          </p:nvSpPr>
          <p:spPr>
            <a:xfrm>
              <a:off x="1765025" y="3812300"/>
              <a:ext cx="25" cy="27775"/>
            </a:xfrm>
            <a:custGeom>
              <a:avLst/>
              <a:gdLst/>
              <a:ahLst/>
              <a:cxnLst/>
              <a:rect l="l" t="t" r="r" b="b"/>
              <a:pathLst>
                <a:path w="1" h="1111" fill="none" extrusionOk="0">
                  <a:moveTo>
                    <a:pt x="0" y="1110"/>
                  </a:moveTo>
                  <a:lnTo>
                    <a:pt x="0" y="0"/>
                  </a:lnTo>
                </a:path>
              </a:pathLst>
            </a:custGeom>
            <a:noFill/>
            <a:ln w="5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43;p42">
              <a:extLst>
                <a:ext uri="{FF2B5EF4-FFF2-40B4-BE49-F238E27FC236}">
                  <a16:creationId xmlns:a16="http://schemas.microsoft.com/office/drawing/2014/main" id="{58EACC0B-4161-5087-175C-2735B11FB60E}"/>
                </a:ext>
              </a:extLst>
            </p:cNvPr>
            <p:cNvSpPr/>
            <p:nvPr/>
          </p:nvSpPr>
          <p:spPr>
            <a:xfrm>
              <a:off x="1789350" y="3812300"/>
              <a:ext cx="25" cy="27775"/>
            </a:xfrm>
            <a:custGeom>
              <a:avLst/>
              <a:gdLst/>
              <a:ahLst/>
              <a:cxnLst/>
              <a:rect l="l" t="t" r="r" b="b"/>
              <a:pathLst>
                <a:path w="1" h="1111" fill="none" extrusionOk="0">
                  <a:moveTo>
                    <a:pt x="1" y="1110"/>
                  </a:moveTo>
                  <a:lnTo>
                    <a:pt x="1" y="0"/>
                  </a:lnTo>
                </a:path>
              </a:pathLst>
            </a:custGeom>
            <a:noFill/>
            <a:ln w="5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144;p42">
              <a:extLst>
                <a:ext uri="{FF2B5EF4-FFF2-40B4-BE49-F238E27FC236}">
                  <a16:creationId xmlns:a16="http://schemas.microsoft.com/office/drawing/2014/main" id="{D391E630-FC46-9505-D2CE-25D91B463E69}"/>
                </a:ext>
              </a:extLst>
            </p:cNvPr>
            <p:cNvSpPr/>
            <p:nvPr/>
          </p:nvSpPr>
          <p:spPr>
            <a:xfrm>
              <a:off x="1049700" y="3831750"/>
              <a:ext cx="898975" cy="524075"/>
            </a:xfrm>
            <a:custGeom>
              <a:avLst/>
              <a:gdLst/>
              <a:ahLst/>
              <a:cxnLst/>
              <a:rect l="l" t="t" r="r" b="b"/>
              <a:pathLst>
                <a:path w="35959" h="20963" extrusionOk="0">
                  <a:moveTo>
                    <a:pt x="2031" y="0"/>
                  </a:moveTo>
                  <a:cubicBezTo>
                    <a:pt x="1508" y="0"/>
                    <a:pt x="1084" y="427"/>
                    <a:pt x="1084" y="950"/>
                  </a:cubicBezTo>
                  <a:lnTo>
                    <a:pt x="1084" y="3589"/>
                  </a:lnTo>
                  <a:cubicBezTo>
                    <a:pt x="1084" y="3710"/>
                    <a:pt x="1108" y="3829"/>
                    <a:pt x="1152" y="3941"/>
                  </a:cubicBezTo>
                  <a:lnTo>
                    <a:pt x="926" y="3941"/>
                  </a:lnTo>
                  <a:cubicBezTo>
                    <a:pt x="416" y="3941"/>
                    <a:pt x="0" y="4354"/>
                    <a:pt x="0" y="4866"/>
                  </a:cubicBezTo>
                  <a:lnTo>
                    <a:pt x="0" y="20037"/>
                  </a:lnTo>
                  <a:cubicBezTo>
                    <a:pt x="0" y="20547"/>
                    <a:pt x="416" y="20963"/>
                    <a:pt x="926" y="20963"/>
                  </a:cubicBezTo>
                  <a:lnTo>
                    <a:pt x="35035" y="20963"/>
                  </a:lnTo>
                  <a:cubicBezTo>
                    <a:pt x="35545" y="20963"/>
                    <a:pt x="35958" y="20547"/>
                    <a:pt x="35958" y="20037"/>
                  </a:cubicBezTo>
                  <a:lnTo>
                    <a:pt x="35958" y="4866"/>
                  </a:lnTo>
                  <a:cubicBezTo>
                    <a:pt x="35958" y="4354"/>
                    <a:pt x="35545" y="3941"/>
                    <a:pt x="35035" y="3941"/>
                  </a:cubicBezTo>
                  <a:lnTo>
                    <a:pt x="34806" y="3941"/>
                  </a:lnTo>
                  <a:cubicBezTo>
                    <a:pt x="34853" y="3829"/>
                    <a:pt x="34875" y="3710"/>
                    <a:pt x="34875" y="3589"/>
                  </a:cubicBezTo>
                  <a:lnTo>
                    <a:pt x="34875" y="950"/>
                  </a:lnTo>
                  <a:cubicBezTo>
                    <a:pt x="34875" y="427"/>
                    <a:pt x="34450" y="0"/>
                    <a:pt x="339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145;p42">
              <a:extLst>
                <a:ext uri="{FF2B5EF4-FFF2-40B4-BE49-F238E27FC236}">
                  <a16:creationId xmlns:a16="http://schemas.microsoft.com/office/drawing/2014/main" id="{475DAF71-2DC0-E24E-B9F1-2DE8E09604E9}"/>
                </a:ext>
              </a:extLst>
            </p:cNvPr>
            <p:cNvSpPr/>
            <p:nvPr/>
          </p:nvSpPr>
          <p:spPr>
            <a:xfrm>
              <a:off x="1116175" y="3853400"/>
              <a:ext cx="781775" cy="66700"/>
            </a:xfrm>
            <a:custGeom>
              <a:avLst/>
              <a:gdLst/>
              <a:ahLst/>
              <a:cxnLst/>
              <a:rect l="l" t="t" r="r" b="b"/>
              <a:pathLst>
                <a:path w="31271" h="2668" extrusionOk="0">
                  <a:moveTo>
                    <a:pt x="25271" y="0"/>
                  </a:moveTo>
                  <a:lnTo>
                    <a:pt x="16849" y="2"/>
                  </a:lnTo>
                  <a:lnTo>
                    <a:pt x="3" y="16"/>
                  </a:lnTo>
                  <a:lnTo>
                    <a:pt x="1" y="16"/>
                  </a:lnTo>
                  <a:cubicBezTo>
                    <a:pt x="3" y="16"/>
                    <a:pt x="3" y="18"/>
                    <a:pt x="3" y="18"/>
                  </a:cubicBezTo>
                  <a:lnTo>
                    <a:pt x="16849" y="31"/>
                  </a:lnTo>
                  <a:lnTo>
                    <a:pt x="25273" y="33"/>
                  </a:lnTo>
                  <a:lnTo>
                    <a:pt x="29484" y="27"/>
                  </a:lnTo>
                  <a:lnTo>
                    <a:pt x="30673" y="27"/>
                  </a:lnTo>
                  <a:cubicBezTo>
                    <a:pt x="30702" y="27"/>
                    <a:pt x="30731" y="26"/>
                    <a:pt x="30760" y="26"/>
                  </a:cubicBezTo>
                  <a:cubicBezTo>
                    <a:pt x="30774" y="26"/>
                    <a:pt x="30788" y="26"/>
                    <a:pt x="30802" y="27"/>
                  </a:cubicBezTo>
                  <a:cubicBezTo>
                    <a:pt x="30888" y="35"/>
                    <a:pt x="30972" y="66"/>
                    <a:pt x="31042" y="115"/>
                  </a:cubicBezTo>
                  <a:cubicBezTo>
                    <a:pt x="31077" y="141"/>
                    <a:pt x="31110" y="169"/>
                    <a:pt x="31139" y="202"/>
                  </a:cubicBezTo>
                  <a:cubicBezTo>
                    <a:pt x="31165" y="235"/>
                    <a:pt x="31189" y="273"/>
                    <a:pt x="31207" y="312"/>
                  </a:cubicBezTo>
                  <a:cubicBezTo>
                    <a:pt x="31216" y="332"/>
                    <a:pt x="31224" y="352"/>
                    <a:pt x="31231" y="372"/>
                  </a:cubicBezTo>
                  <a:cubicBezTo>
                    <a:pt x="31238" y="391"/>
                    <a:pt x="31242" y="413"/>
                    <a:pt x="31246" y="435"/>
                  </a:cubicBezTo>
                  <a:lnTo>
                    <a:pt x="31251" y="466"/>
                  </a:lnTo>
                  <a:cubicBezTo>
                    <a:pt x="31253" y="477"/>
                    <a:pt x="31253" y="488"/>
                    <a:pt x="31253" y="499"/>
                  </a:cubicBezTo>
                  <a:lnTo>
                    <a:pt x="31253" y="565"/>
                  </a:lnTo>
                  <a:lnTo>
                    <a:pt x="31255" y="1618"/>
                  </a:lnTo>
                  <a:lnTo>
                    <a:pt x="31255" y="2143"/>
                  </a:lnTo>
                  <a:lnTo>
                    <a:pt x="31255" y="2407"/>
                  </a:lnTo>
                  <a:cubicBezTo>
                    <a:pt x="31257" y="2451"/>
                    <a:pt x="31257" y="2495"/>
                    <a:pt x="31253" y="2539"/>
                  </a:cubicBezTo>
                  <a:cubicBezTo>
                    <a:pt x="31249" y="2580"/>
                    <a:pt x="31238" y="2624"/>
                    <a:pt x="31222" y="2664"/>
                  </a:cubicBezTo>
                  <a:cubicBezTo>
                    <a:pt x="31220" y="2666"/>
                    <a:pt x="31222" y="2666"/>
                    <a:pt x="31222" y="2666"/>
                  </a:cubicBezTo>
                  <a:cubicBezTo>
                    <a:pt x="31222" y="2667"/>
                    <a:pt x="31222" y="2668"/>
                    <a:pt x="31222" y="2668"/>
                  </a:cubicBezTo>
                  <a:cubicBezTo>
                    <a:pt x="31223" y="2668"/>
                    <a:pt x="31223" y="2667"/>
                    <a:pt x="31224" y="2666"/>
                  </a:cubicBezTo>
                  <a:cubicBezTo>
                    <a:pt x="31240" y="2627"/>
                    <a:pt x="31251" y="2583"/>
                    <a:pt x="31257" y="2539"/>
                  </a:cubicBezTo>
                  <a:cubicBezTo>
                    <a:pt x="31260" y="2495"/>
                    <a:pt x="31262" y="2451"/>
                    <a:pt x="31262" y="2407"/>
                  </a:cubicBezTo>
                  <a:lnTo>
                    <a:pt x="31262" y="2145"/>
                  </a:lnTo>
                  <a:lnTo>
                    <a:pt x="31262" y="1618"/>
                  </a:lnTo>
                  <a:lnTo>
                    <a:pt x="31266" y="565"/>
                  </a:lnTo>
                  <a:cubicBezTo>
                    <a:pt x="31271" y="475"/>
                    <a:pt x="31255" y="387"/>
                    <a:pt x="31218" y="306"/>
                  </a:cubicBezTo>
                  <a:cubicBezTo>
                    <a:pt x="31198" y="264"/>
                    <a:pt x="31174" y="227"/>
                    <a:pt x="31147" y="191"/>
                  </a:cubicBezTo>
                  <a:cubicBezTo>
                    <a:pt x="31117" y="158"/>
                    <a:pt x="31084" y="128"/>
                    <a:pt x="31049" y="101"/>
                  </a:cubicBezTo>
                  <a:cubicBezTo>
                    <a:pt x="30974" y="51"/>
                    <a:pt x="30888" y="18"/>
                    <a:pt x="30800" y="11"/>
                  </a:cubicBezTo>
                  <a:cubicBezTo>
                    <a:pt x="30754" y="7"/>
                    <a:pt x="30710" y="7"/>
                    <a:pt x="30666" y="7"/>
                  </a:cubicBezTo>
                  <a:lnTo>
                    <a:pt x="29482" y="7"/>
                  </a:lnTo>
                  <a:lnTo>
                    <a:pt x="252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146;p42">
              <a:extLst>
                <a:ext uri="{FF2B5EF4-FFF2-40B4-BE49-F238E27FC236}">
                  <a16:creationId xmlns:a16="http://schemas.microsoft.com/office/drawing/2014/main" id="{FA94303B-DF54-4C55-8DBD-5863CC7D8400}"/>
                </a:ext>
              </a:extLst>
            </p:cNvPr>
            <p:cNvSpPr/>
            <p:nvPr/>
          </p:nvSpPr>
          <p:spPr>
            <a:xfrm>
              <a:off x="1062875" y="4110875"/>
              <a:ext cx="872325" cy="222525"/>
            </a:xfrm>
            <a:custGeom>
              <a:avLst/>
              <a:gdLst/>
              <a:ahLst/>
              <a:cxnLst/>
              <a:rect l="l" t="t" r="r" b="b"/>
              <a:pathLst>
                <a:path w="34893" h="8901" extrusionOk="0">
                  <a:moveTo>
                    <a:pt x="16" y="1"/>
                  </a:moveTo>
                  <a:cubicBezTo>
                    <a:pt x="15" y="1"/>
                    <a:pt x="14" y="1"/>
                    <a:pt x="14" y="2"/>
                  </a:cubicBezTo>
                  <a:lnTo>
                    <a:pt x="5" y="5741"/>
                  </a:lnTo>
                  <a:lnTo>
                    <a:pt x="1" y="7174"/>
                  </a:lnTo>
                  <a:lnTo>
                    <a:pt x="1" y="7890"/>
                  </a:lnTo>
                  <a:lnTo>
                    <a:pt x="1" y="8384"/>
                  </a:lnTo>
                  <a:lnTo>
                    <a:pt x="5" y="8431"/>
                  </a:lnTo>
                  <a:cubicBezTo>
                    <a:pt x="10" y="8492"/>
                    <a:pt x="27" y="8554"/>
                    <a:pt x="56" y="8609"/>
                  </a:cubicBezTo>
                  <a:cubicBezTo>
                    <a:pt x="111" y="8719"/>
                    <a:pt x="203" y="8806"/>
                    <a:pt x="317" y="8855"/>
                  </a:cubicBezTo>
                  <a:cubicBezTo>
                    <a:pt x="374" y="8879"/>
                    <a:pt x="436" y="8894"/>
                    <a:pt x="497" y="8899"/>
                  </a:cubicBezTo>
                  <a:cubicBezTo>
                    <a:pt x="528" y="8901"/>
                    <a:pt x="557" y="8901"/>
                    <a:pt x="588" y="8901"/>
                  </a:cubicBezTo>
                  <a:lnTo>
                    <a:pt x="2829" y="8901"/>
                  </a:lnTo>
                  <a:lnTo>
                    <a:pt x="14304" y="8899"/>
                  </a:lnTo>
                  <a:lnTo>
                    <a:pt x="25778" y="8892"/>
                  </a:lnTo>
                  <a:lnTo>
                    <a:pt x="31517" y="8888"/>
                  </a:lnTo>
                  <a:lnTo>
                    <a:pt x="34385" y="8886"/>
                  </a:lnTo>
                  <a:cubicBezTo>
                    <a:pt x="34506" y="8883"/>
                    <a:pt x="34622" y="8837"/>
                    <a:pt x="34715" y="8760"/>
                  </a:cubicBezTo>
                  <a:cubicBezTo>
                    <a:pt x="34761" y="8721"/>
                    <a:pt x="34798" y="8672"/>
                    <a:pt x="34829" y="8620"/>
                  </a:cubicBezTo>
                  <a:cubicBezTo>
                    <a:pt x="34857" y="8567"/>
                    <a:pt x="34877" y="8510"/>
                    <a:pt x="34886" y="8450"/>
                  </a:cubicBezTo>
                  <a:cubicBezTo>
                    <a:pt x="34890" y="8391"/>
                    <a:pt x="34893" y="8330"/>
                    <a:pt x="34890" y="8270"/>
                  </a:cubicBezTo>
                  <a:lnTo>
                    <a:pt x="34890" y="7732"/>
                  </a:lnTo>
                  <a:lnTo>
                    <a:pt x="34890" y="6299"/>
                  </a:lnTo>
                  <a:cubicBezTo>
                    <a:pt x="34892" y="6295"/>
                    <a:pt x="34889" y="6293"/>
                    <a:pt x="34887" y="6293"/>
                  </a:cubicBezTo>
                  <a:cubicBezTo>
                    <a:pt x="34885" y="6293"/>
                    <a:pt x="34884" y="6294"/>
                    <a:pt x="34884" y="6297"/>
                  </a:cubicBezTo>
                  <a:cubicBezTo>
                    <a:pt x="34882" y="6297"/>
                    <a:pt x="34882" y="6297"/>
                    <a:pt x="34882" y="6299"/>
                  </a:cubicBezTo>
                  <a:lnTo>
                    <a:pt x="34882" y="7732"/>
                  </a:lnTo>
                  <a:lnTo>
                    <a:pt x="34882" y="8270"/>
                  </a:lnTo>
                  <a:cubicBezTo>
                    <a:pt x="34884" y="8330"/>
                    <a:pt x="34882" y="8389"/>
                    <a:pt x="34875" y="8448"/>
                  </a:cubicBezTo>
                  <a:cubicBezTo>
                    <a:pt x="34868" y="8508"/>
                    <a:pt x="34849" y="8565"/>
                    <a:pt x="34820" y="8617"/>
                  </a:cubicBezTo>
                  <a:cubicBezTo>
                    <a:pt x="34792" y="8668"/>
                    <a:pt x="34754" y="8714"/>
                    <a:pt x="34708" y="8754"/>
                  </a:cubicBezTo>
                  <a:cubicBezTo>
                    <a:pt x="34618" y="8833"/>
                    <a:pt x="34501" y="8877"/>
                    <a:pt x="34383" y="8879"/>
                  </a:cubicBezTo>
                  <a:lnTo>
                    <a:pt x="31512" y="8879"/>
                  </a:lnTo>
                  <a:lnTo>
                    <a:pt x="25776" y="8875"/>
                  </a:lnTo>
                  <a:lnTo>
                    <a:pt x="14302" y="8870"/>
                  </a:lnTo>
                  <a:lnTo>
                    <a:pt x="2825" y="8866"/>
                  </a:lnTo>
                  <a:lnTo>
                    <a:pt x="1392" y="8868"/>
                  </a:lnTo>
                  <a:lnTo>
                    <a:pt x="583" y="8868"/>
                  </a:lnTo>
                  <a:cubicBezTo>
                    <a:pt x="555" y="8868"/>
                    <a:pt x="524" y="8868"/>
                    <a:pt x="495" y="8866"/>
                  </a:cubicBezTo>
                  <a:cubicBezTo>
                    <a:pt x="438" y="8861"/>
                    <a:pt x="381" y="8848"/>
                    <a:pt x="328" y="8826"/>
                  </a:cubicBezTo>
                  <a:cubicBezTo>
                    <a:pt x="221" y="8780"/>
                    <a:pt x="133" y="8697"/>
                    <a:pt x="80" y="8593"/>
                  </a:cubicBezTo>
                  <a:cubicBezTo>
                    <a:pt x="54" y="8541"/>
                    <a:pt x="38" y="8486"/>
                    <a:pt x="32" y="8428"/>
                  </a:cubicBezTo>
                  <a:lnTo>
                    <a:pt x="29" y="8384"/>
                  </a:lnTo>
                  <a:lnTo>
                    <a:pt x="29" y="8250"/>
                  </a:lnTo>
                  <a:lnTo>
                    <a:pt x="29" y="7890"/>
                  </a:lnTo>
                  <a:lnTo>
                    <a:pt x="29" y="7174"/>
                  </a:lnTo>
                  <a:lnTo>
                    <a:pt x="27" y="5741"/>
                  </a:lnTo>
                  <a:lnTo>
                    <a:pt x="18" y="2"/>
                  </a:lnTo>
                  <a:cubicBezTo>
                    <a:pt x="18" y="1"/>
                    <a:pt x="17" y="1"/>
                    <a:pt x="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147;p42">
              <a:extLst>
                <a:ext uri="{FF2B5EF4-FFF2-40B4-BE49-F238E27FC236}">
                  <a16:creationId xmlns:a16="http://schemas.microsoft.com/office/drawing/2014/main" id="{7AF87462-B106-EF4E-E09E-00EAE9B800F7}"/>
                </a:ext>
              </a:extLst>
            </p:cNvPr>
            <p:cNvSpPr/>
            <p:nvPr/>
          </p:nvSpPr>
          <p:spPr>
            <a:xfrm>
              <a:off x="1081900" y="4000600"/>
              <a:ext cx="304750" cy="304800"/>
            </a:xfrm>
            <a:custGeom>
              <a:avLst/>
              <a:gdLst/>
              <a:ahLst/>
              <a:cxnLst/>
              <a:rect l="l" t="t" r="r" b="b"/>
              <a:pathLst>
                <a:path w="12190" h="12192" extrusionOk="0">
                  <a:moveTo>
                    <a:pt x="6095" y="0"/>
                  </a:moveTo>
                  <a:cubicBezTo>
                    <a:pt x="2728" y="0"/>
                    <a:pt x="0" y="2730"/>
                    <a:pt x="0" y="6097"/>
                  </a:cubicBezTo>
                  <a:cubicBezTo>
                    <a:pt x="0" y="9461"/>
                    <a:pt x="2728" y="12191"/>
                    <a:pt x="6095" y="12191"/>
                  </a:cubicBezTo>
                  <a:cubicBezTo>
                    <a:pt x="9462" y="12191"/>
                    <a:pt x="12189" y="9461"/>
                    <a:pt x="12189" y="6097"/>
                  </a:cubicBezTo>
                  <a:cubicBezTo>
                    <a:pt x="12189" y="2730"/>
                    <a:pt x="9462" y="0"/>
                    <a:pt x="60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148;p42">
              <a:extLst>
                <a:ext uri="{FF2B5EF4-FFF2-40B4-BE49-F238E27FC236}">
                  <a16:creationId xmlns:a16="http://schemas.microsoft.com/office/drawing/2014/main" id="{452F13F8-081B-119A-B4B1-5E9AEF1FE0CA}"/>
                </a:ext>
              </a:extLst>
            </p:cNvPr>
            <p:cNvSpPr/>
            <p:nvPr/>
          </p:nvSpPr>
          <p:spPr>
            <a:xfrm>
              <a:off x="1093200" y="4011975"/>
              <a:ext cx="282125" cy="282100"/>
            </a:xfrm>
            <a:custGeom>
              <a:avLst/>
              <a:gdLst/>
              <a:ahLst/>
              <a:cxnLst/>
              <a:rect l="l" t="t" r="r" b="b"/>
              <a:pathLst>
                <a:path w="11285" h="11284" extrusionOk="0">
                  <a:moveTo>
                    <a:pt x="5643" y="0"/>
                  </a:moveTo>
                  <a:cubicBezTo>
                    <a:pt x="2526" y="0"/>
                    <a:pt x="1" y="2525"/>
                    <a:pt x="1" y="5642"/>
                  </a:cubicBezTo>
                  <a:cubicBezTo>
                    <a:pt x="1" y="8758"/>
                    <a:pt x="2526" y="11283"/>
                    <a:pt x="5643" y="11283"/>
                  </a:cubicBezTo>
                  <a:cubicBezTo>
                    <a:pt x="8759" y="11283"/>
                    <a:pt x="11284" y="8758"/>
                    <a:pt x="11284" y="5642"/>
                  </a:cubicBezTo>
                  <a:cubicBezTo>
                    <a:pt x="11284" y="2525"/>
                    <a:pt x="8759" y="0"/>
                    <a:pt x="5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149;p42">
              <a:extLst>
                <a:ext uri="{FF2B5EF4-FFF2-40B4-BE49-F238E27FC236}">
                  <a16:creationId xmlns:a16="http://schemas.microsoft.com/office/drawing/2014/main" id="{1B903F6C-DF8D-4A2E-F865-CD5DF4F59BED}"/>
                </a:ext>
              </a:extLst>
            </p:cNvPr>
            <p:cNvSpPr/>
            <p:nvPr/>
          </p:nvSpPr>
          <p:spPr>
            <a:xfrm>
              <a:off x="1195950" y="4047050"/>
              <a:ext cx="148100" cy="175975"/>
            </a:xfrm>
            <a:custGeom>
              <a:avLst/>
              <a:gdLst/>
              <a:ahLst/>
              <a:cxnLst/>
              <a:rect l="l" t="t" r="r" b="b"/>
              <a:pathLst>
                <a:path w="5924" h="7039" extrusionOk="0">
                  <a:moveTo>
                    <a:pt x="1828" y="0"/>
                  </a:moveTo>
                  <a:cubicBezTo>
                    <a:pt x="1193" y="0"/>
                    <a:pt x="568" y="149"/>
                    <a:pt x="1" y="439"/>
                  </a:cubicBezTo>
                  <a:lnTo>
                    <a:pt x="3" y="439"/>
                  </a:lnTo>
                  <a:cubicBezTo>
                    <a:pt x="569" y="164"/>
                    <a:pt x="1180" y="29"/>
                    <a:pt x="1789" y="29"/>
                  </a:cubicBezTo>
                  <a:cubicBezTo>
                    <a:pt x="2607" y="29"/>
                    <a:pt x="3421" y="274"/>
                    <a:pt x="4117" y="755"/>
                  </a:cubicBezTo>
                  <a:cubicBezTo>
                    <a:pt x="4913" y="1309"/>
                    <a:pt x="5486" y="2124"/>
                    <a:pt x="5739" y="3058"/>
                  </a:cubicBezTo>
                  <a:cubicBezTo>
                    <a:pt x="5860" y="3524"/>
                    <a:pt x="5900" y="4008"/>
                    <a:pt x="5858" y="4487"/>
                  </a:cubicBezTo>
                  <a:cubicBezTo>
                    <a:pt x="5814" y="4966"/>
                    <a:pt x="5684" y="5434"/>
                    <a:pt x="5478" y="5869"/>
                  </a:cubicBezTo>
                  <a:cubicBezTo>
                    <a:pt x="5269" y="6305"/>
                    <a:pt x="4988" y="6700"/>
                    <a:pt x="4642" y="7039"/>
                  </a:cubicBezTo>
                  <a:cubicBezTo>
                    <a:pt x="4994" y="6707"/>
                    <a:pt x="5284" y="6313"/>
                    <a:pt x="5500" y="5880"/>
                  </a:cubicBezTo>
                  <a:cubicBezTo>
                    <a:pt x="5715" y="5443"/>
                    <a:pt x="5849" y="4973"/>
                    <a:pt x="5897" y="4491"/>
                  </a:cubicBezTo>
                  <a:cubicBezTo>
                    <a:pt x="5922" y="4250"/>
                    <a:pt x="5924" y="4006"/>
                    <a:pt x="5904" y="3764"/>
                  </a:cubicBezTo>
                  <a:cubicBezTo>
                    <a:pt x="5886" y="3522"/>
                    <a:pt x="5845" y="3283"/>
                    <a:pt x="5785" y="3047"/>
                  </a:cubicBezTo>
                  <a:cubicBezTo>
                    <a:pt x="5535" y="2098"/>
                    <a:pt x="4952" y="1272"/>
                    <a:pt x="4144" y="716"/>
                  </a:cubicBezTo>
                  <a:cubicBezTo>
                    <a:pt x="3541" y="300"/>
                    <a:pt x="2838" y="56"/>
                    <a:pt x="2108" y="10"/>
                  </a:cubicBezTo>
                  <a:cubicBezTo>
                    <a:pt x="2015" y="4"/>
                    <a:pt x="1921" y="0"/>
                    <a:pt x="18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150;p42">
              <a:extLst>
                <a:ext uri="{FF2B5EF4-FFF2-40B4-BE49-F238E27FC236}">
                  <a16:creationId xmlns:a16="http://schemas.microsoft.com/office/drawing/2014/main" id="{D9193897-B482-66EC-9DB2-E721AD459DB9}"/>
                </a:ext>
              </a:extLst>
            </p:cNvPr>
            <p:cNvSpPr/>
            <p:nvPr/>
          </p:nvSpPr>
          <p:spPr>
            <a:xfrm>
              <a:off x="1214025" y="4068625"/>
              <a:ext cx="111950" cy="132875"/>
            </a:xfrm>
            <a:custGeom>
              <a:avLst/>
              <a:gdLst/>
              <a:ahLst/>
              <a:cxnLst/>
              <a:rect l="l" t="t" r="r" b="b"/>
              <a:pathLst>
                <a:path w="4478" h="5315" extrusionOk="0">
                  <a:moveTo>
                    <a:pt x="39" y="316"/>
                  </a:moveTo>
                  <a:cubicBezTo>
                    <a:pt x="26" y="322"/>
                    <a:pt x="13" y="328"/>
                    <a:pt x="1" y="334"/>
                  </a:cubicBezTo>
                  <a:lnTo>
                    <a:pt x="3" y="334"/>
                  </a:lnTo>
                  <a:cubicBezTo>
                    <a:pt x="15" y="328"/>
                    <a:pt x="27" y="322"/>
                    <a:pt x="39" y="316"/>
                  </a:cubicBezTo>
                  <a:close/>
                  <a:moveTo>
                    <a:pt x="1396" y="1"/>
                  </a:moveTo>
                  <a:cubicBezTo>
                    <a:pt x="928" y="1"/>
                    <a:pt x="463" y="107"/>
                    <a:pt x="39" y="316"/>
                  </a:cubicBezTo>
                  <a:lnTo>
                    <a:pt x="39" y="316"/>
                  </a:lnTo>
                  <a:cubicBezTo>
                    <a:pt x="454" y="124"/>
                    <a:pt x="900" y="29"/>
                    <a:pt x="1344" y="29"/>
                  </a:cubicBezTo>
                  <a:cubicBezTo>
                    <a:pt x="1963" y="29"/>
                    <a:pt x="2578" y="214"/>
                    <a:pt x="3104" y="578"/>
                  </a:cubicBezTo>
                  <a:cubicBezTo>
                    <a:pt x="3702" y="996"/>
                    <a:pt x="4135" y="1609"/>
                    <a:pt x="4326" y="2314"/>
                  </a:cubicBezTo>
                  <a:cubicBezTo>
                    <a:pt x="4418" y="2664"/>
                    <a:pt x="4447" y="3026"/>
                    <a:pt x="4416" y="3389"/>
                  </a:cubicBezTo>
                  <a:cubicBezTo>
                    <a:pt x="4383" y="3749"/>
                    <a:pt x="4286" y="4103"/>
                    <a:pt x="4130" y="4431"/>
                  </a:cubicBezTo>
                  <a:cubicBezTo>
                    <a:pt x="3974" y="4758"/>
                    <a:pt x="3763" y="5059"/>
                    <a:pt x="3504" y="5314"/>
                  </a:cubicBezTo>
                  <a:cubicBezTo>
                    <a:pt x="4045" y="4811"/>
                    <a:pt x="4383" y="4127"/>
                    <a:pt x="4456" y="3391"/>
                  </a:cubicBezTo>
                  <a:cubicBezTo>
                    <a:pt x="4476" y="3209"/>
                    <a:pt x="4478" y="3026"/>
                    <a:pt x="4462" y="2842"/>
                  </a:cubicBezTo>
                  <a:cubicBezTo>
                    <a:pt x="4447" y="2659"/>
                    <a:pt x="4418" y="2479"/>
                    <a:pt x="4372" y="2301"/>
                  </a:cubicBezTo>
                  <a:cubicBezTo>
                    <a:pt x="4086" y="1209"/>
                    <a:pt x="3227" y="363"/>
                    <a:pt x="2135" y="90"/>
                  </a:cubicBezTo>
                  <a:cubicBezTo>
                    <a:pt x="1891" y="30"/>
                    <a:pt x="1643" y="1"/>
                    <a:pt x="13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51;p42">
              <a:extLst>
                <a:ext uri="{FF2B5EF4-FFF2-40B4-BE49-F238E27FC236}">
                  <a16:creationId xmlns:a16="http://schemas.microsoft.com/office/drawing/2014/main" id="{62B85217-372A-F85A-5A12-F38291841F8D}"/>
                </a:ext>
              </a:extLst>
            </p:cNvPr>
            <p:cNvSpPr/>
            <p:nvPr/>
          </p:nvSpPr>
          <p:spPr>
            <a:xfrm>
              <a:off x="1177600" y="4025175"/>
              <a:ext cx="184925" cy="219775"/>
            </a:xfrm>
            <a:custGeom>
              <a:avLst/>
              <a:gdLst/>
              <a:ahLst/>
              <a:cxnLst/>
              <a:rect l="l" t="t" r="r" b="b"/>
              <a:pathLst>
                <a:path w="7397" h="8791" extrusionOk="0">
                  <a:moveTo>
                    <a:pt x="2277" y="0"/>
                  </a:moveTo>
                  <a:cubicBezTo>
                    <a:pt x="1487" y="0"/>
                    <a:pt x="708" y="185"/>
                    <a:pt x="1" y="545"/>
                  </a:cubicBezTo>
                  <a:cubicBezTo>
                    <a:pt x="541" y="279"/>
                    <a:pt x="1128" y="114"/>
                    <a:pt x="1728" y="54"/>
                  </a:cubicBezTo>
                  <a:cubicBezTo>
                    <a:pt x="1878" y="39"/>
                    <a:pt x="2029" y="30"/>
                    <a:pt x="2179" y="30"/>
                  </a:cubicBezTo>
                  <a:cubicBezTo>
                    <a:pt x="2201" y="30"/>
                    <a:pt x="2222" y="29"/>
                    <a:pt x="2244" y="29"/>
                  </a:cubicBezTo>
                  <a:cubicBezTo>
                    <a:pt x="2297" y="29"/>
                    <a:pt x="2351" y="31"/>
                    <a:pt x="2405" y="32"/>
                  </a:cubicBezTo>
                  <a:lnTo>
                    <a:pt x="2517" y="35"/>
                  </a:lnTo>
                  <a:cubicBezTo>
                    <a:pt x="2555" y="37"/>
                    <a:pt x="2592" y="41"/>
                    <a:pt x="2629" y="43"/>
                  </a:cubicBezTo>
                  <a:cubicBezTo>
                    <a:pt x="2928" y="65"/>
                    <a:pt x="3225" y="114"/>
                    <a:pt x="3517" y="188"/>
                  </a:cubicBezTo>
                  <a:cubicBezTo>
                    <a:pt x="4100" y="340"/>
                    <a:pt x="4651" y="593"/>
                    <a:pt x="5146" y="934"/>
                  </a:cubicBezTo>
                  <a:cubicBezTo>
                    <a:pt x="6141" y="1624"/>
                    <a:pt x="6860" y="2646"/>
                    <a:pt x="7174" y="3817"/>
                  </a:cubicBezTo>
                  <a:cubicBezTo>
                    <a:pt x="7326" y="4397"/>
                    <a:pt x="7376" y="5002"/>
                    <a:pt x="7321" y="5602"/>
                  </a:cubicBezTo>
                  <a:cubicBezTo>
                    <a:pt x="7267" y="6202"/>
                    <a:pt x="7106" y="6786"/>
                    <a:pt x="6845" y="7329"/>
                  </a:cubicBezTo>
                  <a:cubicBezTo>
                    <a:pt x="6585" y="7874"/>
                    <a:pt x="6231" y="8369"/>
                    <a:pt x="5801" y="8791"/>
                  </a:cubicBezTo>
                  <a:cubicBezTo>
                    <a:pt x="6238" y="8373"/>
                    <a:pt x="6598" y="7883"/>
                    <a:pt x="6869" y="7340"/>
                  </a:cubicBezTo>
                  <a:cubicBezTo>
                    <a:pt x="7003" y="7070"/>
                    <a:pt x="7111" y="6786"/>
                    <a:pt x="7192" y="6496"/>
                  </a:cubicBezTo>
                  <a:cubicBezTo>
                    <a:pt x="7273" y="6204"/>
                    <a:pt x="7330" y="5907"/>
                    <a:pt x="7361" y="5606"/>
                  </a:cubicBezTo>
                  <a:cubicBezTo>
                    <a:pt x="7392" y="5305"/>
                    <a:pt x="7396" y="5002"/>
                    <a:pt x="7370" y="4698"/>
                  </a:cubicBezTo>
                  <a:cubicBezTo>
                    <a:pt x="7346" y="4397"/>
                    <a:pt x="7295" y="4098"/>
                    <a:pt x="7220" y="3804"/>
                  </a:cubicBezTo>
                  <a:cubicBezTo>
                    <a:pt x="6746" y="2004"/>
                    <a:pt x="5330" y="606"/>
                    <a:pt x="3526" y="151"/>
                  </a:cubicBezTo>
                  <a:cubicBezTo>
                    <a:pt x="3234" y="76"/>
                    <a:pt x="2933" y="30"/>
                    <a:pt x="2631" y="13"/>
                  </a:cubicBezTo>
                  <a:cubicBezTo>
                    <a:pt x="2513" y="4"/>
                    <a:pt x="2395" y="0"/>
                    <a:pt x="22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152;p42">
              <a:extLst>
                <a:ext uri="{FF2B5EF4-FFF2-40B4-BE49-F238E27FC236}">
                  <a16:creationId xmlns:a16="http://schemas.microsoft.com/office/drawing/2014/main" id="{A4D58978-5E9B-85BA-7196-EF8DD0A5FB61}"/>
                </a:ext>
              </a:extLst>
            </p:cNvPr>
            <p:cNvSpPr/>
            <p:nvPr/>
          </p:nvSpPr>
          <p:spPr>
            <a:xfrm>
              <a:off x="1195950" y="4047050"/>
              <a:ext cx="148100" cy="175975"/>
            </a:xfrm>
            <a:custGeom>
              <a:avLst/>
              <a:gdLst/>
              <a:ahLst/>
              <a:cxnLst/>
              <a:rect l="l" t="t" r="r" b="b"/>
              <a:pathLst>
                <a:path w="5924" h="7039" extrusionOk="0">
                  <a:moveTo>
                    <a:pt x="1828" y="0"/>
                  </a:moveTo>
                  <a:cubicBezTo>
                    <a:pt x="1193" y="0"/>
                    <a:pt x="568" y="149"/>
                    <a:pt x="1" y="439"/>
                  </a:cubicBezTo>
                  <a:lnTo>
                    <a:pt x="3" y="439"/>
                  </a:lnTo>
                  <a:cubicBezTo>
                    <a:pt x="569" y="164"/>
                    <a:pt x="1180" y="29"/>
                    <a:pt x="1789" y="29"/>
                  </a:cubicBezTo>
                  <a:cubicBezTo>
                    <a:pt x="2607" y="29"/>
                    <a:pt x="3421" y="274"/>
                    <a:pt x="4117" y="755"/>
                  </a:cubicBezTo>
                  <a:cubicBezTo>
                    <a:pt x="4913" y="1309"/>
                    <a:pt x="5486" y="2124"/>
                    <a:pt x="5739" y="3058"/>
                  </a:cubicBezTo>
                  <a:cubicBezTo>
                    <a:pt x="5860" y="3524"/>
                    <a:pt x="5900" y="4008"/>
                    <a:pt x="5858" y="4487"/>
                  </a:cubicBezTo>
                  <a:cubicBezTo>
                    <a:pt x="5814" y="4966"/>
                    <a:pt x="5684" y="5434"/>
                    <a:pt x="5478" y="5869"/>
                  </a:cubicBezTo>
                  <a:cubicBezTo>
                    <a:pt x="5269" y="6305"/>
                    <a:pt x="4988" y="6700"/>
                    <a:pt x="4642" y="7039"/>
                  </a:cubicBezTo>
                  <a:cubicBezTo>
                    <a:pt x="4994" y="6707"/>
                    <a:pt x="5284" y="6313"/>
                    <a:pt x="5500" y="5880"/>
                  </a:cubicBezTo>
                  <a:cubicBezTo>
                    <a:pt x="5715" y="5443"/>
                    <a:pt x="5849" y="4973"/>
                    <a:pt x="5897" y="4491"/>
                  </a:cubicBezTo>
                  <a:cubicBezTo>
                    <a:pt x="5922" y="4250"/>
                    <a:pt x="5924" y="4006"/>
                    <a:pt x="5904" y="3764"/>
                  </a:cubicBezTo>
                  <a:cubicBezTo>
                    <a:pt x="5886" y="3522"/>
                    <a:pt x="5845" y="3283"/>
                    <a:pt x="5785" y="3047"/>
                  </a:cubicBezTo>
                  <a:cubicBezTo>
                    <a:pt x="5535" y="2098"/>
                    <a:pt x="4952" y="1272"/>
                    <a:pt x="4144" y="716"/>
                  </a:cubicBezTo>
                  <a:cubicBezTo>
                    <a:pt x="3541" y="300"/>
                    <a:pt x="2838" y="56"/>
                    <a:pt x="2108" y="10"/>
                  </a:cubicBezTo>
                  <a:cubicBezTo>
                    <a:pt x="2015" y="4"/>
                    <a:pt x="1921" y="0"/>
                    <a:pt x="18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153;p42">
              <a:extLst>
                <a:ext uri="{FF2B5EF4-FFF2-40B4-BE49-F238E27FC236}">
                  <a16:creationId xmlns:a16="http://schemas.microsoft.com/office/drawing/2014/main" id="{F2E54C8B-2612-3EE3-A724-7F5B8B923AD3}"/>
                </a:ext>
              </a:extLst>
            </p:cNvPr>
            <p:cNvSpPr/>
            <p:nvPr/>
          </p:nvSpPr>
          <p:spPr>
            <a:xfrm>
              <a:off x="1214025" y="4068625"/>
              <a:ext cx="111950" cy="132875"/>
            </a:xfrm>
            <a:custGeom>
              <a:avLst/>
              <a:gdLst/>
              <a:ahLst/>
              <a:cxnLst/>
              <a:rect l="l" t="t" r="r" b="b"/>
              <a:pathLst>
                <a:path w="4478" h="5315" extrusionOk="0">
                  <a:moveTo>
                    <a:pt x="39" y="316"/>
                  </a:moveTo>
                  <a:cubicBezTo>
                    <a:pt x="26" y="322"/>
                    <a:pt x="13" y="328"/>
                    <a:pt x="1" y="334"/>
                  </a:cubicBezTo>
                  <a:lnTo>
                    <a:pt x="3" y="334"/>
                  </a:lnTo>
                  <a:cubicBezTo>
                    <a:pt x="15" y="328"/>
                    <a:pt x="27" y="322"/>
                    <a:pt x="39" y="316"/>
                  </a:cubicBezTo>
                  <a:close/>
                  <a:moveTo>
                    <a:pt x="1396" y="1"/>
                  </a:moveTo>
                  <a:cubicBezTo>
                    <a:pt x="928" y="1"/>
                    <a:pt x="463" y="107"/>
                    <a:pt x="39" y="316"/>
                  </a:cubicBezTo>
                  <a:lnTo>
                    <a:pt x="39" y="316"/>
                  </a:lnTo>
                  <a:cubicBezTo>
                    <a:pt x="454" y="124"/>
                    <a:pt x="900" y="29"/>
                    <a:pt x="1344" y="29"/>
                  </a:cubicBezTo>
                  <a:cubicBezTo>
                    <a:pt x="1963" y="29"/>
                    <a:pt x="2578" y="214"/>
                    <a:pt x="3104" y="578"/>
                  </a:cubicBezTo>
                  <a:cubicBezTo>
                    <a:pt x="3702" y="996"/>
                    <a:pt x="4135" y="1609"/>
                    <a:pt x="4326" y="2314"/>
                  </a:cubicBezTo>
                  <a:cubicBezTo>
                    <a:pt x="4418" y="2664"/>
                    <a:pt x="4447" y="3026"/>
                    <a:pt x="4416" y="3389"/>
                  </a:cubicBezTo>
                  <a:cubicBezTo>
                    <a:pt x="4383" y="3749"/>
                    <a:pt x="4286" y="4103"/>
                    <a:pt x="4130" y="4431"/>
                  </a:cubicBezTo>
                  <a:cubicBezTo>
                    <a:pt x="3974" y="4758"/>
                    <a:pt x="3763" y="5059"/>
                    <a:pt x="3504" y="5314"/>
                  </a:cubicBezTo>
                  <a:cubicBezTo>
                    <a:pt x="4045" y="4811"/>
                    <a:pt x="4383" y="4127"/>
                    <a:pt x="4456" y="3391"/>
                  </a:cubicBezTo>
                  <a:cubicBezTo>
                    <a:pt x="4476" y="3209"/>
                    <a:pt x="4478" y="3026"/>
                    <a:pt x="4462" y="2842"/>
                  </a:cubicBezTo>
                  <a:cubicBezTo>
                    <a:pt x="4447" y="2659"/>
                    <a:pt x="4418" y="2479"/>
                    <a:pt x="4372" y="2301"/>
                  </a:cubicBezTo>
                  <a:cubicBezTo>
                    <a:pt x="4086" y="1209"/>
                    <a:pt x="3227" y="363"/>
                    <a:pt x="2135" y="90"/>
                  </a:cubicBezTo>
                  <a:cubicBezTo>
                    <a:pt x="1891" y="30"/>
                    <a:pt x="1643" y="1"/>
                    <a:pt x="13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154;p42">
              <a:extLst>
                <a:ext uri="{FF2B5EF4-FFF2-40B4-BE49-F238E27FC236}">
                  <a16:creationId xmlns:a16="http://schemas.microsoft.com/office/drawing/2014/main" id="{F9487154-D61B-2EC5-0EE3-254F99CBD4C1}"/>
                </a:ext>
              </a:extLst>
            </p:cNvPr>
            <p:cNvSpPr/>
            <p:nvPr/>
          </p:nvSpPr>
          <p:spPr>
            <a:xfrm>
              <a:off x="1106025" y="4061075"/>
              <a:ext cx="184900" cy="219750"/>
            </a:xfrm>
            <a:custGeom>
              <a:avLst/>
              <a:gdLst/>
              <a:ahLst/>
              <a:cxnLst/>
              <a:rect l="l" t="t" r="r" b="b"/>
              <a:pathLst>
                <a:path w="7396" h="8790" extrusionOk="0">
                  <a:moveTo>
                    <a:pt x="1598" y="1"/>
                  </a:moveTo>
                  <a:cubicBezTo>
                    <a:pt x="1158" y="416"/>
                    <a:pt x="798" y="909"/>
                    <a:pt x="527" y="1449"/>
                  </a:cubicBezTo>
                  <a:cubicBezTo>
                    <a:pt x="393" y="1722"/>
                    <a:pt x="286" y="2003"/>
                    <a:pt x="204" y="2295"/>
                  </a:cubicBezTo>
                  <a:cubicBezTo>
                    <a:pt x="121" y="2588"/>
                    <a:pt x="66" y="2884"/>
                    <a:pt x="35" y="3185"/>
                  </a:cubicBezTo>
                  <a:cubicBezTo>
                    <a:pt x="4" y="3486"/>
                    <a:pt x="0" y="3790"/>
                    <a:pt x="26" y="4091"/>
                  </a:cubicBezTo>
                  <a:cubicBezTo>
                    <a:pt x="51" y="4394"/>
                    <a:pt x="99" y="4693"/>
                    <a:pt x="176" y="4988"/>
                  </a:cubicBezTo>
                  <a:cubicBezTo>
                    <a:pt x="567" y="6473"/>
                    <a:pt x="1609" y="7704"/>
                    <a:pt x="3009" y="8337"/>
                  </a:cubicBezTo>
                  <a:cubicBezTo>
                    <a:pt x="3677" y="8639"/>
                    <a:pt x="4393" y="8789"/>
                    <a:pt x="5108" y="8789"/>
                  </a:cubicBezTo>
                  <a:cubicBezTo>
                    <a:pt x="5893" y="8789"/>
                    <a:pt x="6677" y="8608"/>
                    <a:pt x="7396" y="8247"/>
                  </a:cubicBezTo>
                  <a:lnTo>
                    <a:pt x="7396" y="8247"/>
                  </a:lnTo>
                  <a:cubicBezTo>
                    <a:pt x="6853" y="8511"/>
                    <a:pt x="6268" y="8678"/>
                    <a:pt x="5668" y="8737"/>
                  </a:cubicBezTo>
                  <a:cubicBezTo>
                    <a:pt x="5519" y="8752"/>
                    <a:pt x="5367" y="8759"/>
                    <a:pt x="5218" y="8761"/>
                  </a:cubicBezTo>
                  <a:cubicBezTo>
                    <a:pt x="5196" y="8762"/>
                    <a:pt x="5174" y="8762"/>
                    <a:pt x="5152" y="8762"/>
                  </a:cubicBezTo>
                  <a:cubicBezTo>
                    <a:pt x="5099" y="8762"/>
                    <a:pt x="5046" y="8760"/>
                    <a:pt x="4991" y="8759"/>
                  </a:cubicBezTo>
                  <a:lnTo>
                    <a:pt x="4879" y="8755"/>
                  </a:lnTo>
                  <a:cubicBezTo>
                    <a:pt x="4842" y="8752"/>
                    <a:pt x="4804" y="8750"/>
                    <a:pt x="4767" y="8746"/>
                  </a:cubicBezTo>
                  <a:cubicBezTo>
                    <a:pt x="4468" y="8726"/>
                    <a:pt x="4169" y="8678"/>
                    <a:pt x="3879" y="8603"/>
                  </a:cubicBezTo>
                  <a:cubicBezTo>
                    <a:pt x="3297" y="8451"/>
                    <a:pt x="2745" y="8198"/>
                    <a:pt x="2251" y="7858"/>
                  </a:cubicBezTo>
                  <a:cubicBezTo>
                    <a:pt x="1255" y="7166"/>
                    <a:pt x="536" y="6146"/>
                    <a:pt x="222" y="4974"/>
                  </a:cubicBezTo>
                  <a:cubicBezTo>
                    <a:pt x="70" y="4392"/>
                    <a:pt x="20" y="3788"/>
                    <a:pt x="75" y="3190"/>
                  </a:cubicBezTo>
                  <a:cubicBezTo>
                    <a:pt x="130" y="2590"/>
                    <a:pt x="290" y="2005"/>
                    <a:pt x="552" y="1460"/>
                  </a:cubicBezTo>
                  <a:cubicBezTo>
                    <a:pt x="811" y="917"/>
                    <a:pt x="1165" y="423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155;p42">
              <a:extLst>
                <a:ext uri="{FF2B5EF4-FFF2-40B4-BE49-F238E27FC236}">
                  <a16:creationId xmlns:a16="http://schemas.microsoft.com/office/drawing/2014/main" id="{717D0146-BD24-8933-B657-6B773A465350}"/>
                </a:ext>
              </a:extLst>
            </p:cNvPr>
            <p:cNvSpPr/>
            <p:nvPr/>
          </p:nvSpPr>
          <p:spPr>
            <a:xfrm>
              <a:off x="1124475" y="4082950"/>
              <a:ext cx="148100" cy="175950"/>
            </a:xfrm>
            <a:custGeom>
              <a:avLst/>
              <a:gdLst/>
              <a:ahLst/>
              <a:cxnLst/>
              <a:rect l="l" t="t" r="r" b="b"/>
              <a:pathLst>
                <a:path w="5924" h="7038" extrusionOk="0">
                  <a:moveTo>
                    <a:pt x="1282" y="1"/>
                  </a:moveTo>
                  <a:lnTo>
                    <a:pt x="1282" y="1"/>
                  </a:lnTo>
                  <a:cubicBezTo>
                    <a:pt x="930" y="335"/>
                    <a:pt x="640" y="728"/>
                    <a:pt x="425" y="1161"/>
                  </a:cubicBezTo>
                  <a:cubicBezTo>
                    <a:pt x="209" y="1596"/>
                    <a:pt x="75" y="2066"/>
                    <a:pt x="27" y="2550"/>
                  </a:cubicBezTo>
                  <a:cubicBezTo>
                    <a:pt x="3" y="2792"/>
                    <a:pt x="0" y="3036"/>
                    <a:pt x="20" y="3277"/>
                  </a:cubicBezTo>
                  <a:cubicBezTo>
                    <a:pt x="38" y="3519"/>
                    <a:pt x="80" y="3759"/>
                    <a:pt x="139" y="3994"/>
                  </a:cubicBezTo>
                  <a:cubicBezTo>
                    <a:pt x="451" y="5185"/>
                    <a:pt x="1286" y="6172"/>
                    <a:pt x="2409" y="6677"/>
                  </a:cubicBezTo>
                  <a:cubicBezTo>
                    <a:pt x="2943" y="6918"/>
                    <a:pt x="3515" y="7038"/>
                    <a:pt x="4087" y="7038"/>
                  </a:cubicBezTo>
                  <a:cubicBezTo>
                    <a:pt x="4717" y="7038"/>
                    <a:pt x="5346" y="6892"/>
                    <a:pt x="5923" y="6600"/>
                  </a:cubicBezTo>
                  <a:lnTo>
                    <a:pt x="5921" y="6600"/>
                  </a:lnTo>
                  <a:cubicBezTo>
                    <a:pt x="5355" y="6876"/>
                    <a:pt x="4743" y="7012"/>
                    <a:pt x="4134" y="7012"/>
                  </a:cubicBezTo>
                  <a:cubicBezTo>
                    <a:pt x="3316" y="7012"/>
                    <a:pt x="2502" y="6767"/>
                    <a:pt x="1807" y="6286"/>
                  </a:cubicBezTo>
                  <a:cubicBezTo>
                    <a:pt x="1011" y="5732"/>
                    <a:pt x="438" y="4917"/>
                    <a:pt x="185" y="3981"/>
                  </a:cubicBezTo>
                  <a:cubicBezTo>
                    <a:pt x="64" y="3515"/>
                    <a:pt x="25" y="3033"/>
                    <a:pt x="66" y="2554"/>
                  </a:cubicBezTo>
                  <a:cubicBezTo>
                    <a:pt x="110" y="2075"/>
                    <a:pt x="238" y="1607"/>
                    <a:pt x="447" y="1172"/>
                  </a:cubicBezTo>
                  <a:cubicBezTo>
                    <a:pt x="655" y="737"/>
                    <a:pt x="937" y="339"/>
                    <a:pt x="1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156;p42">
              <a:extLst>
                <a:ext uri="{FF2B5EF4-FFF2-40B4-BE49-F238E27FC236}">
                  <a16:creationId xmlns:a16="http://schemas.microsoft.com/office/drawing/2014/main" id="{FD998191-8D3D-EA23-52B1-09C765E5E69A}"/>
                </a:ext>
              </a:extLst>
            </p:cNvPr>
            <p:cNvSpPr/>
            <p:nvPr/>
          </p:nvSpPr>
          <p:spPr>
            <a:xfrm>
              <a:off x="1142550" y="4104500"/>
              <a:ext cx="111950" cy="132875"/>
            </a:xfrm>
            <a:custGeom>
              <a:avLst/>
              <a:gdLst/>
              <a:ahLst/>
              <a:cxnLst/>
              <a:rect l="l" t="t" r="r" b="b"/>
              <a:pathLst>
                <a:path w="4478" h="5315" extrusionOk="0">
                  <a:moveTo>
                    <a:pt x="974" y="0"/>
                  </a:moveTo>
                  <a:lnTo>
                    <a:pt x="974" y="0"/>
                  </a:lnTo>
                  <a:cubicBezTo>
                    <a:pt x="433" y="506"/>
                    <a:pt x="95" y="1189"/>
                    <a:pt x="23" y="1923"/>
                  </a:cubicBezTo>
                  <a:cubicBezTo>
                    <a:pt x="3" y="2106"/>
                    <a:pt x="1" y="2290"/>
                    <a:pt x="16" y="2473"/>
                  </a:cubicBezTo>
                  <a:cubicBezTo>
                    <a:pt x="31" y="2655"/>
                    <a:pt x="60" y="2837"/>
                    <a:pt x="106" y="3015"/>
                  </a:cubicBezTo>
                  <a:cubicBezTo>
                    <a:pt x="392" y="4105"/>
                    <a:pt x="1251" y="4954"/>
                    <a:pt x="2346" y="5226"/>
                  </a:cubicBezTo>
                  <a:cubicBezTo>
                    <a:pt x="2587" y="5286"/>
                    <a:pt x="2834" y="5315"/>
                    <a:pt x="3080" y="5315"/>
                  </a:cubicBezTo>
                  <a:cubicBezTo>
                    <a:pt x="3561" y="5315"/>
                    <a:pt x="4041" y="5202"/>
                    <a:pt x="4477" y="4982"/>
                  </a:cubicBezTo>
                  <a:lnTo>
                    <a:pt x="4477" y="4980"/>
                  </a:lnTo>
                  <a:cubicBezTo>
                    <a:pt x="4050" y="5186"/>
                    <a:pt x="3590" y="5287"/>
                    <a:pt x="3133" y="5287"/>
                  </a:cubicBezTo>
                  <a:cubicBezTo>
                    <a:pt x="2514" y="5287"/>
                    <a:pt x="1900" y="5102"/>
                    <a:pt x="1374" y="4738"/>
                  </a:cubicBezTo>
                  <a:cubicBezTo>
                    <a:pt x="776" y="4321"/>
                    <a:pt x="343" y="3708"/>
                    <a:pt x="152" y="3002"/>
                  </a:cubicBezTo>
                  <a:cubicBezTo>
                    <a:pt x="62" y="2653"/>
                    <a:pt x="31" y="2288"/>
                    <a:pt x="62" y="1928"/>
                  </a:cubicBezTo>
                  <a:cubicBezTo>
                    <a:pt x="95" y="1565"/>
                    <a:pt x="192" y="1213"/>
                    <a:pt x="348" y="886"/>
                  </a:cubicBezTo>
                  <a:cubicBezTo>
                    <a:pt x="504" y="556"/>
                    <a:pt x="715" y="257"/>
                    <a:pt x="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157;p42">
              <a:extLst>
                <a:ext uri="{FF2B5EF4-FFF2-40B4-BE49-F238E27FC236}">
                  <a16:creationId xmlns:a16="http://schemas.microsoft.com/office/drawing/2014/main" id="{31B1DEF1-ACB9-6426-968C-50458A147250}"/>
                </a:ext>
              </a:extLst>
            </p:cNvPr>
            <p:cNvSpPr/>
            <p:nvPr/>
          </p:nvSpPr>
          <p:spPr>
            <a:xfrm>
              <a:off x="1183650" y="4102350"/>
              <a:ext cx="101275" cy="101275"/>
            </a:xfrm>
            <a:custGeom>
              <a:avLst/>
              <a:gdLst/>
              <a:ahLst/>
              <a:cxnLst/>
              <a:rect l="l" t="t" r="r" b="b"/>
              <a:pathLst>
                <a:path w="4051" h="4051" extrusionOk="0">
                  <a:moveTo>
                    <a:pt x="2025" y="0"/>
                  </a:moveTo>
                  <a:cubicBezTo>
                    <a:pt x="906" y="0"/>
                    <a:pt x="0" y="908"/>
                    <a:pt x="0" y="2027"/>
                  </a:cubicBezTo>
                  <a:cubicBezTo>
                    <a:pt x="0" y="3145"/>
                    <a:pt x="906" y="4051"/>
                    <a:pt x="2025" y="4051"/>
                  </a:cubicBezTo>
                  <a:cubicBezTo>
                    <a:pt x="3143" y="4051"/>
                    <a:pt x="4051" y="3145"/>
                    <a:pt x="4051" y="2027"/>
                  </a:cubicBezTo>
                  <a:cubicBezTo>
                    <a:pt x="4051" y="908"/>
                    <a:pt x="3143" y="0"/>
                    <a:pt x="2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158;p42">
              <a:extLst>
                <a:ext uri="{FF2B5EF4-FFF2-40B4-BE49-F238E27FC236}">
                  <a16:creationId xmlns:a16="http://schemas.microsoft.com/office/drawing/2014/main" id="{B696D89C-A88D-3CD6-35C6-A74341FDE988}"/>
                </a:ext>
              </a:extLst>
            </p:cNvPr>
            <p:cNvSpPr/>
            <p:nvPr/>
          </p:nvSpPr>
          <p:spPr>
            <a:xfrm>
              <a:off x="1188200" y="4118850"/>
              <a:ext cx="71025" cy="68400"/>
            </a:xfrm>
            <a:custGeom>
              <a:avLst/>
              <a:gdLst/>
              <a:ahLst/>
              <a:cxnLst/>
              <a:rect l="l" t="t" r="r" b="b"/>
              <a:pathLst>
                <a:path w="2841" h="2736" extrusionOk="0">
                  <a:moveTo>
                    <a:pt x="1698" y="0"/>
                  </a:moveTo>
                  <a:cubicBezTo>
                    <a:pt x="1272" y="0"/>
                    <a:pt x="845" y="193"/>
                    <a:pt x="566" y="578"/>
                  </a:cubicBezTo>
                  <a:cubicBezTo>
                    <a:pt x="1" y="1354"/>
                    <a:pt x="368" y="2452"/>
                    <a:pt x="1284" y="2736"/>
                  </a:cubicBezTo>
                  <a:cubicBezTo>
                    <a:pt x="1120" y="2501"/>
                    <a:pt x="1029" y="2217"/>
                    <a:pt x="1029" y="1929"/>
                  </a:cubicBezTo>
                  <a:cubicBezTo>
                    <a:pt x="1031" y="1133"/>
                    <a:pt x="1683" y="531"/>
                    <a:pt x="2428" y="531"/>
                  </a:cubicBezTo>
                  <a:cubicBezTo>
                    <a:pt x="2564" y="531"/>
                    <a:pt x="2702" y="551"/>
                    <a:pt x="2840" y="593"/>
                  </a:cubicBezTo>
                  <a:cubicBezTo>
                    <a:pt x="2563" y="198"/>
                    <a:pt x="2131" y="0"/>
                    <a:pt x="16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59;p42">
              <a:extLst>
                <a:ext uri="{FF2B5EF4-FFF2-40B4-BE49-F238E27FC236}">
                  <a16:creationId xmlns:a16="http://schemas.microsoft.com/office/drawing/2014/main" id="{D1E110D6-ED78-337C-A21A-3B98658C0753}"/>
                </a:ext>
              </a:extLst>
            </p:cNvPr>
            <p:cNvSpPr/>
            <p:nvPr/>
          </p:nvSpPr>
          <p:spPr>
            <a:xfrm>
              <a:off x="1611725" y="40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12192" h="12192" extrusionOk="0">
                  <a:moveTo>
                    <a:pt x="6097" y="0"/>
                  </a:moveTo>
                  <a:cubicBezTo>
                    <a:pt x="2730" y="0"/>
                    <a:pt x="0" y="2730"/>
                    <a:pt x="0" y="6097"/>
                  </a:cubicBezTo>
                  <a:cubicBezTo>
                    <a:pt x="0" y="9461"/>
                    <a:pt x="2730" y="12191"/>
                    <a:pt x="6097" y="12191"/>
                  </a:cubicBezTo>
                  <a:cubicBezTo>
                    <a:pt x="9464" y="12191"/>
                    <a:pt x="12191" y="9461"/>
                    <a:pt x="12191" y="6097"/>
                  </a:cubicBezTo>
                  <a:cubicBezTo>
                    <a:pt x="12191" y="2730"/>
                    <a:pt x="9464" y="0"/>
                    <a:pt x="6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160;p42">
              <a:extLst>
                <a:ext uri="{FF2B5EF4-FFF2-40B4-BE49-F238E27FC236}">
                  <a16:creationId xmlns:a16="http://schemas.microsoft.com/office/drawing/2014/main" id="{94114465-5E84-2F54-EB75-7F05FB077CBD}"/>
                </a:ext>
              </a:extLst>
            </p:cNvPr>
            <p:cNvSpPr/>
            <p:nvPr/>
          </p:nvSpPr>
          <p:spPr>
            <a:xfrm>
              <a:off x="1623100" y="4011975"/>
              <a:ext cx="282100" cy="282100"/>
            </a:xfrm>
            <a:custGeom>
              <a:avLst/>
              <a:gdLst/>
              <a:ahLst/>
              <a:cxnLst/>
              <a:rect l="l" t="t" r="r" b="b"/>
              <a:pathLst>
                <a:path w="11284" h="11284" extrusionOk="0">
                  <a:moveTo>
                    <a:pt x="5642" y="0"/>
                  </a:moveTo>
                  <a:cubicBezTo>
                    <a:pt x="2525" y="0"/>
                    <a:pt x="0" y="2525"/>
                    <a:pt x="0" y="5642"/>
                  </a:cubicBezTo>
                  <a:cubicBezTo>
                    <a:pt x="0" y="8758"/>
                    <a:pt x="2525" y="11283"/>
                    <a:pt x="5642" y="11283"/>
                  </a:cubicBezTo>
                  <a:cubicBezTo>
                    <a:pt x="8758" y="11283"/>
                    <a:pt x="11284" y="8758"/>
                    <a:pt x="11284" y="5642"/>
                  </a:cubicBezTo>
                  <a:cubicBezTo>
                    <a:pt x="11284" y="2525"/>
                    <a:pt x="8758" y="0"/>
                    <a:pt x="56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161;p42">
              <a:extLst>
                <a:ext uri="{FF2B5EF4-FFF2-40B4-BE49-F238E27FC236}">
                  <a16:creationId xmlns:a16="http://schemas.microsoft.com/office/drawing/2014/main" id="{433923C8-8C91-CD6B-95A6-207F0F775A8C}"/>
                </a:ext>
              </a:extLst>
            </p:cNvPr>
            <p:cNvSpPr/>
            <p:nvPr/>
          </p:nvSpPr>
          <p:spPr>
            <a:xfrm>
              <a:off x="1725850" y="4047050"/>
              <a:ext cx="148100" cy="175975"/>
            </a:xfrm>
            <a:custGeom>
              <a:avLst/>
              <a:gdLst/>
              <a:ahLst/>
              <a:cxnLst/>
              <a:rect l="l" t="t" r="r" b="b"/>
              <a:pathLst>
                <a:path w="5924" h="7039" extrusionOk="0">
                  <a:moveTo>
                    <a:pt x="1826" y="0"/>
                  </a:moveTo>
                  <a:cubicBezTo>
                    <a:pt x="1193" y="0"/>
                    <a:pt x="567" y="149"/>
                    <a:pt x="0" y="439"/>
                  </a:cubicBezTo>
                  <a:cubicBezTo>
                    <a:pt x="567" y="164"/>
                    <a:pt x="1179" y="29"/>
                    <a:pt x="1787" y="29"/>
                  </a:cubicBezTo>
                  <a:cubicBezTo>
                    <a:pt x="2606" y="29"/>
                    <a:pt x="3421" y="274"/>
                    <a:pt x="4117" y="755"/>
                  </a:cubicBezTo>
                  <a:cubicBezTo>
                    <a:pt x="4912" y="1309"/>
                    <a:pt x="5486" y="2124"/>
                    <a:pt x="5738" y="3058"/>
                  </a:cubicBezTo>
                  <a:cubicBezTo>
                    <a:pt x="5859" y="3524"/>
                    <a:pt x="5899" y="4008"/>
                    <a:pt x="5857" y="4487"/>
                  </a:cubicBezTo>
                  <a:cubicBezTo>
                    <a:pt x="5813" y="4966"/>
                    <a:pt x="5684" y="5434"/>
                    <a:pt x="5477" y="5869"/>
                  </a:cubicBezTo>
                  <a:cubicBezTo>
                    <a:pt x="5268" y="6305"/>
                    <a:pt x="4987" y="6700"/>
                    <a:pt x="4642" y="7039"/>
                  </a:cubicBezTo>
                  <a:cubicBezTo>
                    <a:pt x="4993" y="6707"/>
                    <a:pt x="5284" y="6313"/>
                    <a:pt x="5499" y="5880"/>
                  </a:cubicBezTo>
                  <a:cubicBezTo>
                    <a:pt x="5714" y="5443"/>
                    <a:pt x="5848" y="4973"/>
                    <a:pt x="5897" y="4491"/>
                  </a:cubicBezTo>
                  <a:cubicBezTo>
                    <a:pt x="5921" y="4250"/>
                    <a:pt x="5923" y="4006"/>
                    <a:pt x="5903" y="3764"/>
                  </a:cubicBezTo>
                  <a:cubicBezTo>
                    <a:pt x="5886" y="3522"/>
                    <a:pt x="5844" y="3283"/>
                    <a:pt x="5782" y="3047"/>
                  </a:cubicBezTo>
                  <a:cubicBezTo>
                    <a:pt x="5534" y="2098"/>
                    <a:pt x="4952" y="1272"/>
                    <a:pt x="4143" y="716"/>
                  </a:cubicBezTo>
                  <a:cubicBezTo>
                    <a:pt x="3541" y="300"/>
                    <a:pt x="2837" y="56"/>
                    <a:pt x="2106" y="10"/>
                  </a:cubicBezTo>
                  <a:cubicBezTo>
                    <a:pt x="2012" y="4"/>
                    <a:pt x="1919" y="0"/>
                    <a:pt x="18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162;p42">
              <a:extLst>
                <a:ext uri="{FF2B5EF4-FFF2-40B4-BE49-F238E27FC236}">
                  <a16:creationId xmlns:a16="http://schemas.microsoft.com/office/drawing/2014/main" id="{BB48E04D-8905-D3DD-0201-4C129D6F1D9F}"/>
                </a:ext>
              </a:extLst>
            </p:cNvPr>
            <p:cNvSpPr/>
            <p:nvPr/>
          </p:nvSpPr>
          <p:spPr>
            <a:xfrm>
              <a:off x="1743925" y="4068575"/>
              <a:ext cx="111950" cy="132925"/>
            </a:xfrm>
            <a:custGeom>
              <a:avLst/>
              <a:gdLst/>
              <a:ahLst/>
              <a:cxnLst/>
              <a:rect l="l" t="t" r="r" b="b"/>
              <a:pathLst>
                <a:path w="4478" h="5317" extrusionOk="0">
                  <a:moveTo>
                    <a:pt x="1394" y="1"/>
                  </a:moveTo>
                  <a:cubicBezTo>
                    <a:pt x="917" y="1"/>
                    <a:pt x="440" y="111"/>
                    <a:pt x="0" y="336"/>
                  </a:cubicBezTo>
                  <a:cubicBezTo>
                    <a:pt x="426" y="132"/>
                    <a:pt x="884" y="31"/>
                    <a:pt x="1341" y="31"/>
                  </a:cubicBezTo>
                  <a:cubicBezTo>
                    <a:pt x="1960" y="31"/>
                    <a:pt x="2576" y="216"/>
                    <a:pt x="3103" y="580"/>
                  </a:cubicBezTo>
                  <a:cubicBezTo>
                    <a:pt x="3701" y="998"/>
                    <a:pt x="4134" y="1611"/>
                    <a:pt x="4325" y="2316"/>
                  </a:cubicBezTo>
                  <a:cubicBezTo>
                    <a:pt x="4415" y="2666"/>
                    <a:pt x="4446" y="3028"/>
                    <a:pt x="4415" y="3391"/>
                  </a:cubicBezTo>
                  <a:cubicBezTo>
                    <a:pt x="4383" y="3751"/>
                    <a:pt x="4286" y="4105"/>
                    <a:pt x="4130" y="4433"/>
                  </a:cubicBezTo>
                  <a:cubicBezTo>
                    <a:pt x="3974" y="4760"/>
                    <a:pt x="3761" y="5061"/>
                    <a:pt x="3503" y="5316"/>
                  </a:cubicBezTo>
                  <a:cubicBezTo>
                    <a:pt x="4044" y="4813"/>
                    <a:pt x="4383" y="4129"/>
                    <a:pt x="4455" y="3393"/>
                  </a:cubicBezTo>
                  <a:cubicBezTo>
                    <a:pt x="4475" y="3211"/>
                    <a:pt x="4477" y="3028"/>
                    <a:pt x="4462" y="2844"/>
                  </a:cubicBezTo>
                  <a:cubicBezTo>
                    <a:pt x="4446" y="2661"/>
                    <a:pt x="4415" y="2481"/>
                    <a:pt x="4372" y="2303"/>
                  </a:cubicBezTo>
                  <a:cubicBezTo>
                    <a:pt x="4183" y="1584"/>
                    <a:pt x="3743" y="960"/>
                    <a:pt x="3130" y="540"/>
                  </a:cubicBezTo>
                  <a:cubicBezTo>
                    <a:pt x="2610" y="182"/>
                    <a:pt x="2003" y="1"/>
                    <a:pt x="13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163;p42">
              <a:extLst>
                <a:ext uri="{FF2B5EF4-FFF2-40B4-BE49-F238E27FC236}">
                  <a16:creationId xmlns:a16="http://schemas.microsoft.com/office/drawing/2014/main" id="{D941F0A4-5724-186A-1AA0-A9038089BDFA}"/>
                </a:ext>
              </a:extLst>
            </p:cNvPr>
            <p:cNvSpPr/>
            <p:nvPr/>
          </p:nvSpPr>
          <p:spPr>
            <a:xfrm>
              <a:off x="1707500" y="4025175"/>
              <a:ext cx="184850" cy="219775"/>
            </a:xfrm>
            <a:custGeom>
              <a:avLst/>
              <a:gdLst/>
              <a:ahLst/>
              <a:cxnLst/>
              <a:rect l="l" t="t" r="r" b="b"/>
              <a:pathLst>
                <a:path w="7394" h="8791" extrusionOk="0">
                  <a:moveTo>
                    <a:pt x="2276" y="0"/>
                  </a:moveTo>
                  <a:cubicBezTo>
                    <a:pt x="1486" y="0"/>
                    <a:pt x="706" y="185"/>
                    <a:pt x="0" y="545"/>
                  </a:cubicBezTo>
                  <a:cubicBezTo>
                    <a:pt x="541" y="279"/>
                    <a:pt x="1127" y="114"/>
                    <a:pt x="1727" y="54"/>
                  </a:cubicBezTo>
                  <a:cubicBezTo>
                    <a:pt x="1877" y="39"/>
                    <a:pt x="2026" y="30"/>
                    <a:pt x="2178" y="30"/>
                  </a:cubicBezTo>
                  <a:cubicBezTo>
                    <a:pt x="2200" y="30"/>
                    <a:pt x="2222" y="29"/>
                    <a:pt x="2244" y="29"/>
                  </a:cubicBezTo>
                  <a:cubicBezTo>
                    <a:pt x="2297" y="29"/>
                    <a:pt x="2349" y="31"/>
                    <a:pt x="2402" y="32"/>
                  </a:cubicBezTo>
                  <a:lnTo>
                    <a:pt x="2516" y="35"/>
                  </a:lnTo>
                  <a:cubicBezTo>
                    <a:pt x="2554" y="37"/>
                    <a:pt x="2591" y="41"/>
                    <a:pt x="2629" y="43"/>
                  </a:cubicBezTo>
                  <a:cubicBezTo>
                    <a:pt x="2927" y="65"/>
                    <a:pt x="3224" y="114"/>
                    <a:pt x="3516" y="188"/>
                  </a:cubicBezTo>
                  <a:cubicBezTo>
                    <a:pt x="4099" y="340"/>
                    <a:pt x="4651" y="593"/>
                    <a:pt x="5145" y="934"/>
                  </a:cubicBezTo>
                  <a:cubicBezTo>
                    <a:pt x="6141" y="1624"/>
                    <a:pt x="6859" y="2646"/>
                    <a:pt x="7174" y="3817"/>
                  </a:cubicBezTo>
                  <a:cubicBezTo>
                    <a:pt x="7325" y="4397"/>
                    <a:pt x="7376" y="5002"/>
                    <a:pt x="7321" y="5602"/>
                  </a:cubicBezTo>
                  <a:cubicBezTo>
                    <a:pt x="7266" y="6202"/>
                    <a:pt x="7105" y="6786"/>
                    <a:pt x="6844" y="7329"/>
                  </a:cubicBezTo>
                  <a:cubicBezTo>
                    <a:pt x="6582" y="7874"/>
                    <a:pt x="6229" y="8369"/>
                    <a:pt x="5798" y="8791"/>
                  </a:cubicBezTo>
                  <a:cubicBezTo>
                    <a:pt x="6237" y="8373"/>
                    <a:pt x="6598" y="7883"/>
                    <a:pt x="6868" y="7340"/>
                  </a:cubicBezTo>
                  <a:cubicBezTo>
                    <a:pt x="7002" y="7070"/>
                    <a:pt x="7110" y="6786"/>
                    <a:pt x="7191" y="6496"/>
                  </a:cubicBezTo>
                  <a:cubicBezTo>
                    <a:pt x="7272" y="6204"/>
                    <a:pt x="7330" y="5907"/>
                    <a:pt x="7360" y="5606"/>
                  </a:cubicBezTo>
                  <a:cubicBezTo>
                    <a:pt x="7391" y="5305"/>
                    <a:pt x="7393" y="5002"/>
                    <a:pt x="7369" y="4698"/>
                  </a:cubicBezTo>
                  <a:cubicBezTo>
                    <a:pt x="7345" y="4397"/>
                    <a:pt x="7294" y="4098"/>
                    <a:pt x="7220" y="3804"/>
                  </a:cubicBezTo>
                  <a:cubicBezTo>
                    <a:pt x="6745" y="2004"/>
                    <a:pt x="5330" y="606"/>
                    <a:pt x="3525" y="151"/>
                  </a:cubicBezTo>
                  <a:cubicBezTo>
                    <a:pt x="3233" y="76"/>
                    <a:pt x="2932" y="30"/>
                    <a:pt x="2631" y="13"/>
                  </a:cubicBezTo>
                  <a:cubicBezTo>
                    <a:pt x="2512" y="4"/>
                    <a:pt x="2394" y="0"/>
                    <a:pt x="2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164;p42">
              <a:extLst>
                <a:ext uri="{FF2B5EF4-FFF2-40B4-BE49-F238E27FC236}">
                  <a16:creationId xmlns:a16="http://schemas.microsoft.com/office/drawing/2014/main" id="{A630C18F-345B-CFC8-EE91-53DFAA1524B7}"/>
                </a:ext>
              </a:extLst>
            </p:cNvPr>
            <p:cNvSpPr/>
            <p:nvPr/>
          </p:nvSpPr>
          <p:spPr>
            <a:xfrm>
              <a:off x="1725850" y="4047050"/>
              <a:ext cx="148100" cy="175975"/>
            </a:xfrm>
            <a:custGeom>
              <a:avLst/>
              <a:gdLst/>
              <a:ahLst/>
              <a:cxnLst/>
              <a:rect l="l" t="t" r="r" b="b"/>
              <a:pathLst>
                <a:path w="5924" h="7039" extrusionOk="0">
                  <a:moveTo>
                    <a:pt x="1826" y="0"/>
                  </a:moveTo>
                  <a:cubicBezTo>
                    <a:pt x="1193" y="0"/>
                    <a:pt x="567" y="149"/>
                    <a:pt x="0" y="439"/>
                  </a:cubicBezTo>
                  <a:cubicBezTo>
                    <a:pt x="567" y="164"/>
                    <a:pt x="1179" y="29"/>
                    <a:pt x="1787" y="29"/>
                  </a:cubicBezTo>
                  <a:cubicBezTo>
                    <a:pt x="2606" y="29"/>
                    <a:pt x="3421" y="274"/>
                    <a:pt x="4117" y="755"/>
                  </a:cubicBezTo>
                  <a:cubicBezTo>
                    <a:pt x="4912" y="1309"/>
                    <a:pt x="5486" y="2124"/>
                    <a:pt x="5738" y="3058"/>
                  </a:cubicBezTo>
                  <a:cubicBezTo>
                    <a:pt x="5859" y="3524"/>
                    <a:pt x="5899" y="4008"/>
                    <a:pt x="5857" y="4487"/>
                  </a:cubicBezTo>
                  <a:cubicBezTo>
                    <a:pt x="5813" y="4966"/>
                    <a:pt x="5684" y="5434"/>
                    <a:pt x="5477" y="5869"/>
                  </a:cubicBezTo>
                  <a:cubicBezTo>
                    <a:pt x="5268" y="6305"/>
                    <a:pt x="4987" y="6700"/>
                    <a:pt x="4642" y="7039"/>
                  </a:cubicBezTo>
                  <a:cubicBezTo>
                    <a:pt x="4993" y="6707"/>
                    <a:pt x="5284" y="6313"/>
                    <a:pt x="5499" y="5880"/>
                  </a:cubicBezTo>
                  <a:cubicBezTo>
                    <a:pt x="5714" y="5443"/>
                    <a:pt x="5848" y="4973"/>
                    <a:pt x="5897" y="4491"/>
                  </a:cubicBezTo>
                  <a:cubicBezTo>
                    <a:pt x="5921" y="4250"/>
                    <a:pt x="5923" y="4006"/>
                    <a:pt x="5903" y="3764"/>
                  </a:cubicBezTo>
                  <a:cubicBezTo>
                    <a:pt x="5886" y="3522"/>
                    <a:pt x="5844" y="3283"/>
                    <a:pt x="5782" y="3047"/>
                  </a:cubicBezTo>
                  <a:cubicBezTo>
                    <a:pt x="5534" y="2098"/>
                    <a:pt x="4952" y="1272"/>
                    <a:pt x="4143" y="716"/>
                  </a:cubicBezTo>
                  <a:cubicBezTo>
                    <a:pt x="3541" y="300"/>
                    <a:pt x="2837" y="56"/>
                    <a:pt x="2106" y="10"/>
                  </a:cubicBezTo>
                  <a:cubicBezTo>
                    <a:pt x="2012" y="4"/>
                    <a:pt x="1919" y="0"/>
                    <a:pt x="18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165;p42">
              <a:extLst>
                <a:ext uri="{FF2B5EF4-FFF2-40B4-BE49-F238E27FC236}">
                  <a16:creationId xmlns:a16="http://schemas.microsoft.com/office/drawing/2014/main" id="{CE771FBB-BF54-1731-DECD-2AEB62F23F0B}"/>
                </a:ext>
              </a:extLst>
            </p:cNvPr>
            <p:cNvSpPr/>
            <p:nvPr/>
          </p:nvSpPr>
          <p:spPr>
            <a:xfrm>
              <a:off x="1743925" y="4068575"/>
              <a:ext cx="111950" cy="132925"/>
            </a:xfrm>
            <a:custGeom>
              <a:avLst/>
              <a:gdLst/>
              <a:ahLst/>
              <a:cxnLst/>
              <a:rect l="l" t="t" r="r" b="b"/>
              <a:pathLst>
                <a:path w="4478" h="5317" extrusionOk="0">
                  <a:moveTo>
                    <a:pt x="1394" y="1"/>
                  </a:moveTo>
                  <a:cubicBezTo>
                    <a:pt x="917" y="1"/>
                    <a:pt x="440" y="111"/>
                    <a:pt x="0" y="336"/>
                  </a:cubicBezTo>
                  <a:cubicBezTo>
                    <a:pt x="426" y="132"/>
                    <a:pt x="884" y="31"/>
                    <a:pt x="1341" y="31"/>
                  </a:cubicBezTo>
                  <a:cubicBezTo>
                    <a:pt x="1960" y="31"/>
                    <a:pt x="2576" y="216"/>
                    <a:pt x="3103" y="580"/>
                  </a:cubicBezTo>
                  <a:cubicBezTo>
                    <a:pt x="3701" y="998"/>
                    <a:pt x="4134" y="1611"/>
                    <a:pt x="4325" y="2316"/>
                  </a:cubicBezTo>
                  <a:cubicBezTo>
                    <a:pt x="4415" y="2666"/>
                    <a:pt x="4446" y="3028"/>
                    <a:pt x="4415" y="3391"/>
                  </a:cubicBezTo>
                  <a:cubicBezTo>
                    <a:pt x="4383" y="3751"/>
                    <a:pt x="4286" y="4105"/>
                    <a:pt x="4130" y="4433"/>
                  </a:cubicBezTo>
                  <a:cubicBezTo>
                    <a:pt x="3974" y="4760"/>
                    <a:pt x="3761" y="5061"/>
                    <a:pt x="3503" y="5316"/>
                  </a:cubicBezTo>
                  <a:cubicBezTo>
                    <a:pt x="4044" y="4813"/>
                    <a:pt x="4383" y="4129"/>
                    <a:pt x="4455" y="3393"/>
                  </a:cubicBezTo>
                  <a:cubicBezTo>
                    <a:pt x="4475" y="3211"/>
                    <a:pt x="4477" y="3028"/>
                    <a:pt x="4462" y="2844"/>
                  </a:cubicBezTo>
                  <a:cubicBezTo>
                    <a:pt x="4446" y="2661"/>
                    <a:pt x="4415" y="2481"/>
                    <a:pt x="4372" y="2303"/>
                  </a:cubicBezTo>
                  <a:cubicBezTo>
                    <a:pt x="4183" y="1584"/>
                    <a:pt x="3743" y="960"/>
                    <a:pt x="3130" y="540"/>
                  </a:cubicBezTo>
                  <a:cubicBezTo>
                    <a:pt x="2610" y="182"/>
                    <a:pt x="2003" y="1"/>
                    <a:pt x="13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166;p42">
              <a:extLst>
                <a:ext uri="{FF2B5EF4-FFF2-40B4-BE49-F238E27FC236}">
                  <a16:creationId xmlns:a16="http://schemas.microsoft.com/office/drawing/2014/main" id="{16252444-2F89-2443-E346-14B3D65DD0D0}"/>
                </a:ext>
              </a:extLst>
            </p:cNvPr>
            <p:cNvSpPr/>
            <p:nvPr/>
          </p:nvSpPr>
          <p:spPr>
            <a:xfrm>
              <a:off x="1635900" y="4061075"/>
              <a:ext cx="184900" cy="219750"/>
            </a:xfrm>
            <a:custGeom>
              <a:avLst/>
              <a:gdLst/>
              <a:ahLst/>
              <a:cxnLst/>
              <a:rect l="l" t="t" r="r" b="b"/>
              <a:pathLst>
                <a:path w="7396" h="8790" extrusionOk="0">
                  <a:moveTo>
                    <a:pt x="1596" y="1"/>
                  </a:moveTo>
                  <a:lnTo>
                    <a:pt x="1596" y="1"/>
                  </a:lnTo>
                  <a:cubicBezTo>
                    <a:pt x="1159" y="416"/>
                    <a:pt x="796" y="909"/>
                    <a:pt x="528" y="1449"/>
                  </a:cubicBezTo>
                  <a:cubicBezTo>
                    <a:pt x="394" y="1722"/>
                    <a:pt x="286" y="2003"/>
                    <a:pt x="205" y="2295"/>
                  </a:cubicBezTo>
                  <a:cubicBezTo>
                    <a:pt x="121" y="2588"/>
                    <a:pt x="64" y="2884"/>
                    <a:pt x="33" y="3185"/>
                  </a:cubicBezTo>
                  <a:cubicBezTo>
                    <a:pt x="5" y="3486"/>
                    <a:pt x="0" y="3790"/>
                    <a:pt x="27" y="4091"/>
                  </a:cubicBezTo>
                  <a:cubicBezTo>
                    <a:pt x="49" y="4394"/>
                    <a:pt x="99" y="4693"/>
                    <a:pt x="176" y="4988"/>
                  </a:cubicBezTo>
                  <a:cubicBezTo>
                    <a:pt x="567" y="6473"/>
                    <a:pt x="1607" y="7704"/>
                    <a:pt x="3009" y="8337"/>
                  </a:cubicBezTo>
                  <a:cubicBezTo>
                    <a:pt x="3678" y="8639"/>
                    <a:pt x="4394" y="8789"/>
                    <a:pt x="5109" y="8789"/>
                  </a:cubicBezTo>
                  <a:cubicBezTo>
                    <a:pt x="5893" y="8789"/>
                    <a:pt x="6677" y="8608"/>
                    <a:pt x="7396" y="8247"/>
                  </a:cubicBezTo>
                  <a:lnTo>
                    <a:pt x="7396" y="8247"/>
                  </a:lnTo>
                  <a:cubicBezTo>
                    <a:pt x="6853" y="8511"/>
                    <a:pt x="6268" y="8678"/>
                    <a:pt x="5668" y="8737"/>
                  </a:cubicBezTo>
                  <a:cubicBezTo>
                    <a:pt x="5519" y="8752"/>
                    <a:pt x="5367" y="8759"/>
                    <a:pt x="5218" y="8761"/>
                  </a:cubicBezTo>
                  <a:cubicBezTo>
                    <a:pt x="5196" y="8762"/>
                    <a:pt x="5174" y="8762"/>
                    <a:pt x="5152" y="8762"/>
                  </a:cubicBezTo>
                  <a:cubicBezTo>
                    <a:pt x="5099" y="8762"/>
                    <a:pt x="5046" y="8760"/>
                    <a:pt x="4991" y="8759"/>
                  </a:cubicBezTo>
                  <a:lnTo>
                    <a:pt x="4879" y="8755"/>
                  </a:lnTo>
                  <a:cubicBezTo>
                    <a:pt x="4842" y="8752"/>
                    <a:pt x="4805" y="8750"/>
                    <a:pt x="4767" y="8746"/>
                  </a:cubicBezTo>
                  <a:cubicBezTo>
                    <a:pt x="4468" y="8726"/>
                    <a:pt x="4170" y="8678"/>
                    <a:pt x="3879" y="8603"/>
                  </a:cubicBezTo>
                  <a:cubicBezTo>
                    <a:pt x="3297" y="8451"/>
                    <a:pt x="2745" y="8198"/>
                    <a:pt x="2251" y="7858"/>
                  </a:cubicBezTo>
                  <a:cubicBezTo>
                    <a:pt x="1255" y="7166"/>
                    <a:pt x="537" y="6146"/>
                    <a:pt x="222" y="4974"/>
                  </a:cubicBezTo>
                  <a:cubicBezTo>
                    <a:pt x="71" y="4392"/>
                    <a:pt x="20" y="3788"/>
                    <a:pt x="75" y="3190"/>
                  </a:cubicBezTo>
                  <a:cubicBezTo>
                    <a:pt x="130" y="2590"/>
                    <a:pt x="290" y="2005"/>
                    <a:pt x="550" y="1460"/>
                  </a:cubicBezTo>
                  <a:cubicBezTo>
                    <a:pt x="811" y="917"/>
                    <a:pt x="1165" y="423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167;p42">
              <a:extLst>
                <a:ext uri="{FF2B5EF4-FFF2-40B4-BE49-F238E27FC236}">
                  <a16:creationId xmlns:a16="http://schemas.microsoft.com/office/drawing/2014/main" id="{E371F906-B026-EF6F-DDBB-632FFBFD4481}"/>
                </a:ext>
              </a:extLst>
            </p:cNvPr>
            <p:cNvSpPr/>
            <p:nvPr/>
          </p:nvSpPr>
          <p:spPr>
            <a:xfrm>
              <a:off x="1654300" y="4082950"/>
              <a:ext cx="148150" cy="175950"/>
            </a:xfrm>
            <a:custGeom>
              <a:avLst/>
              <a:gdLst/>
              <a:ahLst/>
              <a:cxnLst/>
              <a:rect l="l" t="t" r="r" b="b"/>
              <a:pathLst>
                <a:path w="5926" h="7038" extrusionOk="0">
                  <a:moveTo>
                    <a:pt x="1284" y="1"/>
                  </a:moveTo>
                  <a:cubicBezTo>
                    <a:pt x="932" y="335"/>
                    <a:pt x="642" y="728"/>
                    <a:pt x="425" y="1161"/>
                  </a:cubicBezTo>
                  <a:cubicBezTo>
                    <a:pt x="212" y="1596"/>
                    <a:pt x="78" y="2066"/>
                    <a:pt x="29" y="2550"/>
                  </a:cubicBezTo>
                  <a:cubicBezTo>
                    <a:pt x="5" y="2792"/>
                    <a:pt x="1" y="3036"/>
                    <a:pt x="23" y="3277"/>
                  </a:cubicBezTo>
                  <a:cubicBezTo>
                    <a:pt x="40" y="3519"/>
                    <a:pt x="82" y="3759"/>
                    <a:pt x="141" y="3994"/>
                  </a:cubicBezTo>
                  <a:cubicBezTo>
                    <a:pt x="453" y="5185"/>
                    <a:pt x="1288" y="6170"/>
                    <a:pt x="2412" y="6677"/>
                  </a:cubicBezTo>
                  <a:cubicBezTo>
                    <a:pt x="2945" y="6918"/>
                    <a:pt x="3516" y="7037"/>
                    <a:pt x="4087" y="7037"/>
                  </a:cubicBezTo>
                  <a:cubicBezTo>
                    <a:pt x="4718" y="7037"/>
                    <a:pt x="5348" y="6891"/>
                    <a:pt x="5926" y="6600"/>
                  </a:cubicBezTo>
                  <a:lnTo>
                    <a:pt x="5924" y="6600"/>
                  </a:lnTo>
                  <a:cubicBezTo>
                    <a:pt x="5357" y="6876"/>
                    <a:pt x="4745" y="7012"/>
                    <a:pt x="4136" y="7012"/>
                  </a:cubicBezTo>
                  <a:cubicBezTo>
                    <a:pt x="3318" y="7012"/>
                    <a:pt x="2505" y="6767"/>
                    <a:pt x="1809" y="6286"/>
                  </a:cubicBezTo>
                  <a:cubicBezTo>
                    <a:pt x="1014" y="5732"/>
                    <a:pt x="440" y="4917"/>
                    <a:pt x="187" y="3981"/>
                  </a:cubicBezTo>
                  <a:cubicBezTo>
                    <a:pt x="67" y="3515"/>
                    <a:pt x="25" y="3033"/>
                    <a:pt x="69" y="2554"/>
                  </a:cubicBezTo>
                  <a:cubicBezTo>
                    <a:pt x="113" y="2075"/>
                    <a:pt x="240" y="1607"/>
                    <a:pt x="449" y="1172"/>
                  </a:cubicBezTo>
                  <a:cubicBezTo>
                    <a:pt x="656" y="737"/>
                    <a:pt x="939" y="339"/>
                    <a:pt x="1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168;p42">
              <a:extLst>
                <a:ext uri="{FF2B5EF4-FFF2-40B4-BE49-F238E27FC236}">
                  <a16:creationId xmlns:a16="http://schemas.microsoft.com/office/drawing/2014/main" id="{1A08153E-9261-2641-625B-F8F1D93001A2}"/>
                </a:ext>
              </a:extLst>
            </p:cNvPr>
            <p:cNvSpPr/>
            <p:nvPr/>
          </p:nvSpPr>
          <p:spPr>
            <a:xfrm>
              <a:off x="1672425" y="4104500"/>
              <a:ext cx="111950" cy="132875"/>
            </a:xfrm>
            <a:custGeom>
              <a:avLst/>
              <a:gdLst/>
              <a:ahLst/>
              <a:cxnLst/>
              <a:rect l="l" t="t" r="r" b="b"/>
              <a:pathLst>
                <a:path w="4478" h="5315" extrusionOk="0">
                  <a:moveTo>
                    <a:pt x="974" y="0"/>
                  </a:moveTo>
                  <a:lnTo>
                    <a:pt x="974" y="0"/>
                  </a:lnTo>
                  <a:cubicBezTo>
                    <a:pt x="434" y="506"/>
                    <a:pt x="95" y="1189"/>
                    <a:pt x="23" y="1923"/>
                  </a:cubicBezTo>
                  <a:cubicBezTo>
                    <a:pt x="3" y="2106"/>
                    <a:pt x="1" y="2290"/>
                    <a:pt x="16" y="2473"/>
                  </a:cubicBezTo>
                  <a:cubicBezTo>
                    <a:pt x="32" y="2655"/>
                    <a:pt x="60" y="2837"/>
                    <a:pt x="106" y="3015"/>
                  </a:cubicBezTo>
                  <a:cubicBezTo>
                    <a:pt x="392" y="4105"/>
                    <a:pt x="1251" y="4954"/>
                    <a:pt x="2346" y="5226"/>
                  </a:cubicBezTo>
                  <a:cubicBezTo>
                    <a:pt x="2588" y="5286"/>
                    <a:pt x="2834" y="5315"/>
                    <a:pt x="3080" y="5315"/>
                  </a:cubicBezTo>
                  <a:cubicBezTo>
                    <a:pt x="3562" y="5315"/>
                    <a:pt x="4041" y="5202"/>
                    <a:pt x="4478" y="4982"/>
                  </a:cubicBezTo>
                  <a:lnTo>
                    <a:pt x="4476" y="4980"/>
                  </a:lnTo>
                  <a:cubicBezTo>
                    <a:pt x="4049" y="5186"/>
                    <a:pt x="3590" y="5287"/>
                    <a:pt x="3132" y="5287"/>
                  </a:cubicBezTo>
                  <a:cubicBezTo>
                    <a:pt x="2514" y="5287"/>
                    <a:pt x="1900" y="5102"/>
                    <a:pt x="1374" y="4738"/>
                  </a:cubicBezTo>
                  <a:cubicBezTo>
                    <a:pt x="777" y="4321"/>
                    <a:pt x="344" y="3705"/>
                    <a:pt x="153" y="3002"/>
                  </a:cubicBezTo>
                  <a:cubicBezTo>
                    <a:pt x="60" y="2651"/>
                    <a:pt x="32" y="2288"/>
                    <a:pt x="62" y="1928"/>
                  </a:cubicBezTo>
                  <a:cubicBezTo>
                    <a:pt x="95" y="1565"/>
                    <a:pt x="190" y="1213"/>
                    <a:pt x="348" y="886"/>
                  </a:cubicBezTo>
                  <a:cubicBezTo>
                    <a:pt x="504" y="556"/>
                    <a:pt x="715" y="257"/>
                    <a:pt x="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169;p42">
              <a:extLst>
                <a:ext uri="{FF2B5EF4-FFF2-40B4-BE49-F238E27FC236}">
                  <a16:creationId xmlns:a16="http://schemas.microsoft.com/office/drawing/2014/main" id="{B880D288-0F23-BA67-FC14-5B2CB02C80CB}"/>
                </a:ext>
              </a:extLst>
            </p:cNvPr>
            <p:cNvSpPr/>
            <p:nvPr/>
          </p:nvSpPr>
          <p:spPr>
            <a:xfrm>
              <a:off x="1713475" y="4102350"/>
              <a:ext cx="101300" cy="101275"/>
            </a:xfrm>
            <a:custGeom>
              <a:avLst/>
              <a:gdLst/>
              <a:ahLst/>
              <a:cxnLst/>
              <a:rect l="l" t="t" r="r" b="b"/>
              <a:pathLst>
                <a:path w="4052" h="4051" extrusionOk="0">
                  <a:moveTo>
                    <a:pt x="2027" y="0"/>
                  </a:moveTo>
                  <a:cubicBezTo>
                    <a:pt x="908" y="0"/>
                    <a:pt x="1" y="908"/>
                    <a:pt x="1" y="2027"/>
                  </a:cubicBezTo>
                  <a:cubicBezTo>
                    <a:pt x="1" y="3145"/>
                    <a:pt x="908" y="4051"/>
                    <a:pt x="2027" y="4051"/>
                  </a:cubicBezTo>
                  <a:cubicBezTo>
                    <a:pt x="3146" y="4051"/>
                    <a:pt x="4051" y="3145"/>
                    <a:pt x="4051" y="2027"/>
                  </a:cubicBezTo>
                  <a:cubicBezTo>
                    <a:pt x="4051" y="908"/>
                    <a:pt x="3146" y="0"/>
                    <a:pt x="2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170;p42">
              <a:extLst>
                <a:ext uri="{FF2B5EF4-FFF2-40B4-BE49-F238E27FC236}">
                  <a16:creationId xmlns:a16="http://schemas.microsoft.com/office/drawing/2014/main" id="{DEE84C84-780C-91F4-5372-94DCF3CFCA47}"/>
                </a:ext>
              </a:extLst>
            </p:cNvPr>
            <p:cNvSpPr/>
            <p:nvPr/>
          </p:nvSpPr>
          <p:spPr>
            <a:xfrm>
              <a:off x="1718100" y="4118825"/>
              <a:ext cx="71000" cy="68425"/>
            </a:xfrm>
            <a:custGeom>
              <a:avLst/>
              <a:gdLst/>
              <a:ahLst/>
              <a:cxnLst/>
              <a:rect l="l" t="t" r="r" b="b"/>
              <a:pathLst>
                <a:path w="2840" h="2737" extrusionOk="0">
                  <a:moveTo>
                    <a:pt x="1696" y="0"/>
                  </a:moveTo>
                  <a:cubicBezTo>
                    <a:pt x="1270" y="0"/>
                    <a:pt x="844" y="193"/>
                    <a:pt x="565" y="579"/>
                  </a:cubicBezTo>
                  <a:cubicBezTo>
                    <a:pt x="0" y="1355"/>
                    <a:pt x="367" y="2453"/>
                    <a:pt x="1284" y="2737"/>
                  </a:cubicBezTo>
                  <a:cubicBezTo>
                    <a:pt x="1117" y="2502"/>
                    <a:pt x="1029" y="2218"/>
                    <a:pt x="1029" y="1930"/>
                  </a:cubicBezTo>
                  <a:cubicBezTo>
                    <a:pt x="1031" y="1134"/>
                    <a:pt x="1682" y="532"/>
                    <a:pt x="2428" y="532"/>
                  </a:cubicBezTo>
                  <a:cubicBezTo>
                    <a:pt x="2563" y="532"/>
                    <a:pt x="2701" y="552"/>
                    <a:pt x="2840" y="594"/>
                  </a:cubicBezTo>
                  <a:cubicBezTo>
                    <a:pt x="2561" y="199"/>
                    <a:pt x="2128" y="0"/>
                    <a:pt x="16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171;p42">
              <a:extLst>
                <a:ext uri="{FF2B5EF4-FFF2-40B4-BE49-F238E27FC236}">
                  <a16:creationId xmlns:a16="http://schemas.microsoft.com/office/drawing/2014/main" id="{F8E938C7-82C8-B7A9-2A7D-BD19E2B14851}"/>
                </a:ext>
              </a:extLst>
            </p:cNvPr>
            <p:cNvSpPr/>
            <p:nvPr/>
          </p:nvSpPr>
          <p:spPr>
            <a:xfrm>
              <a:off x="1113825" y="3877900"/>
              <a:ext cx="121550" cy="112875"/>
            </a:xfrm>
            <a:custGeom>
              <a:avLst/>
              <a:gdLst/>
              <a:ahLst/>
              <a:cxnLst/>
              <a:rect l="l" t="t" r="r" b="b"/>
              <a:pathLst>
                <a:path w="4862" h="4515" extrusionOk="0">
                  <a:moveTo>
                    <a:pt x="2427" y="0"/>
                  </a:moveTo>
                  <a:cubicBezTo>
                    <a:pt x="1343" y="0"/>
                    <a:pt x="388" y="783"/>
                    <a:pt x="204" y="1888"/>
                  </a:cubicBezTo>
                  <a:cubicBezTo>
                    <a:pt x="0" y="3117"/>
                    <a:pt x="831" y="4280"/>
                    <a:pt x="2062" y="4484"/>
                  </a:cubicBezTo>
                  <a:cubicBezTo>
                    <a:pt x="2187" y="4505"/>
                    <a:pt x="2311" y="4515"/>
                    <a:pt x="2434" y="4515"/>
                  </a:cubicBezTo>
                  <a:cubicBezTo>
                    <a:pt x="3517" y="4515"/>
                    <a:pt x="4474" y="3732"/>
                    <a:pt x="4657" y="2627"/>
                  </a:cubicBezTo>
                  <a:cubicBezTo>
                    <a:pt x="4862" y="1398"/>
                    <a:pt x="4031" y="236"/>
                    <a:pt x="2800" y="31"/>
                  </a:cubicBezTo>
                  <a:cubicBezTo>
                    <a:pt x="2675" y="10"/>
                    <a:pt x="2550" y="0"/>
                    <a:pt x="24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172;p42">
              <a:extLst>
                <a:ext uri="{FF2B5EF4-FFF2-40B4-BE49-F238E27FC236}">
                  <a16:creationId xmlns:a16="http://schemas.microsoft.com/office/drawing/2014/main" id="{882BB174-9C33-FE73-F0EB-74621AE553F5}"/>
                </a:ext>
              </a:extLst>
            </p:cNvPr>
            <p:cNvSpPr/>
            <p:nvPr/>
          </p:nvSpPr>
          <p:spPr>
            <a:xfrm>
              <a:off x="1117000" y="3881825"/>
              <a:ext cx="115125" cy="104500"/>
            </a:xfrm>
            <a:custGeom>
              <a:avLst/>
              <a:gdLst/>
              <a:ahLst/>
              <a:cxnLst/>
              <a:rect l="l" t="t" r="r" b="b"/>
              <a:pathLst>
                <a:path w="4605" h="4180" extrusionOk="0">
                  <a:moveTo>
                    <a:pt x="2299" y="1"/>
                  </a:moveTo>
                  <a:cubicBezTo>
                    <a:pt x="1358" y="1"/>
                    <a:pt x="505" y="641"/>
                    <a:pt x="273" y="1595"/>
                  </a:cubicBezTo>
                  <a:cubicBezTo>
                    <a:pt x="1" y="2716"/>
                    <a:pt x="686" y="3848"/>
                    <a:pt x="1809" y="4120"/>
                  </a:cubicBezTo>
                  <a:cubicBezTo>
                    <a:pt x="1975" y="4161"/>
                    <a:pt x="2141" y="4180"/>
                    <a:pt x="2304" y="4180"/>
                  </a:cubicBezTo>
                  <a:cubicBezTo>
                    <a:pt x="3246" y="4180"/>
                    <a:pt x="4100" y="3539"/>
                    <a:pt x="4332" y="2584"/>
                  </a:cubicBezTo>
                  <a:cubicBezTo>
                    <a:pt x="4605" y="1463"/>
                    <a:pt x="3919" y="334"/>
                    <a:pt x="2798" y="61"/>
                  </a:cubicBezTo>
                  <a:cubicBezTo>
                    <a:pt x="2631" y="20"/>
                    <a:pt x="2464" y="1"/>
                    <a:pt x="2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73;p42">
              <a:extLst>
                <a:ext uri="{FF2B5EF4-FFF2-40B4-BE49-F238E27FC236}">
                  <a16:creationId xmlns:a16="http://schemas.microsoft.com/office/drawing/2014/main" id="{6C069671-F67C-124D-EDAE-A10EC138BA5F}"/>
                </a:ext>
              </a:extLst>
            </p:cNvPr>
            <p:cNvSpPr/>
            <p:nvPr/>
          </p:nvSpPr>
          <p:spPr>
            <a:xfrm>
              <a:off x="1160400" y="3894925"/>
              <a:ext cx="58225" cy="65200"/>
            </a:xfrm>
            <a:custGeom>
              <a:avLst/>
              <a:gdLst/>
              <a:ahLst/>
              <a:cxnLst/>
              <a:rect l="l" t="t" r="r" b="b"/>
              <a:pathLst>
                <a:path w="2329" h="2608" extrusionOk="0">
                  <a:moveTo>
                    <a:pt x="645" y="1"/>
                  </a:moveTo>
                  <a:cubicBezTo>
                    <a:pt x="601" y="3"/>
                    <a:pt x="555" y="5"/>
                    <a:pt x="511" y="10"/>
                  </a:cubicBezTo>
                  <a:cubicBezTo>
                    <a:pt x="333" y="29"/>
                    <a:pt x="159" y="82"/>
                    <a:pt x="1" y="163"/>
                  </a:cubicBezTo>
                  <a:cubicBezTo>
                    <a:pt x="161" y="84"/>
                    <a:pt x="335" y="36"/>
                    <a:pt x="513" y="18"/>
                  </a:cubicBezTo>
                  <a:cubicBezTo>
                    <a:pt x="557" y="14"/>
                    <a:pt x="601" y="12"/>
                    <a:pt x="645" y="12"/>
                  </a:cubicBezTo>
                  <a:cubicBezTo>
                    <a:pt x="669" y="12"/>
                    <a:pt x="691" y="14"/>
                    <a:pt x="713" y="14"/>
                  </a:cubicBezTo>
                  <a:lnTo>
                    <a:pt x="779" y="16"/>
                  </a:lnTo>
                  <a:cubicBezTo>
                    <a:pt x="823" y="18"/>
                    <a:pt x="867" y="25"/>
                    <a:pt x="911" y="34"/>
                  </a:cubicBezTo>
                  <a:lnTo>
                    <a:pt x="977" y="43"/>
                  </a:lnTo>
                  <a:lnTo>
                    <a:pt x="1043" y="60"/>
                  </a:lnTo>
                  <a:cubicBezTo>
                    <a:pt x="1390" y="148"/>
                    <a:pt x="1693" y="359"/>
                    <a:pt x="1900" y="654"/>
                  </a:cubicBezTo>
                  <a:cubicBezTo>
                    <a:pt x="2328" y="1260"/>
                    <a:pt x="2251" y="2089"/>
                    <a:pt x="1719" y="2607"/>
                  </a:cubicBezTo>
                  <a:cubicBezTo>
                    <a:pt x="1849" y="2484"/>
                    <a:pt x="1957" y="2339"/>
                    <a:pt x="2036" y="2179"/>
                  </a:cubicBezTo>
                  <a:cubicBezTo>
                    <a:pt x="2115" y="2016"/>
                    <a:pt x="2166" y="1843"/>
                    <a:pt x="2183" y="1662"/>
                  </a:cubicBezTo>
                  <a:cubicBezTo>
                    <a:pt x="2216" y="1302"/>
                    <a:pt x="2122" y="941"/>
                    <a:pt x="1915" y="643"/>
                  </a:cubicBezTo>
                  <a:cubicBezTo>
                    <a:pt x="1706" y="346"/>
                    <a:pt x="1396" y="135"/>
                    <a:pt x="1045" y="47"/>
                  </a:cubicBezTo>
                  <a:lnTo>
                    <a:pt x="979" y="32"/>
                  </a:lnTo>
                  <a:lnTo>
                    <a:pt x="913" y="21"/>
                  </a:lnTo>
                  <a:cubicBezTo>
                    <a:pt x="869" y="12"/>
                    <a:pt x="825" y="7"/>
                    <a:pt x="779" y="5"/>
                  </a:cubicBezTo>
                  <a:lnTo>
                    <a:pt x="713" y="3"/>
                  </a:lnTo>
                  <a:cubicBezTo>
                    <a:pt x="691" y="1"/>
                    <a:pt x="669" y="1"/>
                    <a:pt x="6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174;p42">
              <a:extLst>
                <a:ext uri="{FF2B5EF4-FFF2-40B4-BE49-F238E27FC236}">
                  <a16:creationId xmlns:a16="http://schemas.microsoft.com/office/drawing/2014/main" id="{31BDC89F-EF90-B733-B440-72C022D7DB51}"/>
                </a:ext>
              </a:extLst>
            </p:cNvPr>
            <p:cNvSpPr/>
            <p:nvPr/>
          </p:nvSpPr>
          <p:spPr>
            <a:xfrm>
              <a:off x="1167100" y="3902900"/>
              <a:ext cx="43825" cy="49250"/>
            </a:xfrm>
            <a:custGeom>
              <a:avLst/>
              <a:gdLst/>
              <a:ahLst/>
              <a:cxnLst/>
              <a:rect l="l" t="t" r="r" b="b"/>
              <a:pathLst>
                <a:path w="1753" h="1970" extrusionOk="0">
                  <a:moveTo>
                    <a:pt x="487" y="0"/>
                  </a:moveTo>
                  <a:cubicBezTo>
                    <a:pt x="451" y="3"/>
                    <a:pt x="419" y="3"/>
                    <a:pt x="386" y="7"/>
                  </a:cubicBezTo>
                  <a:cubicBezTo>
                    <a:pt x="249" y="22"/>
                    <a:pt x="120" y="62"/>
                    <a:pt x="1" y="126"/>
                  </a:cubicBezTo>
                  <a:cubicBezTo>
                    <a:pt x="122" y="66"/>
                    <a:pt x="251" y="29"/>
                    <a:pt x="386" y="18"/>
                  </a:cubicBezTo>
                  <a:cubicBezTo>
                    <a:pt x="421" y="14"/>
                    <a:pt x="454" y="14"/>
                    <a:pt x="487" y="11"/>
                  </a:cubicBezTo>
                  <a:cubicBezTo>
                    <a:pt x="522" y="11"/>
                    <a:pt x="555" y="16"/>
                    <a:pt x="588" y="16"/>
                  </a:cubicBezTo>
                  <a:cubicBezTo>
                    <a:pt x="621" y="18"/>
                    <a:pt x="654" y="22"/>
                    <a:pt x="687" y="29"/>
                  </a:cubicBezTo>
                  <a:lnTo>
                    <a:pt x="737" y="38"/>
                  </a:lnTo>
                  <a:lnTo>
                    <a:pt x="786" y="49"/>
                  </a:lnTo>
                  <a:cubicBezTo>
                    <a:pt x="915" y="84"/>
                    <a:pt x="1038" y="139"/>
                    <a:pt x="1148" y="214"/>
                  </a:cubicBezTo>
                  <a:cubicBezTo>
                    <a:pt x="1258" y="291"/>
                    <a:pt x="1355" y="387"/>
                    <a:pt x="1432" y="497"/>
                  </a:cubicBezTo>
                  <a:cubicBezTo>
                    <a:pt x="1753" y="954"/>
                    <a:pt x="1695" y="1576"/>
                    <a:pt x="1298" y="1970"/>
                  </a:cubicBezTo>
                  <a:cubicBezTo>
                    <a:pt x="1397" y="1875"/>
                    <a:pt x="1478" y="1767"/>
                    <a:pt x="1537" y="1644"/>
                  </a:cubicBezTo>
                  <a:cubicBezTo>
                    <a:pt x="1599" y="1524"/>
                    <a:pt x="1636" y="1392"/>
                    <a:pt x="1649" y="1258"/>
                  </a:cubicBezTo>
                  <a:cubicBezTo>
                    <a:pt x="1676" y="983"/>
                    <a:pt x="1603" y="710"/>
                    <a:pt x="1447" y="486"/>
                  </a:cubicBezTo>
                  <a:cubicBezTo>
                    <a:pt x="1289" y="260"/>
                    <a:pt x="1054" y="102"/>
                    <a:pt x="788" y="36"/>
                  </a:cubicBezTo>
                  <a:lnTo>
                    <a:pt x="739" y="22"/>
                  </a:lnTo>
                  <a:lnTo>
                    <a:pt x="689" y="16"/>
                  </a:lnTo>
                  <a:cubicBezTo>
                    <a:pt x="654" y="9"/>
                    <a:pt x="621" y="5"/>
                    <a:pt x="588" y="5"/>
                  </a:cubicBezTo>
                  <a:cubicBezTo>
                    <a:pt x="553" y="3"/>
                    <a:pt x="520" y="0"/>
                    <a:pt x="4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175;p42">
              <a:extLst>
                <a:ext uri="{FF2B5EF4-FFF2-40B4-BE49-F238E27FC236}">
                  <a16:creationId xmlns:a16="http://schemas.microsoft.com/office/drawing/2014/main" id="{EA032036-5B75-37D7-B3F6-4C4C6A78E563}"/>
                </a:ext>
              </a:extLst>
            </p:cNvPr>
            <p:cNvSpPr/>
            <p:nvPr/>
          </p:nvSpPr>
          <p:spPr>
            <a:xfrm>
              <a:off x="1153600" y="3886825"/>
              <a:ext cx="70850" cy="81375"/>
            </a:xfrm>
            <a:custGeom>
              <a:avLst/>
              <a:gdLst/>
              <a:ahLst/>
              <a:cxnLst/>
              <a:rect l="l" t="t" r="r" b="b"/>
              <a:pathLst>
                <a:path w="2834" h="3255" extrusionOk="0">
                  <a:moveTo>
                    <a:pt x="849" y="0"/>
                  </a:moveTo>
                  <a:cubicBezTo>
                    <a:pt x="556" y="0"/>
                    <a:pt x="265" y="69"/>
                    <a:pt x="0" y="202"/>
                  </a:cubicBezTo>
                  <a:cubicBezTo>
                    <a:pt x="261" y="75"/>
                    <a:pt x="546" y="11"/>
                    <a:pt x="832" y="11"/>
                  </a:cubicBezTo>
                  <a:cubicBezTo>
                    <a:pt x="989" y="11"/>
                    <a:pt x="1147" y="31"/>
                    <a:pt x="1301" y="70"/>
                  </a:cubicBezTo>
                  <a:cubicBezTo>
                    <a:pt x="1963" y="241"/>
                    <a:pt x="2482" y="753"/>
                    <a:pt x="2657" y="1413"/>
                  </a:cubicBezTo>
                  <a:cubicBezTo>
                    <a:pt x="2833" y="2074"/>
                    <a:pt x="2638" y="2777"/>
                    <a:pt x="2148" y="3254"/>
                  </a:cubicBezTo>
                  <a:cubicBezTo>
                    <a:pt x="2310" y="3101"/>
                    <a:pt x="2444" y="2920"/>
                    <a:pt x="2543" y="2718"/>
                  </a:cubicBezTo>
                  <a:cubicBezTo>
                    <a:pt x="2642" y="2516"/>
                    <a:pt x="2704" y="2298"/>
                    <a:pt x="2726" y="2076"/>
                  </a:cubicBezTo>
                  <a:cubicBezTo>
                    <a:pt x="2748" y="1852"/>
                    <a:pt x="2728" y="1626"/>
                    <a:pt x="2673" y="1408"/>
                  </a:cubicBezTo>
                  <a:cubicBezTo>
                    <a:pt x="2616" y="1191"/>
                    <a:pt x="2521" y="986"/>
                    <a:pt x="2391" y="802"/>
                  </a:cubicBezTo>
                  <a:cubicBezTo>
                    <a:pt x="2130" y="432"/>
                    <a:pt x="1745" y="169"/>
                    <a:pt x="1306" y="57"/>
                  </a:cubicBezTo>
                  <a:cubicBezTo>
                    <a:pt x="1155" y="19"/>
                    <a:pt x="1002" y="0"/>
                    <a:pt x="8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2" name="Google Shape;6176;p42">
              <a:extLst>
                <a:ext uri="{FF2B5EF4-FFF2-40B4-BE49-F238E27FC236}">
                  <a16:creationId xmlns:a16="http://schemas.microsoft.com/office/drawing/2014/main" id="{6BD59561-B073-9718-3AD2-9F413C9C483B}"/>
                </a:ext>
              </a:extLst>
            </p:cNvPr>
            <p:cNvSpPr/>
            <p:nvPr/>
          </p:nvSpPr>
          <p:spPr>
            <a:xfrm>
              <a:off x="1160400" y="3894925"/>
              <a:ext cx="58225" cy="65200"/>
            </a:xfrm>
            <a:custGeom>
              <a:avLst/>
              <a:gdLst/>
              <a:ahLst/>
              <a:cxnLst/>
              <a:rect l="l" t="t" r="r" b="b"/>
              <a:pathLst>
                <a:path w="2329" h="2608" extrusionOk="0">
                  <a:moveTo>
                    <a:pt x="645" y="1"/>
                  </a:moveTo>
                  <a:cubicBezTo>
                    <a:pt x="601" y="3"/>
                    <a:pt x="555" y="5"/>
                    <a:pt x="511" y="10"/>
                  </a:cubicBezTo>
                  <a:cubicBezTo>
                    <a:pt x="333" y="29"/>
                    <a:pt x="159" y="82"/>
                    <a:pt x="1" y="163"/>
                  </a:cubicBezTo>
                  <a:cubicBezTo>
                    <a:pt x="161" y="84"/>
                    <a:pt x="335" y="36"/>
                    <a:pt x="513" y="18"/>
                  </a:cubicBezTo>
                  <a:cubicBezTo>
                    <a:pt x="557" y="14"/>
                    <a:pt x="601" y="12"/>
                    <a:pt x="645" y="12"/>
                  </a:cubicBezTo>
                  <a:cubicBezTo>
                    <a:pt x="669" y="12"/>
                    <a:pt x="691" y="14"/>
                    <a:pt x="713" y="14"/>
                  </a:cubicBezTo>
                  <a:lnTo>
                    <a:pt x="779" y="16"/>
                  </a:lnTo>
                  <a:cubicBezTo>
                    <a:pt x="823" y="18"/>
                    <a:pt x="867" y="25"/>
                    <a:pt x="911" y="34"/>
                  </a:cubicBezTo>
                  <a:lnTo>
                    <a:pt x="977" y="43"/>
                  </a:lnTo>
                  <a:lnTo>
                    <a:pt x="1043" y="60"/>
                  </a:lnTo>
                  <a:cubicBezTo>
                    <a:pt x="1390" y="148"/>
                    <a:pt x="1693" y="359"/>
                    <a:pt x="1900" y="654"/>
                  </a:cubicBezTo>
                  <a:cubicBezTo>
                    <a:pt x="2328" y="1260"/>
                    <a:pt x="2251" y="2089"/>
                    <a:pt x="1719" y="2607"/>
                  </a:cubicBezTo>
                  <a:cubicBezTo>
                    <a:pt x="1849" y="2484"/>
                    <a:pt x="1957" y="2339"/>
                    <a:pt x="2036" y="2179"/>
                  </a:cubicBezTo>
                  <a:cubicBezTo>
                    <a:pt x="2115" y="2016"/>
                    <a:pt x="2166" y="1843"/>
                    <a:pt x="2183" y="1662"/>
                  </a:cubicBezTo>
                  <a:cubicBezTo>
                    <a:pt x="2216" y="1302"/>
                    <a:pt x="2122" y="941"/>
                    <a:pt x="1915" y="643"/>
                  </a:cubicBezTo>
                  <a:cubicBezTo>
                    <a:pt x="1706" y="346"/>
                    <a:pt x="1396" y="135"/>
                    <a:pt x="1045" y="47"/>
                  </a:cubicBezTo>
                  <a:lnTo>
                    <a:pt x="979" y="32"/>
                  </a:lnTo>
                  <a:lnTo>
                    <a:pt x="913" y="21"/>
                  </a:lnTo>
                  <a:cubicBezTo>
                    <a:pt x="869" y="12"/>
                    <a:pt x="825" y="7"/>
                    <a:pt x="779" y="5"/>
                  </a:cubicBezTo>
                  <a:lnTo>
                    <a:pt x="713" y="3"/>
                  </a:lnTo>
                  <a:cubicBezTo>
                    <a:pt x="691" y="1"/>
                    <a:pt x="669" y="1"/>
                    <a:pt x="6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3" name="Google Shape;6177;p42">
              <a:extLst>
                <a:ext uri="{FF2B5EF4-FFF2-40B4-BE49-F238E27FC236}">
                  <a16:creationId xmlns:a16="http://schemas.microsoft.com/office/drawing/2014/main" id="{518E5BC8-5E0E-3796-9DC7-116F2E027A4C}"/>
                </a:ext>
              </a:extLst>
            </p:cNvPr>
            <p:cNvSpPr/>
            <p:nvPr/>
          </p:nvSpPr>
          <p:spPr>
            <a:xfrm>
              <a:off x="1167100" y="3902900"/>
              <a:ext cx="43825" cy="49250"/>
            </a:xfrm>
            <a:custGeom>
              <a:avLst/>
              <a:gdLst/>
              <a:ahLst/>
              <a:cxnLst/>
              <a:rect l="l" t="t" r="r" b="b"/>
              <a:pathLst>
                <a:path w="1753" h="1970" extrusionOk="0">
                  <a:moveTo>
                    <a:pt x="487" y="0"/>
                  </a:moveTo>
                  <a:cubicBezTo>
                    <a:pt x="451" y="3"/>
                    <a:pt x="419" y="3"/>
                    <a:pt x="386" y="7"/>
                  </a:cubicBezTo>
                  <a:cubicBezTo>
                    <a:pt x="249" y="22"/>
                    <a:pt x="120" y="62"/>
                    <a:pt x="1" y="126"/>
                  </a:cubicBezTo>
                  <a:cubicBezTo>
                    <a:pt x="122" y="66"/>
                    <a:pt x="251" y="29"/>
                    <a:pt x="386" y="18"/>
                  </a:cubicBezTo>
                  <a:cubicBezTo>
                    <a:pt x="421" y="14"/>
                    <a:pt x="454" y="14"/>
                    <a:pt x="487" y="11"/>
                  </a:cubicBezTo>
                  <a:cubicBezTo>
                    <a:pt x="522" y="11"/>
                    <a:pt x="555" y="16"/>
                    <a:pt x="588" y="16"/>
                  </a:cubicBezTo>
                  <a:cubicBezTo>
                    <a:pt x="621" y="18"/>
                    <a:pt x="654" y="22"/>
                    <a:pt x="687" y="29"/>
                  </a:cubicBezTo>
                  <a:lnTo>
                    <a:pt x="737" y="38"/>
                  </a:lnTo>
                  <a:lnTo>
                    <a:pt x="786" y="49"/>
                  </a:lnTo>
                  <a:cubicBezTo>
                    <a:pt x="915" y="84"/>
                    <a:pt x="1038" y="139"/>
                    <a:pt x="1148" y="214"/>
                  </a:cubicBezTo>
                  <a:cubicBezTo>
                    <a:pt x="1258" y="291"/>
                    <a:pt x="1355" y="387"/>
                    <a:pt x="1432" y="497"/>
                  </a:cubicBezTo>
                  <a:cubicBezTo>
                    <a:pt x="1753" y="954"/>
                    <a:pt x="1695" y="1576"/>
                    <a:pt x="1298" y="1970"/>
                  </a:cubicBezTo>
                  <a:cubicBezTo>
                    <a:pt x="1397" y="1875"/>
                    <a:pt x="1478" y="1767"/>
                    <a:pt x="1537" y="1644"/>
                  </a:cubicBezTo>
                  <a:cubicBezTo>
                    <a:pt x="1599" y="1524"/>
                    <a:pt x="1636" y="1392"/>
                    <a:pt x="1649" y="1258"/>
                  </a:cubicBezTo>
                  <a:cubicBezTo>
                    <a:pt x="1676" y="983"/>
                    <a:pt x="1603" y="710"/>
                    <a:pt x="1447" y="486"/>
                  </a:cubicBezTo>
                  <a:cubicBezTo>
                    <a:pt x="1289" y="260"/>
                    <a:pt x="1054" y="102"/>
                    <a:pt x="788" y="36"/>
                  </a:cubicBezTo>
                  <a:lnTo>
                    <a:pt x="739" y="22"/>
                  </a:lnTo>
                  <a:lnTo>
                    <a:pt x="689" y="16"/>
                  </a:lnTo>
                  <a:cubicBezTo>
                    <a:pt x="654" y="9"/>
                    <a:pt x="621" y="5"/>
                    <a:pt x="588" y="5"/>
                  </a:cubicBezTo>
                  <a:cubicBezTo>
                    <a:pt x="553" y="3"/>
                    <a:pt x="520" y="0"/>
                    <a:pt x="4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4" name="Google Shape;6178;p42">
              <a:extLst>
                <a:ext uri="{FF2B5EF4-FFF2-40B4-BE49-F238E27FC236}">
                  <a16:creationId xmlns:a16="http://schemas.microsoft.com/office/drawing/2014/main" id="{F422FEAD-ADE3-DE53-7E1D-C309EEC4595D}"/>
                </a:ext>
              </a:extLst>
            </p:cNvPr>
            <p:cNvSpPr/>
            <p:nvPr/>
          </p:nvSpPr>
          <p:spPr>
            <a:xfrm>
              <a:off x="1118825" y="3900100"/>
              <a:ext cx="76725" cy="81400"/>
            </a:xfrm>
            <a:custGeom>
              <a:avLst/>
              <a:gdLst/>
              <a:ahLst/>
              <a:cxnLst/>
              <a:rect l="l" t="t" r="r" b="b"/>
              <a:pathLst>
                <a:path w="3069" h="3256" extrusionOk="0">
                  <a:moveTo>
                    <a:pt x="921" y="0"/>
                  </a:moveTo>
                  <a:lnTo>
                    <a:pt x="921" y="0"/>
                  </a:lnTo>
                  <a:cubicBezTo>
                    <a:pt x="761" y="156"/>
                    <a:pt x="626" y="337"/>
                    <a:pt x="525" y="539"/>
                  </a:cubicBezTo>
                  <a:cubicBezTo>
                    <a:pt x="0" y="1616"/>
                    <a:pt x="600" y="2906"/>
                    <a:pt x="1763" y="3200"/>
                  </a:cubicBezTo>
                  <a:cubicBezTo>
                    <a:pt x="1870" y="3227"/>
                    <a:pt x="1982" y="3244"/>
                    <a:pt x="2095" y="3251"/>
                  </a:cubicBezTo>
                  <a:cubicBezTo>
                    <a:pt x="2139" y="3254"/>
                    <a:pt x="2183" y="3256"/>
                    <a:pt x="2227" y="3256"/>
                  </a:cubicBezTo>
                  <a:cubicBezTo>
                    <a:pt x="2519" y="3256"/>
                    <a:pt x="2807" y="3187"/>
                    <a:pt x="3068" y="3055"/>
                  </a:cubicBezTo>
                  <a:lnTo>
                    <a:pt x="3068" y="3055"/>
                  </a:lnTo>
                  <a:cubicBezTo>
                    <a:pt x="2807" y="3181"/>
                    <a:pt x="2523" y="3245"/>
                    <a:pt x="2237" y="3245"/>
                  </a:cubicBezTo>
                  <a:cubicBezTo>
                    <a:pt x="2080" y="3245"/>
                    <a:pt x="1922" y="3226"/>
                    <a:pt x="1767" y="3187"/>
                  </a:cubicBezTo>
                  <a:cubicBezTo>
                    <a:pt x="1552" y="3132"/>
                    <a:pt x="1347" y="3038"/>
                    <a:pt x="1163" y="2910"/>
                  </a:cubicBezTo>
                  <a:cubicBezTo>
                    <a:pt x="796" y="2655"/>
                    <a:pt x="530" y="2277"/>
                    <a:pt x="413" y="1844"/>
                  </a:cubicBezTo>
                  <a:cubicBezTo>
                    <a:pt x="237" y="1183"/>
                    <a:pt x="433" y="477"/>
                    <a:pt x="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6179;p42">
              <a:extLst>
                <a:ext uri="{FF2B5EF4-FFF2-40B4-BE49-F238E27FC236}">
                  <a16:creationId xmlns:a16="http://schemas.microsoft.com/office/drawing/2014/main" id="{F55597FA-CB2E-B966-D890-E21D20720E21}"/>
                </a:ext>
              </a:extLst>
            </p:cNvPr>
            <p:cNvSpPr/>
            <p:nvPr/>
          </p:nvSpPr>
          <p:spPr>
            <a:xfrm>
              <a:off x="1130575" y="3908225"/>
              <a:ext cx="58200" cy="65200"/>
            </a:xfrm>
            <a:custGeom>
              <a:avLst/>
              <a:gdLst/>
              <a:ahLst/>
              <a:cxnLst/>
              <a:rect l="l" t="t" r="r" b="b"/>
              <a:pathLst>
                <a:path w="2328" h="2608" extrusionOk="0">
                  <a:moveTo>
                    <a:pt x="607" y="1"/>
                  </a:moveTo>
                  <a:cubicBezTo>
                    <a:pt x="477" y="124"/>
                    <a:pt x="370" y="269"/>
                    <a:pt x="291" y="429"/>
                  </a:cubicBezTo>
                  <a:cubicBezTo>
                    <a:pt x="211" y="592"/>
                    <a:pt x="163" y="765"/>
                    <a:pt x="145" y="943"/>
                  </a:cubicBezTo>
                  <a:cubicBezTo>
                    <a:pt x="110" y="1306"/>
                    <a:pt x="205" y="1667"/>
                    <a:pt x="411" y="1965"/>
                  </a:cubicBezTo>
                  <a:cubicBezTo>
                    <a:pt x="620" y="2262"/>
                    <a:pt x="930" y="2473"/>
                    <a:pt x="1282" y="2561"/>
                  </a:cubicBezTo>
                  <a:lnTo>
                    <a:pt x="1348" y="2576"/>
                  </a:lnTo>
                  <a:lnTo>
                    <a:pt x="1414" y="2587"/>
                  </a:lnTo>
                  <a:cubicBezTo>
                    <a:pt x="1458" y="2594"/>
                    <a:pt x="1502" y="2601"/>
                    <a:pt x="1548" y="2603"/>
                  </a:cubicBezTo>
                  <a:lnTo>
                    <a:pt x="1614" y="2605"/>
                  </a:lnTo>
                  <a:cubicBezTo>
                    <a:pt x="1638" y="2607"/>
                    <a:pt x="1660" y="2607"/>
                    <a:pt x="1682" y="2607"/>
                  </a:cubicBezTo>
                  <a:cubicBezTo>
                    <a:pt x="1726" y="2605"/>
                    <a:pt x="1772" y="2603"/>
                    <a:pt x="1816" y="2598"/>
                  </a:cubicBezTo>
                  <a:cubicBezTo>
                    <a:pt x="1994" y="2576"/>
                    <a:pt x="2167" y="2526"/>
                    <a:pt x="2328" y="2445"/>
                  </a:cubicBezTo>
                  <a:lnTo>
                    <a:pt x="2328" y="2445"/>
                  </a:lnTo>
                  <a:cubicBezTo>
                    <a:pt x="2165" y="2521"/>
                    <a:pt x="1992" y="2572"/>
                    <a:pt x="1814" y="2590"/>
                  </a:cubicBezTo>
                  <a:cubicBezTo>
                    <a:pt x="1770" y="2592"/>
                    <a:pt x="1726" y="2596"/>
                    <a:pt x="1682" y="2596"/>
                  </a:cubicBezTo>
                  <a:cubicBezTo>
                    <a:pt x="1660" y="2596"/>
                    <a:pt x="1638" y="2594"/>
                    <a:pt x="1614" y="2594"/>
                  </a:cubicBezTo>
                  <a:lnTo>
                    <a:pt x="1548" y="2592"/>
                  </a:lnTo>
                  <a:cubicBezTo>
                    <a:pt x="1504" y="2587"/>
                    <a:pt x="1460" y="2583"/>
                    <a:pt x="1416" y="2574"/>
                  </a:cubicBezTo>
                  <a:lnTo>
                    <a:pt x="1350" y="2563"/>
                  </a:lnTo>
                  <a:lnTo>
                    <a:pt x="1286" y="2548"/>
                  </a:lnTo>
                  <a:cubicBezTo>
                    <a:pt x="937" y="2460"/>
                    <a:pt x="633" y="2249"/>
                    <a:pt x="427" y="1954"/>
                  </a:cubicBezTo>
                  <a:cubicBezTo>
                    <a:pt x="0" y="1346"/>
                    <a:pt x="75" y="519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6180;p42">
              <a:extLst>
                <a:ext uri="{FF2B5EF4-FFF2-40B4-BE49-F238E27FC236}">
                  <a16:creationId xmlns:a16="http://schemas.microsoft.com/office/drawing/2014/main" id="{343ED6CF-BA48-0D1A-7F20-8CB8405E46D0}"/>
                </a:ext>
              </a:extLst>
            </p:cNvPr>
            <p:cNvSpPr/>
            <p:nvPr/>
          </p:nvSpPr>
          <p:spPr>
            <a:xfrm>
              <a:off x="1138200" y="3916200"/>
              <a:ext cx="43875" cy="49250"/>
            </a:xfrm>
            <a:custGeom>
              <a:avLst/>
              <a:gdLst/>
              <a:ahLst/>
              <a:cxnLst/>
              <a:rect l="l" t="t" r="r" b="b"/>
              <a:pathLst>
                <a:path w="1755" h="1970" extrusionOk="0">
                  <a:moveTo>
                    <a:pt x="456" y="0"/>
                  </a:moveTo>
                  <a:cubicBezTo>
                    <a:pt x="359" y="93"/>
                    <a:pt x="278" y="203"/>
                    <a:pt x="216" y="323"/>
                  </a:cubicBezTo>
                  <a:cubicBezTo>
                    <a:pt x="157" y="446"/>
                    <a:pt x="117" y="578"/>
                    <a:pt x="104" y="712"/>
                  </a:cubicBezTo>
                  <a:cubicBezTo>
                    <a:pt x="78" y="985"/>
                    <a:pt x="150" y="1260"/>
                    <a:pt x="306" y="1484"/>
                  </a:cubicBezTo>
                  <a:cubicBezTo>
                    <a:pt x="465" y="1708"/>
                    <a:pt x="700" y="1868"/>
                    <a:pt x="966" y="1934"/>
                  </a:cubicBezTo>
                  <a:lnTo>
                    <a:pt x="1016" y="1948"/>
                  </a:lnTo>
                  <a:lnTo>
                    <a:pt x="1067" y="1954"/>
                  </a:lnTo>
                  <a:cubicBezTo>
                    <a:pt x="1100" y="1961"/>
                    <a:pt x="1133" y="1965"/>
                    <a:pt x="1166" y="1965"/>
                  </a:cubicBezTo>
                  <a:cubicBezTo>
                    <a:pt x="1201" y="1967"/>
                    <a:pt x="1234" y="1970"/>
                    <a:pt x="1269" y="1970"/>
                  </a:cubicBezTo>
                  <a:cubicBezTo>
                    <a:pt x="1302" y="1967"/>
                    <a:pt x="1335" y="1965"/>
                    <a:pt x="1370" y="1963"/>
                  </a:cubicBezTo>
                  <a:cubicBezTo>
                    <a:pt x="1504" y="1945"/>
                    <a:pt x="1634" y="1906"/>
                    <a:pt x="1755" y="1844"/>
                  </a:cubicBezTo>
                  <a:lnTo>
                    <a:pt x="1755" y="1844"/>
                  </a:lnTo>
                  <a:cubicBezTo>
                    <a:pt x="1632" y="1904"/>
                    <a:pt x="1502" y="1939"/>
                    <a:pt x="1368" y="1952"/>
                  </a:cubicBezTo>
                  <a:cubicBezTo>
                    <a:pt x="1333" y="1956"/>
                    <a:pt x="1300" y="1956"/>
                    <a:pt x="1267" y="1956"/>
                  </a:cubicBezTo>
                  <a:cubicBezTo>
                    <a:pt x="1261" y="1957"/>
                    <a:pt x="1254" y="1957"/>
                    <a:pt x="1248" y="1957"/>
                  </a:cubicBezTo>
                  <a:cubicBezTo>
                    <a:pt x="1221" y="1957"/>
                    <a:pt x="1192" y="1954"/>
                    <a:pt x="1166" y="1952"/>
                  </a:cubicBezTo>
                  <a:cubicBezTo>
                    <a:pt x="1133" y="1952"/>
                    <a:pt x="1100" y="1948"/>
                    <a:pt x="1067" y="1941"/>
                  </a:cubicBezTo>
                  <a:lnTo>
                    <a:pt x="1016" y="1932"/>
                  </a:lnTo>
                  <a:lnTo>
                    <a:pt x="968" y="1919"/>
                  </a:lnTo>
                  <a:cubicBezTo>
                    <a:pt x="838" y="1886"/>
                    <a:pt x="715" y="1831"/>
                    <a:pt x="605" y="1754"/>
                  </a:cubicBezTo>
                  <a:cubicBezTo>
                    <a:pt x="495" y="1679"/>
                    <a:pt x="399" y="1583"/>
                    <a:pt x="322" y="1473"/>
                  </a:cubicBezTo>
                  <a:cubicBezTo>
                    <a:pt x="1" y="1016"/>
                    <a:pt x="58" y="392"/>
                    <a:pt x="4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6181;p42">
              <a:extLst>
                <a:ext uri="{FF2B5EF4-FFF2-40B4-BE49-F238E27FC236}">
                  <a16:creationId xmlns:a16="http://schemas.microsoft.com/office/drawing/2014/main" id="{37849178-B77F-1EE9-FE43-766C93DBF5EB}"/>
                </a:ext>
              </a:extLst>
            </p:cNvPr>
            <p:cNvSpPr/>
            <p:nvPr/>
          </p:nvSpPr>
          <p:spPr>
            <a:xfrm>
              <a:off x="1149475" y="3915425"/>
              <a:ext cx="43875" cy="37500"/>
            </a:xfrm>
            <a:custGeom>
              <a:avLst/>
              <a:gdLst/>
              <a:ahLst/>
              <a:cxnLst/>
              <a:rect l="l" t="t" r="r" b="b"/>
              <a:pathLst>
                <a:path w="1755" h="1500" extrusionOk="0">
                  <a:moveTo>
                    <a:pt x="1005" y="1"/>
                  </a:moveTo>
                  <a:cubicBezTo>
                    <a:pt x="337" y="1"/>
                    <a:pt x="0" y="807"/>
                    <a:pt x="473" y="1280"/>
                  </a:cubicBezTo>
                  <a:cubicBezTo>
                    <a:pt x="617" y="1424"/>
                    <a:pt x="809" y="1500"/>
                    <a:pt x="1004" y="1500"/>
                  </a:cubicBezTo>
                  <a:cubicBezTo>
                    <a:pt x="1100" y="1500"/>
                    <a:pt x="1198" y="1481"/>
                    <a:pt x="1291" y="1442"/>
                  </a:cubicBezTo>
                  <a:cubicBezTo>
                    <a:pt x="1572" y="1326"/>
                    <a:pt x="1754" y="1053"/>
                    <a:pt x="1754" y="750"/>
                  </a:cubicBezTo>
                  <a:cubicBezTo>
                    <a:pt x="1754" y="335"/>
                    <a:pt x="1418" y="1"/>
                    <a:pt x="1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6182;p42">
              <a:extLst>
                <a:ext uri="{FF2B5EF4-FFF2-40B4-BE49-F238E27FC236}">
                  <a16:creationId xmlns:a16="http://schemas.microsoft.com/office/drawing/2014/main" id="{34BC2D03-688B-4529-EF4E-0D16C678BE1C}"/>
                </a:ext>
              </a:extLst>
            </p:cNvPr>
            <p:cNvSpPr/>
            <p:nvPr/>
          </p:nvSpPr>
          <p:spPr>
            <a:xfrm>
              <a:off x="1157500" y="3921525"/>
              <a:ext cx="26350" cy="25350"/>
            </a:xfrm>
            <a:custGeom>
              <a:avLst/>
              <a:gdLst/>
              <a:ahLst/>
              <a:cxnLst/>
              <a:rect l="l" t="t" r="r" b="b"/>
              <a:pathLst>
                <a:path w="1054" h="1014" extrusionOk="0">
                  <a:moveTo>
                    <a:pt x="628" y="0"/>
                  </a:moveTo>
                  <a:cubicBezTo>
                    <a:pt x="470" y="0"/>
                    <a:pt x="313" y="71"/>
                    <a:pt x="209" y="214"/>
                  </a:cubicBezTo>
                  <a:cubicBezTo>
                    <a:pt x="0" y="502"/>
                    <a:pt x="137" y="908"/>
                    <a:pt x="475" y="1014"/>
                  </a:cubicBezTo>
                  <a:cubicBezTo>
                    <a:pt x="414" y="926"/>
                    <a:pt x="381" y="820"/>
                    <a:pt x="383" y="715"/>
                  </a:cubicBezTo>
                  <a:cubicBezTo>
                    <a:pt x="383" y="420"/>
                    <a:pt x="623" y="197"/>
                    <a:pt x="898" y="197"/>
                  </a:cubicBezTo>
                  <a:cubicBezTo>
                    <a:pt x="949" y="197"/>
                    <a:pt x="1001" y="204"/>
                    <a:pt x="1053" y="220"/>
                  </a:cubicBezTo>
                  <a:cubicBezTo>
                    <a:pt x="950" y="74"/>
                    <a:pt x="789" y="0"/>
                    <a:pt x="6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6183;p42">
              <a:extLst>
                <a:ext uri="{FF2B5EF4-FFF2-40B4-BE49-F238E27FC236}">
                  <a16:creationId xmlns:a16="http://schemas.microsoft.com/office/drawing/2014/main" id="{279E035B-362E-767E-BDF8-5EC52AE1EFE8}"/>
                </a:ext>
              </a:extLst>
            </p:cNvPr>
            <p:cNvSpPr/>
            <p:nvPr/>
          </p:nvSpPr>
          <p:spPr>
            <a:xfrm>
              <a:off x="1762925" y="3877650"/>
              <a:ext cx="121775" cy="112900"/>
            </a:xfrm>
            <a:custGeom>
              <a:avLst/>
              <a:gdLst/>
              <a:ahLst/>
              <a:cxnLst/>
              <a:rect l="l" t="t" r="r" b="b"/>
              <a:pathLst>
                <a:path w="4871" h="4516" extrusionOk="0">
                  <a:moveTo>
                    <a:pt x="2434" y="0"/>
                  </a:moveTo>
                  <a:cubicBezTo>
                    <a:pt x="1353" y="0"/>
                    <a:pt x="398" y="778"/>
                    <a:pt x="209" y="1879"/>
                  </a:cubicBezTo>
                  <a:cubicBezTo>
                    <a:pt x="1" y="3107"/>
                    <a:pt x="827" y="4272"/>
                    <a:pt x="2056" y="4483"/>
                  </a:cubicBezTo>
                  <a:cubicBezTo>
                    <a:pt x="2183" y="4505"/>
                    <a:pt x="2311" y="4515"/>
                    <a:pt x="2436" y="4515"/>
                  </a:cubicBezTo>
                  <a:cubicBezTo>
                    <a:pt x="3517" y="4515"/>
                    <a:pt x="4473" y="3737"/>
                    <a:pt x="4660" y="2637"/>
                  </a:cubicBezTo>
                  <a:cubicBezTo>
                    <a:pt x="4871" y="1408"/>
                    <a:pt x="4044" y="241"/>
                    <a:pt x="2816" y="32"/>
                  </a:cubicBezTo>
                  <a:cubicBezTo>
                    <a:pt x="2688" y="11"/>
                    <a:pt x="2560" y="0"/>
                    <a:pt x="2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6184;p42">
              <a:extLst>
                <a:ext uri="{FF2B5EF4-FFF2-40B4-BE49-F238E27FC236}">
                  <a16:creationId xmlns:a16="http://schemas.microsoft.com/office/drawing/2014/main" id="{6DFA9E22-8E4F-5D00-197F-A8F7B9426502}"/>
                </a:ext>
              </a:extLst>
            </p:cNvPr>
            <p:cNvSpPr/>
            <p:nvPr/>
          </p:nvSpPr>
          <p:spPr>
            <a:xfrm>
              <a:off x="1766500" y="3881900"/>
              <a:ext cx="114700" cy="104500"/>
            </a:xfrm>
            <a:custGeom>
              <a:avLst/>
              <a:gdLst/>
              <a:ahLst/>
              <a:cxnLst/>
              <a:rect l="l" t="t" r="r" b="b"/>
              <a:pathLst>
                <a:path w="4588" h="4180" extrusionOk="0">
                  <a:moveTo>
                    <a:pt x="2293" y="1"/>
                  </a:moveTo>
                  <a:cubicBezTo>
                    <a:pt x="1758" y="1"/>
                    <a:pt x="1224" y="205"/>
                    <a:pt x="816" y="614"/>
                  </a:cubicBezTo>
                  <a:cubicBezTo>
                    <a:pt x="0" y="1429"/>
                    <a:pt x="0" y="2753"/>
                    <a:pt x="816" y="3568"/>
                  </a:cubicBezTo>
                  <a:cubicBezTo>
                    <a:pt x="1224" y="3976"/>
                    <a:pt x="1758" y="4179"/>
                    <a:pt x="2293" y="4179"/>
                  </a:cubicBezTo>
                  <a:cubicBezTo>
                    <a:pt x="2827" y="4179"/>
                    <a:pt x="3362" y="3976"/>
                    <a:pt x="3770" y="3568"/>
                  </a:cubicBezTo>
                  <a:cubicBezTo>
                    <a:pt x="4587" y="2753"/>
                    <a:pt x="4587" y="1429"/>
                    <a:pt x="3770" y="614"/>
                  </a:cubicBezTo>
                  <a:cubicBezTo>
                    <a:pt x="3362" y="205"/>
                    <a:pt x="2827" y="1"/>
                    <a:pt x="22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6185;p42">
              <a:extLst>
                <a:ext uri="{FF2B5EF4-FFF2-40B4-BE49-F238E27FC236}">
                  <a16:creationId xmlns:a16="http://schemas.microsoft.com/office/drawing/2014/main" id="{A303A117-6130-76E4-8B81-940E4B04499B}"/>
                </a:ext>
              </a:extLst>
            </p:cNvPr>
            <p:cNvSpPr/>
            <p:nvPr/>
          </p:nvSpPr>
          <p:spPr>
            <a:xfrm>
              <a:off x="1809625" y="3894925"/>
              <a:ext cx="58225" cy="65200"/>
            </a:xfrm>
            <a:custGeom>
              <a:avLst/>
              <a:gdLst/>
              <a:ahLst/>
              <a:cxnLst/>
              <a:rect l="l" t="t" r="r" b="b"/>
              <a:pathLst>
                <a:path w="2329" h="2608" extrusionOk="0">
                  <a:moveTo>
                    <a:pt x="647" y="1"/>
                  </a:moveTo>
                  <a:cubicBezTo>
                    <a:pt x="603" y="3"/>
                    <a:pt x="557" y="5"/>
                    <a:pt x="513" y="10"/>
                  </a:cubicBezTo>
                  <a:cubicBezTo>
                    <a:pt x="335" y="29"/>
                    <a:pt x="161" y="82"/>
                    <a:pt x="1" y="163"/>
                  </a:cubicBezTo>
                  <a:cubicBezTo>
                    <a:pt x="161" y="84"/>
                    <a:pt x="335" y="36"/>
                    <a:pt x="513" y="18"/>
                  </a:cubicBezTo>
                  <a:cubicBezTo>
                    <a:pt x="559" y="14"/>
                    <a:pt x="603" y="12"/>
                    <a:pt x="647" y="12"/>
                  </a:cubicBezTo>
                  <a:cubicBezTo>
                    <a:pt x="669" y="12"/>
                    <a:pt x="691" y="14"/>
                    <a:pt x="713" y="14"/>
                  </a:cubicBezTo>
                  <a:lnTo>
                    <a:pt x="781" y="16"/>
                  </a:lnTo>
                  <a:cubicBezTo>
                    <a:pt x="825" y="18"/>
                    <a:pt x="869" y="25"/>
                    <a:pt x="913" y="34"/>
                  </a:cubicBezTo>
                  <a:lnTo>
                    <a:pt x="979" y="43"/>
                  </a:lnTo>
                  <a:lnTo>
                    <a:pt x="1042" y="60"/>
                  </a:lnTo>
                  <a:cubicBezTo>
                    <a:pt x="1392" y="148"/>
                    <a:pt x="1695" y="359"/>
                    <a:pt x="1900" y="654"/>
                  </a:cubicBezTo>
                  <a:cubicBezTo>
                    <a:pt x="2328" y="1260"/>
                    <a:pt x="2253" y="2089"/>
                    <a:pt x="1719" y="2607"/>
                  </a:cubicBezTo>
                  <a:cubicBezTo>
                    <a:pt x="1849" y="2484"/>
                    <a:pt x="1957" y="2339"/>
                    <a:pt x="2038" y="2179"/>
                  </a:cubicBezTo>
                  <a:cubicBezTo>
                    <a:pt x="2117" y="2016"/>
                    <a:pt x="2166" y="1843"/>
                    <a:pt x="2183" y="1662"/>
                  </a:cubicBezTo>
                  <a:cubicBezTo>
                    <a:pt x="2218" y="1302"/>
                    <a:pt x="2124" y="941"/>
                    <a:pt x="1917" y="643"/>
                  </a:cubicBezTo>
                  <a:cubicBezTo>
                    <a:pt x="1706" y="346"/>
                    <a:pt x="1398" y="135"/>
                    <a:pt x="1047" y="47"/>
                  </a:cubicBezTo>
                  <a:lnTo>
                    <a:pt x="981" y="32"/>
                  </a:lnTo>
                  <a:lnTo>
                    <a:pt x="915" y="21"/>
                  </a:lnTo>
                  <a:cubicBezTo>
                    <a:pt x="871" y="12"/>
                    <a:pt x="825" y="7"/>
                    <a:pt x="781" y="5"/>
                  </a:cubicBezTo>
                  <a:lnTo>
                    <a:pt x="713" y="3"/>
                  </a:lnTo>
                  <a:cubicBezTo>
                    <a:pt x="691" y="1"/>
                    <a:pt x="669" y="1"/>
                    <a:pt x="6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6186;p42">
              <a:extLst>
                <a:ext uri="{FF2B5EF4-FFF2-40B4-BE49-F238E27FC236}">
                  <a16:creationId xmlns:a16="http://schemas.microsoft.com/office/drawing/2014/main" id="{0D03079E-E43E-5D06-8DF2-428D54D353F1}"/>
                </a:ext>
              </a:extLst>
            </p:cNvPr>
            <p:cNvSpPr/>
            <p:nvPr/>
          </p:nvSpPr>
          <p:spPr>
            <a:xfrm>
              <a:off x="1816325" y="3902900"/>
              <a:ext cx="43875" cy="49250"/>
            </a:xfrm>
            <a:custGeom>
              <a:avLst/>
              <a:gdLst/>
              <a:ahLst/>
              <a:cxnLst/>
              <a:rect l="l" t="t" r="r" b="b"/>
              <a:pathLst>
                <a:path w="1755" h="1970" extrusionOk="0">
                  <a:moveTo>
                    <a:pt x="487" y="0"/>
                  </a:moveTo>
                  <a:cubicBezTo>
                    <a:pt x="454" y="3"/>
                    <a:pt x="418" y="5"/>
                    <a:pt x="385" y="7"/>
                  </a:cubicBezTo>
                  <a:cubicBezTo>
                    <a:pt x="251" y="22"/>
                    <a:pt x="122" y="62"/>
                    <a:pt x="1" y="126"/>
                  </a:cubicBezTo>
                  <a:cubicBezTo>
                    <a:pt x="124" y="66"/>
                    <a:pt x="254" y="29"/>
                    <a:pt x="390" y="18"/>
                  </a:cubicBezTo>
                  <a:cubicBezTo>
                    <a:pt x="423" y="14"/>
                    <a:pt x="456" y="14"/>
                    <a:pt x="489" y="11"/>
                  </a:cubicBezTo>
                  <a:cubicBezTo>
                    <a:pt x="522" y="11"/>
                    <a:pt x="557" y="16"/>
                    <a:pt x="590" y="16"/>
                  </a:cubicBezTo>
                  <a:cubicBezTo>
                    <a:pt x="623" y="18"/>
                    <a:pt x="656" y="22"/>
                    <a:pt x="689" y="29"/>
                  </a:cubicBezTo>
                  <a:lnTo>
                    <a:pt x="739" y="36"/>
                  </a:lnTo>
                  <a:lnTo>
                    <a:pt x="788" y="49"/>
                  </a:lnTo>
                  <a:cubicBezTo>
                    <a:pt x="917" y="84"/>
                    <a:pt x="1040" y="139"/>
                    <a:pt x="1150" y="214"/>
                  </a:cubicBezTo>
                  <a:cubicBezTo>
                    <a:pt x="1260" y="291"/>
                    <a:pt x="1357" y="385"/>
                    <a:pt x="1434" y="497"/>
                  </a:cubicBezTo>
                  <a:cubicBezTo>
                    <a:pt x="1755" y="954"/>
                    <a:pt x="1698" y="1576"/>
                    <a:pt x="1300" y="1970"/>
                  </a:cubicBezTo>
                  <a:cubicBezTo>
                    <a:pt x="1399" y="1875"/>
                    <a:pt x="1480" y="1765"/>
                    <a:pt x="1539" y="1644"/>
                  </a:cubicBezTo>
                  <a:cubicBezTo>
                    <a:pt x="1601" y="1524"/>
                    <a:pt x="1638" y="1392"/>
                    <a:pt x="1651" y="1258"/>
                  </a:cubicBezTo>
                  <a:cubicBezTo>
                    <a:pt x="1678" y="983"/>
                    <a:pt x="1605" y="710"/>
                    <a:pt x="1447" y="486"/>
                  </a:cubicBezTo>
                  <a:cubicBezTo>
                    <a:pt x="1289" y="260"/>
                    <a:pt x="1056" y="102"/>
                    <a:pt x="790" y="36"/>
                  </a:cubicBezTo>
                  <a:lnTo>
                    <a:pt x="739" y="22"/>
                  </a:lnTo>
                  <a:lnTo>
                    <a:pt x="689" y="16"/>
                  </a:lnTo>
                  <a:cubicBezTo>
                    <a:pt x="656" y="9"/>
                    <a:pt x="623" y="5"/>
                    <a:pt x="588" y="5"/>
                  </a:cubicBezTo>
                  <a:cubicBezTo>
                    <a:pt x="555" y="3"/>
                    <a:pt x="519" y="0"/>
                    <a:pt x="4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6187;p42">
              <a:extLst>
                <a:ext uri="{FF2B5EF4-FFF2-40B4-BE49-F238E27FC236}">
                  <a16:creationId xmlns:a16="http://schemas.microsoft.com/office/drawing/2014/main" id="{9FDB15E0-707E-4C06-7B09-33477DC55B92}"/>
                </a:ext>
              </a:extLst>
            </p:cNvPr>
            <p:cNvSpPr/>
            <p:nvPr/>
          </p:nvSpPr>
          <p:spPr>
            <a:xfrm>
              <a:off x="1802825" y="3886825"/>
              <a:ext cx="70850" cy="81375"/>
            </a:xfrm>
            <a:custGeom>
              <a:avLst/>
              <a:gdLst/>
              <a:ahLst/>
              <a:cxnLst/>
              <a:rect l="l" t="t" r="r" b="b"/>
              <a:pathLst>
                <a:path w="2834" h="3255" extrusionOk="0">
                  <a:moveTo>
                    <a:pt x="850" y="0"/>
                  </a:moveTo>
                  <a:cubicBezTo>
                    <a:pt x="558" y="0"/>
                    <a:pt x="266" y="69"/>
                    <a:pt x="0" y="202"/>
                  </a:cubicBezTo>
                  <a:cubicBezTo>
                    <a:pt x="263" y="75"/>
                    <a:pt x="547" y="11"/>
                    <a:pt x="833" y="11"/>
                  </a:cubicBezTo>
                  <a:cubicBezTo>
                    <a:pt x="990" y="11"/>
                    <a:pt x="1148" y="31"/>
                    <a:pt x="1303" y="70"/>
                  </a:cubicBezTo>
                  <a:cubicBezTo>
                    <a:pt x="1965" y="241"/>
                    <a:pt x="2481" y="753"/>
                    <a:pt x="2659" y="1413"/>
                  </a:cubicBezTo>
                  <a:cubicBezTo>
                    <a:pt x="2833" y="2074"/>
                    <a:pt x="2640" y="2777"/>
                    <a:pt x="2150" y="3254"/>
                  </a:cubicBezTo>
                  <a:cubicBezTo>
                    <a:pt x="2310" y="3101"/>
                    <a:pt x="2444" y="2920"/>
                    <a:pt x="2545" y="2718"/>
                  </a:cubicBezTo>
                  <a:cubicBezTo>
                    <a:pt x="2642" y="2516"/>
                    <a:pt x="2703" y="2298"/>
                    <a:pt x="2725" y="2076"/>
                  </a:cubicBezTo>
                  <a:cubicBezTo>
                    <a:pt x="2747" y="1852"/>
                    <a:pt x="2730" y="1626"/>
                    <a:pt x="2675" y="1408"/>
                  </a:cubicBezTo>
                  <a:cubicBezTo>
                    <a:pt x="2618" y="1191"/>
                    <a:pt x="2521" y="986"/>
                    <a:pt x="2394" y="802"/>
                  </a:cubicBezTo>
                  <a:cubicBezTo>
                    <a:pt x="2130" y="432"/>
                    <a:pt x="1745" y="169"/>
                    <a:pt x="1306" y="57"/>
                  </a:cubicBezTo>
                  <a:cubicBezTo>
                    <a:pt x="1156" y="19"/>
                    <a:pt x="1003" y="0"/>
                    <a:pt x="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6188;p42">
              <a:extLst>
                <a:ext uri="{FF2B5EF4-FFF2-40B4-BE49-F238E27FC236}">
                  <a16:creationId xmlns:a16="http://schemas.microsoft.com/office/drawing/2014/main" id="{7A3660E3-3A4D-863F-14B2-9A7C23A24281}"/>
                </a:ext>
              </a:extLst>
            </p:cNvPr>
            <p:cNvSpPr/>
            <p:nvPr/>
          </p:nvSpPr>
          <p:spPr>
            <a:xfrm>
              <a:off x="1809625" y="3894925"/>
              <a:ext cx="58225" cy="65200"/>
            </a:xfrm>
            <a:custGeom>
              <a:avLst/>
              <a:gdLst/>
              <a:ahLst/>
              <a:cxnLst/>
              <a:rect l="l" t="t" r="r" b="b"/>
              <a:pathLst>
                <a:path w="2329" h="2608" extrusionOk="0">
                  <a:moveTo>
                    <a:pt x="647" y="1"/>
                  </a:moveTo>
                  <a:cubicBezTo>
                    <a:pt x="603" y="3"/>
                    <a:pt x="557" y="5"/>
                    <a:pt x="513" y="10"/>
                  </a:cubicBezTo>
                  <a:cubicBezTo>
                    <a:pt x="335" y="29"/>
                    <a:pt x="161" y="82"/>
                    <a:pt x="1" y="163"/>
                  </a:cubicBezTo>
                  <a:cubicBezTo>
                    <a:pt x="161" y="84"/>
                    <a:pt x="335" y="36"/>
                    <a:pt x="513" y="18"/>
                  </a:cubicBezTo>
                  <a:cubicBezTo>
                    <a:pt x="559" y="14"/>
                    <a:pt x="603" y="12"/>
                    <a:pt x="647" y="12"/>
                  </a:cubicBezTo>
                  <a:cubicBezTo>
                    <a:pt x="669" y="12"/>
                    <a:pt x="691" y="14"/>
                    <a:pt x="713" y="14"/>
                  </a:cubicBezTo>
                  <a:lnTo>
                    <a:pt x="781" y="16"/>
                  </a:lnTo>
                  <a:cubicBezTo>
                    <a:pt x="825" y="18"/>
                    <a:pt x="869" y="25"/>
                    <a:pt x="913" y="34"/>
                  </a:cubicBezTo>
                  <a:lnTo>
                    <a:pt x="979" y="43"/>
                  </a:lnTo>
                  <a:lnTo>
                    <a:pt x="1042" y="60"/>
                  </a:lnTo>
                  <a:cubicBezTo>
                    <a:pt x="1392" y="148"/>
                    <a:pt x="1695" y="359"/>
                    <a:pt x="1900" y="654"/>
                  </a:cubicBezTo>
                  <a:cubicBezTo>
                    <a:pt x="2328" y="1260"/>
                    <a:pt x="2253" y="2089"/>
                    <a:pt x="1719" y="2607"/>
                  </a:cubicBezTo>
                  <a:cubicBezTo>
                    <a:pt x="1849" y="2484"/>
                    <a:pt x="1957" y="2339"/>
                    <a:pt x="2038" y="2179"/>
                  </a:cubicBezTo>
                  <a:cubicBezTo>
                    <a:pt x="2117" y="2016"/>
                    <a:pt x="2166" y="1843"/>
                    <a:pt x="2183" y="1662"/>
                  </a:cubicBezTo>
                  <a:cubicBezTo>
                    <a:pt x="2218" y="1302"/>
                    <a:pt x="2124" y="941"/>
                    <a:pt x="1917" y="643"/>
                  </a:cubicBezTo>
                  <a:cubicBezTo>
                    <a:pt x="1706" y="346"/>
                    <a:pt x="1398" y="135"/>
                    <a:pt x="1047" y="47"/>
                  </a:cubicBezTo>
                  <a:lnTo>
                    <a:pt x="981" y="32"/>
                  </a:lnTo>
                  <a:lnTo>
                    <a:pt x="915" y="21"/>
                  </a:lnTo>
                  <a:cubicBezTo>
                    <a:pt x="871" y="12"/>
                    <a:pt x="825" y="7"/>
                    <a:pt x="781" y="5"/>
                  </a:cubicBezTo>
                  <a:lnTo>
                    <a:pt x="713" y="3"/>
                  </a:lnTo>
                  <a:cubicBezTo>
                    <a:pt x="691" y="1"/>
                    <a:pt x="669" y="1"/>
                    <a:pt x="6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6189;p42">
              <a:extLst>
                <a:ext uri="{FF2B5EF4-FFF2-40B4-BE49-F238E27FC236}">
                  <a16:creationId xmlns:a16="http://schemas.microsoft.com/office/drawing/2014/main" id="{FC66CE87-38BC-D963-8303-2D8F3EFBAC14}"/>
                </a:ext>
              </a:extLst>
            </p:cNvPr>
            <p:cNvSpPr/>
            <p:nvPr/>
          </p:nvSpPr>
          <p:spPr>
            <a:xfrm>
              <a:off x="1816325" y="3902900"/>
              <a:ext cx="43875" cy="49250"/>
            </a:xfrm>
            <a:custGeom>
              <a:avLst/>
              <a:gdLst/>
              <a:ahLst/>
              <a:cxnLst/>
              <a:rect l="l" t="t" r="r" b="b"/>
              <a:pathLst>
                <a:path w="1755" h="1970" extrusionOk="0">
                  <a:moveTo>
                    <a:pt x="487" y="0"/>
                  </a:moveTo>
                  <a:cubicBezTo>
                    <a:pt x="454" y="3"/>
                    <a:pt x="418" y="5"/>
                    <a:pt x="385" y="7"/>
                  </a:cubicBezTo>
                  <a:cubicBezTo>
                    <a:pt x="251" y="22"/>
                    <a:pt x="122" y="62"/>
                    <a:pt x="1" y="126"/>
                  </a:cubicBezTo>
                  <a:cubicBezTo>
                    <a:pt x="124" y="66"/>
                    <a:pt x="254" y="29"/>
                    <a:pt x="390" y="18"/>
                  </a:cubicBezTo>
                  <a:cubicBezTo>
                    <a:pt x="423" y="14"/>
                    <a:pt x="456" y="14"/>
                    <a:pt x="489" y="11"/>
                  </a:cubicBezTo>
                  <a:cubicBezTo>
                    <a:pt x="522" y="11"/>
                    <a:pt x="557" y="16"/>
                    <a:pt x="590" y="16"/>
                  </a:cubicBezTo>
                  <a:cubicBezTo>
                    <a:pt x="623" y="18"/>
                    <a:pt x="656" y="22"/>
                    <a:pt x="689" y="29"/>
                  </a:cubicBezTo>
                  <a:lnTo>
                    <a:pt x="739" y="36"/>
                  </a:lnTo>
                  <a:lnTo>
                    <a:pt x="788" y="49"/>
                  </a:lnTo>
                  <a:cubicBezTo>
                    <a:pt x="917" y="84"/>
                    <a:pt x="1040" y="139"/>
                    <a:pt x="1150" y="214"/>
                  </a:cubicBezTo>
                  <a:cubicBezTo>
                    <a:pt x="1260" y="291"/>
                    <a:pt x="1357" y="385"/>
                    <a:pt x="1434" y="497"/>
                  </a:cubicBezTo>
                  <a:cubicBezTo>
                    <a:pt x="1755" y="954"/>
                    <a:pt x="1698" y="1576"/>
                    <a:pt x="1300" y="1970"/>
                  </a:cubicBezTo>
                  <a:cubicBezTo>
                    <a:pt x="1399" y="1875"/>
                    <a:pt x="1480" y="1765"/>
                    <a:pt x="1539" y="1644"/>
                  </a:cubicBezTo>
                  <a:cubicBezTo>
                    <a:pt x="1601" y="1524"/>
                    <a:pt x="1638" y="1392"/>
                    <a:pt x="1651" y="1258"/>
                  </a:cubicBezTo>
                  <a:cubicBezTo>
                    <a:pt x="1678" y="983"/>
                    <a:pt x="1605" y="710"/>
                    <a:pt x="1447" y="486"/>
                  </a:cubicBezTo>
                  <a:cubicBezTo>
                    <a:pt x="1289" y="260"/>
                    <a:pt x="1056" y="102"/>
                    <a:pt x="790" y="36"/>
                  </a:cubicBezTo>
                  <a:lnTo>
                    <a:pt x="739" y="22"/>
                  </a:lnTo>
                  <a:lnTo>
                    <a:pt x="689" y="16"/>
                  </a:lnTo>
                  <a:cubicBezTo>
                    <a:pt x="656" y="9"/>
                    <a:pt x="623" y="5"/>
                    <a:pt x="588" y="5"/>
                  </a:cubicBezTo>
                  <a:cubicBezTo>
                    <a:pt x="555" y="3"/>
                    <a:pt x="519" y="0"/>
                    <a:pt x="4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6190;p42">
              <a:extLst>
                <a:ext uri="{FF2B5EF4-FFF2-40B4-BE49-F238E27FC236}">
                  <a16:creationId xmlns:a16="http://schemas.microsoft.com/office/drawing/2014/main" id="{D0E914EA-FED9-E333-D170-17630C09404D}"/>
                </a:ext>
              </a:extLst>
            </p:cNvPr>
            <p:cNvSpPr/>
            <p:nvPr/>
          </p:nvSpPr>
          <p:spPr>
            <a:xfrm>
              <a:off x="1768100" y="3900100"/>
              <a:ext cx="76725" cy="81400"/>
            </a:xfrm>
            <a:custGeom>
              <a:avLst/>
              <a:gdLst/>
              <a:ahLst/>
              <a:cxnLst/>
              <a:rect l="l" t="t" r="r" b="b"/>
              <a:pathLst>
                <a:path w="3069" h="3256" extrusionOk="0">
                  <a:moveTo>
                    <a:pt x="921" y="0"/>
                  </a:moveTo>
                  <a:cubicBezTo>
                    <a:pt x="758" y="156"/>
                    <a:pt x="624" y="337"/>
                    <a:pt x="525" y="539"/>
                  </a:cubicBezTo>
                  <a:cubicBezTo>
                    <a:pt x="0" y="1618"/>
                    <a:pt x="598" y="2906"/>
                    <a:pt x="1763" y="3200"/>
                  </a:cubicBezTo>
                  <a:cubicBezTo>
                    <a:pt x="1870" y="3227"/>
                    <a:pt x="1983" y="3244"/>
                    <a:pt x="2095" y="3251"/>
                  </a:cubicBezTo>
                  <a:cubicBezTo>
                    <a:pt x="2139" y="3254"/>
                    <a:pt x="2183" y="3256"/>
                    <a:pt x="2228" y="3256"/>
                  </a:cubicBezTo>
                  <a:cubicBezTo>
                    <a:pt x="2519" y="3256"/>
                    <a:pt x="2807" y="3187"/>
                    <a:pt x="3068" y="3055"/>
                  </a:cubicBezTo>
                  <a:lnTo>
                    <a:pt x="3068" y="3055"/>
                  </a:lnTo>
                  <a:cubicBezTo>
                    <a:pt x="2807" y="3181"/>
                    <a:pt x="2523" y="3245"/>
                    <a:pt x="2237" y="3245"/>
                  </a:cubicBezTo>
                  <a:cubicBezTo>
                    <a:pt x="2079" y="3245"/>
                    <a:pt x="1922" y="3226"/>
                    <a:pt x="1767" y="3187"/>
                  </a:cubicBezTo>
                  <a:cubicBezTo>
                    <a:pt x="1552" y="3132"/>
                    <a:pt x="1345" y="3038"/>
                    <a:pt x="1163" y="2910"/>
                  </a:cubicBezTo>
                  <a:cubicBezTo>
                    <a:pt x="794" y="2655"/>
                    <a:pt x="528" y="2277"/>
                    <a:pt x="411" y="1844"/>
                  </a:cubicBezTo>
                  <a:cubicBezTo>
                    <a:pt x="235" y="1183"/>
                    <a:pt x="431" y="477"/>
                    <a:pt x="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6191;p42">
              <a:extLst>
                <a:ext uri="{FF2B5EF4-FFF2-40B4-BE49-F238E27FC236}">
                  <a16:creationId xmlns:a16="http://schemas.microsoft.com/office/drawing/2014/main" id="{A55A9314-64F0-E97E-281C-18D69D5D3D47}"/>
                </a:ext>
              </a:extLst>
            </p:cNvPr>
            <p:cNvSpPr/>
            <p:nvPr/>
          </p:nvSpPr>
          <p:spPr>
            <a:xfrm>
              <a:off x="1779800" y="3908225"/>
              <a:ext cx="58200" cy="65200"/>
            </a:xfrm>
            <a:custGeom>
              <a:avLst/>
              <a:gdLst/>
              <a:ahLst/>
              <a:cxnLst/>
              <a:rect l="l" t="t" r="r" b="b"/>
              <a:pathLst>
                <a:path w="2328" h="2608" extrusionOk="0">
                  <a:moveTo>
                    <a:pt x="609" y="1"/>
                  </a:moveTo>
                  <a:lnTo>
                    <a:pt x="609" y="1"/>
                  </a:lnTo>
                  <a:cubicBezTo>
                    <a:pt x="479" y="124"/>
                    <a:pt x="372" y="269"/>
                    <a:pt x="293" y="429"/>
                  </a:cubicBezTo>
                  <a:cubicBezTo>
                    <a:pt x="213" y="592"/>
                    <a:pt x="163" y="765"/>
                    <a:pt x="145" y="943"/>
                  </a:cubicBezTo>
                  <a:cubicBezTo>
                    <a:pt x="112" y="1306"/>
                    <a:pt x="207" y="1667"/>
                    <a:pt x="413" y="1965"/>
                  </a:cubicBezTo>
                  <a:cubicBezTo>
                    <a:pt x="622" y="2262"/>
                    <a:pt x="930" y="2473"/>
                    <a:pt x="1284" y="2561"/>
                  </a:cubicBezTo>
                  <a:lnTo>
                    <a:pt x="1350" y="2576"/>
                  </a:lnTo>
                  <a:lnTo>
                    <a:pt x="1416" y="2587"/>
                  </a:lnTo>
                  <a:cubicBezTo>
                    <a:pt x="1460" y="2594"/>
                    <a:pt x="1504" y="2601"/>
                    <a:pt x="1548" y="2603"/>
                  </a:cubicBezTo>
                  <a:lnTo>
                    <a:pt x="1616" y="2605"/>
                  </a:lnTo>
                  <a:cubicBezTo>
                    <a:pt x="1638" y="2607"/>
                    <a:pt x="1660" y="2607"/>
                    <a:pt x="1684" y="2607"/>
                  </a:cubicBezTo>
                  <a:cubicBezTo>
                    <a:pt x="1728" y="2605"/>
                    <a:pt x="1772" y="2603"/>
                    <a:pt x="1818" y="2598"/>
                  </a:cubicBezTo>
                  <a:cubicBezTo>
                    <a:pt x="1996" y="2576"/>
                    <a:pt x="2167" y="2526"/>
                    <a:pt x="2328" y="2445"/>
                  </a:cubicBezTo>
                  <a:lnTo>
                    <a:pt x="2328" y="2445"/>
                  </a:lnTo>
                  <a:cubicBezTo>
                    <a:pt x="2167" y="2521"/>
                    <a:pt x="1994" y="2572"/>
                    <a:pt x="1816" y="2590"/>
                  </a:cubicBezTo>
                  <a:cubicBezTo>
                    <a:pt x="1772" y="2592"/>
                    <a:pt x="1728" y="2596"/>
                    <a:pt x="1682" y="2596"/>
                  </a:cubicBezTo>
                  <a:cubicBezTo>
                    <a:pt x="1660" y="2596"/>
                    <a:pt x="1638" y="2594"/>
                    <a:pt x="1616" y="2594"/>
                  </a:cubicBezTo>
                  <a:lnTo>
                    <a:pt x="1550" y="2592"/>
                  </a:lnTo>
                  <a:cubicBezTo>
                    <a:pt x="1506" y="2587"/>
                    <a:pt x="1460" y="2583"/>
                    <a:pt x="1418" y="2574"/>
                  </a:cubicBezTo>
                  <a:lnTo>
                    <a:pt x="1352" y="2563"/>
                  </a:lnTo>
                  <a:lnTo>
                    <a:pt x="1286" y="2548"/>
                  </a:lnTo>
                  <a:cubicBezTo>
                    <a:pt x="939" y="2460"/>
                    <a:pt x="633" y="2249"/>
                    <a:pt x="429" y="1954"/>
                  </a:cubicBezTo>
                  <a:cubicBezTo>
                    <a:pt x="0" y="1346"/>
                    <a:pt x="77" y="519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6192;p42">
              <a:extLst>
                <a:ext uri="{FF2B5EF4-FFF2-40B4-BE49-F238E27FC236}">
                  <a16:creationId xmlns:a16="http://schemas.microsoft.com/office/drawing/2014/main" id="{7EF0D5FB-3917-E242-0576-89EF3D5C4400}"/>
                </a:ext>
              </a:extLst>
            </p:cNvPr>
            <p:cNvSpPr/>
            <p:nvPr/>
          </p:nvSpPr>
          <p:spPr>
            <a:xfrm>
              <a:off x="1787475" y="3916200"/>
              <a:ext cx="43825" cy="49250"/>
            </a:xfrm>
            <a:custGeom>
              <a:avLst/>
              <a:gdLst/>
              <a:ahLst/>
              <a:cxnLst/>
              <a:rect l="l" t="t" r="r" b="b"/>
              <a:pathLst>
                <a:path w="1753" h="1970" extrusionOk="0">
                  <a:moveTo>
                    <a:pt x="458" y="0"/>
                  </a:moveTo>
                  <a:cubicBezTo>
                    <a:pt x="359" y="93"/>
                    <a:pt x="278" y="203"/>
                    <a:pt x="216" y="323"/>
                  </a:cubicBezTo>
                  <a:cubicBezTo>
                    <a:pt x="157" y="446"/>
                    <a:pt x="120" y="578"/>
                    <a:pt x="104" y="712"/>
                  </a:cubicBezTo>
                  <a:cubicBezTo>
                    <a:pt x="78" y="985"/>
                    <a:pt x="150" y="1260"/>
                    <a:pt x="306" y="1484"/>
                  </a:cubicBezTo>
                  <a:cubicBezTo>
                    <a:pt x="465" y="1708"/>
                    <a:pt x="700" y="1868"/>
                    <a:pt x="966" y="1934"/>
                  </a:cubicBezTo>
                  <a:lnTo>
                    <a:pt x="1014" y="1948"/>
                  </a:lnTo>
                  <a:lnTo>
                    <a:pt x="1065" y="1954"/>
                  </a:lnTo>
                  <a:cubicBezTo>
                    <a:pt x="1098" y="1961"/>
                    <a:pt x="1133" y="1965"/>
                    <a:pt x="1166" y="1965"/>
                  </a:cubicBezTo>
                  <a:cubicBezTo>
                    <a:pt x="1201" y="1967"/>
                    <a:pt x="1234" y="1970"/>
                    <a:pt x="1267" y="1970"/>
                  </a:cubicBezTo>
                  <a:cubicBezTo>
                    <a:pt x="1302" y="1967"/>
                    <a:pt x="1335" y="1965"/>
                    <a:pt x="1368" y="1963"/>
                  </a:cubicBezTo>
                  <a:cubicBezTo>
                    <a:pt x="1502" y="1945"/>
                    <a:pt x="1634" y="1906"/>
                    <a:pt x="1753" y="1844"/>
                  </a:cubicBezTo>
                  <a:lnTo>
                    <a:pt x="1753" y="1844"/>
                  </a:lnTo>
                  <a:cubicBezTo>
                    <a:pt x="1632" y="1904"/>
                    <a:pt x="1502" y="1939"/>
                    <a:pt x="1368" y="1952"/>
                  </a:cubicBezTo>
                  <a:cubicBezTo>
                    <a:pt x="1335" y="1956"/>
                    <a:pt x="1300" y="1956"/>
                    <a:pt x="1267" y="1956"/>
                  </a:cubicBezTo>
                  <a:cubicBezTo>
                    <a:pt x="1261" y="1957"/>
                    <a:pt x="1254" y="1957"/>
                    <a:pt x="1248" y="1957"/>
                  </a:cubicBezTo>
                  <a:cubicBezTo>
                    <a:pt x="1221" y="1957"/>
                    <a:pt x="1195" y="1954"/>
                    <a:pt x="1168" y="1952"/>
                  </a:cubicBezTo>
                  <a:cubicBezTo>
                    <a:pt x="1133" y="1952"/>
                    <a:pt x="1100" y="1948"/>
                    <a:pt x="1067" y="1941"/>
                  </a:cubicBezTo>
                  <a:lnTo>
                    <a:pt x="1019" y="1932"/>
                  </a:lnTo>
                  <a:lnTo>
                    <a:pt x="970" y="1919"/>
                  </a:lnTo>
                  <a:cubicBezTo>
                    <a:pt x="838" y="1886"/>
                    <a:pt x="715" y="1831"/>
                    <a:pt x="605" y="1754"/>
                  </a:cubicBezTo>
                  <a:cubicBezTo>
                    <a:pt x="495" y="1679"/>
                    <a:pt x="399" y="1583"/>
                    <a:pt x="324" y="1473"/>
                  </a:cubicBezTo>
                  <a:cubicBezTo>
                    <a:pt x="1" y="1016"/>
                    <a:pt x="58" y="392"/>
                    <a:pt x="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6193;p42">
              <a:extLst>
                <a:ext uri="{FF2B5EF4-FFF2-40B4-BE49-F238E27FC236}">
                  <a16:creationId xmlns:a16="http://schemas.microsoft.com/office/drawing/2014/main" id="{64A37E75-C189-6C8E-DCD5-97D7463A7ECD}"/>
                </a:ext>
              </a:extLst>
            </p:cNvPr>
            <p:cNvSpPr/>
            <p:nvPr/>
          </p:nvSpPr>
          <p:spPr>
            <a:xfrm>
              <a:off x="1798750" y="3915425"/>
              <a:ext cx="43875" cy="37500"/>
            </a:xfrm>
            <a:custGeom>
              <a:avLst/>
              <a:gdLst/>
              <a:ahLst/>
              <a:cxnLst/>
              <a:rect l="l" t="t" r="r" b="b"/>
              <a:pathLst>
                <a:path w="1755" h="1500" extrusionOk="0">
                  <a:moveTo>
                    <a:pt x="1003" y="1"/>
                  </a:moveTo>
                  <a:cubicBezTo>
                    <a:pt x="335" y="1"/>
                    <a:pt x="1" y="807"/>
                    <a:pt x="473" y="1280"/>
                  </a:cubicBezTo>
                  <a:cubicBezTo>
                    <a:pt x="617" y="1424"/>
                    <a:pt x="808" y="1500"/>
                    <a:pt x="1003" y="1500"/>
                  </a:cubicBezTo>
                  <a:cubicBezTo>
                    <a:pt x="1100" y="1500"/>
                    <a:pt x="1197" y="1481"/>
                    <a:pt x="1291" y="1442"/>
                  </a:cubicBezTo>
                  <a:cubicBezTo>
                    <a:pt x="1570" y="1326"/>
                    <a:pt x="1754" y="1053"/>
                    <a:pt x="1754" y="750"/>
                  </a:cubicBezTo>
                  <a:cubicBezTo>
                    <a:pt x="1754" y="335"/>
                    <a:pt x="1418" y="1"/>
                    <a:pt x="1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6194;p42">
              <a:extLst>
                <a:ext uri="{FF2B5EF4-FFF2-40B4-BE49-F238E27FC236}">
                  <a16:creationId xmlns:a16="http://schemas.microsoft.com/office/drawing/2014/main" id="{E319E8F4-7FAB-D2A7-BE42-77496B33F56E}"/>
                </a:ext>
              </a:extLst>
            </p:cNvPr>
            <p:cNvSpPr/>
            <p:nvPr/>
          </p:nvSpPr>
          <p:spPr>
            <a:xfrm>
              <a:off x="1806775" y="3921525"/>
              <a:ext cx="26275" cy="25350"/>
            </a:xfrm>
            <a:custGeom>
              <a:avLst/>
              <a:gdLst/>
              <a:ahLst/>
              <a:cxnLst/>
              <a:rect l="l" t="t" r="r" b="b"/>
              <a:pathLst>
                <a:path w="1051" h="1014" extrusionOk="0">
                  <a:moveTo>
                    <a:pt x="627" y="0"/>
                  </a:moveTo>
                  <a:cubicBezTo>
                    <a:pt x="470" y="0"/>
                    <a:pt x="313" y="71"/>
                    <a:pt x="209" y="214"/>
                  </a:cubicBezTo>
                  <a:cubicBezTo>
                    <a:pt x="0" y="502"/>
                    <a:pt x="134" y="908"/>
                    <a:pt x="475" y="1014"/>
                  </a:cubicBezTo>
                  <a:cubicBezTo>
                    <a:pt x="414" y="926"/>
                    <a:pt x="381" y="820"/>
                    <a:pt x="381" y="715"/>
                  </a:cubicBezTo>
                  <a:cubicBezTo>
                    <a:pt x="382" y="420"/>
                    <a:pt x="623" y="197"/>
                    <a:pt x="897" y="197"/>
                  </a:cubicBezTo>
                  <a:cubicBezTo>
                    <a:pt x="948" y="197"/>
                    <a:pt x="999" y="204"/>
                    <a:pt x="1051" y="220"/>
                  </a:cubicBezTo>
                  <a:cubicBezTo>
                    <a:pt x="948" y="74"/>
                    <a:pt x="787" y="0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6195;p42">
              <a:extLst>
                <a:ext uri="{FF2B5EF4-FFF2-40B4-BE49-F238E27FC236}">
                  <a16:creationId xmlns:a16="http://schemas.microsoft.com/office/drawing/2014/main" id="{96EF30A5-013A-0557-7EDD-AE6EC9D647A9}"/>
                </a:ext>
              </a:extLst>
            </p:cNvPr>
            <p:cNvSpPr/>
            <p:nvPr/>
          </p:nvSpPr>
          <p:spPr>
            <a:xfrm>
              <a:off x="1411175" y="4033725"/>
              <a:ext cx="176075" cy="72000"/>
            </a:xfrm>
            <a:custGeom>
              <a:avLst/>
              <a:gdLst/>
              <a:ahLst/>
              <a:cxnLst/>
              <a:rect l="l" t="t" r="r" b="b"/>
              <a:pathLst>
                <a:path w="7043" h="2880" extrusionOk="0">
                  <a:moveTo>
                    <a:pt x="0" y="0"/>
                  </a:moveTo>
                  <a:lnTo>
                    <a:pt x="0" y="2627"/>
                  </a:lnTo>
                  <a:cubicBezTo>
                    <a:pt x="0" y="2767"/>
                    <a:pt x="115" y="2879"/>
                    <a:pt x="253" y="2879"/>
                  </a:cubicBezTo>
                  <a:lnTo>
                    <a:pt x="6787" y="2879"/>
                  </a:lnTo>
                  <a:cubicBezTo>
                    <a:pt x="6928" y="2879"/>
                    <a:pt x="7042" y="2767"/>
                    <a:pt x="7042" y="2627"/>
                  </a:cubicBezTo>
                  <a:lnTo>
                    <a:pt x="7042" y="0"/>
                  </a:lnTo>
                  <a:lnTo>
                    <a:pt x="5910" y="0"/>
                  </a:lnTo>
                  <a:lnTo>
                    <a:pt x="4825" y="1748"/>
                  </a:lnTo>
                  <a:lnTo>
                    <a:pt x="2216" y="1748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6196;p42">
              <a:extLst>
                <a:ext uri="{FF2B5EF4-FFF2-40B4-BE49-F238E27FC236}">
                  <a16:creationId xmlns:a16="http://schemas.microsoft.com/office/drawing/2014/main" id="{1DE0496D-3BBE-E108-099B-5E4D5B4799DE}"/>
                </a:ext>
              </a:extLst>
            </p:cNvPr>
            <p:cNvSpPr/>
            <p:nvPr/>
          </p:nvSpPr>
          <p:spPr>
            <a:xfrm>
              <a:off x="1415525" y="4057075"/>
              <a:ext cx="167150" cy="44700"/>
            </a:xfrm>
            <a:custGeom>
              <a:avLst/>
              <a:gdLst/>
              <a:ahLst/>
              <a:cxnLst/>
              <a:rect l="l" t="t" r="r" b="b"/>
              <a:pathLst>
                <a:path w="6686" h="1788" extrusionOk="0">
                  <a:moveTo>
                    <a:pt x="6686" y="1526"/>
                  </a:moveTo>
                  <a:cubicBezTo>
                    <a:pt x="6686" y="1530"/>
                    <a:pt x="6686" y="1533"/>
                    <a:pt x="6686" y="1537"/>
                  </a:cubicBezTo>
                  <a:lnTo>
                    <a:pt x="6686" y="1537"/>
                  </a:lnTo>
                  <a:cubicBezTo>
                    <a:pt x="6686" y="1533"/>
                    <a:pt x="6686" y="1530"/>
                    <a:pt x="6686" y="1526"/>
                  </a:cubicBezTo>
                  <a:close/>
                  <a:moveTo>
                    <a:pt x="7" y="0"/>
                  </a:moveTo>
                  <a:lnTo>
                    <a:pt x="0" y="1240"/>
                  </a:lnTo>
                  <a:lnTo>
                    <a:pt x="0" y="1550"/>
                  </a:lnTo>
                  <a:cubicBezTo>
                    <a:pt x="0" y="1603"/>
                    <a:pt x="20" y="1653"/>
                    <a:pt x="53" y="1695"/>
                  </a:cubicBezTo>
                  <a:cubicBezTo>
                    <a:pt x="84" y="1734"/>
                    <a:pt x="130" y="1763"/>
                    <a:pt x="180" y="1776"/>
                  </a:cubicBezTo>
                  <a:cubicBezTo>
                    <a:pt x="207" y="1783"/>
                    <a:pt x="231" y="1785"/>
                    <a:pt x="257" y="1785"/>
                  </a:cubicBezTo>
                  <a:lnTo>
                    <a:pt x="800" y="1785"/>
                  </a:lnTo>
                  <a:lnTo>
                    <a:pt x="3277" y="1787"/>
                  </a:lnTo>
                  <a:lnTo>
                    <a:pt x="5754" y="1785"/>
                  </a:lnTo>
                  <a:lnTo>
                    <a:pt x="6374" y="1785"/>
                  </a:lnTo>
                  <a:cubicBezTo>
                    <a:pt x="6386" y="1784"/>
                    <a:pt x="6399" y="1784"/>
                    <a:pt x="6412" y="1784"/>
                  </a:cubicBezTo>
                  <a:cubicBezTo>
                    <a:pt x="6450" y="1784"/>
                    <a:pt x="6490" y="1784"/>
                    <a:pt x="6527" y="1770"/>
                  </a:cubicBezTo>
                  <a:cubicBezTo>
                    <a:pt x="6576" y="1752"/>
                    <a:pt x="6618" y="1719"/>
                    <a:pt x="6646" y="1675"/>
                  </a:cubicBezTo>
                  <a:cubicBezTo>
                    <a:pt x="6673" y="1634"/>
                    <a:pt x="6686" y="1586"/>
                    <a:pt x="6686" y="1537"/>
                  </a:cubicBezTo>
                  <a:lnTo>
                    <a:pt x="6686" y="1537"/>
                  </a:lnTo>
                  <a:cubicBezTo>
                    <a:pt x="6686" y="1586"/>
                    <a:pt x="6673" y="1632"/>
                    <a:pt x="6646" y="1673"/>
                  </a:cubicBezTo>
                  <a:cubicBezTo>
                    <a:pt x="6618" y="1717"/>
                    <a:pt x="6578" y="1750"/>
                    <a:pt x="6527" y="1767"/>
                  </a:cubicBezTo>
                  <a:cubicBezTo>
                    <a:pt x="6497" y="1779"/>
                    <a:pt x="6462" y="1781"/>
                    <a:pt x="6427" y="1781"/>
                  </a:cubicBezTo>
                  <a:cubicBezTo>
                    <a:pt x="6410" y="1781"/>
                    <a:pt x="6393" y="1781"/>
                    <a:pt x="6376" y="1781"/>
                  </a:cubicBezTo>
                  <a:lnTo>
                    <a:pt x="5756" y="1781"/>
                  </a:lnTo>
                  <a:lnTo>
                    <a:pt x="3279" y="1778"/>
                  </a:lnTo>
                  <a:lnTo>
                    <a:pt x="802" y="1781"/>
                  </a:lnTo>
                  <a:lnTo>
                    <a:pt x="262" y="1781"/>
                  </a:lnTo>
                  <a:cubicBezTo>
                    <a:pt x="257" y="1781"/>
                    <a:pt x="252" y="1781"/>
                    <a:pt x="247" y="1781"/>
                  </a:cubicBezTo>
                  <a:cubicBezTo>
                    <a:pt x="226" y="1781"/>
                    <a:pt x="204" y="1778"/>
                    <a:pt x="185" y="1774"/>
                  </a:cubicBezTo>
                  <a:cubicBezTo>
                    <a:pt x="134" y="1761"/>
                    <a:pt x="90" y="1732"/>
                    <a:pt x="57" y="1690"/>
                  </a:cubicBezTo>
                  <a:cubicBezTo>
                    <a:pt x="24" y="1651"/>
                    <a:pt x="7" y="1600"/>
                    <a:pt x="7" y="1550"/>
                  </a:cubicBezTo>
                  <a:lnTo>
                    <a:pt x="7" y="124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6197;p42">
              <a:extLst>
                <a:ext uri="{FF2B5EF4-FFF2-40B4-BE49-F238E27FC236}">
                  <a16:creationId xmlns:a16="http://schemas.microsoft.com/office/drawing/2014/main" id="{ED546F88-17AD-CFFF-545D-4A7FB9AE959D}"/>
                </a:ext>
              </a:extLst>
            </p:cNvPr>
            <p:cNvSpPr/>
            <p:nvPr/>
          </p:nvSpPr>
          <p:spPr>
            <a:xfrm>
              <a:off x="1411175" y="3989100"/>
              <a:ext cx="176075" cy="88325"/>
            </a:xfrm>
            <a:custGeom>
              <a:avLst/>
              <a:gdLst/>
              <a:ahLst/>
              <a:cxnLst/>
              <a:rect l="l" t="t" r="r" b="b"/>
              <a:pathLst>
                <a:path w="7043" h="3533" extrusionOk="0">
                  <a:moveTo>
                    <a:pt x="1492" y="1"/>
                  </a:moveTo>
                  <a:cubicBezTo>
                    <a:pt x="1406" y="1"/>
                    <a:pt x="1332" y="59"/>
                    <a:pt x="1315" y="146"/>
                  </a:cubicBezTo>
                  <a:lnTo>
                    <a:pt x="1275" y="412"/>
                  </a:lnTo>
                  <a:lnTo>
                    <a:pt x="253" y="412"/>
                  </a:lnTo>
                  <a:cubicBezTo>
                    <a:pt x="115" y="412"/>
                    <a:pt x="0" y="526"/>
                    <a:pt x="0" y="667"/>
                  </a:cubicBezTo>
                  <a:lnTo>
                    <a:pt x="0" y="1785"/>
                  </a:lnTo>
                  <a:lnTo>
                    <a:pt x="1132" y="1785"/>
                  </a:lnTo>
                  <a:lnTo>
                    <a:pt x="2216" y="3533"/>
                  </a:lnTo>
                  <a:lnTo>
                    <a:pt x="4827" y="3533"/>
                  </a:lnTo>
                  <a:lnTo>
                    <a:pt x="5910" y="1785"/>
                  </a:lnTo>
                  <a:lnTo>
                    <a:pt x="7042" y="1785"/>
                  </a:lnTo>
                  <a:lnTo>
                    <a:pt x="7042" y="667"/>
                  </a:lnTo>
                  <a:cubicBezTo>
                    <a:pt x="7042" y="526"/>
                    <a:pt x="6930" y="412"/>
                    <a:pt x="6789" y="412"/>
                  </a:cubicBezTo>
                  <a:lnTo>
                    <a:pt x="5770" y="412"/>
                  </a:lnTo>
                  <a:lnTo>
                    <a:pt x="5728" y="146"/>
                  </a:lnTo>
                  <a:cubicBezTo>
                    <a:pt x="5713" y="59"/>
                    <a:pt x="5638" y="1"/>
                    <a:pt x="5552" y="1"/>
                  </a:cubicBezTo>
                  <a:cubicBezTo>
                    <a:pt x="5551" y="1"/>
                    <a:pt x="5549" y="1"/>
                    <a:pt x="5548" y="1"/>
                  </a:cubicBezTo>
                  <a:lnTo>
                    <a:pt x="1497" y="1"/>
                  </a:lnTo>
                  <a:cubicBezTo>
                    <a:pt x="1496" y="1"/>
                    <a:pt x="1494" y="1"/>
                    <a:pt x="1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6198;p42">
              <a:extLst>
                <a:ext uri="{FF2B5EF4-FFF2-40B4-BE49-F238E27FC236}">
                  <a16:creationId xmlns:a16="http://schemas.microsoft.com/office/drawing/2014/main" id="{B6419263-CAC9-289D-23B3-D72F672B87A4}"/>
                </a:ext>
              </a:extLst>
            </p:cNvPr>
            <p:cNvSpPr/>
            <p:nvPr/>
          </p:nvSpPr>
          <p:spPr>
            <a:xfrm>
              <a:off x="1443050" y="3999425"/>
              <a:ext cx="112325" cy="24150"/>
            </a:xfrm>
            <a:custGeom>
              <a:avLst/>
              <a:gdLst/>
              <a:ahLst/>
              <a:cxnLst/>
              <a:rect l="l" t="t" r="r" b="b"/>
              <a:pathLst>
                <a:path w="4493" h="966" extrusionOk="0">
                  <a:moveTo>
                    <a:pt x="0" y="1"/>
                  </a:moveTo>
                  <a:lnTo>
                    <a:pt x="202" y="961"/>
                  </a:lnTo>
                  <a:cubicBezTo>
                    <a:pt x="202" y="964"/>
                    <a:pt x="205" y="964"/>
                    <a:pt x="205" y="964"/>
                  </a:cubicBezTo>
                  <a:lnTo>
                    <a:pt x="2246" y="966"/>
                  </a:lnTo>
                  <a:lnTo>
                    <a:pt x="4288" y="964"/>
                  </a:lnTo>
                  <a:cubicBezTo>
                    <a:pt x="4288" y="964"/>
                    <a:pt x="4288" y="964"/>
                    <a:pt x="4290" y="961"/>
                  </a:cubicBezTo>
                  <a:lnTo>
                    <a:pt x="4492" y="1"/>
                  </a:lnTo>
                  <a:lnTo>
                    <a:pt x="4284" y="957"/>
                  </a:lnTo>
                  <a:lnTo>
                    <a:pt x="4284" y="957"/>
                  </a:lnTo>
                  <a:lnTo>
                    <a:pt x="2246" y="955"/>
                  </a:lnTo>
                  <a:lnTo>
                    <a:pt x="208" y="957"/>
                  </a:lnTo>
                  <a:lnTo>
                    <a:pt x="208" y="9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6199;p42">
              <a:extLst>
                <a:ext uri="{FF2B5EF4-FFF2-40B4-BE49-F238E27FC236}">
                  <a16:creationId xmlns:a16="http://schemas.microsoft.com/office/drawing/2014/main" id="{BD19D21D-4B4A-A1FE-F845-AFB49CA4CE7B}"/>
                </a:ext>
              </a:extLst>
            </p:cNvPr>
            <p:cNvSpPr/>
            <p:nvPr/>
          </p:nvSpPr>
          <p:spPr>
            <a:xfrm>
              <a:off x="1415625" y="4004525"/>
              <a:ext cx="6950" cy="6575"/>
            </a:xfrm>
            <a:custGeom>
              <a:avLst/>
              <a:gdLst/>
              <a:ahLst/>
              <a:cxnLst/>
              <a:rect l="l" t="t" r="r" b="b"/>
              <a:pathLst>
                <a:path w="278" h="263" extrusionOk="0">
                  <a:moveTo>
                    <a:pt x="133" y="1"/>
                  </a:moveTo>
                  <a:cubicBezTo>
                    <a:pt x="66" y="1"/>
                    <a:pt x="0" y="52"/>
                    <a:pt x="0" y="131"/>
                  </a:cubicBezTo>
                  <a:cubicBezTo>
                    <a:pt x="0" y="210"/>
                    <a:pt x="66" y="262"/>
                    <a:pt x="133" y="262"/>
                  </a:cubicBezTo>
                  <a:cubicBezTo>
                    <a:pt x="166" y="262"/>
                    <a:pt x="198" y="250"/>
                    <a:pt x="225" y="223"/>
                  </a:cubicBezTo>
                  <a:cubicBezTo>
                    <a:pt x="277" y="173"/>
                    <a:pt x="277" y="89"/>
                    <a:pt x="225" y="39"/>
                  </a:cubicBezTo>
                  <a:cubicBezTo>
                    <a:pt x="198" y="12"/>
                    <a:pt x="166" y="1"/>
                    <a:pt x="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6200;p42">
              <a:extLst>
                <a:ext uri="{FF2B5EF4-FFF2-40B4-BE49-F238E27FC236}">
                  <a16:creationId xmlns:a16="http://schemas.microsoft.com/office/drawing/2014/main" id="{265C30B4-5DF7-3207-ACC4-DAF992128C38}"/>
                </a:ext>
              </a:extLst>
            </p:cNvPr>
            <p:cNvSpPr/>
            <p:nvPr/>
          </p:nvSpPr>
          <p:spPr>
            <a:xfrm>
              <a:off x="1417325" y="4005925"/>
              <a:ext cx="3550" cy="3475"/>
            </a:xfrm>
            <a:custGeom>
              <a:avLst/>
              <a:gdLst/>
              <a:ahLst/>
              <a:cxnLst/>
              <a:rect l="l" t="t" r="r" b="b"/>
              <a:pathLst>
                <a:path w="142" h="139" fill="none" extrusionOk="0">
                  <a:moveTo>
                    <a:pt x="141" y="0"/>
                  </a:moveTo>
                  <a:lnTo>
                    <a:pt x="1" y="139"/>
                  </a:lnTo>
                </a:path>
              </a:pathLst>
            </a:custGeom>
            <a:noFill/>
            <a:ln w="1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6201;p42">
              <a:extLst>
                <a:ext uri="{FF2B5EF4-FFF2-40B4-BE49-F238E27FC236}">
                  <a16:creationId xmlns:a16="http://schemas.microsoft.com/office/drawing/2014/main" id="{D0727037-BC49-FE56-115E-2EF0C9746E12}"/>
                </a:ext>
              </a:extLst>
            </p:cNvPr>
            <p:cNvSpPr/>
            <p:nvPr/>
          </p:nvSpPr>
          <p:spPr>
            <a:xfrm>
              <a:off x="1417325" y="4005925"/>
              <a:ext cx="3550" cy="3475"/>
            </a:xfrm>
            <a:custGeom>
              <a:avLst/>
              <a:gdLst/>
              <a:ahLst/>
              <a:cxnLst/>
              <a:rect l="l" t="t" r="r" b="b"/>
              <a:pathLst>
                <a:path w="142" h="139" fill="none" extrusionOk="0">
                  <a:moveTo>
                    <a:pt x="141" y="139"/>
                  </a:moveTo>
                  <a:lnTo>
                    <a:pt x="1" y="0"/>
                  </a:lnTo>
                </a:path>
              </a:pathLst>
            </a:custGeom>
            <a:noFill/>
            <a:ln w="1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6202;p42">
              <a:extLst>
                <a:ext uri="{FF2B5EF4-FFF2-40B4-BE49-F238E27FC236}">
                  <a16:creationId xmlns:a16="http://schemas.microsoft.com/office/drawing/2014/main" id="{971C34D5-5814-EB37-C530-BBFD58DFA8FA}"/>
                </a:ext>
              </a:extLst>
            </p:cNvPr>
            <p:cNvSpPr/>
            <p:nvPr/>
          </p:nvSpPr>
          <p:spPr>
            <a:xfrm>
              <a:off x="1423325" y="4057225"/>
              <a:ext cx="6600" cy="6625"/>
            </a:xfrm>
            <a:custGeom>
              <a:avLst/>
              <a:gdLst/>
              <a:ahLst/>
              <a:cxnLst/>
              <a:rect l="l" t="t" r="r" b="b"/>
              <a:pathLst>
                <a:path w="264" h="265" extrusionOk="0">
                  <a:moveTo>
                    <a:pt x="132" y="1"/>
                  </a:moveTo>
                  <a:cubicBezTo>
                    <a:pt x="59" y="1"/>
                    <a:pt x="0" y="60"/>
                    <a:pt x="0" y="133"/>
                  </a:cubicBezTo>
                  <a:cubicBezTo>
                    <a:pt x="0" y="205"/>
                    <a:pt x="59" y="265"/>
                    <a:pt x="132" y="265"/>
                  </a:cubicBezTo>
                  <a:cubicBezTo>
                    <a:pt x="205" y="265"/>
                    <a:pt x="264" y="205"/>
                    <a:pt x="264" y="133"/>
                  </a:cubicBezTo>
                  <a:cubicBezTo>
                    <a:pt x="264" y="60"/>
                    <a:pt x="205" y="1"/>
                    <a:pt x="1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6203;p42">
              <a:extLst>
                <a:ext uri="{FF2B5EF4-FFF2-40B4-BE49-F238E27FC236}">
                  <a16:creationId xmlns:a16="http://schemas.microsoft.com/office/drawing/2014/main" id="{3250DEDA-F1BB-7C56-2378-3E9834BF9581}"/>
                </a:ext>
              </a:extLst>
            </p:cNvPr>
            <p:cNvSpPr/>
            <p:nvPr/>
          </p:nvSpPr>
          <p:spPr>
            <a:xfrm>
              <a:off x="1425025" y="4058600"/>
              <a:ext cx="3525" cy="3550"/>
            </a:xfrm>
            <a:custGeom>
              <a:avLst/>
              <a:gdLst/>
              <a:ahLst/>
              <a:cxnLst/>
              <a:rect l="l" t="t" r="r" b="b"/>
              <a:pathLst>
                <a:path w="141" h="142" fill="none" extrusionOk="0">
                  <a:moveTo>
                    <a:pt x="141" y="1"/>
                  </a:moveTo>
                  <a:lnTo>
                    <a:pt x="0" y="142"/>
                  </a:lnTo>
                </a:path>
              </a:pathLst>
            </a:custGeom>
            <a:noFill/>
            <a:ln w="1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6204;p42">
              <a:extLst>
                <a:ext uri="{FF2B5EF4-FFF2-40B4-BE49-F238E27FC236}">
                  <a16:creationId xmlns:a16="http://schemas.microsoft.com/office/drawing/2014/main" id="{2AB08351-7406-DF0B-E2EB-42A474DDF2D5}"/>
                </a:ext>
              </a:extLst>
            </p:cNvPr>
            <p:cNvSpPr/>
            <p:nvPr/>
          </p:nvSpPr>
          <p:spPr>
            <a:xfrm>
              <a:off x="1425025" y="4058600"/>
              <a:ext cx="3525" cy="3550"/>
            </a:xfrm>
            <a:custGeom>
              <a:avLst/>
              <a:gdLst/>
              <a:ahLst/>
              <a:cxnLst/>
              <a:rect l="l" t="t" r="r" b="b"/>
              <a:pathLst>
                <a:path w="141" h="142" fill="none" extrusionOk="0">
                  <a:moveTo>
                    <a:pt x="141" y="142"/>
                  </a:moveTo>
                  <a:lnTo>
                    <a:pt x="0" y="1"/>
                  </a:lnTo>
                </a:path>
              </a:pathLst>
            </a:custGeom>
            <a:noFill/>
            <a:ln w="1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6205;p42">
              <a:extLst>
                <a:ext uri="{FF2B5EF4-FFF2-40B4-BE49-F238E27FC236}">
                  <a16:creationId xmlns:a16="http://schemas.microsoft.com/office/drawing/2014/main" id="{EF708E9F-0827-E69E-AB4B-82150508F714}"/>
                </a:ext>
              </a:extLst>
            </p:cNvPr>
            <p:cNvSpPr/>
            <p:nvPr/>
          </p:nvSpPr>
          <p:spPr>
            <a:xfrm>
              <a:off x="1568475" y="4057225"/>
              <a:ext cx="6575" cy="6625"/>
            </a:xfrm>
            <a:custGeom>
              <a:avLst/>
              <a:gdLst/>
              <a:ahLst/>
              <a:cxnLst/>
              <a:rect l="l" t="t" r="r" b="b"/>
              <a:pathLst>
                <a:path w="263" h="265" extrusionOk="0">
                  <a:moveTo>
                    <a:pt x="133" y="1"/>
                  </a:moveTo>
                  <a:cubicBezTo>
                    <a:pt x="60" y="1"/>
                    <a:pt x="1" y="60"/>
                    <a:pt x="1" y="133"/>
                  </a:cubicBezTo>
                  <a:cubicBezTo>
                    <a:pt x="1" y="205"/>
                    <a:pt x="60" y="265"/>
                    <a:pt x="133" y="265"/>
                  </a:cubicBezTo>
                  <a:cubicBezTo>
                    <a:pt x="205" y="265"/>
                    <a:pt x="262" y="205"/>
                    <a:pt x="262" y="133"/>
                  </a:cubicBezTo>
                  <a:cubicBezTo>
                    <a:pt x="262" y="60"/>
                    <a:pt x="205" y="1"/>
                    <a:pt x="1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9" name="Google Shape;6206;p42">
              <a:extLst>
                <a:ext uri="{FF2B5EF4-FFF2-40B4-BE49-F238E27FC236}">
                  <a16:creationId xmlns:a16="http://schemas.microsoft.com/office/drawing/2014/main" id="{1F801743-D8D5-E208-E5C3-25D0C4B90184}"/>
                </a:ext>
              </a:extLst>
            </p:cNvPr>
            <p:cNvSpPr/>
            <p:nvPr/>
          </p:nvSpPr>
          <p:spPr>
            <a:xfrm>
              <a:off x="1570175" y="4058600"/>
              <a:ext cx="3550" cy="3550"/>
            </a:xfrm>
            <a:custGeom>
              <a:avLst/>
              <a:gdLst/>
              <a:ahLst/>
              <a:cxnLst/>
              <a:rect l="l" t="t" r="r" b="b"/>
              <a:pathLst>
                <a:path w="142" h="142" fill="none" extrusionOk="0">
                  <a:moveTo>
                    <a:pt x="141" y="1"/>
                  </a:moveTo>
                  <a:lnTo>
                    <a:pt x="1" y="142"/>
                  </a:lnTo>
                </a:path>
              </a:pathLst>
            </a:custGeom>
            <a:noFill/>
            <a:ln w="1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0" name="Google Shape;6207;p42">
              <a:extLst>
                <a:ext uri="{FF2B5EF4-FFF2-40B4-BE49-F238E27FC236}">
                  <a16:creationId xmlns:a16="http://schemas.microsoft.com/office/drawing/2014/main" id="{0241D2D9-C11E-3A34-FF35-CF9A69677C97}"/>
                </a:ext>
              </a:extLst>
            </p:cNvPr>
            <p:cNvSpPr/>
            <p:nvPr/>
          </p:nvSpPr>
          <p:spPr>
            <a:xfrm>
              <a:off x="1570175" y="4058600"/>
              <a:ext cx="3550" cy="3550"/>
            </a:xfrm>
            <a:custGeom>
              <a:avLst/>
              <a:gdLst/>
              <a:ahLst/>
              <a:cxnLst/>
              <a:rect l="l" t="t" r="r" b="b"/>
              <a:pathLst>
                <a:path w="142" h="142" fill="none" extrusionOk="0">
                  <a:moveTo>
                    <a:pt x="141" y="142"/>
                  </a:moveTo>
                  <a:lnTo>
                    <a:pt x="1" y="1"/>
                  </a:lnTo>
                </a:path>
              </a:pathLst>
            </a:custGeom>
            <a:noFill/>
            <a:ln w="1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6208;p42">
              <a:extLst>
                <a:ext uri="{FF2B5EF4-FFF2-40B4-BE49-F238E27FC236}">
                  <a16:creationId xmlns:a16="http://schemas.microsoft.com/office/drawing/2014/main" id="{09DDE501-D4EB-CC0D-5329-915AD44B4700}"/>
                </a:ext>
              </a:extLst>
            </p:cNvPr>
            <p:cNvSpPr/>
            <p:nvPr/>
          </p:nvSpPr>
          <p:spPr>
            <a:xfrm>
              <a:off x="1495900" y="3992850"/>
              <a:ext cx="6625" cy="6550"/>
            </a:xfrm>
            <a:custGeom>
              <a:avLst/>
              <a:gdLst/>
              <a:ahLst/>
              <a:cxnLst/>
              <a:rect l="l" t="t" r="r" b="b"/>
              <a:pathLst>
                <a:path w="265" h="262" extrusionOk="0">
                  <a:moveTo>
                    <a:pt x="132" y="0"/>
                  </a:moveTo>
                  <a:cubicBezTo>
                    <a:pt x="60" y="0"/>
                    <a:pt x="0" y="60"/>
                    <a:pt x="0" y="132"/>
                  </a:cubicBezTo>
                  <a:cubicBezTo>
                    <a:pt x="0" y="205"/>
                    <a:pt x="60" y="262"/>
                    <a:pt x="132" y="262"/>
                  </a:cubicBezTo>
                  <a:cubicBezTo>
                    <a:pt x="205" y="262"/>
                    <a:pt x="264" y="205"/>
                    <a:pt x="264" y="132"/>
                  </a:cubicBezTo>
                  <a:cubicBezTo>
                    <a:pt x="264" y="60"/>
                    <a:pt x="205" y="0"/>
                    <a:pt x="1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6209;p42">
              <a:extLst>
                <a:ext uri="{FF2B5EF4-FFF2-40B4-BE49-F238E27FC236}">
                  <a16:creationId xmlns:a16="http://schemas.microsoft.com/office/drawing/2014/main" id="{88DC790D-B484-E6B5-7AEC-AD40E9D8A10A}"/>
                </a:ext>
              </a:extLst>
            </p:cNvPr>
            <p:cNvSpPr/>
            <p:nvPr/>
          </p:nvSpPr>
          <p:spPr>
            <a:xfrm>
              <a:off x="1497600" y="3994225"/>
              <a:ext cx="3550" cy="3525"/>
            </a:xfrm>
            <a:custGeom>
              <a:avLst/>
              <a:gdLst/>
              <a:ahLst/>
              <a:cxnLst/>
              <a:rect l="l" t="t" r="r" b="b"/>
              <a:pathLst>
                <a:path w="142" h="141" fill="none" extrusionOk="0">
                  <a:moveTo>
                    <a:pt x="141" y="0"/>
                  </a:moveTo>
                  <a:lnTo>
                    <a:pt x="1" y="141"/>
                  </a:lnTo>
                </a:path>
              </a:pathLst>
            </a:custGeom>
            <a:noFill/>
            <a:ln w="1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6210;p42">
              <a:extLst>
                <a:ext uri="{FF2B5EF4-FFF2-40B4-BE49-F238E27FC236}">
                  <a16:creationId xmlns:a16="http://schemas.microsoft.com/office/drawing/2014/main" id="{3B72F3EF-1F20-CF8F-B95E-4EDAD61B4E7F}"/>
                </a:ext>
              </a:extLst>
            </p:cNvPr>
            <p:cNvSpPr/>
            <p:nvPr/>
          </p:nvSpPr>
          <p:spPr>
            <a:xfrm>
              <a:off x="1497600" y="3994225"/>
              <a:ext cx="3550" cy="3525"/>
            </a:xfrm>
            <a:custGeom>
              <a:avLst/>
              <a:gdLst/>
              <a:ahLst/>
              <a:cxnLst/>
              <a:rect l="l" t="t" r="r" b="b"/>
              <a:pathLst>
                <a:path w="142" h="141" fill="none" extrusionOk="0">
                  <a:moveTo>
                    <a:pt x="141" y="141"/>
                  </a:moveTo>
                  <a:lnTo>
                    <a:pt x="1" y="0"/>
                  </a:lnTo>
                </a:path>
              </a:pathLst>
            </a:custGeom>
            <a:noFill/>
            <a:ln w="1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6211;p42">
              <a:extLst>
                <a:ext uri="{FF2B5EF4-FFF2-40B4-BE49-F238E27FC236}">
                  <a16:creationId xmlns:a16="http://schemas.microsoft.com/office/drawing/2014/main" id="{9290B6FD-C562-1AC0-94DA-5FE349F99969}"/>
                </a:ext>
              </a:extLst>
            </p:cNvPr>
            <p:cNvSpPr/>
            <p:nvPr/>
          </p:nvSpPr>
          <p:spPr>
            <a:xfrm>
              <a:off x="1576175" y="4004525"/>
              <a:ext cx="6900" cy="6575"/>
            </a:xfrm>
            <a:custGeom>
              <a:avLst/>
              <a:gdLst/>
              <a:ahLst/>
              <a:cxnLst/>
              <a:rect l="l" t="t" r="r" b="b"/>
              <a:pathLst>
                <a:path w="276" h="263" extrusionOk="0">
                  <a:moveTo>
                    <a:pt x="132" y="1"/>
                  </a:moveTo>
                  <a:cubicBezTo>
                    <a:pt x="65" y="1"/>
                    <a:pt x="0" y="52"/>
                    <a:pt x="0" y="131"/>
                  </a:cubicBezTo>
                  <a:cubicBezTo>
                    <a:pt x="0" y="210"/>
                    <a:pt x="65" y="262"/>
                    <a:pt x="132" y="262"/>
                  </a:cubicBezTo>
                  <a:cubicBezTo>
                    <a:pt x="164" y="262"/>
                    <a:pt x="197" y="250"/>
                    <a:pt x="225" y="223"/>
                  </a:cubicBezTo>
                  <a:cubicBezTo>
                    <a:pt x="275" y="173"/>
                    <a:pt x="275" y="89"/>
                    <a:pt x="225" y="39"/>
                  </a:cubicBezTo>
                  <a:cubicBezTo>
                    <a:pt x="198" y="12"/>
                    <a:pt x="165" y="1"/>
                    <a:pt x="1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6212;p42">
              <a:extLst>
                <a:ext uri="{FF2B5EF4-FFF2-40B4-BE49-F238E27FC236}">
                  <a16:creationId xmlns:a16="http://schemas.microsoft.com/office/drawing/2014/main" id="{95E5564A-5C40-0FCD-6618-0348889DABCA}"/>
                </a:ext>
              </a:extLst>
            </p:cNvPr>
            <p:cNvSpPr/>
            <p:nvPr/>
          </p:nvSpPr>
          <p:spPr>
            <a:xfrm>
              <a:off x="1577875" y="4005925"/>
              <a:ext cx="3550" cy="3475"/>
            </a:xfrm>
            <a:custGeom>
              <a:avLst/>
              <a:gdLst/>
              <a:ahLst/>
              <a:cxnLst/>
              <a:rect l="l" t="t" r="r" b="b"/>
              <a:pathLst>
                <a:path w="142" h="139" fill="none" extrusionOk="0">
                  <a:moveTo>
                    <a:pt x="141" y="0"/>
                  </a:moveTo>
                  <a:lnTo>
                    <a:pt x="0" y="139"/>
                  </a:lnTo>
                </a:path>
              </a:pathLst>
            </a:custGeom>
            <a:noFill/>
            <a:ln w="1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6213;p42">
              <a:extLst>
                <a:ext uri="{FF2B5EF4-FFF2-40B4-BE49-F238E27FC236}">
                  <a16:creationId xmlns:a16="http://schemas.microsoft.com/office/drawing/2014/main" id="{FDF8F06B-98D8-4399-FF67-FC73D8EEBD7F}"/>
                </a:ext>
              </a:extLst>
            </p:cNvPr>
            <p:cNvSpPr/>
            <p:nvPr/>
          </p:nvSpPr>
          <p:spPr>
            <a:xfrm>
              <a:off x="1577875" y="4005925"/>
              <a:ext cx="3550" cy="3475"/>
            </a:xfrm>
            <a:custGeom>
              <a:avLst/>
              <a:gdLst/>
              <a:ahLst/>
              <a:cxnLst/>
              <a:rect l="l" t="t" r="r" b="b"/>
              <a:pathLst>
                <a:path w="142" h="139" fill="none" extrusionOk="0">
                  <a:moveTo>
                    <a:pt x="141" y="139"/>
                  </a:moveTo>
                  <a:lnTo>
                    <a:pt x="0" y="0"/>
                  </a:lnTo>
                </a:path>
              </a:pathLst>
            </a:custGeom>
            <a:noFill/>
            <a:ln w="1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6214;p42">
              <a:extLst>
                <a:ext uri="{FF2B5EF4-FFF2-40B4-BE49-F238E27FC236}">
                  <a16:creationId xmlns:a16="http://schemas.microsoft.com/office/drawing/2014/main" id="{1A79CE48-8881-D25A-83EE-B71E6B27F460}"/>
                </a:ext>
              </a:extLst>
            </p:cNvPr>
            <p:cNvSpPr/>
            <p:nvPr/>
          </p:nvSpPr>
          <p:spPr>
            <a:xfrm>
              <a:off x="1411075" y="4033775"/>
              <a:ext cx="174950" cy="43000"/>
            </a:xfrm>
            <a:custGeom>
              <a:avLst/>
              <a:gdLst/>
              <a:ahLst/>
              <a:cxnLst/>
              <a:rect l="l" t="t" r="r" b="b"/>
              <a:pathLst>
                <a:path w="6998" h="1720" extrusionOk="0">
                  <a:moveTo>
                    <a:pt x="0" y="1"/>
                  </a:moveTo>
                  <a:lnTo>
                    <a:pt x="1160" y="33"/>
                  </a:lnTo>
                  <a:lnTo>
                    <a:pt x="2229" y="1715"/>
                  </a:lnTo>
                  <a:cubicBezTo>
                    <a:pt x="2231" y="1715"/>
                    <a:pt x="2231" y="1717"/>
                    <a:pt x="2233" y="1717"/>
                  </a:cubicBezTo>
                  <a:lnTo>
                    <a:pt x="3424" y="1717"/>
                  </a:lnTo>
                  <a:lnTo>
                    <a:pt x="3424" y="1719"/>
                  </a:lnTo>
                  <a:lnTo>
                    <a:pt x="4813" y="1717"/>
                  </a:lnTo>
                  <a:cubicBezTo>
                    <a:pt x="4813" y="1717"/>
                    <a:pt x="4815" y="1717"/>
                    <a:pt x="4815" y="1715"/>
                  </a:cubicBezTo>
                  <a:lnTo>
                    <a:pt x="5888" y="33"/>
                  </a:lnTo>
                  <a:lnTo>
                    <a:pt x="6998" y="33"/>
                  </a:lnTo>
                  <a:lnTo>
                    <a:pt x="5881" y="31"/>
                  </a:lnTo>
                  <a:lnTo>
                    <a:pt x="4810" y="1708"/>
                  </a:lnTo>
                  <a:lnTo>
                    <a:pt x="4810" y="1708"/>
                  </a:lnTo>
                  <a:lnTo>
                    <a:pt x="3621" y="1706"/>
                  </a:lnTo>
                  <a:lnTo>
                    <a:pt x="3621" y="1706"/>
                  </a:lnTo>
                  <a:cubicBezTo>
                    <a:pt x="3620" y="1706"/>
                    <a:pt x="3620" y="1706"/>
                    <a:pt x="3620" y="1706"/>
                  </a:cubicBezTo>
                  <a:lnTo>
                    <a:pt x="3521" y="1706"/>
                  </a:lnTo>
                  <a:lnTo>
                    <a:pt x="3521" y="1706"/>
                  </a:lnTo>
                  <a:lnTo>
                    <a:pt x="3422" y="1706"/>
                  </a:lnTo>
                  <a:cubicBezTo>
                    <a:pt x="3422" y="1706"/>
                    <a:pt x="3421" y="1706"/>
                    <a:pt x="3421" y="1706"/>
                  </a:cubicBezTo>
                  <a:lnTo>
                    <a:pt x="3421" y="1706"/>
                  </a:lnTo>
                  <a:lnTo>
                    <a:pt x="2232" y="1708"/>
                  </a:lnTo>
                  <a:lnTo>
                    <a:pt x="2232" y="1708"/>
                  </a:lnTo>
                  <a:lnTo>
                    <a:pt x="1160" y="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6215;p42">
              <a:extLst>
                <a:ext uri="{FF2B5EF4-FFF2-40B4-BE49-F238E27FC236}">
                  <a16:creationId xmlns:a16="http://schemas.microsoft.com/office/drawing/2014/main" id="{B6CAB737-F1C6-6694-ED41-9DAF3A40826B}"/>
                </a:ext>
              </a:extLst>
            </p:cNvPr>
            <p:cNvSpPr/>
            <p:nvPr/>
          </p:nvSpPr>
          <p:spPr>
            <a:xfrm>
              <a:off x="1411075" y="4033775"/>
              <a:ext cx="174950" cy="43000"/>
            </a:xfrm>
            <a:custGeom>
              <a:avLst/>
              <a:gdLst/>
              <a:ahLst/>
              <a:cxnLst/>
              <a:rect l="l" t="t" r="r" b="b"/>
              <a:pathLst>
                <a:path w="6998" h="1720" extrusionOk="0">
                  <a:moveTo>
                    <a:pt x="0" y="1"/>
                  </a:moveTo>
                  <a:lnTo>
                    <a:pt x="1160" y="33"/>
                  </a:lnTo>
                  <a:lnTo>
                    <a:pt x="2229" y="1715"/>
                  </a:lnTo>
                  <a:cubicBezTo>
                    <a:pt x="2231" y="1715"/>
                    <a:pt x="2231" y="1717"/>
                    <a:pt x="2233" y="1717"/>
                  </a:cubicBezTo>
                  <a:lnTo>
                    <a:pt x="3424" y="1717"/>
                  </a:lnTo>
                  <a:lnTo>
                    <a:pt x="3424" y="1719"/>
                  </a:lnTo>
                  <a:lnTo>
                    <a:pt x="4813" y="1717"/>
                  </a:lnTo>
                  <a:cubicBezTo>
                    <a:pt x="4813" y="1717"/>
                    <a:pt x="4815" y="1717"/>
                    <a:pt x="4815" y="1715"/>
                  </a:cubicBezTo>
                  <a:lnTo>
                    <a:pt x="5888" y="33"/>
                  </a:lnTo>
                  <a:lnTo>
                    <a:pt x="6998" y="33"/>
                  </a:lnTo>
                  <a:lnTo>
                    <a:pt x="5881" y="31"/>
                  </a:lnTo>
                  <a:lnTo>
                    <a:pt x="4810" y="1708"/>
                  </a:lnTo>
                  <a:lnTo>
                    <a:pt x="4810" y="1708"/>
                  </a:lnTo>
                  <a:lnTo>
                    <a:pt x="3621" y="1706"/>
                  </a:lnTo>
                  <a:lnTo>
                    <a:pt x="3621" y="1706"/>
                  </a:lnTo>
                  <a:cubicBezTo>
                    <a:pt x="3620" y="1706"/>
                    <a:pt x="3620" y="1706"/>
                    <a:pt x="3620" y="1706"/>
                  </a:cubicBezTo>
                  <a:lnTo>
                    <a:pt x="3521" y="1706"/>
                  </a:lnTo>
                  <a:lnTo>
                    <a:pt x="3521" y="1706"/>
                  </a:lnTo>
                  <a:lnTo>
                    <a:pt x="3422" y="1706"/>
                  </a:lnTo>
                  <a:cubicBezTo>
                    <a:pt x="3422" y="1706"/>
                    <a:pt x="3421" y="1706"/>
                    <a:pt x="3421" y="1706"/>
                  </a:cubicBezTo>
                  <a:lnTo>
                    <a:pt x="3421" y="1706"/>
                  </a:lnTo>
                  <a:lnTo>
                    <a:pt x="2232" y="1708"/>
                  </a:lnTo>
                  <a:lnTo>
                    <a:pt x="2232" y="1708"/>
                  </a:lnTo>
                  <a:lnTo>
                    <a:pt x="1160" y="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6216;p42">
              <a:extLst>
                <a:ext uri="{FF2B5EF4-FFF2-40B4-BE49-F238E27FC236}">
                  <a16:creationId xmlns:a16="http://schemas.microsoft.com/office/drawing/2014/main" id="{2242DC1B-4B0E-9576-94A1-CD0C70E78D25}"/>
                </a:ext>
              </a:extLst>
            </p:cNvPr>
            <p:cNvSpPr/>
            <p:nvPr/>
          </p:nvSpPr>
          <p:spPr>
            <a:xfrm>
              <a:off x="1411075" y="4042400"/>
              <a:ext cx="174950" cy="43000"/>
            </a:xfrm>
            <a:custGeom>
              <a:avLst/>
              <a:gdLst/>
              <a:ahLst/>
              <a:cxnLst/>
              <a:rect l="l" t="t" r="r" b="b"/>
              <a:pathLst>
                <a:path w="6998" h="1720" extrusionOk="0">
                  <a:moveTo>
                    <a:pt x="0" y="1"/>
                  </a:moveTo>
                  <a:lnTo>
                    <a:pt x="1160" y="34"/>
                  </a:lnTo>
                  <a:lnTo>
                    <a:pt x="2229" y="1715"/>
                  </a:lnTo>
                  <a:cubicBezTo>
                    <a:pt x="2231" y="1717"/>
                    <a:pt x="2231" y="1717"/>
                    <a:pt x="2233" y="1717"/>
                  </a:cubicBezTo>
                  <a:lnTo>
                    <a:pt x="3419" y="1717"/>
                  </a:lnTo>
                  <a:cubicBezTo>
                    <a:pt x="3419" y="1719"/>
                    <a:pt x="3421" y="1719"/>
                    <a:pt x="3422" y="1719"/>
                  </a:cubicBezTo>
                  <a:lnTo>
                    <a:pt x="3620" y="1719"/>
                  </a:lnTo>
                  <a:cubicBezTo>
                    <a:pt x="3621" y="1719"/>
                    <a:pt x="3622" y="1718"/>
                    <a:pt x="3622" y="1717"/>
                  </a:cubicBezTo>
                  <a:lnTo>
                    <a:pt x="4813" y="1717"/>
                  </a:lnTo>
                  <a:cubicBezTo>
                    <a:pt x="4813" y="1717"/>
                    <a:pt x="4815" y="1717"/>
                    <a:pt x="4815" y="1715"/>
                  </a:cubicBezTo>
                  <a:lnTo>
                    <a:pt x="5888" y="34"/>
                  </a:lnTo>
                  <a:lnTo>
                    <a:pt x="6998" y="34"/>
                  </a:lnTo>
                  <a:lnTo>
                    <a:pt x="5881" y="31"/>
                  </a:lnTo>
                  <a:lnTo>
                    <a:pt x="4810" y="1708"/>
                  </a:lnTo>
                  <a:lnTo>
                    <a:pt x="2232" y="1708"/>
                  </a:lnTo>
                  <a:lnTo>
                    <a:pt x="1160" y="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6217;p42">
              <a:extLst>
                <a:ext uri="{FF2B5EF4-FFF2-40B4-BE49-F238E27FC236}">
                  <a16:creationId xmlns:a16="http://schemas.microsoft.com/office/drawing/2014/main" id="{F621B236-83ED-EC06-2E92-F9151B02F4B1}"/>
                </a:ext>
              </a:extLst>
            </p:cNvPr>
            <p:cNvSpPr/>
            <p:nvPr/>
          </p:nvSpPr>
          <p:spPr>
            <a:xfrm>
              <a:off x="1456075" y="4032575"/>
              <a:ext cx="86275" cy="27975"/>
            </a:xfrm>
            <a:custGeom>
              <a:avLst/>
              <a:gdLst/>
              <a:ahLst/>
              <a:cxnLst/>
              <a:rect l="l" t="t" r="r" b="b"/>
              <a:pathLst>
                <a:path w="3451" h="1119" extrusionOk="0">
                  <a:moveTo>
                    <a:pt x="95" y="0"/>
                  </a:moveTo>
                  <a:cubicBezTo>
                    <a:pt x="42" y="0"/>
                    <a:pt x="0" y="42"/>
                    <a:pt x="0" y="95"/>
                  </a:cubicBezTo>
                  <a:lnTo>
                    <a:pt x="0" y="1024"/>
                  </a:lnTo>
                  <a:cubicBezTo>
                    <a:pt x="0" y="1077"/>
                    <a:pt x="42" y="1119"/>
                    <a:pt x="95" y="1119"/>
                  </a:cubicBezTo>
                  <a:lnTo>
                    <a:pt x="3356" y="1119"/>
                  </a:lnTo>
                  <a:cubicBezTo>
                    <a:pt x="3409" y="1119"/>
                    <a:pt x="3451" y="1077"/>
                    <a:pt x="3451" y="1024"/>
                  </a:cubicBezTo>
                  <a:lnTo>
                    <a:pt x="3451" y="95"/>
                  </a:lnTo>
                  <a:cubicBezTo>
                    <a:pt x="3451" y="42"/>
                    <a:pt x="3409" y="0"/>
                    <a:pt x="3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6218;p42">
              <a:extLst>
                <a:ext uri="{FF2B5EF4-FFF2-40B4-BE49-F238E27FC236}">
                  <a16:creationId xmlns:a16="http://schemas.microsoft.com/office/drawing/2014/main" id="{CDC60CC6-EAC4-9363-2EE4-F9CF5E40EBED}"/>
                </a:ext>
              </a:extLst>
            </p:cNvPr>
            <p:cNvSpPr/>
            <p:nvPr/>
          </p:nvSpPr>
          <p:spPr>
            <a:xfrm>
              <a:off x="1460625" y="4037725"/>
              <a:ext cx="22600" cy="19375"/>
            </a:xfrm>
            <a:custGeom>
              <a:avLst/>
              <a:gdLst/>
              <a:ahLst/>
              <a:cxnLst/>
              <a:rect l="l" t="t" r="r" b="b"/>
              <a:pathLst>
                <a:path w="904" h="775" extrusionOk="0">
                  <a:moveTo>
                    <a:pt x="389" y="1"/>
                  </a:moveTo>
                  <a:cubicBezTo>
                    <a:pt x="191" y="1"/>
                    <a:pt x="0" y="156"/>
                    <a:pt x="0" y="388"/>
                  </a:cubicBezTo>
                  <a:cubicBezTo>
                    <a:pt x="0" y="603"/>
                    <a:pt x="174" y="774"/>
                    <a:pt x="387" y="774"/>
                  </a:cubicBezTo>
                  <a:cubicBezTo>
                    <a:pt x="732" y="774"/>
                    <a:pt x="904" y="359"/>
                    <a:pt x="660" y="115"/>
                  </a:cubicBezTo>
                  <a:cubicBezTo>
                    <a:pt x="581" y="36"/>
                    <a:pt x="484" y="1"/>
                    <a:pt x="389" y="1"/>
                  </a:cubicBezTo>
                  <a:close/>
                </a:path>
              </a:pathLst>
            </a:custGeom>
            <a:solidFill>
              <a:schemeClr val="accent3"/>
            </a:solidFill>
            <a:ln w="50" cap="flat" cmpd="sng">
              <a:solidFill>
                <a:schemeClr val="accent2"/>
              </a:solidFill>
              <a:prstDash val="solid"/>
              <a:miter lim="21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6219;p42">
              <a:extLst>
                <a:ext uri="{FF2B5EF4-FFF2-40B4-BE49-F238E27FC236}">
                  <a16:creationId xmlns:a16="http://schemas.microsoft.com/office/drawing/2014/main" id="{44DAEB7E-30DF-AA28-BC49-61808EFC893B}"/>
                </a:ext>
              </a:extLst>
            </p:cNvPr>
            <p:cNvSpPr/>
            <p:nvPr/>
          </p:nvSpPr>
          <p:spPr>
            <a:xfrm>
              <a:off x="1470300" y="4035975"/>
              <a:ext cx="11675" cy="18375"/>
            </a:xfrm>
            <a:custGeom>
              <a:avLst/>
              <a:gdLst/>
              <a:ahLst/>
              <a:cxnLst/>
              <a:rect l="l" t="t" r="r" b="b"/>
              <a:pathLst>
                <a:path w="467" h="735" extrusionOk="0">
                  <a:moveTo>
                    <a:pt x="0" y="0"/>
                  </a:moveTo>
                  <a:cubicBezTo>
                    <a:pt x="86" y="3"/>
                    <a:pt x="167" y="25"/>
                    <a:pt x="240" y="69"/>
                  </a:cubicBezTo>
                  <a:cubicBezTo>
                    <a:pt x="277" y="93"/>
                    <a:pt x="310" y="119"/>
                    <a:pt x="337" y="152"/>
                  </a:cubicBezTo>
                  <a:cubicBezTo>
                    <a:pt x="352" y="167"/>
                    <a:pt x="365" y="183"/>
                    <a:pt x="376" y="200"/>
                  </a:cubicBezTo>
                  <a:cubicBezTo>
                    <a:pt x="387" y="218"/>
                    <a:pt x="398" y="238"/>
                    <a:pt x="407" y="255"/>
                  </a:cubicBezTo>
                  <a:cubicBezTo>
                    <a:pt x="446" y="332"/>
                    <a:pt x="462" y="418"/>
                    <a:pt x="453" y="502"/>
                  </a:cubicBezTo>
                  <a:cubicBezTo>
                    <a:pt x="446" y="587"/>
                    <a:pt x="416" y="666"/>
                    <a:pt x="363" y="734"/>
                  </a:cubicBezTo>
                  <a:cubicBezTo>
                    <a:pt x="416" y="669"/>
                    <a:pt x="449" y="587"/>
                    <a:pt x="457" y="502"/>
                  </a:cubicBezTo>
                  <a:cubicBezTo>
                    <a:pt x="466" y="418"/>
                    <a:pt x="451" y="332"/>
                    <a:pt x="413" y="255"/>
                  </a:cubicBezTo>
                  <a:cubicBezTo>
                    <a:pt x="402" y="236"/>
                    <a:pt x="391" y="218"/>
                    <a:pt x="380" y="200"/>
                  </a:cubicBezTo>
                  <a:cubicBezTo>
                    <a:pt x="367" y="183"/>
                    <a:pt x="354" y="165"/>
                    <a:pt x="341" y="150"/>
                  </a:cubicBezTo>
                  <a:cubicBezTo>
                    <a:pt x="312" y="119"/>
                    <a:pt x="279" y="91"/>
                    <a:pt x="242" y="69"/>
                  </a:cubicBezTo>
                  <a:cubicBezTo>
                    <a:pt x="169" y="25"/>
                    <a:pt x="8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6220;p42">
              <a:extLst>
                <a:ext uri="{FF2B5EF4-FFF2-40B4-BE49-F238E27FC236}">
                  <a16:creationId xmlns:a16="http://schemas.microsoft.com/office/drawing/2014/main" id="{2403B997-8402-DDA0-CA6F-7B1CF9310A0F}"/>
                </a:ext>
              </a:extLst>
            </p:cNvPr>
            <p:cNvSpPr/>
            <p:nvPr/>
          </p:nvSpPr>
          <p:spPr>
            <a:xfrm>
              <a:off x="1461500" y="4038600"/>
              <a:ext cx="17550" cy="17625"/>
            </a:xfrm>
            <a:custGeom>
              <a:avLst/>
              <a:gdLst/>
              <a:ahLst/>
              <a:cxnLst/>
              <a:rect l="l" t="t" r="r" b="b"/>
              <a:pathLst>
                <a:path w="702" h="705" extrusionOk="0">
                  <a:moveTo>
                    <a:pt x="291" y="1"/>
                  </a:moveTo>
                  <a:cubicBezTo>
                    <a:pt x="278" y="3"/>
                    <a:pt x="269" y="14"/>
                    <a:pt x="273" y="25"/>
                  </a:cubicBezTo>
                  <a:lnTo>
                    <a:pt x="300" y="115"/>
                  </a:lnTo>
                  <a:cubicBezTo>
                    <a:pt x="302" y="124"/>
                    <a:pt x="297" y="135"/>
                    <a:pt x="286" y="137"/>
                  </a:cubicBezTo>
                  <a:cubicBezTo>
                    <a:pt x="273" y="142"/>
                    <a:pt x="258" y="148"/>
                    <a:pt x="245" y="155"/>
                  </a:cubicBezTo>
                  <a:cubicBezTo>
                    <a:pt x="242" y="156"/>
                    <a:pt x="239" y="157"/>
                    <a:pt x="236" y="157"/>
                  </a:cubicBezTo>
                  <a:cubicBezTo>
                    <a:pt x="230" y="157"/>
                    <a:pt x="226" y="154"/>
                    <a:pt x="223" y="148"/>
                  </a:cubicBezTo>
                  <a:lnTo>
                    <a:pt x="176" y="65"/>
                  </a:lnTo>
                  <a:cubicBezTo>
                    <a:pt x="172" y="59"/>
                    <a:pt x="166" y="56"/>
                    <a:pt x="160" y="56"/>
                  </a:cubicBezTo>
                  <a:cubicBezTo>
                    <a:pt x="155" y="56"/>
                    <a:pt x="151" y="58"/>
                    <a:pt x="148" y="60"/>
                  </a:cubicBezTo>
                  <a:lnTo>
                    <a:pt x="104" y="104"/>
                  </a:lnTo>
                  <a:lnTo>
                    <a:pt x="60" y="150"/>
                  </a:lnTo>
                  <a:cubicBezTo>
                    <a:pt x="51" y="157"/>
                    <a:pt x="53" y="170"/>
                    <a:pt x="64" y="177"/>
                  </a:cubicBezTo>
                  <a:lnTo>
                    <a:pt x="146" y="223"/>
                  </a:lnTo>
                  <a:cubicBezTo>
                    <a:pt x="154" y="227"/>
                    <a:pt x="159" y="238"/>
                    <a:pt x="154" y="247"/>
                  </a:cubicBezTo>
                  <a:cubicBezTo>
                    <a:pt x="146" y="260"/>
                    <a:pt x="141" y="273"/>
                    <a:pt x="137" y="289"/>
                  </a:cubicBezTo>
                  <a:cubicBezTo>
                    <a:pt x="133" y="296"/>
                    <a:pt x="127" y="300"/>
                    <a:pt x="119" y="300"/>
                  </a:cubicBezTo>
                  <a:cubicBezTo>
                    <a:pt x="118" y="300"/>
                    <a:pt x="116" y="300"/>
                    <a:pt x="115" y="300"/>
                  </a:cubicBezTo>
                  <a:lnTo>
                    <a:pt x="23" y="273"/>
                  </a:lnTo>
                  <a:cubicBezTo>
                    <a:pt x="21" y="273"/>
                    <a:pt x="20" y="273"/>
                    <a:pt x="19" y="273"/>
                  </a:cubicBezTo>
                  <a:cubicBezTo>
                    <a:pt x="9" y="273"/>
                    <a:pt x="1" y="281"/>
                    <a:pt x="1" y="291"/>
                  </a:cubicBezTo>
                  <a:lnTo>
                    <a:pt x="1" y="416"/>
                  </a:lnTo>
                  <a:cubicBezTo>
                    <a:pt x="1" y="426"/>
                    <a:pt x="9" y="434"/>
                    <a:pt x="19" y="434"/>
                  </a:cubicBezTo>
                  <a:cubicBezTo>
                    <a:pt x="20" y="434"/>
                    <a:pt x="21" y="434"/>
                    <a:pt x="23" y="434"/>
                  </a:cubicBezTo>
                  <a:lnTo>
                    <a:pt x="115" y="408"/>
                  </a:lnTo>
                  <a:cubicBezTo>
                    <a:pt x="116" y="407"/>
                    <a:pt x="118" y="407"/>
                    <a:pt x="119" y="407"/>
                  </a:cubicBezTo>
                  <a:cubicBezTo>
                    <a:pt x="127" y="407"/>
                    <a:pt x="133" y="411"/>
                    <a:pt x="137" y="419"/>
                  </a:cubicBezTo>
                  <a:cubicBezTo>
                    <a:pt x="141" y="434"/>
                    <a:pt x="146" y="447"/>
                    <a:pt x="154" y="460"/>
                  </a:cubicBezTo>
                  <a:cubicBezTo>
                    <a:pt x="159" y="469"/>
                    <a:pt x="154" y="480"/>
                    <a:pt x="146" y="484"/>
                  </a:cubicBezTo>
                  <a:lnTo>
                    <a:pt x="64" y="531"/>
                  </a:lnTo>
                  <a:cubicBezTo>
                    <a:pt x="53" y="535"/>
                    <a:pt x="51" y="550"/>
                    <a:pt x="60" y="557"/>
                  </a:cubicBezTo>
                  <a:lnTo>
                    <a:pt x="104" y="601"/>
                  </a:lnTo>
                  <a:lnTo>
                    <a:pt x="148" y="645"/>
                  </a:lnTo>
                  <a:cubicBezTo>
                    <a:pt x="152" y="649"/>
                    <a:pt x="156" y="650"/>
                    <a:pt x="161" y="650"/>
                  </a:cubicBezTo>
                  <a:cubicBezTo>
                    <a:pt x="167" y="650"/>
                    <a:pt x="173" y="648"/>
                    <a:pt x="176" y="643"/>
                  </a:cubicBezTo>
                  <a:lnTo>
                    <a:pt x="223" y="559"/>
                  </a:lnTo>
                  <a:cubicBezTo>
                    <a:pt x="226" y="553"/>
                    <a:pt x="230" y="550"/>
                    <a:pt x="236" y="550"/>
                  </a:cubicBezTo>
                  <a:cubicBezTo>
                    <a:pt x="239" y="550"/>
                    <a:pt x="242" y="551"/>
                    <a:pt x="245" y="553"/>
                  </a:cubicBezTo>
                  <a:cubicBezTo>
                    <a:pt x="258" y="559"/>
                    <a:pt x="273" y="566"/>
                    <a:pt x="286" y="570"/>
                  </a:cubicBezTo>
                  <a:cubicBezTo>
                    <a:pt x="297" y="572"/>
                    <a:pt x="302" y="583"/>
                    <a:pt x="300" y="592"/>
                  </a:cubicBezTo>
                  <a:lnTo>
                    <a:pt x="273" y="682"/>
                  </a:lnTo>
                  <a:cubicBezTo>
                    <a:pt x="269" y="693"/>
                    <a:pt x="278" y="704"/>
                    <a:pt x="291" y="704"/>
                  </a:cubicBezTo>
                  <a:lnTo>
                    <a:pt x="414" y="704"/>
                  </a:lnTo>
                  <a:cubicBezTo>
                    <a:pt x="427" y="704"/>
                    <a:pt x="436" y="693"/>
                    <a:pt x="431" y="682"/>
                  </a:cubicBezTo>
                  <a:lnTo>
                    <a:pt x="405" y="592"/>
                  </a:lnTo>
                  <a:cubicBezTo>
                    <a:pt x="403" y="583"/>
                    <a:pt x="407" y="572"/>
                    <a:pt x="416" y="570"/>
                  </a:cubicBezTo>
                  <a:cubicBezTo>
                    <a:pt x="431" y="566"/>
                    <a:pt x="445" y="559"/>
                    <a:pt x="458" y="553"/>
                  </a:cubicBezTo>
                  <a:cubicBezTo>
                    <a:pt x="461" y="551"/>
                    <a:pt x="464" y="550"/>
                    <a:pt x="467" y="550"/>
                  </a:cubicBezTo>
                  <a:cubicBezTo>
                    <a:pt x="473" y="550"/>
                    <a:pt x="479" y="553"/>
                    <a:pt x="482" y="559"/>
                  </a:cubicBezTo>
                  <a:lnTo>
                    <a:pt x="528" y="643"/>
                  </a:lnTo>
                  <a:cubicBezTo>
                    <a:pt x="531" y="648"/>
                    <a:pt x="536" y="650"/>
                    <a:pt x="541" y="650"/>
                  </a:cubicBezTo>
                  <a:cubicBezTo>
                    <a:pt x="546" y="650"/>
                    <a:pt x="551" y="649"/>
                    <a:pt x="554" y="645"/>
                  </a:cubicBezTo>
                  <a:lnTo>
                    <a:pt x="598" y="601"/>
                  </a:lnTo>
                  <a:lnTo>
                    <a:pt x="642" y="557"/>
                  </a:lnTo>
                  <a:cubicBezTo>
                    <a:pt x="651" y="548"/>
                    <a:pt x="649" y="535"/>
                    <a:pt x="640" y="531"/>
                  </a:cubicBezTo>
                  <a:lnTo>
                    <a:pt x="557" y="484"/>
                  </a:lnTo>
                  <a:cubicBezTo>
                    <a:pt x="548" y="480"/>
                    <a:pt x="546" y="469"/>
                    <a:pt x="550" y="460"/>
                  </a:cubicBezTo>
                  <a:cubicBezTo>
                    <a:pt x="557" y="447"/>
                    <a:pt x="563" y="434"/>
                    <a:pt x="568" y="419"/>
                  </a:cubicBezTo>
                  <a:cubicBezTo>
                    <a:pt x="569" y="411"/>
                    <a:pt x="577" y="407"/>
                    <a:pt x="585" y="407"/>
                  </a:cubicBezTo>
                  <a:cubicBezTo>
                    <a:pt x="587" y="407"/>
                    <a:pt x="588" y="407"/>
                    <a:pt x="590" y="408"/>
                  </a:cubicBezTo>
                  <a:lnTo>
                    <a:pt x="680" y="434"/>
                  </a:lnTo>
                  <a:cubicBezTo>
                    <a:pt x="681" y="434"/>
                    <a:pt x="682" y="434"/>
                    <a:pt x="683" y="434"/>
                  </a:cubicBezTo>
                  <a:cubicBezTo>
                    <a:pt x="693" y="434"/>
                    <a:pt x="702" y="426"/>
                    <a:pt x="702" y="416"/>
                  </a:cubicBezTo>
                  <a:lnTo>
                    <a:pt x="702" y="291"/>
                  </a:lnTo>
                  <a:cubicBezTo>
                    <a:pt x="702" y="281"/>
                    <a:pt x="693" y="273"/>
                    <a:pt x="683" y="273"/>
                  </a:cubicBezTo>
                  <a:cubicBezTo>
                    <a:pt x="682" y="273"/>
                    <a:pt x="681" y="273"/>
                    <a:pt x="680" y="273"/>
                  </a:cubicBezTo>
                  <a:lnTo>
                    <a:pt x="590" y="300"/>
                  </a:lnTo>
                  <a:cubicBezTo>
                    <a:pt x="588" y="300"/>
                    <a:pt x="587" y="300"/>
                    <a:pt x="585" y="300"/>
                  </a:cubicBezTo>
                  <a:cubicBezTo>
                    <a:pt x="577" y="300"/>
                    <a:pt x="569" y="296"/>
                    <a:pt x="568" y="289"/>
                  </a:cubicBezTo>
                  <a:cubicBezTo>
                    <a:pt x="563" y="273"/>
                    <a:pt x="557" y="260"/>
                    <a:pt x="550" y="247"/>
                  </a:cubicBezTo>
                  <a:cubicBezTo>
                    <a:pt x="546" y="238"/>
                    <a:pt x="548" y="227"/>
                    <a:pt x="557" y="223"/>
                  </a:cubicBezTo>
                  <a:lnTo>
                    <a:pt x="640" y="177"/>
                  </a:lnTo>
                  <a:cubicBezTo>
                    <a:pt x="649" y="170"/>
                    <a:pt x="651" y="157"/>
                    <a:pt x="642" y="150"/>
                  </a:cubicBezTo>
                  <a:lnTo>
                    <a:pt x="598" y="104"/>
                  </a:lnTo>
                  <a:lnTo>
                    <a:pt x="554" y="60"/>
                  </a:lnTo>
                  <a:cubicBezTo>
                    <a:pt x="552" y="58"/>
                    <a:pt x="548" y="56"/>
                    <a:pt x="544" y="56"/>
                  </a:cubicBezTo>
                  <a:cubicBezTo>
                    <a:pt x="537" y="56"/>
                    <a:pt x="531" y="59"/>
                    <a:pt x="528" y="65"/>
                  </a:cubicBezTo>
                  <a:lnTo>
                    <a:pt x="482" y="148"/>
                  </a:lnTo>
                  <a:cubicBezTo>
                    <a:pt x="479" y="154"/>
                    <a:pt x="473" y="157"/>
                    <a:pt x="467" y="157"/>
                  </a:cubicBezTo>
                  <a:cubicBezTo>
                    <a:pt x="464" y="157"/>
                    <a:pt x="461" y="156"/>
                    <a:pt x="458" y="155"/>
                  </a:cubicBezTo>
                  <a:cubicBezTo>
                    <a:pt x="445" y="148"/>
                    <a:pt x="431" y="142"/>
                    <a:pt x="416" y="137"/>
                  </a:cubicBezTo>
                  <a:cubicBezTo>
                    <a:pt x="407" y="135"/>
                    <a:pt x="403" y="124"/>
                    <a:pt x="405" y="115"/>
                  </a:cubicBezTo>
                  <a:lnTo>
                    <a:pt x="431" y="25"/>
                  </a:lnTo>
                  <a:cubicBezTo>
                    <a:pt x="436" y="14"/>
                    <a:pt x="427" y="1"/>
                    <a:pt x="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6221;p42">
              <a:extLst>
                <a:ext uri="{FF2B5EF4-FFF2-40B4-BE49-F238E27FC236}">
                  <a16:creationId xmlns:a16="http://schemas.microsoft.com/office/drawing/2014/main" id="{1441D21A-689D-6136-679E-0B754945BD48}"/>
                </a:ext>
              </a:extLst>
            </p:cNvPr>
            <p:cNvSpPr/>
            <p:nvPr/>
          </p:nvSpPr>
          <p:spPr>
            <a:xfrm>
              <a:off x="1465250" y="4044600"/>
              <a:ext cx="9125" cy="6925"/>
            </a:xfrm>
            <a:custGeom>
              <a:avLst/>
              <a:gdLst/>
              <a:ahLst/>
              <a:cxnLst/>
              <a:rect l="l" t="t" r="r" b="b"/>
              <a:pathLst>
                <a:path w="365" h="277" extrusionOk="0">
                  <a:moveTo>
                    <a:pt x="79" y="0"/>
                  </a:moveTo>
                  <a:lnTo>
                    <a:pt x="79" y="0"/>
                  </a:lnTo>
                  <a:cubicBezTo>
                    <a:pt x="0" y="84"/>
                    <a:pt x="31" y="222"/>
                    <a:pt x="139" y="264"/>
                  </a:cubicBezTo>
                  <a:cubicBezTo>
                    <a:pt x="159" y="273"/>
                    <a:pt x="180" y="277"/>
                    <a:pt x="201" y="277"/>
                  </a:cubicBezTo>
                  <a:cubicBezTo>
                    <a:pt x="287" y="277"/>
                    <a:pt x="363" y="207"/>
                    <a:pt x="365" y="115"/>
                  </a:cubicBezTo>
                  <a:lnTo>
                    <a:pt x="365" y="115"/>
                  </a:lnTo>
                  <a:cubicBezTo>
                    <a:pt x="334" y="150"/>
                    <a:pt x="290" y="170"/>
                    <a:pt x="244" y="172"/>
                  </a:cubicBezTo>
                  <a:cubicBezTo>
                    <a:pt x="152" y="172"/>
                    <a:pt x="79" y="97"/>
                    <a:pt x="79" y="7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6222;p42">
              <a:extLst>
                <a:ext uri="{FF2B5EF4-FFF2-40B4-BE49-F238E27FC236}">
                  <a16:creationId xmlns:a16="http://schemas.microsoft.com/office/drawing/2014/main" id="{751EB8F4-8E16-A415-B606-CAB3C92D23A5}"/>
                </a:ext>
              </a:extLst>
            </p:cNvPr>
            <p:cNvSpPr/>
            <p:nvPr/>
          </p:nvSpPr>
          <p:spPr>
            <a:xfrm>
              <a:off x="1516675" y="4037725"/>
              <a:ext cx="22600" cy="19375"/>
            </a:xfrm>
            <a:custGeom>
              <a:avLst/>
              <a:gdLst/>
              <a:ahLst/>
              <a:cxnLst/>
              <a:rect l="l" t="t" r="r" b="b"/>
              <a:pathLst>
                <a:path w="904" h="775" extrusionOk="0">
                  <a:moveTo>
                    <a:pt x="389" y="1"/>
                  </a:moveTo>
                  <a:cubicBezTo>
                    <a:pt x="190" y="1"/>
                    <a:pt x="0" y="156"/>
                    <a:pt x="0" y="388"/>
                  </a:cubicBezTo>
                  <a:cubicBezTo>
                    <a:pt x="0" y="603"/>
                    <a:pt x="172" y="774"/>
                    <a:pt x="387" y="774"/>
                  </a:cubicBezTo>
                  <a:cubicBezTo>
                    <a:pt x="730" y="774"/>
                    <a:pt x="903" y="359"/>
                    <a:pt x="660" y="115"/>
                  </a:cubicBezTo>
                  <a:cubicBezTo>
                    <a:pt x="581" y="36"/>
                    <a:pt x="484" y="1"/>
                    <a:pt x="389" y="1"/>
                  </a:cubicBezTo>
                  <a:close/>
                </a:path>
              </a:pathLst>
            </a:custGeom>
            <a:solidFill>
              <a:schemeClr val="accent3"/>
            </a:solidFill>
            <a:ln w="50" cap="flat" cmpd="sng">
              <a:solidFill>
                <a:schemeClr val="accent2"/>
              </a:solidFill>
              <a:prstDash val="solid"/>
              <a:miter lim="21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6223;p42">
              <a:extLst>
                <a:ext uri="{FF2B5EF4-FFF2-40B4-BE49-F238E27FC236}">
                  <a16:creationId xmlns:a16="http://schemas.microsoft.com/office/drawing/2014/main" id="{57EC88DC-0D30-81E9-CD9A-C0990D5EF7FB}"/>
                </a:ext>
              </a:extLst>
            </p:cNvPr>
            <p:cNvSpPr/>
            <p:nvPr/>
          </p:nvSpPr>
          <p:spPr>
            <a:xfrm>
              <a:off x="1526325" y="4035975"/>
              <a:ext cx="11625" cy="18375"/>
            </a:xfrm>
            <a:custGeom>
              <a:avLst/>
              <a:gdLst/>
              <a:ahLst/>
              <a:cxnLst/>
              <a:rect l="l" t="t" r="r" b="b"/>
              <a:pathLst>
                <a:path w="465" h="735" extrusionOk="0">
                  <a:moveTo>
                    <a:pt x="1" y="0"/>
                  </a:moveTo>
                  <a:cubicBezTo>
                    <a:pt x="84" y="3"/>
                    <a:pt x="168" y="25"/>
                    <a:pt x="241" y="69"/>
                  </a:cubicBezTo>
                  <a:cubicBezTo>
                    <a:pt x="276" y="93"/>
                    <a:pt x="309" y="119"/>
                    <a:pt x="337" y="152"/>
                  </a:cubicBezTo>
                  <a:cubicBezTo>
                    <a:pt x="350" y="167"/>
                    <a:pt x="364" y="183"/>
                    <a:pt x="377" y="200"/>
                  </a:cubicBezTo>
                  <a:cubicBezTo>
                    <a:pt x="388" y="218"/>
                    <a:pt x="399" y="238"/>
                    <a:pt x="408" y="255"/>
                  </a:cubicBezTo>
                  <a:cubicBezTo>
                    <a:pt x="445" y="332"/>
                    <a:pt x="460" y="418"/>
                    <a:pt x="454" y="502"/>
                  </a:cubicBezTo>
                  <a:cubicBezTo>
                    <a:pt x="445" y="587"/>
                    <a:pt x="414" y="666"/>
                    <a:pt x="364" y="734"/>
                  </a:cubicBezTo>
                  <a:cubicBezTo>
                    <a:pt x="416" y="669"/>
                    <a:pt x="447" y="587"/>
                    <a:pt x="456" y="502"/>
                  </a:cubicBezTo>
                  <a:cubicBezTo>
                    <a:pt x="465" y="418"/>
                    <a:pt x="449" y="332"/>
                    <a:pt x="412" y="255"/>
                  </a:cubicBezTo>
                  <a:cubicBezTo>
                    <a:pt x="403" y="236"/>
                    <a:pt x="392" y="218"/>
                    <a:pt x="379" y="200"/>
                  </a:cubicBezTo>
                  <a:cubicBezTo>
                    <a:pt x="368" y="183"/>
                    <a:pt x="355" y="165"/>
                    <a:pt x="339" y="150"/>
                  </a:cubicBezTo>
                  <a:cubicBezTo>
                    <a:pt x="311" y="119"/>
                    <a:pt x="278" y="91"/>
                    <a:pt x="243" y="69"/>
                  </a:cubicBezTo>
                  <a:cubicBezTo>
                    <a:pt x="170" y="25"/>
                    <a:pt x="8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6224;p42">
              <a:extLst>
                <a:ext uri="{FF2B5EF4-FFF2-40B4-BE49-F238E27FC236}">
                  <a16:creationId xmlns:a16="http://schemas.microsoft.com/office/drawing/2014/main" id="{85E78FFB-01D0-E4B4-0402-75B154257202}"/>
                </a:ext>
              </a:extLst>
            </p:cNvPr>
            <p:cNvSpPr/>
            <p:nvPr/>
          </p:nvSpPr>
          <p:spPr>
            <a:xfrm>
              <a:off x="1517500" y="4038600"/>
              <a:ext cx="17550" cy="17625"/>
            </a:xfrm>
            <a:custGeom>
              <a:avLst/>
              <a:gdLst/>
              <a:ahLst/>
              <a:cxnLst/>
              <a:rect l="l" t="t" r="r" b="b"/>
              <a:pathLst>
                <a:path w="702" h="705" extrusionOk="0">
                  <a:moveTo>
                    <a:pt x="288" y="1"/>
                  </a:moveTo>
                  <a:cubicBezTo>
                    <a:pt x="277" y="3"/>
                    <a:pt x="268" y="14"/>
                    <a:pt x="270" y="25"/>
                  </a:cubicBezTo>
                  <a:lnTo>
                    <a:pt x="299" y="115"/>
                  </a:lnTo>
                  <a:cubicBezTo>
                    <a:pt x="301" y="124"/>
                    <a:pt x="297" y="135"/>
                    <a:pt x="288" y="137"/>
                  </a:cubicBezTo>
                  <a:cubicBezTo>
                    <a:pt x="273" y="142"/>
                    <a:pt x="259" y="148"/>
                    <a:pt x="246" y="155"/>
                  </a:cubicBezTo>
                  <a:cubicBezTo>
                    <a:pt x="243" y="156"/>
                    <a:pt x="240" y="157"/>
                    <a:pt x="237" y="157"/>
                  </a:cubicBezTo>
                  <a:cubicBezTo>
                    <a:pt x="231" y="157"/>
                    <a:pt x="225" y="154"/>
                    <a:pt x="222" y="148"/>
                  </a:cubicBezTo>
                  <a:lnTo>
                    <a:pt x="176" y="65"/>
                  </a:lnTo>
                  <a:cubicBezTo>
                    <a:pt x="172" y="59"/>
                    <a:pt x="166" y="56"/>
                    <a:pt x="159" y="56"/>
                  </a:cubicBezTo>
                  <a:cubicBezTo>
                    <a:pt x="155" y="56"/>
                    <a:pt x="151" y="58"/>
                    <a:pt x="147" y="60"/>
                  </a:cubicBezTo>
                  <a:lnTo>
                    <a:pt x="103" y="104"/>
                  </a:lnTo>
                  <a:lnTo>
                    <a:pt x="59" y="150"/>
                  </a:lnTo>
                  <a:cubicBezTo>
                    <a:pt x="53" y="157"/>
                    <a:pt x="55" y="170"/>
                    <a:pt x="64" y="177"/>
                  </a:cubicBezTo>
                  <a:lnTo>
                    <a:pt x="147" y="223"/>
                  </a:lnTo>
                  <a:cubicBezTo>
                    <a:pt x="154" y="227"/>
                    <a:pt x="158" y="238"/>
                    <a:pt x="154" y="247"/>
                  </a:cubicBezTo>
                  <a:cubicBezTo>
                    <a:pt x="147" y="260"/>
                    <a:pt x="141" y="273"/>
                    <a:pt x="136" y="289"/>
                  </a:cubicBezTo>
                  <a:cubicBezTo>
                    <a:pt x="135" y="296"/>
                    <a:pt x="127" y="300"/>
                    <a:pt x="119" y="300"/>
                  </a:cubicBezTo>
                  <a:cubicBezTo>
                    <a:pt x="118" y="300"/>
                    <a:pt x="116" y="300"/>
                    <a:pt x="114" y="300"/>
                  </a:cubicBezTo>
                  <a:lnTo>
                    <a:pt x="24" y="273"/>
                  </a:lnTo>
                  <a:cubicBezTo>
                    <a:pt x="23" y="273"/>
                    <a:pt x="22" y="273"/>
                    <a:pt x="21" y="273"/>
                  </a:cubicBezTo>
                  <a:cubicBezTo>
                    <a:pt x="11" y="273"/>
                    <a:pt x="0" y="281"/>
                    <a:pt x="0" y="291"/>
                  </a:cubicBezTo>
                  <a:lnTo>
                    <a:pt x="0" y="416"/>
                  </a:lnTo>
                  <a:cubicBezTo>
                    <a:pt x="0" y="426"/>
                    <a:pt x="11" y="434"/>
                    <a:pt x="21" y="434"/>
                  </a:cubicBezTo>
                  <a:cubicBezTo>
                    <a:pt x="22" y="434"/>
                    <a:pt x="23" y="434"/>
                    <a:pt x="24" y="434"/>
                  </a:cubicBezTo>
                  <a:lnTo>
                    <a:pt x="114" y="408"/>
                  </a:lnTo>
                  <a:cubicBezTo>
                    <a:pt x="116" y="407"/>
                    <a:pt x="117" y="407"/>
                    <a:pt x="119" y="407"/>
                  </a:cubicBezTo>
                  <a:cubicBezTo>
                    <a:pt x="126" y="407"/>
                    <a:pt x="133" y="411"/>
                    <a:pt x="136" y="419"/>
                  </a:cubicBezTo>
                  <a:cubicBezTo>
                    <a:pt x="141" y="434"/>
                    <a:pt x="147" y="447"/>
                    <a:pt x="154" y="460"/>
                  </a:cubicBezTo>
                  <a:cubicBezTo>
                    <a:pt x="158" y="469"/>
                    <a:pt x="154" y="480"/>
                    <a:pt x="147" y="484"/>
                  </a:cubicBezTo>
                  <a:lnTo>
                    <a:pt x="64" y="531"/>
                  </a:lnTo>
                  <a:cubicBezTo>
                    <a:pt x="55" y="535"/>
                    <a:pt x="53" y="548"/>
                    <a:pt x="59" y="557"/>
                  </a:cubicBezTo>
                  <a:lnTo>
                    <a:pt x="103" y="601"/>
                  </a:lnTo>
                  <a:lnTo>
                    <a:pt x="147" y="645"/>
                  </a:lnTo>
                  <a:cubicBezTo>
                    <a:pt x="151" y="649"/>
                    <a:pt x="156" y="650"/>
                    <a:pt x="161" y="650"/>
                  </a:cubicBezTo>
                  <a:cubicBezTo>
                    <a:pt x="166" y="650"/>
                    <a:pt x="172" y="648"/>
                    <a:pt x="176" y="643"/>
                  </a:cubicBezTo>
                  <a:lnTo>
                    <a:pt x="222" y="559"/>
                  </a:lnTo>
                  <a:cubicBezTo>
                    <a:pt x="225" y="553"/>
                    <a:pt x="231" y="550"/>
                    <a:pt x="237" y="550"/>
                  </a:cubicBezTo>
                  <a:cubicBezTo>
                    <a:pt x="240" y="550"/>
                    <a:pt x="243" y="551"/>
                    <a:pt x="246" y="553"/>
                  </a:cubicBezTo>
                  <a:cubicBezTo>
                    <a:pt x="259" y="559"/>
                    <a:pt x="273" y="566"/>
                    <a:pt x="288" y="570"/>
                  </a:cubicBezTo>
                  <a:cubicBezTo>
                    <a:pt x="297" y="572"/>
                    <a:pt x="301" y="583"/>
                    <a:pt x="299" y="592"/>
                  </a:cubicBezTo>
                  <a:lnTo>
                    <a:pt x="270" y="682"/>
                  </a:lnTo>
                  <a:cubicBezTo>
                    <a:pt x="268" y="693"/>
                    <a:pt x="277" y="704"/>
                    <a:pt x="288" y="704"/>
                  </a:cubicBezTo>
                  <a:lnTo>
                    <a:pt x="413" y="704"/>
                  </a:lnTo>
                  <a:cubicBezTo>
                    <a:pt x="424" y="704"/>
                    <a:pt x="433" y="693"/>
                    <a:pt x="431" y="682"/>
                  </a:cubicBezTo>
                  <a:lnTo>
                    <a:pt x="405" y="592"/>
                  </a:lnTo>
                  <a:cubicBezTo>
                    <a:pt x="400" y="583"/>
                    <a:pt x="407" y="572"/>
                    <a:pt x="416" y="570"/>
                  </a:cubicBezTo>
                  <a:cubicBezTo>
                    <a:pt x="429" y="566"/>
                    <a:pt x="444" y="559"/>
                    <a:pt x="457" y="553"/>
                  </a:cubicBezTo>
                  <a:cubicBezTo>
                    <a:pt x="460" y="551"/>
                    <a:pt x="463" y="550"/>
                    <a:pt x="466" y="550"/>
                  </a:cubicBezTo>
                  <a:cubicBezTo>
                    <a:pt x="472" y="550"/>
                    <a:pt x="477" y="553"/>
                    <a:pt x="481" y="559"/>
                  </a:cubicBezTo>
                  <a:lnTo>
                    <a:pt x="528" y="643"/>
                  </a:lnTo>
                  <a:cubicBezTo>
                    <a:pt x="530" y="648"/>
                    <a:pt x="535" y="650"/>
                    <a:pt x="541" y="650"/>
                  </a:cubicBezTo>
                  <a:cubicBezTo>
                    <a:pt x="545" y="650"/>
                    <a:pt x="550" y="649"/>
                    <a:pt x="554" y="645"/>
                  </a:cubicBezTo>
                  <a:lnTo>
                    <a:pt x="598" y="601"/>
                  </a:lnTo>
                  <a:lnTo>
                    <a:pt x="642" y="557"/>
                  </a:lnTo>
                  <a:cubicBezTo>
                    <a:pt x="651" y="550"/>
                    <a:pt x="648" y="535"/>
                    <a:pt x="637" y="531"/>
                  </a:cubicBezTo>
                  <a:lnTo>
                    <a:pt x="556" y="484"/>
                  </a:lnTo>
                  <a:cubicBezTo>
                    <a:pt x="547" y="480"/>
                    <a:pt x="545" y="469"/>
                    <a:pt x="550" y="460"/>
                  </a:cubicBezTo>
                  <a:cubicBezTo>
                    <a:pt x="556" y="447"/>
                    <a:pt x="563" y="434"/>
                    <a:pt x="567" y="419"/>
                  </a:cubicBezTo>
                  <a:cubicBezTo>
                    <a:pt x="569" y="411"/>
                    <a:pt x="575" y="407"/>
                    <a:pt x="582" y="407"/>
                  </a:cubicBezTo>
                  <a:cubicBezTo>
                    <a:pt x="584" y="407"/>
                    <a:pt x="585" y="407"/>
                    <a:pt x="587" y="408"/>
                  </a:cubicBezTo>
                  <a:lnTo>
                    <a:pt x="679" y="434"/>
                  </a:lnTo>
                  <a:cubicBezTo>
                    <a:pt x="680" y="434"/>
                    <a:pt x="682" y="434"/>
                    <a:pt x="683" y="434"/>
                  </a:cubicBezTo>
                  <a:cubicBezTo>
                    <a:pt x="692" y="434"/>
                    <a:pt x="701" y="426"/>
                    <a:pt x="701" y="416"/>
                  </a:cubicBezTo>
                  <a:lnTo>
                    <a:pt x="701" y="291"/>
                  </a:lnTo>
                  <a:cubicBezTo>
                    <a:pt x="701" y="281"/>
                    <a:pt x="692" y="273"/>
                    <a:pt x="683" y="273"/>
                  </a:cubicBezTo>
                  <a:cubicBezTo>
                    <a:pt x="682" y="273"/>
                    <a:pt x="680" y="273"/>
                    <a:pt x="679" y="273"/>
                  </a:cubicBezTo>
                  <a:lnTo>
                    <a:pt x="587" y="300"/>
                  </a:lnTo>
                  <a:cubicBezTo>
                    <a:pt x="585" y="300"/>
                    <a:pt x="584" y="300"/>
                    <a:pt x="582" y="300"/>
                  </a:cubicBezTo>
                  <a:cubicBezTo>
                    <a:pt x="575" y="300"/>
                    <a:pt x="569" y="296"/>
                    <a:pt x="567" y="289"/>
                  </a:cubicBezTo>
                  <a:cubicBezTo>
                    <a:pt x="563" y="273"/>
                    <a:pt x="556" y="260"/>
                    <a:pt x="550" y="247"/>
                  </a:cubicBezTo>
                  <a:cubicBezTo>
                    <a:pt x="545" y="238"/>
                    <a:pt x="547" y="227"/>
                    <a:pt x="556" y="223"/>
                  </a:cubicBezTo>
                  <a:lnTo>
                    <a:pt x="637" y="177"/>
                  </a:lnTo>
                  <a:cubicBezTo>
                    <a:pt x="648" y="170"/>
                    <a:pt x="651" y="157"/>
                    <a:pt x="642" y="150"/>
                  </a:cubicBezTo>
                  <a:lnTo>
                    <a:pt x="598" y="104"/>
                  </a:lnTo>
                  <a:lnTo>
                    <a:pt x="554" y="60"/>
                  </a:lnTo>
                  <a:cubicBezTo>
                    <a:pt x="551" y="58"/>
                    <a:pt x="546" y="56"/>
                    <a:pt x="542" y="56"/>
                  </a:cubicBezTo>
                  <a:cubicBezTo>
                    <a:pt x="536" y="56"/>
                    <a:pt x="530" y="59"/>
                    <a:pt x="528" y="65"/>
                  </a:cubicBezTo>
                  <a:lnTo>
                    <a:pt x="481" y="148"/>
                  </a:lnTo>
                  <a:cubicBezTo>
                    <a:pt x="477" y="154"/>
                    <a:pt x="472" y="157"/>
                    <a:pt x="466" y="157"/>
                  </a:cubicBezTo>
                  <a:cubicBezTo>
                    <a:pt x="463" y="157"/>
                    <a:pt x="460" y="156"/>
                    <a:pt x="457" y="155"/>
                  </a:cubicBezTo>
                  <a:cubicBezTo>
                    <a:pt x="444" y="148"/>
                    <a:pt x="429" y="142"/>
                    <a:pt x="416" y="137"/>
                  </a:cubicBezTo>
                  <a:cubicBezTo>
                    <a:pt x="407" y="135"/>
                    <a:pt x="400" y="124"/>
                    <a:pt x="405" y="115"/>
                  </a:cubicBezTo>
                  <a:lnTo>
                    <a:pt x="431" y="25"/>
                  </a:lnTo>
                  <a:cubicBezTo>
                    <a:pt x="433" y="14"/>
                    <a:pt x="427" y="3"/>
                    <a:pt x="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6225;p42">
              <a:extLst>
                <a:ext uri="{FF2B5EF4-FFF2-40B4-BE49-F238E27FC236}">
                  <a16:creationId xmlns:a16="http://schemas.microsoft.com/office/drawing/2014/main" id="{5A832E11-93AE-55EF-10D6-53ADDBF8533D}"/>
                </a:ext>
              </a:extLst>
            </p:cNvPr>
            <p:cNvSpPr/>
            <p:nvPr/>
          </p:nvSpPr>
          <p:spPr>
            <a:xfrm>
              <a:off x="1522225" y="4044600"/>
              <a:ext cx="8200" cy="6375"/>
            </a:xfrm>
            <a:custGeom>
              <a:avLst/>
              <a:gdLst/>
              <a:ahLst/>
              <a:cxnLst/>
              <a:rect l="l" t="t" r="r" b="b"/>
              <a:pathLst>
                <a:path w="328" h="255" extrusionOk="0">
                  <a:moveTo>
                    <a:pt x="42" y="0"/>
                  </a:moveTo>
                  <a:cubicBezTo>
                    <a:pt x="16" y="29"/>
                    <a:pt x="0" y="69"/>
                    <a:pt x="0" y="108"/>
                  </a:cubicBezTo>
                  <a:cubicBezTo>
                    <a:pt x="10" y="205"/>
                    <a:pt x="87" y="255"/>
                    <a:pt x="165" y="255"/>
                  </a:cubicBezTo>
                  <a:cubicBezTo>
                    <a:pt x="239" y="255"/>
                    <a:pt x="314" y="209"/>
                    <a:pt x="328" y="115"/>
                  </a:cubicBezTo>
                  <a:lnTo>
                    <a:pt x="328" y="115"/>
                  </a:lnTo>
                  <a:cubicBezTo>
                    <a:pt x="297" y="150"/>
                    <a:pt x="251" y="170"/>
                    <a:pt x="205" y="172"/>
                  </a:cubicBezTo>
                  <a:cubicBezTo>
                    <a:pt x="114" y="170"/>
                    <a:pt x="42" y="97"/>
                    <a:pt x="42" y="7"/>
                  </a:cubicBezTo>
                  <a:cubicBezTo>
                    <a:pt x="42" y="5"/>
                    <a:pt x="42" y="3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6226;p42">
              <a:extLst>
                <a:ext uri="{FF2B5EF4-FFF2-40B4-BE49-F238E27FC236}">
                  <a16:creationId xmlns:a16="http://schemas.microsoft.com/office/drawing/2014/main" id="{D18DD579-9678-B3E9-8CAF-DA61FF35A541}"/>
                </a:ext>
              </a:extLst>
            </p:cNvPr>
            <p:cNvSpPr/>
            <p:nvPr/>
          </p:nvSpPr>
          <p:spPr>
            <a:xfrm>
              <a:off x="1486775" y="4040975"/>
              <a:ext cx="24850" cy="12050"/>
            </a:xfrm>
            <a:custGeom>
              <a:avLst/>
              <a:gdLst/>
              <a:ahLst/>
              <a:cxnLst/>
              <a:rect l="l" t="t" r="r" b="b"/>
              <a:pathLst>
                <a:path w="994" h="482" extrusionOk="0">
                  <a:moveTo>
                    <a:pt x="14" y="0"/>
                  </a:moveTo>
                  <a:cubicBezTo>
                    <a:pt x="7" y="0"/>
                    <a:pt x="1" y="7"/>
                    <a:pt x="1" y="16"/>
                  </a:cubicBezTo>
                  <a:lnTo>
                    <a:pt x="1" y="466"/>
                  </a:lnTo>
                  <a:cubicBezTo>
                    <a:pt x="1" y="475"/>
                    <a:pt x="7" y="482"/>
                    <a:pt x="14" y="482"/>
                  </a:cubicBezTo>
                  <a:lnTo>
                    <a:pt x="981" y="482"/>
                  </a:lnTo>
                  <a:cubicBezTo>
                    <a:pt x="987" y="482"/>
                    <a:pt x="994" y="475"/>
                    <a:pt x="994" y="466"/>
                  </a:cubicBezTo>
                  <a:lnTo>
                    <a:pt x="994" y="16"/>
                  </a:lnTo>
                  <a:cubicBezTo>
                    <a:pt x="994" y="7"/>
                    <a:pt x="987" y="0"/>
                    <a:pt x="9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6227;p42">
              <a:extLst>
                <a:ext uri="{FF2B5EF4-FFF2-40B4-BE49-F238E27FC236}">
                  <a16:creationId xmlns:a16="http://schemas.microsoft.com/office/drawing/2014/main" id="{E1005A37-A2E5-2EE6-E658-D51A6C7F4383}"/>
                </a:ext>
              </a:extLst>
            </p:cNvPr>
            <p:cNvSpPr/>
            <p:nvPr/>
          </p:nvSpPr>
          <p:spPr>
            <a:xfrm>
              <a:off x="1488050" y="4041900"/>
              <a:ext cx="22325" cy="10200"/>
            </a:xfrm>
            <a:custGeom>
              <a:avLst/>
              <a:gdLst/>
              <a:ahLst/>
              <a:cxnLst/>
              <a:rect l="l" t="t" r="r" b="b"/>
              <a:pathLst>
                <a:path w="893" h="408" fill="none" extrusionOk="0">
                  <a:moveTo>
                    <a:pt x="13" y="1"/>
                  </a:moveTo>
                  <a:lnTo>
                    <a:pt x="879" y="1"/>
                  </a:lnTo>
                  <a:cubicBezTo>
                    <a:pt x="886" y="1"/>
                    <a:pt x="892" y="7"/>
                    <a:pt x="892" y="14"/>
                  </a:cubicBezTo>
                  <a:lnTo>
                    <a:pt x="892" y="394"/>
                  </a:lnTo>
                  <a:cubicBezTo>
                    <a:pt x="892" y="401"/>
                    <a:pt x="886" y="407"/>
                    <a:pt x="879" y="407"/>
                  </a:cubicBezTo>
                  <a:lnTo>
                    <a:pt x="13" y="407"/>
                  </a:lnTo>
                  <a:cubicBezTo>
                    <a:pt x="7" y="407"/>
                    <a:pt x="0" y="401"/>
                    <a:pt x="0" y="394"/>
                  </a:cubicBezTo>
                  <a:lnTo>
                    <a:pt x="0" y="14"/>
                  </a:lnTo>
                  <a:cubicBezTo>
                    <a:pt x="0" y="7"/>
                    <a:pt x="7" y="1"/>
                    <a:pt x="13" y="1"/>
                  </a:cubicBezTo>
                  <a:close/>
                </a:path>
              </a:pathLst>
            </a:custGeom>
            <a:noFill/>
            <a:ln w="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6228;p42">
              <a:extLst>
                <a:ext uri="{FF2B5EF4-FFF2-40B4-BE49-F238E27FC236}">
                  <a16:creationId xmlns:a16="http://schemas.microsoft.com/office/drawing/2014/main" id="{0DF3561B-4589-58BB-D2D0-B8526EFC2F8E}"/>
                </a:ext>
              </a:extLst>
            </p:cNvPr>
            <p:cNvSpPr/>
            <p:nvPr/>
          </p:nvSpPr>
          <p:spPr>
            <a:xfrm>
              <a:off x="1465525" y="3994275"/>
              <a:ext cx="6650" cy="6675"/>
            </a:xfrm>
            <a:custGeom>
              <a:avLst/>
              <a:gdLst/>
              <a:ahLst/>
              <a:cxnLst/>
              <a:rect l="l" t="t" r="r" b="b"/>
              <a:pathLst>
                <a:path w="266" h="267" extrusionOk="0">
                  <a:moveTo>
                    <a:pt x="134" y="0"/>
                  </a:moveTo>
                  <a:cubicBezTo>
                    <a:pt x="59" y="0"/>
                    <a:pt x="0" y="60"/>
                    <a:pt x="0" y="134"/>
                  </a:cubicBezTo>
                  <a:cubicBezTo>
                    <a:pt x="0" y="207"/>
                    <a:pt x="59" y="266"/>
                    <a:pt x="134" y="266"/>
                  </a:cubicBezTo>
                  <a:cubicBezTo>
                    <a:pt x="207" y="266"/>
                    <a:pt x="266" y="207"/>
                    <a:pt x="266" y="134"/>
                  </a:cubicBezTo>
                  <a:cubicBezTo>
                    <a:pt x="266" y="60"/>
                    <a:pt x="207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6229;p42">
              <a:extLst>
                <a:ext uri="{FF2B5EF4-FFF2-40B4-BE49-F238E27FC236}">
                  <a16:creationId xmlns:a16="http://schemas.microsoft.com/office/drawing/2014/main" id="{BB4BDD18-F920-0854-6CB6-BF9593BF4FA4}"/>
                </a:ext>
              </a:extLst>
            </p:cNvPr>
            <p:cNvSpPr/>
            <p:nvPr/>
          </p:nvSpPr>
          <p:spPr>
            <a:xfrm>
              <a:off x="1466225" y="3995650"/>
              <a:ext cx="4600" cy="3925"/>
            </a:xfrm>
            <a:custGeom>
              <a:avLst/>
              <a:gdLst/>
              <a:ahLst/>
              <a:cxnLst/>
              <a:rect l="l" t="t" r="r" b="b"/>
              <a:pathLst>
                <a:path w="184" h="157" extrusionOk="0">
                  <a:moveTo>
                    <a:pt x="106" y="0"/>
                  </a:moveTo>
                  <a:cubicBezTo>
                    <a:pt x="36" y="0"/>
                    <a:pt x="1" y="84"/>
                    <a:pt x="49" y="134"/>
                  </a:cubicBezTo>
                  <a:cubicBezTo>
                    <a:pt x="65" y="150"/>
                    <a:pt x="85" y="157"/>
                    <a:pt x="104" y="157"/>
                  </a:cubicBezTo>
                  <a:cubicBezTo>
                    <a:pt x="144" y="157"/>
                    <a:pt x="183" y="126"/>
                    <a:pt x="183" y="79"/>
                  </a:cubicBezTo>
                  <a:cubicBezTo>
                    <a:pt x="183" y="35"/>
                    <a:pt x="148" y="0"/>
                    <a:pt x="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6230;p42">
              <a:extLst>
                <a:ext uri="{FF2B5EF4-FFF2-40B4-BE49-F238E27FC236}">
                  <a16:creationId xmlns:a16="http://schemas.microsoft.com/office/drawing/2014/main" id="{07287367-F530-4E96-A249-517132A4275D}"/>
                </a:ext>
              </a:extLst>
            </p:cNvPr>
            <p:cNvSpPr/>
            <p:nvPr/>
          </p:nvSpPr>
          <p:spPr>
            <a:xfrm>
              <a:off x="1452825" y="4005700"/>
              <a:ext cx="6450" cy="5500"/>
            </a:xfrm>
            <a:custGeom>
              <a:avLst/>
              <a:gdLst/>
              <a:ahLst/>
              <a:cxnLst/>
              <a:rect l="l" t="t" r="r" b="b"/>
              <a:pathLst>
                <a:path w="258" h="220" extrusionOk="0">
                  <a:moveTo>
                    <a:pt x="148" y="0"/>
                  </a:moveTo>
                  <a:cubicBezTo>
                    <a:pt x="49" y="0"/>
                    <a:pt x="0" y="117"/>
                    <a:pt x="71" y="187"/>
                  </a:cubicBezTo>
                  <a:cubicBezTo>
                    <a:pt x="93" y="209"/>
                    <a:pt x="120" y="219"/>
                    <a:pt x="147" y="219"/>
                  </a:cubicBezTo>
                  <a:cubicBezTo>
                    <a:pt x="203" y="219"/>
                    <a:pt x="257" y="176"/>
                    <a:pt x="257" y="110"/>
                  </a:cubicBezTo>
                  <a:cubicBezTo>
                    <a:pt x="257" y="49"/>
                    <a:pt x="209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6231;p42">
              <a:extLst>
                <a:ext uri="{FF2B5EF4-FFF2-40B4-BE49-F238E27FC236}">
                  <a16:creationId xmlns:a16="http://schemas.microsoft.com/office/drawing/2014/main" id="{2D2939B3-5FF6-2703-C74B-81038BB7F043}"/>
                </a:ext>
              </a:extLst>
            </p:cNvPr>
            <p:cNvSpPr/>
            <p:nvPr/>
          </p:nvSpPr>
          <p:spPr>
            <a:xfrm>
              <a:off x="1454850" y="4006800"/>
              <a:ext cx="3275" cy="3275"/>
            </a:xfrm>
            <a:custGeom>
              <a:avLst/>
              <a:gdLst/>
              <a:ahLst/>
              <a:cxnLst/>
              <a:rect l="l" t="t" r="r" b="b"/>
              <a:pathLst>
                <a:path w="131" h="131" extrusionOk="0">
                  <a:moveTo>
                    <a:pt x="67" y="0"/>
                  </a:moveTo>
                  <a:cubicBezTo>
                    <a:pt x="29" y="0"/>
                    <a:pt x="1" y="29"/>
                    <a:pt x="1" y="64"/>
                  </a:cubicBezTo>
                  <a:cubicBezTo>
                    <a:pt x="1" y="102"/>
                    <a:pt x="29" y="130"/>
                    <a:pt x="67" y="130"/>
                  </a:cubicBezTo>
                  <a:cubicBezTo>
                    <a:pt x="102" y="130"/>
                    <a:pt x="130" y="102"/>
                    <a:pt x="130" y="64"/>
                  </a:cubicBezTo>
                  <a:cubicBezTo>
                    <a:pt x="130" y="29"/>
                    <a:pt x="102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6232;p42">
              <a:extLst>
                <a:ext uri="{FF2B5EF4-FFF2-40B4-BE49-F238E27FC236}">
                  <a16:creationId xmlns:a16="http://schemas.microsoft.com/office/drawing/2014/main" id="{C0C34798-5E4D-0A3E-A79A-75A15C21BFC0}"/>
                </a:ext>
              </a:extLst>
            </p:cNvPr>
            <p:cNvSpPr/>
            <p:nvPr/>
          </p:nvSpPr>
          <p:spPr>
            <a:xfrm>
              <a:off x="1526225" y="3994275"/>
              <a:ext cx="6675" cy="6675"/>
            </a:xfrm>
            <a:custGeom>
              <a:avLst/>
              <a:gdLst/>
              <a:ahLst/>
              <a:cxnLst/>
              <a:rect l="l" t="t" r="r" b="b"/>
              <a:pathLst>
                <a:path w="267" h="267" extrusionOk="0">
                  <a:moveTo>
                    <a:pt x="132" y="0"/>
                  </a:moveTo>
                  <a:cubicBezTo>
                    <a:pt x="60" y="0"/>
                    <a:pt x="1" y="60"/>
                    <a:pt x="1" y="134"/>
                  </a:cubicBezTo>
                  <a:cubicBezTo>
                    <a:pt x="1" y="207"/>
                    <a:pt x="60" y="266"/>
                    <a:pt x="132" y="266"/>
                  </a:cubicBezTo>
                  <a:cubicBezTo>
                    <a:pt x="207" y="266"/>
                    <a:pt x="267" y="207"/>
                    <a:pt x="267" y="134"/>
                  </a:cubicBezTo>
                  <a:cubicBezTo>
                    <a:pt x="267" y="60"/>
                    <a:pt x="207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6233;p42">
              <a:extLst>
                <a:ext uri="{FF2B5EF4-FFF2-40B4-BE49-F238E27FC236}">
                  <a16:creationId xmlns:a16="http://schemas.microsoft.com/office/drawing/2014/main" id="{14D76A54-2CD7-27D9-CBF5-301504013DB3}"/>
                </a:ext>
              </a:extLst>
            </p:cNvPr>
            <p:cNvSpPr/>
            <p:nvPr/>
          </p:nvSpPr>
          <p:spPr>
            <a:xfrm>
              <a:off x="1527550" y="3995650"/>
              <a:ext cx="4625" cy="3925"/>
            </a:xfrm>
            <a:custGeom>
              <a:avLst/>
              <a:gdLst/>
              <a:ahLst/>
              <a:cxnLst/>
              <a:rect l="l" t="t" r="r" b="b"/>
              <a:pathLst>
                <a:path w="185" h="157" extrusionOk="0">
                  <a:moveTo>
                    <a:pt x="79" y="0"/>
                  </a:moveTo>
                  <a:cubicBezTo>
                    <a:pt x="35" y="0"/>
                    <a:pt x="0" y="35"/>
                    <a:pt x="3" y="79"/>
                  </a:cubicBezTo>
                  <a:cubicBezTo>
                    <a:pt x="3" y="126"/>
                    <a:pt x="41" y="157"/>
                    <a:pt x="81" y="157"/>
                  </a:cubicBezTo>
                  <a:cubicBezTo>
                    <a:pt x="100" y="157"/>
                    <a:pt x="119" y="150"/>
                    <a:pt x="134" y="134"/>
                  </a:cubicBezTo>
                  <a:cubicBezTo>
                    <a:pt x="185" y="84"/>
                    <a:pt x="150" y="0"/>
                    <a:pt x="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7" name="Google Shape;6234;p42">
              <a:extLst>
                <a:ext uri="{FF2B5EF4-FFF2-40B4-BE49-F238E27FC236}">
                  <a16:creationId xmlns:a16="http://schemas.microsoft.com/office/drawing/2014/main" id="{BDB68F60-034C-5176-27AD-EAED70E34F1B}"/>
                </a:ext>
              </a:extLst>
            </p:cNvPr>
            <p:cNvSpPr/>
            <p:nvPr/>
          </p:nvSpPr>
          <p:spPr>
            <a:xfrm>
              <a:off x="1539150" y="4005700"/>
              <a:ext cx="6450" cy="5500"/>
            </a:xfrm>
            <a:custGeom>
              <a:avLst/>
              <a:gdLst/>
              <a:ahLst/>
              <a:cxnLst/>
              <a:rect l="l" t="t" r="r" b="b"/>
              <a:pathLst>
                <a:path w="258" h="220" extrusionOk="0">
                  <a:moveTo>
                    <a:pt x="110" y="0"/>
                  </a:moveTo>
                  <a:cubicBezTo>
                    <a:pt x="51" y="0"/>
                    <a:pt x="0" y="49"/>
                    <a:pt x="0" y="110"/>
                  </a:cubicBezTo>
                  <a:cubicBezTo>
                    <a:pt x="0" y="176"/>
                    <a:pt x="54" y="219"/>
                    <a:pt x="111" y="219"/>
                  </a:cubicBezTo>
                  <a:cubicBezTo>
                    <a:pt x="138" y="219"/>
                    <a:pt x="165" y="209"/>
                    <a:pt x="187" y="187"/>
                  </a:cubicBezTo>
                  <a:cubicBezTo>
                    <a:pt x="257" y="117"/>
                    <a:pt x="209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8" name="Google Shape;6235;p42">
              <a:extLst>
                <a:ext uri="{FF2B5EF4-FFF2-40B4-BE49-F238E27FC236}">
                  <a16:creationId xmlns:a16="http://schemas.microsoft.com/office/drawing/2014/main" id="{ADB2EE54-6C82-6064-0B82-53571C4B547A}"/>
                </a:ext>
              </a:extLst>
            </p:cNvPr>
            <p:cNvSpPr/>
            <p:nvPr/>
          </p:nvSpPr>
          <p:spPr>
            <a:xfrm>
              <a:off x="1540300" y="4006800"/>
              <a:ext cx="3800" cy="3275"/>
            </a:xfrm>
            <a:custGeom>
              <a:avLst/>
              <a:gdLst/>
              <a:ahLst/>
              <a:cxnLst/>
              <a:rect l="l" t="t" r="r" b="b"/>
              <a:pathLst>
                <a:path w="152" h="131" extrusionOk="0">
                  <a:moveTo>
                    <a:pt x="66" y="0"/>
                  </a:moveTo>
                  <a:cubicBezTo>
                    <a:pt x="29" y="0"/>
                    <a:pt x="0" y="29"/>
                    <a:pt x="0" y="66"/>
                  </a:cubicBezTo>
                  <a:cubicBezTo>
                    <a:pt x="0" y="105"/>
                    <a:pt x="33" y="131"/>
                    <a:pt x="67" y="131"/>
                  </a:cubicBezTo>
                  <a:cubicBezTo>
                    <a:pt x="83" y="131"/>
                    <a:pt x="99" y="125"/>
                    <a:pt x="112" y="113"/>
                  </a:cubicBezTo>
                  <a:cubicBezTo>
                    <a:pt x="152" y="71"/>
                    <a:pt x="123" y="0"/>
                    <a:pt x="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9" name="Google Shape;6236;p42">
              <a:extLst>
                <a:ext uri="{FF2B5EF4-FFF2-40B4-BE49-F238E27FC236}">
                  <a16:creationId xmlns:a16="http://schemas.microsoft.com/office/drawing/2014/main" id="{09F4278B-0FF1-8B7E-0928-F127A32E0E07}"/>
                </a:ext>
              </a:extLst>
            </p:cNvPr>
            <p:cNvSpPr/>
            <p:nvPr/>
          </p:nvSpPr>
          <p:spPr>
            <a:xfrm>
              <a:off x="1446075" y="3991350"/>
              <a:ext cx="83475" cy="8100"/>
            </a:xfrm>
            <a:custGeom>
              <a:avLst/>
              <a:gdLst/>
              <a:ahLst/>
              <a:cxnLst/>
              <a:rect l="l" t="t" r="r" b="b"/>
              <a:pathLst>
                <a:path w="3339" h="324" extrusionOk="0">
                  <a:moveTo>
                    <a:pt x="1703" y="1"/>
                  </a:moveTo>
                  <a:lnTo>
                    <a:pt x="68" y="3"/>
                  </a:lnTo>
                  <a:cubicBezTo>
                    <a:pt x="66" y="3"/>
                    <a:pt x="66" y="5"/>
                    <a:pt x="66" y="5"/>
                  </a:cubicBezTo>
                  <a:lnTo>
                    <a:pt x="0" y="324"/>
                  </a:lnTo>
                  <a:lnTo>
                    <a:pt x="70" y="7"/>
                  </a:lnTo>
                  <a:lnTo>
                    <a:pt x="70" y="7"/>
                  </a:lnTo>
                  <a:lnTo>
                    <a:pt x="1703" y="10"/>
                  </a:lnTo>
                  <a:cubicBezTo>
                    <a:pt x="2248" y="7"/>
                    <a:pt x="2793" y="10"/>
                    <a:pt x="3338" y="5"/>
                  </a:cubicBezTo>
                  <a:cubicBezTo>
                    <a:pt x="2793" y="1"/>
                    <a:pt x="2248" y="3"/>
                    <a:pt x="1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0" name="Google Shape;6237;p42">
              <a:extLst>
                <a:ext uri="{FF2B5EF4-FFF2-40B4-BE49-F238E27FC236}">
                  <a16:creationId xmlns:a16="http://schemas.microsoft.com/office/drawing/2014/main" id="{CBA3268F-0E62-DC47-70B5-7A02378C67C1}"/>
                </a:ext>
              </a:extLst>
            </p:cNvPr>
            <p:cNvSpPr/>
            <p:nvPr/>
          </p:nvSpPr>
          <p:spPr>
            <a:xfrm>
              <a:off x="1413800" y="4002550"/>
              <a:ext cx="23375" cy="28625"/>
            </a:xfrm>
            <a:custGeom>
              <a:avLst/>
              <a:gdLst/>
              <a:ahLst/>
              <a:cxnLst/>
              <a:rect l="l" t="t" r="r" b="b"/>
              <a:pathLst>
                <a:path w="935" h="1145" extrusionOk="0">
                  <a:moveTo>
                    <a:pt x="100" y="1"/>
                  </a:moveTo>
                  <a:cubicBezTo>
                    <a:pt x="82" y="1"/>
                    <a:pt x="64" y="5"/>
                    <a:pt x="47" y="14"/>
                  </a:cubicBezTo>
                  <a:cubicBezTo>
                    <a:pt x="27" y="25"/>
                    <a:pt x="12" y="43"/>
                    <a:pt x="5" y="65"/>
                  </a:cubicBezTo>
                  <a:cubicBezTo>
                    <a:pt x="1" y="87"/>
                    <a:pt x="1" y="107"/>
                    <a:pt x="1" y="129"/>
                  </a:cubicBezTo>
                  <a:lnTo>
                    <a:pt x="3" y="636"/>
                  </a:lnTo>
                  <a:cubicBezTo>
                    <a:pt x="3" y="806"/>
                    <a:pt x="5" y="975"/>
                    <a:pt x="5" y="1144"/>
                  </a:cubicBezTo>
                  <a:cubicBezTo>
                    <a:pt x="8" y="975"/>
                    <a:pt x="10" y="806"/>
                    <a:pt x="10" y="636"/>
                  </a:cubicBezTo>
                  <a:lnTo>
                    <a:pt x="10" y="129"/>
                  </a:lnTo>
                  <a:cubicBezTo>
                    <a:pt x="10" y="109"/>
                    <a:pt x="10" y="87"/>
                    <a:pt x="14" y="67"/>
                  </a:cubicBezTo>
                  <a:cubicBezTo>
                    <a:pt x="21" y="47"/>
                    <a:pt x="34" y="32"/>
                    <a:pt x="51" y="21"/>
                  </a:cubicBezTo>
                  <a:cubicBezTo>
                    <a:pt x="66" y="14"/>
                    <a:pt x="82" y="9"/>
                    <a:pt x="100" y="9"/>
                  </a:cubicBezTo>
                  <a:cubicBezTo>
                    <a:pt x="103" y="9"/>
                    <a:pt x="107" y="10"/>
                    <a:pt x="111" y="10"/>
                  </a:cubicBezTo>
                  <a:lnTo>
                    <a:pt x="427" y="10"/>
                  </a:lnTo>
                  <a:cubicBezTo>
                    <a:pt x="597" y="10"/>
                    <a:pt x="766" y="8"/>
                    <a:pt x="935" y="6"/>
                  </a:cubicBezTo>
                  <a:cubicBezTo>
                    <a:pt x="766" y="3"/>
                    <a:pt x="597" y="3"/>
                    <a:pt x="427" y="1"/>
                  </a:cubicBezTo>
                  <a:lnTo>
                    <a:pt x="111" y="1"/>
                  </a:lnTo>
                  <a:cubicBezTo>
                    <a:pt x="107" y="1"/>
                    <a:pt x="104" y="1"/>
                    <a:pt x="1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1" name="Google Shape;6238;p42">
              <a:extLst>
                <a:ext uri="{FF2B5EF4-FFF2-40B4-BE49-F238E27FC236}">
                  <a16:creationId xmlns:a16="http://schemas.microsoft.com/office/drawing/2014/main" id="{26B90E11-988C-C765-E75D-FAB398FFB062}"/>
                </a:ext>
              </a:extLst>
            </p:cNvPr>
            <p:cNvSpPr/>
            <p:nvPr/>
          </p:nvSpPr>
          <p:spPr>
            <a:xfrm>
              <a:off x="1561225" y="4002600"/>
              <a:ext cx="23425" cy="28625"/>
            </a:xfrm>
            <a:custGeom>
              <a:avLst/>
              <a:gdLst/>
              <a:ahLst/>
              <a:cxnLst/>
              <a:rect l="l" t="t" r="r" b="b"/>
              <a:pathLst>
                <a:path w="937" h="1145" extrusionOk="0">
                  <a:moveTo>
                    <a:pt x="838" y="1"/>
                  </a:moveTo>
                  <a:cubicBezTo>
                    <a:pt x="834" y="1"/>
                    <a:pt x="831" y="1"/>
                    <a:pt x="827" y="1"/>
                  </a:cubicBezTo>
                  <a:lnTo>
                    <a:pt x="508" y="1"/>
                  </a:lnTo>
                  <a:cubicBezTo>
                    <a:pt x="339" y="1"/>
                    <a:pt x="170" y="4"/>
                    <a:pt x="1" y="4"/>
                  </a:cubicBezTo>
                  <a:cubicBezTo>
                    <a:pt x="170" y="6"/>
                    <a:pt x="341" y="8"/>
                    <a:pt x="513" y="10"/>
                  </a:cubicBezTo>
                  <a:lnTo>
                    <a:pt x="829" y="10"/>
                  </a:lnTo>
                  <a:cubicBezTo>
                    <a:pt x="834" y="9"/>
                    <a:pt x="839" y="9"/>
                    <a:pt x="845" y="9"/>
                  </a:cubicBezTo>
                  <a:cubicBezTo>
                    <a:pt x="860" y="9"/>
                    <a:pt x="875" y="13"/>
                    <a:pt x="888" y="21"/>
                  </a:cubicBezTo>
                  <a:cubicBezTo>
                    <a:pt x="906" y="32"/>
                    <a:pt x="919" y="48"/>
                    <a:pt x="926" y="67"/>
                  </a:cubicBezTo>
                  <a:cubicBezTo>
                    <a:pt x="930" y="87"/>
                    <a:pt x="930" y="109"/>
                    <a:pt x="930" y="129"/>
                  </a:cubicBezTo>
                  <a:lnTo>
                    <a:pt x="930" y="637"/>
                  </a:lnTo>
                  <a:cubicBezTo>
                    <a:pt x="930" y="806"/>
                    <a:pt x="930" y="975"/>
                    <a:pt x="932" y="1144"/>
                  </a:cubicBezTo>
                  <a:cubicBezTo>
                    <a:pt x="935" y="975"/>
                    <a:pt x="935" y="806"/>
                    <a:pt x="935" y="637"/>
                  </a:cubicBezTo>
                  <a:lnTo>
                    <a:pt x="935" y="129"/>
                  </a:lnTo>
                  <a:cubicBezTo>
                    <a:pt x="937" y="107"/>
                    <a:pt x="935" y="85"/>
                    <a:pt x="930" y="65"/>
                  </a:cubicBezTo>
                  <a:cubicBezTo>
                    <a:pt x="924" y="43"/>
                    <a:pt x="910" y="26"/>
                    <a:pt x="891" y="15"/>
                  </a:cubicBezTo>
                  <a:cubicBezTo>
                    <a:pt x="874" y="5"/>
                    <a:pt x="856" y="1"/>
                    <a:pt x="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2" name="Google Shape;6239;p42">
              <a:extLst>
                <a:ext uri="{FF2B5EF4-FFF2-40B4-BE49-F238E27FC236}">
                  <a16:creationId xmlns:a16="http://schemas.microsoft.com/office/drawing/2014/main" id="{2BB3E3FA-C86E-CED2-ADA3-1A260E743134}"/>
                </a:ext>
              </a:extLst>
            </p:cNvPr>
            <p:cNvSpPr/>
            <p:nvPr/>
          </p:nvSpPr>
          <p:spPr>
            <a:xfrm>
              <a:off x="1074925" y="4293775"/>
              <a:ext cx="22100" cy="22100"/>
            </a:xfrm>
            <a:custGeom>
              <a:avLst/>
              <a:gdLst/>
              <a:ahLst/>
              <a:cxnLst/>
              <a:rect l="l" t="t" r="r" b="b"/>
              <a:pathLst>
                <a:path w="884" h="884" extrusionOk="0">
                  <a:moveTo>
                    <a:pt x="442" y="0"/>
                  </a:moveTo>
                  <a:cubicBezTo>
                    <a:pt x="198" y="0"/>
                    <a:pt x="0" y="198"/>
                    <a:pt x="0" y="442"/>
                  </a:cubicBezTo>
                  <a:cubicBezTo>
                    <a:pt x="0" y="686"/>
                    <a:pt x="198" y="884"/>
                    <a:pt x="442" y="884"/>
                  </a:cubicBezTo>
                  <a:cubicBezTo>
                    <a:pt x="686" y="884"/>
                    <a:pt x="884" y="686"/>
                    <a:pt x="884" y="442"/>
                  </a:cubicBezTo>
                  <a:cubicBezTo>
                    <a:pt x="884" y="198"/>
                    <a:pt x="686" y="0"/>
                    <a:pt x="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3" name="Google Shape;6240;p42">
              <a:extLst>
                <a:ext uri="{FF2B5EF4-FFF2-40B4-BE49-F238E27FC236}">
                  <a16:creationId xmlns:a16="http://schemas.microsoft.com/office/drawing/2014/main" id="{7316A888-493C-5079-EF0E-C6A8C8825AEA}"/>
                </a:ext>
              </a:extLst>
            </p:cNvPr>
            <p:cNvSpPr/>
            <p:nvPr/>
          </p:nvSpPr>
          <p:spPr>
            <a:xfrm>
              <a:off x="1080575" y="4298375"/>
              <a:ext cx="11825" cy="11850"/>
            </a:xfrm>
            <a:custGeom>
              <a:avLst/>
              <a:gdLst/>
              <a:ahLst/>
              <a:cxnLst/>
              <a:rect l="l" t="t" r="r" b="b"/>
              <a:pathLst>
                <a:path w="473" h="474" fill="none" extrusionOk="0">
                  <a:moveTo>
                    <a:pt x="473" y="1"/>
                  </a:moveTo>
                  <a:lnTo>
                    <a:pt x="0" y="474"/>
                  </a:lnTo>
                </a:path>
              </a:pathLst>
            </a:custGeom>
            <a:noFill/>
            <a:ln w="4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4" name="Google Shape;6241;p42">
              <a:extLst>
                <a:ext uri="{FF2B5EF4-FFF2-40B4-BE49-F238E27FC236}">
                  <a16:creationId xmlns:a16="http://schemas.microsoft.com/office/drawing/2014/main" id="{1F61D927-8C49-7DDA-3531-BFCFD7CA1551}"/>
                </a:ext>
              </a:extLst>
            </p:cNvPr>
            <p:cNvSpPr/>
            <p:nvPr/>
          </p:nvSpPr>
          <p:spPr>
            <a:xfrm>
              <a:off x="1080575" y="4298375"/>
              <a:ext cx="11825" cy="11850"/>
            </a:xfrm>
            <a:custGeom>
              <a:avLst/>
              <a:gdLst/>
              <a:ahLst/>
              <a:cxnLst/>
              <a:rect l="l" t="t" r="r" b="b"/>
              <a:pathLst>
                <a:path w="473" h="474" fill="none" extrusionOk="0">
                  <a:moveTo>
                    <a:pt x="473" y="474"/>
                  </a:moveTo>
                  <a:lnTo>
                    <a:pt x="0" y="1"/>
                  </a:lnTo>
                </a:path>
              </a:pathLst>
            </a:custGeom>
            <a:noFill/>
            <a:ln w="4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5" name="Google Shape;6242;p42">
              <a:extLst>
                <a:ext uri="{FF2B5EF4-FFF2-40B4-BE49-F238E27FC236}">
                  <a16:creationId xmlns:a16="http://schemas.microsoft.com/office/drawing/2014/main" id="{0461D984-2D37-9B70-C87B-51401B5DAD8D}"/>
                </a:ext>
              </a:extLst>
            </p:cNvPr>
            <p:cNvSpPr/>
            <p:nvPr/>
          </p:nvSpPr>
          <p:spPr>
            <a:xfrm>
              <a:off x="1371500" y="4293775"/>
              <a:ext cx="23225" cy="22125"/>
            </a:xfrm>
            <a:custGeom>
              <a:avLst/>
              <a:gdLst/>
              <a:ahLst/>
              <a:cxnLst/>
              <a:rect l="l" t="t" r="r" b="b"/>
              <a:pathLst>
                <a:path w="929" h="885" extrusionOk="0">
                  <a:moveTo>
                    <a:pt x="446" y="0"/>
                  </a:moveTo>
                  <a:cubicBezTo>
                    <a:pt x="219" y="0"/>
                    <a:pt x="1" y="176"/>
                    <a:pt x="1" y="442"/>
                  </a:cubicBezTo>
                  <a:cubicBezTo>
                    <a:pt x="1" y="708"/>
                    <a:pt x="219" y="885"/>
                    <a:pt x="446" y="885"/>
                  </a:cubicBezTo>
                  <a:cubicBezTo>
                    <a:pt x="554" y="885"/>
                    <a:pt x="665" y="844"/>
                    <a:pt x="754" y="754"/>
                  </a:cubicBezTo>
                  <a:cubicBezTo>
                    <a:pt x="928" y="583"/>
                    <a:pt x="928" y="304"/>
                    <a:pt x="754" y="130"/>
                  </a:cubicBezTo>
                  <a:cubicBezTo>
                    <a:pt x="665" y="40"/>
                    <a:pt x="554" y="0"/>
                    <a:pt x="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6" name="Google Shape;6243;p42">
              <a:extLst>
                <a:ext uri="{FF2B5EF4-FFF2-40B4-BE49-F238E27FC236}">
                  <a16:creationId xmlns:a16="http://schemas.microsoft.com/office/drawing/2014/main" id="{D933FECB-BBBE-6A86-7CB2-EFE94263B053}"/>
                </a:ext>
              </a:extLst>
            </p:cNvPr>
            <p:cNvSpPr/>
            <p:nvPr/>
          </p:nvSpPr>
          <p:spPr>
            <a:xfrm>
              <a:off x="1377175" y="4298375"/>
              <a:ext cx="11875" cy="11850"/>
            </a:xfrm>
            <a:custGeom>
              <a:avLst/>
              <a:gdLst/>
              <a:ahLst/>
              <a:cxnLst/>
              <a:rect l="l" t="t" r="r" b="b"/>
              <a:pathLst>
                <a:path w="475" h="474" fill="none" extrusionOk="0">
                  <a:moveTo>
                    <a:pt x="475" y="1"/>
                  </a:moveTo>
                  <a:lnTo>
                    <a:pt x="0" y="474"/>
                  </a:lnTo>
                </a:path>
              </a:pathLst>
            </a:custGeom>
            <a:noFill/>
            <a:ln w="4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7" name="Google Shape;6244;p42">
              <a:extLst>
                <a:ext uri="{FF2B5EF4-FFF2-40B4-BE49-F238E27FC236}">
                  <a16:creationId xmlns:a16="http://schemas.microsoft.com/office/drawing/2014/main" id="{20F05421-897D-1A28-1809-7450821A89B2}"/>
                </a:ext>
              </a:extLst>
            </p:cNvPr>
            <p:cNvSpPr/>
            <p:nvPr/>
          </p:nvSpPr>
          <p:spPr>
            <a:xfrm>
              <a:off x="1377175" y="4298375"/>
              <a:ext cx="11875" cy="11850"/>
            </a:xfrm>
            <a:custGeom>
              <a:avLst/>
              <a:gdLst/>
              <a:ahLst/>
              <a:cxnLst/>
              <a:rect l="l" t="t" r="r" b="b"/>
              <a:pathLst>
                <a:path w="475" h="474" fill="none" extrusionOk="0">
                  <a:moveTo>
                    <a:pt x="475" y="474"/>
                  </a:moveTo>
                  <a:lnTo>
                    <a:pt x="0" y="1"/>
                  </a:lnTo>
                </a:path>
              </a:pathLst>
            </a:custGeom>
            <a:noFill/>
            <a:ln w="4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8" name="Google Shape;6245;p42">
              <a:extLst>
                <a:ext uri="{FF2B5EF4-FFF2-40B4-BE49-F238E27FC236}">
                  <a16:creationId xmlns:a16="http://schemas.microsoft.com/office/drawing/2014/main" id="{31A6A6D3-39AB-1349-AB74-BB8EFC6AF75B}"/>
                </a:ext>
              </a:extLst>
            </p:cNvPr>
            <p:cNvSpPr/>
            <p:nvPr/>
          </p:nvSpPr>
          <p:spPr>
            <a:xfrm>
              <a:off x="1074925" y="3991675"/>
              <a:ext cx="23150" cy="22150"/>
            </a:xfrm>
            <a:custGeom>
              <a:avLst/>
              <a:gdLst/>
              <a:ahLst/>
              <a:cxnLst/>
              <a:rect l="l" t="t" r="r" b="b"/>
              <a:pathLst>
                <a:path w="926" h="886" extrusionOk="0">
                  <a:moveTo>
                    <a:pt x="444" y="0"/>
                  </a:moveTo>
                  <a:cubicBezTo>
                    <a:pt x="217" y="0"/>
                    <a:pt x="0" y="177"/>
                    <a:pt x="0" y="443"/>
                  </a:cubicBezTo>
                  <a:cubicBezTo>
                    <a:pt x="0" y="709"/>
                    <a:pt x="217" y="886"/>
                    <a:pt x="444" y="886"/>
                  </a:cubicBezTo>
                  <a:cubicBezTo>
                    <a:pt x="553" y="886"/>
                    <a:pt x="664" y="845"/>
                    <a:pt x="754" y="755"/>
                  </a:cubicBezTo>
                  <a:cubicBezTo>
                    <a:pt x="925" y="583"/>
                    <a:pt x="925" y="302"/>
                    <a:pt x="754" y="131"/>
                  </a:cubicBezTo>
                  <a:cubicBezTo>
                    <a:pt x="664" y="40"/>
                    <a:pt x="553" y="0"/>
                    <a:pt x="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6246;p42">
              <a:extLst>
                <a:ext uri="{FF2B5EF4-FFF2-40B4-BE49-F238E27FC236}">
                  <a16:creationId xmlns:a16="http://schemas.microsoft.com/office/drawing/2014/main" id="{E7630C0B-DFA2-0F3D-6065-45CEDB5418B3}"/>
                </a:ext>
              </a:extLst>
            </p:cNvPr>
            <p:cNvSpPr/>
            <p:nvPr/>
          </p:nvSpPr>
          <p:spPr>
            <a:xfrm>
              <a:off x="1080575" y="3996250"/>
              <a:ext cx="11825" cy="11825"/>
            </a:xfrm>
            <a:custGeom>
              <a:avLst/>
              <a:gdLst/>
              <a:ahLst/>
              <a:cxnLst/>
              <a:rect l="l" t="t" r="r" b="b"/>
              <a:pathLst>
                <a:path w="473" h="473" fill="none" extrusionOk="0">
                  <a:moveTo>
                    <a:pt x="473" y="0"/>
                  </a:moveTo>
                  <a:lnTo>
                    <a:pt x="0" y="473"/>
                  </a:lnTo>
                </a:path>
              </a:pathLst>
            </a:custGeom>
            <a:noFill/>
            <a:ln w="4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6247;p42">
              <a:extLst>
                <a:ext uri="{FF2B5EF4-FFF2-40B4-BE49-F238E27FC236}">
                  <a16:creationId xmlns:a16="http://schemas.microsoft.com/office/drawing/2014/main" id="{B2E4746D-C4E4-A536-814E-A2047D0964EC}"/>
                </a:ext>
              </a:extLst>
            </p:cNvPr>
            <p:cNvSpPr/>
            <p:nvPr/>
          </p:nvSpPr>
          <p:spPr>
            <a:xfrm>
              <a:off x="1080575" y="3996250"/>
              <a:ext cx="11825" cy="11825"/>
            </a:xfrm>
            <a:custGeom>
              <a:avLst/>
              <a:gdLst/>
              <a:ahLst/>
              <a:cxnLst/>
              <a:rect l="l" t="t" r="r" b="b"/>
              <a:pathLst>
                <a:path w="473" h="473" fill="none" extrusionOk="0">
                  <a:moveTo>
                    <a:pt x="473" y="473"/>
                  </a:moveTo>
                  <a:lnTo>
                    <a:pt x="0" y="0"/>
                  </a:lnTo>
                </a:path>
              </a:pathLst>
            </a:custGeom>
            <a:noFill/>
            <a:ln w="4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6248;p42">
              <a:extLst>
                <a:ext uri="{FF2B5EF4-FFF2-40B4-BE49-F238E27FC236}">
                  <a16:creationId xmlns:a16="http://schemas.microsoft.com/office/drawing/2014/main" id="{E7DA45A4-4761-4A54-EF5C-9F908615C279}"/>
                </a:ext>
              </a:extLst>
            </p:cNvPr>
            <p:cNvSpPr/>
            <p:nvPr/>
          </p:nvSpPr>
          <p:spPr>
            <a:xfrm>
              <a:off x="1371500" y="3991675"/>
              <a:ext cx="23225" cy="22150"/>
            </a:xfrm>
            <a:custGeom>
              <a:avLst/>
              <a:gdLst/>
              <a:ahLst/>
              <a:cxnLst/>
              <a:rect l="l" t="t" r="r" b="b"/>
              <a:pathLst>
                <a:path w="929" h="886" extrusionOk="0">
                  <a:moveTo>
                    <a:pt x="446" y="0"/>
                  </a:moveTo>
                  <a:cubicBezTo>
                    <a:pt x="219" y="0"/>
                    <a:pt x="1" y="177"/>
                    <a:pt x="1" y="443"/>
                  </a:cubicBezTo>
                  <a:cubicBezTo>
                    <a:pt x="1" y="709"/>
                    <a:pt x="219" y="886"/>
                    <a:pt x="446" y="886"/>
                  </a:cubicBezTo>
                  <a:cubicBezTo>
                    <a:pt x="554" y="886"/>
                    <a:pt x="665" y="845"/>
                    <a:pt x="754" y="755"/>
                  </a:cubicBezTo>
                  <a:cubicBezTo>
                    <a:pt x="928" y="583"/>
                    <a:pt x="928" y="302"/>
                    <a:pt x="754" y="131"/>
                  </a:cubicBezTo>
                  <a:cubicBezTo>
                    <a:pt x="665" y="40"/>
                    <a:pt x="554" y="0"/>
                    <a:pt x="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2" name="Google Shape;6249;p42">
              <a:extLst>
                <a:ext uri="{FF2B5EF4-FFF2-40B4-BE49-F238E27FC236}">
                  <a16:creationId xmlns:a16="http://schemas.microsoft.com/office/drawing/2014/main" id="{8C0B7029-2F94-14E3-997E-BAD31215FA8D}"/>
                </a:ext>
              </a:extLst>
            </p:cNvPr>
            <p:cNvSpPr/>
            <p:nvPr/>
          </p:nvSpPr>
          <p:spPr>
            <a:xfrm>
              <a:off x="1377175" y="3996250"/>
              <a:ext cx="11875" cy="11825"/>
            </a:xfrm>
            <a:custGeom>
              <a:avLst/>
              <a:gdLst/>
              <a:ahLst/>
              <a:cxnLst/>
              <a:rect l="l" t="t" r="r" b="b"/>
              <a:pathLst>
                <a:path w="475" h="473" fill="none" extrusionOk="0">
                  <a:moveTo>
                    <a:pt x="475" y="0"/>
                  </a:moveTo>
                  <a:lnTo>
                    <a:pt x="0" y="473"/>
                  </a:lnTo>
                </a:path>
              </a:pathLst>
            </a:custGeom>
            <a:noFill/>
            <a:ln w="4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3" name="Google Shape;6250;p42">
              <a:extLst>
                <a:ext uri="{FF2B5EF4-FFF2-40B4-BE49-F238E27FC236}">
                  <a16:creationId xmlns:a16="http://schemas.microsoft.com/office/drawing/2014/main" id="{E3262D7D-824B-2D96-7E2E-2918461C46BC}"/>
                </a:ext>
              </a:extLst>
            </p:cNvPr>
            <p:cNvSpPr/>
            <p:nvPr/>
          </p:nvSpPr>
          <p:spPr>
            <a:xfrm>
              <a:off x="1377175" y="3996250"/>
              <a:ext cx="11875" cy="11825"/>
            </a:xfrm>
            <a:custGeom>
              <a:avLst/>
              <a:gdLst/>
              <a:ahLst/>
              <a:cxnLst/>
              <a:rect l="l" t="t" r="r" b="b"/>
              <a:pathLst>
                <a:path w="475" h="473" fill="none" extrusionOk="0">
                  <a:moveTo>
                    <a:pt x="475" y="473"/>
                  </a:moveTo>
                  <a:lnTo>
                    <a:pt x="0" y="0"/>
                  </a:lnTo>
                </a:path>
              </a:pathLst>
            </a:custGeom>
            <a:noFill/>
            <a:ln w="4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6251;p42">
              <a:extLst>
                <a:ext uri="{FF2B5EF4-FFF2-40B4-BE49-F238E27FC236}">
                  <a16:creationId xmlns:a16="http://schemas.microsoft.com/office/drawing/2014/main" id="{75177D1B-334C-6A8A-86B6-1059B39A66F1}"/>
                </a:ext>
              </a:extLst>
            </p:cNvPr>
            <p:cNvSpPr/>
            <p:nvPr/>
          </p:nvSpPr>
          <p:spPr>
            <a:xfrm>
              <a:off x="1604800" y="4293775"/>
              <a:ext cx="23150" cy="22125"/>
            </a:xfrm>
            <a:custGeom>
              <a:avLst/>
              <a:gdLst/>
              <a:ahLst/>
              <a:cxnLst/>
              <a:rect l="l" t="t" r="r" b="b"/>
              <a:pathLst>
                <a:path w="926" h="885" extrusionOk="0">
                  <a:moveTo>
                    <a:pt x="445" y="0"/>
                  </a:moveTo>
                  <a:cubicBezTo>
                    <a:pt x="218" y="0"/>
                    <a:pt x="0" y="176"/>
                    <a:pt x="0" y="442"/>
                  </a:cubicBezTo>
                  <a:cubicBezTo>
                    <a:pt x="0" y="708"/>
                    <a:pt x="218" y="885"/>
                    <a:pt x="445" y="885"/>
                  </a:cubicBezTo>
                  <a:cubicBezTo>
                    <a:pt x="553" y="885"/>
                    <a:pt x="664" y="844"/>
                    <a:pt x="754" y="754"/>
                  </a:cubicBezTo>
                  <a:cubicBezTo>
                    <a:pt x="926" y="583"/>
                    <a:pt x="926" y="304"/>
                    <a:pt x="754" y="130"/>
                  </a:cubicBezTo>
                  <a:cubicBezTo>
                    <a:pt x="664" y="40"/>
                    <a:pt x="553" y="0"/>
                    <a:pt x="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6252;p42">
              <a:extLst>
                <a:ext uri="{FF2B5EF4-FFF2-40B4-BE49-F238E27FC236}">
                  <a16:creationId xmlns:a16="http://schemas.microsoft.com/office/drawing/2014/main" id="{623A73E0-224A-0B0E-C05E-D27E7BF0D9B5}"/>
                </a:ext>
              </a:extLst>
            </p:cNvPr>
            <p:cNvSpPr/>
            <p:nvPr/>
          </p:nvSpPr>
          <p:spPr>
            <a:xfrm>
              <a:off x="1610450" y="4298375"/>
              <a:ext cx="11850" cy="11850"/>
            </a:xfrm>
            <a:custGeom>
              <a:avLst/>
              <a:gdLst/>
              <a:ahLst/>
              <a:cxnLst/>
              <a:rect l="l" t="t" r="r" b="b"/>
              <a:pathLst>
                <a:path w="474" h="474" fill="none" extrusionOk="0">
                  <a:moveTo>
                    <a:pt x="473" y="1"/>
                  </a:moveTo>
                  <a:lnTo>
                    <a:pt x="1" y="474"/>
                  </a:lnTo>
                </a:path>
              </a:pathLst>
            </a:custGeom>
            <a:noFill/>
            <a:ln w="4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6253;p42">
              <a:extLst>
                <a:ext uri="{FF2B5EF4-FFF2-40B4-BE49-F238E27FC236}">
                  <a16:creationId xmlns:a16="http://schemas.microsoft.com/office/drawing/2014/main" id="{BC39F3BD-6199-FB4E-F7FD-33DD6D7888F7}"/>
                </a:ext>
              </a:extLst>
            </p:cNvPr>
            <p:cNvSpPr/>
            <p:nvPr/>
          </p:nvSpPr>
          <p:spPr>
            <a:xfrm>
              <a:off x="1610450" y="4298375"/>
              <a:ext cx="11850" cy="11850"/>
            </a:xfrm>
            <a:custGeom>
              <a:avLst/>
              <a:gdLst/>
              <a:ahLst/>
              <a:cxnLst/>
              <a:rect l="l" t="t" r="r" b="b"/>
              <a:pathLst>
                <a:path w="474" h="474" fill="none" extrusionOk="0">
                  <a:moveTo>
                    <a:pt x="473" y="474"/>
                  </a:moveTo>
                  <a:lnTo>
                    <a:pt x="1" y="1"/>
                  </a:lnTo>
                </a:path>
              </a:pathLst>
            </a:custGeom>
            <a:noFill/>
            <a:ln w="4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7" name="Google Shape;6254;p42">
              <a:extLst>
                <a:ext uri="{FF2B5EF4-FFF2-40B4-BE49-F238E27FC236}">
                  <a16:creationId xmlns:a16="http://schemas.microsoft.com/office/drawing/2014/main" id="{61BCB3AD-6419-64AC-7A1C-B9677CEE4058}"/>
                </a:ext>
              </a:extLst>
            </p:cNvPr>
            <p:cNvSpPr/>
            <p:nvPr/>
          </p:nvSpPr>
          <p:spPr>
            <a:xfrm>
              <a:off x="1901375" y="4293775"/>
              <a:ext cx="23225" cy="22125"/>
            </a:xfrm>
            <a:custGeom>
              <a:avLst/>
              <a:gdLst/>
              <a:ahLst/>
              <a:cxnLst/>
              <a:rect l="l" t="t" r="r" b="b"/>
              <a:pathLst>
                <a:path w="929" h="885" extrusionOk="0">
                  <a:moveTo>
                    <a:pt x="446" y="0"/>
                  </a:moveTo>
                  <a:cubicBezTo>
                    <a:pt x="219" y="0"/>
                    <a:pt x="1" y="176"/>
                    <a:pt x="1" y="442"/>
                  </a:cubicBezTo>
                  <a:cubicBezTo>
                    <a:pt x="1" y="708"/>
                    <a:pt x="219" y="885"/>
                    <a:pt x="446" y="885"/>
                  </a:cubicBezTo>
                  <a:cubicBezTo>
                    <a:pt x="555" y="885"/>
                    <a:pt x="665" y="844"/>
                    <a:pt x="755" y="754"/>
                  </a:cubicBezTo>
                  <a:cubicBezTo>
                    <a:pt x="928" y="583"/>
                    <a:pt x="928" y="304"/>
                    <a:pt x="755" y="130"/>
                  </a:cubicBezTo>
                  <a:cubicBezTo>
                    <a:pt x="665" y="40"/>
                    <a:pt x="555" y="0"/>
                    <a:pt x="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8" name="Google Shape;6255;p42">
              <a:extLst>
                <a:ext uri="{FF2B5EF4-FFF2-40B4-BE49-F238E27FC236}">
                  <a16:creationId xmlns:a16="http://schemas.microsoft.com/office/drawing/2014/main" id="{1A20A81C-B331-3DEF-ECDF-00D23151D8D4}"/>
                </a:ext>
              </a:extLst>
            </p:cNvPr>
            <p:cNvSpPr/>
            <p:nvPr/>
          </p:nvSpPr>
          <p:spPr>
            <a:xfrm>
              <a:off x="1907050" y="4298375"/>
              <a:ext cx="11900" cy="11850"/>
            </a:xfrm>
            <a:custGeom>
              <a:avLst/>
              <a:gdLst/>
              <a:ahLst/>
              <a:cxnLst/>
              <a:rect l="l" t="t" r="r" b="b"/>
              <a:pathLst>
                <a:path w="476" h="474" fill="none" extrusionOk="0">
                  <a:moveTo>
                    <a:pt x="475" y="1"/>
                  </a:moveTo>
                  <a:lnTo>
                    <a:pt x="0" y="474"/>
                  </a:lnTo>
                </a:path>
              </a:pathLst>
            </a:custGeom>
            <a:noFill/>
            <a:ln w="4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9" name="Google Shape;6256;p42">
              <a:extLst>
                <a:ext uri="{FF2B5EF4-FFF2-40B4-BE49-F238E27FC236}">
                  <a16:creationId xmlns:a16="http://schemas.microsoft.com/office/drawing/2014/main" id="{A016BB2B-AF9C-E12B-68D8-3D9070ABA0B4}"/>
                </a:ext>
              </a:extLst>
            </p:cNvPr>
            <p:cNvSpPr/>
            <p:nvPr/>
          </p:nvSpPr>
          <p:spPr>
            <a:xfrm>
              <a:off x="1907050" y="4298375"/>
              <a:ext cx="11900" cy="11850"/>
            </a:xfrm>
            <a:custGeom>
              <a:avLst/>
              <a:gdLst/>
              <a:ahLst/>
              <a:cxnLst/>
              <a:rect l="l" t="t" r="r" b="b"/>
              <a:pathLst>
                <a:path w="476" h="474" fill="none" extrusionOk="0">
                  <a:moveTo>
                    <a:pt x="475" y="474"/>
                  </a:moveTo>
                  <a:lnTo>
                    <a:pt x="0" y="1"/>
                  </a:lnTo>
                </a:path>
              </a:pathLst>
            </a:custGeom>
            <a:noFill/>
            <a:ln w="4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0" name="Google Shape;6257;p42">
              <a:extLst>
                <a:ext uri="{FF2B5EF4-FFF2-40B4-BE49-F238E27FC236}">
                  <a16:creationId xmlns:a16="http://schemas.microsoft.com/office/drawing/2014/main" id="{67072FE9-9633-AF69-01B6-055B19511840}"/>
                </a:ext>
              </a:extLst>
            </p:cNvPr>
            <p:cNvSpPr/>
            <p:nvPr/>
          </p:nvSpPr>
          <p:spPr>
            <a:xfrm>
              <a:off x="1604800" y="3991675"/>
              <a:ext cx="23150" cy="22150"/>
            </a:xfrm>
            <a:custGeom>
              <a:avLst/>
              <a:gdLst/>
              <a:ahLst/>
              <a:cxnLst/>
              <a:rect l="l" t="t" r="r" b="b"/>
              <a:pathLst>
                <a:path w="926" h="886" extrusionOk="0">
                  <a:moveTo>
                    <a:pt x="445" y="0"/>
                  </a:moveTo>
                  <a:cubicBezTo>
                    <a:pt x="218" y="0"/>
                    <a:pt x="0" y="177"/>
                    <a:pt x="0" y="443"/>
                  </a:cubicBezTo>
                  <a:cubicBezTo>
                    <a:pt x="0" y="709"/>
                    <a:pt x="218" y="886"/>
                    <a:pt x="445" y="886"/>
                  </a:cubicBezTo>
                  <a:cubicBezTo>
                    <a:pt x="553" y="886"/>
                    <a:pt x="664" y="845"/>
                    <a:pt x="754" y="755"/>
                  </a:cubicBezTo>
                  <a:cubicBezTo>
                    <a:pt x="926" y="583"/>
                    <a:pt x="926" y="302"/>
                    <a:pt x="754" y="131"/>
                  </a:cubicBezTo>
                  <a:cubicBezTo>
                    <a:pt x="664" y="40"/>
                    <a:pt x="553" y="0"/>
                    <a:pt x="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1" name="Google Shape;6258;p42">
              <a:extLst>
                <a:ext uri="{FF2B5EF4-FFF2-40B4-BE49-F238E27FC236}">
                  <a16:creationId xmlns:a16="http://schemas.microsoft.com/office/drawing/2014/main" id="{376C09E1-67E1-38C5-0402-AF16142AEACC}"/>
                </a:ext>
              </a:extLst>
            </p:cNvPr>
            <p:cNvSpPr/>
            <p:nvPr/>
          </p:nvSpPr>
          <p:spPr>
            <a:xfrm>
              <a:off x="1610450" y="3996250"/>
              <a:ext cx="11850" cy="11825"/>
            </a:xfrm>
            <a:custGeom>
              <a:avLst/>
              <a:gdLst/>
              <a:ahLst/>
              <a:cxnLst/>
              <a:rect l="l" t="t" r="r" b="b"/>
              <a:pathLst>
                <a:path w="474" h="473" fill="none" extrusionOk="0">
                  <a:moveTo>
                    <a:pt x="473" y="0"/>
                  </a:moveTo>
                  <a:lnTo>
                    <a:pt x="1" y="473"/>
                  </a:lnTo>
                </a:path>
              </a:pathLst>
            </a:custGeom>
            <a:noFill/>
            <a:ln w="4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2" name="Google Shape;6259;p42">
              <a:extLst>
                <a:ext uri="{FF2B5EF4-FFF2-40B4-BE49-F238E27FC236}">
                  <a16:creationId xmlns:a16="http://schemas.microsoft.com/office/drawing/2014/main" id="{5690085C-CD58-D9FA-D511-0099B1B733F6}"/>
                </a:ext>
              </a:extLst>
            </p:cNvPr>
            <p:cNvSpPr/>
            <p:nvPr/>
          </p:nvSpPr>
          <p:spPr>
            <a:xfrm>
              <a:off x="1610450" y="3996250"/>
              <a:ext cx="11850" cy="11825"/>
            </a:xfrm>
            <a:custGeom>
              <a:avLst/>
              <a:gdLst/>
              <a:ahLst/>
              <a:cxnLst/>
              <a:rect l="l" t="t" r="r" b="b"/>
              <a:pathLst>
                <a:path w="474" h="473" fill="none" extrusionOk="0">
                  <a:moveTo>
                    <a:pt x="473" y="473"/>
                  </a:moveTo>
                  <a:lnTo>
                    <a:pt x="1" y="0"/>
                  </a:lnTo>
                </a:path>
              </a:pathLst>
            </a:custGeom>
            <a:noFill/>
            <a:ln w="4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3" name="Google Shape;6260;p42">
              <a:extLst>
                <a:ext uri="{FF2B5EF4-FFF2-40B4-BE49-F238E27FC236}">
                  <a16:creationId xmlns:a16="http://schemas.microsoft.com/office/drawing/2014/main" id="{3CB3E476-2985-1F6C-8D60-B2413085EC42}"/>
                </a:ext>
              </a:extLst>
            </p:cNvPr>
            <p:cNvSpPr/>
            <p:nvPr/>
          </p:nvSpPr>
          <p:spPr>
            <a:xfrm>
              <a:off x="1901375" y="3991675"/>
              <a:ext cx="23225" cy="22150"/>
            </a:xfrm>
            <a:custGeom>
              <a:avLst/>
              <a:gdLst/>
              <a:ahLst/>
              <a:cxnLst/>
              <a:rect l="l" t="t" r="r" b="b"/>
              <a:pathLst>
                <a:path w="929" h="886" extrusionOk="0">
                  <a:moveTo>
                    <a:pt x="446" y="0"/>
                  </a:moveTo>
                  <a:cubicBezTo>
                    <a:pt x="219" y="0"/>
                    <a:pt x="1" y="177"/>
                    <a:pt x="1" y="443"/>
                  </a:cubicBezTo>
                  <a:cubicBezTo>
                    <a:pt x="1" y="709"/>
                    <a:pt x="219" y="886"/>
                    <a:pt x="446" y="886"/>
                  </a:cubicBezTo>
                  <a:cubicBezTo>
                    <a:pt x="555" y="886"/>
                    <a:pt x="665" y="845"/>
                    <a:pt x="755" y="755"/>
                  </a:cubicBezTo>
                  <a:cubicBezTo>
                    <a:pt x="928" y="583"/>
                    <a:pt x="928" y="302"/>
                    <a:pt x="755" y="131"/>
                  </a:cubicBezTo>
                  <a:cubicBezTo>
                    <a:pt x="665" y="40"/>
                    <a:pt x="555" y="0"/>
                    <a:pt x="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4" name="Google Shape;6261;p42">
              <a:extLst>
                <a:ext uri="{FF2B5EF4-FFF2-40B4-BE49-F238E27FC236}">
                  <a16:creationId xmlns:a16="http://schemas.microsoft.com/office/drawing/2014/main" id="{E6346914-52BE-99B3-7564-82859BB612E3}"/>
                </a:ext>
              </a:extLst>
            </p:cNvPr>
            <p:cNvSpPr/>
            <p:nvPr/>
          </p:nvSpPr>
          <p:spPr>
            <a:xfrm>
              <a:off x="1907050" y="3996250"/>
              <a:ext cx="11900" cy="11825"/>
            </a:xfrm>
            <a:custGeom>
              <a:avLst/>
              <a:gdLst/>
              <a:ahLst/>
              <a:cxnLst/>
              <a:rect l="l" t="t" r="r" b="b"/>
              <a:pathLst>
                <a:path w="476" h="473" fill="none" extrusionOk="0">
                  <a:moveTo>
                    <a:pt x="475" y="0"/>
                  </a:moveTo>
                  <a:lnTo>
                    <a:pt x="0" y="473"/>
                  </a:lnTo>
                </a:path>
              </a:pathLst>
            </a:custGeom>
            <a:noFill/>
            <a:ln w="4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5" name="Google Shape;6262;p42">
              <a:extLst>
                <a:ext uri="{FF2B5EF4-FFF2-40B4-BE49-F238E27FC236}">
                  <a16:creationId xmlns:a16="http://schemas.microsoft.com/office/drawing/2014/main" id="{035D610E-6A53-0B14-BCFA-A3270397A380}"/>
                </a:ext>
              </a:extLst>
            </p:cNvPr>
            <p:cNvSpPr/>
            <p:nvPr/>
          </p:nvSpPr>
          <p:spPr>
            <a:xfrm>
              <a:off x="1907050" y="3996250"/>
              <a:ext cx="11900" cy="11825"/>
            </a:xfrm>
            <a:custGeom>
              <a:avLst/>
              <a:gdLst/>
              <a:ahLst/>
              <a:cxnLst/>
              <a:rect l="l" t="t" r="r" b="b"/>
              <a:pathLst>
                <a:path w="476" h="473" fill="none" extrusionOk="0">
                  <a:moveTo>
                    <a:pt x="475" y="473"/>
                  </a:moveTo>
                  <a:lnTo>
                    <a:pt x="0" y="0"/>
                  </a:lnTo>
                </a:path>
              </a:pathLst>
            </a:custGeom>
            <a:noFill/>
            <a:ln w="4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6" name="Google Shape;6263;p42">
              <a:extLst>
                <a:ext uri="{FF2B5EF4-FFF2-40B4-BE49-F238E27FC236}">
                  <a16:creationId xmlns:a16="http://schemas.microsoft.com/office/drawing/2014/main" id="{51CEFD28-0259-1AE0-07BE-1C4733C3CDD4}"/>
                </a:ext>
              </a:extLst>
            </p:cNvPr>
            <p:cNvSpPr/>
            <p:nvPr/>
          </p:nvSpPr>
          <p:spPr>
            <a:xfrm>
              <a:off x="1423975" y="4118775"/>
              <a:ext cx="26725" cy="7650"/>
            </a:xfrm>
            <a:custGeom>
              <a:avLst/>
              <a:gdLst/>
              <a:ahLst/>
              <a:cxnLst/>
              <a:rect l="l" t="t" r="r" b="b"/>
              <a:pathLst>
                <a:path w="1069" h="306" extrusionOk="0">
                  <a:moveTo>
                    <a:pt x="1" y="0"/>
                  </a:moveTo>
                  <a:lnTo>
                    <a:pt x="1" y="306"/>
                  </a:lnTo>
                  <a:lnTo>
                    <a:pt x="1069" y="306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7" name="Google Shape;6264;p42">
              <a:extLst>
                <a:ext uri="{FF2B5EF4-FFF2-40B4-BE49-F238E27FC236}">
                  <a16:creationId xmlns:a16="http://schemas.microsoft.com/office/drawing/2014/main" id="{E7EC5441-8000-F1B9-150A-7B14C8768CA2}"/>
                </a:ext>
              </a:extLst>
            </p:cNvPr>
            <p:cNvSpPr/>
            <p:nvPr/>
          </p:nvSpPr>
          <p:spPr>
            <a:xfrm>
              <a:off x="1511550" y="4118775"/>
              <a:ext cx="26800" cy="7650"/>
            </a:xfrm>
            <a:custGeom>
              <a:avLst/>
              <a:gdLst/>
              <a:ahLst/>
              <a:cxnLst/>
              <a:rect l="l" t="t" r="r" b="b"/>
              <a:pathLst>
                <a:path w="1072" h="306" extrusionOk="0">
                  <a:moveTo>
                    <a:pt x="1" y="0"/>
                  </a:moveTo>
                  <a:lnTo>
                    <a:pt x="1" y="306"/>
                  </a:lnTo>
                  <a:lnTo>
                    <a:pt x="1071" y="306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8" name="Google Shape;6265;p42">
              <a:extLst>
                <a:ext uri="{FF2B5EF4-FFF2-40B4-BE49-F238E27FC236}">
                  <a16:creationId xmlns:a16="http://schemas.microsoft.com/office/drawing/2014/main" id="{6E71EA03-9C8A-0AA3-1704-89B1006C4339}"/>
                </a:ext>
              </a:extLst>
            </p:cNvPr>
            <p:cNvSpPr/>
            <p:nvPr/>
          </p:nvSpPr>
          <p:spPr>
            <a:xfrm>
              <a:off x="1457550" y="4118775"/>
              <a:ext cx="13425" cy="7650"/>
            </a:xfrm>
            <a:custGeom>
              <a:avLst/>
              <a:gdLst/>
              <a:ahLst/>
              <a:cxnLst/>
              <a:rect l="l" t="t" r="r" b="b"/>
              <a:pathLst>
                <a:path w="537" h="306" extrusionOk="0">
                  <a:moveTo>
                    <a:pt x="0" y="0"/>
                  </a:moveTo>
                  <a:lnTo>
                    <a:pt x="0" y="306"/>
                  </a:lnTo>
                  <a:lnTo>
                    <a:pt x="537" y="306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9" name="Google Shape;6266;p42">
              <a:extLst>
                <a:ext uri="{FF2B5EF4-FFF2-40B4-BE49-F238E27FC236}">
                  <a16:creationId xmlns:a16="http://schemas.microsoft.com/office/drawing/2014/main" id="{CD6D91A6-9E44-4C80-0CF7-43F4C6462980}"/>
                </a:ext>
              </a:extLst>
            </p:cNvPr>
            <p:cNvSpPr/>
            <p:nvPr/>
          </p:nvSpPr>
          <p:spPr>
            <a:xfrm>
              <a:off x="1475575" y="4118775"/>
              <a:ext cx="13375" cy="7650"/>
            </a:xfrm>
            <a:custGeom>
              <a:avLst/>
              <a:gdLst/>
              <a:ahLst/>
              <a:cxnLst/>
              <a:rect l="l" t="t" r="r" b="b"/>
              <a:pathLst>
                <a:path w="53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534" y="30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0" name="Google Shape;6267;p42">
              <a:extLst>
                <a:ext uri="{FF2B5EF4-FFF2-40B4-BE49-F238E27FC236}">
                  <a16:creationId xmlns:a16="http://schemas.microsoft.com/office/drawing/2014/main" id="{BFB45CA9-0BF8-30D1-54E7-0E26332B3629}"/>
                </a:ext>
              </a:extLst>
            </p:cNvPr>
            <p:cNvSpPr/>
            <p:nvPr/>
          </p:nvSpPr>
          <p:spPr>
            <a:xfrm>
              <a:off x="1493525" y="4118775"/>
              <a:ext cx="13375" cy="7650"/>
            </a:xfrm>
            <a:custGeom>
              <a:avLst/>
              <a:gdLst/>
              <a:ahLst/>
              <a:cxnLst/>
              <a:rect l="l" t="t" r="r" b="b"/>
              <a:pathLst>
                <a:path w="535" h="306" extrusionOk="0">
                  <a:moveTo>
                    <a:pt x="1" y="0"/>
                  </a:moveTo>
                  <a:lnTo>
                    <a:pt x="1" y="306"/>
                  </a:lnTo>
                  <a:lnTo>
                    <a:pt x="535" y="30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1" name="Google Shape;6268;p42">
              <a:extLst>
                <a:ext uri="{FF2B5EF4-FFF2-40B4-BE49-F238E27FC236}">
                  <a16:creationId xmlns:a16="http://schemas.microsoft.com/office/drawing/2014/main" id="{8A23A50F-3E01-A4A8-F68A-AF4E9954C1E4}"/>
                </a:ext>
              </a:extLst>
            </p:cNvPr>
            <p:cNvSpPr/>
            <p:nvPr/>
          </p:nvSpPr>
          <p:spPr>
            <a:xfrm>
              <a:off x="1542425" y="4118775"/>
              <a:ext cx="13375" cy="7650"/>
            </a:xfrm>
            <a:custGeom>
              <a:avLst/>
              <a:gdLst/>
              <a:ahLst/>
              <a:cxnLst/>
              <a:rect l="l" t="t" r="r" b="b"/>
              <a:pathLst>
                <a:path w="535" h="306" extrusionOk="0">
                  <a:moveTo>
                    <a:pt x="1" y="0"/>
                  </a:moveTo>
                  <a:lnTo>
                    <a:pt x="1" y="306"/>
                  </a:lnTo>
                  <a:lnTo>
                    <a:pt x="535" y="30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2" name="Google Shape;6269;p42">
              <a:extLst>
                <a:ext uri="{FF2B5EF4-FFF2-40B4-BE49-F238E27FC236}">
                  <a16:creationId xmlns:a16="http://schemas.microsoft.com/office/drawing/2014/main" id="{0FBE5C33-91FD-D510-B843-2885E0CDBF1B}"/>
                </a:ext>
              </a:extLst>
            </p:cNvPr>
            <p:cNvSpPr/>
            <p:nvPr/>
          </p:nvSpPr>
          <p:spPr>
            <a:xfrm>
              <a:off x="1561050" y="4118775"/>
              <a:ext cx="13400" cy="7650"/>
            </a:xfrm>
            <a:custGeom>
              <a:avLst/>
              <a:gdLst/>
              <a:ahLst/>
              <a:cxnLst/>
              <a:rect l="l" t="t" r="r" b="b"/>
              <a:pathLst>
                <a:path w="536" h="306" extrusionOk="0">
                  <a:moveTo>
                    <a:pt x="1" y="0"/>
                  </a:moveTo>
                  <a:lnTo>
                    <a:pt x="1" y="306"/>
                  </a:lnTo>
                  <a:lnTo>
                    <a:pt x="535" y="30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3" name="Google Shape;6270;p42">
              <a:extLst>
                <a:ext uri="{FF2B5EF4-FFF2-40B4-BE49-F238E27FC236}">
                  <a16:creationId xmlns:a16="http://schemas.microsoft.com/office/drawing/2014/main" id="{A6D8D3A4-BFB8-EE66-2826-9995F2DC158E}"/>
                </a:ext>
              </a:extLst>
            </p:cNvPr>
            <p:cNvSpPr/>
            <p:nvPr/>
          </p:nvSpPr>
          <p:spPr>
            <a:xfrm>
              <a:off x="1437325" y="4268950"/>
              <a:ext cx="26900" cy="23025"/>
            </a:xfrm>
            <a:custGeom>
              <a:avLst/>
              <a:gdLst/>
              <a:ahLst/>
              <a:cxnLst/>
              <a:rect l="l" t="t" r="r" b="b"/>
              <a:pathLst>
                <a:path w="1076" h="921" extrusionOk="0">
                  <a:moveTo>
                    <a:pt x="464" y="0"/>
                  </a:moveTo>
                  <a:cubicBezTo>
                    <a:pt x="228" y="0"/>
                    <a:pt x="1" y="184"/>
                    <a:pt x="1" y="462"/>
                  </a:cubicBezTo>
                  <a:cubicBezTo>
                    <a:pt x="1" y="714"/>
                    <a:pt x="207" y="921"/>
                    <a:pt x="460" y="921"/>
                  </a:cubicBezTo>
                  <a:cubicBezTo>
                    <a:pt x="871" y="921"/>
                    <a:pt x="1075" y="424"/>
                    <a:pt x="785" y="136"/>
                  </a:cubicBezTo>
                  <a:cubicBezTo>
                    <a:pt x="692" y="42"/>
                    <a:pt x="577" y="0"/>
                    <a:pt x="4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4" name="Google Shape;6271;p42">
              <a:extLst>
                <a:ext uri="{FF2B5EF4-FFF2-40B4-BE49-F238E27FC236}">
                  <a16:creationId xmlns:a16="http://schemas.microsoft.com/office/drawing/2014/main" id="{14457227-DD1A-5B58-4776-A2D0501980DA}"/>
                </a:ext>
              </a:extLst>
            </p:cNvPr>
            <p:cNvSpPr/>
            <p:nvPr/>
          </p:nvSpPr>
          <p:spPr>
            <a:xfrm>
              <a:off x="1443150" y="4272675"/>
              <a:ext cx="16125" cy="15550"/>
            </a:xfrm>
            <a:custGeom>
              <a:avLst/>
              <a:gdLst/>
              <a:ahLst/>
              <a:cxnLst/>
              <a:rect l="l" t="t" r="r" b="b"/>
              <a:pathLst>
                <a:path w="645" h="622" extrusionOk="0">
                  <a:moveTo>
                    <a:pt x="352" y="0"/>
                  </a:moveTo>
                  <a:cubicBezTo>
                    <a:pt x="392" y="55"/>
                    <a:pt x="412" y="119"/>
                    <a:pt x="412" y="185"/>
                  </a:cubicBezTo>
                  <a:cubicBezTo>
                    <a:pt x="412" y="365"/>
                    <a:pt x="265" y="501"/>
                    <a:pt x="96" y="501"/>
                  </a:cubicBezTo>
                  <a:cubicBezTo>
                    <a:pt x="65" y="501"/>
                    <a:pt x="33" y="496"/>
                    <a:pt x="1" y="486"/>
                  </a:cubicBezTo>
                  <a:lnTo>
                    <a:pt x="1" y="486"/>
                  </a:lnTo>
                  <a:cubicBezTo>
                    <a:pt x="64" y="576"/>
                    <a:pt x="162" y="621"/>
                    <a:pt x="261" y="621"/>
                  </a:cubicBezTo>
                  <a:cubicBezTo>
                    <a:pt x="357" y="621"/>
                    <a:pt x="454" y="578"/>
                    <a:pt x="517" y="491"/>
                  </a:cubicBezTo>
                  <a:cubicBezTo>
                    <a:pt x="644" y="315"/>
                    <a:pt x="561" y="64"/>
                    <a:pt x="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5" name="Google Shape;6272;p42">
              <a:extLst>
                <a:ext uri="{FF2B5EF4-FFF2-40B4-BE49-F238E27FC236}">
                  <a16:creationId xmlns:a16="http://schemas.microsoft.com/office/drawing/2014/main" id="{A4015EA4-A9B6-84F4-0C41-5CBA5D796310}"/>
                </a:ext>
              </a:extLst>
            </p:cNvPr>
            <p:cNvSpPr/>
            <p:nvPr/>
          </p:nvSpPr>
          <p:spPr>
            <a:xfrm>
              <a:off x="1470900" y="4268950"/>
              <a:ext cx="26825" cy="23025"/>
            </a:xfrm>
            <a:custGeom>
              <a:avLst/>
              <a:gdLst/>
              <a:ahLst/>
              <a:cxnLst/>
              <a:rect l="l" t="t" r="r" b="b"/>
              <a:pathLst>
                <a:path w="1073" h="921" extrusionOk="0">
                  <a:moveTo>
                    <a:pt x="463" y="0"/>
                  </a:moveTo>
                  <a:cubicBezTo>
                    <a:pt x="226" y="0"/>
                    <a:pt x="0" y="184"/>
                    <a:pt x="0" y="462"/>
                  </a:cubicBezTo>
                  <a:cubicBezTo>
                    <a:pt x="0" y="714"/>
                    <a:pt x="205" y="921"/>
                    <a:pt x="460" y="921"/>
                  </a:cubicBezTo>
                  <a:cubicBezTo>
                    <a:pt x="869" y="921"/>
                    <a:pt x="1073" y="426"/>
                    <a:pt x="785" y="136"/>
                  </a:cubicBezTo>
                  <a:cubicBezTo>
                    <a:pt x="691" y="42"/>
                    <a:pt x="576" y="0"/>
                    <a:pt x="4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6" name="Google Shape;6273;p42">
              <a:extLst>
                <a:ext uri="{FF2B5EF4-FFF2-40B4-BE49-F238E27FC236}">
                  <a16:creationId xmlns:a16="http://schemas.microsoft.com/office/drawing/2014/main" id="{0B1E92AE-D027-3549-E681-BF72E448ACE9}"/>
                </a:ext>
              </a:extLst>
            </p:cNvPr>
            <p:cNvSpPr/>
            <p:nvPr/>
          </p:nvSpPr>
          <p:spPr>
            <a:xfrm>
              <a:off x="1476725" y="4272675"/>
              <a:ext cx="16125" cy="15550"/>
            </a:xfrm>
            <a:custGeom>
              <a:avLst/>
              <a:gdLst/>
              <a:ahLst/>
              <a:cxnLst/>
              <a:rect l="l" t="t" r="r" b="b"/>
              <a:pathLst>
                <a:path w="645" h="622" extrusionOk="0">
                  <a:moveTo>
                    <a:pt x="352" y="0"/>
                  </a:moveTo>
                  <a:cubicBezTo>
                    <a:pt x="392" y="55"/>
                    <a:pt x="411" y="119"/>
                    <a:pt x="411" y="185"/>
                  </a:cubicBezTo>
                  <a:cubicBezTo>
                    <a:pt x="410" y="365"/>
                    <a:pt x="262" y="501"/>
                    <a:pt x="95" y="501"/>
                  </a:cubicBezTo>
                  <a:cubicBezTo>
                    <a:pt x="64" y="501"/>
                    <a:pt x="32" y="496"/>
                    <a:pt x="0" y="486"/>
                  </a:cubicBezTo>
                  <a:lnTo>
                    <a:pt x="0" y="486"/>
                  </a:lnTo>
                  <a:cubicBezTo>
                    <a:pt x="64" y="576"/>
                    <a:pt x="162" y="621"/>
                    <a:pt x="261" y="621"/>
                  </a:cubicBezTo>
                  <a:cubicBezTo>
                    <a:pt x="357" y="621"/>
                    <a:pt x="454" y="578"/>
                    <a:pt x="517" y="491"/>
                  </a:cubicBezTo>
                  <a:cubicBezTo>
                    <a:pt x="644" y="315"/>
                    <a:pt x="561" y="64"/>
                    <a:pt x="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6274;p42">
              <a:extLst>
                <a:ext uri="{FF2B5EF4-FFF2-40B4-BE49-F238E27FC236}">
                  <a16:creationId xmlns:a16="http://schemas.microsoft.com/office/drawing/2014/main" id="{51D4D3D0-CF90-748B-3C86-95A708729AA5}"/>
                </a:ext>
              </a:extLst>
            </p:cNvPr>
            <p:cNvSpPr/>
            <p:nvPr/>
          </p:nvSpPr>
          <p:spPr>
            <a:xfrm>
              <a:off x="1504425" y="4268950"/>
              <a:ext cx="26875" cy="23025"/>
            </a:xfrm>
            <a:custGeom>
              <a:avLst/>
              <a:gdLst/>
              <a:ahLst/>
              <a:cxnLst/>
              <a:rect l="l" t="t" r="r" b="b"/>
              <a:pathLst>
                <a:path w="1075" h="921" extrusionOk="0">
                  <a:moveTo>
                    <a:pt x="462" y="0"/>
                  </a:moveTo>
                  <a:cubicBezTo>
                    <a:pt x="226" y="0"/>
                    <a:pt x="0" y="184"/>
                    <a:pt x="0" y="462"/>
                  </a:cubicBezTo>
                  <a:cubicBezTo>
                    <a:pt x="0" y="714"/>
                    <a:pt x="207" y="921"/>
                    <a:pt x="459" y="921"/>
                  </a:cubicBezTo>
                  <a:cubicBezTo>
                    <a:pt x="870" y="921"/>
                    <a:pt x="1075" y="426"/>
                    <a:pt x="785" y="136"/>
                  </a:cubicBezTo>
                  <a:cubicBezTo>
                    <a:pt x="691" y="42"/>
                    <a:pt x="575" y="0"/>
                    <a:pt x="4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8" name="Google Shape;6275;p42">
              <a:extLst>
                <a:ext uri="{FF2B5EF4-FFF2-40B4-BE49-F238E27FC236}">
                  <a16:creationId xmlns:a16="http://schemas.microsoft.com/office/drawing/2014/main" id="{6D8337E8-3E6A-81F6-3C09-0AD2AD19F43C}"/>
                </a:ext>
              </a:extLst>
            </p:cNvPr>
            <p:cNvSpPr/>
            <p:nvPr/>
          </p:nvSpPr>
          <p:spPr>
            <a:xfrm>
              <a:off x="1510250" y="4272675"/>
              <a:ext cx="16100" cy="15550"/>
            </a:xfrm>
            <a:custGeom>
              <a:avLst/>
              <a:gdLst/>
              <a:ahLst/>
              <a:cxnLst/>
              <a:rect l="l" t="t" r="r" b="b"/>
              <a:pathLst>
                <a:path w="644" h="622" extrusionOk="0">
                  <a:moveTo>
                    <a:pt x="352" y="0"/>
                  </a:moveTo>
                  <a:lnTo>
                    <a:pt x="352" y="0"/>
                  </a:lnTo>
                  <a:cubicBezTo>
                    <a:pt x="391" y="55"/>
                    <a:pt x="411" y="119"/>
                    <a:pt x="411" y="185"/>
                  </a:cubicBezTo>
                  <a:cubicBezTo>
                    <a:pt x="409" y="365"/>
                    <a:pt x="262" y="501"/>
                    <a:pt x="95" y="501"/>
                  </a:cubicBezTo>
                  <a:cubicBezTo>
                    <a:pt x="64" y="501"/>
                    <a:pt x="32" y="496"/>
                    <a:pt x="0" y="486"/>
                  </a:cubicBezTo>
                  <a:lnTo>
                    <a:pt x="0" y="486"/>
                  </a:lnTo>
                  <a:cubicBezTo>
                    <a:pt x="63" y="576"/>
                    <a:pt x="161" y="621"/>
                    <a:pt x="259" y="621"/>
                  </a:cubicBezTo>
                  <a:cubicBezTo>
                    <a:pt x="356" y="621"/>
                    <a:pt x="452" y="578"/>
                    <a:pt x="517" y="491"/>
                  </a:cubicBezTo>
                  <a:cubicBezTo>
                    <a:pt x="644" y="315"/>
                    <a:pt x="560" y="64"/>
                    <a:pt x="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9" name="Google Shape;6276;p42">
              <a:extLst>
                <a:ext uri="{FF2B5EF4-FFF2-40B4-BE49-F238E27FC236}">
                  <a16:creationId xmlns:a16="http://schemas.microsoft.com/office/drawing/2014/main" id="{6F077167-4D82-B2EE-96B8-3E89447A8301}"/>
                </a:ext>
              </a:extLst>
            </p:cNvPr>
            <p:cNvSpPr/>
            <p:nvPr/>
          </p:nvSpPr>
          <p:spPr>
            <a:xfrm>
              <a:off x="1538050" y="4268950"/>
              <a:ext cx="26875" cy="23025"/>
            </a:xfrm>
            <a:custGeom>
              <a:avLst/>
              <a:gdLst/>
              <a:ahLst/>
              <a:cxnLst/>
              <a:rect l="l" t="t" r="r" b="b"/>
              <a:pathLst>
                <a:path w="1075" h="921" extrusionOk="0">
                  <a:moveTo>
                    <a:pt x="463" y="0"/>
                  </a:moveTo>
                  <a:cubicBezTo>
                    <a:pt x="227" y="0"/>
                    <a:pt x="0" y="184"/>
                    <a:pt x="0" y="462"/>
                  </a:cubicBezTo>
                  <a:cubicBezTo>
                    <a:pt x="0" y="714"/>
                    <a:pt x="207" y="921"/>
                    <a:pt x="462" y="921"/>
                  </a:cubicBezTo>
                  <a:cubicBezTo>
                    <a:pt x="870" y="921"/>
                    <a:pt x="1075" y="426"/>
                    <a:pt x="785" y="136"/>
                  </a:cubicBezTo>
                  <a:cubicBezTo>
                    <a:pt x="691" y="42"/>
                    <a:pt x="576" y="0"/>
                    <a:pt x="4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0" name="Google Shape;6277;p42">
              <a:extLst>
                <a:ext uri="{FF2B5EF4-FFF2-40B4-BE49-F238E27FC236}">
                  <a16:creationId xmlns:a16="http://schemas.microsoft.com/office/drawing/2014/main" id="{D4A68B44-7D66-B164-7B31-AC82871FF5AB}"/>
                </a:ext>
              </a:extLst>
            </p:cNvPr>
            <p:cNvSpPr/>
            <p:nvPr/>
          </p:nvSpPr>
          <p:spPr>
            <a:xfrm>
              <a:off x="1543875" y="4272675"/>
              <a:ext cx="16125" cy="15550"/>
            </a:xfrm>
            <a:custGeom>
              <a:avLst/>
              <a:gdLst/>
              <a:ahLst/>
              <a:cxnLst/>
              <a:rect l="l" t="t" r="r" b="b"/>
              <a:pathLst>
                <a:path w="645" h="622" extrusionOk="0">
                  <a:moveTo>
                    <a:pt x="354" y="0"/>
                  </a:moveTo>
                  <a:cubicBezTo>
                    <a:pt x="391" y="55"/>
                    <a:pt x="411" y="119"/>
                    <a:pt x="411" y="185"/>
                  </a:cubicBezTo>
                  <a:cubicBezTo>
                    <a:pt x="411" y="365"/>
                    <a:pt x="264" y="501"/>
                    <a:pt x="96" y="501"/>
                  </a:cubicBezTo>
                  <a:cubicBezTo>
                    <a:pt x="64" y="501"/>
                    <a:pt x="32" y="496"/>
                    <a:pt x="0" y="486"/>
                  </a:cubicBezTo>
                  <a:lnTo>
                    <a:pt x="0" y="486"/>
                  </a:lnTo>
                  <a:cubicBezTo>
                    <a:pt x="63" y="576"/>
                    <a:pt x="162" y="621"/>
                    <a:pt x="260" y="621"/>
                  </a:cubicBezTo>
                  <a:cubicBezTo>
                    <a:pt x="357" y="621"/>
                    <a:pt x="453" y="578"/>
                    <a:pt x="517" y="491"/>
                  </a:cubicBezTo>
                  <a:cubicBezTo>
                    <a:pt x="644" y="315"/>
                    <a:pt x="561" y="64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1" name="Google Shape;6278;p42">
              <a:extLst>
                <a:ext uri="{FF2B5EF4-FFF2-40B4-BE49-F238E27FC236}">
                  <a16:creationId xmlns:a16="http://schemas.microsoft.com/office/drawing/2014/main" id="{227F321D-DF8F-C33F-D1EA-4EC6278FA46C}"/>
                </a:ext>
              </a:extLst>
            </p:cNvPr>
            <p:cNvSpPr/>
            <p:nvPr/>
          </p:nvSpPr>
          <p:spPr>
            <a:xfrm>
              <a:off x="1420525" y="4157450"/>
              <a:ext cx="157325" cy="87500"/>
            </a:xfrm>
            <a:custGeom>
              <a:avLst/>
              <a:gdLst/>
              <a:ahLst/>
              <a:cxnLst/>
              <a:rect l="l" t="t" r="r" b="b"/>
              <a:pathLst>
                <a:path w="6293" h="3500" extrusionOk="0">
                  <a:moveTo>
                    <a:pt x="62" y="1"/>
                  </a:moveTo>
                  <a:cubicBezTo>
                    <a:pt x="29" y="1"/>
                    <a:pt x="0" y="27"/>
                    <a:pt x="0" y="62"/>
                  </a:cubicBezTo>
                  <a:lnTo>
                    <a:pt x="0" y="3438"/>
                  </a:lnTo>
                  <a:cubicBezTo>
                    <a:pt x="0" y="3471"/>
                    <a:pt x="29" y="3500"/>
                    <a:pt x="62" y="3500"/>
                  </a:cubicBezTo>
                  <a:lnTo>
                    <a:pt x="6231" y="3500"/>
                  </a:lnTo>
                  <a:cubicBezTo>
                    <a:pt x="6266" y="3500"/>
                    <a:pt x="6292" y="3471"/>
                    <a:pt x="6292" y="3438"/>
                  </a:cubicBezTo>
                  <a:lnTo>
                    <a:pt x="6292" y="62"/>
                  </a:lnTo>
                  <a:cubicBezTo>
                    <a:pt x="6292" y="27"/>
                    <a:pt x="6266" y="1"/>
                    <a:pt x="62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2" name="Google Shape;6279;p42">
              <a:extLst>
                <a:ext uri="{FF2B5EF4-FFF2-40B4-BE49-F238E27FC236}">
                  <a16:creationId xmlns:a16="http://schemas.microsoft.com/office/drawing/2014/main" id="{6D264265-900F-11D8-C548-989EEDBFAFA2}"/>
                </a:ext>
              </a:extLst>
            </p:cNvPr>
            <p:cNvSpPr/>
            <p:nvPr/>
          </p:nvSpPr>
          <p:spPr>
            <a:xfrm>
              <a:off x="1516675" y="4165700"/>
              <a:ext cx="19300" cy="70950"/>
            </a:xfrm>
            <a:custGeom>
              <a:avLst/>
              <a:gdLst/>
              <a:ahLst/>
              <a:cxnLst/>
              <a:rect l="l" t="t" r="r" b="b"/>
              <a:pathLst>
                <a:path w="772" h="2838" extrusionOk="0">
                  <a:moveTo>
                    <a:pt x="46" y="0"/>
                  </a:moveTo>
                  <a:cubicBezTo>
                    <a:pt x="20" y="0"/>
                    <a:pt x="0" y="22"/>
                    <a:pt x="0" y="49"/>
                  </a:cubicBezTo>
                  <a:lnTo>
                    <a:pt x="0" y="2792"/>
                  </a:lnTo>
                  <a:cubicBezTo>
                    <a:pt x="0" y="2818"/>
                    <a:pt x="20" y="2838"/>
                    <a:pt x="46" y="2838"/>
                  </a:cubicBezTo>
                  <a:lnTo>
                    <a:pt x="725" y="2838"/>
                  </a:lnTo>
                  <a:cubicBezTo>
                    <a:pt x="752" y="2838"/>
                    <a:pt x="772" y="2818"/>
                    <a:pt x="772" y="2792"/>
                  </a:cubicBezTo>
                  <a:lnTo>
                    <a:pt x="772" y="49"/>
                  </a:lnTo>
                  <a:cubicBezTo>
                    <a:pt x="772" y="22"/>
                    <a:pt x="752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3" name="Google Shape;6280;p42">
              <a:extLst>
                <a:ext uri="{FF2B5EF4-FFF2-40B4-BE49-F238E27FC236}">
                  <a16:creationId xmlns:a16="http://schemas.microsoft.com/office/drawing/2014/main" id="{B9049F84-90DA-41D2-EF44-13F27CD8945D}"/>
                </a:ext>
              </a:extLst>
            </p:cNvPr>
            <p:cNvSpPr/>
            <p:nvPr/>
          </p:nvSpPr>
          <p:spPr>
            <a:xfrm>
              <a:off x="1546125" y="4165700"/>
              <a:ext cx="19350" cy="70950"/>
            </a:xfrm>
            <a:custGeom>
              <a:avLst/>
              <a:gdLst/>
              <a:ahLst/>
              <a:cxnLst/>
              <a:rect l="l" t="t" r="r" b="b"/>
              <a:pathLst>
                <a:path w="774" h="2838" extrusionOk="0">
                  <a:moveTo>
                    <a:pt x="46" y="0"/>
                  </a:moveTo>
                  <a:cubicBezTo>
                    <a:pt x="22" y="0"/>
                    <a:pt x="0" y="22"/>
                    <a:pt x="0" y="49"/>
                  </a:cubicBezTo>
                  <a:lnTo>
                    <a:pt x="0" y="2792"/>
                  </a:lnTo>
                  <a:cubicBezTo>
                    <a:pt x="0" y="2818"/>
                    <a:pt x="22" y="2838"/>
                    <a:pt x="46" y="2838"/>
                  </a:cubicBezTo>
                  <a:lnTo>
                    <a:pt x="728" y="2838"/>
                  </a:lnTo>
                  <a:cubicBezTo>
                    <a:pt x="752" y="2838"/>
                    <a:pt x="774" y="2818"/>
                    <a:pt x="774" y="2792"/>
                  </a:cubicBezTo>
                  <a:lnTo>
                    <a:pt x="774" y="49"/>
                  </a:lnTo>
                  <a:cubicBezTo>
                    <a:pt x="774" y="22"/>
                    <a:pt x="752" y="0"/>
                    <a:pt x="7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4" name="Google Shape;6281;p42">
              <a:extLst>
                <a:ext uri="{FF2B5EF4-FFF2-40B4-BE49-F238E27FC236}">
                  <a16:creationId xmlns:a16="http://schemas.microsoft.com/office/drawing/2014/main" id="{EC9E26BA-FD4C-7801-4FDC-03C219CD97F5}"/>
                </a:ext>
              </a:extLst>
            </p:cNvPr>
            <p:cNvSpPr/>
            <p:nvPr/>
          </p:nvSpPr>
          <p:spPr>
            <a:xfrm>
              <a:off x="1429025" y="419492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253" y="0"/>
                  </a:moveTo>
                  <a:cubicBezTo>
                    <a:pt x="125" y="0"/>
                    <a:pt x="1" y="99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3" y="502"/>
                    <a:pt x="585" y="231"/>
                    <a:pt x="427" y="73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5" name="Google Shape;6282;p42">
              <a:extLst>
                <a:ext uri="{FF2B5EF4-FFF2-40B4-BE49-F238E27FC236}">
                  <a16:creationId xmlns:a16="http://schemas.microsoft.com/office/drawing/2014/main" id="{870D1D08-E719-D155-436E-65EEAD851280}"/>
                </a:ext>
              </a:extLst>
            </p:cNvPr>
            <p:cNvSpPr/>
            <p:nvPr/>
          </p:nvSpPr>
          <p:spPr>
            <a:xfrm>
              <a:off x="1432225" y="4196950"/>
              <a:ext cx="8750" cy="8475"/>
            </a:xfrm>
            <a:custGeom>
              <a:avLst/>
              <a:gdLst/>
              <a:ahLst/>
              <a:cxnLst/>
              <a:rect l="l" t="t" r="r" b="b"/>
              <a:pathLst>
                <a:path w="350" h="339" extrusionOk="0">
                  <a:moveTo>
                    <a:pt x="191" y="1"/>
                  </a:moveTo>
                  <a:lnTo>
                    <a:pt x="191" y="1"/>
                  </a:lnTo>
                  <a:cubicBezTo>
                    <a:pt x="213" y="29"/>
                    <a:pt x="222" y="65"/>
                    <a:pt x="222" y="100"/>
                  </a:cubicBezTo>
                  <a:cubicBezTo>
                    <a:pt x="222" y="197"/>
                    <a:pt x="145" y="273"/>
                    <a:pt x="51" y="273"/>
                  </a:cubicBezTo>
                  <a:cubicBezTo>
                    <a:pt x="33" y="273"/>
                    <a:pt x="16" y="271"/>
                    <a:pt x="0" y="265"/>
                  </a:cubicBezTo>
                  <a:lnTo>
                    <a:pt x="0" y="265"/>
                  </a:lnTo>
                  <a:cubicBezTo>
                    <a:pt x="35" y="314"/>
                    <a:pt x="88" y="338"/>
                    <a:pt x="142" y="338"/>
                  </a:cubicBezTo>
                  <a:cubicBezTo>
                    <a:pt x="194" y="338"/>
                    <a:pt x="246" y="315"/>
                    <a:pt x="279" y="267"/>
                  </a:cubicBezTo>
                  <a:cubicBezTo>
                    <a:pt x="350" y="172"/>
                    <a:pt x="306" y="36"/>
                    <a:pt x="1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6" name="Google Shape;6283;p42">
              <a:extLst>
                <a:ext uri="{FF2B5EF4-FFF2-40B4-BE49-F238E27FC236}">
                  <a16:creationId xmlns:a16="http://schemas.microsoft.com/office/drawing/2014/main" id="{22962297-E87E-2126-DD44-E0736CA01BBB}"/>
                </a:ext>
              </a:extLst>
            </p:cNvPr>
            <p:cNvSpPr/>
            <p:nvPr/>
          </p:nvSpPr>
          <p:spPr>
            <a:xfrm>
              <a:off x="1447275" y="4194925"/>
              <a:ext cx="14625" cy="12550"/>
            </a:xfrm>
            <a:custGeom>
              <a:avLst/>
              <a:gdLst/>
              <a:ahLst/>
              <a:cxnLst/>
              <a:rect l="l" t="t" r="r" b="b"/>
              <a:pathLst>
                <a:path w="585" h="502" extrusionOk="0">
                  <a:moveTo>
                    <a:pt x="252" y="0"/>
                  </a:moveTo>
                  <a:cubicBezTo>
                    <a:pt x="123" y="0"/>
                    <a:pt x="0" y="99"/>
                    <a:pt x="0" y="251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473" y="502"/>
                    <a:pt x="585" y="231"/>
                    <a:pt x="427" y="73"/>
                  </a:cubicBezTo>
                  <a:cubicBezTo>
                    <a:pt x="376" y="23"/>
                    <a:pt x="313" y="0"/>
                    <a:pt x="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7" name="Google Shape;6284;p42">
              <a:extLst>
                <a:ext uri="{FF2B5EF4-FFF2-40B4-BE49-F238E27FC236}">
                  <a16:creationId xmlns:a16="http://schemas.microsoft.com/office/drawing/2014/main" id="{C9870623-565E-69CE-A12D-46DD8971AC90}"/>
                </a:ext>
              </a:extLst>
            </p:cNvPr>
            <p:cNvSpPr/>
            <p:nvPr/>
          </p:nvSpPr>
          <p:spPr>
            <a:xfrm>
              <a:off x="1450450" y="4196950"/>
              <a:ext cx="8775" cy="8450"/>
            </a:xfrm>
            <a:custGeom>
              <a:avLst/>
              <a:gdLst/>
              <a:ahLst/>
              <a:cxnLst/>
              <a:rect l="l" t="t" r="r" b="b"/>
              <a:pathLst>
                <a:path w="351" h="338" extrusionOk="0">
                  <a:moveTo>
                    <a:pt x="192" y="1"/>
                  </a:moveTo>
                  <a:lnTo>
                    <a:pt x="192" y="1"/>
                  </a:lnTo>
                  <a:cubicBezTo>
                    <a:pt x="212" y="29"/>
                    <a:pt x="223" y="65"/>
                    <a:pt x="223" y="100"/>
                  </a:cubicBezTo>
                  <a:cubicBezTo>
                    <a:pt x="223" y="198"/>
                    <a:pt x="143" y="273"/>
                    <a:pt x="52" y="273"/>
                  </a:cubicBezTo>
                  <a:cubicBezTo>
                    <a:pt x="35" y="273"/>
                    <a:pt x="18" y="270"/>
                    <a:pt x="1" y="265"/>
                  </a:cubicBezTo>
                  <a:lnTo>
                    <a:pt x="1" y="265"/>
                  </a:lnTo>
                  <a:cubicBezTo>
                    <a:pt x="35" y="313"/>
                    <a:pt x="88" y="337"/>
                    <a:pt x="141" y="337"/>
                  </a:cubicBezTo>
                  <a:cubicBezTo>
                    <a:pt x="194" y="337"/>
                    <a:pt x="246" y="314"/>
                    <a:pt x="280" y="267"/>
                  </a:cubicBezTo>
                  <a:cubicBezTo>
                    <a:pt x="350" y="172"/>
                    <a:pt x="304" y="36"/>
                    <a:pt x="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8" name="Google Shape;6285;p42">
              <a:extLst>
                <a:ext uri="{FF2B5EF4-FFF2-40B4-BE49-F238E27FC236}">
                  <a16:creationId xmlns:a16="http://schemas.microsoft.com/office/drawing/2014/main" id="{D5E24724-8F3D-525B-7D34-3762D64A1BB6}"/>
                </a:ext>
              </a:extLst>
            </p:cNvPr>
            <p:cNvSpPr/>
            <p:nvPr/>
          </p:nvSpPr>
          <p:spPr>
            <a:xfrm>
              <a:off x="1465525" y="4194925"/>
              <a:ext cx="14625" cy="12550"/>
            </a:xfrm>
            <a:custGeom>
              <a:avLst/>
              <a:gdLst/>
              <a:ahLst/>
              <a:cxnLst/>
              <a:rect l="l" t="t" r="r" b="b"/>
              <a:pathLst>
                <a:path w="585" h="502" extrusionOk="0">
                  <a:moveTo>
                    <a:pt x="251" y="0"/>
                  </a:moveTo>
                  <a:cubicBezTo>
                    <a:pt x="123" y="0"/>
                    <a:pt x="0" y="99"/>
                    <a:pt x="0" y="251"/>
                  </a:cubicBezTo>
                  <a:cubicBezTo>
                    <a:pt x="0" y="390"/>
                    <a:pt x="112" y="502"/>
                    <a:pt x="248" y="502"/>
                  </a:cubicBezTo>
                  <a:cubicBezTo>
                    <a:pt x="473" y="502"/>
                    <a:pt x="585" y="231"/>
                    <a:pt x="426" y="73"/>
                  </a:cubicBezTo>
                  <a:cubicBezTo>
                    <a:pt x="375" y="23"/>
                    <a:pt x="313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9" name="Google Shape;6286;p42">
              <a:extLst>
                <a:ext uri="{FF2B5EF4-FFF2-40B4-BE49-F238E27FC236}">
                  <a16:creationId xmlns:a16="http://schemas.microsoft.com/office/drawing/2014/main" id="{4C9FC589-52A9-73D7-423D-E36646D37F58}"/>
                </a:ext>
              </a:extLst>
            </p:cNvPr>
            <p:cNvSpPr/>
            <p:nvPr/>
          </p:nvSpPr>
          <p:spPr>
            <a:xfrm>
              <a:off x="1468650" y="4196950"/>
              <a:ext cx="8800" cy="8475"/>
            </a:xfrm>
            <a:custGeom>
              <a:avLst/>
              <a:gdLst/>
              <a:ahLst/>
              <a:cxnLst/>
              <a:rect l="l" t="t" r="r" b="b"/>
              <a:pathLst>
                <a:path w="352" h="339" extrusionOk="0">
                  <a:moveTo>
                    <a:pt x="194" y="1"/>
                  </a:moveTo>
                  <a:lnTo>
                    <a:pt x="194" y="1"/>
                  </a:lnTo>
                  <a:cubicBezTo>
                    <a:pt x="214" y="29"/>
                    <a:pt x="224" y="65"/>
                    <a:pt x="224" y="100"/>
                  </a:cubicBezTo>
                  <a:cubicBezTo>
                    <a:pt x="224" y="198"/>
                    <a:pt x="145" y="273"/>
                    <a:pt x="53" y="273"/>
                  </a:cubicBezTo>
                  <a:cubicBezTo>
                    <a:pt x="36" y="273"/>
                    <a:pt x="18" y="270"/>
                    <a:pt x="0" y="265"/>
                  </a:cubicBezTo>
                  <a:lnTo>
                    <a:pt x="0" y="265"/>
                  </a:lnTo>
                  <a:cubicBezTo>
                    <a:pt x="35" y="314"/>
                    <a:pt x="89" y="338"/>
                    <a:pt x="143" y="338"/>
                  </a:cubicBezTo>
                  <a:cubicBezTo>
                    <a:pt x="195" y="338"/>
                    <a:pt x="248" y="315"/>
                    <a:pt x="282" y="267"/>
                  </a:cubicBezTo>
                  <a:cubicBezTo>
                    <a:pt x="352" y="172"/>
                    <a:pt x="308" y="36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0" name="Google Shape;6287;p42">
              <a:extLst>
                <a:ext uri="{FF2B5EF4-FFF2-40B4-BE49-F238E27FC236}">
                  <a16:creationId xmlns:a16="http://schemas.microsoft.com/office/drawing/2014/main" id="{FD8081E6-7554-2F82-5778-D3EE59BA2C0C}"/>
                </a:ext>
              </a:extLst>
            </p:cNvPr>
            <p:cNvSpPr/>
            <p:nvPr/>
          </p:nvSpPr>
          <p:spPr>
            <a:xfrm>
              <a:off x="1483800" y="419492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252" y="0"/>
                  </a:moveTo>
                  <a:cubicBezTo>
                    <a:pt x="124" y="0"/>
                    <a:pt x="1" y="99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3" y="502"/>
                    <a:pt x="586" y="231"/>
                    <a:pt x="427" y="73"/>
                  </a:cubicBezTo>
                  <a:cubicBezTo>
                    <a:pt x="376" y="23"/>
                    <a:pt x="314" y="0"/>
                    <a:pt x="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1" name="Google Shape;6288;p42">
              <a:extLst>
                <a:ext uri="{FF2B5EF4-FFF2-40B4-BE49-F238E27FC236}">
                  <a16:creationId xmlns:a16="http://schemas.microsoft.com/office/drawing/2014/main" id="{EF84043D-4F48-B5B1-B3F5-5FB87D7A31FA}"/>
                </a:ext>
              </a:extLst>
            </p:cNvPr>
            <p:cNvSpPr/>
            <p:nvPr/>
          </p:nvSpPr>
          <p:spPr>
            <a:xfrm>
              <a:off x="1486950" y="4196950"/>
              <a:ext cx="8800" cy="8475"/>
            </a:xfrm>
            <a:custGeom>
              <a:avLst/>
              <a:gdLst/>
              <a:ahLst/>
              <a:cxnLst/>
              <a:rect l="l" t="t" r="r" b="b"/>
              <a:pathLst>
                <a:path w="352" h="339" extrusionOk="0">
                  <a:moveTo>
                    <a:pt x="194" y="1"/>
                  </a:moveTo>
                  <a:lnTo>
                    <a:pt x="194" y="1"/>
                  </a:lnTo>
                  <a:cubicBezTo>
                    <a:pt x="213" y="29"/>
                    <a:pt x="224" y="65"/>
                    <a:pt x="224" y="100"/>
                  </a:cubicBezTo>
                  <a:cubicBezTo>
                    <a:pt x="224" y="198"/>
                    <a:pt x="145" y="273"/>
                    <a:pt x="53" y="273"/>
                  </a:cubicBezTo>
                  <a:cubicBezTo>
                    <a:pt x="35" y="273"/>
                    <a:pt x="18" y="270"/>
                    <a:pt x="0" y="265"/>
                  </a:cubicBezTo>
                  <a:lnTo>
                    <a:pt x="0" y="265"/>
                  </a:lnTo>
                  <a:cubicBezTo>
                    <a:pt x="35" y="314"/>
                    <a:pt x="89" y="338"/>
                    <a:pt x="143" y="338"/>
                  </a:cubicBezTo>
                  <a:cubicBezTo>
                    <a:pt x="195" y="338"/>
                    <a:pt x="248" y="315"/>
                    <a:pt x="281" y="267"/>
                  </a:cubicBezTo>
                  <a:cubicBezTo>
                    <a:pt x="352" y="172"/>
                    <a:pt x="306" y="36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2" name="Google Shape;6289;p42">
              <a:extLst>
                <a:ext uri="{FF2B5EF4-FFF2-40B4-BE49-F238E27FC236}">
                  <a16:creationId xmlns:a16="http://schemas.microsoft.com/office/drawing/2014/main" id="{3AA6FBA5-3A84-BAAD-28A6-F966A60FA36A}"/>
                </a:ext>
              </a:extLst>
            </p:cNvPr>
            <p:cNvSpPr/>
            <p:nvPr/>
          </p:nvSpPr>
          <p:spPr>
            <a:xfrm>
              <a:off x="1428525" y="4160575"/>
              <a:ext cx="141675" cy="475"/>
            </a:xfrm>
            <a:custGeom>
              <a:avLst/>
              <a:gdLst/>
              <a:ahLst/>
              <a:cxnLst/>
              <a:rect l="l" t="t" r="r" b="b"/>
              <a:pathLst>
                <a:path w="5667" h="19" extrusionOk="0">
                  <a:moveTo>
                    <a:pt x="2834" y="1"/>
                  </a:moveTo>
                  <a:lnTo>
                    <a:pt x="1416" y="5"/>
                  </a:lnTo>
                  <a:lnTo>
                    <a:pt x="709" y="5"/>
                  </a:lnTo>
                  <a:lnTo>
                    <a:pt x="1" y="10"/>
                  </a:lnTo>
                  <a:lnTo>
                    <a:pt x="709" y="14"/>
                  </a:lnTo>
                  <a:lnTo>
                    <a:pt x="1416" y="16"/>
                  </a:lnTo>
                  <a:lnTo>
                    <a:pt x="2834" y="19"/>
                  </a:lnTo>
                  <a:lnTo>
                    <a:pt x="4249" y="16"/>
                  </a:lnTo>
                  <a:lnTo>
                    <a:pt x="4959" y="14"/>
                  </a:lnTo>
                  <a:lnTo>
                    <a:pt x="5667" y="10"/>
                  </a:lnTo>
                  <a:lnTo>
                    <a:pt x="4959" y="5"/>
                  </a:lnTo>
                  <a:lnTo>
                    <a:pt x="4249" y="5"/>
                  </a:lnTo>
                  <a:lnTo>
                    <a:pt x="28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3" name="Google Shape;6290;p42">
              <a:extLst>
                <a:ext uri="{FF2B5EF4-FFF2-40B4-BE49-F238E27FC236}">
                  <a16:creationId xmlns:a16="http://schemas.microsoft.com/office/drawing/2014/main" id="{55B82594-15FE-6904-BF87-1804958B4986}"/>
                </a:ext>
              </a:extLst>
            </p:cNvPr>
            <p:cNvSpPr/>
            <p:nvPr/>
          </p:nvSpPr>
          <p:spPr>
            <a:xfrm>
              <a:off x="1428050" y="4240475"/>
              <a:ext cx="141600" cy="475"/>
            </a:xfrm>
            <a:custGeom>
              <a:avLst/>
              <a:gdLst/>
              <a:ahLst/>
              <a:cxnLst/>
              <a:rect l="l" t="t" r="r" b="b"/>
              <a:pathLst>
                <a:path w="5664" h="19" extrusionOk="0">
                  <a:moveTo>
                    <a:pt x="2831" y="1"/>
                  </a:moveTo>
                  <a:lnTo>
                    <a:pt x="1416" y="3"/>
                  </a:lnTo>
                  <a:lnTo>
                    <a:pt x="708" y="5"/>
                  </a:lnTo>
                  <a:lnTo>
                    <a:pt x="0" y="9"/>
                  </a:lnTo>
                  <a:lnTo>
                    <a:pt x="708" y="14"/>
                  </a:lnTo>
                  <a:lnTo>
                    <a:pt x="1416" y="16"/>
                  </a:lnTo>
                  <a:lnTo>
                    <a:pt x="2831" y="18"/>
                  </a:lnTo>
                  <a:lnTo>
                    <a:pt x="4248" y="16"/>
                  </a:lnTo>
                  <a:lnTo>
                    <a:pt x="4956" y="14"/>
                  </a:lnTo>
                  <a:lnTo>
                    <a:pt x="5664" y="9"/>
                  </a:lnTo>
                  <a:lnTo>
                    <a:pt x="4956" y="5"/>
                  </a:lnTo>
                  <a:lnTo>
                    <a:pt x="4248" y="3"/>
                  </a:lnTo>
                  <a:lnTo>
                    <a:pt x="28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4" name="Google Shape;6291;p42">
              <a:extLst>
                <a:ext uri="{FF2B5EF4-FFF2-40B4-BE49-F238E27FC236}">
                  <a16:creationId xmlns:a16="http://schemas.microsoft.com/office/drawing/2014/main" id="{11E01398-37D6-4800-EABA-E5F6FC623F44}"/>
                </a:ext>
              </a:extLst>
            </p:cNvPr>
            <p:cNvSpPr/>
            <p:nvPr/>
          </p:nvSpPr>
          <p:spPr>
            <a:xfrm>
              <a:off x="1248600" y="3877725"/>
              <a:ext cx="501225" cy="82400"/>
            </a:xfrm>
            <a:custGeom>
              <a:avLst/>
              <a:gdLst/>
              <a:ahLst/>
              <a:cxnLst/>
              <a:rect l="l" t="t" r="r" b="b"/>
              <a:pathLst>
                <a:path w="20049" h="3296" extrusionOk="0">
                  <a:moveTo>
                    <a:pt x="158" y="1"/>
                  </a:moveTo>
                  <a:cubicBezTo>
                    <a:pt x="71" y="1"/>
                    <a:pt x="0" y="71"/>
                    <a:pt x="0" y="157"/>
                  </a:cubicBezTo>
                  <a:lnTo>
                    <a:pt x="0" y="3137"/>
                  </a:lnTo>
                  <a:cubicBezTo>
                    <a:pt x="0" y="3225"/>
                    <a:pt x="71" y="3295"/>
                    <a:pt x="158" y="3295"/>
                  </a:cubicBezTo>
                  <a:lnTo>
                    <a:pt x="19890" y="3295"/>
                  </a:lnTo>
                  <a:cubicBezTo>
                    <a:pt x="19978" y="3295"/>
                    <a:pt x="20048" y="3225"/>
                    <a:pt x="20048" y="3137"/>
                  </a:cubicBezTo>
                  <a:lnTo>
                    <a:pt x="20048" y="157"/>
                  </a:lnTo>
                  <a:cubicBezTo>
                    <a:pt x="20048" y="71"/>
                    <a:pt x="19978" y="1"/>
                    <a:pt x="198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5" name="Google Shape;6292;p42">
              <a:extLst>
                <a:ext uri="{FF2B5EF4-FFF2-40B4-BE49-F238E27FC236}">
                  <a16:creationId xmlns:a16="http://schemas.microsoft.com/office/drawing/2014/main" id="{55697536-0276-CC39-AEF2-4A91D8DFE1A0}"/>
                </a:ext>
              </a:extLst>
            </p:cNvPr>
            <p:cNvSpPr/>
            <p:nvPr/>
          </p:nvSpPr>
          <p:spPr>
            <a:xfrm>
              <a:off x="1264475" y="3888675"/>
              <a:ext cx="96675" cy="60500"/>
            </a:xfrm>
            <a:custGeom>
              <a:avLst/>
              <a:gdLst/>
              <a:ahLst/>
              <a:cxnLst/>
              <a:rect l="l" t="t" r="r" b="b"/>
              <a:pathLst>
                <a:path w="3867" h="2420" extrusionOk="0">
                  <a:moveTo>
                    <a:pt x="55" y="0"/>
                  </a:moveTo>
                  <a:cubicBezTo>
                    <a:pt x="25" y="0"/>
                    <a:pt x="0" y="24"/>
                    <a:pt x="0" y="55"/>
                  </a:cubicBezTo>
                  <a:lnTo>
                    <a:pt x="0" y="2365"/>
                  </a:lnTo>
                  <a:cubicBezTo>
                    <a:pt x="0" y="2396"/>
                    <a:pt x="25" y="2420"/>
                    <a:pt x="55" y="2420"/>
                  </a:cubicBezTo>
                  <a:lnTo>
                    <a:pt x="3811" y="2420"/>
                  </a:lnTo>
                  <a:cubicBezTo>
                    <a:pt x="3842" y="2420"/>
                    <a:pt x="3866" y="2396"/>
                    <a:pt x="3866" y="2365"/>
                  </a:cubicBezTo>
                  <a:lnTo>
                    <a:pt x="3866" y="55"/>
                  </a:lnTo>
                  <a:cubicBezTo>
                    <a:pt x="3866" y="24"/>
                    <a:pt x="3842" y="0"/>
                    <a:pt x="3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6" name="Google Shape;6293;p42">
              <a:extLst>
                <a:ext uri="{FF2B5EF4-FFF2-40B4-BE49-F238E27FC236}">
                  <a16:creationId xmlns:a16="http://schemas.microsoft.com/office/drawing/2014/main" id="{C5828402-AE99-9992-A704-8A04B24BA853}"/>
                </a:ext>
              </a:extLst>
            </p:cNvPr>
            <p:cNvSpPr/>
            <p:nvPr/>
          </p:nvSpPr>
          <p:spPr>
            <a:xfrm>
              <a:off x="1275450" y="3903975"/>
              <a:ext cx="69425" cy="29925"/>
            </a:xfrm>
            <a:custGeom>
              <a:avLst/>
              <a:gdLst/>
              <a:ahLst/>
              <a:cxnLst/>
              <a:rect l="l" t="t" r="r" b="b"/>
              <a:pathLst>
                <a:path w="2777" h="1197" extrusionOk="0">
                  <a:moveTo>
                    <a:pt x="1464" y="0"/>
                  </a:moveTo>
                  <a:cubicBezTo>
                    <a:pt x="976" y="0"/>
                    <a:pt x="488" y="186"/>
                    <a:pt x="117" y="557"/>
                  </a:cubicBezTo>
                  <a:cubicBezTo>
                    <a:pt x="76" y="599"/>
                    <a:pt x="36" y="643"/>
                    <a:pt x="1" y="685"/>
                  </a:cubicBezTo>
                  <a:lnTo>
                    <a:pt x="1" y="1197"/>
                  </a:lnTo>
                  <a:cubicBezTo>
                    <a:pt x="36" y="1153"/>
                    <a:pt x="76" y="1109"/>
                    <a:pt x="117" y="1070"/>
                  </a:cubicBezTo>
                  <a:cubicBezTo>
                    <a:pt x="489" y="697"/>
                    <a:pt x="976" y="510"/>
                    <a:pt x="1465" y="510"/>
                  </a:cubicBezTo>
                  <a:cubicBezTo>
                    <a:pt x="1936" y="510"/>
                    <a:pt x="2409" y="685"/>
                    <a:pt x="2777" y="1034"/>
                  </a:cubicBezTo>
                  <a:lnTo>
                    <a:pt x="2777" y="524"/>
                  </a:lnTo>
                  <a:cubicBezTo>
                    <a:pt x="2408" y="174"/>
                    <a:pt x="1936" y="0"/>
                    <a:pt x="14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7" name="Google Shape;6294;p42">
              <a:extLst>
                <a:ext uri="{FF2B5EF4-FFF2-40B4-BE49-F238E27FC236}">
                  <a16:creationId xmlns:a16="http://schemas.microsoft.com/office/drawing/2014/main" id="{349C4E8B-0E8C-FF9C-4D61-2403C775FA5B}"/>
                </a:ext>
              </a:extLst>
            </p:cNvPr>
            <p:cNvSpPr/>
            <p:nvPr/>
          </p:nvSpPr>
          <p:spPr>
            <a:xfrm>
              <a:off x="1336175" y="3923125"/>
              <a:ext cx="5125" cy="5675"/>
            </a:xfrm>
            <a:custGeom>
              <a:avLst/>
              <a:gdLst/>
              <a:ahLst/>
              <a:cxnLst/>
              <a:rect l="l" t="t" r="r" b="b"/>
              <a:pathLst>
                <a:path w="205" h="227" extrusionOk="0">
                  <a:moveTo>
                    <a:pt x="205" y="0"/>
                  </a:moveTo>
                  <a:lnTo>
                    <a:pt x="0" y="218"/>
                  </a:lnTo>
                  <a:lnTo>
                    <a:pt x="11" y="227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8" name="Google Shape;6295;p42">
              <a:extLst>
                <a:ext uri="{FF2B5EF4-FFF2-40B4-BE49-F238E27FC236}">
                  <a16:creationId xmlns:a16="http://schemas.microsoft.com/office/drawing/2014/main" id="{6C2AB7C5-19C1-B99F-832F-EAEF3A2282BB}"/>
                </a:ext>
              </a:extLst>
            </p:cNvPr>
            <p:cNvSpPr/>
            <p:nvPr/>
          </p:nvSpPr>
          <p:spPr>
            <a:xfrm>
              <a:off x="1331125" y="3918550"/>
              <a:ext cx="4200" cy="6400"/>
            </a:xfrm>
            <a:custGeom>
              <a:avLst/>
              <a:gdLst/>
              <a:ahLst/>
              <a:cxnLst/>
              <a:rect l="l" t="t" r="r" b="b"/>
              <a:pathLst>
                <a:path w="168" h="256" extrusionOk="0">
                  <a:moveTo>
                    <a:pt x="167" y="1"/>
                  </a:moveTo>
                  <a:lnTo>
                    <a:pt x="0" y="249"/>
                  </a:lnTo>
                  <a:lnTo>
                    <a:pt x="11" y="256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9" name="Google Shape;6296;p42">
              <a:extLst>
                <a:ext uri="{FF2B5EF4-FFF2-40B4-BE49-F238E27FC236}">
                  <a16:creationId xmlns:a16="http://schemas.microsoft.com/office/drawing/2014/main" id="{D63D4CD9-E299-0350-613E-B6873EA391B7}"/>
                </a:ext>
              </a:extLst>
            </p:cNvPr>
            <p:cNvSpPr/>
            <p:nvPr/>
          </p:nvSpPr>
          <p:spPr>
            <a:xfrm>
              <a:off x="1325525" y="3914975"/>
              <a:ext cx="3150" cy="6950"/>
            </a:xfrm>
            <a:custGeom>
              <a:avLst/>
              <a:gdLst/>
              <a:ahLst/>
              <a:cxnLst/>
              <a:rect l="l" t="t" r="r" b="b"/>
              <a:pathLst>
                <a:path w="126" h="278" extrusionOk="0">
                  <a:moveTo>
                    <a:pt x="125" y="1"/>
                  </a:moveTo>
                  <a:lnTo>
                    <a:pt x="0" y="271"/>
                  </a:lnTo>
                  <a:lnTo>
                    <a:pt x="11" y="278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0" name="Google Shape;6297;p42">
              <a:extLst>
                <a:ext uri="{FF2B5EF4-FFF2-40B4-BE49-F238E27FC236}">
                  <a16:creationId xmlns:a16="http://schemas.microsoft.com/office/drawing/2014/main" id="{1EB660FC-4A59-FE09-A2F8-EA6F9C599859}"/>
                </a:ext>
              </a:extLst>
            </p:cNvPr>
            <p:cNvSpPr/>
            <p:nvPr/>
          </p:nvSpPr>
          <p:spPr>
            <a:xfrm>
              <a:off x="1319475" y="3912575"/>
              <a:ext cx="2050" cy="7275"/>
            </a:xfrm>
            <a:custGeom>
              <a:avLst/>
              <a:gdLst/>
              <a:ahLst/>
              <a:cxnLst/>
              <a:rect l="l" t="t" r="r" b="b"/>
              <a:pathLst>
                <a:path w="82" h="291" extrusionOk="0">
                  <a:moveTo>
                    <a:pt x="82" y="0"/>
                  </a:moveTo>
                  <a:lnTo>
                    <a:pt x="0" y="286"/>
                  </a:lnTo>
                  <a:lnTo>
                    <a:pt x="14" y="29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1" name="Google Shape;6298;p42">
              <a:extLst>
                <a:ext uri="{FF2B5EF4-FFF2-40B4-BE49-F238E27FC236}">
                  <a16:creationId xmlns:a16="http://schemas.microsoft.com/office/drawing/2014/main" id="{87C28E84-413E-106F-34E8-B9489A33C72B}"/>
                </a:ext>
              </a:extLst>
            </p:cNvPr>
            <p:cNvSpPr/>
            <p:nvPr/>
          </p:nvSpPr>
          <p:spPr>
            <a:xfrm>
              <a:off x="1313275" y="3911250"/>
              <a:ext cx="900" cy="7450"/>
            </a:xfrm>
            <a:custGeom>
              <a:avLst/>
              <a:gdLst/>
              <a:ahLst/>
              <a:cxnLst/>
              <a:rect l="l" t="t" r="r" b="b"/>
              <a:pathLst>
                <a:path w="36" h="298" extrusionOk="0">
                  <a:moveTo>
                    <a:pt x="35" y="1"/>
                  </a:moveTo>
                  <a:lnTo>
                    <a:pt x="0" y="295"/>
                  </a:lnTo>
                  <a:lnTo>
                    <a:pt x="11" y="297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2" name="Google Shape;6299;p42">
              <a:extLst>
                <a:ext uri="{FF2B5EF4-FFF2-40B4-BE49-F238E27FC236}">
                  <a16:creationId xmlns:a16="http://schemas.microsoft.com/office/drawing/2014/main" id="{EA6FB544-14FB-1687-CC26-5A248D5ED21B}"/>
                </a:ext>
              </a:extLst>
            </p:cNvPr>
            <p:cNvSpPr/>
            <p:nvPr/>
          </p:nvSpPr>
          <p:spPr>
            <a:xfrm>
              <a:off x="1306625" y="3911150"/>
              <a:ext cx="625" cy="7425"/>
            </a:xfrm>
            <a:custGeom>
              <a:avLst/>
              <a:gdLst/>
              <a:ahLst/>
              <a:cxnLst/>
              <a:rect l="l" t="t" r="r" b="b"/>
              <a:pathLst>
                <a:path w="25" h="297" extrusionOk="0">
                  <a:moveTo>
                    <a:pt x="0" y="0"/>
                  </a:moveTo>
                  <a:lnTo>
                    <a:pt x="11" y="297"/>
                  </a:lnTo>
                  <a:lnTo>
                    <a:pt x="24" y="2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3" name="Google Shape;6300;p42">
              <a:extLst>
                <a:ext uri="{FF2B5EF4-FFF2-40B4-BE49-F238E27FC236}">
                  <a16:creationId xmlns:a16="http://schemas.microsoft.com/office/drawing/2014/main" id="{EDA118FA-FA85-8160-2175-69DE5A1ABA38}"/>
                </a:ext>
              </a:extLst>
            </p:cNvPr>
            <p:cNvSpPr/>
            <p:nvPr/>
          </p:nvSpPr>
          <p:spPr>
            <a:xfrm>
              <a:off x="1299150" y="3912175"/>
              <a:ext cx="1775" cy="7350"/>
            </a:xfrm>
            <a:custGeom>
              <a:avLst/>
              <a:gdLst/>
              <a:ahLst/>
              <a:cxnLst/>
              <a:rect l="l" t="t" r="r" b="b"/>
              <a:pathLst>
                <a:path w="71" h="294" extrusionOk="0">
                  <a:moveTo>
                    <a:pt x="0" y="1"/>
                  </a:moveTo>
                  <a:lnTo>
                    <a:pt x="57" y="293"/>
                  </a:lnTo>
                  <a:lnTo>
                    <a:pt x="71" y="2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4" name="Google Shape;6301;p42">
              <a:extLst>
                <a:ext uri="{FF2B5EF4-FFF2-40B4-BE49-F238E27FC236}">
                  <a16:creationId xmlns:a16="http://schemas.microsoft.com/office/drawing/2014/main" id="{E1BDBBA1-045B-C77A-0A9B-885C13095276}"/>
                </a:ext>
              </a:extLst>
            </p:cNvPr>
            <p:cNvSpPr/>
            <p:nvPr/>
          </p:nvSpPr>
          <p:spPr>
            <a:xfrm>
              <a:off x="1291950" y="3914375"/>
              <a:ext cx="2925" cy="7000"/>
            </a:xfrm>
            <a:custGeom>
              <a:avLst/>
              <a:gdLst/>
              <a:ahLst/>
              <a:cxnLst/>
              <a:rect l="l" t="t" r="r" b="b"/>
              <a:pathLst>
                <a:path w="117" h="280" extrusionOk="0">
                  <a:moveTo>
                    <a:pt x="0" y="1"/>
                  </a:moveTo>
                  <a:lnTo>
                    <a:pt x="104" y="280"/>
                  </a:lnTo>
                  <a:lnTo>
                    <a:pt x="117" y="2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5" name="Google Shape;6302;p42">
              <a:extLst>
                <a:ext uri="{FF2B5EF4-FFF2-40B4-BE49-F238E27FC236}">
                  <a16:creationId xmlns:a16="http://schemas.microsoft.com/office/drawing/2014/main" id="{ED3D4B94-5FAF-B2B7-B738-EED9783C8FFC}"/>
                </a:ext>
              </a:extLst>
            </p:cNvPr>
            <p:cNvSpPr/>
            <p:nvPr/>
          </p:nvSpPr>
          <p:spPr>
            <a:xfrm>
              <a:off x="1285175" y="3917725"/>
              <a:ext cx="4000" cy="6525"/>
            </a:xfrm>
            <a:custGeom>
              <a:avLst/>
              <a:gdLst/>
              <a:ahLst/>
              <a:cxnLst/>
              <a:rect l="l" t="t" r="r" b="b"/>
              <a:pathLst>
                <a:path w="160" h="261" extrusionOk="0">
                  <a:moveTo>
                    <a:pt x="1" y="1"/>
                  </a:moveTo>
                  <a:lnTo>
                    <a:pt x="148" y="260"/>
                  </a:lnTo>
                  <a:lnTo>
                    <a:pt x="159" y="2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6" name="Google Shape;6303;p42">
              <a:extLst>
                <a:ext uri="{FF2B5EF4-FFF2-40B4-BE49-F238E27FC236}">
                  <a16:creationId xmlns:a16="http://schemas.microsoft.com/office/drawing/2014/main" id="{ABBF6CA1-821E-CBB6-E836-7BBFF1AE5E66}"/>
                </a:ext>
              </a:extLst>
            </p:cNvPr>
            <p:cNvSpPr/>
            <p:nvPr/>
          </p:nvSpPr>
          <p:spPr>
            <a:xfrm>
              <a:off x="1279025" y="3922075"/>
              <a:ext cx="4925" cy="5850"/>
            </a:xfrm>
            <a:custGeom>
              <a:avLst/>
              <a:gdLst/>
              <a:ahLst/>
              <a:cxnLst/>
              <a:rect l="l" t="t" r="r" b="b"/>
              <a:pathLst>
                <a:path w="197" h="234" extrusionOk="0">
                  <a:moveTo>
                    <a:pt x="1" y="0"/>
                  </a:moveTo>
                  <a:lnTo>
                    <a:pt x="185" y="233"/>
                  </a:lnTo>
                  <a:lnTo>
                    <a:pt x="196" y="2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7" name="Google Shape;6304;p42">
              <a:extLst>
                <a:ext uri="{FF2B5EF4-FFF2-40B4-BE49-F238E27FC236}">
                  <a16:creationId xmlns:a16="http://schemas.microsoft.com/office/drawing/2014/main" id="{48052409-CEC7-13B2-1BAA-D10D042E6D8D}"/>
                </a:ext>
              </a:extLst>
            </p:cNvPr>
            <p:cNvSpPr/>
            <p:nvPr/>
          </p:nvSpPr>
          <p:spPr>
            <a:xfrm>
              <a:off x="1321275" y="3913625"/>
              <a:ext cx="15650" cy="24900"/>
            </a:xfrm>
            <a:custGeom>
              <a:avLst/>
              <a:gdLst/>
              <a:ahLst/>
              <a:cxnLst/>
              <a:rect l="l" t="t" r="r" b="b"/>
              <a:pathLst>
                <a:path w="626" h="996" extrusionOk="0">
                  <a:moveTo>
                    <a:pt x="625" y="0"/>
                  </a:moveTo>
                  <a:lnTo>
                    <a:pt x="1" y="862"/>
                  </a:lnTo>
                  <a:lnTo>
                    <a:pt x="247" y="996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chemeClr val="accent2"/>
            </a:solidFill>
            <a:ln w="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8" name="Google Shape;6305;p42">
              <a:extLst>
                <a:ext uri="{FF2B5EF4-FFF2-40B4-BE49-F238E27FC236}">
                  <a16:creationId xmlns:a16="http://schemas.microsoft.com/office/drawing/2014/main" id="{78B1F486-32B2-622F-0429-9CEBF81B3A46}"/>
                </a:ext>
              </a:extLst>
            </p:cNvPr>
            <p:cNvSpPr/>
            <p:nvPr/>
          </p:nvSpPr>
          <p:spPr>
            <a:xfrm>
              <a:off x="1272050" y="3933875"/>
              <a:ext cx="76300" cy="15300"/>
            </a:xfrm>
            <a:custGeom>
              <a:avLst/>
              <a:gdLst/>
              <a:ahLst/>
              <a:cxnLst/>
              <a:rect l="l" t="t" r="r" b="b"/>
              <a:pathLst>
                <a:path w="3052" h="612" extrusionOk="0">
                  <a:moveTo>
                    <a:pt x="1575" y="1"/>
                  </a:moveTo>
                  <a:cubicBezTo>
                    <a:pt x="1559" y="1"/>
                    <a:pt x="1543" y="1"/>
                    <a:pt x="1526" y="1"/>
                  </a:cubicBezTo>
                  <a:cubicBezTo>
                    <a:pt x="317" y="19"/>
                    <a:pt x="1" y="612"/>
                    <a:pt x="1" y="612"/>
                  </a:cubicBezTo>
                  <a:lnTo>
                    <a:pt x="3051" y="612"/>
                  </a:lnTo>
                  <a:cubicBezTo>
                    <a:pt x="3051" y="612"/>
                    <a:pt x="2743" y="1"/>
                    <a:pt x="15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9" name="Google Shape;6306;p42">
              <a:extLst>
                <a:ext uri="{FF2B5EF4-FFF2-40B4-BE49-F238E27FC236}">
                  <a16:creationId xmlns:a16="http://schemas.microsoft.com/office/drawing/2014/main" id="{7B7CBCF4-67FE-60C5-9F1B-76844D7B4E50}"/>
                </a:ext>
              </a:extLst>
            </p:cNvPr>
            <p:cNvSpPr/>
            <p:nvPr/>
          </p:nvSpPr>
          <p:spPr>
            <a:xfrm>
              <a:off x="1268050" y="3891900"/>
              <a:ext cx="63250" cy="19275"/>
            </a:xfrm>
            <a:custGeom>
              <a:avLst/>
              <a:gdLst/>
              <a:ahLst/>
              <a:cxnLst/>
              <a:rect l="l" t="t" r="r" b="b"/>
              <a:pathLst>
                <a:path w="2530" h="771" extrusionOk="0">
                  <a:moveTo>
                    <a:pt x="214" y="0"/>
                  </a:moveTo>
                  <a:cubicBezTo>
                    <a:pt x="185" y="0"/>
                    <a:pt x="158" y="5"/>
                    <a:pt x="132" y="16"/>
                  </a:cubicBezTo>
                  <a:cubicBezTo>
                    <a:pt x="99" y="29"/>
                    <a:pt x="71" y="49"/>
                    <a:pt x="49" y="76"/>
                  </a:cubicBezTo>
                  <a:cubicBezTo>
                    <a:pt x="27" y="102"/>
                    <a:pt x="11" y="135"/>
                    <a:pt x="5" y="168"/>
                  </a:cubicBezTo>
                  <a:cubicBezTo>
                    <a:pt x="0" y="201"/>
                    <a:pt x="0" y="234"/>
                    <a:pt x="2" y="269"/>
                  </a:cubicBezTo>
                  <a:lnTo>
                    <a:pt x="2" y="368"/>
                  </a:lnTo>
                  <a:lnTo>
                    <a:pt x="5" y="770"/>
                  </a:lnTo>
                  <a:lnTo>
                    <a:pt x="11" y="370"/>
                  </a:lnTo>
                  <a:lnTo>
                    <a:pt x="11" y="269"/>
                  </a:lnTo>
                  <a:cubicBezTo>
                    <a:pt x="9" y="236"/>
                    <a:pt x="9" y="203"/>
                    <a:pt x="13" y="170"/>
                  </a:cubicBezTo>
                  <a:cubicBezTo>
                    <a:pt x="27" y="106"/>
                    <a:pt x="73" y="51"/>
                    <a:pt x="134" y="25"/>
                  </a:cubicBezTo>
                  <a:cubicBezTo>
                    <a:pt x="160" y="16"/>
                    <a:pt x="187" y="11"/>
                    <a:pt x="215" y="11"/>
                  </a:cubicBezTo>
                  <a:cubicBezTo>
                    <a:pt x="220" y="11"/>
                    <a:pt x="226" y="12"/>
                    <a:pt x="231" y="12"/>
                  </a:cubicBezTo>
                  <a:lnTo>
                    <a:pt x="930" y="12"/>
                  </a:lnTo>
                  <a:lnTo>
                    <a:pt x="1730" y="10"/>
                  </a:lnTo>
                  <a:lnTo>
                    <a:pt x="2130" y="10"/>
                  </a:lnTo>
                  <a:lnTo>
                    <a:pt x="2530" y="5"/>
                  </a:lnTo>
                  <a:lnTo>
                    <a:pt x="2130" y="3"/>
                  </a:lnTo>
                  <a:lnTo>
                    <a:pt x="1730" y="3"/>
                  </a:lnTo>
                  <a:lnTo>
                    <a:pt x="930" y="1"/>
                  </a:lnTo>
                  <a:lnTo>
                    <a:pt x="231" y="1"/>
                  </a:lnTo>
                  <a:cubicBezTo>
                    <a:pt x="225" y="1"/>
                    <a:pt x="220" y="0"/>
                    <a:pt x="2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0" name="Google Shape;6307;p42">
              <a:extLst>
                <a:ext uri="{FF2B5EF4-FFF2-40B4-BE49-F238E27FC236}">
                  <a16:creationId xmlns:a16="http://schemas.microsoft.com/office/drawing/2014/main" id="{ACCB3C8F-7B2C-5D6B-6749-045396ADAA52}"/>
                </a:ext>
              </a:extLst>
            </p:cNvPr>
            <p:cNvSpPr/>
            <p:nvPr/>
          </p:nvSpPr>
          <p:spPr>
            <a:xfrm>
              <a:off x="1279025" y="3905575"/>
              <a:ext cx="54750" cy="14225"/>
            </a:xfrm>
            <a:custGeom>
              <a:avLst/>
              <a:gdLst/>
              <a:ahLst/>
              <a:cxnLst/>
              <a:rect l="l" t="t" r="r" b="b"/>
              <a:pathLst>
                <a:path w="2190" h="569" extrusionOk="0">
                  <a:moveTo>
                    <a:pt x="1273" y="1"/>
                  </a:moveTo>
                  <a:cubicBezTo>
                    <a:pt x="1249" y="1"/>
                    <a:pt x="1224" y="1"/>
                    <a:pt x="1199" y="3"/>
                  </a:cubicBezTo>
                  <a:lnTo>
                    <a:pt x="1124" y="8"/>
                  </a:lnTo>
                  <a:cubicBezTo>
                    <a:pt x="1097" y="12"/>
                    <a:pt x="1073" y="17"/>
                    <a:pt x="1049" y="19"/>
                  </a:cubicBezTo>
                  <a:cubicBezTo>
                    <a:pt x="950" y="36"/>
                    <a:pt x="854" y="60"/>
                    <a:pt x="759" y="93"/>
                  </a:cubicBezTo>
                  <a:cubicBezTo>
                    <a:pt x="665" y="129"/>
                    <a:pt x="574" y="170"/>
                    <a:pt x="487" y="219"/>
                  </a:cubicBezTo>
                  <a:cubicBezTo>
                    <a:pt x="308" y="313"/>
                    <a:pt x="146" y="430"/>
                    <a:pt x="1" y="568"/>
                  </a:cubicBezTo>
                  <a:cubicBezTo>
                    <a:pt x="73" y="500"/>
                    <a:pt x="152" y="436"/>
                    <a:pt x="234" y="381"/>
                  </a:cubicBezTo>
                  <a:cubicBezTo>
                    <a:pt x="315" y="322"/>
                    <a:pt x="401" y="269"/>
                    <a:pt x="489" y="223"/>
                  </a:cubicBezTo>
                  <a:cubicBezTo>
                    <a:pt x="577" y="177"/>
                    <a:pt x="667" y="135"/>
                    <a:pt x="761" y="102"/>
                  </a:cubicBezTo>
                  <a:cubicBezTo>
                    <a:pt x="856" y="69"/>
                    <a:pt x="952" y="45"/>
                    <a:pt x="1051" y="30"/>
                  </a:cubicBezTo>
                  <a:cubicBezTo>
                    <a:pt x="1076" y="25"/>
                    <a:pt x="1100" y="21"/>
                    <a:pt x="1124" y="19"/>
                  </a:cubicBezTo>
                  <a:lnTo>
                    <a:pt x="1199" y="12"/>
                  </a:lnTo>
                  <a:cubicBezTo>
                    <a:pt x="1224" y="10"/>
                    <a:pt x="1249" y="9"/>
                    <a:pt x="1273" y="9"/>
                  </a:cubicBezTo>
                  <a:cubicBezTo>
                    <a:pt x="1298" y="9"/>
                    <a:pt x="1323" y="10"/>
                    <a:pt x="1348" y="10"/>
                  </a:cubicBezTo>
                  <a:cubicBezTo>
                    <a:pt x="1447" y="12"/>
                    <a:pt x="1548" y="21"/>
                    <a:pt x="1645" y="36"/>
                  </a:cubicBezTo>
                  <a:cubicBezTo>
                    <a:pt x="1744" y="54"/>
                    <a:pt x="1840" y="78"/>
                    <a:pt x="1933" y="115"/>
                  </a:cubicBezTo>
                  <a:cubicBezTo>
                    <a:pt x="2027" y="148"/>
                    <a:pt x="2115" y="199"/>
                    <a:pt x="2190" y="265"/>
                  </a:cubicBezTo>
                  <a:cubicBezTo>
                    <a:pt x="2115" y="197"/>
                    <a:pt x="2029" y="146"/>
                    <a:pt x="1935" y="111"/>
                  </a:cubicBezTo>
                  <a:cubicBezTo>
                    <a:pt x="1843" y="74"/>
                    <a:pt x="1746" y="47"/>
                    <a:pt x="1647" y="30"/>
                  </a:cubicBezTo>
                  <a:cubicBezTo>
                    <a:pt x="1548" y="14"/>
                    <a:pt x="1449" y="3"/>
                    <a:pt x="1348" y="1"/>
                  </a:cubicBezTo>
                  <a:cubicBezTo>
                    <a:pt x="1323" y="1"/>
                    <a:pt x="1298" y="1"/>
                    <a:pt x="12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1" name="Google Shape;6308;p42">
              <a:extLst>
                <a:ext uri="{FF2B5EF4-FFF2-40B4-BE49-F238E27FC236}">
                  <a16:creationId xmlns:a16="http://schemas.microsoft.com/office/drawing/2014/main" id="{61BECDC7-EB52-0BBF-2EBB-65BA050FBD6E}"/>
                </a:ext>
              </a:extLst>
            </p:cNvPr>
            <p:cNvSpPr/>
            <p:nvPr/>
          </p:nvSpPr>
          <p:spPr>
            <a:xfrm>
              <a:off x="1277375" y="3935925"/>
              <a:ext cx="65200" cy="10250"/>
            </a:xfrm>
            <a:custGeom>
              <a:avLst/>
              <a:gdLst/>
              <a:ahLst/>
              <a:cxnLst/>
              <a:rect l="l" t="t" r="r" b="b"/>
              <a:pathLst>
                <a:path w="2608" h="410" extrusionOk="0">
                  <a:moveTo>
                    <a:pt x="1309" y="0"/>
                  </a:moveTo>
                  <a:cubicBezTo>
                    <a:pt x="959" y="0"/>
                    <a:pt x="614" y="77"/>
                    <a:pt x="298" y="229"/>
                  </a:cubicBezTo>
                  <a:cubicBezTo>
                    <a:pt x="192" y="279"/>
                    <a:pt x="93" y="339"/>
                    <a:pt x="1" y="409"/>
                  </a:cubicBezTo>
                  <a:cubicBezTo>
                    <a:pt x="95" y="341"/>
                    <a:pt x="194" y="284"/>
                    <a:pt x="300" y="235"/>
                  </a:cubicBezTo>
                  <a:cubicBezTo>
                    <a:pt x="405" y="187"/>
                    <a:pt x="513" y="145"/>
                    <a:pt x="625" y="112"/>
                  </a:cubicBezTo>
                  <a:cubicBezTo>
                    <a:pt x="847" y="46"/>
                    <a:pt x="1078" y="13"/>
                    <a:pt x="1309" y="13"/>
                  </a:cubicBezTo>
                  <a:cubicBezTo>
                    <a:pt x="1542" y="13"/>
                    <a:pt x="1772" y="42"/>
                    <a:pt x="1996" y="95"/>
                  </a:cubicBezTo>
                  <a:cubicBezTo>
                    <a:pt x="2109" y="123"/>
                    <a:pt x="2218" y="163"/>
                    <a:pt x="2322" y="211"/>
                  </a:cubicBezTo>
                  <a:cubicBezTo>
                    <a:pt x="2429" y="257"/>
                    <a:pt x="2526" y="326"/>
                    <a:pt x="2607" y="409"/>
                  </a:cubicBezTo>
                  <a:cubicBezTo>
                    <a:pt x="2526" y="323"/>
                    <a:pt x="2432" y="255"/>
                    <a:pt x="2326" y="207"/>
                  </a:cubicBezTo>
                  <a:cubicBezTo>
                    <a:pt x="2221" y="156"/>
                    <a:pt x="2111" y="117"/>
                    <a:pt x="1999" y="88"/>
                  </a:cubicBezTo>
                  <a:cubicBezTo>
                    <a:pt x="1772" y="31"/>
                    <a:pt x="1542" y="3"/>
                    <a:pt x="1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2" name="Google Shape;6309;p42">
              <a:extLst>
                <a:ext uri="{FF2B5EF4-FFF2-40B4-BE49-F238E27FC236}">
                  <a16:creationId xmlns:a16="http://schemas.microsoft.com/office/drawing/2014/main" id="{62D1A53E-8562-A4EC-78D2-CE10C50BF1A8}"/>
                </a:ext>
              </a:extLst>
            </p:cNvPr>
            <p:cNvSpPr/>
            <p:nvPr/>
          </p:nvSpPr>
          <p:spPr>
            <a:xfrm>
              <a:off x="1324625" y="3924150"/>
              <a:ext cx="6675" cy="9750"/>
            </a:xfrm>
            <a:custGeom>
              <a:avLst/>
              <a:gdLst/>
              <a:ahLst/>
              <a:cxnLst/>
              <a:rect l="l" t="t" r="r" b="b"/>
              <a:pathLst>
                <a:path w="267" h="390" extrusionOk="0">
                  <a:moveTo>
                    <a:pt x="267" y="1"/>
                  </a:moveTo>
                  <a:lnTo>
                    <a:pt x="267" y="1"/>
                  </a:lnTo>
                  <a:cubicBezTo>
                    <a:pt x="221" y="63"/>
                    <a:pt x="175" y="126"/>
                    <a:pt x="131" y="192"/>
                  </a:cubicBezTo>
                  <a:cubicBezTo>
                    <a:pt x="89" y="258"/>
                    <a:pt x="43" y="324"/>
                    <a:pt x="1" y="390"/>
                  </a:cubicBezTo>
                  <a:cubicBezTo>
                    <a:pt x="47" y="326"/>
                    <a:pt x="93" y="263"/>
                    <a:pt x="137" y="197"/>
                  </a:cubicBezTo>
                  <a:cubicBezTo>
                    <a:pt x="181" y="131"/>
                    <a:pt x="225" y="67"/>
                    <a:pt x="2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3" name="Google Shape;6310;p42">
              <a:extLst>
                <a:ext uri="{FF2B5EF4-FFF2-40B4-BE49-F238E27FC236}">
                  <a16:creationId xmlns:a16="http://schemas.microsoft.com/office/drawing/2014/main" id="{4D49D886-5DFC-48C3-CEF3-534E3332DBC4}"/>
                </a:ext>
              </a:extLst>
            </p:cNvPr>
            <p:cNvSpPr/>
            <p:nvPr/>
          </p:nvSpPr>
          <p:spPr>
            <a:xfrm>
              <a:off x="1376725" y="3888675"/>
              <a:ext cx="96675" cy="60500"/>
            </a:xfrm>
            <a:custGeom>
              <a:avLst/>
              <a:gdLst/>
              <a:ahLst/>
              <a:cxnLst/>
              <a:rect l="l" t="t" r="r" b="b"/>
              <a:pathLst>
                <a:path w="3867" h="2420" extrusionOk="0">
                  <a:moveTo>
                    <a:pt x="55" y="0"/>
                  </a:moveTo>
                  <a:cubicBezTo>
                    <a:pt x="25" y="0"/>
                    <a:pt x="0" y="24"/>
                    <a:pt x="0" y="55"/>
                  </a:cubicBezTo>
                  <a:lnTo>
                    <a:pt x="0" y="2365"/>
                  </a:lnTo>
                  <a:cubicBezTo>
                    <a:pt x="0" y="2396"/>
                    <a:pt x="25" y="2420"/>
                    <a:pt x="55" y="2420"/>
                  </a:cubicBezTo>
                  <a:lnTo>
                    <a:pt x="3811" y="2420"/>
                  </a:lnTo>
                  <a:cubicBezTo>
                    <a:pt x="3840" y="2420"/>
                    <a:pt x="3866" y="2396"/>
                    <a:pt x="3866" y="2365"/>
                  </a:cubicBezTo>
                  <a:lnTo>
                    <a:pt x="3866" y="55"/>
                  </a:lnTo>
                  <a:cubicBezTo>
                    <a:pt x="3866" y="24"/>
                    <a:pt x="3840" y="0"/>
                    <a:pt x="3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4" name="Google Shape;6311;p42">
              <a:extLst>
                <a:ext uri="{FF2B5EF4-FFF2-40B4-BE49-F238E27FC236}">
                  <a16:creationId xmlns:a16="http://schemas.microsoft.com/office/drawing/2014/main" id="{2CA52646-76CD-600F-06C3-3473703A95FC}"/>
                </a:ext>
              </a:extLst>
            </p:cNvPr>
            <p:cNvSpPr/>
            <p:nvPr/>
          </p:nvSpPr>
          <p:spPr>
            <a:xfrm>
              <a:off x="1387650" y="3903975"/>
              <a:ext cx="69475" cy="29925"/>
            </a:xfrm>
            <a:custGeom>
              <a:avLst/>
              <a:gdLst/>
              <a:ahLst/>
              <a:cxnLst/>
              <a:rect l="l" t="t" r="r" b="b"/>
              <a:pathLst>
                <a:path w="2779" h="1197" extrusionOk="0">
                  <a:moveTo>
                    <a:pt x="1466" y="0"/>
                  </a:moveTo>
                  <a:cubicBezTo>
                    <a:pt x="977" y="0"/>
                    <a:pt x="489" y="186"/>
                    <a:pt x="117" y="557"/>
                  </a:cubicBezTo>
                  <a:cubicBezTo>
                    <a:pt x="76" y="599"/>
                    <a:pt x="38" y="643"/>
                    <a:pt x="1" y="685"/>
                  </a:cubicBezTo>
                  <a:lnTo>
                    <a:pt x="1" y="1197"/>
                  </a:lnTo>
                  <a:cubicBezTo>
                    <a:pt x="38" y="1153"/>
                    <a:pt x="76" y="1109"/>
                    <a:pt x="117" y="1070"/>
                  </a:cubicBezTo>
                  <a:cubicBezTo>
                    <a:pt x="490" y="697"/>
                    <a:pt x="978" y="510"/>
                    <a:pt x="1467" y="510"/>
                  </a:cubicBezTo>
                  <a:cubicBezTo>
                    <a:pt x="1939" y="510"/>
                    <a:pt x="2411" y="685"/>
                    <a:pt x="2779" y="1034"/>
                  </a:cubicBezTo>
                  <a:lnTo>
                    <a:pt x="2779" y="524"/>
                  </a:lnTo>
                  <a:cubicBezTo>
                    <a:pt x="2410" y="174"/>
                    <a:pt x="1938" y="0"/>
                    <a:pt x="1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5" name="Google Shape;6312;p42">
              <a:extLst>
                <a:ext uri="{FF2B5EF4-FFF2-40B4-BE49-F238E27FC236}">
                  <a16:creationId xmlns:a16="http://schemas.microsoft.com/office/drawing/2014/main" id="{55EE1BB7-99BB-5521-197E-AE94E01517FF}"/>
                </a:ext>
              </a:extLst>
            </p:cNvPr>
            <p:cNvSpPr/>
            <p:nvPr/>
          </p:nvSpPr>
          <p:spPr>
            <a:xfrm>
              <a:off x="1448425" y="3923125"/>
              <a:ext cx="5075" cy="5675"/>
            </a:xfrm>
            <a:custGeom>
              <a:avLst/>
              <a:gdLst/>
              <a:ahLst/>
              <a:cxnLst/>
              <a:rect l="l" t="t" r="r" b="b"/>
              <a:pathLst>
                <a:path w="203" h="227" extrusionOk="0">
                  <a:moveTo>
                    <a:pt x="203" y="0"/>
                  </a:moveTo>
                  <a:lnTo>
                    <a:pt x="1" y="218"/>
                  </a:lnTo>
                  <a:lnTo>
                    <a:pt x="9" y="227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6" name="Google Shape;6313;p42">
              <a:extLst>
                <a:ext uri="{FF2B5EF4-FFF2-40B4-BE49-F238E27FC236}">
                  <a16:creationId xmlns:a16="http://schemas.microsoft.com/office/drawing/2014/main" id="{F96AD709-5D4B-199F-3AD3-572CCF20002B}"/>
                </a:ext>
              </a:extLst>
            </p:cNvPr>
            <p:cNvSpPr/>
            <p:nvPr/>
          </p:nvSpPr>
          <p:spPr>
            <a:xfrm>
              <a:off x="1443325" y="3918550"/>
              <a:ext cx="4200" cy="6400"/>
            </a:xfrm>
            <a:custGeom>
              <a:avLst/>
              <a:gdLst/>
              <a:ahLst/>
              <a:cxnLst/>
              <a:rect l="l" t="t" r="r" b="b"/>
              <a:pathLst>
                <a:path w="168" h="256" extrusionOk="0">
                  <a:moveTo>
                    <a:pt x="167" y="1"/>
                  </a:moveTo>
                  <a:lnTo>
                    <a:pt x="0" y="249"/>
                  </a:lnTo>
                  <a:lnTo>
                    <a:pt x="11" y="256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7" name="Google Shape;6314;p42">
              <a:extLst>
                <a:ext uri="{FF2B5EF4-FFF2-40B4-BE49-F238E27FC236}">
                  <a16:creationId xmlns:a16="http://schemas.microsoft.com/office/drawing/2014/main" id="{A18CD3BB-F700-2B9C-EB01-0ABEE4929E52}"/>
                </a:ext>
              </a:extLst>
            </p:cNvPr>
            <p:cNvSpPr/>
            <p:nvPr/>
          </p:nvSpPr>
          <p:spPr>
            <a:xfrm>
              <a:off x="1437700" y="3914975"/>
              <a:ext cx="3175" cy="6950"/>
            </a:xfrm>
            <a:custGeom>
              <a:avLst/>
              <a:gdLst/>
              <a:ahLst/>
              <a:cxnLst/>
              <a:rect l="l" t="t" r="r" b="b"/>
              <a:pathLst>
                <a:path w="127" h="278" extrusionOk="0">
                  <a:moveTo>
                    <a:pt x="126" y="1"/>
                  </a:moveTo>
                  <a:lnTo>
                    <a:pt x="1" y="271"/>
                  </a:lnTo>
                  <a:lnTo>
                    <a:pt x="14" y="278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8" name="Google Shape;6315;p42">
              <a:extLst>
                <a:ext uri="{FF2B5EF4-FFF2-40B4-BE49-F238E27FC236}">
                  <a16:creationId xmlns:a16="http://schemas.microsoft.com/office/drawing/2014/main" id="{5D1CFDF3-975E-C662-F40B-81C3069BCD39}"/>
                </a:ext>
              </a:extLst>
            </p:cNvPr>
            <p:cNvSpPr/>
            <p:nvPr/>
          </p:nvSpPr>
          <p:spPr>
            <a:xfrm>
              <a:off x="1431725" y="3912575"/>
              <a:ext cx="2050" cy="7275"/>
            </a:xfrm>
            <a:custGeom>
              <a:avLst/>
              <a:gdLst/>
              <a:ahLst/>
              <a:cxnLst/>
              <a:rect l="l" t="t" r="r" b="b"/>
              <a:pathLst>
                <a:path w="82" h="291" extrusionOk="0">
                  <a:moveTo>
                    <a:pt x="82" y="0"/>
                  </a:moveTo>
                  <a:lnTo>
                    <a:pt x="0" y="286"/>
                  </a:lnTo>
                  <a:lnTo>
                    <a:pt x="11" y="29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9" name="Google Shape;6316;p42">
              <a:extLst>
                <a:ext uri="{FF2B5EF4-FFF2-40B4-BE49-F238E27FC236}">
                  <a16:creationId xmlns:a16="http://schemas.microsoft.com/office/drawing/2014/main" id="{9617DC8D-D7D8-2F59-B756-04D8D8483B32}"/>
                </a:ext>
              </a:extLst>
            </p:cNvPr>
            <p:cNvSpPr/>
            <p:nvPr/>
          </p:nvSpPr>
          <p:spPr>
            <a:xfrm>
              <a:off x="1425450" y="3911250"/>
              <a:ext cx="925" cy="7450"/>
            </a:xfrm>
            <a:custGeom>
              <a:avLst/>
              <a:gdLst/>
              <a:ahLst/>
              <a:cxnLst/>
              <a:rect l="l" t="t" r="r" b="b"/>
              <a:pathLst>
                <a:path w="37" h="298" extrusionOk="0">
                  <a:moveTo>
                    <a:pt x="36" y="1"/>
                  </a:moveTo>
                  <a:lnTo>
                    <a:pt x="1" y="295"/>
                  </a:lnTo>
                  <a:lnTo>
                    <a:pt x="14" y="29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0" name="Google Shape;6317;p42">
              <a:extLst>
                <a:ext uri="{FF2B5EF4-FFF2-40B4-BE49-F238E27FC236}">
                  <a16:creationId xmlns:a16="http://schemas.microsoft.com/office/drawing/2014/main" id="{1D3F3A2B-BC73-B899-6E2F-6E051C63FDF6}"/>
                </a:ext>
              </a:extLst>
            </p:cNvPr>
            <p:cNvSpPr/>
            <p:nvPr/>
          </p:nvSpPr>
          <p:spPr>
            <a:xfrm>
              <a:off x="1418800" y="3911150"/>
              <a:ext cx="650" cy="7425"/>
            </a:xfrm>
            <a:custGeom>
              <a:avLst/>
              <a:gdLst/>
              <a:ahLst/>
              <a:cxnLst/>
              <a:rect l="l" t="t" r="r" b="b"/>
              <a:pathLst>
                <a:path w="26" h="297" extrusionOk="0">
                  <a:moveTo>
                    <a:pt x="1" y="0"/>
                  </a:moveTo>
                  <a:lnTo>
                    <a:pt x="12" y="297"/>
                  </a:lnTo>
                  <a:lnTo>
                    <a:pt x="25" y="2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1" name="Google Shape;6318;p42">
              <a:extLst>
                <a:ext uri="{FF2B5EF4-FFF2-40B4-BE49-F238E27FC236}">
                  <a16:creationId xmlns:a16="http://schemas.microsoft.com/office/drawing/2014/main" id="{AE9675CD-97CE-720E-64AC-0458D4EA51C0}"/>
                </a:ext>
              </a:extLst>
            </p:cNvPr>
            <p:cNvSpPr/>
            <p:nvPr/>
          </p:nvSpPr>
          <p:spPr>
            <a:xfrm>
              <a:off x="1411350" y="3912175"/>
              <a:ext cx="1825" cy="7350"/>
            </a:xfrm>
            <a:custGeom>
              <a:avLst/>
              <a:gdLst/>
              <a:ahLst/>
              <a:cxnLst/>
              <a:rect l="l" t="t" r="r" b="b"/>
              <a:pathLst>
                <a:path w="73" h="294" extrusionOk="0">
                  <a:moveTo>
                    <a:pt x="0" y="1"/>
                  </a:moveTo>
                  <a:lnTo>
                    <a:pt x="59" y="293"/>
                  </a:lnTo>
                  <a:lnTo>
                    <a:pt x="73" y="2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2" name="Google Shape;6319;p42">
              <a:extLst>
                <a:ext uri="{FF2B5EF4-FFF2-40B4-BE49-F238E27FC236}">
                  <a16:creationId xmlns:a16="http://schemas.microsoft.com/office/drawing/2014/main" id="{AC2D07DA-DDB2-0F7F-714E-0C70A109CAEB}"/>
                </a:ext>
              </a:extLst>
            </p:cNvPr>
            <p:cNvSpPr/>
            <p:nvPr/>
          </p:nvSpPr>
          <p:spPr>
            <a:xfrm>
              <a:off x="1404150" y="3914375"/>
              <a:ext cx="2925" cy="7000"/>
            </a:xfrm>
            <a:custGeom>
              <a:avLst/>
              <a:gdLst/>
              <a:ahLst/>
              <a:cxnLst/>
              <a:rect l="l" t="t" r="r" b="b"/>
              <a:pathLst>
                <a:path w="117" h="280" extrusionOk="0">
                  <a:moveTo>
                    <a:pt x="0" y="1"/>
                  </a:moveTo>
                  <a:lnTo>
                    <a:pt x="103" y="280"/>
                  </a:lnTo>
                  <a:lnTo>
                    <a:pt x="117" y="2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3" name="Google Shape;6320;p42">
              <a:extLst>
                <a:ext uri="{FF2B5EF4-FFF2-40B4-BE49-F238E27FC236}">
                  <a16:creationId xmlns:a16="http://schemas.microsoft.com/office/drawing/2014/main" id="{E5F941C6-2C6A-96D8-4663-1CCE0318D0FA}"/>
                </a:ext>
              </a:extLst>
            </p:cNvPr>
            <p:cNvSpPr/>
            <p:nvPr/>
          </p:nvSpPr>
          <p:spPr>
            <a:xfrm>
              <a:off x="1397375" y="3917725"/>
              <a:ext cx="4000" cy="6525"/>
            </a:xfrm>
            <a:custGeom>
              <a:avLst/>
              <a:gdLst/>
              <a:ahLst/>
              <a:cxnLst/>
              <a:rect l="l" t="t" r="r" b="b"/>
              <a:pathLst>
                <a:path w="160" h="261" extrusionOk="0">
                  <a:moveTo>
                    <a:pt x="1" y="1"/>
                  </a:moveTo>
                  <a:lnTo>
                    <a:pt x="148" y="260"/>
                  </a:lnTo>
                  <a:lnTo>
                    <a:pt x="159" y="2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4" name="Google Shape;6321;p42">
              <a:extLst>
                <a:ext uri="{FF2B5EF4-FFF2-40B4-BE49-F238E27FC236}">
                  <a16:creationId xmlns:a16="http://schemas.microsoft.com/office/drawing/2014/main" id="{E722BFD2-BA07-B4B8-F3B6-C302DD8751BC}"/>
                </a:ext>
              </a:extLst>
            </p:cNvPr>
            <p:cNvSpPr/>
            <p:nvPr/>
          </p:nvSpPr>
          <p:spPr>
            <a:xfrm>
              <a:off x="1391225" y="3922075"/>
              <a:ext cx="4925" cy="5850"/>
            </a:xfrm>
            <a:custGeom>
              <a:avLst/>
              <a:gdLst/>
              <a:ahLst/>
              <a:cxnLst/>
              <a:rect l="l" t="t" r="r" b="b"/>
              <a:pathLst>
                <a:path w="197" h="234" extrusionOk="0">
                  <a:moveTo>
                    <a:pt x="1" y="0"/>
                  </a:moveTo>
                  <a:lnTo>
                    <a:pt x="187" y="233"/>
                  </a:lnTo>
                  <a:lnTo>
                    <a:pt x="196" y="2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5" name="Google Shape;6322;p42">
              <a:extLst>
                <a:ext uri="{FF2B5EF4-FFF2-40B4-BE49-F238E27FC236}">
                  <a16:creationId xmlns:a16="http://schemas.microsoft.com/office/drawing/2014/main" id="{A001B64E-3A01-D710-9477-0285D1588B68}"/>
                </a:ext>
              </a:extLst>
            </p:cNvPr>
            <p:cNvSpPr/>
            <p:nvPr/>
          </p:nvSpPr>
          <p:spPr>
            <a:xfrm>
              <a:off x="1433525" y="3913625"/>
              <a:ext cx="15575" cy="24900"/>
            </a:xfrm>
            <a:custGeom>
              <a:avLst/>
              <a:gdLst/>
              <a:ahLst/>
              <a:cxnLst/>
              <a:rect l="l" t="t" r="r" b="b"/>
              <a:pathLst>
                <a:path w="623" h="996" extrusionOk="0">
                  <a:moveTo>
                    <a:pt x="623" y="0"/>
                  </a:moveTo>
                  <a:lnTo>
                    <a:pt x="1" y="862"/>
                  </a:lnTo>
                  <a:lnTo>
                    <a:pt x="247" y="996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chemeClr val="accent2"/>
            </a:solidFill>
            <a:ln w="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6" name="Google Shape;6323;p42">
              <a:extLst>
                <a:ext uri="{FF2B5EF4-FFF2-40B4-BE49-F238E27FC236}">
                  <a16:creationId xmlns:a16="http://schemas.microsoft.com/office/drawing/2014/main" id="{C828303A-C655-312E-5542-69F80576BA63}"/>
                </a:ext>
              </a:extLst>
            </p:cNvPr>
            <p:cNvSpPr/>
            <p:nvPr/>
          </p:nvSpPr>
          <p:spPr>
            <a:xfrm>
              <a:off x="1384250" y="3933875"/>
              <a:ext cx="76300" cy="15300"/>
            </a:xfrm>
            <a:custGeom>
              <a:avLst/>
              <a:gdLst/>
              <a:ahLst/>
              <a:cxnLst/>
              <a:rect l="l" t="t" r="r" b="b"/>
              <a:pathLst>
                <a:path w="3052" h="612" extrusionOk="0">
                  <a:moveTo>
                    <a:pt x="1575" y="1"/>
                  </a:moveTo>
                  <a:cubicBezTo>
                    <a:pt x="1559" y="1"/>
                    <a:pt x="1542" y="1"/>
                    <a:pt x="1526" y="1"/>
                  </a:cubicBezTo>
                  <a:cubicBezTo>
                    <a:pt x="317" y="19"/>
                    <a:pt x="1" y="612"/>
                    <a:pt x="1" y="612"/>
                  </a:cubicBezTo>
                  <a:lnTo>
                    <a:pt x="3051" y="612"/>
                  </a:lnTo>
                  <a:cubicBezTo>
                    <a:pt x="3051" y="612"/>
                    <a:pt x="2745" y="1"/>
                    <a:pt x="15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7" name="Google Shape;6324;p42">
              <a:extLst>
                <a:ext uri="{FF2B5EF4-FFF2-40B4-BE49-F238E27FC236}">
                  <a16:creationId xmlns:a16="http://schemas.microsoft.com/office/drawing/2014/main" id="{4A51ACED-B708-DE0B-09BC-8E90080E6967}"/>
                </a:ext>
              </a:extLst>
            </p:cNvPr>
            <p:cNvSpPr/>
            <p:nvPr/>
          </p:nvSpPr>
          <p:spPr>
            <a:xfrm>
              <a:off x="1380250" y="3891900"/>
              <a:ext cx="63250" cy="19275"/>
            </a:xfrm>
            <a:custGeom>
              <a:avLst/>
              <a:gdLst/>
              <a:ahLst/>
              <a:cxnLst/>
              <a:rect l="l" t="t" r="r" b="b"/>
              <a:pathLst>
                <a:path w="2530" h="771" extrusionOk="0">
                  <a:moveTo>
                    <a:pt x="214" y="0"/>
                  </a:moveTo>
                  <a:cubicBezTo>
                    <a:pt x="185" y="0"/>
                    <a:pt x="157" y="5"/>
                    <a:pt x="130" y="16"/>
                  </a:cubicBezTo>
                  <a:cubicBezTo>
                    <a:pt x="66" y="43"/>
                    <a:pt x="20" y="100"/>
                    <a:pt x="7" y="168"/>
                  </a:cubicBezTo>
                  <a:cubicBezTo>
                    <a:pt x="2" y="201"/>
                    <a:pt x="0" y="234"/>
                    <a:pt x="2" y="269"/>
                  </a:cubicBezTo>
                  <a:lnTo>
                    <a:pt x="2" y="368"/>
                  </a:lnTo>
                  <a:lnTo>
                    <a:pt x="4" y="770"/>
                  </a:lnTo>
                  <a:lnTo>
                    <a:pt x="11" y="370"/>
                  </a:lnTo>
                  <a:lnTo>
                    <a:pt x="11" y="269"/>
                  </a:lnTo>
                  <a:cubicBezTo>
                    <a:pt x="9" y="236"/>
                    <a:pt x="11" y="203"/>
                    <a:pt x="13" y="170"/>
                  </a:cubicBezTo>
                  <a:cubicBezTo>
                    <a:pt x="29" y="104"/>
                    <a:pt x="73" y="51"/>
                    <a:pt x="134" y="25"/>
                  </a:cubicBezTo>
                  <a:cubicBezTo>
                    <a:pt x="160" y="16"/>
                    <a:pt x="187" y="11"/>
                    <a:pt x="214" y="11"/>
                  </a:cubicBezTo>
                  <a:cubicBezTo>
                    <a:pt x="220" y="11"/>
                    <a:pt x="225" y="12"/>
                    <a:pt x="231" y="12"/>
                  </a:cubicBezTo>
                  <a:lnTo>
                    <a:pt x="932" y="12"/>
                  </a:lnTo>
                  <a:lnTo>
                    <a:pt x="1730" y="10"/>
                  </a:lnTo>
                  <a:lnTo>
                    <a:pt x="2130" y="10"/>
                  </a:lnTo>
                  <a:lnTo>
                    <a:pt x="2530" y="5"/>
                  </a:lnTo>
                  <a:lnTo>
                    <a:pt x="2130" y="3"/>
                  </a:lnTo>
                  <a:lnTo>
                    <a:pt x="1730" y="3"/>
                  </a:lnTo>
                  <a:lnTo>
                    <a:pt x="932" y="1"/>
                  </a:lnTo>
                  <a:lnTo>
                    <a:pt x="231" y="1"/>
                  </a:lnTo>
                  <a:cubicBezTo>
                    <a:pt x="225" y="1"/>
                    <a:pt x="220" y="0"/>
                    <a:pt x="2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8" name="Google Shape;6325;p42">
              <a:extLst>
                <a:ext uri="{FF2B5EF4-FFF2-40B4-BE49-F238E27FC236}">
                  <a16:creationId xmlns:a16="http://schemas.microsoft.com/office/drawing/2014/main" id="{E0AFFE69-667B-E086-F9E5-C67D46D3C925}"/>
                </a:ext>
              </a:extLst>
            </p:cNvPr>
            <p:cNvSpPr/>
            <p:nvPr/>
          </p:nvSpPr>
          <p:spPr>
            <a:xfrm>
              <a:off x="1391275" y="3905575"/>
              <a:ext cx="54750" cy="14225"/>
            </a:xfrm>
            <a:custGeom>
              <a:avLst/>
              <a:gdLst/>
              <a:ahLst/>
              <a:cxnLst/>
              <a:rect l="l" t="t" r="r" b="b"/>
              <a:pathLst>
                <a:path w="2190" h="569" extrusionOk="0">
                  <a:moveTo>
                    <a:pt x="1272" y="1"/>
                  </a:moveTo>
                  <a:cubicBezTo>
                    <a:pt x="1247" y="1"/>
                    <a:pt x="1222" y="1"/>
                    <a:pt x="1196" y="3"/>
                  </a:cubicBezTo>
                  <a:lnTo>
                    <a:pt x="1122" y="8"/>
                  </a:lnTo>
                  <a:cubicBezTo>
                    <a:pt x="1098" y="12"/>
                    <a:pt x="1073" y="17"/>
                    <a:pt x="1047" y="19"/>
                  </a:cubicBezTo>
                  <a:cubicBezTo>
                    <a:pt x="948" y="36"/>
                    <a:pt x="851" y="60"/>
                    <a:pt x="757" y="93"/>
                  </a:cubicBezTo>
                  <a:cubicBezTo>
                    <a:pt x="665" y="129"/>
                    <a:pt x="572" y="170"/>
                    <a:pt x="484" y="219"/>
                  </a:cubicBezTo>
                  <a:cubicBezTo>
                    <a:pt x="309" y="313"/>
                    <a:pt x="146" y="430"/>
                    <a:pt x="1" y="568"/>
                  </a:cubicBezTo>
                  <a:cubicBezTo>
                    <a:pt x="73" y="500"/>
                    <a:pt x="150" y="436"/>
                    <a:pt x="234" y="381"/>
                  </a:cubicBezTo>
                  <a:cubicBezTo>
                    <a:pt x="315" y="322"/>
                    <a:pt x="399" y="269"/>
                    <a:pt x="487" y="223"/>
                  </a:cubicBezTo>
                  <a:cubicBezTo>
                    <a:pt x="574" y="177"/>
                    <a:pt x="667" y="135"/>
                    <a:pt x="761" y="102"/>
                  </a:cubicBezTo>
                  <a:cubicBezTo>
                    <a:pt x="854" y="69"/>
                    <a:pt x="950" y="45"/>
                    <a:pt x="1049" y="30"/>
                  </a:cubicBezTo>
                  <a:cubicBezTo>
                    <a:pt x="1073" y="25"/>
                    <a:pt x="1100" y="21"/>
                    <a:pt x="1124" y="19"/>
                  </a:cubicBezTo>
                  <a:lnTo>
                    <a:pt x="1199" y="12"/>
                  </a:lnTo>
                  <a:cubicBezTo>
                    <a:pt x="1223" y="10"/>
                    <a:pt x="1248" y="9"/>
                    <a:pt x="1273" y="9"/>
                  </a:cubicBezTo>
                  <a:cubicBezTo>
                    <a:pt x="1298" y="9"/>
                    <a:pt x="1323" y="10"/>
                    <a:pt x="1348" y="10"/>
                  </a:cubicBezTo>
                  <a:cubicBezTo>
                    <a:pt x="1447" y="12"/>
                    <a:pt x="1546" y="21"/>
                    <a:pt x="1645" y="36"/>
                  </a:cubicBezTo>
                  <a:cubicBezTo>
                    <a:pt x="1744" y="54"/>
                    <a:pt x="1840" y="78"/>
                    <a:pt x="1933" y="115"/>
                  </a:cubicBezTo>
                  <a:cubicBezTo>
                    <a:pt x="2027" y="148"/>
                    <a:pt x="2113" y="199"/>
                    <a:pt x="2190" y="265"/>
                  </a:cubicBezTo>
                  <a:cubicBezTo>
                    <a:pt x="2115" y="197"/>
                    <a:pt x="2027" y="146"/>
                    <a:pt x="1935" y="111"/>
                  </a:cubicBezTo>
                  <a:cubicBezTo>
                    <a:pt x="1840" y="74"/>
                    <a:pt x="1744" y="47"/>
                    <a:pt x="1645" y="30"/>
                  </a:cubicBezTo>
                  <a:cubicBezTo>
                    <a:pt x="1548" y="14"/>
                    <a:pt x="1447" y="3"/>
                    <a:pt x="1348" y="1"/>
                  </a:cubicBezTo>
                  <a:cubicBezTo>
                    <a:pt x="1323" y="1"/>
                    <a:pt x="1298" y="1"/>
                    <a:pt x="1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9" name="Google Shape;6326;p42">
              <a:extLst>
                <a:ext uri="{FF2B5EF4-FFF2-40B4-BE49-F238E27FC236}">
                  <a16:creationId xmlns:a16="http://schemas.microsoft.com/office/drawing/2014/main" id="{CA6DBCFE-A08B-0D8F-2E3D-76BED6A83C07}"/>
                </a:ext>
              </a:extLst>
            </p:cNvPr>
            <p:cNvSpPr/>
            <p:nvPr/>
          </p:nvSpPr>
          <p:spPr>
            <a:xfrm>
              <a:off x="1389575" y="3935925"/>
              <a:ext cx="65200" cy="10250"/>
            </a:xfrm>
            <a:custGeom>
              <a:avLst/>
              <a:gdLst/>
              <a:ahLst/>
              <a:cxnLst/>
              <a:rect l="l" t="t" r="r" b="b"/>
              <a:pathLst>
                <a:path w="2608" h="410" extrusionOk="0">
                  <a:moveTo>
                    <a:pt x="1308" y="0"/>
                  </a:moveTo>
                  <a:cubicBezTo>
                    <a:pt x="959" y="0"/>
                    <a:pt x="614" y="77"/>
                    <a:pt x="297" y="229"/>
                  </a:cubicBezTo>
                  <a:cubicBezTo>
                    <a:pt x="194" y="279"/>
                    <a:pt x="93" y="339"/>
                    <a:pt x="1" y="409"/>
                  </a:cubicBezTo>
                  <a:cubicBezTo>
                    <a:pt x="95" y="341"/>
                    <a:pt x="196" y="284"/>
                    <a:pt x="302" y="235"/>
                  </a:cubicBezTo>
                  <a:cubicBezTo>
                    <a:pt x="407" y="187"/>
                    <a:pt x="515" y="145"/>
                    <a:pt x="625" y="112"/>
                  </a:cubicBezTo>
                  <a:cubicBezTo>
                    <a:pt x="847" y="46"/>
                    <a:pt x="1078" y="13"/>
                    <a:pt x="1311" y="13"/>
                  </a:cubicBezTo>
                  <a:cubicBezTo>
                    <a:pt x="1541" y="13"/>
                    <a:pt x="1772" y="42"/>
                    <a:pt x="1996" y="95"/>
                  </a:cubicBezTo>
                  <a:cubicBezTo>
                    <a:pt x="2108" y="123"/>
                    <a:pt x="2218" y="163"/>
                    <a:pt x="2324" y="211"/>
                  </a:cubicBezTo>
                  <a:cubicBezTo>
                    <a:pt x="2429" y="257"/>
                    <a:pt x="2526" y="326"/>
                    <a:pt x="2607" y="409"/>
                  </a:cubicBezTo>
                  <a:cubicBezTo>
                    <a:pt x="2528" y="323"/>
                    <a:pt x="2431" y="255"/>
                    <a:pt x="2326" y="207"/>
                  </a:cubicBezTo>
                  <a:cubicBezTo>
                    <a:pt x="2220" y="156"/>
                    <a:pt x="2111" y="117"/>
                    <a:pt x="1998" y="88"/>
                  </a:cubicBezTo>
                  <a:cubicBezTo>
                    <a:pt x="1774" y="31"/>
                    <a:pt x="1541" y="3"/>
                    <a:pt x="1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0" name="Google Shape;6327;p42">
              <a:extLst>
                <a:ext uri="{FF2B5EF4-FFF2-40B4-BE49-F238E27FC236}">
                  <a16:creationId xmlns:a16="http://schemas.microsoft.com/office/drawing/2014/main" id="{C7C393AA-64C7-6F46-34D2-2D51474DEBBD}"/>
                </a:ext>
              </a:extLst>
            </p:cNvPr>
            <p:cNvSpPr/>
            <p:nvPr/>
          </p:nvSpPr>
          <p:spPr>
            <a:xfrm>
              <a:off x="1436825" y="3924150"/>
              <a:ext cx="6675" cy="9750"/>
            </a:xfrm>
            <a:custGeom>
              <a:avLst/>
              <a:gdLst/>
              <a:ahLst/>
              <a:cxnLst/>
              <a:rect l="l" t="t" r="r" b="b"/>
              <a:pathLst>
                <a:path w="267" h="390" extrusionOk="0">
                  <a:moveTo>
                    <a:pt x="267" y="1"/>
                  </a:moveTo>
                  <a:cubicBezTo>
                    <a:pt x="221" y="63"/>
                    <a:pt x="174" y="126"/>
                    <a:pt x="130" y="192"/>
                  </a:cubicBezTo>
                  <a:cubicBezTo>
                    <a:pt x="87" y="258"/>
                    <a:pt x="43" y="324"/>
                    <a:pt x="1" y="390"/>
                  </a:cubicBezTo>
                  <a:cubicBezTo>
                    <a:pt x="47" y="326"/>
                    <a:pt x="93" y="263"/>
                    <a:pt x="137" y="197"/>
                  </a:cubicBezTo>
                  <a:cubicBezTo>
                    <a:pt x="179" y="131"/>
                    <a:pt x="225" y="67"/>
                    <a:pt x="2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1" name="Google Shape;6328;p42">
              <a:extLst>
                <a:ext uri="{FF2B5EF4-FFF2-40B4-BE49-F238E27FC236}">
                  <a16:creationId xmlns:a16="http://schemas.microsoft.com/office/drawing/2014/main" id="{C3462667-EC78-E431-18BF-1ABD7987491B}"/>
                </a:ext>
              </a:extLst>
            </p:cNvPr>
            <p:cNvSpPr/>
            <p:nvPr/>
          </p:nvSpPr>
          <p:spPr>
            <a:xfrm>
              <a:off x="1492700" y="3898625"/>
              <a:ext cx="238100" cy="10175"/>
            </a:xfrm>
            <a:custGeom>
              <a:avLst/>
              <a:gdLst/>
              <a:ahLst/>
              <a:cxnLst/>
              <a:rect l="l" t="t" r="r" b="b"/>
              <a:pathLst>
                <a:path w="9524" h="407" extrusionOk="0">
                  <a:moveTo>
                    <a:pt x="205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7"/>
                    <a:pt x="205" y="407"/>
                  </a:cubicBezTo>
                  <a:lnTo>
                    <a:pt x="9322" y="407"/>
                  </a:lnTo>
                  <a:cubicBezTo>
                    <a:pt x="9434" y="407"/>
                    <a:pt x="9524" y="314"/>
                    <a:pt x="9524" y="202"/>
                  </a:cubicBezTo>
                  <a:cubicBezTo>
                    <a:pt x="9524" y="90"/>
                    <a:pt x="9434" y="0"/>
                    <a:pt x="9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2" name="Google Shape;6329;p42">
              <a:extLst>
                <a:ext uri="{FF2B5EF4-FFF2-40B4-BE49-F238E27FC236}">
                  <a16:creationId xmlns:a16="http://schemas.microsoft.com/office/drawing/2014/main" id="{36EE748C-C770-AC5E-09D6-86337A91A857}"/>
                </a:ext>
              </a:extLst>
            </p:cNvPr>
            <p:cNvSpPr/>
            <p:nvPr/>
          </p:nvSpPr>
          <p:spPr>
            <a:xfrm>
              <a:off x="1492700" y="3929050"/>
              <a:ext cx="238100" cy="10200"/>
            </a:xfrm>
            <a:custGeom>
              <a:avLst/>
              <a:gdLst/>
              <a:ahLst/>
              <a:cxnLst/>
              <a:rect l="l" t="t" r="r" b="b"/>
              <a:pathLst>
                <a:path w="9524" h="408" extrusionOk="0">
                  <a:moveTo>
                    <a:pt x="205" y="1"/>
                  </a:moveTo>
                  <a:cubicBezTo>
                    <a:pt x="91" y="1"/>
                    <a:pt x="1" y="93"/>
                    <a:pt x="1" y="205"/>
                  </a:cubicBezTo>
                  <a:cubicBezTo>
                    <a:pt x="1" y="317"/>
                    <a:pt x="91" y="407"/>
                    <a:pt x="205" y="407"/>
                  </a:cubicBezTo>
                  <a:lnTo>
                    <a:pt x="9322" y="407"/>
                  </a:lnTo>
                  <a:cubicBezTo>
                    <a:pt x="9434" y="407"/>
                    <a:pt x="9524" y="317"/>
                    <a:pt x="9524" y="205"/>
                  </a:cubicBezTo>
                  <a:cubicBezTo>
                    <a:pt x="9524" y="93"/>
                    <a:pt x="9434" y="1"/>
                    <a:pt x="9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3" name="Google Shape;6330;p42">
              <a:extLst>
                <a:ext uri="{FF2B5EF4-FFF2-40B4-BE49-F238E27FC236}">
                  <a16:creationId xmlns:a16="http://schemas.microsoft.com/office/drawing/2014/main" id="{AA192D22-EA3E-86E7-B1B3-2EFC2B7F5822}"/>
                </a:ext>
              </a:extLst>
            </p:cNvPr>
            <p:cNvSpPr/>
            <p:nvPr/>
          </p:nvSpPr>
          <p:spPr>
            <a:xfrm>
              <a:off x="1500400" y="3913450"/>
              <a:ext cx="5525" cy="10950"/>
            </a:xfrm>
            <a:custGeom>
              <a:avLst/>
              <a:gdLst/>
              <a:ahLst/>
              <a:cxnLst/>
              <a:rect l="l" t="t" r="r" b="b"/>
              <a:pathLst>
                <a:path w="221" h="438" extrusionOk="0">
                  <a:moveTo>
                    <a:pt x="20" y="0"/>
                  </a:moveTo>
                  <a:cubicBezTo>
                    <a:pt x="9" y="0"/>
                    <a:pt x="1" y="9"/>
                    <a:pt x="1" y="20"/>
                  </a:cubicBezTo>
                  <a:lnTo>
                    <a:pt x="1" y="418"/>
                  </a:lnTo>
                  <a:cubicBezTo>
                    <a:pt x="1" y="429"/>
                    <a:pt x="9" y="438"/>
                    <a:pt x="20" y="438"/>
                  </a:cubicBezTo>
                  <a:lnTo>
                    <a:pt x="201" y="438"/>
                  </a:lnTo>
                  <a:cubicBezTo>
                    <a:pt x="212" y="438"/>
                    <a:pt x="220" y="429"/>
                    <a:pt x="220" y="418"/>
                  </a:cubicBezTo>
                  <a:lnTo>
                    <a:pt x="220" y="20"/>
                  </a:lnTo>
                  <a:cubicBezTo>
                    <a:pt x="220" y="9"/>
                    <a:pt x="212" y="0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4" name="Google Shape;6331;p42">
              <a:extLst>
                <a:ext uri="{FF2B5EF4-FFF2-40B4-BE49-F238E27FC236}">
                  <a16:creationId xmlns:a16="http://schemas.microsoft.com/office/drawing/2014/main" id="{DCAF7FC9-8005-7C02-F4F5-C315B1574843}"/>
                </a:ext>
              </a:extLst>
            </p:cNvPr>
            <p:cNvSpPr/>
            <p:nvPr/>
          </p:nvSpPr>
          <p:spPr>
            <a:xfrm>
              <a:off x="1512425" y="3913450"/>
              <a:ext cx="5525" cy="10950"/>
            </a:xfrm>
            <a:custGeom>
              <a:avLst/>
              <a:gdLst/>
              <a:ahLst/>
              <a:cxnLst/>
              <a:rect l="l" t="t" r="r" b="b"/>
              <a:pathLst>
                <a:path w="221" h="438" extrusionOk="0">
                  <a:moveTo>
                    <a:pt x="21" y="0"/>
                  </a:moveTo>
                  <a:cubicBezTo>
                    <a:pt x="10" y="0"/>
                    <a:pt x="1" y="9"/>
                    <a:pt x="1" y="20"/>
                  </a:cubicBezTo>
                  <a:lnTo>
                    <a:pt x="1" y="418"/>
                  </a:lnTo>
                  <a:cubicBezTo>
                    <a:pt x="1" y="429"/>
                    <a:pt x="10" y="438"/>
                    <a:pt x="21" y="438"/>
                  </a:cubicBezTo>
                  <a:lnTo>
                    <a:pt x="201" y="438"/>
                  </a:lnTo>
                  <a:cubicBezTo>
                    <a:pt x="212" y="438"/>
                    <a:pt x="221" y="429"/>
                    <a:pt x="221" y="418"/>
                  </a:cubicBezTo>
                  <a:lnTo>
                    <a:pt x="221" y="20"/>
                  </a:lnTo>
                  <a:cubicBezTo>
                    <a:pt x="221" y="9"/>
                    <a:pt x="212" y="0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5" name="Google Shape;6332;p42">
              <a:extLst>
                <a:ext uri="{FF2B5EF4-FFF2-40B4-BE49-F238E27FC236}">
                  <a16:creationId xmlns:a16="http://schemas.microsoft.com/office/drawing/2014/main" id="{5D94AA68-3371-55F5-7DCD-BE50511D7F57}"/>
                </a:ext>
              </a:extLst>
            </p:cNvPr>
            <p:cNvSpPr/>
            <p:nvPr/>
          </p:nvSpPr>
          <p:spPr>
            <a:xfrm>
              <a:off x="1524525" y="3913450"/>
              <a:ext cx="5525" cy="10950"/>
            </a:xfrm>
            <a:custGeom>
              <a:avLst/>
              <a:gdLst/>
              <a:ahLst/>
              <a:cxnLst/>
              <a:rect l="l" t="t" r="r" b="b"/>
              <a:pathLst>
                <a:path w="221" h="438" extrusionOk="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lnTo>
                    <a:pt x="0" y="418"/>
                  </a:lnTo>
                  <a:cubicBezTo>
                    <a:pt x="0" y="429"/>
                    <a:pt x="9" y="438"/>
                    <a:pt x="20" y="438"/>
                  </a:cubicBezTo>
                  <a:lnTo>
                    <a:pt x="200" y="438"/>
                  </a:lnTo>
                  <a:cubicBezTo>
                    <a:pt x="211" y="438"/>
                    <a:pt x="220" y="429"/>
                    <a:pt x="220" y="418"/>
                  </a:cubicBezTo>
                  <a:lnTo>
                    <a:pt x="220" y="20"/>
                  </a:lnTo>
                  <a:cubicBezTo>
                    <a:pt x="220" y="9"/>
                    <a:pt x="211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6" name="Google Shape;6333;p42">
              <a:extLst>
                <a:ext uri="{FF2B5EF4-FFF2-40B4-BE49-F238E27FC236}">
                  <a16:creationId xmlns:a16="http://schemas.microsoft.com/office/drawing/2014/main" id="{42F4897A-DC6A-09B6-8881-83FDC6ACD08E}"/>
                </a:ext>
              </a:extLst>
            </p:cNvPr>
            <p:cNvSpPr/>
            <p:nvPr/>
          </p:nvSpPr>
          <p:spPr>
            <a:xfrm>
              <a:off x="1536600" y="3911150"/>
              <a:ext cx="5525" cy="15575"/>
            </a:xfrm>
            <a:custGeom>
              <a:avLst/>
              <a:gdLst/>
              <a:ahLst/>
              <a:cxnLst/>
              <a:rect l="l" t="t" r="r" b="b"/>
              <a:pathLst>
                <a:path w="221" h="623" extrusionOk="0">
                  <a:moveTo>
                    <a:pt x="111" y="0"/>
                  </a:moveTo>
                  <a:cubicBezTo>
                    <a:pt x="49" y="0"/>
                    <a:pt x="1" y="48"/>
                    <a:pt x="1" y="110"/>
                  </a:cubicBezTo>
                  <a:lnTo>
                    <a:pt x="1" y="512"/>
                  </a:lnTo>
                  <a:cubicBezTo>
                    <a:pt x="1" y="574"/>
                    <a:pt x="49" y="622"/>
                    <a:pt x="111" y="622"/>
                  </a:cubicBezTo>
                  <a:cubicBezTo>
                    <a:pt x="170" y="622"/>
                    <a:pt x="221" y="574"/>
                    <a:pt x="221" y="512"/>
                  </a:cubicBezTo>
                  <a:lnTo>
                    <a:pt x="221" y="110"/>
                  </a:lnTo>
                  <a:cubicBezTo>
                    <a:pt x="221" y="48"/>
                    <a:pt x="170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7" name="Google Shape;6334;p42">
              <a:extLst>
                <a:ext uri="{FF2B5EF4-FFF2-40B4-BE49-F238E27FC236}">
                  <a16:creationId xmlns:a16="http://schemas.microsoft.com/office/drawing/2014/main" id="{9A9AF973-3ED6-F383-6EFC-B6C4B4DA7AAF}"/>
                </a:ext>
              </a:extLst>
            </p:cNvPr>
            <p:cNvSpPr/>
            <p:nvPr/>
          </p:nvSpPr>
          <p:spPr>
            <a:xfrm>
              <a:off x="1548650" y="3913450"/>
              <a:ext cx="5525" cy="10950"/>
            </a:xfrm>
            <a:custGeom>
              <a:avLst/>
              <a:gdLst/>
              <a:ahLst/>
              <a:cxnLst/>
              <a:rect l="l" t="t" r="r" b="b"/>
              <a:pathLst>
                <a:path w="221" h="438" extrusionOk="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lnTo>
                    <a:pt x="0" y="418"/>
                  </a:lnTo>
                  <a:cubicBezTo>
                    <a:pt x="0" y="429"/>
                    <a:pt x="9" y="438"/>
                    <a:pt x="20" y="438"/>
                  </a:cubicBezTo>
                  <a:lnTo>
                    <a:pt x="200" y="438"/>
                  </a:lnTo>
                  <a:cubicBezTo>
                    <a:pt x="211" y="438"/>
                    <a:pt x="220" y="429"/>
                    <a:pt x="220" y="418"/>
                  </a:cubicBezTo>
                  <a:lnTo>
                    <a:pt x="220" y="20"/>
                  </a:lnTo>
                  <a:cubicBezTo>
                    <a:pt x="220" y="9"/>
                    <a:pt x="211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8" name="Google Shape;6335;p42">
              <a:extLst>
                <a:ext uri="{FF2B5EF4-FFF2-40B4-BE49-F238E27FC236}">
                  <a16:creationId xmlns:a16="http://schemas.microsoft.com/office/drawing/2014/main" id="{FF2D9130-028A-7221-D459-19BCF6035F14}"/>
                </a:ext>
              </a:extLst>
            </p:cNvPr>
            <p:cNvSpPr/>
            <p:nvPr/>
          </p:nvSpPr>
          <p:spPr>
            <a:xfrm>
              <a:off x="1560725" y="3913450"/>
              <a:ext cx="5525" cy="10950"/>
            </a:xfrm>
            <a:custGeom>
              <a:avLst/>
              <a:gdLst/>
              <a:ahLst/>
              <a:cxnLst/>
              <a:rect l="l" t="t" r="r" b="b"/>
              <a:pathLst>
                <a:path w="221" h="438" extrusionOk="0">
                  <a:moveTo>
                    <a:pt x="21" y="0"/>
                  </a:moveTo>
                  <a:cubicBezTo>
                    <a:pt x="10" y="0"/>
                    <a:pt x="1" y="9"/>
                    <a:pt x="1" y="20"/>
                  </a:cubicBezTo>
                  <a:lnTo>
                    <a:pt x="1" y="418"/>
                  </a:lnTo>
                  <a:cubicBezTo>
                    <a:pt x="1" y="429"/>
                    <a:pt x="10" y="438"/>
                    <a:pt x="21" y="438"/>
                  </a:cubicBezTo>
                  <a:lnTo>
                    <a:pt x="201" y="438"/>
                  </a:lnTo>
                  <a:cubicBezTo>
                    <a:pt x="212" y="438"/>
                    <a:pt x="221" y="429"/>
                    <a:pt x="221" y="418"/>
                  </a:cubicBezTo>
                  <a:lnTo>
                    <a:pt x="221" y="20"/>
                  </a:lnTo>
                  <a:cubicBezTo>
                    <a:pt x="221" y="9"/>
                    <a:pt x="212" y="0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9" name="Google Shape;6336;p42">
              <a:extLst>
                <a:ext uri="{FF2B5EF4-FFF2-40B4-BE49-F238E27FC236}">
                  <a16:creationId xmlns:a16="http://schemas.microsoft.com/office/drawing/2014/main" id="{9CE5F76C-F07D-0597-24D5-59B67BD005A9}"/>
                </a:ext>
              </a:extLst>
            </p:cNvPr>
            <p:cNvSpPr/>
            <p:nvPr/>
          </p:nvSpPr>
          <p:spPr>
            <a:xfrm>
              <a:off x="1572775" y="3913450"/>
              <a:ext cx="5575" cy="10950"/>
            </a:xfrm>
            <a:custGeom>
              <a:avLst/>
              <a:gdLst/>
              <a:ahLst/>
              <a:cxnLst/>
              <a:rect l="l" t="t" r="r" b="b"/>
              <a:pathLst>
                <a:path w="223" h="438" extrusionOk="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lnTo>
                    <a:pt x="0" y="418"/>
                  </a:lnTo>
                  <a:cubicBezTo>
                    <a:pt x="0" y="429"/>
                    <a:pt x="9" y="438"/>
                    <a:pt x="20" y="438"/>
                  </a:cubicBezTo>
                  <a:lnTo>
                    <a:pt x="202" y="438"/>
                  </a:lnTo>
                  <a:cubicBezTo>
                    <a:pt x="213" y="438"/>
                    <a:pt x="222" y="429"/>
                    <a:pt x="222" y="418"/>
                  </a:cubicBezTo>
                  <a:lnTo>
                    <a:pt x="222" y="20"/>
                  </a:lnTo>
                  <a:cubicBezTo>
                    <a:pt x="222" y="9"/>
                    <a:pt x="213" y="0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0" name="Google Shape;6337;p42">
              <a:extLst>
                <a:ext uri="{FF2B5EF4-FFF2-40B4-BE49-F238E27FC236}">
                  <a16:creationId xmlns:a16="http://schemas.microsoft.com/office/drawing/2014/main" id="{D6E0DFFE-1E33-65F6-2E47-E3E2496493C9}"/>
                </a:ext>
              </a:extLst>
            </p:cNvPr>
            <p:cNvSpPr/>
            <p:nvPr/>
          </p:nvSpPr>
          <p:spPr>
            <a:xfrm>
              <a:off x="1584850" y="3911150"/>
              <a:ext cx="5525" cy="15575"/>
            </a:xfrm>
            <a:custGeom>
              <a:avLst/>
              <a:gdLst/>
              <a:ahLst/>
              <a:cxnLst/>
              <a:rect l="l" t="t" r="r" b="b"/>
              <a:pathLst>
                <a:path w="221" h="623" extrusionOk="0">
                  <a:moveTo>
                    <a:pt x="110" y="0"/>
                  </a:moveTo>
                  <a:cubicBezTo>
                    <a:pt x="51" y="0"/>
                    <a:pt x="1" y="48"/>
                    <a:pt x="1" y="110"/>
                  </a:cubicBezTo>
                  <a:lnTo>
                    <a:pt x="1" y="512"/>
                  </a:lnTo>
                  <a:cubicBezTo>
                    <a:pt x="1" y="574"/>
                    <a:pt x="51" y="622"/>
                    <a:pt x="110" y="622"/>
                  </a:cubicBezTo>
                  <a:cubicBezTo>
                    <a:pt x="172" y="622"/>
                    <a:pt x="220" y="574"/>
                    <a:pt x="220" y="512"/>
                  </a:cubicBezTo>
                  <a:lnTo>
                    <a:pt x="220" y="110"/>
                  </a:lnTo>
                  <a:cubicBezTo>
                    <a:pt x="220" y="48"/>
                    <a:pt x="172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1" name="Google Shape;6338;p42">
              <a:extLst>
                <a:ext uri="{FF2B5EF4-FFF2-40B4-BE49-F238E27FC236}">
                  <a16:creationId xmlns:a16="http://schemas.microsoft.com/office/drawing/2014/main" id="{D1E2EDC3-5589-5221-151D-FBF58B16AE05}"/>
                </a:ext>
              </a:extLst>
            </p:cNvPr>
            <p:cNvSpPr/>
            <p:nvPr/>
          </p:nvSpPr>
          <p:spPr>
            <a:xfrm>
              <a:off x="1596950" y="3913450"/>
              <a:ext cx="5500" cy="10950"/>
            </a:xfrm>
            <a:custGeom>
              <a:avLst/>
              <a:gdLst/>
              <a:ahLst/>
              <a:cxnLst/>
              <a:rect l="l" t="t" r="r" b="b"/>
              <a:pathLst>
                <a:path w="220" h="438" extrusionOk="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lnTo>
                    <a:pt x="0" y="418"/>
                  </a:lnTo>
                  <a:cubicBezTo>
                    <a:pt x="0" y="429"/>
                    <a:pt x="9" y="438"/>
                    <a:pt x="20" y="438"/>
                  </a:cubicBezTo>
                  <a:lnTo>
                    <a:pt x="200" y="438"/>
                  </a:lnTo>
                  <a:cubicBezTo>
                    <a:pt x="211" y="438"/>
                    <a:pt x="220" y="429"/>
                    <a:pt x="220" y="418"/>
                  </a:cubicBezTo>
                  <a:lnTo>
                    <a:pt x="220" y="20"/>
                  </a:lnTo>
                  <a:cubicBezTo>
                    <a:pt x="220" y="9"/>
                    <a:pt x="211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2" name="Google Shape;6339;p42">
              <a:extLst>
                <a:ext uri="{FF2B5EF4-FFF2-40B4-BE49-F238E27FC236}">
                  <a16:creationId xmlns:a16="http://schemas.microsoft.com/office/drawing/2014/main" id="{11D8449A-84CE-D78D-DC95-A966A6682515}"/>
                </a:ext>
              </a:extLst>
            </p:cNvPr>
            <p:cNvSpPr/>
            <p:nvPr/>
          </p:nvSpPr>
          <p:spPr>
            <a:xfrm>
              <a:off x="1608975" y="3913450"/>
              <a:ext cx="5575" cy="10950"/>
            </a:xfrm>
            <a:custGeom>
              <a:avLst/>
              <a:gdLst/>
              <a:ahLst/>
              <a:cxnLst/>
              <a:rect l="l" t="t" r="r" b="b"/>
              <a:pathLst>
                <a:path w="223" h="438" extrusionOk="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lnTo>
                    <a:pt x="0" y="418"/>
                  </a:lnTo>
                  <a:cubicBezTo>
                    <a:pt x="0" y="429"/>
                    <a:pt x="9" y="438"/>
                    <a:pt x="20" y="438"/>
                  </a:cubicBezTo>
                  <a:lnTo>
                    <a:pt x="203" y="438"/>
                  </a:lnTo>
                  <a:cubicBezTo>
                    <a:pt x="214" y="438"/>
                    <a:pt x="222" y="429"/>
                    <a:pt x="222" y="418"/>
                  </a:cubicBezTo>
                  <a:lnTo>
                    <a:pt x="222" y="20"/>
                  </a:lnTo>
                  <a:cubicBezTo>
                    <a:pt x="222" y="9"/>
                    <a:pt x="214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3" name="Google Shape;6340;p42">
              <a:extLst>
                <a:ext uri="{FF2B5EF4-FFF2-40B4-BE49-F238E27FC236}">
                  <a16:creationId xmlns:a16="http://schemas.microsoft.com/office/drawing/2014/main" id="{EC0470B9-1102-77D2-5F9D-ADB8925CF032}"/>
                </a:ext>
              </a:extLst>
            </p:cNvPr>
            <p:cNvSpPr/>
            <p:nvPr/>
          </p:nvSpPr>
          <p:spPr>
            <a:xfrm>
              <a:off x="1621050" y="3913450"/>
              <a:ext cx="5525" cy="10950"/>
            </a:xfrm>
            <a:custGeom>
              <a:avLst/>
              <a:gdLst/>
              <a:ahLst/>
              <a:cxnLst/>
              <a:rect l="l" t="t" r="r" b="b"/>
              <a:pathLst>
                <a:path w="221" h="438" extrusionOk="0">
                  <a:moveTo>
                    <a:pt x="21" y="0"/>
                  </a:moveTo>
                  <a:cubicBezTo>
                    <a:pt x="10" y="0"/>
                    <a:pt x="1" y="9"/>
                    <a:pt x="1" y="20"/>
                  </a:cubicBezTo>
                  <a:lnTo>
                    <a:pt x="1" y="418"/>
                  </a:lnTo>
                  <a:cubicBezTo>
                    <a:pt x="1" y="429"/>
                    <a:pt x="10" y="438"/>
                    <a:pt x="21" y="438"/>
                  </a:cubicBezTo>
                  <a:lnTo>
                    <a:pt x="201" y="438"/>
                  </a:lnTo>
                  <a:cubicBezTo>
                    <a:pt x="212" y="438"/>
                    <a:pt x="221" y="429"/>
                    <a:pt x="221" y="418"/>
                  </a:cubicBezTo>
                  <a:lnTo>
                    <a:pt x="221" y="20"/>
                  </a:lnTo>
                  <a:cubicBezTo>
                    <a:pt x="221" y="9"/>
                    <a:pt x="212" y="0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4" name="Google Shape;6341;p42">
              <a:extLst>
                <a:ext uri="{FF2B5EF4-FFF2-40B4-BE49-F238E27FC236}">
                  <a16:creationId xmlns:a16="http://schemas.microsoft.com/office/drawing/2014/main" id="{DE630BAF-33CF-B607-3112-68B1635CDF4B}"/>
                </a:ext>
              </a:extLst>
            </p:cNvPr>
            <p:cNvSpPr/>
            <p:nvPr/>
          </p:nvSpPr>
          <p:spPr>
            <a:xfrm>
              <a:off x="1633150" y="3911150"/>
              <a:ext cx="5525" cy="15575"/>
            </a:xfrm>
            <a:custGeom>
              <a:avLst/>
              <a:gdLst/>
              <a:ahLst/>
              <a:cxnLst/>
              <a:rect l="l" t="t" r="r" b="b"/>
              <a:pathLst>
                <a:path w="221" h="623" extrusionOk="0">
                  <a:moveTo>
                    <a:pt x="110" y="0"/>
                  </a:moveTo>
                  <a:cubicBezTo>
                    <a:pt x="49" y="0"/>
                    <a:pt x="0" y="48"/>
                    <a:pt x="0" y="110"/>
                  </a:cubicBezTo>
                  <a:lnTo>
                    <a:pt x="0" y="512"/>
                  </a:lnTo>
                  <a:cubicBezTo>
                    <a:pt x="0" y="574"/>
                    <a:pt x="49" y="622"/>
                    <a:pt x="110" y="622"/>
                  </a:cubicBezTo>
                  <a:cubicBezTo>
                    <a:pt x="170" y="622"/>
                    <a:pt x="220" y="574"/>
                    <a:pt x="220" y="512"/>
                  </a:cubicBezTo>
                  <a:lnTo>
                    <a:pt x="220" y="110"/>
                  </a:lnTo>
                  <a:cubicBezTo>
                    <a:pt x="220" y="48"/>
                    <a:pt x="170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5" name="Google Shape;6342;p42">
              <a:extLst>
                <a:ext uri="{FF2B5EF4-FFF2-40B4-BE49-F238E27FC236}">
                  <a16:creationId xmlns:a16="http://schemas.microsoft.com/office/drawing/2014/main" id="{D27BF676-457B-53E0-98DF-B2202A30E62A}"/>
                </a:ext>
              </a:extLst>
            </p:cNvPr>
            <p:cNvSpPr/>
            <p:nvPr/>
          </p:nvSpPr>
          <p:spPr>
            <a:xfrm>
              <a:off x="1645175" y="3913450"/>
              <a:ext cx="5575" cy="10950"/>
            </a:xfrm>
            <a:custGeom>
              <a:avLst/>
              <a:gdLst/>
              <a:ahLst/>
              <a:cxnLst/>
              <a:rect l="l" t="t" r="r" b="b"/>
              <a:pathLst>
                <a:path w="223" h="438" extrusionOk="0">
                  <a:moveTo>
                    <a:pt x="21" y="0"/>
                  </a:moveTo>
                  <a:cubicBezTo>
                    <a:pt x="10" y="0"/>
                    <a:pt x="1" y="9"/>
                    <a:pt x="1" y="20"/>
                  </a:cubicBezTo>
                  <a:lnTo>
                    <a:pt x="1" y="418"/>
                  </a:lnTo>
                  <a:cubicBezTo>
                    <a:pt x="1" y="429"/>
                    <a:pt x="10" y="438"/>
                    <a:pt x="21" y="438"/>
                  </a:cubicBezTo>
                  <a:lnTo>
                    <a:pt x="203" y="438"/>
                  </a:lnTo>
                  <a:cubicBezTo>
                    <a:pt x="214" y="438"/>
                    <a:pt x="223" y="429"/>
                    <a:pt x="223" y="418"/>
                  </a:cubicBezTo>
                  <a:lnTo>
                    <a:pt x="223" y="20"/>
                  </a:lnTo>
                  <a:cubicBezTo>
                    <a:pt x="223" y="9"/>
                    <a:pt x="214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6" name="Google Shape;6343;p42">
              <a:extLst>
                <a:ext uri="{FF2B5EF4-FFF2-40B4-BE49-F238E27FC236}">
                  <a16:creationId xmlns:a16="http://schemas.microsoft.com/office/drawing/2014/main" id="{7301F7A3-41AA-CCFC-F452-2B92F22AC188}"/>
                </a:ext>
              </a:extLst>
            </p:cNvPr>
            <p:cNvSpPr/>
            <p:nvPr/>
          </p:nvSpPr>
          <p:spPr>
            <a:xfrm>
              <a:off x="1657275" y="3913450"/>
              <a:ext cx="5525" cy="10950"/>
            </a:xfrm>
            <a:custGeom>
              <a:avLst/>
              <a:gdLst/>
              <a:ahLst/>
              <a:cxnLst/>
              <a:rect l="l" t="t" r="r" b="b"/>
              <a:pathLst>
                <a:path w="221" h="438" extrusionOk="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lnTo>
                    <a:pt x="0" y="418"/>
                  </a:lnTo>
                  <a:cubicBezTo>
                    <a:pt x="0" y="429"/>
                    <a:pt x="9" y="438"/>
                    <a:pt x="20" y="438"/>
                  </a:cubicBezTo>
                  <a:lnTo>
                    <a:pt x="200" y="438"/>
                  </a:lnTo>
                  <a:cubicBezTo>
                    <a:pt x="211" y="438"/>
                    <a:pt x="220" y="429"/>
                    <a:pt x="220" y="418"/>
                  </a:cubicBezTo>
                  <a:lnTo>
                    <a:pt x="220" y="20"/>
                  </a:lnTo>
                  <a:cubicBezTo>
                    <a:pt x="220" y="9"/>
                    <a:pt x="211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7" name="Google Shape;6344;p42">
              <a:extLst>
                <a:ext uri="{FF2B5EF4-FFF2-40B4-BE49-F238E27FC236}">
                  <a16:creationId xmlns:a16="http://schemas.microsoft.com/office/drawing/2014/main" id="{623E3AF3-9465-B95F-7C73-7A23531AC126}"/>
                </a:ext>
              </a:extLst>
            </p:cNvPr>
            <p:cNvSpPr/>
            <p:nvPr/>
          </p:nvSpPr>
          <p:spPr>
            <a:xfrm>
              <a:off x="1669350" y="3913450"/>
              <a:ext cx="5525" cy="10950"/>
            </a:xfrm>
            <a:custGeom>
              <a:avLst/>
              <a:gdLst/>
              <a:ahLst/>
              <a:cxnLst/>
              <a:rect l="l" t="t" r="r" b="b"/>
              <a:pathLst>
                <a:path w="221" h="438" extrusionOk="0">
                  <a:moveTo>
                    <a:pt x="21" y="0"/>
                  </a:moveTo>
                  <a:cubicBezTo>
                    <a:pt x="10" y="0"/>
                    <a:pt x="1" y="9"/>
                    <a:pt x="1" y="20"/>
                  </a:cubicBezTo>
                  <a:lnTo>
                    <a:pt x="1" y="418"/>
                  </a:lnTo>
                  <a:cubicBezTo>
                    <a:pt x="1" y="429"/>
                    <a:pt x="10" y="438"/>
                    <a:pt x="21" y="438"/>
                  </a:cubicBezTo>
                  <a:lnTo>
                    <a:pt x="201" y="438"/>
                  </a:lnTo>
                  <a:cubicBezTo>
                    <a:pt x="212" y="438"/>
                    <a:pt x="221" y="429"/>
                    <a:pt x="221" y="418"/>
                  </a:cubicBezTo>
                  <a:lnTo>
                    <a:pt x="221" y="20"/>
                  </a:lnTo>
                  <a:cubicBezTo>
                    <a:pt x="221" y="9"/>
                    <a:pt x="212" y="0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8" name="Google Shape;6345;p42">
              <a:extLst>
                <a:ext uri="{FF2B5EF4-FFF2-40B4-BE49-F238E27FC236}">
                  <a16:creationId xmlns:a16="http://schemas.microsoft.com/office/drawing/2014/main" id="{ED9B1A99-CDD9-5794-5D9F-193867EBBDD9}"/>
                </a:ext>
              </a:extLst>
            </p:cNvPr>
            <p:cNvSpPr/>
            <p:nvPr/>
          </p:nvSpPr>
          <p:spPr>
            <a:xfrm>
              <a:off x="1681400" y="3911150"/>
              <a:ext cx="5500" cy="15575"/>
            </a:xfrm>
            <a:custGeom>
              <a:avLst/>
              <a:gdLst/>
              <a:ahLst/>
              <a:cxnLst/>
              <a:rect l="l" t="t" r="r" b="b"/>
              <a:pathLst>
                <a:path w="220" h="623" extrusionOk="0">
                  <a:moveTo>
                    <a:pt x="110" y="0"/>
                  </a:moveTo>
                  <a:cubicBezTo>
                    <a:pt x="51" y="0"/>
                    <a:pt x="0" y="48"/>
                    <a:pt x="0" y="110"/>
                  </a:cubicBezTo>
                  <a:lnTo>
                    <a:pt x="0" y="512"/>
                  </a:lnTo>
                  <a:cubicBezTo>
                    <a:pt x="0" y="574"/>
                    <a:pt x="51" y="622"/>
                    <a:pt x="110" y="622"/>
                  </a:cubicBezTo>
                  <a:cubicBezTo>
                    <a:pt x="172" y="622"/>
                    <a:pt x="220" y="574"/>
                    <a:pt x="220" y="512"/>
                  </a:cubicBezTo>
                  <a:lnTo>
                    <a:pt x="220" y="110"/>
                  </a:lnTo>
                  <a:cubicBezTo>
                    <a:pt x="220" y="48"/>
                    <a:pt x="172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9" name="Google Shape;6346;p42">
              <a:extLst>
                <a:ext uri="{FF2B5EF4-FFF2-40B4-BE49-F238E27FC236}">
                  <a16:creationId xmlns:a16="http://schemas.microsoft.com/office/drawing/2014/main" id="{76F0DCD4-D27E-39CB-85BA-D47B5AB32533}"/>
                </a:ext>
              </a:extLst>
            </p:cNvPr>
            <p:cNvSpPr/>
            <p:nvPr/>
          </p:nvSpPr>
          <p:spPr>
            <a:xfrm>
              <a:off x="1693475" y="3913450"/>
              <a:ext cx="5525" cy="10950"/>
            </a:xfrm>
            <a:custGeom>
              <a:avLst/>
              <a:gdLst/>
              <a:ahLst/>
              <a:cxnLst/>
              <a:rect l="l" t="t" r="r" b="b"/>
              <a:pathLst>
                <a:path w="221" h="438" extrusionOk="0">
                  <a:moveTo>
                    <a:pt x="20" y="0"/>
                  </a:moveTo>
                  <a:cubicBezTo>
                    <a:pt x="9" y="0"/>
                    <a:pt x="1" y="9"/>
                    <a:pt x="1" y="20"/>
                  </a:cubicBezTo>
                  <a:lnTo>
                    <a:pt x="1" y="418"/>
                  </a:lnTo>
                  <a:cubicBezTo>
                    <a:pt x="1" y="429"/>
                    <a:pt x="9" y="438"/>
                    <a:pt x="20" y="438"/>
                  </a:cubicBezTo>
                  <a:lnTo>
                    <a:pt x="201" y="438"/>
                  </a:lnTo>
                  <a:cubicBezTo>
                    <a:pt x="212" y="438"/>
                    <a:pt x="220" y="429"/>
                    <a:pt x="220" y="418"/>
                  </a:cubicBezTo>
                  <a:lnTo>
                    <a:pt x="220" y="20"/>
                  </a:lnTo>
                  <a:cubicBezTo>
                    <a:pt x="220" y="9"/>
                    <a:pt x="212" y="0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0" name="Google Shape;6347;p42">
              <a:extLst>
                <a:ext uri="{FF2B5EF4-FFF2-40B4-BE49-F238E27FC236}">
                  <a16:creationId xmlns:a16="http://schemas.microsoft.com/office/drawing/2014/main" id="{50CD59C8-199D-DFA9-3EDB-397D134C43AD}"/>
                </a:ext>
              </a:extLst>
            </p:cNvPr>
            <p:cNvSpPr/>
            <p:nvPr/>
          </p:nvSpPr>
          <p:spPr>
            <a:xfrm>
              <a:off x="1705575" y="3913450"/>
              <a:ext cx="5500" cy="10950"/>
            </a:xfrm>
            <a:custGeom>
              <a:avLst/>
              <a:gdLst/>
              <a:ahLst/>
              <a:cxnLst/>
              <a:rect l="l" t="t" r="r" b="b"/>
              <a:pathLst>
                <a:path w="220" h="438" extrusionOk="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lnTo>
                    <a:pt x="0" y="418"/>
                  </a:lnTo>
                  <a:cubicBezTo>
                    <a:pt x="0" y="429"/>
                    <a:pt x="9" y="438"/>
                    <a:pt x="20" y="438"/>
                  </a:cubicBezTo>
                  <a:lnTo>
                    <a:pt x="200" y="438"/>
                  </a:lnTo>
                  <a:cubicBezTo>
                    <a:pt x="211" y="438"/>
                    <a:pt x="220" y="429"/>
                    <a:pt x="220" y="418"/>
                  </a:cubicBezTo>
                  <a:lnTo>
                    <a:pt x="220" y="20"/>
                  </a:lnTo>
                  <a:cubicBezTo>
                    <a:pt x="220" y="9"/>
                    <a:pt x="211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1" name="Google Shape;6348;p42">
              <a:extLst>
                <a:ext uri="{FF2B5EF4-FFF2-40B4-BE49-F238E27FC236}">
                  <a16:creationId xmlns:a16="http://schemas.microsoft.com/office/drawing/2014/main" id="{9D88BFBD-6194-117C-AC69-DC244953C637}"/>
                </a:ext>
              </a:extLst>
            </p:cNvPr>
            <p:cNvSpPr/>
            <p:nvPr/>
          </p:nvSpPr>
          <p:spPr>
            <a:xfrm>
              <a:off x="1717600" y="3913450"/>
              <a:ext cx="5525" cy="10950"/>
            </a:xfrm>
            <a:custGeom>
              <a:avLst/>
              <a:gdLst/>
              <a:ahLst/>
              <a:cxnLst/>
              <a:rect l="l" t="t" r="r" b="b"/>
              <a:pathLst>
                <a:path w="221" h="438" extrusionOk="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lnTo>
                    <a:pt x="0" y="418"/>
                  </a:lnTo>
                  <a:cubicBezTo>
                    <a:pt x="0" y="429"/>
                    <a:pt x="9" y="438"/>
                    <a:pt x="20" y="438"/>
                  </a:cubicBezTo>
                  <a:lnTo>
                    <a:pt x="200" y="438"/>
                  </a:lnTo>
                  <a:cubicBezTo>
                    <a:pt x="211" y="438"/>
                    <a:pt x="220" y="429"/>
                    <a:pt x="220" y="418"/>
                  </a:cubicBezTo>
                  <a:lnTo>
                    <a:pt x="220" y="20"/>
                  </a:lnTo>
                  <a:cubicBezTo>
                    <a:pt x="220" y="9"/>
                    <a:pt x="211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2" name="Google Shape;6349;p42">
              <a:extLst>
                <a:ext uri="{FF2B5EF4-FFF2-40B4-BE49-F238E27FC236}">
                  <a16:creationId xmlns:a16="http://schemas.microsoft.com/office/drawing/2014/main" id="{F7CC0208-A126-3355-D5D1-C9E5E2786271}"/>
                </a:ext>
              </a:extLst>
            </p:cNvPr>
            <p:cNvSpPr/>
            <p:nvPr/>
          </p:nvSpPr>
          <p:spPr>
            <a:xfrm>
              <a:off x="1633150" y="3891700"/>
              <a:ext cx="5525" cy="53750"/>
            </a:xfrm>
            <a:custGeom>
              <a:avLst/>
              <a:gdLst/>
              <a:ahLst/>
              <a:cxnLst/>
              <a:rect l="l" t="t" r="r" b="b"/>
              <a:pathLst>
                <a:path w="221" h="2150" extrusionOk="0">
                  <a:moveTo>
                    <a:pt x="110" y="0"/>
                  </a:moveTo>
                  <a:cubicBezTo>
                    <a:pt x="49" y="0"/>
                    <a:pt x="0" y="48"/>
                    <a:pt x="0" y="110"/>
                  </a:cubicBezTo>
                  <a:lnTo>
                    <a:pt x="0" y="2040"/>
                  </a:lnTo>
                  <a:cubicBezTo>
                    <a:pt x="0" y="2101"/>
                    <a:pt x="49" y="2150"/>
                    <a:pt x="110" y="2150"/>
                  </a:cubicBezTo>
                  <a:cubicBezTo>
                    <a:pt x="170" y="2150"/>
                    <a:pt x="220" y="2101"/>
                    <a:pt x="220" y="2040"/>
                  </a:cubicBezTo>
                  <a:lnTo>
                    <a:pt x="220" y="110"/>
                  </a:lnTo>
                  <a:cubicBezTo>
                    <a:pt x="220" y="48"/>
                    <a:pt x="170" y="0"/>
                    <a:pt x="1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3" name="Google Shape;6350;p42">
              <a:extLst>
                <a:ext uri="{FF2B5EF4-FFF2-40B4-BE49-F238E27FC236}">
                  <a16:creationId xmlns:a16="http://schemas.microsoft.com/office/drawing/2014/main" id="{1A089853-1716-0FD2-7BCE-BE17475C8D55}"/>
                </a:ext>
              </a:extLst>
            </p:cNvPr>
            <p:cNvSpPr/>
            <p:nvPr/>
          </p:nvSpPr>
          <p:spPr>
            <a:xfrm>
              <a:off x="1360575" y="3815925"/>
              <a:ext cx="49625" cy="19475"/>
            </a:xfrm>
            <a:custGeom>
              <a:avLst/>
              <a:gdLst/>
              <a:ahLst/>
              <a:cxnLst/>
              <a:rect l="l" t="t" r="r" b="b"/>
              <a:pathLst>
                <a:path w="1985" h="779" extrusionOk="0">
                  <a:moveTo>
                    <a:pt x="40" y="0"/>
                  </a:moveTo>
                  <a:cubicBezTo>
                    <a:pt x="18" y="0"/>
                    <a:pt x="0" y="18"/>
                    <a:pt x="0" y="42"/>
                  </a:cubicBezTo>
                  <a:lnTo>
                    <a:pt x="0" y="778"/>
                  </a:lnTo>
                  <a:lnTo>
                    <a:pt x="1985" y="778"/>
                  </a:lnTo>
                  <a:lnTo>
                    <a:pt x="1985" y="42"/>
                  </a:lnTo>
                  <a:cubicBezTo>
                    <a:pt x="1985" y="18"/>
                    <a:pt x="1965" y="0"/>
                    <a:pt x="1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4" name="Google Shape;6351;p42">
              <a:extLst>
                <a:ext uri="{FF2B5EF4-FFF2-40B4-BE49-F238E27FC236}">
                  <a16:creationId xmlns:a16="http://schemas.microsoft.com/office/drawing/2014/main" id="{262F5AB7-EE7B-0F71-15A6-A10BDC1037D0}"/>
                </a:ext>
              </a:extLst>
            </p:cNvPr>
            <p:cNvSpPr/>
            <p:nvPr/>
          </p:nvSpPr>
          <p:spPr>
            <a:xfrm>
              <a:off x="1365575" y="3820900"/>
              <a:ext cx="37375" cy="6850"/>
            </a:xfrm>
            <a:custGeom>
              <a:avLst/>
              <a:gdLst/>
              <a:ahLst/>
              <a:cxnLst/>
              <a:rect l="l" t="t" r="r" b="b"/>
              <a:pathLst>
                <a:path w="1495" h="274" extrusionOk="0">
                  <a:moveTo>
                    <a:pt x="532" y="0"/>
                  </a:moveTo>
                  <a:cubicBezTo>
                    <a:pt x="356" y="0"/>
                    <a:pt x="180" y="2"/>
                    <a:pt x="5" y="4"/>
                  </a:cubicBezTo>
                  <a:cubicBezTo>
                    <a:pt x="2" y="4"/>
                    <a:pt x="0" y="6"/>
                    <a:pt x="0" y="8"/>
                  </a:cubicBezTo>
                  <a:lnTo>
                    <a:pt x="5" y="274"/>
                  </a:lnTo>
                  <a:lnTo>
                    <a:pt x="9" y="12"/>
                  </a:lnTo>
                  <a:lnTo>
                    <a:pt x="9" y="12"/>
                  </a:lnTo>
                  <a:cubicBezTo>
                    <a:pt x="256" y="12"/>
                    <a:pt x="503" y="15"/>
                    <a:pt x="750" y="15"/>
                  </a:cubicBezTo>
                  <a:cubicBezTo>
                    <a:pt x="998" y="15"/>
                    <a:pt x="1246" y="12"/>
                    <a:pt x="1495" y="8"/>
                  </a:cubicBezTo>
                  <a:cubicBezTo>
                    <a:pt x="1249" y="4"/>
                    <a:pt x="998" y="1"/>
                    <a:pt x="750" y="1"/>
                  </a:cubicBezTo>
                  <a:cubicBezTo>
                    <a:pt x="677" y="1"/>
                    <a:pt x="604" y="0"/>
                    <a:pt x="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5" name="Google Shape;6352;p42">
              <a:extLst>
                <a:ext uri="{FF2B5EF4-FFF2-40B4-BE49-F238E27FC236}">
                  <a16:creationId xmlns:a16="http://schemas.microsoft.com/office/drawing/2014/main" id="{633D08F3-988E-40D8-F658-8B524A38F2E5}"/>
                </a:ext>
              </a:extLst>
            </p:cNvPr>
            <p:cNvSpPr/>
            <p:nvPr/>
          </p:nvSpPr>
          <p:spPr>
            <a:xfrm>
              <a:off x="1417425" y="3814650"/>
              <a:ext cx="49650" cy="19550"/>
            </a:xfrm>
            <a:custGeom>
              <a:avLst/>
              <a:gdLst/>
              <a:ahLst/>
              <a:cxnLst/>
              <a:rect l="l" t="t" r="r" b="b"/>
              <a:pathLst>
                <a:path w="1986" h="782" extrusionOk="0">
                  <a:moveTo>
                    <a:pt x="43" y="1"/>
                  </a:moveTo>
                  <a:cubicBezTo>
                    <a:pt x="21" y="1"/>
                    <a:pt x="1" y="21"/>
                    <a:pt x="1" y="43"/>
                  </a:cubicBezTo>
                  <a:lnTo>
                    <a:pt x="1" y="781"/>
                  </a:lnTo>
                  <a:lnTo>
                    <a:pt x="1986" y="781"/>
                  </a:lnTo>
                  <a:lnTo>
                    <a:pt x="1986" y="43"/>
                  </a:lnTo>
                  <a:cubicBezTo>
                    <a:pt x="1986" y="21"/>
                    <a:pt x="1968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6" name="Google Shape;6353;p42">
              <a:extLst>
                <a:ext uri="{FF2B5EF4-FFF2-40B4-BE49-F238E27FC236}">
                  <a16:creationId xmlns:a16="http://schemas.microsoft.com/office/drawing/2014/main" id="{4C926208-1D6A-DEDD-40DD-DF323CDA8E5E}"/>
                </a:ext>
              </a:extLst>
            </p:cNvPr>
            <p:cNvSpPr/>
            <p:nvPr/>
          </p:nvSpPr>
          <p:spPr>
            <a:xfrm>
              <a:off x="1422550" y="3819700"/>
              <a:ext cx="37325" cy="6850"/>
            </a:xfrm>
            <a:custGeom>
              <a:avLst/>
              <a:gdLst/>
              <a:ahLst/>
              <a:cxnLst/>
              <a:rect l="l" t="t" r="r" b="b"/>
              <a:pathLst>
                <a:path w="1493" h="274" extrusionOk="0">
                  <a:moveTo>
                    <a:pt x="530" y="0"/>
                  </a:moveTo>
                  <a:cubicBezTo>
                    <a:pt x="355" y="0"/>
                    <a:pt x="180" y="2"/>
                    <a:pt x="5" y="3"/>
                  </a:cubicBezTo>
                  <a:cubicBezTo>
                    <a:pt x="0" y="3"/>
                    <a:pt x="0" y="5"/>
                    <a:pt x="0" y="8"/>
                  </a:cubicBezTo>
                  <a:lnTo>
                    <a:pt x="5" y="274"/>
                  </a:lnTo>
                  <a:lnTo>
                    <a:pt x="7" y="12"/>
                  </a:lnTo>
                  <a:lnTo>
                    <a:pt x="7" y="12"/>
                  </a:lnTo>
                  <a:cubicBezTo>
                    <a:pt x="255" y="14"/>
                    <a:pt x="500" y="14"/>
                    <a:pt x="748" y="14"/>
                  </a:cubicBezTo>
                  <a:cubicBezTo>
                    <a:pt x="996" y="14"/>
                    <a:pt x="1247" y="12"/>
                    <a:pt x="1493" y="8"/>
                  </a:cubicBezTo>
                  <a:cubicBezTo>
                    <a:pt x="1244" y="3"/>
                    <a:pt x="996" y="1"/>
                    <a:pt x="748" y="1"/>
                  </a:cubicBezTo>
                  <a:cubicBezTo>
                    <a:pt x="675" y="0"/>
                    <a:pt x="602" y="0"/>
                    <a:pt x="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7" name="Google Shape;6354;p42">
              <a:extLst>
                <a:ext uri="{FF2B5EF4-FFF2-40B4-BE49-F238E27FC236}">
                  <a16:creationId xmlns:a16="http://schemas.microsoft.com/office/drawing/2014/main" id="{7721D860-37D2-9A39-223A-E0784E0E2366}"/>
                </a:ext>
              </a:extLst>
            </p:cNvPr>
            <p:cNvSpPr/>
            <p:nvPr/>
          </p:nvSpPr>
          <p:spPr>
            <a:xfrm>
              <a:off x="1474350" y="3813450"/>
              <a:ext cx="49650" cy="19475"/>
            </a:xfrm>
            <a:custGeom>
              <a:avLst/>
              <a:gdLst/>
              <a:ahLst/>
              <a:cxnLst/>
              <a:rect l="l" t="t" r="r" b="b"/>
              <a:pathLst>
                <a:path w="1986" h="779" extrusionOk="0">
                  <a:moveTo>
                    <a:pt x="45" y="0"/>
                  </a:moveTo>
                  <a:cubicBezTo>
                    <a:pt x="21" y="0"/>
                    <a:pt x="1" y="20"/>
                    <a:pt x="1" y="42"/>
                  </a:cubicBezTo>
                  <a:lnTo>
                    <a:pt x="1" y="778"/>
                  </a:lnTo>
                  <a:lnTo>
                    <a:pt x="1985" y="778"/>
                  </a:lnTo>
                  <a:lnTo>
                    <a:pt x="1985" y="42"/>
                  </a:lnTo>
                  <a:cubicBezTo>
                    <a:pt x="1985" y="20"/>
                    <a:pt x="1968" y="0"/>
                    <a:pt x="19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8" name="Google Shape;6355;p42">
              <a:extLst>
                <a:ext uri="{FF2B5EF4-FFF2-40B4-BE49-F238E27FC236}">
                  <a16:creationId xmlns:a16="http://schemas.microsoft.com/office/drawing/2014/main" id="{F0503C45-B3AD-4574-837D-E024EA9FD839}"/>
                </a:ext>
              </a:extLst>
            </p:cNvPr>
            <p:cNvSpPr/>
            <p:nvPr/>
          </p:nvSpPr>
          <p:spPr>
            <a:xfrm>
              <a:off x="1479475" y="3818450"/>
              <a:ext cx="37325" cy="6900"/>
            </a:xfrm>
            <a:custGeom>
              <a:avLst/>
              <a:gdLst/>
              <a:ahLst/>
              <a:cxnLst/>
              <a:rect l="l" t="t" r="r" b="b"/>
              <a:pathLst>
                <a:path w="1493" h="276" extrusionOk="0">
                  <a:moveTo>
                    <a:pt x="750" y="0"/>
                  </a:moveTo>
                  <a:cubicBezTo>
                    <a:pt x="501" y="0"/>
                    <a:pt x="253" y="0"/>
                    <a:pt x="5" y="5"/>
                  </a:cubicBezTo>
                  <a:cubicBezTo>
                    <a:pt x="2" y="5"/>
                    <a:pt x="0" y="5"/>
                    <a:pt x="0" y="9"/>
                  </a:cubicBezTo>
                  <a:lnTo>
                    <a:pt x="5" y="275"/>
                  </a:lnTo>
                  <a:lnTo>
                    <a:pt x="9" y="12"/>
                  </a:lnTo>
                  <a:lnTo>
                    <a:pt x="9" y="12"/>
                  </a:lnTo>
                  <a:cubicBezTo>
                    <a:pt x="256" y="16"/>
                    <a:pt x="503" y="16"/>
                    <a:pt x="750" y="16"/>
                  </a:cubicBezTo>
                  <a:cubicBezTo>
                    <a:pt x="998" y="16"/>
                    <a:pt x="1246" y="14"/>
                    <a:pt x="1493" y="9"/>
                  </a:cubicBezTo>
                  <a:cubicBezTo>
                    <a:pt x="1244" y="5"/>
                    <a:pt x="996" y="3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9" name="Google Shape;6356;p42">
              <a:extLst>
                <a:ext uri="{FF2B5EF4-FFF2-40B4-BE49-F238E27FC236}">
                  <a16:creationId xmlns:a16="http://schemas.microsoft.com/office/drawing/2014/main" id="{CAAC59F3-3E96-4A2F-C209-A4851D9FBE84}"/>
                </a:ext>
              </a:extLst>
            </p:cNvPr>
            <p:cNvSpPr/>
            <p:nvPr/>
          </p:nvSpPr>
          <p:spPr>
            <a:xfrm>
              <a:off x="1531325" y="3812250"/>
              <a:ext cx="49650" cy="19475"/>
            </a:xfrm>
            <a:custGeom>
              <a:avLst/>
              <a:gdLst/>
              <a:ahLst/>
              <a:cxnLst/>
              <a:rect l="l" t="t" r="r" b="b"/>
              <a:pathLst>
                <a:path w="1986" h="779" extrusionOk="0">
                  <a:moveTo>
                    <a:pt x="43" y="0"/>
                  </a:moveTo>
                  <a:cubicBezTo>
                    <a:pt x="19" y="0"/>
                    <a:pt x="1" y="20"/>
                    <a:pt x="1" y="42"/>
                  </a:cubicBezTo>
                  <a:lnTo>
                    <a:pt x="1" y="778"/>
                  </a:lnTo>
                  <a:lnTo>
                    <a:pt x="1986" y="778"/>
                  </a:lnTo>
                  <a:lnTo>
                    <a:pt x="1986" y="42"/>
                  </a:lnTo>
                  <a:cubicBezTo>
                    <a:pt x="1986" y="20"/>
                    <a:pt x="1966" y="0"/>
                    <a:pt x="19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0" name="Google Shape;6357;p42">
              <a:extLst>
                <a:ext uri="{FF2B5EF4-FFF2-40B4-BE49-F238E27FC236}">
                  <a16:creationId xmlns:a16="http://schemas.microsoft.com/office/drawing/2014/main" id="{9F139104-47DD-9BAE-1792-72ACE536AA78}"/>
                </a:ext>
              </a:extLst>
            </p:cNvPr>
            <p:cNvSpPr/>
            <p:nvPr/>
          </p:nvSpPr>
          <p:spPr>
            <a:xfrm>
              <a:off x="1536400" y="3817250"/>
              <a:ext cx="37375" cy="6875"/>
            </a:xfrm>
            <a:custGeom>
              <a:avLst/>
              <a:gdLst/>
              <a:ahLst/>
              <a:cxnLst/>
              <a:rect l="l" t="t" r="r" b="b"/>
              <a:pathLst>
                <a:path w="1495" h="275" extrusionOk="0">
                  <a:moveTo>
                    <a:pt x="750" y="0"/>
                  </a:moveTo>
                  <a:cubicBezTo>
                    <a:pt x="501" y="0"/>
                    <a:pt x="253" y="0"/>
                    <a:pt x="5" y="5"/>
                  </a:cubicBezTo>
                  <a:cubicBezTo>
                    <a:pt x="2" y="5"/>
                    <a:pt x="0" y="5"/>
                    <a:pt x="0" y="7"/>
                  </a:cubicBezTo>
                  <a:lnTo>
                    <a:pt x="5" y="275"/>
                  </a:lnTo>
                  <a:lnTo>
                    <a:pt x="9" y="11"/>
                  </a:lnTo>
                  <a:lnTo>
                    <a:pt x="9" y="11"/>
                  </a:lnTo>
                  <a:cubicBezTo>
                    <a:pt x="256" y="16"/>
                    <a:pt x="503" y="16"/>
                    <a:pt x="750" y="16"/>
                  </a:cubicBezTo>
                  <a:cubicBezTo>
                    <a:pt x="998" y="13"/>
                    <a:pt x="1246" y="13"/>
                    <a:pt x="1495" y="7"/>
                  </a:cubicBezTo>
                  <a:cubicBezTo>
                    <a:pt x="1246" y="2"/>
                    <a:pt x="998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1" name="Google Shape;6358;p42">
              <a:extLst>
                <a:ext uri="{FF2B5EF4-FFF2-40B4-BE49-F238E27FC236}">
                  <a16:creationId xmlns:a16="http://schemas.microsoft.com/office/drawing/2014/main" id="{7A6917C6-31CF-8CE8-2700-BF995A2538FE}"/>
                </a:ext>
              </a:extLst>
            </p:cNvPr>
            <p:cNvSpPr/>
            <p:nvPr/>
          </p:nvSpPr>
          <p:spPr>
            <a:xfrm>
              <a:off x="1588250" y="3811025"/>
              <a:ext cx="49650" cy="19475"/>
            </a:xfrm>
            <a:custGeom>
              <a:avLst/>
              <a:gdLst/>
              <a:ahLst/>
              <a:cxnLst/>
              <a:rect l="l" t="t" r="r" b="b"/>
              <a:pathLst>
                <a:path w="1986" h="779" extrusionOk="0">
                  <a:moveTo>
                    <a:pt x="43" y="1"/>
                  </a:moveTo>
                  <a:cubicBezTo>
                    <a:pt x="21" y="1"/>
                    <a:pt x="1" y="18"/>
                    <a:pt x="1" y="43"/>
                  </a:cubicBezTo>
                  <a:lnTo>
                    <a:pt x="1" y="779"/>
                  </a:lnTo>
                  <a:lnTo>
                    <a:pt x="1985" y="779"/>
                  </a:lnTo>
                  <a:lnTo>
                    <a:pt x="1985" y="43"/>
                  </a:lnTo>
                  <a:cubicBezTo>
                    <a:pt x="1985" y="18"/>
                    <a:pt x="1966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2" name="Google Shape;6359;p42">
              <a:extLst>
                <a:ext uri="{FF2B5EF4-FFF2-40B4-BE49-F238E27FC236}">
                  <a16:creationId xmlns:a16="http://schemas.microsoft.com/office/drawing/2014/main" id="{20244DBB-1764-6E9A-BD48-444A25E3859A}"/>
                </a:ext>
              </a:extLst>
            </p:cNvPr>
            <p:cNvSpPr/>
            <p:nvPr/>
          </p:nvSpPr>
          <p:spPr>
            <a:xfrm>
              <a:off x="1593325" y="3816025"/>
              <a:ext cx="37375" cy="6900"/>
            </a:xfrm>
            <a:custGeom>
              <a:avLst/>
              <a:gdLst/>
              <a:ahLst/>
              <a:cxnLst/>
              <a:rect l="l" t="t" r="r" b="b"/>
              <a:pathLst>
                <a:path w="1495" h="276" extrusionOk="0">
                  <a:moveTo>
                    <a:pt x="750" y="1"/>
                  </a:moveTo>
                  <a:cubicBezTo>
                    <a:pt x="501" y="1"/>
                    <a:pt x="253" y="1"/>
                    <a:pt x="4" y="3"/>
                  </a:cubicBezTo>
                  <a:cubicBezTo>
                    <a:pt x="2" y="3"/>
                    <a:pt x="0" y="5"/>
                    <a:pt x="0" y="7"/>
                  </a:cubicBezTo>
                  <a:lnTo>
                    <a:pt x="4" y="275"/>
                  </a:lnTo>
                  <a:lnTo>
                    <a:pt x="9" y="12"/>
                  </a:lnTo>
                  <a:lnTo>
                    <a:pt x="9" y="12"/>
                  </a:lnTo>
                  <a:cubicBezTo>
                    <a:pt x="256" y="16"/>
                    <a:pt x="503" y="16"/>
                    <a:pt x="750" y="16"/>
                  </a:cubicBezTo>
                  <a:cubicBezTo>
                    <a:pt x="998" y="14"/>
                    <a:pt x="1246" y="12"/>
                    <a:pt x="1495" y="7"/>
                  </a:cubicBezTo>
                  <a:cubicBezTo>
                    <a:pt x="1246" y="3"/>
                    <a:pt x="998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3" name="Google Shape;6360;p42">
              <a:extLst>
                <a:ext uri="{FF2B5EF4-FFF2-40B4-BE49-F238E27FC236}">
                  <a16:creationId xmlns:a16="http://schemas.microsoft.com/office/drawing/2014/main" id="{C6C81DFE-8F2C-945A-C982-0EDD55321A5C}"/>
                </a:ext>
              </a:extLst>
            </p:cNvPr>
            <p:cNvSpPr/>
            <p:nvPr/>
          </p:nvSpPr>
          <p:spPr>
            <a:xfrm>
              <a:off x="1140900" y="3729550"/>
              <a:ext cx="716675" cy="110525"/>
            </a:xfrm>
            <a:custGeom>
              <a:avLst/>
              <a:gdLst/>
              <a:ahLst/>
              <a:cxnLst/>
              <a:rect l="l" t="t" r="r" b="b"/>
              <a:pathLst>
                <a:path w="28667" h="4421" extrusionOk="0">
                  <a:moveTo>
                    <a:pt x="1504" y="0"/>
                  </a:moveTo>
                  <a:cubicBezTo>
                    <a:pt x="1280" y="0"/>
                    <a:pt x="1084" y="163"/>
                    <a:pt x="1023" y="396"/>
                  </a:cubicBezTo>
                  <a:lnTo>
                    <a:pt x="1" y="4420"/>
                  </a:lnTo>
                  <a:lnTo>
                    <a:pt x="1499" y="4165"/>
                  </a:lnTo>
                  <a:lnTo>
                    <a:pt x="1583" y="1644"/>
                  </a:lnTo>
                  <a:cubicBezTo>
                    <a:pt x="1590" y="1493"/>
                    <a:pt x="1704" y="1372"/>
                    <a:pt x="1845" y="1372"/>
                  </a:cubicBezTo>
                  <a:lnTo>
                    <a:pt x="26822" y="1372"/>
                  </a:lnTo>
                  <a:cubicBezTo>
                    <a:pt x="26963" y="1372"/>
                    <a:pt x="27077" y="1493"/>
                    <a:pt x="27082" y="1644"/>
                  </a:cubicBezTo>
                  <a:lnTo>
                    <a:pt x="27167" y="4165"/>
                  </a:lnTo>
                  <a:lnTo>
                    <a:pt x="28666" y="4420"/>
                  </a:lnTo>
                  <a:lnTo>
                    <a:pt x="27642" y="396"/>
                  </a:lnTo>
                  <a:cubicBezTo>
                    <a:pt x="27583" y="163"/>
                    <a:pt x="27387" y="0"/>
                    <a:pt x="27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4" name="Google Shape;6361;p42">
              <a:extLst>
                <a:ext uri="{FF2B5EF4-FFF2-40B4-BE49-F238E27FC236}">
                  <a16:creationId xmlns:a16="http://schemas.microsoft.com/office/drawing/2014/main" id="{62EF40F1-15BE-33B5-0A24-E14B6048370E}"/>
                </a:ext>
              </a:extLst>
            </p:cNvPr>
            <p:cNvSpPr/>
            <p:nvPr/>
          </p:nvSpPr>
          <p:spPr>
            <a:xfrm>
              <a:off x="1155800" y="3739225"/>
              <a:ext cx="689025" cy="92550"/>
            </a:xfrm>
            <a:custGeom>
              <a:avLst/>
              <a:gdLst/>
              <a:ahLst/>
              <a:cxnLst/>
              <a:rect l="l" t="t" r="r" b="b"/>
              <a:pathLst>
                <a:path w="27561" h="3702" extrusionOk="0">
                  <a:moveTo>
                    <a:pt x="13747" y="0"/>
                  </a:moveTo>
                  <a:lnTo>
                    <a:pt x="875" y="9"/>
                  </a:lnTo>
                  <a:cubicBezTo>
                    <a:pt x="873" y="9"/>
                    <a:pt x="868" y="11"/>
                    <a:pt x="868" y="16"/>
                  </a:cubicBezTo>
                  <a:lnTo>
                    <a:pt x="0" y="3651"/>
                  </a:lnTo>
                  <a:lnTo>
                    <a:pt x="882" y="27"/>
                  </a:lnTo>
                  <a:lnTo>
                    <a:pt x="882" y="27"/>
                  </a:lnTo>
                  <a:lnTo>
                    <a:pt x="13747" y="35"/>
                  </a:lnTo>
                  <a:lnTo>
                    <a:pt x="26613" y="27"/>
                  </a:lnTo>
                  <a:lnTo>
                    <a:pt x="26613" y="27"/>
                  </a:lnTo>
                  <a:lnTo>
                    <a:pt x="27560" y="3701"/>
                  </a:lnTo>
                  <a:lnTo>
                    <a:pt x="26628" y="16"/>
                  </a:lnTo>
                  <a:cubicBezTo>
                    <a:pt x="26626" y="11"/>
                    <a:pt x="26624" y="9"/>
                    <a:pt x="26620" y="9"/>
                  </a:cubicBezTo>
                  <a:lnTo>
                    <a:pt x="137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5" name="Google Shape;6362;p42">
              <a:extLst>
                <a:ext uri="{FF2B5EF4-FFF2-40B4-BE49-F238E27FC236}">
                  <a16:creationId xmlns:a16="http://schemas.microsoft.com/office/drawing/2014/main" id="{A6269C89-C11F-7DC2-84FB-406EA18FA0FB}"/>
                </a:ext>
              </a:extLst>
            </p:cNvPr>
            <p:cNvSpPr/>
            <p:nvPr/>
          </p:nvSpPr>
          <p:spPr>
            <a:xfrm>
              <a:off x="1195575" y="3754000"/>
              <a:ext cx="614075" cy="525"/>
            </a:xfrm>
            <a:custGeom>
              <a:avLst/>
              <a:gdLst/>
              <a:ahLst/>
              <a:cxnLst/>
              <a:rect l="l" t="t" r="r" b="b"/>
              <a:pathLst>
                <a:path w="24563" h="21" extrusionOk="0">
                  <a:moveTo>
                    <a:pt x="12282" y="0"/>
                  </a:moveTo>
                  <a:lnTo>
                    <a:pt x="0" y="11"/>
                  </a:lnTo>
                  <a:lnTo>
                    <a:pt x="12282" y="20"/>
                  </a:lnTo>
                  <a:lnTo>
                    <a:pt x="24563" y="11"/>
                  </a:lnTo>
                  <a:lnTo>
                    <a:pt x="122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6" name="Google Shape;6363;p42">
              <a:extLst>
                <a:ext uri="{FF2B5EF4-FFF2-40B4-BE49-F238E27FC236}">
                  <a16:creationId xmlns:a16="http://schemas.microsoft.com/office/drawing/2014/main" id="{F436C9A3-7CFC-2D9E-4A4A-19982F30C490}"/>
                </a:ext>
              </a:extLst>
            </p:cNvPr>
            <p:cNvSpPr/>
            <p:nvPr/>
          </p:nvSpPr>
          <p:spPr>
            <a:xfrm>
              <a:off x="1172050" y="3771700"/>
              <a:ext cx="5025" cy="56050"/>
            </a:xfrm>
            <a:custGeom>
              <a:avLst/>
              <a:gdLst/>
              <a:ahLst/>
              <a:cxnLst/>
              <a:rect l="l" t="t" r="r" b="b"/>
              <a:pathLst>
                <a:path w="201" h="2242" extrusionOk="0">
                  <a:moveTo>
                    <a:pt x="201" y="0"/>
                  </a:moveTo>
                  <a:lnTo>
                    <a:pt x="170" y="281"/>
                  </a:lnTo>
                  <a:lnTo>
                    <a:pt x="144" y="561"/>
                  </a:lnTo>
                  <a:lnTo>
                    <a:pt x="91" y="1121"/>
                  </a:lnTo>
                  <a:lnTo>
                    <a:pt x="42" y="1681"/>
                  </a:lnTo>
                  <a:lnTo>
                    <a:pt x="21" y="1963"/>
                  </a:lnTo>
                  <a:lnTo>
                    <a:pt x="1" y="2242"/>
                  </a:lnTo>
                  <a:lnTo>
                    <a:pt x="1" y="2242"/>
                  </a:lnTo>
                  <a:lnTo>
                    <a:pt x="29" y="1963"/>
                  </a:lnTo>
                  <a:lnTo>
                    <a:pt x="58" y="1681"/>
                  </a:lnTo>
                  <a:lnTo>
                    <a:pt x="108" y="1123"/>
                  </a:lnTo>
                  <a:lnTo>
                    <a:pt x="157" y="563"/>
                  </a:lnTo>
                  <a:lnTo>
                    <a:pt x="179" y="28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7" name="Google Shape;6364;p42">
              <a:extLst>
                <a:ext uri="{FF2B5EF4-FFF2-40B4-BE49-F238E27FC236}">
                  <a16:creationId xmlns:a16="http://schemas.microsoft.com/office/drawing/2014/main" id="{43037233-FF26-FA40-DAEF-10BB185A03FA}"/>
                </a:ext>
              </a:extLst>
            </p:cNvPr>
            <p:cNvSpPr/>
            <p:nvPr/>
          </p:nvSpPr>
          <p:spPr>
            <a:xfrm>
              <a:off x="1821400" y="3769500"/>
              <a:ext cx="5400" cy="61000"/>
            </a:xfrm>
            <a:custGeom>
              <a:avLst/>
              <a:gdLst/>
              <a:ahLst/>
              <a:cxnLst/>
              <a:rect l="l" t="t" r="r" b="b"/>
              <a:pathLst>
                <a:path w="216" h="2440" extrusionOk="0">
                  <a:moveTo>
                    <a:pt x="0" y="0"/>
                  </a:moveTo>
                  <a:lnTo>
                    <a:pt x="22" y="306"/>
                  </a:lnTo>
                  <a:lnTo>
                    <a:pt x="48" y="611"/>
                  </a:lnTo>
                  <a:lnTo>
                    <a:pt x="99" y="1220"/>
                  </a:lnTo>
                  <a:lnTo>
                    <a:pt x="156" y="1831"/>
                  </a:lnTo>
                  <a:lnTo>
                    <a:pt x="185" y="2136"/>
                  </a:lnTo>
                  <a:lnTo>
                    <a:pt x="215" y="2440"/>
                  </a:lnTo>
                  <a:lnTo>
                    <a:pt x="193" y="2134"/>
                  </a:lnTo>
                  <a:lnTo>
                    <a:pt x="169" y="1829"/>
                  </a:lnTo>
                  <a:lnTo>
                    <a:pt x="117" y="1220"/>
                  </a:lnTo>
                  <a:lnTo>
                    <a:pt x="62" y="609"/>
                  </a:lnTo>
                  <a:lnTo>
                    <a:pt x="33" y="3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8" name="Google Shape;5492;p32">
            <a:extLst>
              <a:ext uri="{FF2B5EF4-FFF2-40B4-BE49-F238E27FC236}">
                <a16:creationId xmlns:a16="http://schemas.microsoft.com/office/drawing/2014/main" id="{FC6C3430-5C72-D07C-5031-988DF334A37D}"/>
              </a:ext>
            </a:extLst>
          </p:cNvPr>
          <p:cNvSpPr/>
          <p:nvPr/>
        </p:nvSpPr>
        <p:spPr>
          <a:xfrm rot="-119521">
            <a:off x="3570349" y="381092"/>
            <a:ext cx="2114478" cy="510617"/>
          </a:xfrm>
          <a:prstGeom prst="rect">
            <a:avLst/>
          </a:prstGeom>
          <a:solidFill>
            <a:schemeClr val="accent1">
              <a:alpha val="368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9" name="Google Shape;5493;p32">
            <a:extLst>
              <a:ext uri="{FF2B5EF4-FFF2-40B4-BE49-F238E27FC236}">
                <a16:creationId xmlns:a16="http://schemas.microsoft.com/office/drawing/2014/main" id="{463A22A2-8319-9A5E-31E0-5EBA983A1368}"/>
              </a:ext>
            </a:extLst>
          </p:cNvPr>
          <p:cNvSpPr txBox="1">
            <a:spLocks/>
          </p:cNvSpPr>
          <p:nvPr/>
        </p:nvSpPr>
        <p:spPr>
          <a:xfrm>
            <a:off x="3324505" y="236630"/>
            <a:ext cx="2494989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ig Shoulders Display"/>
              <a:buNone/>
              <a:defRPr sz="3600" b="1" i="0" u="none" strike="noStrike" cap="none">
                <a:solidFill>
                  <a:srgbClr val="2A0606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ig Shoulders Display"/>
              <a:buNone/>
              <a:defRPr sz="2400" b="1" i="0" u="none" strike="noStrike" cap="none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ig Shoulders Display"/>
              <a:buNone/>
              <a:defRPr sz="2400" b="1" i="0" u="none" strike="noStrike" cap="none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ig Shoulders Display"/>
              <a:buNone/>
              <a:defRPr sz="2400" b="1" i="0" u="none" strike="noStrike" cap="none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ig Shoulders Display"/>
              <a:buNone/>
              <a:defRPr sz="2400" b="1" i="0" u="none" strike="noStrike" cap="none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ig Shoulders Display"/>
              <a:buNone/>
              <a:defRPr sz="2400" b="1" i="0" u="none" strike="noStrike" cap="none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ig Shoulders Display"/>
              <a:buNone/>
              <a:defRPr sz="2400" b="1" i="0" u="none" strike="noStrike" cap="none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ig Shoulders Display"/>
              <a:buNone/>
              <a:defRPr sz="2400" b="1" i="0" u="none" strike="noStrike" cap="none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ig Shoulders Display"/>
              <a:buNone/>
              <a:defRPr sz="2400" b="1" i="0" u="none" strike="noStrike" cap="none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9pPr>
          </a:lstStyle>
          <a:p>
            <a:pPr algn="ctr"/>
            <a:r>
              <a:rPr lang="en-GB" dirty="0">
                <a:solidFill>
                  <a:schemeClr val="dk1"/>
                </a:solidFill>
              </a:rPr>
              <a:t>Model 2</a:t>
            </a:r>
          </a:p>
        </p:txBody>
      </p:sp>
      <p:sp>
        <p:nvSpPr>
          <p:cNvPr id="5850" name="Google Shape;5492;p32">
            <a:extLst>
              <a:ext uri="{FF2B5EF4-FFF2-40B4-BE49-F238E27FC236}">
                <a16:creationId xmlns:a16="http://schemas.microsoft.com/office/drawing/2014/main" id="{462D938C-2F8D-67CB-9B35-AE8441757735}"/>
              </a:ext>
            </a:extLst>
          </p:cNvPr>
          <p:cNvSpPr/>
          <p:nvPr/>
        </p:nvSpPr>
        <p:spPr>
          <a:xfrm rot="-119521">
            <a:off x="6530242" y="381092"/>
            <a:ext cx="2114478" cy="510617"/>
          </a:xfrm>
          <a:prstGeom prst="rect">
            <a:avLst/>
          </a:prstGeom>
          <a:solidFill>
            <a:schemeClr val="accent1">
              <a:alpha val="368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1" name="Google Shape;5493;p32">
            <a:extLst>
              <a:ext uri="{FF2B5EF4-FFF2-40B4-BE49-F238E27FC236}">
                <a16:creationId xmlns:a16="http://schemas.microsoft.com/office/drawing/2014/main" id="{BD097715-9CC3-61B3-8839-AE17EEB542FC}"/>
              </a:ext>
            </a:extLst>
          </p:cNvPr>
          <p:cNvSpPr txBox="1">
            <a:spLocks/>
          </p:cNvSpPr>
          <p:nvPr/>
        </p:nvSpPr>
        <p:spPr>
          <a:xfrm>
            <a:off x="6284398" y="236630"/>
            <a:ext cx="2494989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ig Shoulders Display"/>
              <a:buNone/>
              <a:defRPr sz="3600" b="1" i="0" u="none" strike="noStrike" cap="none">
                <a:solidFill>
                  <a:srgbClr val="2A0606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ig Shoulders Display"/>
              <a:buNone/>
              <a:defRPr sz="2400" b="1" i="0" u="none" strike="noStrike" cap="none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ig Shoulders Display"/>
              <a:buNone/>
              <a:defRPr sz="2400" b="1" i="0" u="none" strike="noStrike" cap="none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ig Shoulders Display"/>
              <a:buNone/>
              <a:defRPr sz="2400" b="1" i="0" u="none" strike="noStrike" cap="none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ig Shoulders Display"/>
              <a:buNone/>
              <a:defRPr sz="2400" b="1" i="0" u="none" strike="noStrike" cap="none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ig Shoulders Display"/>
              <a:buNone/>
              <a:defRPr sz="2400" b="1" i="0" u="none" strike="noStrike" cap="none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ig Shoulders Display"/>
              <a:buNone/>
              <a:defRPr sz="2400" b="1" i="0" u="none" strike="noStrike" cap="none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ig Shoulders Display"/>
              <a:buNone/>
              <a:defRPr sz="2400" b="1" i="0" u="none" strike="noStrike" cap="none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ig Shoulders Display"/>
              <a:buNone/>
              <a:defRPr sz="2400" b="1" i="0" u="none" strike="noStrike" cap="none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9pPr>
          </a:lstStyle>
          <a:p>
            <a:pPr algn="ctr"/>
            <a:r>
              <a:rPr lang="en-GB" dirty="0">
                <a:solidFill>
                  <a:schemeClr val="dk1"/>
                </a:solidFill>
              </a:rPr>
              <a:t>Model 3</a:t>
            </a:r>
          </a:p>
        </p:txBody>
      </p:sp>
      <p:sp>
        <p:nvSpPr>
          <p:cNvPr id="5852" name="Google Shape;5492;p32">
            <a:extLst>
              <a:ext uri="{FF2B5EF4-FFF2-40B4-BE49-F238E27FC236}">
                <a16:creationId xmlns:a16="http://schemas.microsoft.com/office/drawing/2014/main" id="{6009BF83-BA57-F530-B369-B60CCAC74EEA}"/>
              </a:ext>
            </a:extLst>
          </p:cNvPr>
          <p:cNvSpPr/>
          <p:nvPr/>
        </p:nvSpPr>
        <p:spPr>
          <a:xfrm rot="-119521">
            <a:off x="3597922" y="2037252"/>
            <a:ext cx="2114478" cy="510617"/>
          </a:xfrm>
          <a:prstGeom prst="rect">
            <a:avLst/>
          </a:prstGeom>
          <a:solidFill>
            <a:schemeClr val="accent1">
              <a:alpha val="368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3" name="Google Shape;5493;p32">
            <a:extLst>
              <a:ext uri="{FF2B5EF4-FFF2-40B4-BE49-F238E27FC236}">
                <a16:creationId xmlns:a16="http://schemas.microsoft.com/office/drawing/2014/main" id="{5BCDB821-D081-B2B0-98D2-5945D7E1A0F3}"/>
              </a:ext>
            </a:extLst>
          </p:cNvPr>
          <p:cNvSpPr txBox="1">
            <a:spLocks/>
          </p:cNvSpPr>
          <p:nvPr/>
        </p:nvSpPr>
        <p:spPr>
          <a:xfrm>
            <a:off x="3352078" y="1892790"/>
            <a:ext cx="2494989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ig Shoulders Display"/>
              <a:buNone/>
              <a:defRPr sz="3600" b="1" i="0" u="none" strike="noStrike" cap="none">
                <a:solidFill>
                  <a:srgbClr val="2A0606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ig Shoulders Display"/>
              <a:buNone/>
              <a:defRPr sz="2400" b="1" i="0" u="none" strike="noStrike" cap="none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ig Shoulders Display"/>
              <a:buNone/>
              <a:defRPr sz="2400" b="1" i="0" u="none" strike="noStrike" cap="none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ig Shoulders Display"/>
              <a:buNone/>
              <a:defRPr sz="2400" b="1" i="0" u="none" strike="noStrike" cap="none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ig Shoulders Display"/>
              <a:buNone/>
              <a:defRPr sz="2400" b="1" i="0" u="none" strike="noStrike" cap="none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ig Shoulders Display"/>
              <a:buNone/>
              <a:defRPr sz="2400" b="1" i="0" u="none" strike="noStrike" cap="none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ig Shoulders Display"/>
              <a:buNone/>
              <a:defRPr sz="2400" b="1" i="0" u="none" strike="noStrike" cap="none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ig Shoulders Display"/>
              <a:buNone/>
              <a:defRPr sz="2400" b="1" i="0" u="none" strike="noStrike" cap="none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ig Shoulders Display"/>
              <a:buNone/>
              <a:defRPr sz="2400" b="1" i="0" u="none" strike="noStrike" cap="none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9pPr>
          </a:lstStyle>
          <a:p>
            <a:pPr algn="ctr"/>
            <a:r>
              <a:rPr lang="en-GB" dirty="0">
                <a:solidFill>
                  <a:schemeClr val="dk1"/>
                </a:solidFill>
              </a:rPr>
              <a:t>Model 4</a:t>
            </a:r>
          </a:p>
        </p:txBody>
      </p:sp>
      <p:sp>
        <p:nvSpPr>
          <p:cNvPr id="5854" name="Google Shape;5492;p32">
            <a:extLst>
              <a:ext uri="{FF2B5EF4-FFF2-40B4-BE49-F238E27FC236}">
                <a16:creationId xmlns:a16="http://schemas.microsoft.com/office/drawing/2014/main" id="{40D697F5-F8AE-5180-DA13-70BA4F79CAA2}"/>
              </a:ext>
            </a:extLst>
          </p:cNvPr>
          <p:cNvSpPr/>
          <p:nvPr/>
        </p:nvSpPr>
        <p:spPr>
          <a:xfrm rot="-119521">
            <a:off x="6656673" y="1988710"/>
            <a:ext cx="2114478" cy="510617"/>
          </a:xfrm>
          <a:prstGeom prst="rect">
            <a:avLst/>
          </a:prstGeom>
          <a:solidFill>
            <a:schemeClr val="accent1">
              <a:alpha val="368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5" name="Google Shape;5493;p32">
            <a:extLst>
              <a:ext uri="{FF2B5EF4-FFF2-40B4-BE49-F238E27FC236}">
                <a16:creationId xmlns:a16="http://schemas.microsoft.com/office/drawing/2014/main" id="{95EDCA49-A6DA-29F5-8544-F34ECB34E207}"/>
              </a:ext>
            </a:extLst>
          </p:cNvPr>
          <p:cNvSpPr txBox="1">
            <a:spLocks/>
          </p:cNvSpPr>
          <p:nvPr/>
        </p:nvSpPr>
        <p:spPr>
          <a:xfrm>
            <a:off x="6410829" y="1844248"/>
            <a:ext cx="2494989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ig Shoulders Display"/>
              <a:buNone/>
              <a:defRPr sz="3600" b="1" i="0" u="none" strike="noStrike" cap="none">
                <a:solidFill>
                  <a:srgbClr val="2A0606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ig Shoulders Display"/>
              <a:buNone/>
              <a:defRPr sz="2400" b="1" i="0" u="none" strike="noStrike" cap="none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ig Shoulders Display"/>
              <a:buNone/>
              <a:defRPr sz="2400" b="1" i="0" u="none" strike="noStrike" cap="none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ig Shoulders Display"/>
              <a:buNone/>
              <a:defRPr sz="2400" b="1" i="0" u="none" strike="noStrike" cap="none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ig Shoulders Display"/>
              <a:buNone/>
              <a:defRPr sz="2400" b="1" i="0" u="none" strike="noStrike" cap="none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ig Shoulders Display"/>
              <a:buNone/>
              <a:defRPr sz="2400" b="1" i="0" u="none" strike="noStrike" cap="none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ig Shoulders Display"/>
              <a:buNone/>
              <a:defRPr sz="2400" b="1" i="0" u="none" strike="noStrike" cap="none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ig Shoulders Display"/>
              <a:buNone/>
              <a:defRPr sz="2400" b="1" i="0" u="none" strike="noStrike" cap="none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ig Shoulders Display"/>
              <a:buNone/>
              <a:defRPr sz="2400" b="1" i="0" u="none" strike="noStrike" cap="none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9pPr>
          </a:lstStyle>
          <a:p>
            <a:pPr algn="ctr"/>
            <a:r>
              <a:rPr lang="en-GB" dirty="0">
                <a:solidFill>
                  <a:schemeClr val="dk1"/>
                </a:solidFill>
              </a:rPr>
              <a:t>Model 5</a:t>
            </a:r>
          </a:p>
        </p:txBody>
      </p:sp>
      <p:sp>
        <p:nvSpPr>
          <p:cNvPr id="5856" name="Google Shape;5492;p32">
            <a:extLst>
              <a:ext uri="{FF2B5EF4-FFF2-40B4-BE49-F238E27FC236}">
                <a16:creationId xmlns:a16="http://schemas.microsoft.com/office/drawing/2014/main" id="{B16C6887-CB0A-E3AC-1A1B-6FC05160E248}"/>
              </a:ext>
            </a:extLst>
          </p:cNvPr>
          <p:cNvSpPr/>
          <p:nvPr/>
        </p:nvSpPr>
        <p:spPr>
          <a:xfrm rot="-119521">
            <a:off x="3612291" y="3579729"/>
            <a:ext cx="2114478" cy="510617"/>
          </a:xfrm>
          <a:prstGeom prst="rect">
            <a:avLst/>
          </a:prstGeom>
          <a:solidFill>
            <a:schemeClr val="accent1">
              <a:alpha val="368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7" name="Google Shape;5493;p32">
            <a:extLst>
              <a:ext uri="{FF2B5EF4-FFF2-40B4-BE49-F238E27FC236}">
                <a16:creationId xmlns:a16="http://schemas.microsoft.com/office/drawing/2014/main" id="{27D74A56-2F3F-99A1-6B43-62C72E01C91A}"/>
              </a:ext>
            </a:extLst>
          </p:cNvPr>
          <p:cNvSpPr txBox="1">
            <a:spLocks/>
          </p:cNvSpPr>
          <p:nvPr/>
        </p:nvSpPr>
        <p:spPr>
          <a:xfrm>
            <a:off x="3366447" y="3435267"/>
            <a:ext cx="2494989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ig Shoulders Display"/>
              <a:buNone/>
              <a:defRPr sz="3600" b="1" i="0" u="none" strike="noStrike" cap="none">
                <a:solidFill>
                  <a:srgbClr val="2A0606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ig Shoulders Display"/>
              <a:buNone/>
              <a:defRPr sz="2400" b="1" i="0" u="none" strike="noStrike" cap="none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ig Shoulders Display"/>
              <a:buNone/>
              <a:defRPr sz="2400" b="1" i="0" u="none" strike="noStrike" cap="none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ig Shoulders Display"/>
              <a:buNone/>
              <a:defRPr sz="2400" b="1" i="0" u="none" strike="noStrike" cap="none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ig Shoulders Display"/>
              <a:buNone/>
              <a:defRPr sz="2400" b="1" i="0" u="none" strike="noStrike" cap="none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ig Shoulders Display"/>
              <a:buNone/>
              <a:defRPr sz="2400" b="1" i="0" u="none" strike="noStrike" cap="none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ig Shoulders Display"/>
              <a:buNone/>
              <a:defRPr sz="2400" b="1" i="0" u="none" strike="noStrike" cap="none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ig Shoulders Display"/>
              <a:buNone/>
              <a:defRPr sz="2400" b="1" i="0" u="none" strike="noStrike" cap="none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ig Shoulders Display"/>
              <a:buNone/>
              <a:defRPr sz="2400" b="1" i="0" u="none" strike="noStrike" cap="none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9pPr>
          </a:lstStyle>
          <a:p>
            <a:pPr algn="ctr"/>
            <a:r>
              <a:rPr lang="en-GB" dirty="0">
                <a:solidFill>
                  <a:schemeClr val="dk1"/>
                </a:solidFill>
              </a:rPr>
              <a:t>Model 6</a:t>
            </a:r>
          </a:p>
        </p:txBody>
      </p:sp>
      <p:sp>
        <p:nvSpPr>
          <p:cNvPr id="5859" name="Google Shape;5494;p32">
            <a:extLst>
              <a:ext uri="{FF2B5EF4-FFF2-40B4-BE49-F238E27FC236}">
                <a16:creationId xmlns:a16="http://schemas.microsoft.com/office/drawing/2014/main" id="{D8F88C7B-9437-E8AE-E68B-C9ED00284BFC}"/>
              </a:ext>
            </a:extLst>
          </p:cNvPr>
          <p:cNvSpPr txBox="1">
            <a:spLocks/>
          </p:cNvSpPr>
          <p:nvPr/>
        </p:nvSpPr>
        <p:spPr>
          <a:xfrm>
            <a:off x="3826837" y="935459"/>
            <a:ext cx="2087479" cy="724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DM Sans" pitchFamily="2" charset="0"/>
              </a:rPr>
              <a:t>Key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DM Sans" pitchFamily="2" charset="0"/>
              </a:rPr>
              <a:t>Mode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DM Sans" pitchFamily="2" charset="0"/>
              </a:rPr>
              <a:t>Tempo</a:t>
            </a:r>
          </a:p>
        </p:txBody>
      </p:sp>
      <p:sp>
        <p:nvSpPr>
          <p:cNvPr id="5860" name="Google Shape;5494;p32">
            <a:extLst>
              <a:ext uri="{FF2B5EF4-FFF2-40B4-BE49-F238E27FC236}">
                <a16:creationId xmlns:a16="http://schemas.microsoft.com/office/drawing/2014/main" id="{F8326F3E-C125-5F8B-2FE1-78B07C7DEBDA}"/>
              </a:ext>
            </a:extLst>
          </p:cNvPr>
          <p:cNvSpPr txBox="1">
            <a:spLocks/>
          </p:cNvSpPr>
          <p:nvPr/>
        </p:nvSpPr>
        <p:spPr>
          <a:xfrm>
            <a:off x="3811448" y="4190967"/>
            <a:ext cx="2087479" cy="724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err="1">
                <a:latin typeface="DM Sans" pitchFamily="2" charset="0"/>
              </a:rPr>
              <a:t>Acousticity</a:t>
            </a:r>
            <a:endParaRPr lang="en-GB" dirty="0">
              <a:latin typeface="DM Sans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DM Sans" pitchFamily="2" charset="0"/>
              </a:rPr>
              <a:t>Danceability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err="1">
                <a:latin typeface="DM Sans" pitchFamily="2" charset="0"/>
              </a:rPr>
              <a:t>Speechiness</a:t>
            </a:r>
            <a:endParaRPr lang="en-GB" dirty="0">
              <a:latin typeface="DM Sans" pitchFamily="2" charset="0"/>
            </a:endParaRPr>
          </a:p>
        </p:txBody>
      </p:sp>
      <p:sp>
        <p:nvSpPr>
          <p:cNvPr id="5861" name="Google Shape;5494;p32">
            <a:extLst>
              <a:ext uri="{FF2B5EF4-FFF2-40B4-BE49-F238E27FC236}">
                <a16:creationId xmlns:a16="http://schemas.microsoft.com/office/drawing/2014/main" id="{50A8BB3E-4C1F-4787-D0F3-60857085661B}"/>
              </a:ext>
            </a:extLst>
          </p:cNvPr>
          <p:cNvSpPr txBox="1">
            <a:spLocks/>
          </p:cNvSpPr>
          <p:nvPr/>
        </p:nvSpPr>
        <p:spPr>
          <a:xfrm>
            <a:off x="3816030" y="2648810"/>
            <a:ext cx="2087479" cy="724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DM Sans" pitchFamily="2" charset="0"/>
              </a:rPr>
              <a:t>Energy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DM Sans" pitchFamily="2" charset="0"/>
              </a:rPr>
              <a:t>Loudness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DM Sans" pitchFamily="2" charset="0"/>
              </a:rPr>
              <a:t>Valence</a:t>
            </a:r>
          </a:p>
        </p:txBody>
      </p:sp>
      <p:sp>
        <p:nvSpPr>
          <p:cNvPr id="5862" name="Google Shape;5494;p32">
            <a:extLst>
              <a:ext uri="{FF2B5EF4-FFF2-40B4-BE49-F238E27FC236}">
                <a16:creationId xmlns:a16="http://schemas.microsoft.com/office/drawing/2014/main" id="{679A3D70-0550-E110-7F20-F33F4C1B498E}"/>
              </a:ext>
            </a:extLst>
          </p:cNvPr>
          <p:cNvSpPr txBox="1">
            <a:spLocks/>
          </p:cNvSpPr>
          <p:nvPr/>
        </p:nvSpPr>
        <p:spPr>
          <a:xfrm>
            <a:off x="6881554" y="2524001"/>
            <a:ext cx="2087479" cy="724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DM Sans" pitchFamily="2" charset="0"/>
              </a:rPr>
              <a:t>Danceability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DM Sans" pitchFamily="2" charset="0"/>
              </a:rPr>
              <a:t>Instrumentality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DM Sans" pitchFamily="2" charset="0"/>
              </a:rPr>
              <a:t>Valance</a:t>
            </a:r>
          </a:p>
        </p:txBody>
      </p:sp>
      <p:sp>
        <p:nvSpPr>
          <p:cNvPr id="5863" name="Google Shape;5494;p32">
            <a:extLst>
              <a:ext uri="{FF2B5EF4-FFF2-40B4-BE49-F238E27FC236}">
                <a16:creationId xmlns:a16="http://schemas.microsoft.com/office/drawing/2014/main" id="{E858B0BA-E057-FEED-D876-43543C2B2028}"/>
              </a:ext>
            </a:extLst>
          </p:cNvPr>
          <p:cNvSpPr txBox="1">
            <a:spLocks/>
          </p:cNvSpPr>
          <p:nvPr/>
        </p:nvSpPr>
        <p:spPr>
          <a:xfrm>
            <a:off x="6881553" y="925369"/>
            <a:ext cx="2087479" cy="724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DM Sans" pitchFamily="2" charset="0"/>
              </a:rPr>
              <a:t>Energy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DM Sans" pitchFamily="2" charset="0"/>
              </a:rPr>
              <a:t>Mode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DM Sans" pitchFamily="2" charset="0"/>
              </a:rPr>
              <a:t>Tempo</a:t>
            </a:r>
          </a:p>
        </p:txBody>
      </p:sp>
      <p:sp>
        <p:nvSpPr>
          <p:cNvPr id="5864" name="Google Shape;5426;p29">
            <a:extLst>
              <a:ext uri="{FF2B5EF4-FFF2-40B4-BE49-F238E27FC236}">
                <a16:creationId xmlns:a16="http://schemas.microsoft.com/office/drawing/2014/main" id="{4C2B65D5-1F8F-37E4-BF94-869740851185}"/>
              </a:ext>
            </a:extLst>
          </p:cNvPr>
          <p:cNvSpPr txBox="1">
            <a:spLocks/>
          </p:cNvSpPr>
          <p:nvPr/>
        </p:nvSpPr>
        <p:spPr>
          <a:xfrm>
            <a:off x="8462171" y="4361009"/>
            <a:ext cx="347292" cy="489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600" dirty="0"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26;p29">
            <a:extLst>
              <a:ext uri="{FF2B5EF4-FFF2-40B4-BE49-F238E27FC236}">
                <a16:creationId xmlns:a16="http://schemas.microsoft.com/office/drawing/2014/main" id="{F7575104-0DA2-AFA1-3F35-5F344E62C293}"/>
              </a:ext>
            </a:extLst>
          </p:cNvPr>
          <p:cNvSpPr txBox="1">
            <a:spLocks/>
          </p:cNvSpPr>
          <p:nvPr/>
        </p:nvSpPr>
        <p:spPr>
          <a:xfrm>
            <a:off x="8856181" y="4747585"/>
            <a:ext cx="347292" cy="489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600" dirty="0"/>
              <a:t>5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DBD534-D485-2223-A533-0A9261720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432408"/>
              </p:ext>
            </p:extLst>
          </p:nvPr>
        </p:nvGraphicFramePr>
        <p:xfrm>
          <a:off x="546408" y="445729"/>
          <a:ext cx="8051183" cy="4252041"/>
        </p:xfrm>
        <a:graphic>
          <a:graphicData uri="http://schemas.openxmlformats.org/drawingml/2006/table">
            <a:tbl>
              <a:tblPr firstRow="1" bandRow="1">
                <a:tableStyleId>{2A57F871-B1AA-4F19-9037-AB76D8C2171A}</a:tableStyleId>
              </a:tblPr>
              <a:tblGrid>
                <a:gridCol w="657924">
                  <a:extLst>
                    <a:ext uri="{9D8B030D-6E8A-4147-A177-3AD203B41FA5}">
                      <a16:colId xmlns:a16="http://schemas.microsoft.com/office/drawing/2014/main" val="1351019105"/>
                    </a:ext>
                  </a:extLst>
                </a:gridCol>
                <a:gridCol w="1308409">
                  <a:extLst>
                    <a:ext uri="{9D8B030D-6E8A-4147-A177-3AD203B41FA5}">
                      <a16:colId xmlns:a16="http://schemas.microsoft.com/office/drawing/2014/main" val="445014143"/>
                    </a:ext>
                  </a:extLst>
                </a:gridCol>
                <a:gridCol w="1345581">
                  <a:extLst>
                    <a:ext uri="{9D8B030D-6E8A-4147-A177-3AD203B41FA5}">
                      <a16:colId xmlns:a16="http://schemas.microsoft.com/office/drawing/2014/main" val="1547855683"/>
                    </a:ext>
                  </a:extLst>
                </a:gridCol>
                <a:gridCol w="1367883">
                  <a:extLst>
                    <a:ext uri="{9D8B030D-6E8A-4147-A177-3AD203B41FA5}">
                      <a16:colId xmlns:a16="http://schemas.microsoft.com/office/drawing/2014/main" val="2269051232"/>
                    </a:ext>
                  </a:extLst>
                </a:gridCol>
                <a:gridCol w="1412488">
                  <a:extLst>
                    <a:ext uri="{9D8B030D-6E8A-4147-A177-3AD203B41FA5}">
                      <a16:colId xmlns:a16="http://schemas.microsoft.com/office/drawing/2014/main" val="1543647577"/>
                    </a:ext>
                  </a:extLst>
                </a:gridCol>
                <a:gridCol w="1345580">
                  <a:extLst>
                    <a:ext uri="{9D8B030D-6E8A-4147-A177-3AD203B41FA5}">
                      <a16:colId xmlns:a16="http://schemas.microsoft.com/office/drawing/2014/main" val="483506806"/>
                    </a:ext>
                  </a:extLst>
                </a:gridCol>
                <a:gridCol w="613318">
                  <a:extLst>
                    <a:ext uri="{9D8B030D-6E8A-4147-A177-3AD203B41FA5}">
                      <a16:colId xmlns:a16="http://schemas.microsoft.com/office/drawing/2014/main" val="3377883260"/>
                    </a:ext>
                  </a:extLst>
                </a:gridCol>
              </a:tblGrid>
              <a:tr h="440883">
                <a:tc>
                  <a:txBody>
                    <a:bodyPr/>
                    <a:lstStyle/>
                    <a:p>
                      <a:endParaRPr lang="en-GB" dirty="0">
                        <a:latin typeface="DM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2"/>
                          </a:solidFill>
                          <a:latin typeface="DM Sans" pitchFamily="2" charset="0"/>
                        </a:rPr>
                        <a:t>Juicy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2"/>
                          </a:solidFill>
                          <a:latin typeface="DM Sans" pitchFamily="2" charset="0"/>
                        </a:rPr>
                        <a:t>Stairway to Heaven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2"/>
                          </a:solidFill>
                          <a:latin typeface="DM Sans" pitchFamily="2" charset="0"/>
                        </a:rPr>
                        <a:t>Shake it 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2"/>
                          </a:solidFill>
                          <a:latin typeface="DM Sans" pitchFamily="2" charset="0"/>
                        </a:rPr>
                        <a:t>Moonlight Sonata 3</a:t>
                      </a:r>
                      <a:r>
                        <a:rPr lang="en-GB" sz="1100" b="1" baseline="30000" dirty="0">
                          <a:solidFill>
                            <a:schemeClr val="bg2"/>
                          </a:solidFill>
                          <a:latin typeface="DM Sans" pitchFamily="2" charset="0"/>
                        </a:rPr>
                        <a:t>rd</a:t>
                      </a:r>
                      <a:r>
                        <a:rPr lang="en-GB" sz="1100" b="1" dirty="0">
                          <a:solidFill>
                            <a:schemeClr val="bg2"/>
                          </a:solidFill>
                          <a:latin typeface="DM Sans" pitchFamily="2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bg2"/>
                          </a:solidFill>
                          <a:latin typeface="DM Sans" pitchFamily="2" charset="0"/>
                        </a:rPr>
                        <a:t>Let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accent3"/>
                          </a:solidFill>
                          <a:latin typeface="DM Sans" pitchFamily="2" charset="0"/>
                        </a:rPr>
                        <a:t>AVG Score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203358"/>
                  </a:ext>
                </a:extLst>
              </a:tr>
              <a:tr h="342808">
                <a:tc rowSpan="2">
                  <a:txBody>
                    <a:bodyPr/>
                    <a:lstStyle/>
                    <a:p>
                      <a:r>
                        <a:rPr lang="en-GB" sz="1100" b="1" dirty="0">
                          <a:solidFill>
                            <a:schemeClr val="accent3"/>
                          </a:solidFill>
                          <a:latin typeface="DM Sans" pitchFamily="2" charset="0"/>
                        </a:rPr>
                        <a:t>Model 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latin typeface="DM Sans" pitchFamily="2" charset="0"/>
                        </a:rPr>
                        <a:t>Press Rewind Soja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b="0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Blueprints, of Us, Ori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b="0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Remember the Name, Fort Minor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b="0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Brooks Was Here, Thomas Newman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b="0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Hotel Lobby, Quavo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3"/>
                          </a:solidFill>
                          <a:latin typeface="DM Sans" pitchFamily="2" charset="0"/>
                        </a:rPr>
                        <a:t>1.8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453295"/>
                  </a:ext>
                </a:extLst>
              </a:tr>
              <a:tr h="26943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latin typeface="DM Sans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latin typeface="DM Sans" pitchFamily="2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latin typeface="DM Sans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latin typeface="DM Sans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latin typeface="DM Sans" pitchFamily="2" charset="0"/>
                        </a:rPr>
                        <a:t>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149311"/>
                  </a:ext>
                </a:extLst>
              </a:tr>
              <a:tr h="26943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DM Sans" pitchFamily="2" charset="0"/>
                          <a:cs typeface="Arial"/>
                          <a:sym typeface="Arial"/>
                        </a:rPr>
                        <a:t>Model 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Clara M., </a:t>
                      </a:r>
                      <a:r>
                        <a:rPr lang="en-GB" sz="900" b="0" i="0" u="none" strike="noStrike" cap="none" dirty="0" err="1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Yovo</a:t>
                      </a:r>
                      <a:endParaRPr lang="en-GB" sz="900" b="0" i="0" u="none" strike="noStrike" cap="none" dirty="0">
                        <a:solidFill>
                          <a:srgbClr val="000000"/>
                        </a:solidFill>
                        <a:latin typeface="DM Sans" pitchFamily="2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b="0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Bad Friend, Bad Wolves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900" b="0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Copperhead Road, Steve Earl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900" b="0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Nothing Could Keep me Away, Kris Bowers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900" b="0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Anchor, Novo Amor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400" b="1" i="0" u="none" strike="noStrike" cap="none" dirty="0">
                          <a:solidFill>
                            <a:schemeClr val="accent3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2.4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551083"/>
                  </a:ext>
                </a:extLst>
              </a:tr>
              <a:tr h="26943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397340"/>
                  </a:ext>
                </a:extLst>
              </a:tr>
              <a:tr h="26943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DM Sans" pitchFamily="2" charset="0"/>
                          <a:cs typeface="Arial"/>
                          <a:sym typeface="Arial"/>
                        </a:rPr>
                        <a:t>Model 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Tom’s Diner, Kevin McKay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b="0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Cha </a:t>
                      </a:r>
                      <a:r>
                        <a:rPr lang="en-GB" sz="900" b="0" i="0" u="none" strike="noStrike" cap="none" dirty="0" err="1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Cha</a:t>
                      </a:r>
                      <a:r>
                        <a:rPr lang="en-GB" sz="900" b="0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GB" sz="900" b="0" i="0" u="none" strike="noStrike" cap="none" dirty="0" err="1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Cha</a:t>
                      </a:r>
                      <a:r>
                        <a:rPr lang="en-GB" sz="900" b="0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, Ana </a:t>
                      </a:r>
                      <a:r>
                        <a:rPr lang="en-GB" sz="900" b="0" i="0" u="none" strike="noStrike" cap="none" dirty="0" err="1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Kirina</a:t>
                      </a:r>
                      <a:endParaRPr lang="en-GB" sz="900" b="0" i="0" u="none" strike="noStrike" cap="none" dirty="0">
                        <a:solidFill>
                          <a:srgbClr val="000000"/>
                        </a:solidFill>
                        <a:latin typeface="DM Sans" pitchFamily="2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b="0" i="0" u="none" strike="noStrike" cap="none" dirty="0" err="1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GhanaBlack</a:t>
                      </a:r>
                      <a:r>
                        <a:rPr lang="en-GB" sz="900" b="0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 Stars, Kofi </a:t>
                      </a:r>
                      <a:r>
                        <a:rPr lang="en-GB" sz="900" b="0" i="0" u="none" strike="noStrike" cap="none" dirty="0" err="1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Kinaata</a:t>
                      </a:r>
                      <a:endParaRPr lang="en-GB" sz="900" b="0" i="0" u="none" strike="noStrike" cap="none" dirty="0">
                        <a:solidFill>
                          <a:srgbClr val="000000"/>
                        </a:solidFill>
                        <a:latin typeface="DM Sans" pitchFamily="2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b="0" i="0" u="none" strike="noStrike" cap="none" dirty="0" err="1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Crazu</a:t>
                      </a:r>
                      <a:r>
                        <a:rPr lang="en-GB" sz="900" b="0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, </a:t>
                      </a:r>
                      <a:r>
                        <a:rPr lang="en-GB" sz="900" b="0" i="0" u="none" strike="noStrike" cap="none" dirty="0" err="1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Naamen</a:t>
                      </a:r>
                      <a:endParaRPr lang="en-GB" sz="900" b="0" i="0" u="none" strike="noStrike" cap="none" dirty="0">
                        <a:solidFill>
                          <a:srgbClr val="000000"/>
                        </a:solidFill>
                        <a:latin typeface="DM Sans" pitchFamily="2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b="0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Ewa, </a:t>
                      </a:r>
                      <a:r>
                        <a:rPr lang="en-GB" sz="900" b="0" i="0" u="none" strike="noStrike" cap="none" dirty="0" err="1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Groupo</a:t>
                      </a:r>
                      <a:r>
                        <a:rPr lang="en-GB" sz="900" b="0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GB" sz="900" b="0" i="0" u="none" strike="noStrike" cap="none" dirty="0" err="1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Ofa</a:t>
                      </a:r>
                      <a:endParaRPr lang="en-GB" sz="900" b="0" i="0" u="none" strike="noStrike" cap="none" dirty="0">
                        <a:solidFill>
                          <a:srgbClr val="000000"/>
                        </a:solidFill>
                        <a:latin typeface="DM Sans" pitchFamily="2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400" b="1" i="0" u="none" strike="noStrike" cap="none" dirty="0">
                          <a:solidFill>
                            <a:schemeClr val="accent3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618083"/>
                  </a:ext>
                </a:extLst>
              </a:tr>
              <a:tr h="26943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900" b="1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900" b="1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900" b="1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900" b="1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900" b="1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56507"/>
                  </a:ext>
                </a:extLst>
              </a:tr>
              <a:tr h="26943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DM Sans" pitchFamily="2" charset="0"/>
                          <a:cs typeface="Arial"/>
                          <a:sym typeface="Arial"/>
                        </a:rPr>
                        <a:t>Model 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Como </a:t>
                      </a:r>
                      <a:r>
                        <a:rPr lang="en-GB" sz="900" b="0" i="0" u="none" strike="noStrike" cap="none" dirty="0" err="1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Yo</a:t>
                      </a:r>
                      <a:r>
                        <a:rPr lang="en-GB" sz="900" b="0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 La </a:t>
                      </a:r>
                      <a:r>
                        <a:rPr lang="en-GB" sz="900" b="0" i="0" u="none" strike="noStrike" cap="none" dirty="0" err="1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Haga</a:t>
                      </a:r>
                      <a:r>
                        <a:rPr lang="en-GB" sz="900" b="0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, Kaydee Cain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b="0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That Love, </a:t>
                      </a:r>
                      <a:r>
                        <a:rPr lang="en-GB" sz="900" b="0" i="0" u="none" strike="noStrike" cap="none" dirty="0" err="1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Leein</a:t>
                      </a:r>
                      <a:endParaRPr lang="en-GB" sz="900" b="0" i="0" u="none" strike="noStrike" cap="none" dirty="0">
                        <a:solidFill>
                          <a:srgbClr val="000000"/>
                        </a:solidFill>
                        <a:latin typeface="DM Sans" pitchFamily="2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b="0" i="0" u="none" strike="noStrike" cap="none" dirty="0" err="1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Andalouse</a:t>
                      </a:r>
                      <a:r>
                        <a:rPr lang="en-GB" sz="900" b="0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, </a:t>
                      </a:r>
                      <a:r>
                        <a:rPr lang="en-GB" sz="900" b="0" i="0" u="none" strike="noStrike" cap="none" dirty="0" err="1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Kendji</a:t>
                      </a:r>
                      <a:r>
                        <a:rPr lang="en-GB" sz="900" b="0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GB" sz="900" b="0" i="0" u="none" strike="noStrike" cap="none" dirty="0" err="1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Girac</a:t>
                      </a:r>
                      <a:endParaRPr lang="en-GB" sz="900" b="0" i="0" u="none" strike="noStrike" cap="none" dirty="0">
                        <a:solidFill>
                          <a:srgbClr val="000000"/>
                        </a:solidFill>
                        <a:latin typeface="DM Sans" pitchFamily="2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b="0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The Tiki </a:t>
                      </a:r>
                      <a:r>
                        <a:rPr lang="en-GB" sz="900" b="0" i="0" u="none" strike="noStrike" cap="none" dirty="0" err="1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Tiki</a:t>
                      </a:r>
                      <a:r>
                        <a:rPr lang="en-GB" sz="900" b="0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GB" sz="900" b="0" i="0" u="none" strike="noStrike" cap="none" dirty="0" err="1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Tiki</a:t>
                      </a:r>
                      <a:r>
                        <a:rPr lang="en-GB" sz="900" b="0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 Room, Disney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b="0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The Distance, Aly &amp; AJ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3"/>
                          </a:solidFill>
                          <a:latin typeface="DM Sans" pitchFamily="2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430792"/>
                  </a:ext>
                </a:extLst>
              </a:tr>
              <a:tr h="26943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lang="en-GB" sz="900" b="1" i="0" u="none" strike="noStrike" cap="none" dirty="0">
                        <a:solidFill>
                          <a:srgbClr val="000000"/>
                        </a:solidFill>
                        <a:latin typeface="DM Sans" pitchFamily="2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355115"/>
                  </a:ext>
                </a:extLst>
              </a:tr>
              <a:tr h="26943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DM Sans" pitchFamily="2" charset="0"/>
                          <a:cs typeface="Arial"/>
                          <a:sym typeface="Arial"/>
                        </a:rPr>
                        <a:t>Model 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latin typeface="DM Sans" pitchFamily="2" charset="0"/>
                        </a:rPr>
                        <a:t>Ranita, Alpha </a:t>
                      </a:r>
                      <a:r>
                        <a:rPr lang="en-GB" sz="900" dirty="0" err="1">
                          <a:latin typeface="DM Sans" pitchFamily="2" charset="0"/>
                        </a:rPr>
                        <a:t>Blondy</a:t>
                      </a:r>
                      <a:endParaRPr lang="en-GB" sz="900" dirty="0">
                        <a:latin typeface="DM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latin typeface="DM Sans" pitchFamily="2" charset="0"/>
                        </a:rPr>
                        <a:t>Patience, </a:t>
                      </a:r>
                      <a:r>
                        <a:rPr lang="en-GB" sz="900" dirty="0" err="1">
                          <a:latin typeface="DM Sans" pitchFamily="2" charset="0"/>
                        </a:rPr>
                        <a:t>Eiga</a:t>
                      </a:r>
                      <a:endParaRPr lang="en-GB" sz="900" dirty="0">
                        <a:latin typeface="DM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latin typeface="DM Sans" pitchFamily="2" charset="0"/>
                        </a:rPr>
                        <a:t>Just As Long As I Got You, Love Committee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latin typeface="DM Sans" pitchFamily="2" charset="0"/>
                        </a:rPr>
                        <a:t>Birds In The Woods, JBE Nature Sounds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latin typeface="DM Sans" pitchFamily="2" charset="0"/>
                        </a:rPr>
                        <a:t>World War 5, Carnifex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400" b="1" i="0" u="none" strike="noStrike" cap="none" dirty="0">
                          <a:solidFill>
                            <a:schemeClr val="accent3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1.6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195540"/>
                  </a:ext>
                </a:extLst>
              </a:tr>
              <a:tr h="26943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900" b="1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900" b="1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900" b="1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900" b="1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900" b="1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671796"/>
                  </a:ext>
                </a:extLst>
              </a:tr>
              <a:tr h="26943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100" b="1" dirty="0">
                          <a:solidFill>
                            <a:schemeClr val="accent3"/>
                          </a:solidFill>
                          <a:latin typeface="DM Sans" pitchFamily="2" charset="0"/>
                        </a:rPr>
                        <a:t>Model 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latin typeface="DM Sans" pitchFamily="2" charset="0"/>
                        </a:rPr>
                        <a:t>Barbie Dangerous, Nicki Minaj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latin typeface="DM Sans" pitchFamily="2" charset="0"/>
                        </a:rPr>
                        <a:t>The Sixth Summer, </a:t>
                      </a:r>
                      <a:r>
                        <a:rPr lang="en-GB" sz="900" dirty="0" err="1">
                          <a:latin typeface="DM Sans" pitchFamily="2" charset="0"/>
                        </a:rPr>
                        <a:t>Plave</a:t>
                      </a:r>
                      <a:endParaRPr lang="en-GB" sz="900" dirty="0">
                        <a:latin typeface="DM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latin typeface="DM Sans" pitchFamily="2" charset="0"/>
                        </a:rPr>
                        <a:t>I Would Find a Way, Big 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latin typeface="DM Sans" pitchFamily="2" charset="0"/>
                        </a:rPr>
                        <a:t>Stars Light Up the Water, Comet 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latin typeface="DM Sans" pitchFamily="2" charset="0"/>
                        </a:rPr>
                        <a:t>You’ll Never Be Alone Again, </a:t>
                      </a:r>
                      <a:r>
                        <a:rPr lang="en-GB" sz="900" dirty="0" err="1">
                          <a:latin typeface="DM Sans" pitchFamily="2" charset="0"/>
                        </a:rPr>
                        <a:t>newshapes</a:t>
                      </a:r>
                      <a:endParaRPr lang="en-GB" sz="900" dirty="0">
                        <a:latin typeface="DM Sans" pitchFamily="2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3"/>
                          </a:solidFill>
                          <a:latin typeface="DM Sans" pitchFamily="2" charset="0"/>
                        </a:rPr>
                        <a:t>3.4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67615"/>
                  </a:ext>
                </a:extLst>
              </a:tr>
              <a:tr h="26943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i="0" u="none" strike="noStrike" cap="none" dirty="0">
                          <a:solidFill>
                            <a:srgbClr val="000000"/>
                          </a:solidFill>
                          <a:latin typeface="DM Sans" pitchFamily="2" charset="0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840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65" name="Google Shape;7965;p55"/>
          <p:cNvGrpSpPr/>
          <p:nvPr/>
        </p:nvGrpSpPr>
        <p:grpSpPr>
          <a:xfrm rot="378311">
            <a:off x="-23723" y="2673603"/>
            <a:ext cx="2566971" cy="2501545"/>
            <a:chOff x="2555275" y="3409450"/>
            <a:chExt cx="1224125" cy="1192925"/>
          </a:xfrm>
        </p:grpSpPr>
        <p:sp>
          <p:nvSpPr>
            <p:cNvPr id="7966" name="Google Shape;7966;p55"/>
            <p:cNvSpPr/>
            <p:nvPr/>
          </p:nvSpPr>
          <p:spPr>
            <a:xfrm>
              <a:off x="2713675" y="3409450"/>
              <a:ext cx="1009850" cy="680350"/>
            </a:xfrm>
            <a:custGeom>
              <a:avLst/>
              <a:gdLst/>
              <a:ahLst/>
              <a:cxnLst/>
              <a:rect l="l" t="t" r="r" b="b"/>
              <a:pathLst>
                <a:path w="40394" h="27214" extrusionOk="0">
                  <a:moveTo>
                    <a:pt x="3980" y="1"/>
                  </a:moveTo>
                  <a:cubicBezTo>
                    <a:pt x="3491" y="1"/>
                    <a:pt x="3064" y="363"/>
                    <a:pt x="2992" y="860"/>
                  </a:cubicBezTo>
                  <a:lnTo>
                    <a:pt x="1" y="21908"/>
                  </a:lnTo>
                  <a:lnTo>
                    <a:pt x="983" y="22048"/>
                  </a:lnTo>
                  <a:lnTo>
                    <a:pt x="3741" y="2649"/>
                  </a:lnTo>
                  <a:cubicBezTo>
                    <a:pt x="3808" y="2176"/>
                    <a:pt x="4212" y="1834"/>
                    <a:pt x="4675" y="1834"/>
                  </a:cubicBezTo>
                  <a:cubicBezTo>
                    <a:pt x="4720" y="1834"/>
                    <a:pt x="4766" y="1838"/>
                    <a:pt x="4812" y="1844"/>
                  </a:cubicBezTo>
                  <a:lnTo>
                    <a:pt x="38293" y="6602"/>
                  </a:lnTo>
                  <a:cubicBezTo>
                    <a:pt x="38811" y="6677"/>
                    <a:pt x="39172" y="7156"/>
                    <a:pt x="39097" y="7675"/>
                  </a:cubicBezTo>
                  <a:lnTo>
                    <a:pt x="36341" y="27072"/>
                  </a:lnTo>
                  <a:lnTo>
                    <a:pt x="37323" y="27213"/>
                  </a:lnTo>
                  <a:lnTo>
                    <a:pt x="40315" y="6165"/>
                  </a:lnTo>
                  <a:cubicBezTo>
                    <a:pt x="40394" y="5618"/>
                    <a:pt x="40011" y="5110"/>
                    <a:pt x="39466" y="5033"/>
                  </a:cubicBezTo>
                  <a:lnTo>
                    <a:pt x="4124" y="11"/>
                  </a:lnTo>
                  <a:cubicBezTo>
                    <a:pt x="4076" y="4"/>
                    <a:pt x="4028" y="1"/>
                    <a:pt x="39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7" name="Google Shape;7967;p55"/>
            <p:cNvSpPr/>
            <p:nvPr/>
          </p:nvSpPr>
          <p:spPr>
            <a:xfrm>
              <a:off x="2815275" y="3420100"/>
              <a:ext cx="883575" cy="125575"/>
            </a:xfrm>
            <a:custGeom>
              <a:avLst/>
              <a:gdLst/>
              <a:ahLst/>
              <a:cxnLst/>
              <a:rect l="l" t="t" r="r" b="b"/>
              <a:pathLst>
                <a:path w="35343" h="5023" extrusionOk="0">
                  <a:moveTo>
                    <a:pt x="1" y="1"/>
                  </a:moveTo>
                  <a:lnTo>
                    <a:pt x="17671" y="2524"/>
                  </a:lnTo>
                  <a:lnTo>
                    <a:pt x="35343" y="5023"/>
                  </a:lnTo>
                  <a:lnTo>
                    <a:pt x="17673" y="25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8" name="Google Shape;7968;p55"/>
            <p:cNvSpPr/>
            <p:nvPr/>
          </p:nvSpPr>
          <p:spPr>
            <a:xfrm>
              <a:off x="2835375" y="3445150"/>
              <a:ext cx="837175" cy="118975"/>
            </a:xfrm>
            <a:custGeom>
              <a:avLst/>
              <a:gdLst/>
              <a:ahLst/>
              <a:cxnLst/>
              <a:rect l="l" t="t" r="r" b="b"/>
              <a:pathLst>
                <a:path w="33487" h="4759" extrusionOk="0">
                  <a:moveTo>
                    <a:pt x="1" y="1"/>
                  </a:moveTo>
                  <a:lnTo>
                    <a:pt x="16741" y="2392"/>
                  </a:lnTo>
                  <a:lnTo>
                    <a:pt x="33486" y="4759"/>
                  </a:lnTo>
                  <a:lnTo>
                    <a:pt x="25117" y="3561"/>
                  </a:lnTo>
                  <a:lnTo>
                    <a:pt x="16746" y="2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9" name="Google Shape;7969;p55"/>
            <p:cNvSpPr/>
            <p:nvPr/>
          </p:nvSpPr>
          <p:spPr>
            <a:xfrm>
              <a:off x="2555275" y="3625950"/>
              <a:ext cx="1224125" cy="976425"/>
            </a:xfrm>
            <a:custGeom>
              <a:avLst/>
              <a:gdLst/>
              <a:ahLst/>
              <a:cxnLst/>
              <a:rect l="l" t="t" r="r" b="b"/>
              <a:pathLst>
                <a:path w="48965" h="39057" extrusionOk="0">
                  <a:moveTo>
                    <a:pt x="5634" y="1"/>
                  </a:moveTo>
                  <a:cubicBezTo>
                    <a:pt x="5049" y="1"/>
                    <a:pt x="4540" y="430"/>
                    <a:pt x="4456" y="1024"/>
                  </a:cubicBezTo>
                  <a:lnTo>
                    <a:pt x="93" y="31722"/>
                  </a:lnTo>
                  <a:cubicBezTo>
                    <a:pt x="1" y="32373"/>
                    <a:pt x="453" y="32975"/>
                    <a:pt x="1104" y="33067"/>
                  </a:cubicBezTo>
                  <a:lnTo>
                    <a:pt x="43165" y="39045"/>
                  </a:lnTo>
                  <a:cubicBezTo>
                    <a:pt x="43222" y="39053"/>
                    <a:pt x="43278" y="39057"/>
                    <a:pt x="43333" y="39057"/>
                  </a:cubicBezTo>
                  <a:cubicBezTo>
                    <a:pt x="43916" y="39057"/>
                    <a:pt x="44426" y="38628"/>
                    <a:pt x="44510" y="38034"/>
                  </a:cubicBezTo>
                  <a:lnTo>
                    <a:pt x="48873" y="7338"/>
                  </a:lnTo>
                  <a:cubicBezTo>
                    <a:pt x="48965" y="6685"/>
                    <a:pt x="48512" y="6083"/>
                    <a:pt x="47862" y="5991"/>
                  </a:cubicBezTo>
                  <a:lnTo>
                    <a:pt x="5803" y="13"/>
                  </a:lnTo>
                  <a:cubicBezTo>
                    <a:pt x="5746" y="5"/>
                    <a:pt x="5689" y="1"/>
                    <a:pt x="5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0" name="Google Shape;7970;p55"/>
            <p:cNvSpPr/>
            <p:nvPr/>
          </p:nvSpPr>
          <p:spPr>
            <a:xfrm>
              <a:off x="2577700" y="4119150"/>
              <a:ext cx="1112600" cy="462250"/>
            </a:xfrm>
            <a:custGeom>
              <a:avLst/>
              <a:gdLst/>
              <a:ahLst/>
              <a:cxnLst/>
              <a:rect l="l" t="t" r="r" b="b"/>
              <a:pathLst>
                <a:path w="44504" h="18490" extrusionOk="0">
                  <a:moveTo>
                    <a:pt x="1748" y="1"/>
                  </a:moveTo>
                  <a:lnTo>
                    <a:pt x="27" y="12113"/>
                  </a:lnTo>
                  <a:cubicBezTo>
                    <a:pt x="0" y="12304"/>
                    <a:pt x="132" y="12480"/>
                    <a:pt x="323" y="12508"/>
                  </a:cubicBezTo>
                  <a:lnTo>
                    <a:pt x="42387" y="18486"/>
                  </a:lnTo>
                  <a:cubicBezTo>
                    <a:pt x="42403" y="18489"/>
                    <a:pt x="42419" y="18490"/>
                    <a:pt x="42435" y="18490"/>
                  </a:cubicBezTo>
                  <a:cubicBezTo>
                    <a:pt x="42606" y="18490"/>
                    <a:pt x="42756" y="18362"/>
                    <a:pt x="42782" y="18187"/>
                  </a:cubicBezTo>
                  <a:lnTo>
                    <a:pt x="44503" y="6078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1" name="Google Shape;7971;p55"/>
            <p:cNvSpPr/>
            <p:nvPr/>
          </p:nvSpPr>
          <p:spPr>
            <a:xfrm>
              <a:off x="2601700" y="4133575"/>
              <a:ext cx="369850" cy="253425"/>
            </a:xfrm>
            <a:custGeom>
              <a:avLst/>
              <a:gdLst/>
              <a:ahLst/>
              <a:cxnLst/>
              <a:rect l="l" t="t" r="r" b="b"/>
              <a:pathLst>
                <a:path w="14794" h="10137" extrusionOk="0">
                  <a:moveTo>
                    <a:pt x="1804" y="1"/>
                  </a:moveTo>
                  <a:cubicBezTo>
                    <a:pt x="1423" y="1"/>
                    <a:pt x="1090" y="280"/>
                    <a:pt x="1036" y="668"/>
                  </a:cubicBezTo>
                  <a:lnTo>
                    <a:pt x="60" y="7525"/>
                  </a:lnTo>
                  <a:cubicBezTo>
                    <a:pt x="1" y="7949"/>
                    <a:pt x="295" y="8340"/>
                    <a:pt x="719" y="8400"/>
                  </a:cubicBezTo>
                  <a:lnTo>
                    <a:pt x="12882" y="10129"/>
                  </a:lnTo>
                  <a:cubicBezTo>
                    <a:pt x="12918" y="10134"/>
                    <a:pt x="12955" y="10137"/>
                    <a:pt x="12991" y="10137"/>
                  </a:cubicBezTo>
                  <a:cubicBezTo>
                    <a:pt x="13371" y="10137"/>
                    <a:pt x="13705" y="9857"/>
                    <a:pt x="13759" y="9470"/>
                  </a:cubicBezTo>
                  <a:lnTo>
                    <a:pt x="14732" y="2613"/>
                  </a:lnTo>
                  <a:cubicBezTo>
                    <a:pt x="14794" y="2189"/>
                    <a:pt x="14497" y="1795"/>
                    <a:pt x="14073" y="1736"/>
                  </a:cubicBezTo>
                  <a:lnTo>
                    <a:pt x="1913" y="8"/>
                  </a:lnTo>
                  <a:cubicBezTo>
                    <a:pt x="1876" y="3"/>
                    <a:pt x="1840" y="1"/>
                    <a:pt x="18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2" name="Google Shape;7972;p55"/>
            <p:cNvSpPr/>
            <p:nvPr/>
          </p:nvSpPr>
          <p:spPr>
            <a:xfrm>
              <a:off x="2601700" y="4133575"/>
              <a:ext cx="369850" cy="253425"/>
            </a:xfrm>
            <a:custGeom>
              <a:avLst/>
              <a:gdLst/>
              <a:ahLst/>
              <a:cxnLst/>
              <a:rect l="l" t="t" r="r" b="b"/>
              <a:pathLst>
                <a:path w="14794" h="10137" extrusionOk="0">
                  <a:moveTo>
                    <a:pt x="1804" y="421"/>
                  </a:moveTo>
                  <a:cubicBezTo>
                    <a:pt x="1821" y="421"/>
                    <a:pt x="1837" y="422"/>
                    <a:pt x="1854" y="424"/>
                  </a:cubicBezTo>
                  <a:lnTo>
                    <a:pt x="14014" y="2153"/>
                  </a:lnTo>
                  <a:cubicBezTo>
                    <a:pt x="14209" y="2180"/>
                    <a:pt x="14343" y="2360"/>
                    <a:pt x="14317" y="2553"/>
                  </a:cubicBezTo>
                  <a:lnTo>
                    <a:pt x="13343" y="9411"/>
                  </a:lnTo>
                  <a:cubicBezTo>
                    <a:pt x="13317" y="9588"/>
                    <a:pt x="13164" y="9717"/>
                    <a:pt x="12989" y="9717"/>
                  </a:cubicBezTo>
                  <a:cubicBezTo>
                    <a:pt x="12973" y="9717"/>
                    <a:pt x="12957" y="9716"/>
                    <a:pt x="12941" y="9714"/>
                  </a:cubicBezTo>
                  <a:lnTo>
                    <a:pt x="779" y="7984"/>
                  </a:lnTo>
                  <a:cubicBezTo>
                    <a:pt x="585" y="7956"/>
                    <a:pt x="449" y="7778"/>
                    <a:pt x="476" y="7584"/>
                  </a:cubicBezTo>
                  <a:lnTo>
                    <a:pt x="1451" y="727"/>
                  </a:lnTo>
                  <a:cubicBezTo>
                    <a:pt x="1475" y="548"/>
                    <a:pt x="1629" y="421"/>
                    <a:pt x="1804" y="421"/>
                  </a:cubicBezTo>
                  <a:close/>
                  <a:moveTo>
                    <a:pt x="1804" y="1"/>
                  </a:moveTo>
                  <a:cubicBezTo>
                    <a:pt x="1423" y="1"/>
                    <a:pt x="1090" y="280"/>
                    <a:pt x="1036" y="668"/>
                  </a:cubicBezTo>
                  <a:lnTo>
                    <a:pt x="60" y="7525"/>
                  </a:lnTo>
                  <a:cubicBezTo>
                    <a:pt x="1" y="7949"/>
                    <a:pt x="295" y="8340"/>
                    <a:pt x="719" y="8400"/>
                  </a:cubicBezTo>
                  <a:lnTo>
                    <a:pt x="12882" y="10129"/>
                  </a:lnTo>
                  <a:cubicBezTo>
                    <a:pt x="12918" y="10134"/>
                    <a:pt x="12955" y="10137"/>
                    <a:pt x="12991" y="10137"/>
                  </a:cubicBezTo>
                  <a:cubicBezTo>
                    <a:pt x="13371" y="10137"/>
                    <a:pt x="13705" y="9857"/>
                    <a:pt x="13759" y="9470"/>
                  </a:cubicBezTo>
                  <a:lnTo>
                    <a:pt x="14732" y="2613"/>
                  </a:lnTo>
                  <a:cubicBezTo>
                    <a:pt x="14794" y="2189"/>
                    <a:pt x="14497" y="1795"/>
                    <a:pt x="14073" y="1736"/>
                  </a:cubicBezTo>
                  <a:lnTo>
                    <a:pt x="1913" y="8"/>
                  </a:lnTo>
                  <a:cubicBezTo>
                    <a:pt x="1876" y="3"/>
                    <a:pt x="1840" y="1"/>
                    <a:pt x="1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3" name="Google Shape;7973;p55"/>
            <p:cNvSpPr/>
            <p:nvPr/>
          </p:nvSpPr>
          <p:spPr>
            <a:xfrm>
              <a:off x="3306600" y="4231750"/>
              <a:ext cx="371600" cy="257825"/>
            </a:xfrm>
            <a:custGeom>
              <a:avLst/>
              <a:gdLst/>
              <a:ahLst/>
              <a:cxnLst/>
              <a:rect l="l" t="t" r="r" b="b"/>
              <a:pathLst>
                <a:path w="14864" h="10313" extrusionOk="0">
                  <a:moveTo>
                    <a:pt x="1260" y="1"/>
                  </a:moveTo>
                  <a:cubicBezTo>
                    <a:pt x="1218" y="1"/>
                    <a:pt x="1182" y="34"/>
                    <a:pt x="1176" y="77"/>
                  </a:cubicBezTo>
                  <a:lnTo>
                    <a:pt x="9" y="8292"/>
                  </a:lnTo>
                  <a:cubicBezTo>
                    <a:pt x="0" y="8341"/>
                    <a:pt x="35" y="8385"/>
                    <a:pt x="84" y="8393"/>
                  </a:cubicBezTo>
                  <a:lnTo>
                    <a:pt x="13589" y="10312"/>
                  </a:lnTo>
                  <a:cubicBezTo>
                    <a:pt x="13593" y="10313"/>
                    <a:pt x="13597" y="10313"/>
                    <a:pt x="13601" y="10313"/>
                  </a:cubicBezTo>
                  <a:cubicBezTo>
                    <a:pt x="13644" y="10313"/>
                    <a:pt x="13682" y="10282"/>
                    <a:pt x="13688" y="10237"/>
                  </a:cubicBezTo>
                  <a:lnTo>
                    <a:pt x="14857" y="2022"/>
                  </a:lnTo>
                  <a:cubicBezTo>
                    <a:pt x="14864" y="1971"/>
                    <a:pt x="14831" y="1928"/>
                    <a:pt x="14782" y="1921"/>
                  </a:cubicBezTo>
                  <a:lnTo>
                    <a:pt x="1275" y="2"/>
                  </a:lnTo>
                  <a:cubicBezTo>
                    <a:pt x="1270" y="1"/>
                    <a:pt x="1265" y="1"/>
                    <a:pt x="1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4" name="Google Shape;7974;p55"/>
            <p:cNvSpPr/>
            <p:nvPr/>
          </p:nvSpPr>
          <p:spPr>
            <a:xfrm>
              <a:off x="3307750" y="4233900"/>
              <a:ext cx="369400" cy="253375"/>
            </a:xfrm>
            <a:custGeom>
              <a:avLst/>
              <a:gdLst/>
              <a:ahLst/>
              <a:cxnLst/>
              <a:rect l="l" t="t" r="r" b="b"/>
              <a:pathLst>
                <a:path w="14776" h="10135" extrusionOk="0">
                  <a:moveTo>
                    <a:pt x="1802" y="422"/>
                  </a:moveTo>
                  <a:cubicBezTo>
                    <a:pt x="1818" y="422"/>
                    <a:pt x="1836" y="424"/>
                    <a:pt x="1853" y="426"/>
                  </a:cubicBezTo>
                  <a:lnTo>
                    <a:pt x="14000" y="2151"/>
                  </a:lnTo>
                  <a:cubicBezTo>
                    <a:pt x="14193" y="2180"/>
                    <a:pt x="14330" y="2358"/>
                    <a:pt x="14303" y="2554"/>
                  </a:cubicBezTo>
                  <a:lnTo>
                    <a:pt x="13327" y="9411"/>
                  </a:lnTo>
                  <a:cubicBezTo>
                    <a:pt x="13303" y="9587"/>
                    <a:pt x="13152" y="9716"/>
                    <a:pt x="12979" y="9716"/>
                  </a:cubicBezTo>
                  <a:cubicBezTo>
                    <a:pt x="12962" y="9716"/>
                    <a:pt x="12945" y="9714"/>
                    <a:pt x="12927" y="9712"/>
                  </a:cubicBezTo>
                  <a:lnTo>
                    <a:pt x="780" y="7986"/>
                  </a:lnTo>
                  <a:cubicBezTo>
                    <a:pt x="585" y="7958"/>
                    <a:pt x="451" y="7780"/>
                    <a:pt x="477" y="7584"/>
                  </a:cubicBezTo>
                  <a:lnTo>
                    <a:pt x="1453" y="727"/>
                  </a:lnTo>
                  <a:cubicBezTo>
                    <a:pt x="1477" y="551"/>
                    <a:pt x="1629" y="422"/>
                    <a:pt x="1802" y="422"/>
                  </a:cubicBezTo>
                  <a:close/>
                  <a:moveTo>
                    <a:pt x="1803" y="1"/>
                  </a:moveTo>
                  <a:cubicBezTo>
                    <a:pt x="1423" y="1"/>
                    <a:pt x="1090" y="280"/>
                    <a:pt x="1035" y="668"/>
                  </a:cubicBezTo>
                  <a:lnTo>
                    <a:pt x="62" y="7525"/>
                  </a:lnTo>
                  <a:cubicBezTo>
                    <a:pt x="0" y="7949"/>
                    <a:pt x="295" y="8340"/>
                    <a:pt x="719" y="8402"/>
                  </a:cubicBezTo>
                  <a:lnTo>
                    <a:pt x="12866" y="10127"/>
                  </a:lnTo>
                  <a:cubicBezTo>
                    <a:pt x="12903" y="10132"/>
                    <a:pt x="12939" y="10135"/>
                    <a:pt x="12975" y="10135"/>
                  </a:cubicBezTo>
                  <a:cubicBezTo>
                    <a:pt x="13355" y="10135"/>
                    <a:pt x="13687" y="9856"/>
                    <a:pt x="13743" y="9470"/>
                  </a:cubicBezTo>
                  <a:lnTo>
                    <a:pt x="14716" y="2613"/>
                  </a:lnTo>
                  <a:cubicBezTo>
                    <a:pt x="14776" y="2189"/>
                    <a:pt x="14481" y="1795"/>
                    <a:pt x="14059" y="1736"/>
                  </a:cubicBezTo>
                  <a:lnTo>
                    <a:pt x="1912" y="9"/>
                  </a:lnTo>
                  <a:cubicBezTo>
                    <a:pt x="1876" y="3"/>
                    <a:pt x="1839" y="1"/>
                    <a:pt x="1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5" name="Google Shape;7975;p55"/>
            <p:cNvSpPr/>
            <p:nvPr/>
          </p:nvSpPr>
          <p:spPr>
            <a:xfrm>
              <a:off x="2566500" y="3636450"/>
              <a:ext cx="1201700" cy="955450"/>
            </a:xfrm>
            <a:custGeom>
              <a:avLst/>
              <a:gdLst/>
              <a:ahLst/>
              <a:cxnLst/>
              <a:rect l="l" t="t" r="r" b="b"/>
              <a:pathLst>
                <a:path w="48068" h="38218" extrusionOk="0">
                  <a:moveTo>
                    <a:pt x="5185" y="420"/>
                  </a:moveTo>
                  <a:cubicBezTo>
                    <a:pt x="5201" y="420"/>
                    <a:pt x="5217" y="421"/>
                    <a:pt x="5233" y="423"/>
                  </a:cubicBezTo>
                  <a:lnTo>
                    <a:pt x="47296" y="6401"/>
                  </a:lnTo>
                  <a:cubicBezTo>
                    <a:pt x="47487" y="6430"/>
                    <a:pt x="47619" y="6608"/>
                    <a:pt x="47593" y="6799"/>
                  </a:cubicBezTo>
                  <a:lnTo>
                    <a:pt x="43230" y="37495"/>
                  </a:lnTo>
                  <a:cubicBezTo>
                    <a:pt x="43204" y="37670"/>
                    <a:pt x="43054" y="37798"/>
                    <a:pt x="42883" y="37798"/>
                  </a:cubicBezTo>
                  <a:cubicBezTo>
                    <a:pt x="42867" y="37798"/>
                    <a:pt x="42851" y="37797"/>
                    <a:pt x="42835" y="37794"/>
                  </a:cubicBezTo>
                  <a:lnTo>
                    <a:pt x="771" y="31816"/>
                  </a:lnTo>
                  <a:cubicBezTo>
                    <a:pt x="580" y="31788"/>
                    <a:pt x="448" y="31610"/>
                    <a:pt x="475" y="31419"/>
                  </a:cubicBezTo>
                  <a:lnTo>
                    <a:pt x="4837" y="722"/>
                  </a:lnTo>
                  <a:cubicBezTo>
                    <a:pt x="4861" y="547"/>
                    <a:pt x="5013" y="420"/>
                    <a:pt x="5185" y="420"/>
                  </a:cubicBezTo>
                  <a:close/>
                  <a:moveTo>
                    <a:pt x="5184" y="0"/>
                  </a:moveTo>
                  <a:cubicBezTo>
                    <a:pt x="4806" y="0"/>
                    <a:pt x="4476" y="279"/>
                    <a:pt x="4422" y="663"/>
                  </a:cubicBezTo>
                  <a:lnTo>
                    <a:pt x="59" y="31361"/>
                  </a:lnTo>
                  <a:cubicBezTo>
                    <a:pt x="0" y="31781"/>
                    <a:pt x="292" y="32170"/>
                    <a:pt x="712" y="32232"/>
                  </a:cubicBezTo>
                  <a:lnTo>
                    <a:pt x="42775" y="38210"/>
                  </a:lnTo>
                  <a:cubicBezTo>
                    <a:pt x="42812" y="38215"/>
                    <a:pt x="42848" y="38217"/>
                    <a:pt x="42884" y="38217"/>
                  </a:cubicBezTo>
                  <a:cubicBezTo>
                    <a:pt x="43260" y="38217"/>
                    <a:pt x="43591" y="37940"/>
                    <a:pt x="43646" y="37555"/>
                  </a:cubicBezTo>
                  <a:lnTo>
                    <a:pt x="48008" y="6859"/>
                  </a:lnTo>
                  <a:cubicBezTo>
                    <a:pt x="48068" y="6437"/>
                    <a:pt x="47775" y="6048"/>
                    <a:pt x="47355" y="5986"/>
                  </a:cubicBezTo>
                  <a:lnTo>
                    <a:pt x="5292" y="8"/>
                  </a:lnTo>
                  <a:cubicBezTo>
                    <a:pt x="5256" y="3"/>
                    <a:pt x="5220" y="0"/>
                    <a:pt x="51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6" name="Google Shape;7976;p55"/>
            <p:cNvSpPr/>
            <p:nvPr/>
          </p:nvSpPr>
          <p:spPr>
            <a:xfrm>
              <a:off x="3171325" y="3693925"/>
              <a:ext cx="526275" cy="507100"/>
            </a:xfrm>
            <a:custGeom>
              <a:avLst/>
              <a:gdLst/>
              <a:ahLst/>
              <a:cxnLst/>
              <a:rect l="l" t="t" r="r" b="b"/>
              <a:pathLst>
                <a:path w="21051" h="20284" extrusionOk="0">
                  <a:moveTo>
                    <a:pt x="10529" y="2461"/>
                  </a:moveTo>
                  <a:cubicBezTo>
                    <a:pt x="13590" y="2461"/>
                    <a:pt x="16452" y="4303"/>
                    <a:pt x="17648" y="7269"/>
                  </a:cubicBezTo>
                  <a:cubicBezTo>
                    <a:pt x="17782" y="7603"/>
                    <a:pt x="17537" y="7964"/>
                    <a:pt x="17181" y="7964"/>
                  </a:cubicBezTo>
                  <a:cubicBezTo>
                    <a:pt x="17175" y="7964"/>
                    <a:pt x="17170" y="7964"/>
                    <a:pt x="17165" y="7964"/>
                  </a:cubicBezTo>
                  <a:lnTo>
                    <a:pt x="11077" y="9089"/>
                  </a:lnTo>
                  <a:lnTo>
                    <a:pt x="8165" y="3568"/>
                  </a:lnTo>
                  <a:cubicBezTo>
                    <a:pt x="8055" y="3436"/>
                    <a:pt x="8020" y="3256"/>
                    <a:pt x="8073" y="3094"/>
                  </a:cubicBezTo>
                  <a:cubicBezTo>
                    <a:pt x="8121" y="2931"/>
                    <a:pt x="8248" y="2806"/>
                    <a:pt x="8411" y="2760"/>
                  </a:cubicBezTo>
                  <a:cubicBezTo>
                    <a:pt x="9116" y="2558"/>
                    <a:pt x="9827" y="2461"/>
                    <a:pt x="10529" y="2461"/>
                  </a:cubicBezTo>
                  <a:close/>
                  <a:moveTo>
                    <a:pt x="10522" y="9746"/>
                  </a:moveTo>
                  <a:cubicBezTo>
                    <a:pt x="10542" y="9746"/>
                    <a:pt x="10562" y="9748"/>
                    <a:pt x="10582" y="9751"/>
                  </a:cubicBezTo>
                  <a:cubicBezTo>
                    <a:pt x="10800" y="9781"/>
                    <a:pt x="10949" y="9981"/>
                    <a:pt x="10919" y="10199"/>
                  </a:cubicBezTo>
                  <a:cubicBezTo>
                    <a:pt x="10889" y="10414"/>
                    <a:pt x="10708" y="10541"/>
                    <a:pt x="10524" y="10541"/>
                  </a:cubicBezTo>
                  <a:cubicBezTo>
                    <a:pt x="10408" y="10541"/>
                    <a:pt x="10291" y="10491"/>
                    <a:pt x="10209" y="10381"/>
                  </a:cubicBezTo>
                  <a:cubicBezTo>
                    <a:pt x="10010" y="10114"/>
                    <a:pt x="10207" y="9746"/>
                    <a:pt x="10522" y="9746"/>
                  </a:cubicBezTo>
                  <a:close/>
                  <a:moveTo>
                    <a:pt x="4977" y="5070"/>
                  </a:moveTo>
                  <a:cubicBezTo>
                    <a:pt x="4998" y="5070"/>
                    <a:pt x="5019" y="5071"/>
                    <a:pt x="5040" y="5074"/>
                  </a:cubicBezTo>
                  <a:lnTo>
                    <a:pt x="5057" y="5076"/>
                  </a:lnTo>
                  <a:cubicBezTo>
                    <a:pt x="5222" y="5098"/>
                    <a:pt x="5365" y="5199"/>
                    <a:pt x="5440" y="5349"/>
                  </a:cubicBezTo>
                  <a:lnTo>
                    <a:pt x="9312" y="10230"/>
                  </a:lnTo>
                  <a:lnTo>
                    <a:pt x="6147" y="15588"/>
                  </a:lnTo>
                  <a:cubicBezTo>
                    <a:pt x="6092" y="15751"/>
                    <a:pt x="5956" y="15874"/>
                    <a:pt x="5791" y="15915"/>
                  </a:cubicBezTo>
                  <a:cubicBezTo>
                    <a:pt x="5750" y="15926"/>
                    <a:pt x="5709" y="15931"/>
                    <a:pt x="5667" y="15931"/>
                  </a:cubicBezTo>
                  <a:cubicBezTo>
                    <a:pt x="5543" y="15931"/>
                    <a:pt x="5422" y="15885"/>
                    <a:pt x="5327" y="15799"/>
                  </a:cubicBezTo>
                  <a:cubicBezTo>
                    <a:pt x="2835" y="13509"/>
                    <a:pt x="2134" y="9915"/>
                    <a:pt x="3585" y="6856"/>
                  </a:cubicBezTo>
                  <a:cubicBezTo>
                    <a:pt x="3857" y="6278"/>
                    <a:pt x="4202" y="5738"/>
                    <a:pt x="4609" y="5245"/>
                  </a:cubicBezTo>
                  <a:cubicBezTo>
                    <a:pt x="4699" y="5134"/>
                    <a:pt x="4836" y="5070"/>
                    <a:pt x="4977" y="5070"/>
                  </a:cubicBezTo>
                  <a:close/>
                  <a:moveTo>
                    <a:pt x="11233" y="11102"/>
                  </a:moveTo>
                  <a:lnTo>
                    <a:pt x="17435" y="11208"/>
                  </a:lnTo>
                  <a:cubicBezTo>
                    <a:pt x="17468" y="11202"/>
                    <a:pt x="17500" y="11199"/>
                    <a:pt x="17532" y="11199"/>
                  </a:cubicBezTo>
                  <a:cubicBezTo>
                    <a:pt x="17849" y="11199"/>
                    <a:pt x="18098" y="11495"/>
                    <a:pt x="18024" y="11819"/>
                  </a:cubicBezTo>
                  <a:lnTo>
                    <a:pt x="18024" y="11821"/>
                  </a:lnTo>
                  <a:cubicBezTo>
                    <a:pt x="17899" y="12377"/>
                    <a:pt x="17712" y="12918"/>
                    <a:pt x="17468" y="13432"/>
                  </a:cubicBezTo>
                  <a:cubicBezTo>
                    <a:pt x="16179" y="16154"/>
                    <a:pt x="13487" y="17827"/>
                    <a:pt x="10551" y="17827"/>
                  </a:cubicBezTo>
                  <a:cubicBezTo>
                    <a:pt x="10187" y="17827"/>
                    <a:pt x="9820" y="17801"/>
                    <a:pt x="9451" y="17748"/>
                  </a:cubicBezTo>
                  <a:cubicBezTo>
                    <a:pt x="9279" y="17731"/>
                    <a:pt x="9132" y="17621"/>
                    <a:pt x="9062" y="17465"/>
                  </a:cubicBezTo>
                  <a:cubicBezTo>
                    <a:pt x="8987" y="17309"/>
                    <a:pt x="8998" y="17129"/>
                    <a:pt x="9090" y="16981"/>
                  </a:cubicBezTo>
                  <a:lnTo>
                    <a:pt x="11233" y="11102"/>
                  </a:lnTo>
                  <a:close/>
                  <a:moveTo>
                    <a:pt x="10525" y="1"/>
                  </a:moveTo>
                  <a:cubicBezTo>
                    <a:pt x="6154" y="1"/>
                    <a:pt x="2134" y="2856"/>
                    <a:pt x="822" y="7201"/>
                  </a:cubicBezTo>
                  <a:cubicBezTo>
                    <a:pt x="0" y="9918"/>
                    <a:pt x="328" y="12764"/>
                    <a:pt x="1745" y="15216"/>
                  </a:cubicBezTo>
                  <a:cubicBezTo>
                    <a:pt x="3160" y="17667"/>
                    <a:pt x="5464" y="19375"/>
                    <a:pt x="8226" y="20019"/>
                  </a:cubicBezTo>
                  <a:cubicBezTo>
                    <a:pt x="8521" y="20089"/>
                    <a:pt x="8813" y="20144"/>
                    <a:pt x="9108" y="20183"/>
                  </a:cubicBezTo>
                  <a:cubicBezTo>
                    <a:pt x="9582" y="20251"/>
                    <a:pt x="10056" y="20284"/>
                    <a:pt x="10526" y="20284"/>
                  </a:cubicBezTo>
                  <a:cubicBezTo>
                    <a:pt x="14897" y="20284"/>
                    <a:pt x="18917" y="17429"/>
                    <a:pt x="20231" y="13085"/>
                  </a:cubicBezTo>
                  <a:cubicBezTo>
                    <a:pt x="21050" y="10368"/>
                    <a:pt x="20723" y="7522"/>
                    <a:pt x="19308" y="5072"/>
                  </a:cubicBezTo>
                  <a:cubicBezTo>
                    <a:pt x="17890" y="2619"/>
                    <a:pt x="15589" y="913"/>
                    <a:pt x="12826" y="267"/>
                  </a:cubicBezTo>
                  <a:cubicBezTo>
                    <a:pt x="12057" y="87"/>
                    <a:pt x="11286" y="1"/>
                    <a:pt x="105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7" name="Google Shape;7977;p55"/>
            <p:cNvSpPr/>
            <p:nvPr/>
          </p:nvSpPr>
          <p:spPr>
            <a:xfrm>
              <a:off x="3190975" y="3704275"/>
              <a:ext cx="453925" cy="486400"/>
            </a:xfrm>
            <a:custGeom>
              <a:avLst/>
              <a:gdLst/>
              <a:ahLst/>
              <a:cxnLst/>
              <a:rect l="l" t="t" r="r" b="b"/>
              <a:pathLst>
                <a:path w="18157" h="19456" extrusionOk="0">
                  <a:moveTo>
                    <a:pt x="9766" y="0"/>
                  </a:moveTo>
                  <a:cubicBezTo>
                    <a:pt x="9298" y="0"/>
                    <a:pt x="8832" y="33"/>
                    <a:pt x="8370" y="99"/>
                  </a:cubicBezTo>
                  <a:cubicBezTo>
                    <a:pt x="7414" y="236"/>
                    <a:pt x="6484" y="515"/>
                    <a:pt x="5610" y="924"/>
                  </a:cubicBezTo>
                  <a:lnTo>
                    <a:pt x="5287" y="1082"/>
                  </a:lnTo>
                  <a:lnTo>
                    <a:pt x="4968" y="1255"/>
                  </a:lnTo>
                  <a:cubicBezTo>
                    <a:pt x="4941" y="1271"/>
                    <a:pt x="4915" y="1284"/>
                    <a:pt x="4889" y="1299"/>
                  </a:cubicBezTo>
                  <a:lnTo>
                    <a:pt x="4812" y="1346"/>
                  </a:lnTo>
                  <a:lnTo>
                    <a:pt x="4658" y="1438"/>
                  </a:lnTo>
                  <a:cubicBezTo>
                    <a:pt x="4605" y="1471"/>
                    <a:pt x="4552" y="1499"/>
                    <a:pt x="4502" y="1532"/>
                  </a:cubicBezTo>
                  <a:lnTo>
                    <a:pt x="4352" y="1633"/>
                  </a:lnTo>
                  <a:cubicBezTo>
                    <a:pt x="3950" y="1899"/>
                    <a:pt x="3568" y="2194"/>
                    <a:pt x="3212" y="2519"/>
                  </a:cubicBezTo>
                  <a:cubicBezTo>
                    <a:pt x="1770" y="3820"/>
                    <a:pt x="753" y="5526"/>
                    <a:pt x="289" y="7411"/>
                  </a:cubicBezTo>
                  <a:cubicBezTo>
                    <a:pt x="238" y="7647"/>
                    <a:pt x="179" y="7880"/>
                    <a:pt x="144" y="8119"/>
                  </a:cubicBezTo>
                  <a:lnTo>
                    <a:pt x="113" y="8297"/>
                  </a:lnTo>
                  <a:lnTo>
                    <a:pt x="100" y="8387"/>
                  </a:lnTo>
                  <a:lnTo>
                    <a:pt x="89" y="8475"/>
                  </a:lnTo>
                  <a:lnTo>
                    <a:pt x="47" y="8836"/>
                  </a:lnTo>
                  <a:cubicBezTo>
                    <a:pt x="43" y="8864"/>
                    <a:pt x="40" y="8895"/>
                    <a:pt x="38" y="8926"/>
                  </a:cubicBezTo>
                  <a:lnTo>
                    <a:pt x="34" y="9016"/>
                  </a:lnTo>
                  <a:lnTo>
                    <a:pt x="21" y="9196"/>
                  </a:lnTo>
                  <a:lnTo>
                    <a:pt x="10" y="9376"/>
                  </a:lnTo>
                  <a:lnTo>
                    <a:pt x="7" y="9556"/>
                  </a:lnTo>
                  <a:lnTo>
                    <a:pt x="5" y="9737"/>
                  </a:lnTo>
                  <a:cubicBezTo>
                    <a:pt x="5" y="9798"/>
                    <a:pt x="1" y="9858"/>
                    <a:pt x="5" y="9919"/>
                  </a:cubicBezTo>
                  <a:lnTo>
                    <a:pt x="18" y="10279"/>
                  </a:lnTo>
                  <a:cubicBezTo>
                    <a:pt x="21" y="10310"/>
                    <a:pt x="21" y="10339"/>
                    <a:pt x="23" y="10370"/>
                  </a:cubicBezTo>
                  <a:lnTo>
                    <a:pt x="32" y="10460"/>
                  </a:lnTo>
                  <a:lnTo>
                    <a:pt x="47" y="10640"/>
                  </a:lnTo>
                  <a:lnTo>
                    <a:pt x="62" y="10820"/>
                  </a:lnTo>
                  <a:cubicBezTo>
                    <a:pt x="69" y="10879"/>
                    <a:pt x="80" y="10939"/>
                    <a:pt x="87" y="10998"/>
                  </a:cubicBezTo>
                  <a:cubicBezTo>
                    <a:pt x="104" y="11117"/>
                    <a:pt x="120" y="11238"/>
                    <a:pt x="139" y="11356"/>
                  </a:cubicBezTo>
                  <a:lnTo>
                    <a:pt x="207" y="11710"/>
                  </a:lnTo>
                  <a:lnTo>
                    <a:pt x="225" y="11800"/>
                  </a:lnTo>
                  <a:cubicBezTo>
                    <a:pt x="232" y="11829"/>
                    <a:pt x="240" y="11857"/>
                    <a:pt x="247" y="11888"/>
                  </a:cubicBezTo>
                  <a:lnTo>
                    <a:pt x="291" y="12062"/>
                  </a:lnTo>
                  <a:cubicBezTo>
                    <a:pt x="320" y="12181"/>
                    <a:pt x="346" y="12297"/>
                    <a:pt x="383" y="12411"/>
                  </a:cubicBezTo>
                  <a:lnTo>
                    <a:pt x="489" y="12759"/>
                  </a:lnTo>
                  <a:lnTo>
                    <a:pt x="612" y="13097"/>
                  </a:lnTo>
                  <a:lnTo>
                    <a:pt x="643" y="13183"/>
                  </a:lnTo>
                  <a:cubicBezTo>
                    <a:pt x="651" y="13211"/>
                    <a:pt x="662" y="13240"/>
                    <a:pt x="673" y="13266"/>
                  </a:cubicBezTo>
                  <a:lnTo>
                    <a:pt x="744" y="13433"/>
                  </a:lnTo>
                  <a:lnTo>
                    <a:pt x="814" y="13600"/>
                  </a:lnTo>
                  <a:lnTo>
                    <a:pt x="849" y="13684"/>
                  </a:lnTo>
                  <a:cubicBezTo>
                    <a:pt x="860" y="13710"/>
                    <a:pt x="876" y="13739"/>
                    <a:pt x="889" y="13765"/>
                  </a:cubicBezTo>
                  <a:lnTo>
                    <a:pt x="1045" y="14090"/>
                  </a:lnTo>
                  <a:cubicBezTo>
                    <a:pt x="1069" y="14145"/>
                    <a:pt x="1100" y="14198"/>
                    <a:pt x="1128" y="14251"/>
                  </a:cubicBezTo>
                  <a:lnTo>
                    <a:pt x="1214" y="14409"/>
                  </a:lnTo>
                  <a:lnTo>
                    <a:pt x="1302" y="14570"/>
                  </a:lnTo>
                  <a:cubicBezTo>
                    <a:pt x="1331" y="14622"/>
                    <a:pt x="1364" y="14671"/>
                    <a:pt x="1394" y="14723"/>
                  </a:cubicBezTo>
                  <a:lnTo>
                    <a:pt x="1583" y="15031"/>
                  </a:lnTo>
                  <a:lnTo>
                    <a:pt x="1788" y="15330"/>
                  </a:lnTo>
                  <a:lnTo>
                    <a:pt x="1838" y="15405"/>
                  </a:lnTo>
                  <a:lnTo>
                    <a:pt x="1865" y="15442"/>
                  </a:lnTo>
                  <a:lnTo>
                    <a:pt x="1891" y="15477"/>
                  </a:lnTo>
                  <a:lnTo>
                    <a:pt x="2001" y="15622"/>
                  </a:lnTo>
                  <a:lnTo>
                    <a:pt x="2111" y="15765"/>
                  </a:lnTo>
                  <a:lnTo>
                    <a:pt x="2166" y="15838"/>
                  </a:lnTo>
                  <a:lnTo>
                    <a:pt x="2225" y="15906"/>
                  </a:lnTo>
                  <a:lnTo>
                    <a:pt x="2458" y="16180"/>
                  </a:lnTo>
                  <a:cubicBezTo>
                    <a:pt x="2495" y="16229"/>
                    <a:pt x="2539" y="16271"/>
                    <a:pt x="2579" y="16315"/>
                  </a:cubicBezTo>
                  <a:lnTo>
                    <a:pt x="2702" y="16446"/>
                  </a:lnTo>
                  <a:lnTo>
                    <a:pt x="2827" y="16578"/>
                  </a:lnTo>
                  <a:lnTo>
                    <a:pt x="2957" y="16704"/>
                  </a:lnTo>
                  <a:cubicBezTo>
                    <a:pt x="3300" y="17042"/>
                    <a:pt x="3671" y="17352"/>
                    <a:pt x="4062" y="17631"/>
                  </a:cubicBezTo>
                  <a:cubicBezTo>
                    <a:pt x="4161" y="17701"/>
                    <a:pt x="4260" y="17772"/>
                    <a:pt x="4359" y="17838"/>
                  </a:cubicBezTo>
                  <a:lnTo>
                    <a:pt x="4665" y="18031"/>
                  </a:lnTo>
                  <a:cubicBezTo>
                    <a:pt x="4766" y="18097"/>
                    <a:pt x="4871" y="18154"/>
                    <a:pt x="4977" y="18211"/>
                  </a:cubicBezTo>
                  <a:cubicBezTo>
                    <a:pt x="5082" y="18271"/>
                    <a:pt x="5185" y="18332"/>
                    <a:pt x="5295" y="18383"/>
                  </a:cubicBezTo>
                  <a:lnTo>
                    <a:pt x="5621" y="18543"/>
                  </a:lnTo>
                  <a:cubicBezTo>
                    <a:pt x="5730" y="18591"/>
                    <a:pt x="5843" y="18638"/>
                    <a:pt x="5952" y="18686"/>
                  </a:cubicBezTo>
                  <a:cubicBezTo>
                    <a:pt x="6007" y="18710"/>
                    <a:pt x="6062" y="18734"/>
                    <a:pt x="6117" y="18756"/>
                  </a:cubicBezTo>
                  <a:lnTo>
                    <a:pt x="6287" y="18820"/>
                  </a:lnTo>
                  <a:lnTo>
                    <a:pt x="6456" y="18882"/>
                  </a:lnTo>
                  <a:cubicBezTo>
                    <a:pt x="6513" y="18904"/>
                    <a:pt x="6570" y="18925"/>
                    <a:pt x="6627" y="18941"/>
                  </a:cubicBezTo>
                  <a:lnTo>
                    <a:pt x="6972" y="19051"/>
                  </a:lnTo>
                  <a:cubicBezTo>
                    <a:pt x="7001" y="19060"/>
                    <a:pt x="7029" y="19071"/>
                    <a:pt x="7058" y="19077"/>
                  </a:cubicBezTo>
                  <a:lnTo>
                    <a:pt x="7146" y="19101"/>
                  </a:lnTo>
                  <a:lnTo>
                    <a:pt x="7319" y="19145"/>
                  </a:lnTo>
                  <a:cubicBezTo>
                    <a:pt x="7552" y="19209"/>
                    <a:pt x="7788" y="19260"/>
                    <a:pt x="8025" y="19304"/>
                  </a:cubicBezTo>
                  <a:cubicBezTo>
                    <a:pt x="8144" y="19323"/>
                    <a:pt x="8265" y="19343"/>
                    <a:pt x="8383" y="19361"/>
                  </a:cubicBezTo>
                  <a:lnTo>
                    <a:pt x="8741" y="19402"/>
                  </a:lnTo>
                  <a:cubicBezTo>
                    <a:pt x="8801" y="19411"/>
                    <a:pt x="8862" y="19416"/>
                    <a:pt x="8922" y="19420"/>
                  </a:cubicBezTo>
                  <a:lnTo>
                    <a:pt x="9102" y="19433"/>
                  </a:lnTo>
                  <a:lnTo>
                    <a:pt x="9192" y="19440"/>
                  </a:lnTo>
                  <a:cubicBezTo>
                    <a:pt x="9221" y="19442"/>
                    <a:pt x="9251" y="19444"/>
                    <a:pt x="9282" y="19444"/>
                  </a:cubicBezTo>
                  <a:lnTo>
                    <a:pt x="9462" y="19449"/>
                  </a:lnTo>
                  <a:lnTo>
                    <a:pt x="9643" y="19455"/>
                  </a:lnTo>
                  <a:cubicBezTo>
                    <a:pt x="9704" y="19455"/>
                    <a:pt x="9763" y="19453"/>
                    <a:pt x="9823" y="19453"/>
                  </a:cubicBezTo>
                  <a:lnTo>
                    <a:pt x="10005" y="19449"/>
                  </a:lnTo>
                  <a:lnTo>
                    <a:pt x="10095" y="19449"/>
                  </a:lnTo>
                  <a:lnTo>
                    <a:pt x="10185" y="19442"/>
                  </a:lnTo>
                  <a:cubicBezTo>
                    <a:pt x="10304" y="19435"/>
                    <a:pt x="10425" y="19429"/>
                    <a:pt x="10546" y="19420"/>
                  </a:cubicBezTo>
                  <a:lnTo>
                    <a:pt x="10904" y="19383"/>
                  </a:lnTo>
                  <a:cubicBezTo>
                    <a:pt x="11383" y="19321"/>
                    <a:pt x="11856" y="19227"/>
                    <a:pt x="12319" y="19099"/>
                  </a:cubicBezTo>
                  <a:lnTo>
                    <a:pt x="12493" y="19049"/>
                  </a:lnTo>
                  <a:cubicBezTo>
                    <a:pt x="12550" y="19031"/>
                    <a:pt x="12610" y="19018"/>
                    <a:pt x="12667" y="18996"/>
                  </a:cubicBezTo>
                  <a:lnTo>
                    <a:pt x="13010" y="18882"/>
                  </a:lnTo>
                  <a:lnTo>
                    <a:pt x="13346" y="18752"/>
                  </a:lnTo>
                  <a:cubicBezTo>
                    <a:pt x="13374" y="18741"/>
                    <a:pt x="13403" y="18730"/>
                    <a:pt x="13429" y="18719"/>
                  </a:cubicBezTo>
                  <a:lnTo>
                    <a:pt x="13513" y="18684"/>
                  </a:lnTo>
                  <a:lnTo>
                    <a:pt x="13678" y="18611"/>
                  </a:lnTo>
                  <a:cubicBezTo>
                    <a:pt x="14117" y="18413"/>
                    <a:pt x="14541" y="18187"/>
                    <a:pt x="14950" y="17930"/>
                  </a:cubicBezTo>
                  <a:lnTo>
                    <a:pt x="14950" y="17930"/>
                  </a:lnTo>
                  <a:cubicBezTo>
                    <a:pt x="14541" y="18185"/>
                    <a:pt x="14115" y="18413"/>
                    <a:pt x="13675" y="18609"/>
                  </a:cubicBezTo>
                  <a:lnTo>
                    <a:pt x="13511" y="18679"/>
                  </a:lnTo>
                  <a:lnTo>
                    <a:pt x="13429" y="18717"/>
                  </a:lnTo>
                  <a:cubicBezTo>
                    <a:pt x="13401" y="18728"/>
                    <a:pt x="13372" y="18739"/>
                    <a:pt x="13344" y="18750"/>
                  </a:cubicBezTo>
                  <a:lnTo>
                    <a:pt x="13007" y="18877"/>
                  </a:lnTo>
                  <a:lnTo>
                    <a:pt x="12664" y="18991"/>
                  </a:lnTo>
                  <a:cubicBezTo>
                    <a:pt x="12607" y="19011"/>
                    <a:pt x="12550" y="19027"/>
                    <a:pt x="12491" y="19044"/>
                  </a:cubicBezTo>
                  <a:lnTo>
                    <a:pt x="12317" y="19093"/>
                  </a:lnTo>
                  <a:cubicBezTo>
                    <a:pt x="11853" y="19220"/>
                    <a:pt x="11381" y="19315"/>
                    <a:pt x="10904" y="19374"/>
                  </a:cubicBezTo>
                  <a:lnTo>
                    <a:pt x="10544" y="19411"/>
                  </a:lnTo>
                  <a:cubicBezTo>
                    <a:pt x="10425" y="19420"/>
                    <a:pt x="10304" y="19424"/>
                    <a:pt x="10183" y="19433"/>
                  </a:cubicBezTo>
                  <a:lnTo>
                    <a:pt x="10093" y="19438"/>
                  </a:lnTo>
                  <a:lnTo>
                    <a:pt x="10003" y="19440"/>
                  </a:lnTo>
                  <a:lnTo>
                    <a:pt x="9823" y="19442"/>
                  </a:lnTo>
                  <a:cubicBezTo>
                    <a:pt x="9783" y="19442"/>
                    <a:pt x="9744" y="19443"/>
                    <a:pt x="9703" y="19443"/>
                  </a:cubicBezTo>
                  <a:cubicBezTo>
                    <a:pt x="9683" y="19443"/>
                    <a:pt x="9663" y="19443"/>
                    <a:pt x="9643" y="19442"/>
                  </a:cubicBezTo>
                  <a:lnTo>
                    <a:pt x="9462" y="19438"/>
                  </a:lnTo>
                  <a:lnTo>
                    <a:pt x="9282" y="19431"/>
                  </a:lnTo>
                  <a:cubicBezTo>
                    <a:pt x="9254" y="19431"/>
                    <a:pt x="9223" y="19429"/>
                    <a:pt x="9192" y="19427"/>
                  </a:cubicBezTo>
                  <a:lnTo>
                    <a:pt x="9102" y="19420"/>
                  </a:lnTo>
                  <a:lnTo>
                    <a:pt x="8922" y="19407"/>
                  </a:lnTo>
                  <a:cubicBezTo>
                    <a:pt x="8862" y="19402"/>
                    <a:pt x="8803" y="19398"/>
                    <a:pt x="8744" y="19391"/>
                  </a:cubicBezTo>
                  <a:lnTo>
                    <a:pt x="8385" y="19347"/>
                  </a:lnTo>
                  <a:cubicBezTo>
                    <a:pt x="8267" y="19330"/>
                    <a:pt x="8148" y="19312"/>
                    <a:pt x="8029" y="19290"/>
                  </a:cubicBezTo>
                  <a:cubicBezTo>
                    <a:pt x="7792" y="19246"/>
                    <a:pt x="7557" y="19196"/>
                    <a:pt x="7324" y="19132"/>
                  </a:cubicBezTo>
                  <a:lnTo>
                    <a:pt x="7150" y="19088"/>
                  </a:lnTo>
                  <a:lnTo>
                    <a:pt x="7062" y="19064"/>
                  </a:lnTo>
                  <a:cubicBezTo>
                    <a:pt x="7034" y="19055"/>
                    <a:pt x="7005" y="19046"/>
                    <a:pt x="6977" y="19038"/>
                  </a:cubicBezTo>
                  <a:lnTo>
                    <a:pt x="6632" y="18928"/>
                  </a:lnTo>
                  <a:cubicBezTo>
                    <a:pt x="6574" y="18910"/>
                    <a:pt x="6519" y="18888"/>
                    <a:pt x="6462" y="18868"/>
                  </a:cubicBezTo>
                  <a:lnTo>
                    <a:pt x="6293" y="18805"/>
                  </a:lnTo>
                  <a:lnTo>
                    <a:pt x="6124" y="18741"/>
                  </a:lnTo>
                  <a:cubicBezTo>
                    <a:pt x="6069" y="18721"/>
                    <a:pt x="6014" y="18695"/>
                    <a:pt x="5959" y="18673"/>
                  </a:cubicBezTo>
                  <a:cubicBezTo>
                    <a:pt x="5847" y="18624"/>
                    <a:pt x="5737" y="18578"/>
                    <a:pt x="5627" y="18528"/>
                  </a:cubicBezTo>
                  <a:lnTo>
                    <a:pt x="5304" y="18367"/>
                  </a:lnTo>
                  <a:cubicBezTo>
                    <a:pt x="5194" y="18317"/>
                    <a:pt x="5091" y="18257"/>
                    <a:pt x="4988" y="18198"/>
                  </a:cubicBezTo>
                  <a:cubicBezTo>
                    <a:pt x="4882" y="18139"/>
                    <a:pt x="4774" y="18084"/>
                    <a:pt x="4676" y="18016"/>
                  </a:cubicBezTo>
                  <a:lnTo>
                    <a:pt x="4370" y="17824"/>
                  </a:lnTo>
                  <a:cubicBezTo>
                    <a:pt x="4269" y="17756"/>
                    <a:pt x="4172" y="17686"/>
                    <a:pt x="4073" y="17618"/>
                  </a:cubicBezTo>
                  <a:cubicBezTo>
                    <a:pt x="3682" y="17337"/>
                    <a:pt x="3313" y="17027"/>
                    <a:pt x="2970" y="16690"/>
                  </a:cubicBezTo>
                  <a:lnTo>
                    <a:pt x="2840" y="16565"/>
                  </a:lnTo>
                  <a:lnTo>
                    <a:pt x="2717" y="16433"/>
                  </a:lnTo>
                  <a:lnTo>
                    <a:pt x="2594" y="16301"/>
                  </a:lnTo>
                  <a:cubicBezTo>
                    <a:pt x="2553" y="16257"/>
                    <a:pt x="2511" y="16216"/>
                    <a:pt x="2471" y="16167"/>
                  </a:cubicBezTo>
                  <a:lnTo>
                    <a:pt x="2240" y="15893"/>
                  </a:lnTo>
                  <a:lnTo>
                    <a:pt x="2181" y="15824"/>
                  </a:lnTo>
                  <a:lnTo>
                    <a:pt x="2126" y="15752"/>
                  </a:lnTo>
                  <a:lnTo>
                    <a:pt x="2016" y="15609"/>
                  </a:lnTo>
                  <a:lnTo>
                    <a:pt x="1906" y="15466"/>
                  </a:lnTo>
                  <a:lnTo>
                    <a:pt x="1880" y="15429"/>
                  </a:lnTo>
                  <a:lnTo>
                    <a:pt x="1854" y="15391"/>
                  </a:lnTo>
                  <a:lnTo>
                    <a:pt x="1803" y="15319"/>
                  </a:lnTo>
                  <a:lnTo>
                    <a:pt x="1599" y="15020"/>
                  </a:lnTo>
                  <a:lnTo>
                    <a:pt x="1412" y="14712"/>
                  </a:lnTo>
                  <a:cubicBezTo>
                    <a:pt x="1381" y="14662"/>
                    <a:pt x="1346" y="14611"/>
                    <a:pt x="1317" y="14559"/>
                  </a:cubicBezTo>
                  <a:lnTo>
                    <a:pt x="1232" y="14400"/>
                  </a:lnTo>
                  <a:lnTo>
                    <a:pt x="1146" y="14240"/>
                  </a:lnTo>
                  <a:cubicBezTo>
                    <a:pt x="1117" y="14187"/>
                    <a:pt x="1089" y="14137"/>
                    <a:pt x="1062" y="14082"/>
                  </a:cubicBezTo>
                  <a:lnTo>
                    <a:pt x="906" y="13756"/>
                  </a:lnTo>
                  <a:cubicBezTo>
                    <a:pt x="893" y="13728"/>
                    <a:pt x="880" y="13701"/>
                    <a:pt x="869" y="13673"/>
                  </a:cubicBezTo>
                  <a:lnTo>
                    <a:pt x="834" y="13592"/>
                  </a:lnTo>
                  <a:lnTo>
                    <a:pt x="764" y="13424"/>
                  </a:lnTo>
                  <a:lnTo>
                    <a:pt x="693" y="13257"/>
                  </a:lnTo>
                  <a:cubicBezTo>
                    <a:pt x="682" y="13231"/>
                    <a:pt x="671" y="13200"/>
                    <a:pt x="662" y="13174"/>
                  </a:cubicBezTo>
                  <a:lnTo>
                    <a:pt x="632" y="13088"/>
                  </a:lnTo>
                  <a:lnTo>
                    <a:pt x="509" y="12750"/>
                  </a:lnTo>
                  <a:lnTo>
                    <a:pt x="405" y="12405"/>
                  </a:lnTo>
                  <a:cubicBezTo>
                    <a:pt x="368" y="12290"/>
                    <a:pt x="342" y="12172"/>
                    <a:pt x="313" y="12055"/>
                  </a:cubicBezTo>
                  <a:lnTo>
                    <a:pt x="269" y="11882"/>
                  </a:lnTo>
                  <a:cubicBezTo>
                    <a:pt x="262" y="11851"/>
                    <a:pt x="254" y="11822"/>
                    <a:pt x="247" y="11794"/>
                  </a:cubicBezTo>
                  <a:lnTo>
                    <a:pt x="229" y="11704"/>
                  </a:lnTo>
                  <a:lnTo>
                    <a:pt x="161" y="11350"/>
                  </a:lnTo>
                  <a:cubicBezTo>
                    <a:pt x="142" y="11231"/>
                    <a:pt x="128" y="11112"/>
                    <a:pt x="111" y="10994"/>
                  </a:cubicBezTo>
                  <a:cubicBezTo>
                    <a:pt x="102" y="10934"/>
                    <a:pt x="91" y="10875"/>
                    <a:pt x="87" y="10816"/>
                  </a:cubicBezTo>
                  <a:lnTo>
                    <a:pt x="71" y="10636"/>
                  </a:lnTo>
                  <a:lnTo>
                    <a:pt x="54" y="10455"/>
                  </a:lnTo>
                  <a:lnTo>
                    <a:pt x="47" y="10365"/>
                  </a:lnTo>
                  <a:cubicBezTo>
                    <a:pt x="43" y="10337"/>
                    <a:pt x="43" y="10306"/>
                    <a:pt x="43" y="10275"/>
                  </a:cubicBezTo>
                  <a:lnTo>
                    <a:pt x="29" y="9915"/>
                  </a:lnTo>
                  <a:cubicBezTo>
                    <a:pt x="25" y="9855"/>
                    <a:pt x="29" y="9796"/>
                    <a:pt x="29" y="9734"/>
                  </a:cubicBezTo>
                  <a:lnTo>
                    <a:pt x="32" y="9554"/>
                  </a:lnTo>
                  <a:lnTo>
                    <a:pt x="34" y="9374"/>
                  </a:lnTo>
                  <a:lnTo>
                    <a:pt x="45" y="9194"/>
                  </a:lnTo>
                  <a:lnTo>
                    <a:pt x="58" y="9014"/>
                  </a:lnTo>
                  <a:lnTo>
                    <a:pt x="62" y="8926"/>
                  </a:lnTo>
                  <a:cubicBezTo>
                    <a:pt x="65" y="8895"/>
                    <a:pt x="67" y="8864"/>
                    <a:pt x="71" y="8836"/>
                  </a:cubicBezTo>
                  <a:lnTo>
                    <a:pt x="113" y="8477"/>
                  </a:lnTo>
                  <a:lnTo>
                    <a:pt x="124" y="8387"/>
                  </a:lnTo>
                  <a:lnTo>
                    <a:pt x="139" y="8299"/>
                  </a:lnTo>
                  <a:lnTo>
                    <a:pt x="168" y="8121"/>
                  </a:lnTo>
                  <a:cubicBezTo>
                    <a:pt x="203" y="7882"/>
                    <a:pt x="262" y="7651"/>
                    <a:pt x="313" y="7416"/>
                  </a:cubicBezTo>
                  <a:cubicBezTo>
                    <a:pt x="775" y="5532"/>
                    <a:pt x="1790" y="3833"/>
                    <a:pt x="3225" y="2532"/>
                  </a:cubicBezTo>
                  <a:cubicBezTo>
                    <a:pt x="3581" y="2209"/>
                    <a:pt x="3961" y="1913"/>
                    <a:pt x="4363" y="1649"/>
                  </a:cubicBezTo>
                  <a:lnTo>
                    <a:pt x="4513" y="1548"/>
                  </a:lnTo>
                  <a:cubicBezTo>
                    <a:pt x="4563" y="1515"/>
                    <a:pt x="4616" y="1484"/>
                    <a:pt x="4667" y="1453"/>
                  </a:cubicBezTo>
                  <a:lnTo>
                    <a:pt x="4821" y="1361"/>
                  </a:lnTo>
                  <a:lnTo>
                    <a:pt x="4898" y="1313"/>
                  </a:lnTo>
                  <a:cubicBezTo>
                    <a:pt x="4924" y="1297"/>
                    <a:pt x="4950" y="1284"/>
                    <a:pt x="4977" y="1271"/>
                  </a:cubicBezTo>
                  <a:lnTo>
                    <a:pt x="5295" y="1097"/>
                  </a:lnTo>
                  <a:lnTo>
                    <a:pt x="5618" y="939"/>
                  </a:lnTo>
                  <a:cubicBezTo>
                    <a:pt x="6491" y="528"/>
                    <a:pt x="7418" y="251"/>
                    <a:pt x="8372" y="115"/>
                  </a:cubicBezTo>
                  <a:cubicBezTo>
                    <a:pt x="8835" y="49"/>
                    <a:pt x="9302" y="14"/>
                    <a:pt x="9769" y="14"/>
                  </a:cubicBezTo>
                  <a:cubicBezTo>
                    <a:pt x="9783" y="14"/>
                    <a:pt x="9798" y="14"/>
                    <a:pt x="9812" y="14"/>
                  </a:cubicBezTo>
                  <a:lnTo>
                    <a:pt x="10172" y="25"/>
                  </a:lnTo>
                  <a:cubicBezTo>
                    <a:pt x="10232" y="25"/>
                    <a:pt x="10291" y="29"/>
                    <a:pt x="10352" y="33"/>
                  </a:cubicBezTo>
                  <a:lnTo>
                    <a:pt x="10533" y="47"/>
                  </a:lnTo>
                  <a:lnTo>
                    <a:pt x="10621" y="53"/>
                  </a:lnTo>
                  <a:cubicBezTo>
                    <a:pt x="10651" y="55"/>
                    <a:pt x="10682" y="58"/>
                    <a:pt x="10711" y="62"/>
                  </a:cubicBezTo>
                  <a:lnTo>
                    <a:pt x="10891" y="84"/>
                  </a:lnTo>
                  <a:lnTo>
                    <a:pt x="11069" y="106"/>
                  </a:lnTo>
                  <a:cubicBezTo>
                    <a:pt x="11128" y="113"/>
                    <a:pt x="11190" y="121"/>
                    <a:pt x="11249" y="130"/>
                  </a:cubicBezTo>
                  <a:cubicBezTo>
                    <a:pt x="11486" y="170"/>
                    <a:pt x="11722" y="216"/>
                    <a:pt x="11957" y="271"/>
                  </a:cubicBezTo>
                  <a:lnTo>
                    <a:pt x="12306" y="361"/>
                  </a:lnTo>
                  <a:lnTo>
                    <a:pt x="12392" y="383"/>
                  </a:lnTo>
                  <a:lnTo>
                    <a:pt x="12436" y="394"/>
                  </a:lnTo>
                  <a:lnTo>
                    <a:pt x="12480" y="409"/>
                  </a:lnTo>
                  <a:lnTo>
                    <a:pt x="12651" y="464"/>
                  </a:lnTo>
                  <a:lnTo>
                    <a:pt x="12823" y="519"/>
                  </a:lnTo>
                  <a:lnTo>
                    <a:pt x="12911" y="546"/>
                  </a:lnTo>
                  <a:cubicBezTo>
                    <a:pt x="12937" y="557"/>
                    <a:pt x="12968" y="565"/>
                    <a:pt x="12994" y="576"/>
                  </a:cubicBezTo>
                  <a:lnTo>
                    <a:pt x="13333" y="702"/>
                  </a:lnTo>
                  <a:cubicBezTo>
                    <a:pt x="13390" y="721"/>
                    <a:pt x="13445" y="748"/>
                    <a:pt x="13500" y="772"/>
                  </a:cubicBezTo>
                  <a:lnTo>
                    <a:pt x="13664" y="842"/>
                  </a:lnTo>
                  <a:lnTo>
                    <a:pt x="13829" y="915"/>
                  </a:lnTo>
                  <a:cubicBezTo>
                    <a:pt x="13884" y="939"/>
                    <a:pt x="13937" y="968"/>
                    <a:pt x="13992" y="994"/>
                  </a:cubicBezTo>
                  <a:cubicBezTo>
                    <a:pt x="14425" y="1200"/>
                    <a:pt x="14842" y="1442"/>
                    <a:pt x="15240" y="1715"/>
                  </a:cubicBezTo>
                  <a:lnTo>
                    <a:pt x="15535" y="1921"/>
                  </a:lnTo>
                  <a:lnTo>
                    <a:pt x="15818" y="2143"/>
                  </a:lnTo>
                  <a:cubicBezTo>
                    <a:pt x="15915" y="2216"/>
                    <a:pt x="16003" y="2297"/>
                    <a:pt x="16095" y="2374"/>
                  </a:cubicBezTo>
                  <a:lnTo>
                    <a:pt x="16231" y="2493"/>
                  </a:lnTo>
                  <a:cubicBezTo>
                    <a:pt x="16253" y="2513"/>
                    <a:pt x="16278" y="2532"/>
                    <a:pt x="16300" y="2552"/>
                  </a:cubicBezTo>
                  <a:lnTo>
                    <a:pt x="16366" y="2616"/>
                  </a:lnTo>
                  <a:lnTo>
                    <a:pt x="16625" y="2864"/>
                  </a:lnTo>
                  <a:cubicBezTo>
                    <a:pt x="16708" y="2950"/>
                    <a:pt x="16790" y="3040"/>
                    <a:pt x="16871" y="3128"/>
                  </a:cubicBezTo>
                  <a:cubicBezTo>
                    <a:pt x="16913" y="3172"/>
                    <a:pt x="16955" y="3214"/>
                    <a:pt x="16994" y="3260"/>
                  </a:cubicBezTo>
                  <a:lnTo>
                    <a:pt x="17113" y="3396"/>
                  </a:lnTo>
                  <a:lnTo>
                    <a:pt x="17229" y="3535"/>
                  </a:lnTo>
                  <a:cubicBezTo>
                    <a:pt x="17267" y="3581"/>
                    <a:pt x="17306" y="3625"/>
                    <a:pt x="17341" y="3675"/>
                  </a:cubicBezTo>
                  <a:lnTo>
                    <a:pt x="17561" y="3961"/>
                  </a:lnTo>
                  <a:cubicBezTo>
                    <a:pt x="17581" y="3985"/>
                    <a:pt x="17601" y="4009"/>
                    <a:pt x="17616" y="4033"/>
                  </a:cubicBezTo>
                  <a:lnTo>
                    <a:pt x="17669" y="4108"/>
                  </a:lnTo>
                  <a:lnTo>
                    <a:pt x="17770" y="4258"/>
                  </a:lnTo>
                  <a:lnTo>
                    <a:pt x="17873" y="4405"/>
                  </a:lnTo>
                  <a:cubicBezTo>
                    <a:pt x="17891" y="4431"/>
                    <a:pt x="17906" y="4455"/>
                    <a:pt x="17922" y="4482"/>
                  </a:cubicBezTo>
                  <a:lnTo>
                    <a:pt x="17968" y="4559"/>
                  </a:lnTo>
                  <a:lnTo>
                    <a:pt x="18157" y="4866"/>
                  </a:lnTo>
                  <a:lnTo>
                    <a:pt x="17970" y="4559"/>
                  </a:lnTo>
                  <a:lnTo>
                    <a:pt x="17924" y="4482"/>
                  </a:lnTo>
                  <a:cubicBezTo>
                    <a:pt x="17908" y="4455"/>
                    <a:pt x="17893" y="4429"/>
                    <a:pt x="17875" y="4405"/>
                  </a:cubicBezTo>
                  <a:lnTo>
                    <a:pt x="17772" y="4255"/>
                  </a:lnTo>
                  <a:lnTo>
                    <a:pt x="17671" y="4108"/>
                  </a:lnTo>
                  <a:lnTo>
                    <a:pt x="17620" y="4033"/>
                  </a:lnTo>
                  <a:cubicBezTo>
                    <a:pt x="17603" y="4007"/>
                    <a:pt x="17583" y="3985"/>
                    <a:pt x="17566" y="3961"/>
                  </a:cubicBezTo>
                  <a:lnTo>
                    <a:pt x="17346" y="3673"/>
                  </a:lnTo>
                  <a:cubicBezTo>
                    <a:pt x="17311" y="3625"/>
                    <a:pt x="17271" y="3578"/>
                    <a:pt x="17234" y="3532"/>
                  </a:cubicBezTo>
                  <a:lnTo>
                    <a:pt x="17117" y="3396"/>
                  </a:lnTo>
                  <a:lnTo>
                    <a:pt x="17001" y="3258"/>
                  </a:lnTo>
                  <a:cubicBezTo>
                    <a:pt x="16959" y="3211"/>
                    <a:pt x="16919" y="3170"/>
                    <a:pt x="16878" y="3126"/>
                  </a:cubicBezTo>
                  <a:cubicBezTo>
                    <a:pt x="16794" y="3038"/>
                    <a:pt x="16715" y="2948"/>
                    <a:pt x="16629" y="2862"/>
                  </a:cubicBezTo>
                  <a:lnTo>
                    <a:pt x="16370" y="2611"/>
                  </a:lnTo>
                  <a:lnTo>
                    <a:pt x="16306" y="2550"/>
                  </a:lnTo>
                  <a:cubicBezTo>
                    <a:pt x="16284" y="2528"/>
                    <a:pt x="16260" y="2508"/>
                    <a:pt x="16238" y="2488"/>
                  </a:cubicBezTo>
                  <a:lnTo>
                    <a:pt x="16100" y="2370"/>
                  </a:lnTo>
                  <a:cubicBezTo>
                    <a:pt x="16009" y="2293"/>
                    <a:pt x="15919" y="2211"/>
                    <a:pt x="15823" y="2139"/>
                  </a:cubicBezTo>
                  <a:lnTo>
                    <a:pt x="15539" y="1915"/>
                  </a:lnTo>
                  <a:lnTo>
                    <a:pt x="15245" y="1708"/>
                  </a:lnTo>
                  <a:cubicBezTo>
                    <a:pt x="14847" y="1433"/>
                    <a:pt x="14429" y="1192"/>
                    <a:pt x="13996" y="983"/>
                  </a:cubicBezTo>
                  <a:cubicBezTo>
                    <a:pt x="13941" y="957"/>
                    <a:pt x="13889" y="930"/>
                    <a:pt x="13834" y="904"/>
                  </a:cubicBezTo>
                  <a:lnTo>
                    <a:pt x="13669" y="831"/>
                  </a:lnTo>
                  <a:lnTo>
                    <a:pt x="13504" y="761"/>
                  </a:lnTo>
                  <a:cubicBezTo>
                    <a:pt x="13449" y="737"/>
                    <a:pt x="13394" y="710"/>
                    <a:pt x="13337" y="691"/>
                  </a:cubicBezTo>
                  <a:lnTo>
                    <a:pt x="12999" y="565"/>
                  </a:lnTo>
                  <a:cubicBezTo>
                    <a:pt x="12970" y="554"/>
                    <a:pt x="12941" y="543"/>
                    <a:pt x="12913" y="535"/>
                  </a:cubicBezTo>
                  <a:lnTo>
                    <a:pt x="12827" y="506"/>
                  </a:lnTo>
                  <a:lnTo>
                    <a:pt x="12656" y="451"/>
                  </a:lnTo>
                  <a:lnTo>
                    <a:pt x="12482" y="396"/>
                  </a:lnTo>
                  <a:lnTo>
                    <a:pt x="12440" y="383"/>
                  </a:lnTo>
                  <a:lnTo>
                    <a:pt x="12396" y="372"/>
                  </a:lnTo>
                  <a:lnTo>
                    <a:pt x="12308" y="350"/>
                  </a:lnTo>
                  <a:lnTo>
                    <a:pt x="11959" y="258"/>
                  </a:lnTo>
                  <a:cubicBezTo>
                    <a:pt x="11724" y="203"/>
                    <a:pt x="11489" y="157"/>
                    <a:pt x="11249" y="119"/>
                  </a:cubicBezTo>
                  <a:cubicBezTo>
                    <a:pt x="11190" y="108"/>
                    <a:pt x="11130" y="99"/>
                    <a:pt x="11071" y="93"/>
                  </a:cubicBezTo>
                  <a:lnTo>
                    <a:pt x="10891" y="71"/>
                  </a:lnTo>
                  <a:lnTo>
                    <a:pt x="10713" y="49"/>
                  </a:lnTo>
                  <a:cubicBezTo>
                    <a:pt x="10682" y="44"/>
                    <a:pt x="10654" y="42"/>
                    <a:pt x="10623" y="40"/>
                  </a:cubicBezTo>
                  <a:lnTo>
                    <a:pt x="10533" y="33"/>
                  </a:lnTo>
                  <a:lnTo>
                    <a:pt x="10352" y="20"/>
                  </a:lnTo>
                  <a:cubicBezTo>
                    <a:pt x="10293" y="16"/>
                    <a:pt x="10232" y="9"/>
                    <a:pt x="10172" y="9"/>
                  </a:cubicBezTo>
                  <a:lnTo>
                    <a:pt x="9812" y="1"/>
                  </a:lnTo>
                  <a:cubicBezTo>
                    <a:pt x="9797" y="0"/>
                    <a:pt x="9782" y="0"/>
                    <a:pt x="97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8" name="Google Shape;7978;p55"/>
            <p:cNvSpPr/>
            <p:nvPr/>
          </p:nvSpPr>
          <p:spPr>
            <a:xfrm>
              <a:off x="3450100" y="3903550"/>
              <a:ext cx="151300" cy="27950"/>
            </a:xfrm>
            <a:custGeom>
              <a:avLst/>
              <a:gdLst/>
              <a:ahLst/>
              <a:cxnLst/>
              <a:rect l="l" t="t" r="r" b="b"/>
              <a:pathLst>
                <a:path w="6052" h="1118" extrusionOk="0">
                  <a:moveTo>
                    <a:pt x="6051" y="1"/>
                  </a:moveTo>
                  <a:lnTo>
                    <a:pt x="5295" y="133"/>
                  </a:lnTo>
                  <a:lnTo>
                    <a:pt x="4537" y="269"/>
                  </a:lnTo>
                  <a:lnTo>
                    <a:pt x="3025" y="546"/>
                  </a:lnTo>
                  <a:lnTo>
                    <a:pt x="1513" y="827"/>
                  </a:lnTo>
                  <a:lnTo>
                    <a:pt x="757" y="972"/>
                  </a:lnTo>
                  <a:lnTo>
                    <a:pt x="1" y="1117"/>
                  </a:lnTo>
                  <a:lnTo>
                    <a:pt x="1" y="1117"/>
                  </a:lnTo>
                  <a:lnTo>
                    <a:pt x="759" y="983"/>
                  </a:lnTo>
                  <a:lnTo>
                    <a:pt x="1515" y="847"/>
                  </a:lnTo>
                  <a:lnTo>
                    <a:pt x="3029" y="570"/>
                  </a:lnTo>
                  <a:lnTo>
                    <a:pt x="4541" y="289"/>
                  </a:lnTo>
                  <a:lnTo>
                    <a:pt x="5297" y="146"/>
                  </a:lnTo>
                  <a:lnTo>
                    <a:pt x="60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9" name="Google Shape;7979;p55"/>
            <p:cNvSpPr/>
            <p:nvPr/>
          </p:nvSpPr>
          <p:spPr>
            <a:xfrm>
              <a:off x="3366525" y="3788825"/>
              <a:ext cx="72450" cy="137225"/>
            </a:xfrm>
            <a:custGeom>
              <a:avLst/>
              <a:gdLst/>
              <a:ahLst/>
              <a:cxnLst/>
              <a:rect l="l" t="t" r="r" b="b"/>
              <a:pathLst>
                <a:path w="2898" h="5489" extrusionOk="0">
                  <a:moveTo>
                    <a:pt x="1" y="1"/>
                  </a:moveTo>
                  <a:lnTo>
                    <a:pt x="359" y="689"/>
                  </a:lnTo>
                  <a:lnTo>
                    <a:pt x="717" y="1377"/>
                  </a:lnTo>
                  <a:lnTo>
                    <a:pt x="1438" y="2750"/>
                  </a:lnTo>
                  <a:lnTo>
                    <a:pt x="2166" y="4122"/>
                  </a:lnTo>
                  <a:lnTo>
                    <a:pt x="2530" y="4805"/>
                  </a:lnTo>
                  <a:lnTo>
                    <a:pt x="2897" y="5489"/>
                  </a:lnTo>
                  <a:lnTo>
                    <a:pt x="2539" y="4801"/>
                  </a:lnTo>
                  <a:lnTo>
                    <a:pt x="2181" y="4113"/>
                  </a:lnTo>
                  <a:lnTo>
                    <a:pt x="1460" y="2739"/>
                  </a:lnTo>
                  <a:lnTo>
                    <a:pt x="733" y="1368"/>
                  </a:lnTo>
                  <a:lnTo>
                    <a:pt x="368" y="6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0" name="Google Shape;7980;p55"/>
            <p:cNvSpPr/>
            <p:nvPr/>
          </p:nvSpPr>
          <p:spPr>
            <a:xfrm>
              <a:off x="3316100" y="3821800"/>
              <a:ext cx="96225" cy="121350"/>
            </a:xfrm>
            <a:custGeom>
              <a:avLst/>
              <a:gdLst/>
              <a:ahLst/>
              <a:cxnLst/>
              <a:rect l="l" t="t" r="r" b="b"/>
              <a:pathLst>
                <a:path w="3849" h="4854" extrusionOk="0">
                  <a:moveTo>
                    <a:pt x="0" y="1"/>
                  </a:moveTo>
                  <a:lnTo>
                    <a:pt x="477" y="609"/>
                  </a:lnTo>
                  <a:lnTo>
                    <a:pt x="956" y="1220"/>
                  </a:lnTo>
                  <a:lnTo>
                    <a:pt x="1914" y="2436"/>
                  </a:lnTo>
                  <a:lnTo>
                    <a:pt x="2879" y="3647"/>
                  </a:lnTo>
                  <a:lnTo>
                    <a:pt x="3363" y="4251"/>
                  </a:lnTo>
                  <a:lnTo>
                    <a:pt x="3849" y="4853"/>
                  </a:lnTo>
                  <a:lnTo>
                    <a:pt x="3372" y="4244"/>
                  </a:lnTo>
                  <a:lnTo>
                    <a:pt x="2895" y="3633"/>
                  </a:lnTo>
                  <a:lnTo>
                    <a:pt x="1934" y="2420"/>
                  </a:lnTo>
                  <a:lnTo>
                    <a:pt x="969" y="1207"/>
                  </a:lnTo>
                  <a:lnTo>
                    <a:pt x="486" y="6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1" name="Google Shape;7981;p55"/>
            <p:cNvSpPr/>
            <p:nvPr/>
          </p:nvSpPr>
          <p:spPr>
            <a:xfrm>
              <a:off x="3334450" y="3952400"/>
              <a:ext cx="80250" cy="135800"/>
            </a:xfrm>
            <a:custGeom>
              <a:avLst/>
              <a:gdLst/>
              <a:ahLst/>
              <a:cxnLst/>
              <a:rect l="l" t="t" r="r" b="b"/>
              <a:pathLst>
                <a:path w="3210" h="5432" extrusionOk="0">
                  <a:moveTo>
                    <a:pt x="3209" y="1"/>
                  </a:moveTo>
                  <a:lnTo>
                    <a:pt x="2802" y="678"/>
                  </a:lnTo>
                  <a:lnTo>
                    <a:pt x="2398" y="1354"/>
                  </a:lnTo>
                  <a:lnTo>
                    <a:pt x="1594" y="2710"/>
                  </a:lnTo>
                  <a:lnTo>
                    <a:pt x="796" y="4069"/>
                  </a:lnTo>
                  <a:lnTo>
                    <a:pt x="398" y="4750"/>
                  </a:lnTo>
                  <a:lnTo>
                    <a:pt x="0" y="5431"/>
                  </a:lnTo>
                  <a:lnTo>
                    <a:pt x="407" y="4757"/>
                  </a:lnTo>
                  <a:lnTo>
                    <a:pt x="811" y="4080"/>
                  </a:lnTo>
                  <a:lnTo>
                    <a:pt x="1616" y="2724"/>
                  </a:lnTo>
                  <a:lnTo>
                    <a:pt x="2413" y="1363"/>
                  </a:lnTo>
                  <a:lnTo>
                    <a:pt x="2813" y="684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2" name="Google Shape;7982;p55"/>
            <p:cNvSpPr/>
            <p:nvPr/>
          </p:nvSpPr>
          <p:spPr>
            <a:xfrm>
              <a:off x="3388950" y="3967900"/>
              <a:ext cx="53275" cy="146125"/>
            </a:xfrm>
            <a:custGeom>
              <a:avLst/>
              <a:gdLst/>
              <a:ahLst/>
              <a:cxnLst/>
              <a:rect l="l" t="t" r="r" b="b"/>
              <a:pathLst>
                <a:path w="2131" h="5845" extrusionOk="0">
                  <a:moveTo>
                    <a:pt x="2130" y="0"/>
                  </a:moveTo>
                  <a:lnTo>
                    <a:pt x="1858" y="728"/>
                  </a:lnTo>
                  <a:lnTo>
                    <a:pt x="1589" y="1458"/>
                  </a:lnTo>
                  <a:lnTo>
                    <a:pt x="1053" y="2919"/>
                  </a:lnTo>
                  <a:lnTo>
                    <a:pt x="524" y="4381"/>
                  </a:lnTo>
                  <a:lnTo>
                    <a:pt x="260" y="5112"/>
                  </a:lnTo>
                  <a:lnTo>
                    <a:pt x="0" y="5844"/>
                  </a:lnTo>
                  <a:lnTo>
                    <a:pt x="271" y="5117"/>
                  </a:lnTo>
                  <a:lnTo>
                    <a:pt x="541" y="4387"/>
                  </a:lnTo>
                  <a:lnTo>
                    <a:pt x="1077" y="2926"/>
                  </a:lnTo>
                  <a:lnTo>
                    <a:pt x="1607" y="1464"/>
                  </a:lnTo>
                  <a:lnTo>
                    <a:pt x="1869" y="732"/>
                  </a:lnTo>
                  <a:lnTo>
                    <a:pt x="21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3" name="Google Shape;7983;p55"/>
            <p:cNvSpPr/>
            <p:nvPr/>
          </p:nvSpPr>
          <p:spPr>
            <a:xfrm>
              <a:off x="3452250" y="3960975"/>
              <a:ext cx="154150" cy="2650"/>
            </a:xfrm>
            <a:custGeom>
              <a:avLst/>
              <a:gdLst/>
              <a:ahLst/>
              <a:cxnLst/>
              <a:rect l="l" t="t" r="r" b="b"/>
              <a:pathLst>
                <a:path w="6166" h="106" extrusionOk="0">
                  <a:moveTo>
                    <a:pt x="0" y="0"/>
                  </a:moveTo>
                  <a:lnTo>
                    <a:pt x="770" y="20"/>
                  </a:lnTo>
                  <a:lnTo>
                    <a:pt x="1541" y="36"/>
                  </a:lnTo>
                  <a:lnTo>
                    <a:pt x="3084" y="64"/>
                  </a:lnTo>
                  <a:lnTo>
                    <a:pt x="4624" y="88"/>
                  </a:lnTo>
                  <a:lnTo>
                    <a:pt x="5396" y="97"/>
                  </a:lnTo>
                  <a:lnTo>
                    <a:pt x="6165" y="106"/>
                  </a:lnTo>
                  <a:lnTo>
                    <a:pt x="5396" y="86"/>
                  </a:lnTo>
                  <a:lnTo>
                    <a:pt x="4624" y="69"/>
                  </a:lnTo>
                  <a:lnTo>
                    <a:pt x="3084" y="40"/>
                  </a:lnTo>
                  <a:lnTo>
                    <a:pt x="1541" y="18"/>
                  </a:lnTo>
                  <a:lnTo>
                    <a:pt x="772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4" name="Google Shape;7984;p55"/>
            <p:cNvSpPr/>
            <p:nvPr/>
          </p:nvSpPr>
          <p:spPr>
            <a:xfrm>
              <a:off x="3405875" y="3748275"/>
              <a:ext cx="234850" cy="403800"/>
            </a:xfrm>
            <a:custGeom>
              <a:avLst/>
              <a:gdLst/>
              <a:ahLst/>
              <a:cxnLst/>
              <a:rect l="l" t="t" r="r" b="b"/>
              <a:pathLst>
                <a:path w="9394" h="16152" extrusionOk="0">
                  <a:moveTo>
                    <a:pt x="2998" y="1"/>
                  </a:moveTo>
                  <a:lnTo>
                    <a:pt x="2998" y="1"/>
                  </a:lnTo>
                  <a:cubicBezTo>
                    <a:pt x="4014" y="240"/>
                    <a:pt x="4974" y="669"/>
                    <a:pt x="5831" y="1267"/>
                  </a:cubicBezTo>
                  <a:cubicBezTo>
                    <a:pt x="6684" y="1865"/>
                    <a:pt x="7416" y="2621"/>
                    <a:pt x="7985" y="3495"/>
                  </a:cubicBezTo>
                  <a:cubicBezTo>
                    <a:pt x="8552" y="4370"/>
                    <a:pt x="8952" y="5344"/>
                    <a:pt x="9159" y="6363"/>
                  </a:cubicBezTo>
                  <a:cubicBezTo>
                    <a:pt x="9365" y="7388"/>
                    <a:pt x="9369" y="8438"/>
                    <a:pt x="9174" y="9462"/>
                  </a:cubicBezTo>
                  <a:lnTo>
                    <a:pt x="9167" y="9511"/>
                  </a:lnTo>
                  <a:cubicBezTo>
                    <a:pt x="9163" y="9526"/>
                    <a:pt x="9161" y="9541"/>
                    <a:pt x="9156" y="9559"/>
                  </a:cubicBezTo>
                  <a:lnTo>
                    <a:pt x="9137" y="9654"/>
                  </a:lnTo>
                  <a:lnTo>
                    <a:pt x="9093" y="9845"/>
                  </a:lnTo>
                  <a:cubicBezTo>
                    <a:pt x="9086" y="9876"/>
                    <a:pt x="9079" y="9906"/>
                    <a:pt x="9073" y="9939"/>
                  </a:cubicBezTo>
                  <a:lnTo>
                    <a:pt x="9046" y="10032"/>
                  </a:lnTo>
                  <a:lnTo>
                    <a:pt x="8994" y="10221"/>
                  </a:lnTo>
                  <a:cubicBezTo>
                    <a:pt x="8961" y="10346"/>
                    <a:pt x="8919" y="10469"/>
                    <a:pt x="8879" y="10592"/>
                  </a:cubicBezTo>
                  <a:lnTo>
                    <a:pt x="8849" y="10684"/>
                  </a:lnTo>
                  <a:lnTo>
                    <a:pt x="8816" y="10777"/>
                  </a:lnTo>
                  <a:lnTo>
                    <a:pt x="8745" y="10959"/>
                  </a:lnTo>
                  <a:cubicBezTo>
                    <a:pt x="8556" y="11443"/>
                    <a:pt x="8321" y="11908"/>
                    <a:pt x="8042" y="12346"/>
                  </a:cubicBezTo>
                  <a:cubicBezTo>
                    <a:pt x="7482" y="13227"/>
                    <a:pt x="6759" y="13990"/>
                    <a:pt x="5912" y="14599"/>
                  </a:cubicBezTo>
                  <a:cubicBezTo>
                    <a:pt x="4529" y="15606"/>
                    <a:pt x="2820" y="16148"/>
                    <a:pt x="1111" y="16148"/>
                  </a:cubicBezTo>
                  <a:cubicBezTo>
                    <a:pt x="740" y="16148"/>
                    <a:pt x="370" y="16123"/>
                    <a:pt x="3" y="16071"/>
                  </a:cubicBezTo>
                  <a:lnTo>
                    <a:pt x="0" y="16071"/>
                  </a:lnTo>
                  <a:cubicBezTo>
                    <a:pt x="383" y="16125"/>
                    <a:pt x="766" y="16151"/>
                    <a:pt x="1145" y="16151"/>
                  </a:cubicBezTo>
                  <a:cubicBezTo>
                    <a:pt x="3919" y="16151"/>
                    <a:pt x="6540" y="14740"/>
                    <a:pt x="8057" y="12357"/>
                  </a:cubicBezTo>
                  <a:cubicBezTo>
                    <a:pt x="8337" y="11917"/>
                    <a:pt x="8574" y="11453"/>
                    <a:pt x="8765" y="10968"/>
                  </a:cubicBezTo>
                  <a:lnTo>
                    <a:pt x="8833" y="10783"/>
                  </a:lnTo>
                  <a:lnTo>
                    <a:pt x="8868" y="10693"/>
                  </a:lnTo>
                  <a:lnTo>
                    <a:pt x="8899" y="10601"/>
                  </a:lnTo>
                  <a:cubicBezTo>
                    <a:pt x="8939" y="10475"/>
                    <a:pt x="8983" y="10352"/>
                    <a:pt x="9016" y="10227"/>
                  </a:cubicBezTo>
                  <a:lnTo>
                    <a:pt x="9066" y="10038"/>
                  </a:lnTo>
                  <a:lnTo>
                    <a:pt x="9095" y="9944"/>
                  </a:lnTo>
                  <a:cubicBezTo>
                    <a:pt x="9101" y="9913"/>
                    <a:pt x="9108" y="9880"/>
                    <a:pt x="9117" y="9849"/>
                  </a:cubicBezTo>
                  <a:lnTo>
                    <a:pt x="9159" y="9658"/>
                  </a:lnTo>
                  <a:lnTo>
                    <a:pt x="9180" y="9563"/>
                  </a:lnTo>
                  <a:cubicBezTo>
                    <a:pt x="9183" y="9548"/>
                    <a:pt x="9187" y="9530"/>
                    <a:pt x="9189" y="9515"/>
                  </a:cubicBezTo>
                  <a:lnTo>
                    <a:pt x="9198" y="9467"/>
                  </a:lnTo>
                  <a:cubicBezTo>
                    <a:pt x="9394" y="8440"/>
                    <a:pt x="9387" y="7385"/>
                    <a:pt x="9178" y="6361"/>
                  </a:cubicBezTo>
                  <a:cubicBezTo>
                    <a:pt x="8970" y="5337"/>
                    <a:pt x="8567" y="4363"/>
                    <a:pt x="7998" y="3487"/>
                  </a:cubicBezTo>
                  <a:cubicBezTo>
                    <a:pt x="7427" y="2612"/>
                    <a:pt x="6695" y="1854"/>
                    <a:pt x="5838" y="1256"/>
                  </a:cubicBezTo>
                  <a:cubicBezTo>
                    <a:pt x="4978" y="662"/>
                    <a:pt x="4016" y="236"/>
                    <a:pt x="29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5" name="Google Shape;7985;p55"/>
            <p:cNvSpPr/>
            <p:nvPr/>
          </p:nvSpPr>
          <p:spPr>
            <a:xfrm>
              <a:off x="2687100" y="3709725"/>
              <a:ext cx="437975" cy="416725"/>
            </a:xfrm>
            <a:custGeom>
              <a:avLst/>
              <a:gdLst/>
              <a:ahLst/>
              <a:cxnLst/>
              <a:rect l="l" t="t" r="r" b="b"/>
              <a:pathLst>
                <a:path w="17519" h="16669" extrusionOk="0">
                  <a:moveTo>
                    <a:pt x="8759" y="1389"/>
                  </a:moveTo>
                  <a:cubicBezTo>
                    <a:pt x="9487" y="1389"/>
                    <a:pt x="10227" y="1504"/>
                    <a:pt x="10956" y="1747"/>
                  </a:cubicBezTo>
                  <a:cubicBezTo>
                    <a:pt x="11503" y="1930"/>
                    <a:pt x="12026" y="2180"/>
                    <a:pt x="12512" y="2492"/>
                  </a:cubicBezTo>
                  <a:cubicBezTo>
                    <a:pt x="12989" y="2798"/>
                    <a:pt x="12987" y="3497"/>
                    <a:pt x="12516" y="3811"/>
                  </a:cubicBezTo>
                  <a:lnTo>
                    <a:pt x="8596" y="7481"/>
                  </a:lnTo>
                  <a:lnTo>
                    <a:pt x="3598" y="5519"/>
                  </a:lnTo>
                  <a:cubicBezTo>
                    <a:pt x="3042" y="5398"/>
                    <a:pt x="2787" y="4747"/>
                    <a:pt x="3119" y="4284"/>
                  </a:cubicBezTo>
                  <a:cubicBezTo>
                    <a:pt x="4421" y="2470"/>
                    <a:pt x="6532" y="1389"/>
                    <a:pt x="8759" y="1389"/>
                  </a:cubicBezTo>
                  <a:close/>
                  <a:moveTo>
                    <a:pt x="8757" y="7937"/>
                  </a:moveTo>
                  <a:cubicBezTo>
                    <a:pt x="8776" y="7937"/>
                    <a:pt x="8796" y="7938"/>
                    <a:pt x="8815" y="7941"/>
                  </a:cubicBezTo>
                  <a:cubicBezTo>
                    <a:pt x="9031" y="7971"/>
                    <a:pt x="9182" y="8174"/>
                    <a:pt x="9152" y="8389"/>
                  </a:cubicBezTo>
                  <a:cubicBezTo>
                    <a:pt x="9121" y="8605"/>
                    <a:pt x="8940" y="8732"/>
                    <a:pt x="8756" y="8732"/>
                  </a:cubicBezTo>
                  <a:cubicBezTo>
                    <a:pt x="8641" y="8732"/>
                    <a:pt x="8524" y="8682"/>
                    <a:pt x="8442" y="8574"/>
                  </a:cubicBezTo>
                  <a:cubicBezTo>
                    <a:pt x="8241" y="8306"/>
                    <a:pt x="8439" y="7937"/>
                    <a:pt x="8757" y="7937"/>
                  </a:cubicBezTo>
                  <a:close/>
                  <a:moveTo>
                    <a:pt x="14425" y="5153"/>
                  </a:moveTo>
                  <a:cubicBezTo>
                    <a:pt x="14727" y="5153"/>
                    <a:pt x="15024" y="5323"/>
                    <a:pt x="15156" y="5635"/>
                  </a:cubicBezTo>
                  <a:cubicBezTo>
                    <a:pt x="15815" y="7189"/>
                    <a:pt x="15883" y="8930"/>
                    <a:pt x="15345" y="10532"/>
                  </a:cubicBezTo>
                  <a:cubicBezTo>
                    <a:pt x="14796" y="12187"/>
                    <a:pt x="13640" y="13574"/>
                    <a:pt x="12110" y="14415"/>
                  </a:cubicBezTo>
                  <a:cubicBezTo>
                    <a:pt x="11987" y="14482"/>
                    <a:pt x="11857" y="14513"/>
                    <a:pt x="11730" y="14513"/>
                  </a:cubicBezTo>
                  <a:cubicBezTo>
                    <a:pt x="11340" y="14513"/>
                    <a:pt x="10978" y="14221"/>
                    <a:pt x="10936" y="13793"/>
                  </a:cubicBezTo>
                  <a:lnTo>
                    <a:pt x="9600" y="8626"/>
                  </a:lnTo>
                  <a:lnTo>
                    <a:pt x="13853" y="5398"/>
                  </a:lnTo>
                  <a:cubicBezTo>
                    <a:pt x="14012" y="5231"/>
                    <a:pt x="14220" y="5153"/>
                    <a:pt x="14425" y="5153"/>
                  </a:cubicBezTo>
                  <a:close/>
                  <a:moveTo>
                    <a:pt x="2612" y="7413"/>
                  </a:moveTo>
                  <a:cubicBezTo>
                    <a:pt x="2722" y="7413"/>
                    <a:pt x="2834" y="7436"/>
                    <a:pt x="2943" y="7486"/>
                  </a:cubicBezTo>
                  <a:lnTo>
                    <a:pt x="8103" y="8916"/>
                  </a:lnTo>
                  <a:lnTo>
                    <a:pt x="8908" y="14211"/>
                  </a:lnTo>
                  <a:cubicBezTo>
                    <a:pt x="9073" y="14731"/>
                    <a:pt x="8679" y="15250"/>
                    <a:pt x="8150" y="15250"/>
                  </a:cubicBezTo>
                  <a:cubicBezTo>
                    <a:pt x="8123" y="15250"/>
                    <a:pt x="8096" y="15249"/>
                    <a:pt x="8068" y="15246"/>
                  </a:cubicBezTo>
                  <a:cubicBezTo>
                    <a:pt x="7556" y="15193"/>
                    <a:pt x="7051" y="15086"/>
                    <a:pt x="6563" y="14921"/>
                  </a:cubicBezTo>
                  <a:cubicBezTo>
                    <a:pt x="3604" y="13936"/>
                    <a:pt x="1754" y="11149"/>
                    <a:pt x="1815" y="8189"/>
                  </a:cubicBezTo>
                  <a:cubicBezTo>
                    <a:pt x="1826" y="7739"/>
                    <a:pt x="2200" y="7413"/>
                    <a:pt x="2612" y="7413"/>
                  </a:cubicBezTo>
                  <a:close/>
                  <a:moveTo>
                    <a:pt x="8747" y="1"/>
                  </a:moveTo>
                  <a:cubicBezTo>
                    <a:pt x="4578" y="1"/>
                    <a:pt x="946" y="3135"/>
                    <a:pt x="475" y="7433"/>
                  </a:cubicBezTo>
                  <a:cubicBezTo>
                    <a:pt x="0" y="11771"/>
                    <a:pt x="3018" y="15789"/>
                    <a:pt x="7319" y="16543"/>
                  </a:cubicBezTo>
                  <a:cubicBezTo>
                    <a:pt x="7807" y="16628"/>
                    <a:pt x="8291" y="16669"/>
                    <a:pt x="8769" y="16669"/>
                  </a:cubicBezTo>
                  <a:cubicBezTo>
                    <a:pt x="12940" y="16669"/>
                    <a:pt x="16573" y="13536"/>
                    <a:pt x="17044" y="9237"/>
                  </a:cubicBezTo>
                  <a:cubicBezTo>
                    <a:pt x="17519" y="4897"/>
                    <a:pt x="14501" y="879"/>
                    <a:pt x="10200" y="128"/>
                  </a:cubicBezTo>
                  <a:cubicBezTo>
                    <a:pt x="9711" y="42"/>
                    <a:pt x="9226" y="1"/>
                    <a:pt x="87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6" name="Google Shape;7986;p55"/>
            <p:cNvSpPr/>
            <p:nvPr/>
          </p:nvSpPr>
          <p:spPr>
            <a:xfrm>
              <a:off x="2708025" y="3720050"/>
              <a:ext cx="356000" cy="396025"/>
            </a:xfrm>
            <a:custGeom>
              <a:avLst/>
              <a:gdLst/>
              <a:ahLst/>
              <a:cxnLst/>
              <a:rect l="l" t="t" r="r" b="b"/>
              <a:pathLst>
                <a:path w="14240" h="15841" extrusionOk="0">
                  <a:moveTo>
                    <a:pt x="12482" y="14389"/>
                  </a:moveTo>
                  <a:lnTo>
                    <a:pt x="12482" y="14389"/>
                  </a:lnTo>
                  <a:cubicBezTo>
                    <a:pt x="12462" y="14402"/>
                    <a:pt x="12442" y="14418"/>
                    <a:pt x="12422" y="14431"/>
                  </a:cubicBezTo>
                  <a:cubicBezTo>
                    <a:pt x="12442" y="14418"/>
                    <a:pt x="12462" y="14404"/>
                    <a:pt x="12482" y="14389"/>
                  </a:cubicBezTo>
                  <a:close/>
                  <a:moveTo>
                    <a:pt x="12422" y="14431"/>
                  </a:moveTo>
                  <a:lnTo>
                    <a:pt x="12299" y="14512"/>
                  </a:lnTo>
                  <a:lnTo>
                    <a:pt x="12178" y="14591"/>
                  </a:lnTo>
                  <a:lnTo>
                    <a:pt x="12117" y="14633"/>
                  </a:lnTo>
                  <a:lnTo>
                    <a:pt x="12055" y="14670"/>
                  </a:lnTo>
                  <a:lnTo>
                    <a:pt x="12119" y="14633"/>
                  </a:lnTo>
                  <a:lnTo>
                    <a:pt x="12178" y="14593"/>
                  </a:lnTo>
                  <a:lnTo>
                    <a:pt x="12301" y="14512"/>
                  </a:lnTo>
                  <a:lnTo>
                    <a:pt x="12422" y="14431"/>
                  </a:lnTo>
                  <a:close/>
                  <a:moveTo>
                    <a:pt x="7915" y="1"/>
                  </a:moveTo>
                  <a:cubicBezTo>
                    <a:pt x="7633" y="1"/>
                    <a:pt x="7351" y="15"/>
                    <a:pt x="7069" y="42"/>
                  </a:cubicBezTo>
                  <a:cubicBezTo>
                    <a:pt x="6682" y="86"/>
                    <a:pt x="6297" y="156"/>
                    <a:pt x="5919" y="253"/>
                  </a:cubicBezTo>
                  <a:cubicBezTo>
                    <a:pt x="5825" y="277"/>
                    <a:pt x="5730" y="306"/>
                    <a:pt x="5638" y="334"/>
                  </a:cubicBezTo>
                  <a:cubicBezTo>
                    <a:pt x="5592" y="348"/>
                    <a:pt x="5543" y="361"/>
                    <a:pt x="5497" y="376"/>
                  </a:cubicBezTo>
                  <a:lnTo>
                    <a:pt x="5359" y="422"/>
                  </a:lnTo>
                  <a:lnTo>
                    <a:pt x="5222" y="471"/>
                  </a:lnTo>
                  <a:lnTo>
                    <a:pt x="5154" y="495"/>
                  </a:lnTo>
                  <a:cubicBezTo>
                    <a:pt x="5130" y="504"/>
                    <a:pt x="5108" y="515"/>
                    <a:pt x="5086" y="523"/>
                  </a:cubicBezTo>
                  <a:lnTo>
                    <a:pt x="4814" y="633"/>
                  </a:lnTo>
                  <a:cubicBezTo>
                    <a:pt x="4767" y="651"/>
                    <a:pt x="4726" y="673"/>
                    <a:pt x="4682" y="693"/>
                  </a:cubicBezTo>
                  <a:lnTo>
                    <a:pt x="4548" y="754"/>
                  </a:lnTo>
                  <a:lnTo>
                    <a:pt x="4416" y="816"/>
                  </a:lnTo>
                  <a:lnTo>
                    <a:pt x="4286" y="884"/>
                  </a:lnTo>
                  <a:lnTo>
                    <a:pt x="4156" y="952"/>
                  </a:lnTo>
                  <a:cubicBezTo>
                    <a:pt x="4115" y="976"/>
                    <a:pt x="4071" y="998"/>
                    <a:pt x="4029" y="1022"/>
                  </a:cubicBezTo>
                  <a:lnTo>
                    <a:pt x="3776" y="1172"/>
                  </a:lnTo>
                  <a:cubicBezTo>
                    <a:pt x="3113" y="1583"/>
                    <a:pt x="2510" y="2088"/>
                    <a:pt x="1992" y="2671"/>
                  </a:cubicBezTo>
                  <a:cubicBezTo>
                    <a:pt x="1730" y="2963"/>
                    <a:pt x="1493" y="3273"/>
                    <a:pt x="1282" y="3600"/>
                  </a:cubicBezTo>
                  <a:cubicBezTo>
                    <a:pt x="1253" y="3640"/>
                    <a:pt x="1227" y="3682"/>
                    <a:pt x="1200" y="3723"/>
                  </a:cubicBezTo>
                  <a:lnTo>
                    <a:pt x="1126" y="3849"/>
                  </a:lnTo>
                  <a:lnTo>
                    <a:pt x="1051" y="3974"/>
                  </a:lnTo>
                  <a:cubicBezTo>
                    <a:pt x="1027" y="4016"/>
                    <a:pt x="1000" y="4057"/>
                    <a:pt x="978" y="4101"/>
                  </a:cubicBezTo>
                  <a:lnTo>
                    <a:pt x="842" y="4361"/>
                  </a:lnTo>
                  <a:cubicBezTo>
                    <a:pt x="818" y="4402"/>
                    <a:pt x="798" y="4449"/>
                    <a:pt x="778" y="4493"/>
                  </a:cubicBezTo>
                  <a:lnTo>
                    <a:pt x="717" y="4624"/>
                  </a:lnTo>
                  <a:lnTo>
                    <a:pt x="655" y="4758"/>
                  </a:lnTo>
                  <a:lnTo>
                    <a:pt x="600" y="4893"/>
                  </a:lnTo>
                  <a:lnTo>
                    <a:pt x="546" y="5029"/>
                  </a:lnTo>
                  <a:cubicBezTo>
                    <a:pt x="528" y="5075"/>
                    <a:pt x="508" y="5121"/>
                    <a:pt x="493" y="5167"/>
                  </a:cubicBezTo>
                  <a:lnTo>
                    <a:pt x="396" y="5444"/>
                  </a:lnTo>
                  <a:cubicBezTo>
                    <a:pt x="381" y="5488"/>
                    <a:pt x="368" y="5536"/>
                    <a:pt x="352" y="5583"/>
                  </a:cubicBezTo>
                  <a:lnTo>
                    <a:pt x="313" y="5723"/>
                  </a:lnTo>
                  <a:lnTo>
                    <a:pt x="271" y="5864"/>
                  </a:lnTo>
                  <a:cubicBezTo>
                    <a:pt x="258" y="5910"/>
                    <a:pt x="249" y="5958"/>
                    <a:pt x="236" y="6007"/>
                  </a:cubicBezTo>
                  <a:cubicBezTo>
                    <a:pt x="214" y="6101"/>
                    <a:pt x="189" y="6196"/>
                    <a:pt x="170" y="6290"/>
                  </a:cubicBezTo>
                  <a:lnTo>
                    <a:pt x="117" y="6578"/>
                  </a:lnTo>
                  <a:lnTo>
                    <a:pt x="104" y="6651"/>
                  </a:lnTo>
                  <a:cubicBezTo>
                    <a:pt x="99" y="6675"/>
                    <a:pt x="97" y="6699"/>
                    <a:pt x="93" y="6723"/>
                  </a:cubicBezTo>
                  <a:lnTo>
                    <a:pt x="73" y="6868"/>
                  </a:lnTo>
                  <a:cubicBezTo>
                    <a:pt x="42" y="7062"/>
                    <a:pt x="31" y="7255"/>
                    <a:pt x="14" y="7451"/>
                  </a:cubicBezTo>
                  <a:lnTo>
                    <a:pt x="3" y="7743"/>
                  </a:lnTo>
                  <a:lnTo>
                    <a:pt x="0" y="7816"/>
                  </a:lnTo>
                  <a:lnTo>
                    <a:pt x="0" y="7888"/>
                  </a:lnTo>
                  <a:lnTo>
                    <a:pt x="3" y="8035"/>
                  </a:lnTo>
                  <a:lnTo>
                    <a:pt x="3" y="8183"/>
                  </a:lnTo>
                  <a:lnTo>
                    <a:pt x="11" y="8328"/>
                  </a:lnTo>
                  <a:lnTo>
                    <a:pt x="20" y="8475"/>
                  </a:lnTo>
                  <a:lnTo>
                    <a:pt x="25" y="8547"/>
                  </a:lnTo>
                  <a:cubicBezTo>
                    <a:pt x="27" y="8572"/>
                    <a:pt x="29" y="8596"/>
                    <a:pt x="31" y="8620"/>
                  </a:cubicBezTo>
                  <a:lnTo>
                    <a:pt x="62" y="8910"/>
                  </a:lnTo>
                  <a:cubicBezTo>
                    <a:pt x="75" y="9009"/>
                    <a:pt x="93" y="9103"/>
                    <a:pt x="106" y="9200"/>
                  </a:cubicBezTo>
                  <a:cubicBezTo>
                    <a:pt x="170" y="9585"/>
                    <a:pt x="262" y="9965"/>
                    <a:pt x="381" y="10336"/>
                  </a:cubicBezTo>
                  <a:cubicBezTo>
                    <a:pt x="504" y="10708"/>
                    <a:pt x="651" y="11068"/>
                    <a:pt x="822" y="11420"/>
                  </a:cubicBezTo>
                  <a:cubicBezTo>
                    <a:pt x="998" y="11767"/>
                    <a:pt x="1198" y="12103"/>
                    <a:pt x="1420" y="12426"/>
                  </a:cubicBezTo>
                  <a:lnTo>
                    <a:pt x="1589" y="12664"/>
                  </a:lnTo>
                  <a:cubicBezTo>
                    <a:pt x="1649" y="12741"/>
                    <a:pt x="1713" y="12815"/>
                    <a:pt x="1772" y="12892"/>
                  </a:cubicBezTo>
                  <a:cubicBezTo>
                    <a:pt x="1829" y="12972"/>
                    <a:pt x="1895" y="13044"/>
                    <a:pt x="1959" y="13117"/>
                  </a:cubicBezTo>
                  <a:cubicBezTo>
                    <a:pt x="2022" y="13191"/>
                    <a:pt x="2086" y="13266"/>
                    <a:pt x="2154" y="13334"/>
                  </a:cubicBezTo>
                  <a:cubicBezTo>
                    <a:pt x="2420" y="13620"/>
                    <a:pt x="2708" y="13886"/>
                    <a:pt x="3014" y="14128"/>
                  </a:cubicBezTo>
                  <a:lnTo>
                    <a:pt x="3128" y="14220"/>
                  </a:lnTo>
                  <a:cubicBezTo>
                    <a:pt x="3148" y="14233"/>
                    <a:pt x="3165" y="14251"/>
                    <a:pt x="3185" y="14264"/>
                  </a:cubicBezTo>
                  <a:lnTo>
                    <a:pt x="3244" y="14308"/>
                  </a:lnTo>
                  <a:lnTo>
                    <a:pt x="3484" y="14477"/>
                  </a:lnTo>
                  <a:lnTo>
                    <a:pt x="3726" y="14635"/>
                  </a:lnTo>
                  <a:lnTo>
                    <a:pt x="3787" y="14675"/>
                  </a:lnTo>
                  <a:lnTo>
                    <a:pt x="3851" y="14712"/>
                  </a:lnTo>
                  <a:lnTo>
                    <a:pt x="3978" y="14787"/>
                  </a:lnTo>
                  <a:cubicBezTo>
                    <a:pt x="4655" y="15176"/>
                    <a:pt x="5385" y="15464"/>
                    <a:pt x="6148" y="15640"/>
                  </a:cubicBezTo>
                  <a:cubicBezTo>
                    <a:pt x="6734" y="15773"/>
                    <a:pt x="7332" y="15840"/>
                    <a:pt x="7931" y="15840"/>
                  </a:cubicBezTo>
                  <a:cubicBezTo>
                    <a:pt x="8112" y="15840"/>
                    <a:pt x="8292" y="15834"/>
                    <a:pt x="8473" y="15822"/>
                  </a:cubicBezTo>
                  <a:lnTo>
                    <a:pt x="8763" y="15798"/>
                  </a:lnTo>
                  <a:cubicBezTo>
                    <a:pt x="8787" y="15796"/>
                    <a:pt x="8811" y="15793"/>
                    <a:pt x="8836" y="15789"/>
                  </a:cubicBezTo>
                  <a:lnTo>
                    <a:pt x="8908" y="15780"/>
                  </a:lnTo>
                  <a:lnTo>
                    <a:pt x="9053" y="15760"/>
                  </a:lnTo>
                  <a:cubicBezTo>
                    <a:pt x="9101" y="15754"/>
                    <a:pt x="9150" y="15747"/>
                    <a:pt x="9198" y="15741"/>
                  </a:cubicBezTo>
                  <a:lnTo>
                    <a:pt x="9343" y="15712"/>
                  </a:lnTo>
                  <a:lnTo>
                    <a:pt x="9486" y="15686"/>
                  </a:lnTo>
                  <a:cubicBezTo>
                    <a:pt x="9534" y="15677"/>
                    <a:pt x="9583" y="15668"/>
                    <a:pt x="9629" y="15655"/>
                  </a:cubicBezTo>
                  <a:lnTo>
                    <a:pt x="9915" y="15587"/>
                  </a:lnTo>
                  <a:cubicBezTo>
                    <a:pt x="9961" y="15578"/>
                    <a:pt x="10007" y="15560"/>
                    <a:pt x="10055" y="15547"/>
                  </a:cubicBezTo>
                  <a:lnTo>
                    <a:pt x="10196" y="15508"/>
                  </a:lnTo>
                  <a:lnTo>
                    <a:pt x="10334" y="15466"/>
                  </a:lnTo>
                  <a:lnTo>
                    <a:pt x="10473" y="15418"/>
                  </a:lnTo>
                  <a:lnTo>
                    <a:pt x="10609" y="15369"/>
                  </a:lnTo>
                  <a:cubicBezTo>
                    <a:pt x="10655" y="15352"/>
                    <a:pt x="10701" y="15338"/>
                    <a:pt x="10748" y="15319"/>
                  </a:cubicBezTo>
                  <a:lnTo>
                    <a:pt x="11018" y="15209"/>
                  </a:lnTo>
                  <a:cubicBezTo>
                    <a:pt x="11064" y="15191"/>
                    <a:pt x="11108" y="15169"/>
                    <a:pt x="11152" y="15149"/>
                  </a:cubicBezTo>
                  <a:lnTo>
                    <a:pt x="11284" y="15088"/>
                  </a:lnTo>
                  <a:lnTo>
                    <a:pt x="11416" y="15024"/>
                  </a:lnTo>
                  <a:cubicBezTo>
                    <a:pt x="11460" y="15004"/>
                    <a:pt x="11501" y="14980"/>
                    <a:pt x="11545" y="14956"/>
                  </a:cubicBezTo>
                  <a:lnTo>
                    <a:pt x="11675" y="14888"/>
                  </a:lnTo>
                  <a:lnTo>
                    <a:pt x="11739" y="14855"/>
                  </a:lnTo>
                  <a:cubicBezTo>
                    <a:pt x="11761" y="14844"/>
                    <a:pt x="11783" y="14831"/>
                    <a:pt x="11803" y="14820"/>
                  </a:cubicBezTo>
                  <a:lnTo>
                    <a:pt x="12055" y="14670"/>
                  </a:lnTo>
                  <a:lnTo>
                    <a:pt x="11803" y="14815"/>
                  </a:lnTo>
                  <a:cubicBezTo>
                    <a:pt x="11781" y="14829"/>
                    <a:pt x="11761" y="14840"/>
                    <a:pt x="11739" y="14851"/>
                  </a:cubicBezTo>
                  <a:lnTo>
                    <a:pt x="11673" y="14884"/>
                  </a:lnTo>
                  <a:lnTo>
                    <a:pt x="11545" y="14952"/>
                  </a:lnTo>
                  <a:cubicBezTo>
                    <a:pt x="11501" y="14976"/>
                    <a:pt x="11457" y="14998"/>
                    <a:pt x="11416" y="15020"/>
                  </a:cubicBezTo>
                  <a:lnTo>
                    <a:pt x="11282" y="15081"/>
                  </a:lnTo>
                  <a:lnTo>
                    <a:pt x="11150" y="15143"/>
                  </a:lnTo>
                  <a:cubicBezTo>
                    <a:pt x="11106" y="15163"/>
                    <a:pt x="11062" y="15185"/>
                    <a:pt x="11016" y="15202"/>
                  </a:cubicBezTo>
                  <a:lnTo>
                    <a:pt x="10745" y="15312"/>
                  </a:lnTo>
                  <a:cubicBezTo>
                    <a:pt x="10701" y="15332"/>
                    <a:pt x="10653" y="15345"/>
                    <a:pt x="10609" y="15363"/>
                  </a:cubicBezTo>
                  <a:lnTo>
                    <a:pt x="10471" y="15409"/>
                  </a:lnTo>
                  <a:lnTo>
                    <a:pt x="10334" y="15457"/>
                  </a:lnTo>
                  <a:lnTo>
                    <a:pt x="10194" y="15499"/>
                  </a:lnTo>
                  <a:lnTo>
                    <a:pt x="10053" y="15538"/>
                  </a:lnTo>
                  <a:cubicBezTo>
                    <a:pt x="10007" y="15552"/>
                    <a:pt x="9961" y="15567"/>
                    <a:pt x="9912" y="15578"/>
                  </a:cubicBezTo>
                  <a:lnTo>
                    <a:pt x="9629" y="15646"/>
                  </a:lnTo>
                  <a:cubicBezTo>
                    <a:pt x="9581" y="15657"/>
                    <a:pt x="9532" y="15666"/>
                    <a:pt x="9486" y="15675"/>
                  </a:cubicBezTo>
                  <a:lnTo>
                    <a:pt x="9341" y="15703"/>
                  </a:lnTo>
                  <a:lnTo>
                    <a:pt x="9198" y="15730"/>
                  </a:lnTo>
                  <a:cubicBezTo>
                    <a:pt x="9150" y="15738"/>
                    <a:pt x="9101" y="15743"/>
                    <a:pt x="9053" y="15749"/>
                  </a:cubicBezTo>
                  <a:lnTo>
                    <a:pt x="8908" y="15769"/>
                  </a:lnTo>
                  <a:lnTo>
                    <a:pt x="8836" y="15778"/>
                  </a:lnTo>
                  <a:cubicBezTo>
                    <a:pt x="8811" y="15782"/>
                    <a:pt x="8787" y="15785"/>
                    <a:pt x="8763" y="15787"/>
                  </a:cubicBezTo>
                  <a:lnTo>
                    <a:pt x="8473" y="15811"/>
                  </a:lnTo>
                  <a:cubicBezTo>
                    <a:pt x="8300" y="15822"/>
                    <a:pt x="8126" y="15828"/>
                    <a:pt x="7953" y="15828"/>
                  </a:cubicBezTo>
                  <a:cubicBezTo>
                    <a:pt x="7348" y="15828"/>
                    <a:pt x="6743" y="15760"/>
                    <a:pt x="6152" y="15626"/>
                  </a:cubicBezTo>
                  <a:cubicBezTo>
                    <a:pt x="5392" y="15451"/>
                    <a:pt x="4662" y="15163"/>
                    <a:pt x="3987" y="14771"/>
                  </a:cubicBezTo>
                  <a:lnTo>
                    <a:pt x="3862" y="14699"/>
                  </a:lnTo>
                  <a:lnTo>
                    <a:pt x="3798" y="14662"/>
                  </a:lnTo>
                  <a:lnTo>
                    <a:pt x="3737" y="14622"/>
                  </a:lnTo>
                  <a:lnTo>
                    <a:pt x="3493" y="14462"/>
                  </a:lnTo>
                  <a:lnTo>
                    <a:pt x="3255" y="14292"/>
                  </a:lnTo>
                  <a:lnTo>
                    <a:pt x="3196" y="14248"/>
                  </a:lnTo>
                  <a:cubicBezTo>
                    <a:pt x="3176" y="14235"/>
                    <a:pt x="3156" y="14220"/>
                    <a:pt x="3139" y="14204"/>
                  </a:cubicBezTo>
                  <a:lnTo>
                    <a:pt x="3025" y="14114"/>
                  </a:lnTo>
                  <a:cubicBezTo>
                    <a:pt x="2719" y="13873"/>
                    <a:pt x="2431" y="13607"/>
                    <a:pt x="2167" y="13321"/>
                  </a:cubicBezTo>
                  <a:cubicBezTo>
                    <a:pt x="2099" y="13253"/>
                    <a:pt x="2036" y="13178"/>
                    <a:pt x="1972" y="13103"/>
                  </a:cubicBezTo>
                  <a:cubicBezTo>
                    <a:pt x="1910" y="13031"/>
                    <a:pt x="1844" y="12956"/>
                    <a:pt x="1785" y="12881"/>
                  </a:cubicBezTo>
                  <a:cubicBezTo>
                    <a:pt x="1726" y="12804"/>
                    <a:pt x="1664" y="12728"/>
                    <a:pt x="1605" y="12651"/>
                  </a:cubicBezTo>
                  <a:lnTo>
                    <a:pt x="1436" y="12413"/>
                  </a:lnTo>
                  <a:cubicBezTo>
                    <a:pt x="1214" y="12092"/>
                    <a:pt x="1016" y="11758"/>
                    <a:pt x="840" y="11409"/>
                  </a:cubicBezTo>
                  <a:cubicBezTo>
                    <a:pt x="671" y="11059"/>
                    <a:pt x="524" y="10699"/>
                    <a:pt x="400" y="10330"/>
                  </a:cubicBezTo>
                  <a:cubicBezTo>
                    <a:pt x="282" y="9958"/>
                    <a:pt x="192" y="9580"/>
                    <a:pt x="126" y="9196"/>
                  </a:cubicBezTo>
                  <a:cubicBezTo>
                    <a:pt x="113" y="9099"/>
                    <a:pt x="97" y="9002"/>
                    <a:pt x="84" y="8906"/>
                  </a:cubicBezTo>
                  <a:lnTo>
                    <a:pt x="53" y="8616"/>
                  </a:lnTo>
                  <a:cubicBezTo>
                    <a:pt x="51" y="8591"/>
                    <a:pt x="47" y="8567"/>
                    <a:pt x="47" y="8543"/>
                  </a:cubicBezTo>
                  <a:lnTo>
                    <a:pt x="42" y="8470"/>
                  </a:lnTo>
                  <a:lnTo>
                    <a:pt x="33" y="8325"/>
                  </a:lnTo>
                  <a:lnTo>
                    <a:pt x="25" y="8180"/>
                  </a:lnTo>
                  <a:lnTo>
                    <a:pt x="25" y="8033"/>
                  </a:lnTo>
                  <a:lnTo>
                    <a:pt x="25" y="7888"/>
                  </a:lnTo>
                  <a:lnTo>
                    <a:pt x="25" y="7816"/>
                  </a:lnTo>
                  <a:lnTo>
                    <a:pt x="27" y="7741"/>
                  </a:lnTo>
                  <a:lnTo>
                    <a:pt x="38" y="7451"/>
                  </a:lnTo>
                  <a:cubicBezTo>
                    <a:pt x="55" y="7257"/>
                    <a:pt x="66" y="7062"/>
                    <a:pt x="97" y="6870"/>
                  </a:cubicBezTo>
                  <a:lnTo>
                    <a:pt x="117" y="6725"/>
                  </a:lnTo>
                  <a:cubicBezTo>
                    <a:pt x="119" y="6701"/>
                    <a:pt x="121" y="6677"/>
                    <a:pt x="126" y="6653"/>
                  </a:cubicBezTo>
                  <a:lnTo>
                    <a:pt x="139" y="6580"/>
                  </a:lnTo>
                  <a:lnTo>
                    <a:pt x="194" y="6295"/>
                  </a:lnTo>
                  <a:cubicBezTo>
                    <a:pt x="214" y="6200"/>
                    <a:pt x="238" y="6106"/>
                    <a:pt x="260" y="6009"/>
                  </a:cubicBezTo>
                  <a:cubicBezTo>
                    <a:pt x="271" y="5963"/>
                    <a:pt x="282" y="5914"/>
                    <a:pt x="293" y="5868"/>
                  </a:cubicBezTo>
                  <a:lnTo>
                    <a:pt x="335" y="5728"/>
                  </a:lnTo>
                  <a:lnTo>
                    <a:pt x="376" y="5587"/>
                  </a:lnTo>
                  <a:cubicBezTo>
                    <a:pt x="389" y="5541"/>
                    <a:pt x="403" y="5495"/>
                    <a:pt x="418" y="5449"/>
                  </a:cubicBezTo>
                  <a:lnTo>
                    <a:pt x="515" y="5174"/>
                  </a:lnTo>
                  <a:cubicBezTo>
                    <a:pt x="528" y="5128"/>
                    <a:pt x="548" y="5084"/>
                    <a:pt x="568" y="5038"/>
                  </a:cubicBezTo>
                  <a:lnTo>
                    <a:pt x="622" y="4903"/>
                  </a:lnTo>
                  <a:lnTo>
                    <a:pt x="677" y="4767"/>
                  </a:lnTo>
                  <a:lnTo>
                    <a:pt x="737" y="4635"/>
                  </a:lnTo>
                  <a:lnTo>
                    <a:pt x="798" y="4501"/>
                  </a:lnTo>
                  <a:cubicBezTo>
                    <a:pt x="820" y="4457"/>
                    <a:pt x="838" y="4413"/>
                    <a:pt x="862" y="4372"/>
                  </a:cubicBezTo>
                  <a:lnTo>
                    <a:pt x="998" y="4112"/>
                  </a:lnTo>
                  <a:cubicBezTo>
                    <a:pt x="1020" y="4068"/>
                    <a:pt x="1044" y="4027"/>
                    <a:pt x="1071" y="3985"/>
                  </a:cubicBezTo>
                  <a:lnTo>
                    <a:pt x="1143" y="3860"/>
                  </a:lnTo>
                  <a:lnTo>
                    <a:pt x="1218" y="3734"/>
                  </a:lnTo>
                  <a:cubicBezTo>
                    <a:pt x="1244" y="3693"/>
                    <a:pt x="1271" y="3653"/>
                    <a:pt x="1299" y="3613"/>
                  </a:cubicBezTo>
                  <a:cubicBezTo>
                    <a:pt x="1510" y="3286"/>
                    <a:pt x="1746" y="2976"/>
                    <a:pt x="2007" y="2686"/>
                  </a:cubicBezTo>
                  <a:cubicBezTo>
                    <a:pt x="2524" y="2104"/>
                    <a:pt x="3124" y="1598"/>
                    <a:pt x="3787" y="1189"/>
                  </a:cubicBezTo>
                  <a:lnTo>
                    <a:pt x="4038" y="1040"/>
                  </a:lnTo>
                  <a:cubicBezTo>
                    <a:pt x="4080" y="1013"/>
                    <a:pt x="4123" y="991"/>
                    <a:pt x="4165" y="969"/>
                  </a:cubicBezTo>
                  <a:lnTo>
                    <a:pt x="4295" y="901"/>
                  </a:lnTo>
                  <a:lnTo>
                    <a:pt x="4425" y="833"/>
                  </a:lnTo>
                  <a:lnTo>
                    <a:pt x="4556" y="769"/>
                  </a:lnTo>
                  <a:lnTo>
                    <a:pt x="4688" y="708"/>
                  </a:lnTo>
                  <a:cubicBezTo>
                    <a:pt x="4732" y="688"/>
                    <a:pt x="4776" y="666"/>
                    <a:pt x="4822" y="649"/>
                  </a:cubicBezTo>
                  <a:lnTo>
                    <a:pt x="5093" y="539"/>
                  </a:lnTo>
                  <a:cubicBezTo>
                    <a:pt x="5115" y="530"/>
                    <a:pt x="5137" y="519"/>
                    <a:pt x="5161" y="512"/>
                  </a:cubicBezTo>
                  <a:lnTo>
                    <a:pt x="5229" y="488"/>
                  </a:lnTo>
                  <a:lnTo>
                    <a:pt x="5367" y="440"/>
                  </a:lnTo>
                  <a:lnTo>
                    <a:pt x="5504" y="391"/>
                  </a:lnTo>
                  <a:cubicBezTo>
                    <a:pt x="5550" y="376"/>
                    <a:pt x="5598" y="363"/>
                    <a:pt x="5644" y="350"/>
                  </a:cubicBezTo>
                  <a:cubicBezTo>
                    <a:pt x="5737" y="323"/>
                    <a:pt x="5831" y="293"/>
                    <a:pt x="5923" y="268"/>
                  </a:cubicBezTo>
                  <a:cubicBezTo>
                    <a:pt x="6301" y="172"/>
                    <a:pt x="6686" y="101"/>
                    <a:pt x="7073" y="60"/>
                  </a:cubicBezTo>
                  <a:cubicBezTo>
                    <a:pt x="7363" y="30"/>
                    <a:pt x="7654" y="15"/>
                    <a:pt x="7946" y="15"/>
                  </a:cubicBezTo>
                  <a:cubicBezTo>
                    <a:pt x="8043" y="15"/>
                    <a:pt x="8140" y="17"/>
                    <a:pt x="8238" y="20"/>
                  </a:cubicBezTo>
                  <a:cubicBezTo>
                    <a:pt x="8433" y="35"/>
                    <a:pt x="8629" y="40"/>
                    <a:pt x="8820" y="68"/>
                  </a:cubicBezTo>
                  <a:cubicBezTo>
                    <a:pt x="9014" y="90"/>
                    <a:pt x="9207" y="117"/>
                    <a:pt x="9398" y="154"/>
                  </a:cubicBezTo>
                  <a:cubicBezTo>
                    <a:pt x="9781" y="227"/>
                    <a:pt x="10156" y="328"/>
                    <a:pt x="10523" y="455"/>
                  </a:cubicBezTo>
                  <a:lnTo>
                    <a:pt x="10662" y="504"/>
                  </a:lnTo>
                  <a:lnTo>
                    <a:pt x="10730" y="530"/>
                  </a:lnTo>
                  <a:lnTo>
                    <a:pt x="10798" y="556"/>
                  </a:lnTo>
                  <a:lnTo>
                    <a:pt x="11068" y="666"/>
                  </a:lnTo>
                  <a:lnTo>
                    <a:pt x="11334" y="789"/>
                  </a:lnTo>
                  <a:lnTo>
                    <a:pt x="11400" y="820"/>
                  </a:lnTo>
                  <a:lnTo>
                    <a:pt x="11464" y="853"/>
                  </a:lnTo>
                  <a:lnTo>
                    <a:pt x="11594" y="921"/>
                  </a:lnTo>
                  <a:cubicBezTo>
                    <a:pt x="11939" y="1101"/>
                    <a:pt x="12271" y="1308"/>
                    <a:pt x="12583" y="1539"/>
                  </a:cubicBezTo>
                  <a:cubicBezTo>
                    <a:pt x="12664" y="1594"/>
                    <a:pt x="12739" y="1657"/>
                    <a:pt x="12816" y="1717"/>
                  </a:cubicBezTo>
                  <a:lnTo>
                    <a:pt x="12930" y="1807"/>
                  </a:lnTo>
                  <a:cubicBezTo>
                    <a:pt x="12967" y="1838"/>
                    <a:pt x="13002" y="1871"/>
                    <a:pt x="13040" y="1901"/>
                  </a:cubicBezTo>
                  <a:lnTo>
                    <a:pt x="13150" y="1998"/>
                  </a:lnTo>
                  <a:cubicBezTo>
                    <a:pt x="13187" y="2029"/>
                    <a:pt x="13224" y="2060"/>
                    <a:pt x="13260" y="2095"/>
                  </a:cubicBezTo>
                  <a:lnTo>
                    <a:pt x="13471" y="2297"/>
                  </a:lnTo>
                  <a:cubicBezTo>
                    <a:pt x="13745" y="2572"/>
                    <a:pt x="14002" y="2866"/>
                    <a:pt x="14240" y="3176"/>
                  </a:cubicBezTo>
                  <a:cubicBezTo>
                    <a:pt x="14005" y="2864"/>
                    <a:pt x="13748" y="2569"/>
                    <a:pt x="13473" y="2293"/>
                  </a:cubicBezTo>
                  <a:lnTo>
                    <a:pt x="13262" y="2090"/>
                  </a:lnTo>
                  <a:cubicBezTo>
                    <a:pt x="13227" y="2055"/>
                    <a:pt x="13187" y="2024"/>
                    <a:pt x="13152" y="1991"/>
                  </a:cubicBezTo>
                  <a:lnTo>
                    <a:pt x="13042" y="1897"/>
                  </a:lnTo>
                  <a:cubicBezTo>
                    <a:pt x="13005" y="1864"/>
                    <a:pt x="12970" y="1831"/>
                    <a:pt x="12932" y="1800"/>
                  </a:cubicBezTo>
                  <a:lnTo>
                    <a:pt x="12818" y="1710"/>
                  </a:lnTo>
                  <a:cubicBezTo>
                    <a:pt x="12741" y="1651"/>
                    <a:pt x="12666" y="1587"/>
                    <a:pt x="12585" y="1532"/>
                  </a:cubicBezTo>
                  <a:cubicBezTo>
                    <a:pt x="12273" y="1299"/>
                    <a:pt x="11943" y="1093"/>
                    <a:pt x="11596" y="910"/>
                  </a:cubicBezTo>
                  <a:lnTo>
                    <a:pt x="11466" y="842"/>
                  </a:lnTo>
                  <a:lnTo>
                    <a:pt x="11403" y="809"/>
                  </a:lnTo>
                  <a:lnTo>
                    <a:pt x="11337" y="778"/>
                  </a:lnTo>
                  <a:lnTo>
                    <a:pt x="11071" y="655"/>
                  </a:lnTo>
                  <a:lnTo>
                    <a:pt x="10800" y="545"/>
                  </a:lnTo>
                  <a:lnTo>
                    <a:pt x="10732" y="517"/>
                  </a:lnTo>
                  <a:lnTo>
                    <a:pt x="10664" y="493"/>
                  </a:lnTo>
                  <a:lnTo>
                    <a:pt x="10526" y="444"/>
                  </a:lnTo>
                  <a:cubicBezTo>
                    <a:pt x="10159" y="315"/>
                    <a:pt x="9781" y="213"/>
                    <a:pt x="9398" y="141"/>
                  </a:cubicBezTo>
                  <a:cubicBezTo>
                    <a:pt x="9207" y="104"/>
                    <a:pt x="9014" y="75"/>
                    <a:pt x="8820" y="55"/>
                  </a:cubicBezTo>
                  <a:cubicBezTo>
                    <a:pt x="8627" y="27"/>
                    <a:pt x="8431" y="20"/>
                    <a:pt x="8238" y="7"/>
                  </a:cubicBezTo>
                  <a:cubicBezTo>
                    <a:pt x="8130" y="3"/>
                    <a:pt x="8023" y="1"/>
                    <a:pt x="79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7" name="Google Shape;7987;p55"/>
            <p:cNvSpPr/>
            <p:nvPr/>
          </p:nvSpPr>
          <p:spPr>
            <a:xfrm>
              <a:off x="3018625" y="3808000"/>
              <a:ext cx="84850" cy="255025"/>
            </a:xfrm>
            <a:custGeom>
              <a:avLst/>
              <a:gdLst/>
              <a:ahLst/>
              <a:cxnLst/>
              <a:rect l="l" t="t" r="r" b="b"/>
              <a:pathLst>
                <a:path w="3394" h="10201" extrusionOk="0">
                  <a:moveTo>
                    <a:pt x="1359" y="1"/>
                  </a:moveTo>
                  <a:lnTo>
                    <a:pt x="1359" y="1"/>
                  </a:lnTo>
                  <a:cubicBezTo>
                    <a:pt x="1930" y="764"/>
                    <a:pt x="2348" y="1632"/>
                    <a:pt x="2592" y="2553"/>
                  </a:cubicBezTo>
                  <a:cubicBezTo>
                    <a:pt x="3073" y="4414"/>
                    <a:pt x="2811" y="6392"/>
                    <a:pt x="1860" y="8062"/>
                  </a:cubicBezTo>
                  <a:cubicBezTo>
                    <a:pt x="1383" y="8889"/>
                    <a:pt x="752" y="9614"/>
                    <a:pt x="0" y="10201"/>
                  </a:cubicBezTo>
                  <a:cubicBezTo>
                    <a:pt x="376" y="9911"/>
                    <a:pt x="724" y="9583"/>
                    <a:pt x="1040" y="9227"/>
                  </a:cubicBezTo>
                  <a:cubicBezTo>
                    <a:pt x="2974" y="7014"/>
                    <a:pt x="3394" y="3856"/>
                    <a:pt x="2106" y="1214"/>
                  </a:cubicBezTo>
                  <a:cubicBezTo>
                    <a:pt x="1895" y="788"/>
                    <a:pt x="1647" y="381"/>
                    <a:pt x="1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8" name="Google Shape;7988;p55"/>
            <p:cNvSpPr/>
            <p:nvPr/>
          </p:nvSpPr>
          <p:spPr>
            <a:xfrm>
              <a:off x="2764175" y="3886975"/>
              <a:ext cx="121675" cy="33750"/>
            </a:xfrm>
            <a:custGeom>
              <a:avLst/>
              <a:gdLst/>
              <a:ahLst/>
              <a:cxnLst/>
              <a:rect l="l" t="t" r="r" b="b"/>
              <a:pathLst>
                <a:path w="4867" h="1350" extrusionOk="0">
                  <a:moveTo>
                    <a:pt x="1" y="0"/>
                  </a:moveTo>
                  <a:lnTo>
                    <a:pt x="607" y="174"/>
                  </a:lnTo>
                  <a:lnTo>
                    <a:pt x="1214" y="345"/>
                  </a:lnTo>
                  <a:lnTo>
                    <a:pt x="2429" y="686"/>
                  </a:lnTo>
                  <a:lnTo>
                    <a:pt x="3647" y="1020"/>
                  </a:lnTo>
                  <a:lnTo>
                    <a:pt x="4255" y="1187"/>
                  </a:lnTo>
                  <a:lnTo>
                    <a:pt x="4866" y="1350"/>
                  </a:lnTo>
                  <a:lnTo>
                    <a:pt x="4260" y="1174"/>
                  </a:lnTo>
                  <a:lnTo>
                    <a:pt x="3651" y="1002"/>
                  </a:lnTo>
                  <a:lnTo>
                    <a:pt x="2436" y="664"/>
                  </a:lnTo>
                  <a:lnTo>
                    <a:pt x="1218" y="328"/>
                  </a:lnTo>
                  <a:lnTo>
                    <a:pt x="609" y="1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9" name="Google Shape;7989;p55"/>
            <p:cNvSpPr/>
            <p:nvPr/>
          </p:nvSpPr>
          <p:spPr>
            <a:xfrm>
              <a:off x="2773900" y="3857725"/>
              <a:ext cx="117500" cy="46175"/>
            </a:xfrm>
            <a:custGeom>
              <a:avLst/>
              <a:gdLst/>
              <a:ahLst/>
              <a:cxnLst/>
              <a:rect l="l" t="t" r="r" b="b"/>
              <a:pathLst>
                <a:path w="4700" h="1847" extrusionOk="0">
                  <a:moveTo>
                    <a:pt x="1" y="1"/>
                  </a:moveTo>
                  <a:lnTo>
                    <a:pt x="585" y="238"/>
                  </a:lnTo>
                  <a:lnTo>
                    <a:pt x="1172" y="471"/>
                  </a:lnTo>
                  <a:lnTo>
                    <a:pt x="2346" y="935"/>
                  </a:lnTo>
                  <a:lnTo>
                    <a:pt x="3521" y="1394"/>
                  </a:lnTo>
                  <a:lnTo>
                    <a:pt x="4110" y="1623"/>
                  </a:lnTo>
                  <a:lnTo>
                    <a:pt x="4699" y="1847"/>
                  </a:lnTo>
                  <a:lnTo>
                    <a:pt x="4115" y="1612"/>
                  </a:lnTo>
                  <a:lnTo>
                    <a:pt x="3528" y="1377"/>
                  </a:lnTo>
                  <a:lnTo>
                    <a:pt x="2354" y="913"/>
                  </a:lnTo>
                  <a:lnTo>
                    <a:pt x="1179" y="454"/>
                  </a:lnTo>
                  <a:lnTo>
                    <a:pt x="590" y="2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0" name="Google Shape;7990;p55"/>
            <p:cNvSpPr/>
            <p:nvPr/>
          </p:nvSpPr>
          <p:spPr>
            <a:xfrm>
              <a:off x="2914450" y="3813175"/>
              <a:ext cx="92225" cy="86275"/>
            </a:xfrm>
            <a:custGeom>
              <a:avLst/>
              <a:gdLst/>
              <a:ahLst/>
              <a:cxnLst/>
              <a:rect l="l" t="t" r="r" b="b"/>
              <a:pathLst>
                <a:path w="3689" h="3451" extrusionOk="0">
                  <a:moveTo>
                    <a:pt x="3688" y="0"/>
                  </a:moveTo>
                  <a:lnTo>
                    <a:pt x="3222" y="429"/>
                  </a:lnTo>
                  <a:lnTo>
                    <a:pt x="2761" y="858"/>
                  </a:lnTo>
                  <a:lnTo>
                    <a:pt x="1836" y="1717"/>
                  </a:lnTo>
                  <a:lnTo>
                    <a:pt x="917" y="2583"/>
                  </a:lnTo>
                  <a:lnTo>
                    <a:pt x="458" y="3016"/>
                  </a:lnTo>
                  <a:lnTo>
                    <a:pt x="1" y="3451"/>
                  </a:lnTo>
                  <a:lnTo>
                    <a:pt x="466" y="3025"/>
                  </a:lnTo>
                  <a:lnTo>
                    <a:pt x="930" y="2596"/>
                  </a:lnTo>
                  <a:lnTo>
                    <a:pt x="1853" y="1735"/>
                  </a:lnTo>
                  <a:lnTo>
                    <a:pt x="2772" y="871"/>
                  </a:lnTo>
                  <a:lnTo>
                    <a:pt x="3231" y="436"/>
                  </a:lnTo>
                  <a:lnTo>
                    <a:pt x="36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1" name="Google Shape;7991;p55"/>
            <p:cNvSpPr/>
            <p:nvPr/>
          </p:nvSpPr>
          <p:spPr>
            <a:xfrm>
              <a:off x="2925875" y="3836750"/>
              <a:ext cx="100575" cy="76400"/>
            </a:xfrm>
            <a:custGeom>
              <a:avLst/>
              <a:gdLst/>
              <a:ahLst/>
              <a:cxnLst/>
              <a:rect l="l" t="t" r="r" b="b"/>
              <a:pathLst>
                <a:path w="4023" h="3056" extrusionOk="0">
                  <a:moveTo>
                    <a:pt x="4023" y="0"/>
                  </a:moveTo>
                  <a:lnTo>
                    <a:pt x="3517" y="378"/>
                  </a:lnTo>
                  <a:lnTo>
                    <a:pt x="3012" y="756"/>
                  </a:lnTo>
                  <a:lnTo>
                    <a:pt x="2005" y="1519"/>
                  </a:lnTo>
                  <a:lnTo>
                    <a:pt x="1001" y="2284"/>
                  </a:lnTo>
                  <a:lnTo>
                    <a:pt x="500" y="2668"/>
                  </a:lnTo>
                  <a:lnTo>
                    <a:pt x="1" y="3055"/>
                  </a:lnTo>
                  <a:lnTo>
                    <a:pt x="506" y="2677"/>
                  </a:lnTo>
                  <a:lnTo>
                    <a:pt x="1012" y="2299"/>
                  </a:lnTo>
                  <a:lnTo>
                    <a:pt x="2018" y="1537"/>
                  </a:lnTo>
                  <a:lnTo>
                    <a:pt x="3023" y="772"/>
                  </a:lnTo>
                  <a:lnTo>
                    <a:pt x="3524" y="387"/>
                  </a:lnTo>
                  <a:lnTo>
                    <a:pt x="40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2" name="Google Shape;7992;p55"/>
            <p:cNvSpPr/>
            <p:nvPr/>
          </p:nvSpPr>
          <p:spPr>
            <a:xfrm>
              <a:off x="2918525" y="3934225"/>
              <a:ext cx="31675" cy="122275"/>
            </a:xfrm>
            <a:custGeom>
              <a:avLst/>
              <a:gdLst/>
              <a:ahLst/>
              <a:cxnLst/>
              <a:rect l="l" t="t" r="r" b="b"/>
              <a:pathLst>
                <a:path w="1267" h="4891" extrusionOk="0">
                  <a:moveTo>
                    <a:pt x="0" y="0"/>
                  </a:moveTo>
                  <a:lnTo>
                    <a:pt x="154" y="613"/>
                  </a:lnTo>
                  <a:lnTo>
                    <a:pt x="308" y="1224"/>
                  </a:lnTo>
                  <a:lnTo>
                    <a:pt x="622" y="2448"/>
                  </a:lnTo>
                  <a:lnTo>
                    <a:pt x="941" y="3668"/>
                  </a:lnTo>
                  <a:lnTo>
                    <a:pt x="1103" y="4279"/>
                  </a:lnTo>
                  <a:lnTo>
                    <a:pt x="1266" y="4890"/>
                  </a:lnTo>
                  <a:lnTo>
                    <a:pt x="1114" y="4277"/>
                  </a:lnTo>
                  <a:lnTo>
                    <a:pt x="958" y="3664"/>
                  </a:lnTo>
                  <a:lnTo>
                    <a:pt x="646" y="2442"/>
                  </a:lnTo>
                  <a:lnTo>
                    <a:pt x="325" y="1220"/>
                  </a:lnTo>
                  <a:lnTo>
                    <a:pt x="165" y="6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3" name="Google Shape;7993;p55"/>
            <p:cNvSpPr/>
            <p:nvPr/>
          </p:nvSpPr>
          <p:spPr>
            <a:xfrm>
              <a:off x="2901050" y="3937850"/>
              <a:ext cx="18975" cy="124850"/>
            </a:xfrm>
            <a:custGeom>
              <a:avLst/>
              <a:gdLst/>
              <a:ahLst/>
              <a:cxnLst/>
              <a:rect l="l" t="t" r="r" b="b"/>
              <a:pathLst>
                <a:path w="759" h="4994" extrusionOk="0">
                  <a:moveTo>
                    <a:pt x="0" y="0"/>
                  </a:moveTo>
                  <a:lnTo>
                    <a:pt x="90" y="627"/>
                  </a:lnTo>
                  <a:lnTo>
                    <a:pt x="180" y="1251"/>
                  </a:lnTo>
                  <a:lnTo>
                    <a:pt x="367" y="2499"/>
                  </a:lnTo>
                  <a:lnTo>
                    <a:pt x="561" y="3747"/>
                  </a:lnTo>
                  <a:lnTo>
                    <a:pt x="660" y="4372"/>
                  </a:lnTo>
                  <a:lnTo>
                    <a:pt x="758" y="4994"/>
                  </a:lnTo>
                  <a:lnTo>
                    <a:pt x="671" y="4369"/>
                  </a:lnTo>
                  <a:lnTo>
                    <a:pt x="578" y="3745"/>
                  </a:lnTo>
                  <a:lnTo>
                    <a:pt x="391" y="2497"/>
                  </a:lnTo>
                  <a:lnTo>
                    <a:pt x="200" y="1249"/>
                  </a:lnTo>
                  <a:lnTo>
                    <a:pt x="101" y="6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4" name="Google Shape;7994;p55"/>
            <p:cNvSpPr/>
            <p:nvPr/>
          </p:nvSpPr>
          <p:spPr>
            <a:xfrm>
              <a:off x="2968625" y="4191875"/>
              <a:ext cx="355675" cy="137425"/>
            </a:xfrm>
            <a:custGeom>
              <a:avLst/>
              <a:gdLst/>
              <a:ahLst/>
              <a:cxnLst/>
              <a:rect l="l" t="t" r="r" b="b"/>
              <a:pathLst>
                <a:path w="14227" h="5497" extrusionOk="0">
                  <a:moveTo>
                    <a:pt x="583" y="1"/>
                  </a:moveTo>
                  <a:cubicBezTo>
                    <a:pt x="536" y="1"/>
                    <a:pt x="494" y="34"/>
                    <a:pt x="488" y="81"/>
                  </a:cubicBezTo>
                  <a:lnTo>
                    <a:pt x="7" y="3463"/>
                  </a:lnTo>
                  <a:cubicBezTo>
                    <a:pt x="1" y="3516"/>
                    <a:pt x="36" y="3562"/>
                    <a:pt x="88" y="3571"/>
                  </a:cubicBezTo>
                  <a:lnTo>
                    <a:pt x="13631" y="5496"/>
                  </a:lnTo>
                  <a:cubicBezTo>
                    <a:pt x="13635" y="5497"/>
                    <a:pt x="13640" y="5497"/>
                    <a:pt x="13644" y="5497"/>
                  </a:cubicBezTo>
                  <a:cubicBezTo>
                    <a:pt x="13691" y="5497"/>
                    <a:pt x="13733" y="5463"/>
                    <a:pt x="13739" y="5415"/>
                  </a:cubicBezTo>
                  <a:lnTo>
                    <a:pt x="14220" y="2032"/>
                  </a:lnTo>
                  <a:cubicBezTo>
                    <a:pt x="14227" y="1982"/>
                    <a:pt x="14192" y="1934"/>
                    <a:pt x="14139" y="1927"/>
                  </a:cubicBezTo>
                  <a:lnTo>
                    <a:pt x="596" y="2"/>
                  </a:lnTo>
                  <a:cubicBezTo>
                    <a:pt x="592" y="1"/>
                    <a:pt x="588" y="1"/>
                    <a:pt x="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5" name="Google Shape;7995;p55"/>
            <p:cNvSpPr/>
            <p:nvPr/>
          </p:nvSpPr>
          <p:spPr>
            <a:xfrm>
              <a:off x="2981600" y="4213450"/>
              <a:ext cx="104250" cy="73325"/>
            </a:xfrm>
            <a:custGeom>
              <a:avLst/>
              <a:gdLst/>
              <a:ahLst/>
              <a:cxnLst/>
              <a:rect l="l" t="t" r="r" b="b"/>
              <a:pathLst>
                <a:path w="4170" h="2933" extrusionOk="0">
                  <a:moveTo>
                    <a:pt x="286" y="0"/>
                  </a:moveTo>
                  <a:lnTo>
                    <a:pt x="167" y="796"/>
                  </a:lnTo>
                  <a:lnTo>
                    <a:pt x="53" y="1591"/>
                  </a:lnTo>
                  <a:lnTo>
                    <a:pt x="24" y="1791"/>
                  </a:lnTo>
                  <a:lnTo>
                    <a:pt x="9" y="1890"/>
                  </a:lnTo>
                  <a:cubicBezTo>
                    <a:pt x="2" y="1923"/>
                    <a:pt x="0" y="1958"/>
                    <a:pt x="0" y="1991"/>
                  </a:cubicBezTo>
                  <a:cubicBezTo>
                    <a:pt x="0" y="2132"/>
                    <a:pt x="71" y="2260"/>
                    <a:pt x="187" y="2336"/>
                  </a:cubicBezTo>
                  <a:cubicBezTo>
                    <a:pt x="246" y="2372"/>
                    <a:pt x="312" y="2396"/>
                    <a:pt x="380" y="2402"/>
                  </a:cubicBezTo>
                  <a:lnTo>
                    <a:pt x="580" y="2429"/>
                  </a:lnTo>
                  <a:lnTo>
                    <a:pt x="978" y="2486"/>
                  </a:lnTo>
                  <a:lnTo>
                    <a:pt x="2574" y="2710"/>
                  </a:lnTo>
                  <a:lnTo>
                    <a:pt x="3372" y="2822"/>
                  </a:lnTo>
                  <a:lnTo>
                    <a:pt x="4169" y="2932"/>
                  </a:lnTo>
                  <a:lnTo>
                    <a:pt x="3372" y="2816"/>
                  </a:lnTo>
                  <a:lnTo>
                    <a:pt x="2576" y="2701"/>
                  </a:lnTo>
                  <a:lnTo>
                    <a:pt x="980" y="2471"/>
                  </a:lnTo>
                  <a:lnTo>
                    <a:pt x="583" y="2416"/>
                  </a:lnTo>
                  <a:lnTo>
                    <a:pt x="383" y="2389"/>
                  </a:lnTo>
                  <a:cubicBezTo>
                    <a:pt x="317" y="2383"/>
                    <a:pt x="253" y="2361"/>
                    <a:pt x="196" y="2325"/>
                  </a:cubicBezTo>
                  <a:cubicBezTo>
                    <a:pt x="84" y="2253"/>
                    <a:pt x="13" y="2128"/>
                    <a:pt x="13" y="1994"/>
                  </a:cubicBezTo>
                  <a:cubicBezTo>
                    <a:pt x="13" y="1958"/>
                    <a:pt x="16" y="1925"/>
                    <a:pt x="22" y="1893"/>
                  </a:cubicBezTo>
                  <a:lnTo>
                    <a:pt x="35" y="1794"/>
                  </a:lnTo>
                  <a:lnTo>
                    <a:pt x="64" y="1594"/>
                  </a:lnTo>
                  <a:lnTo>
                    <a:pt x="176" y="7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6" name="Google Shape;7996;p55"/>
            <p:cNvSpPr/>
            <p:nvPr/>
          </p:nvSpPr>
          <p:spPr>
            <a:xfrm>
              <a:off x="3000100" y="4204825"/>
              <a:ext cx="311400" cy="111625"/>
            </a:xfrm>
            <a:custGeom>
              <a:avLst/>
              <a:gdLst/>
              <a:ahLst/>
              <a:cxnLst/>
              <a:rect l="l" t="t" r="r" b="b"/>
              <a:pathLst>
                <a:path w="12456" h="4465" extrusionOk="0">
                  <a:moveTo>
                    <a:pt x="1" y="0"/>
                  </a:moveTo>
                  <a:lnTo>
                    <a:pt x="10671" y="1525"/>
                  </a:lnTo>
                  <a:lnTo>
                    <a:pt x="12005" y="1714"/>
                  </a:lnTo>
                  <a:cubicBezTo>
                    <a:pt x="12060" y="1719"/>
                    <a:pt x="12115" y="1730"/>
                    <a:pt x="12170" y="1743"/>
                  </a:cubicBezTo>
                  <a:cubicBezTo>
                    <a:pt x="12333" y="1798"/>
                    <a:pt x="12442" y="1950"/>
                    <a:pt x="12440" y="2121"/>
                  </a:cubicBezTo>
                  <a:cubicBezTo>
                    <a:pt x="12438" y="2176"/>
                    <a:pt x="12431" y="2233"/>
                    <a:pt x="12423" y="2288"/>
                  </a:cubicBezTo>
                  <a:lnTo>
                    <a:pt x="12398" y="2455"/>
                  </a:lnTo>
                  <a:lnTo>
                    <a:pt x="12352" y="2787"/>
                  </a:lnTo>
                  <a:lnTo>
                    <a:pt x="12163" y="4121"/>
                  </a:lnTo>
                  <a:cubicBezTo>
                    <a:pt x="12144" y="4233"/>
                    <a:pt x="12080" y="4330"/>
                    <a:pt x="11985" y="4391"/>
                  </a:cubicBezTo>
                  <a:cubicBezTo>
                    <a:pt x="11939" y="4422"/>
                    <a:pt x="11886" y="4442"/>
                    <a:pt x="11831" y="4451"/>
                  </a:cubicBezTo>
                  <a:cubicBezTo>
                    <a:pt x="11818" y="4453"/>
                    <a:pt x="11803" y="4455"/>
                    <a:pt x="11790" y="4455"/>
                  </a:cubicBezTo>
                  <a:lnTo>
                    <a:pt x="11748" y="4455"/>
                  </a:lnTo>
                  <a:cubicBezTo>
                    <a:pt x="11722" y="4455"/>
                    <a:pt x="11693" y="4451"/>
                    <a:pt x="11667" y="4446"/>
                  </a:cubicBezTo>
                  <a:lnTo>
                    <a:pt x="10998" y="4352"/>
                  </a:lnTo>
                  <a:lnTo>
                    <a:pt x="5662" y="3598"/>
                  </a:lnTo>
                  <a:lnTo>
                    <a:pt x="5662" y="3598"/>
                  </a:lnTo>
                  <a:lnTo>
                    <a:pt x="10998" y="4358"/>
                  </a:lnTo>
                  <a:lnTo>
                    <a:pt x="11664" y="4455"/>
                  </a:lnTo>
                  <a:cubicBezTo>
                    <a:pt x="11693" y="4459"/>
                    <a:pt x="11722" y="4462"/>
                    <a:pt x="11750" y="4464"/>
                  </a:cubicBezTo>
                  <a:cubicBezTo>
                    <a:pt x="11760" y="4464"/>
                    <a:pt x="11769" y="4465"/>
                    <a:pt x="11778" y="4465"/>
                  </a:cubicBezTo>
                  <a:cubicBezTo>
                    <a:pt x="11782" y="4465"/>
                    <a:pt x="11787" y="4465"/>
                    <a:pt x="11792" y="4464"/>
                  </a:cubicBezTo>
                  <a:cubicBezTo>
                    <a:pt x="11807" y="4464"/>
                    <a:pt x="11820" y="4462"/>
                    <a:pt x="11834" y="4459"/>
                  </a:cubicBezTo>
                  <a:cubicBezTo>
                    <a:pt x="11891" y="4451"/>
                    <a:pt x="11944" y="4431"/>
                    <a:pt x="11992" y="4400"/>
                  </a:cubicBezTo>
                  <a:cubicBezTo>
                    <a:pt x="12089" y="4336"/>
                    <a:pt x="12155" y="4235"/>
                    <a:pt x="12174" y="4123"/>
                  </a:cubicBezTo>
                  <a:lnTo>
                    <a:pt x="12363" y="2789"/>
                  </a:lnTo>
                  <a:lnTo>
                    <a:pt x="12412" y="2455"/>
                  </a:lnTo>
                  <a:lnTo>
                    <a:pt x="12436" y="2290"/>
                  </a:lnTo>
                  <a:cubicBezTo>
                    <a:pt x="12445" y="2233"/>
                    <a:pt x="12451" y="2178"/>
                    <a:pt x="12456" y="2121"/>
                  </a:cubicBezTo>
                  <a:cubicBezTo>
                    <a:pt x="12456" y="2005"/>
                    <a:pt x="12407" y="1895"/>
                    <a:pt x="12322" y="1818"/>
                  </a:cubicBezTo>
                  <a:cubicBezTo>
                    <a:pt x="12280" y="1778"/>
                    <a:pt x="12229" y="1747"/>
                    <a:pt x="12174" y="1730"/>
                  </a:cubicBezTo>
                  <a:cubicBezTo>
                    <a:pt x="12119" y="1717"/>
                    <a:pt x="12062" y="1706"/>
                    <a:pt x="12007" y="1699"/>
                  </a:cubicBezTo>
                  <a:lnTo>
                    <a:pt x="10673" y="15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7" name="Google Shape;7997;p55"/>
            <p:cNvSpPr/>
            <p:nvPr/>
          </p:nvSpPr>
          <p:spPr>
            <a:xfrm>
              <a:off x="2996250" y="4219200"/>
              <a:ext cx="300575" cy="82675"/>
            </a:xfrm>
            <a:custGeom>
              <a:avLst/>
              <a:gdLst/>
              <a:ahLst/>
              <a:cxnLst/>
              <a:rect l="l" t="t" r="r" b="b"/>
              <a:pathLst>
                <a:path w="12023" h="3307" extrusionOk="0">
                  <a:moveTo>
                    <a:pt x="232" y="1"/>
                  </a:moveTo>
                  <a:lnTo>
                    <a:pt x="1" y="1630"/>
                  </a:lnTo>
                  <a:lnTo>
                    <a:pt x="11792" y="3306"/>
                  </a:lnTo>
                  <a:lnTo>
                    <a:pt x="12023" y="1678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8" name="Google Shape;7998;p55"/>
            <p:cNvSpPr/>
            <p:nvPr/>
          </p:nvSpPr>
          <p:spPr>
            <a:xfrm>
              <a:off x="2954450" y="4291675"/>
              <a:ext cx="355675" cy="137425"/>
            </a:xfrm>
            <a:custGeom>
              <a:avLst/>
              <a:gdLst/>
              <a:ahLst/>
              <a:cxnLst/>
              <a:rect l="l" t="t" r="r" b="b"/>
              <a:pathLst>
                <a:path w="14227" h="5497" extrusionOk="0">
                  <a:moveTo>
                    <a:pt x="582" y="0"/>
                  </a:moveTo>
                  <a:cubicBezTo>
                    <a:pt x="536" y="0"/>
                    <a:pt x="494" y="34"/>
                    <a:pt x="488" y="80"/>
                  </a:cubicBezTo>
                  <a:lnTo>
                    <a:pt x="7" y="3462"/>
                  </a:lnTo>
                  <a:cubicBezTo>
                    <a:pt x="0" y="3515"/>
                    <a:pt x="36" y="3561"/>
                    <a:pt x="88" y="3570"/>
                  </a:cubicBezTo>
                  <a:lnTo>
                    <a:pt x="13631" y="5495"/>
                  </a:lnTo>
                  <a:cubicBezTo>
                    <a:pt x="13635" y="5496"/>
                    <a:pt x="13640" y="5496"/>
                    <a:pt x="13644" y="5496"/>
                  </a:cubicBezTo>
                  <a:cubicBezTo>
                    <a:pt x="13691" y="5496"/>
                    <a:pt x="13731" y="5462"/>
                    <a:pt x="13739" y="5414"/>
                  </a:cubicBezTo>
                  <a:lnTo>
                    <a:pt x="14218" y="2032"/>
                  </a:lnTo>
                  <a:cubicBezTo>
                    <a:pt x="14227" y="1981"/>
                    <a:pt x="14192" y="1933"/>
                    <a:pt x="14139" y="1926"/>
                  </a:cubicBezTo>
                  <a:lnTo>
                    <a:pt x="594" y="1"/>
                  </a:lnTo>
                  <a:cubicBezTo>
                    <a:pt x="590" y="0"/>
                    <a:pt x="586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9" name="Google Shape;7999;p55"/>
            <p:cNvSpPr/>
            <p:nvPr/>
          </p:nvSpPr>
          <p:spPr>
            <a:xfrm>
              <a:off x="2967350" y="4313225"/>
              <a:ext cx="104275" cy="73325"/>
            </a:xfrm>
            <a:custGeom>
              <a:avLst/>
              <a:gdLst/>
              <a:ahLst/>
              <a:cxnLst/>
              <a:rect l="l" t="t" r="r" b="b"/>
              <a:pathLst>
                <a:path w="4171" h="2933" extrusionOk="0">
                  <a:moveTo>
                    <a:pt x="289" y="0"/>
                  </a:moveTo>
                  <a:lnTo>
                    <a:pt x="168" y="796"/>
                  </a:lnTo>
                  <a:lnTo>
                    <a:pt x="54" y="1592"/>
                  </a:lnTo>
                  <a:lnTo>
                    <a:pt x="25" y="1792"/>
                  </a:lnTo>
                  <a:lnTo>
                    <a:pt x="12" y="1890"/>
                  </a:lnTo>
                  <a:cubicBezTo>
                    <a:pt x="5" y="1923"/>
                    <a:pt x="1" y="1959"/>
                    <a:pt x="1" y="1992"/>
                  </a:cubicBezTo>
                  <a:cubicBezTo>
                    <a:pt x="1" y="2130"/>
                    <a:pt x="73" y="2260"/>
                    <a:pt x="190" y="2337"/>
                  </a:cubicBezTo>
                  <a:cubicBezTo>
                    <a:pt x="247" y="2372"/>
                    <a:pt x="313" y="2396"/>
                    <a:pt x="381" y="2403"/>
                  </a:cubicBezTo>
                  <a:lnTo>
                    <a:pt x="581" y="2429"/>
                  </a:lnTo>
                  <a:lnTo>
                    <a:pt x="981" y="2486"/>
                  </a:lnTo>
                  <a:lnTo>
                    <a:pt x="2577" y="2710"/>
                  </a:lnTo>
                  <a:lnTo>
                    <a:pt x="3372" y="2822"/>
                  </a:lnTo>
                  <a:lnTo>
                    <a:pt x="4170" y="2932"/>
                  </a:lnTo>
                  <a:lnTo>
                    <a:pt x="3375" y="2816"/>
                  </a:lnTo>
                  <a:lnTo>
                    <a:pt x="2577" y="2701"/>
                  </a:lnTo>
                  <a:lnTo>
                    <a:pt x="983" y="2471"/>
                  </a:lnTo>
                  <a:lnTo>
                    <a:pt x="586" y="2416"/>
                  </a:lnTo>
                  <a:lnTo>
                    <a:pt x="386" y="2389"/>
                  </a:lnTo>
                  <a:cubicBezTo>
                    <a:pt x="320" y="2383"/>
                    <a:pt x="256" y="2361"/>
                    <a:pt x="199" y="2326"/>
                  </a:cubicBezTo>
                  <a:cubicBezTo>
                    <a:pt x="84" y="2253"/>
                    <a:pt x="16" y="2128"/>
                    <a:pt x="16" y="1994"/>
                  </a:cubicBezTo>
                  <a:cubicBezTo>
                    <a:pt x="16" y="1959"/>
                    <a:pt x="19" y="1926"/>
                    <a:pt x="25" y="1893"/>
                  </a:cubicBezTo>
                  <a:lnTo>
                    <a:pt x="38" y="1794"/>
                  </a:lnTo>
                  <a:lnTo>
                    <a:pt x="67" y="1594"/>
                  </a:lnTo>
                  <a:lnTo>
                    <a:pt x="179" y="798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0" name="Google Shape;8000;p55"/>
            <p:cNvSpPr/>
            <p:nvPr/>
          </p:nvSpPr>
          <p:spPr>
            <a:xfrm>
              <a:off x="2986050" y="4304600"/>
              <a:ext cx="311275" cy="111625"/>
            </a:xfrm>
            <a:custGeom>
              <a:avLst/>
              <a:gdLst/>
              <a:ahLst/>
              <a:cxnLst/>
              <a:rect l="l" t="t" r="r" b="b"/>
              <a:pathLst>
                <a:path w="12451" h="4465" extrusionOk="0">
                  <a:moveTo>
                    <a:pt x="0" y="0"/>
                  </a:moveTo>
                  <a:lnTo>
                    <a:pt x="10666" y="1526"/>
                  </a:lnTo>
                  <a:lnTo>
                    <a:pt x="12000" y="1715"/>
                  </a:lnTo>
                  <a:cubicBezTo>
                    <a:pt x="12055" y="1719"/>
                    <a:pt x="12110" y="1730"/>
                    <a:pt x="12165" y="1745"/>
                  </a:cubicBezTo>
                  <a:cubicBezTo>
                    <a:pt x="12218" y="1763"/>
                    <a:pt x="12266" y="1789"/>
                    <a:pt x="12308" y="1827"/>
                  </a:cubicBezTo>
                  <a:cubicBezTo>
                    <a:pt x="12389" y="1904"/>
                    <a:pt x="12435" y="2009"/>
                    <a:pt x="12437" y="2121"/>
                  </a:cubicBezTo>
                  <a:cubicBezTo>
                    <a:pt x="12433" y="2178"/>
                    <a:pt x="12426" y="2233"/>
                    <a:pt x="12418" y="2288"/>
                  </a:cubicBezTo>
                  <a:lnTo>
                    <a:pt x="12393" y="2455"/>
                  </a:lnTo>
                  <a:lnTo>
                    <a:pt x="12347" y="2789"/>
                  </a:lnTo>
                  <a:lnTo>
                    <a:pt x="12158" y="4121"/>
                  </a:lnTo>
                  <a:cubicBezTo>
                    <a:pt x="12130" y="4290"/>
                    <a:pt x="11996" y="4424"/>
                    <a:pt x="11826" y="4451"/>
                  </a:cubicBezTo>
                  <a:cubicBezTo>
                    <a:pt x="11813" y="4453"/>
                    <a:pt x="11800" y="4455"/>
                    <a:pt x="11785" y="4455"/>
                  </a:cubicBezTo>
                  <a:lnTo>
                    <a:pt x="11743" y="4455"/>
                  </a:lnTo>
                  <a:cubicBezTo>
                    <a:pt x="11717" y="4455"/>
                    <a:pt x="11688" y="4451"/>
                    <a:pt x="11662" y="4446"/>
                  </a:cubicBezTo>
                  <a:lnTo>
                    <a:pt x="10993" y="4352"/>
                  </a:lnTo>
                  <a:lnTo>
                    <a:pt x="5659" y="3598"/>
                  </a:lnTo>
                  <a:lnTo>
                    <a:pt x="10993" y="4359"/>
                  </a:lnTo>
                  <a:lnTo>
                    <a:pt x="11659" y="4455"/>
                  </a:lnTo>
                  <a:cubicBezTo>
                    <a:pt x="11688" y="4460"/>
                    <a:pt x="11717" y="4462"/>
                    <a:pt x="11743" y="4464"/>
                  </a:cubicBezTo>
                  <a:cubicBezTo>
                    <a:pt x="11753" y="4464"/>
                    <a:pt x="11762" y="4465"/>
                    <a:pt x="11772" y="4465"/>
                  </a:cubicBezTo>
                  <a:cubicBezTo>
                    <a:pt x="11777" y="4465"/>
                    <a:pt x="11782" y="4465"/>
                    <a:pt x="11787" y="4464"/>
                  </a:cubicBezTo>
                  <a:cubicBezTo>
                    <a:pt x="11800" y="4464"/>
                    <a:pt x="11813" y="4460"/>
                    <a:pt x="11829" y="4460"/>
                  </a:cubicBezTo>
                  <a:cubicBezTo>
                    <a:pt x="11884" y="4451"/>
                    <a:pt x="11939" y="4431"/>
                    <a:pt x="11987" y="4400"/>
                  </a:cubicBezTo>
                  <a:cubicBezTo>
                    <a:pt x="12084" y="4337"/>
                    <a:pt x="12149" y="4235"/>
                    <a:pt x="12167" y="4123"/>
                  </a:cubicBezTo>
                  <a:lnTo>
                    <a:pt x="12360" y="2789"/>
                  </a:lnTo>
                  <a:lnTo>
                    <a:pt x="12409" y="2455"/>
                  </a:lnTo>
                  <a:lnTo>
                    <a:pt x="12431" y="2288"/>
                  </a:lnTo>
                  <a:cubicBezTo>
                    <a:pt x="12442" y="2233"/>
                    <a:pt x="12448" y="2176"/>
                    <a:pt x="12451" y="2121"/>
                  </a:cubicBezTo>
                  <a:cubicBezTo>
                    <a:pt x="12451" y="2005"/>
                    <a:pt x="12402" y="1895"/>
                    <a:pt x="12317" y="1816"/>
                  </a:cubicBezTo>
                  <a:cubicBezTo>
                    <a:pt x="12275" y="1778"/>
                    <a:pt x="12224" y="1748"/>
                    <a:pt x="12171" y="1730"/>
                  </a:cubicBezTo>
                  <a:cubicBezTo>
                    <a:pt x="12117" y="1715"/>
                    <a:pt x="12062" y="1706"/>
                    <a:pt x="12004" y="1699"/>
                  </a:cubicBezTo>
                  <a:lnTo>
                    <a:pt x="10670" y="15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1" name="Google Shape;8001;p55"/>
            <p:cNvSpPr/>
            <p:nvPr/>
          </p:nvSpPr>
          <p:spPr>
            <a:xfrm>
              <a:off x="2982075" y="4319000"/>
              <a:ext cx="300575" cy="82650"/>
            </a:xfrm>
            <a:custGeom>
              <a:avLst/>
              <a:gdLst/>
              <a:ahLst/>
              <a:cxnLst/>
              <a:rect l="l" t="t" r="r" b="b"/>
              <a:pathLst>
                <a:path w="12023" h="3306" extrusionOk="0">
                  <a:moveTo>
                    <a:pt x="232" y="0"/>
                  </a:moveTo>
                  <a:lnTo>
                    <a:pt x="1" y="1629"/>
                  </a:lnTo>
                  <a:lnTo>
                    <a:pt x="11790" y="3306"/>
                  </a:lnTo>
                  <a:lnTo>
                    <a:pt x="12023" y="1677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2" name="Google Shape;8002;p55"/>
            <p:cNvSpPr/>
            <p:nvPr/>
          </p:nvSpPr>
          <p:spPr>
            <a:xfrm>
              <a:off x="2609450" y="4358475"/>
              <a:ext cx="75950" cy="71150"/>
            </a:xfrm>
            <a:custGeom>
              <a:avLst/>
              <a:gdLst/>
              <a:ahLst/>
              <a:cxnLst/>
              <a:rect l="l" t="t" r="r" b="b"/>
              <a:pathLst>
                <a:path w="3038" h="2846" extrusionOk="0">
                  <a:moveTo>
                    <a:pt x="1518" y="0"/>
                  </a:moveTo>
                  <a:cubicBezTo>
                    <a:pt x="1019" y="0"/>
                    <a:pt x="551" y="262"/>
                    <a:pt x="293" y="698"/>
                  </a:cubicBezTo>
                  <a:cubicBezTo>
                    <a:pt x="1" y="1195"/>
                    <a:pt x="34" y="1819"/>
                    <a:pt x="381" y="2278"/>
                  </a:cubicBezTo>
                  <a:cubicBezTo>
                    <a:pt x="653" y="2641"/>
                    <a:pt x="1078" y="2846"/>
                    <a:pt x="1519" y="2846"/>
                  </a:cubicBezTo>
                  <a:cubicBezTo>
                    <a:pt x="1637" y="2846"/>
                    <a:pt x="1756" y="2831"/>
                    <a:pt x="1873" y="2801"/>
                  </a:cubicBezTo>
                  <a:cubicBezTo>
                    <a:pt x="2429" y="2658"/>
                    <a:pt x="2847" y="2193"/>
                    <a:pt x="2928" y="1623"/>
                  </a:cubicBezTo>
                  <a:cubicBezTo>
                    <a:pt x="3038" y="845"/>
                    <a:pt x="2497" y="124"/>
                    <a:pt x="1719" y="15"/>
                  </a:cubicBezTo>
                  <a:cubicBezTo>
                    <a:pt x="1652" y="5"/>
                    <a:pt x="1584" y="0"/>
                    <a:pt x="1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3" name="Google Shape;8003;p55"/>
            <p:cNvSpPr/>
            <p:nvPr/>
          </p:nvSpPr>
          <p:spPr>
            <a:xfrm>
              <a:off x="2621700" y="4368875"/>
              <a:ext cx="44650" cy="50375"/>
            </a:xfrm>
            <a:custGeom>
              <a:avLst/>
              <a:gdLst/>
              <a:ahLst/>
              <a:cxnLst/>
              <a:rect l="l" t="t" r="r" b="b"/>
              <a:pathLst>
                <a:path w="1786" h="2015" extrusionOk="0">
                  <a:moveTo>
                    <a:pt x="1025" y="1"/>
                  </a:moveTo>
                  <a:cubicBezTo>
                    <a:pt x="1019" y="1"/>
                    <a:pt x="1014" y="1"/>
                    <a:pt x="1009" y="1"/>
                  </a:cubicBezTo>
                  <a:cubicBezTo>
                    <a:pt x="999" y="1"/>
                    <a:pt x="989" y="1"/>
                    <a:pt x="979" y="1"/>
                  </a:cubicBezTo>
                  <a:cubicBezTo>
                    <a:pt x="970" y="1"/>
                    <a:pt x="961" y="1"/>
                    <a:pt x="952" y="3"/>
                  </a:cubicBezTo>
                  <a:lnTo>
                    <a:pt x="880" y="10"/>
                  </a:lnTo>
                  <a:cubicBezTo>
                    <a:pt x="856" y="12"/>
                    <a:pt x="834" y="18"/>
                    <a:pt x="810" y="25"/>
                  </a:cubicBezTo>
                  <a:lnTo>
                    <a:pt x="774" y="31"/>
                  </a:lnTo>
                  <a:cubicBezTo>
                    <a:pt x="763" y="34"/>
                    <a:pt x="750" y="38"/>
                    <a:pt x="739" y="42"/>
                  </a:cubicBezTo>
                  <a:cubicBezTo>
                    <a:pt x="647" y="69"/>
                    <a:pt x="559" y="111"/>
                    <a:pt x="478" y="163"/>
                  </a:cubicBezTo>
                  <a:cubicBezTo>
                    <a:pt x="396" y="216"/>
                    <a:pt x="324" y="280"/>
                    <a:pt x="260" y="352"/>
                  </a:cubicBezTo>
                  <a:cubicBezTo>
                    <a:pt x="135" y="502"/>
                    <a:pt x="54" y="682"/>
                    <a:pt x="27" y="875"/>
                  </a:cubicBezTo>
                  <a:cubicBezTo>
                    <a:pt x="1" y="1069"/>
                    <a:pt x="32" y="1264"/>
                    <a:pt x="117" y="1440"/>
                  </a:cubicBezTo>
                  <a:cubicBezTo>
                    <a:pt x="201" y="1614"/>
                    <a:pt x="333" y="1761"/>
                    <a:pt x="500" y="1864"/>
                  </a:cubicBezTo>
                  <a:cubicBezTo>
                    <a:pt x="658" y="1962"/>
                    <a:pt x="839" y="2014"/>
                    <a:pt x="1027" y="2014"/>
                  </a:cubicBezTo>
                  <a:cubicBezTo>
                    <a:pt x="1034" y="2014"/>
                    <a:pt x="1042" y="2014"/>
                    <a:pt x="1049" y="2014"/>
                  </a:cubicBezTo>
                  <a:cubicBezTo>
                    <a:pt x="1243" y="2009"/>
                    <a:pt x="1429" y="1948"/>
                    <a:pt x="1590" y="1838"/>
                  </a:cubicBezTo>
                  <a:lnTo>
                    <a:pt x="1590" y="1838"/>
                  </a:lnTo>
                  <a:cubicBezTo>
                    <a:pt x="1429" y="1946"/>
                    <a:pt x="1240" y="2003"/>
                    <a:pt x="1049" y="2005"/>
                  </a:cubicBezTo>
                  <a:cubicBezTo>
                    <a:pt x="1045" y="2005"/>
                    <a:pt x="1041" y="2005"/>
                    <a:pt x="1037" y="2005"/>
                  </a:cubicBezTo>
                  <a:cubicBezTo>
                    <a:pt x="848" y="2005"/>
                    <a:pt x="663" y="1955"/>
                    <a:pt x="504" y="1856"/>
                  </a:cubicBezTo>
                  <a:cubicBezTo>
                    <a:pt x="423" y="1803"/>
                    <a:pt x="350" y="1741"/>
                    <a:pt x="286" y="1671"/>
                  </a:cubicBezTo>
                  <a:cubicBezTo>
                    <a:pt x="93" y="1453"/>
                    <a:pt x="5" y="1163"/>
                    <a:pt x="43" y="878"/>
                  </a:cubicBezTo>
                  <a:cubicBezTo>
                    <a:pt x="67" y="686"/>
                    <a:pt x="148" y="508"/>
                    <a:pt x="271" y="361"/>
                  </a:cubicBezTo>
                  <a:cubicBezTo>
                    <a:pt x="333" y="289"/>
                    <a:pt x="405" y="225"/>
                    <a:pt x="484" y="172"/>
                  </a:cubicBezTo>
                  <a:cubicBezTo>
                    <a:pt x="563" y="119"/>
                    <a:pt x="651" y="80"/>
                    <a:pt x="744" y="53"/>
                  </a:cubicBezTo>
                  <a:cubicBezTo>
                    <a:pt x="755" y="49"/>
                    <a:pt x="766" y="45"/>
                    <a:pt x="777" y="42"/>
                  </a:cubicBezTo>
                  <a:lnTo>
                    <a:pt x="812" y="34"/>
                  </a:lnTo>
                  <a:cubicBezTo>
                    <a:pt x="836" y="29"/>
                    <a:pt x="858" y="23"/>
                    <a:pt x="882" y="21"/>
                  </a:cubicBezTo>
                  <a:lnTo>
                    <a:pt x="952" y="12"/>
                  </a:lnTo>
                  <a:cubicBezTo>
                    <a:pt x="977" y="10"/>
                    <a:pt x="1001" y="10"/>
                    <a:pt x="1025" y="10"/>
                  </a:cubicBezTo>
                  <a:cubicBezTo>
                    <a:pt x="1071" y="10"/>
                    <a:pt x="1119" y="12"/>
                    <a:pt x="1168" y="18"/>
                  </a:cubicBezTo>
                  <a:cubicBezTo>
                    <a:pt x="1214" y="25"/>
                    <a:pt x="1260" y="34"/>
                    <a:pt x="1306" y="47"/>
                  </a:cubicBezTo>
                  <a:cubicBezTo>
                    <a:pt x="1493" y="100"/>
                    <a:pt x="1658" y="205"/>
                    <a:pt x="1785" y="350"/>
                  </a:cubicBezTo>
                  <a:cubicBezTo>
                    <a:pt x="1660" y="203"/>
                    <a:pt x="1495" y="95"/>
                    <a:pt x="1308" y="40"/>
                  </a:cubicBezTo>
                  <a:cubicBezTo>
                    <a:pt x="1262" y="27"/>
                    <a:pt x="1216" y="16"/>
                    <a:pt x="1168" y="10"/>
                  </a:cubicBezTo>
                  <a:cubicBezTo>
                    <a:pt x="1119" y="3"/>
                    <a:pt x="1073" y="1"/>
                    <a:pt x="10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4" name="Google Shape;8004;p55"/>
            <p:cNvSpPr/>
            <p:nvPr/>
          </p:nvSpPr>
          <p:spPr>
            <a:xfrm>
              <a:off x="2631275" y="4379225"/>
              <a:ext cx="35675" cy="29800"/>
            </a:xfrm>
            <a:custGeom>
              <a:avLst/>
              <a:gdLst/>
              <a:ahLst/>
              <a:cxnLst/>
              <a:rect l="l" t="t" r="r" b="b"/>
              <a:pathLst>
                <a:path w="1427" h="1192" extrusionOk="0">
                  <a:moveTo>
                    <a:pt x="646" y="1"/>
                  </a:moveTo>
                  <a:cubicBezTo>
                    <a:pt x="354" y="1"/>
                    <a:pt x="99" y="215"/>
                    <a:pt x="55" y="512"/>
                  </a:cubicBezTo>
                  <a:cubicBezTo>
                    <a:pt x="0" y="898"/>
                    <a:pt x="310" y="1191"/>
                    <a:pt x="647" y="1191"/>
                  </a:cubicBezTo>
                  <a:cubicBezTo>
                    <a:pt x="767" y="1191"/>
                    <a:pt x="891" y="1154"/>
                    <a:pt x="1002" y="1070"/>
                  </a:cubicBezTo>
                  <a:cubicBezTo>
                    <a:pt x="1427" y="752"/>
                    <a:pt x="1255" y="79"/>
                    <a:pt x="730" y="6"/>
                  </a:cubicBezTo>
                  <a:cubicBezTo>
                    <a:pt x="702" y="2"/>
                    <a:pt x="673" y="1"/>
                    <a:pt x="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5" name="Google Shape;8005;p55"/>
            <p:cNvSpPr/>
            <p:nvPr/>
          </p:nvSpPr>
          <p:spPr>
            <a:xfrm>
              <a:off x="2727250" y="4375225"/>
              <a:ext cx="75975" cy="71175"/>
            </a:xfrm>
            <a:custGeom>
              <a:avLst/>
              <a:gdLst/>
              <a:ahLst/>
              <a:cxnLst/>
              <a:rect l="l" t="t" r="r" b="b"/>
              <a:pathLst>
                <a:path w="3039" h="2847" extrusionOk="0">
                  <a:moveTo>
                    <a:pt x="1518" y="1"/>
                  </a:moveTo>
                  <a:cubicBezTo>
                    <a:pt x="1019" y="1"/>
                    <a:pt x="553" y="262"/>
                    <a:pt x="293" y="698"/>
                  </a:cubicBezTo>
                  <a:cubicBezTo>
                    <a:pt x="1" y="1195"/>
                    <a:pt x="36" y="1817"/>
                    <a:pt x="381" y="2279"/>
                  </a:cubicBezTo>
                  <a:cubicBezTo>
                    <a:pt x="653" y="2641"/>
                    <a:pt x="1078" y="2846"/>
                    <a:pt x="1519" y="2846"/>
                  </a:cubicBezTo>
                  <a:cubicBezTo>
                    <a:pt x="1637" y="2846"/>
                    <a:pt x="1756" y="2832"/>
                    <a:pt x="1873" y="2802"/>
                  </a:cubicBezTo>
                  <a:cubicBezTo>
                    <a:pt x="2431" y="2659"/>
                    <a:pt x="2847" y="2193"/>
                    <a:pt x="2928" y="1624"/>
                  </a:cubicBezTo>
                  <a:cubicBezTo>
                    <a:pt x="3038" y="846"/>
                    <a:pt x="2497" y="125"/>
                    <a:pt x="1719" y="15"/>
                  </a:cubicBezTo>
                  <a:cubicBezTo>
                    <a:pt x="1652" y="5"/>
                    <a:pt x="1584" y="1"/>
                    <a:pt x="1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6" name="Google Shape;8006;p55"/>
            <p:cNvSpPr/>
            <p:nvPr/>
          </p:nvSpPr>
          <p:spPr>
            <a:xfrm>
              <a:off x="2739225" y="4385650"/>
              <a:ext cx="44925" cy="50325"/>
            </a:xfrm>
            <a:custGeom>
              <a:avLst/>
              <a:gdLst/>
              <a:ahLst/>
              <a:cxnLst/>
              <a:rect l="l" t="t" r="r" b="b"/>
              <a:pathLst>
                <a:path w="1797" h="2013" extrusionOk="0">
                  <a:moveTo>
                    <a:pt x="1034" y="0"/>
                  </a:moveTo>
                  <a:cubicBezTo>
                    <a:pt x="1010" y="0"/>
                    <a:pt x="985" y="0"/>
                    <a:pt x="961" y="2"/>
                  </a:cubicBezTo>
                  <a:lnTo>
                    <a:pt x="891" y="9"/>
                  </a:lnTo>
                  <a:cubicBezTo>
                    <a:pt x="867" y="13"/>
                    <a:pt x="843" y="20"/>
                    <a:pt x="818" y="24"/>
                  </a:cubicBezTo>
                  <a:lnTo>
                    <a:pt x="783" y="31"/>
                  </a:lnTo>
                  <a:cubicBezTo>
                    <a:pt x="772" y="35"/>
                    <a:pt x="761" y="37"/>
                    <a:pt x="750" y="42"/>
                  </a:cubicBezTo>
                  <a:cubicBezTo>
                    <a:pt x="563" y="97"/>
                    <a:pt x="396" y="204"/>
                    <a:pt x="271" y="354"/>
                  </a:cubicBezTo>
                  <a:cubicBezTo>
                    <a:pt x="144" y="501"/>
                    <a:pt x="62" y="681"/>
                    <a:pt x="38" y="875"/>
                  </a:cubicBezTo>
                  <a:cubicBezTo>
                    <a:pt x="1" y="1167"/>
                    <a:pt x="91" y="1459"/>
                    <a:pt x="289" y="1677"/>
                  </a:cubicBezTo>
                  <a:cubicBezTo>
                    <a:pt x="355" y="1747"/>
                    <a:pt x="427" y="1811"/>
                    <a:pt x="508" y="1862"/>
                  </a:cubicBezTo>
                  <a:cubicBezTo>
                    <a:pt x="670" y="1962"/>
                    <a:pt x="853" y="2012"/>
                    <a:pt x="1036" y="2012"/>
                  </a:cubicBezTo>
                  <a:cubicBezTo>
                    <a:pt x="1234" y="2012"/>
                    <a:pt x="1431" y="1954"/>
                    <a:pt x="1601" y="1837"/>
                  </a:cubicBezTo>
                  <a:lnTo>
                    <a:pt x="1601" y="1837"/>
                  </a:lnTo>
                  <a:cubicBezTo>
                    <a:pt x="1432" y="1949"/>
                    <a:pt x="1238" y="2005"/>
                    <a:pt x="1044" y="2005"/>
                  </a:cubicBezTo>
                  <a:cubicBezTo>
                    <a:pt x="861" y="2005"/>
                    <a:pt x="677" y="1955"/>
                    <a:pt x="515" y="1855"/>
                  </a:cubicBezTo>
                  <a:cubicBezTo>
                    <a:pt x="434" y="1804"/>
                    <a:pt x="359" y="1743"/>
                    <a:pt x="298" y="1670"/>
                  </a:cubicBezTo>
                  <a:cubicBezTo>
                    <a:pt x="234" y="1600"/>
                    <a:pt x="181" y="1519"/>
                    <a:pt x="139" y="1433"/>
                  </a:cubicBezTo>
                  <a:cubicBezTo>
                    <a:pt x="56" y="1259"/>
                    <a:pt x="27" y="1066"/>
                    <a:pt x="54" y="877"/>
                  </a:cubicBezTo>
                  <a:cubicBezTo>
                    <a:pt x="78" y="686"/>
                    <a:pt x="157" y="508"/>
                    <a:pt x="282" y="363"/>
                  </a:cubicBezTo>
                  <a:cubicBezTo>
                    <a:pt x="405" y="215"/>
                    <a:pt x="570" y="108"/>
                    <a:pt x="752" y="53"/>
                  </a:cubicBezTo>
                  <a:cubicBezTo>
                    <a:pt x="763" y="48"/>
                    <a:pt x="774" y="44"/>
                    <a:pt x="788" y="42"/>
                  </a:cubicBezTo>
                  <a:lnTo>
                    <a:pt x="823" y="33"/>
                  </a:lnTo>
                  <a:cubicBezTo>
                    <a:pt x="845" y="29"/>
                    <a:pt x="869" y="22"/>
                    <a:pt x="891" y="20"/>
                  </a:cubicBezTo>
                  <a:lnTo>
                    <a:pt x="963" y="11"/>
                  </a:lnTo>
                  <a:cubicBezTo>
                    <a:pt x="988" y="9"/>
                    <a:pt x="1010" y="9"/>
                    <a:pt x="1034" y="9"/>
                  </a:cubicBezTo>
                  <a:cubicBezTo>
                    <a:pt x="1082" y="9"/>
                    <a:pt x="1130" y="11"/>
                    <a:pt x="1177" y="18"/>
                  </a:cubicBezTo>
                  <a:cubicBezTo>
                    <a:pt x="1225" y="24"/>
                    <a:pt x="1271" y="33"/>
                    <a:pt x="1317" y="46"/>
                  </a:cubicBezTo>
                  <a:cubicBezTo>
                    <a:pt x="1502" y="99"/>
                    <a:pt x="1669" y="204"/>
                    <a:pt x="1796" y="349"/>
                  </a:cubicBezTo>
                  <a:cubicBezTo>
                    <a:pt x="1671" y="202"/>
                    <a:pt x="1504" y="95"/>
                    <a:pt x="1319" y="40"/>
                  </a:cubicBezTo>
                  <a:cubicBezTo>
                    <a:pt x="1273" y="26"/>
                    <a:pt x="1225" y="15"/>
                    <a:pt x="1179" y="9"/>
                  </a:cubicBezTo>
                  <a:cubicBezTo>
                    <a:pt x="1130" y="2"/>
                    <a:pt x="1082" y="0"/>
                    <a:pt x="10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7" name="Google Shape;8007;p55"/>
            <p:cNvSpPr/>
            <p:nvPr/>
          </p:nvSpPr>
          <p:spPr>
            <a:xfrm>
              <a:off x="2749125" y="4395925"/>
              <a:ext cx="35625" cy="29800"/>
            </a:xfrm>
            <a:custGeom>
              <a:avLst/>
              <a:gdLst/>
              <a:ahLst/>
              <a:cxnLst/>
              <a:rect l="l" t="t" r="r" b="b"/>
              <a:pathLst>
                <a:path w="1425" h="1192" extrusionOk="0">
                  <a:moveTo>
                    <a:pt x="644" y="1"/>
                  </a:moveTo>
                  <a:cubicBezTo>
                    <a:pt x="352" y="1"/>
                    <a:pt x="97" y="215"/>
                    <a:pt x="55" y="512"/>
                  </a:cubicBezTo>
                  <a:cubicBezTo>
                    <a:pt x="0" y="899"/>
                    <a:pt x="309" y="1192"/>
                    <a:pt x="645" y="1192"/>
                  </a:cubicBezTo>
                  <a:cubicBezTo>
                    <a:pt x="765" y="1192"/>
                    <a:pt x="889" y="1154"/>
                    <a:pt x="1000" y="1070"/>
                  </a:cubicBezTo>
                  <a:cubicBezTo>
                    <a:pt x="1425" y="752"/>
                    <a:pt x="1253" y="79"/>
                    <a:pt x="728" y="7"/>
                  </a:cubicBezTo>
                  <a:cubicBezTo>
                    <a:pt x="700" y="3"/>
                    <a:pt x="671" y="1"/>
                    <a:pt x="6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8" name="Google Shape;8008;p55"/>
            <p:cNvSpPr/>
            <p:nvPr/>
          </p:nvSpPr>
          <p:spPr>
            <a:xfrm>
              <a:off x="2845050" y="4391925"/>
              <a:ext cx="75975" cy="71200"/>
            </a:xfrm>
            <a:custGeom>
              <a:avLst/>
              <a:gdLst/>
              <a:ahLst/>
              <a:cxnLst/>
              <a:rect l="l" t="t" r="r" b="b"/>
              <a:pathLst>
                <a:path w="3039" h="2848" extrusionOk="0">
                  <a:moveTo>
                    <a:pt x="1518" y="1"/>
                  </a:moveTo>
                  <a:cubicBezTo>
                    <a:pt x="1019" y="1"/>
                    <a:pt x="553" y="263"/>
                    <a:pt x="293" y="701"/>
                  </a:cubicBezTo>
                  <a:cubicBezTo>
                    <a:pt x="1" y="1195"/>
                    <a:pt x="36" y="1819"/>
                    <a:pt x="381" y="2279"/>
                  </a:cubicBezTo>
                  <a:cubicBezTo>
                    <a:pt x="653" y="2642"/>
                    <a:pt x="1076" y="2848"/>
                    <a:pt x="1516" y="2848"/>
                  </a:cubicBezTo>
                  <a:cubicBezTo>
                    <a:pt x="1635" y="2848"/>
                    <a:pt x="1755" y="2833"/>
                    <a:pt x="1873" y="2802"/>
                  </a:cubicBezTo>
                  <a:cubicBezTo>
                    <a:pt x="2429" y="2659"/>
                    <a:pt x="2847" y="2195"/>
                    <a:pt x="2928" y="1626"/>
                  </a:cubicBezTo>
                  <a:cubicBezTo>
                    <a:pt x="3038" y="846"/>
                    <a:pt x="2497" y="125"/>
                    <a:pt x="1719" y="15"/>
                  </a:cubicBezTo>
                  <a:cubicBezTo>
                    <a:pt x="1652" y="5"/>
                    <a:pt x="1585" y="1"/>
                    <a:pt x="1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9" name="Google Shape;8009;p55"/>
            <p:cNvSpPr/>
            <p:nvPr/>
          </p:nvSpPr>
          <p:spPr>
            <a:xfrm>
              <a:off x="2857300" y="4402350"/>
              <a:ext cx="44650" cy="50375"/>
            </a:xfrm>
            <a:custGeom>
              <a:avLst/>
              <a:gdLst/>
              <a:ahLst/>
              <a:cxnLst/>
              <a:rect l="l" t="t" r="r" b="b"/>
              <a:pathLst>
                <a:path w="1786" h="2015" extrusionOk="0">
                  <a:moveTo>
                    <a:pt x="1023" y="0"/>
                  </a:moveTo>
                  <a:cubicBezTo>
                    <a:pt x="1001" y="0"/>
                    <a:pt x="977" y="0"/>
                    <a:pt x="952" y="2"/>
                  </a:cubicBezTo>
                  <a:lnTo>
                    <a:pt x="880" y="11"/>
                  </a:lnTo>
                  <a:cubicBezTo>
                    <a:pt x="856" y="13"/>
                    <a:pt x="832" y="20"/>
                    <a:pt x="810" y="24"/>
                  </a:cubicBezTo>
                  <a:lnTo>
                    <a:pt x="774" y="31"/>
                  </a:lnTo>
                  <a:cubicBezTo>
                    <a:pt x="761" y="35"/>
                    <a:pt x="750" y="40"/>
                    <a:pt x="739" y="42"/>
                  </a:cubicBezTo>
                  <a:cubicBezTo>
                    <a:pt x="552" y="97"/>
                    <a:pt x="388" y="207"/>
                    <a:pt x="260" y="354"/>
                  </a:cubicBezTo>
                  <a:cubicBezTo>
                    <a:pt x="135" y="501"/>
                    <a:pt x="54" y="681"/>
                    <a:pt x="27" y="875"/>
                  </a:cubicBezTo>
                  <a:cubicBezTo>
                    <a:pt x="1" y="1068"/>
                    <a:pt x="32" y="1264"/>
                    <a:pt x="117" y="1440"/>
                  </a:cubicBezTo>
                  <a:cubicBezTo>
                    <a:pt x="159" y="1528"/>
                    <a:pt x="214" y="1607"/>
                    <a:pt x="278" y="1679"/>
                  </a:cubicBezTo>
                  <a:cubicBezTo>
                    <a:pt x="341" y="1752"/>
                    <a:pt x="416" y="1813"/>
                    <a:pt x="498" y="1864"/>
                  </a:cubicBezTo>
                  <a:cubicBezTo>
                    <a:pt x="659" y="1964"/>
                    <a:pt x="842" y="2014"/>
                    <a:pt x="1025" y="2014"/>
                  </a:cubicBezTo>
                  <a:cubicBezTo>
                    <a:pt x="1223" y="2014"/>
                    <a:pt x="1420" y="1956"/>
                    <a:pt x="1590" y="1840"/>
                  </a:cubicBezTo>
                  <a:lnTo>
                    <a:pt x="1590" y="1840"/>
                  </a:lnTo>
                  <a:cubicBezTo>
                    <a:pt x="1422" y="1951"/>
                    <a:pt x="1229" y="2007"/>
                    <a:pt x="1036" y="2007"/>
                  </a:cubicBezTo>
                  <a:cubicBezTo>
                    <a:pt x="852" y="2007"/>
                    <a:pt x="667" y="1956"/>
                    <a:pt x="504" y="1855"/>
                  </a:cubicBezTo>
                  <a:cubicBezTo>
                    <a:pt x="423" y="1805"/>
                    <a:pt x="350" y="1743"/>
                    <a:pt x="287" y="1673"/>
                  </a:cubicBezTo>
                  <a:cubicBezTo>
                    <a:pt x="93" y="1455"/>
                    <a:pt x="3" y="1165"/>
                    <a:pt x="43" y="877"/>
                  </a:cubicBezTo>
                  <a:cubicBezTo>
                    <a:pt x="67" y="688"/>
                    <a:pt x="146" y="508"/>
                    <a:pt x="271" y="363"/>
                  </a:cubicBezTo>
                  <a:cubicBezTo>
                    <a:pt x="394" y="216"/>
                    <a:pt x="559" y="108"/>
                    <a:pt x="741" y="53"/>
                  </a:cubicBezTo>
                  <a:cubicBezTo>
                    <a:pt x="752" y="49"/>
                    <a:pt x="766" y="46"/>
                    <a:pt x="777" y="42"/>
                  </a:cubicBezTo>
                  <a:lnTo>
                    <a:pt x="812" y="35"/>
                  </a:lnTo>
                  <a:cubicBezTo>
                    <a:pt x="834" y="31"/>
                    <a:pt x="858" y="24"/>
                    <a:pt x="882" y="20"/>
                  </a:cubicBezTo>
                  <a:lnTo>
                    <a:pt x="952" y="13"/>
                  </a:lnTo>
                  <a:cubicBezTo>
                    <a:pt x="977" y="11"/>
                    <a:pt x="1001" y="9"/>
                    <a:pt x="1023" y="9"/>
                  </a:cubicBezTo>
                  <a:cubicBezTo>
                    <a:pt x="1071" y="9"/>
                    <a:pt x="1119" y="13"/>
                    <a:pt x="1166" y="18"/>
                  </a:cubicBezTo>
                  <a:cubicBezTo>
                    <a:pt x="1214" y="24"/>
                    <a:pt x="1260" y="35"/>
                    <a:pt x="1306" y="49"/>
                  </a:cubicBezTo>
                  <a:cubicBezTo>
                    <a:pt x="1493" y="101"/>
                    <a:pt x="1658" y="205"/>
                    <a:pt x="1785" y="350"/>
                  </a:cubicBezTo>
                  <a:cubicBezTo>
                    <a:pt x="1660" y="202"/>
                    <a:pt x="1495" y="95"/>
                    <a:pt x="1308" y="40"/>
                  </a:cubicBezTo>
                  <a:cubicBezTo>
                    <a:pt x="1262" y="27"/>
                    <a:pt x="1216" y="16"/>
                    <a:pt x="1168" y="9"/>
                  </a:cubicBezTo>
                  <a:cubicBezTo>
                    <a:pt x="1119" y="2"/>
                    <a:pt x="1071" y="0"/>
                    <a:pt x="10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0" name="Google Shape;8010;p55"/>
            <p:cNvSpPr/>
            <p:nvPr/>
          </p:nvSpPr>
          <p:spPr>
            <a:xfrm>
              <a:off x="2866875" y="4412625"/>
              <a:ext cx="35675" cy="29850"/>
            </a:xfrm>
            <a:custGeom>
              <a:avLst/>
              <a:gdLst/>
              <a:ahLst/>
              <a:cxnLst/>
              <a:rect l="l" t="t" r="r" b="b"/>
              <a:pathLst>
                <a:path w="1427" h="1194" extrusionOk="0">
                  <a:moveTo>
                    <a:pt x="646" y="1"/>
                  </a:moveTo>
                  <a:cubicBezTo>
                    <a:pt x="354" y="1"/>
                    <a:pt x="100" y="215"/>
                    <a:pt x="57" y="512"/>
                  </a:cubicBezTo>
                  <a:cubicBezTo>
                    <a:pt x="1" y="900"/>
                    <a:pt x="311" y="1194"/>
                    <a:pt x="648" y="1194"/>
                  </a:cubicBezTo>
                  <a:cubicBezTo>
                    <a:pt x="768" y="1194"/>
                    <a:pt x="891" y="1156"/>
                    <a:pt x="1002" y="1073"/>
                  </a:cubicBezTo>
                  <a:cubicBezTo>
                    <a:pt x="1427" y="754"/>
                    <a:pt x="1255" y="81"/>
                    <a:pt x="730" y="7"/>
                  </a:cubicBezTo>
                  <a:cubicBezTo>
                    <a:pt x="702" y="3"/>
                    <a:pt x="673" y="1"/>
                    <a:pt x="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1" name="Google Shape;8011;p55"/>
            <p:cNvSpPr/>
            <p:nvPr/>
          </p:nvSpPr>
          <p:spPr>
            <a:xfrm>
              <a:off x="3315325" y="4458800"/>
              <a:ext cx="75950" cy="71175"/>
            </a:xfrm>
            <a:custGeom>
              <a:avLst/>
              <a:gdLst/>
              <a:ahLst/>
              <a:cxnLst/>
              <a:rect l="l" t="t" r="r" b="b"/>
              <a:pathLst>
                <a:path w="3038" h="2847" extrusionOk="0">
                  <a:moveTo>
                    <a:pt x="1517" y="0"/>
                  </a:moveTo>
                  <a:cubicBezTo>
                    <a:pt x="1019" y="0"/>
                    <a:pt x="551" y="262"/>
                    <a:pt x="293" y="698"/>
                  </a:cubicBezTo>
                  <a:cubicBezTo>
                    <a:pt x="0" y="1195"/>
                    <a:pt x="33" y="1817"/>
                    <a:pt x="381" y="2278"/>
                  </a:cubicBezTo>
                  <a:cubicBezTo>
                    <a:pt x="653" y="2641"/>
                    <a:pt x="1078" y="2846"/>
                    <a:pt x="1519" y="2846"/>
                  </a:cubicBezTo>
                  <a:cubicBezTo>
                    <a:pt x="1637" y="2846"/>
                    <a:pt x="1755" y="2832"/>
                    <a:pt x="1873" y="2801"/>
                  </a:cubicBezTo>
                  <a:cubicBezTo>
                    <a:pt x="2429" y="2659"/>
                    <a:pt x="2847" y="2193"/>
                    <a:pt x="2928" y="1623"/>
                  </a:cubicBezTo>
                  <a:cubicBezTo>
                    <a:pt x="3038" y="845"/>
                    <a:pt x="2497" y="125"/>
                    <a:pt x="1719" y="15"/>
                  </a:cubicBezTo>
                  <a:cubicBezTo>
                    <a:pt x="1652" y="5"/>
                    <a:pt x="1584" y="0"/>
                    <a:pt x="1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2" name="Google Shape;8012;p55"/>
            <p:cNvSpPr/>
            <p:nvPr/>
          </p:nvSpPr>
          <p:spPr>
            <a:xfrm>
              <a:off x="3327300" y="4469200"/>
              <a:ext cx="44975" cy="50375"/>
            </a:xfrm>
            <a:custGeom>
              <a:avLst/>
              <a:gdLst/>
              <a:ahLst/>
              <a:cxnLst/>
              <a:rect l="l" t="t" r="r" b="b"/>
              <a:pathLst>
                <a:path w="1799" h="2015" extrusionOk="0">
                  <a:moveTo>
                    <a:pt x="1036" y="1"/>
                  </a:moveTo>
                  <a:cubicBezTo>
                    <a:pt x="1030" y="1"/>
                    <a:pt x="1025" y="2"/>
                    <a:pt x="1019" y="2"/>
                  </a:cubicBezTo>
                  <a:cubicBezTo>
                    <a:pt x="1010" y="2"/>
                    <a:pt x="1000" y="1"/>
                    <a:pt x="990" y="1"/>
                  </a:cubicBezTo>
                  <a:cubicBezTo>
                    <a:pt x="981" y="1"/>
                    <a:pt x="972" y="1"/>
                    <a:pt x="963" y="3"/>
                  </a:cubicBezTo>
                  <a:lnTo>
                    <a:pt x="891" y="10"/>
                  </a:lnTo>
                  <a:cubicBezTo>
                    <a:pt x="869" y="12"/>
                    <a:pt x="845" y="18"/>
                    <a:pt x="820" y="23"/>
                  </a:cubicBezTo>
                  <a:lnTo>
                    <a:pt x="785" y="32"/>
                  </a:lnTo>
                  <a:cubicBezTo>
                    <a:pt x="774" y="34"/>
                    <a:pt x="763" y="38"/>
                    <a:pt x="750" y="43"/>
                  </a:cubicBezTo>
                  <a:cubicBezTo>
                    <a:pt x="658" y="69"/>
                    <a:pt x="570" y="111"/>
                    <a:pt x="488" y="163"/>
                  </a:cubicBezTo>
                  <a:cubicBezTo>
                    <a:pt x="407" y="216"/>
                    <a:pt x="335" y="280"/>
                    <a:pt x="273" y="352"/>
                  </a:cubicBezTo>
                  <a:cubicBezTo>
                    <a:pt x="146" y="500"/>
                    <a:pt x="64" y="682"/>
                    <a:pt x="38" y="876"/>
                  </a:cubicBezTo>
                  <a:cubicBezTo>
                    <a:pt x="1" y="1166"/>
                    <a:pt x="91" y="1460"/>
                    <a:pt x="288" y="1680"/>
                  </a:cubicBezTo>
                  <a:cubicBezTo>
                    <a:pt x="354" y="1750"/>
                    <a:pt x="427" y="1814"/>
                    <a:pt x="510" y="1865"/>
                  </a:cubicBezTo>
                  <a:cubicBezTo>
                    <a:pt x="669" y="1962"/>
                    <a:pt x="852" y="2014"/>
                    <a:pt x="1038" y="2014"/>
                  </a:cubicBezTo>
                  <a:cubicBezTo>
                    <a:pt x="1045" y="2014"/>
                    <a:pt x="1052" y="2014"/>
                    <a:pt x="1060" y="2014"/>
                  </a:cubicBezTo>
                  <a:cubicBezTo>
                    <a:pt x="1253" y="2010"/>
                    <a:pt x="1440" y="1948"/>
                    <a:pt x="1601" y="1838"/>
                  </a:cubicBezTo>
                  <a:lnTo>
                    <a:pt x="1601" y="1838"/>
                  </a:lnTo>
                  <a:cubicBezTo>
                    <a:pt x="1432" y="1950"/>
                    <a:pt x="1238" y="2006"/>
                    <a:pt x="1044" y="2006"/>
                  </a:cubicBezTo>
                  <a:cubicBezTo>
                    <a:pt x="861" y="2006"/>
                    <a:pt x="677" y="1956"/>
                    <a:pt x="515" y="1856"/>
                  </a:cubicBezTo>
                  <a:cubicBezTo>
                    <a:pt x="436" y="1803"/>
                    <a:pt x="361" y="1741"/>
                    <a:pt x="297" y="1671"/>
                  </a:cubicBezTo>
                  <a:cubicBezTo>
                    <a:pt x="104" y="1454"/>
                    <a:pt x="16" y="1163"/>
                    <a:pt x="53" y="876"/>
                  </a:cubicBezTo>
                  <a:cubicBezTo>
                    <a:pt x="80" y="687"/>
                    <a:pt x="159" y="509"/>
                    <a:pt x="282" y="361"/>
                  </a:cubicBezTo>
                  <a:cubicBezTo>
                    <a:pt x="343" y="289"/>
                    <a:pt x="416" y="225"/>
                    <a:pt x="495" y="172"/>
                  </a:cubicBezTo>
                  <a:cubicBezTo>
                    <a:pt x="574" y="120"/>
                    <a:pt x="662" y="80"/>
                    <a:pt x="754" y="51"/>
                  </a:cubicBezTo>
                  <a:cubicBezTo>
                    <a:pt x="765" y="49"/>
                    <a:pt x="776" y="45"/>
                    <a:pt x="787" y="43"/>
                  </a:cubicBezTo>
                  <a:lnTo>
                    <a:pt x="823" y="34"/>
                  </a:lnTo>
                  <a:cubicBezTo>
                    <a:pt x="847" y="29"/>
                    <a:pt x="869" y="23"/>
                    <a:pt x="893" y="21"/>
                  </a:cubicBezTo>
                  <a:lnTo>
                    <a:pt x="963" y="12"/>
                  </a:lnTo>
                  <a:cubicBezTo>
                    <a:pt x="987" y="10"/>
                    <a:pt x="1012" y="10"/>
                    <a:pt x="1036" y="10"/>
                  </a:cubicBezTo>
                  <a:cubicBezTo>
                    <a:pt x="1084" y="10"/>
                    <a:pt x="1130" y="12"/>
                    <a:pt x="1179" y="18"/>
                  </a:cubicBezTo>
                  <a:cubicBezTo>
                    <a:pt x="1225" y="25"/>
                    <a:pt x="1273" y="34"/>
                    <a:pt x="1319" y="47"/>
                  </a:cubicBezTo>
                  <a:cubicBezTo>
                    <a:pt x="1504" y="100"/>
                    <a:pt x="1671" y="205"/>
                    <a:pt x="1798" y="350"/>
                  </a:cubicBezTo>
                  <a:cubicBezTo>
                    <a:pt x="1671" y="203"/>
                    <a:pt x="1506" y="95"/>
                    <a:pt x="1321" y="40"/>
                  </a:cubicBezTo>
                  <a:cubicBezTo>
                    <a:pt x="1275" y="25"/>
                    <a:pt x="1227" y="16"/>
                    <a:pt x="1181" y="10"/>
                  </a:cubicBezTo>
                  <a:cubicBezTo>
                    <a:pt x="1132" y="3"/>
                    <a:pt x="1084" y="1"/>
                    <a:pt x="1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3" name="Google Shape;8013;p55"/>
            <p:cNvSpPr/>
            <p:nvPr/>
          </p:nvSpPr>
          <p:spPr>
            <a:xfrm>
              <a:off x="3337200" y="4479500"/>
              <a:ext cx="35625" cy="29800"/>
            </a:xfrm>
            <a:custGeom>
              <a:avLst/>
              <a:gdLst/>
              <a:ahLst/>
              <a:cxnLst/>
              <a:rect l="l" t="t" r="r" b="b"/>
              <a:pathLst>
                <a:path w="1425" h="1192" extrusionOk="0">
                  <a:moveTo>
                    <a:pt x="643" y="0"/>
                  </a:moveTo>
                  <a:cubicBezTo>
                    <a:pt x="351" y="0"/>
                    <a:pt x="97" y="213"/>
                    <a:pt x="55" y="512"/>
                  </a:cubicBezTo>
                  <a:cubicBezTo>
                    <a:pt x="0" y="898"/>
                    <a:pt x="309" y="1191"/>
                    <a:pt x="646" y="1191"/>
                  </a:cubicBezTo>
                  <a:cubicBezTo>
                    <a:pt x="765" y="1191"/>
                    <a:pt x="889" y="1154"/>
                    <a:pt x="1000" y="1070"/>
                  </a:cubicBezTo>
                  <a:cubicBezTo>
                    <a:pt x="1424" y="751"/>
                    <a:pt x="1253" y="79"/>
                    <a:pt x="728" y="6"/>
                  </a:cubicBezTo>
                  <a:cubicBezTo>
                    <a:pt x="699" y="2"/>
                    <a:pt x="671" y="0"/>
                    <a:pt x="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4" name="Google Shape;8014;p55"/>
            <p:cNvSpPr/>
            <p:nvPr/>
          </p:nvSpPr>
          <p:spPr>
            <a:xfrm>
              <a:off x="3433125" y="4475550"/>
              <a:ext cx="75950" cy="71175"/>
            </a:xfrm>
            <a:custGeom>
              <a:avLst/>
              <a:gdLst/>
              <a:ahLst/>
              <a:cxnLst/>
              <a:rect l="l" t="t" r="r" b="b"/>
              <a:pathLst>
                <a:path w="3038" h="2847" extrusionOk="0">
                  <a:moveTo>
                    <a:pt x="1518" y="1"/>
                  </a:moveTo>
                  <a:cubicBezTo>
                    <a:pt x="1021" y="1"/>
                    <a:pt x="552" y="262"/>
                    <a:pt x="293" y="698"/>
                  </a:cubicBezTo>
                  <a:cubicBezTo>
                    <a:pt x="0" y="1195"/>
                    <a:pt x="36" y="1817"/>
                    <a:pt x="381" y="2279"/>
                  </a:cubicBezTo>
                  <a:cubicBezTo>
                    <a:pt x="653" y="2641"/>
                    <a:pt x="1078" y="2846"/>
                    <a:pt x="1519" y="2846"/>
                  </a:cubicBezTo>
                  <a:cubicBezTo>
                    <a:pt x="1637" y="2846"/>
                    <a:pt x="1755" y="2832"/>
                    <a:pt x="1873" y="2802"/>
                  </a:cubicBezTo>
                  <a:cubicBezTo>
                    <a:pt x="2431" y="2659"/>
                    <a:pt x="2847" y="2193"/>
                    <a:pt x="2928" y="1624"/>
                  </a:cubicBezTo>
                  <a:cubicBezTo>
                    <a:pt x="3038" y="846"/>
                    <a:pt x="2497" y="125"/>
                    <a:pt x="1719" y="15"/>
                  </a:cubicBezTo>
                  <a:cubicBezTo>
                    <a:pt x="1652" y="5"/>
                    <a:pt x="1585" y="1"/>
                    <a:pt x="1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5" name="Google Shape;8015;p55"/>
            <p:cNvSpPr/>
            <p:nvPr/>
          </p:nvSpPr>
          <p:spPr>
            <a:xfrm>
              <a:off x="3445375" y="4485900"/>
              <a:ext cx="44700" cy="50425"/>
            </a:xfrm>
            <a:custGeom>
              <a:avLst/>
              <a:gdLst/>
              <a:ahLst/>
              <a:cxnLst/>
              <a:rect l="l" t="t" r="r" b="b"/>
              <a:pathLst>
                <a:path w="1788" h="2017" extrusionOk="0">
                  <a:moveTo>
                    <a:pt x="1025" y="1"/>
                  </a:moveTo>
                  <a:cubicBezTo>
                    <a:pt x="1001" y="1"/>
                    <a:pt x="976" y="1"/>
                    <a:pt x="952" y="3"/>
                  </a:cubicBezTo>
                  <a:lnTo>
                    <a:pt x="880" y="12"/>
                  </a:lnTo>
                  <a:cubicBezTo>
                    <a:pt x="858" y="14"/>
                    <a:pt x="834" y="21"/>
                    <a:pt x="809" y="25"/>
                  </a:cubicBezTo>
                  <a:lnTo>
                    <a:pt x="774" y="34"/>
                  </a:lnTo>
                  <a:cubicBezTo>
                    <a:pt x="763" y="36"/>
                    <a:pt x="752" y="41"/>
                    <a:pt x="739" y="43"/>
                  </a:cubicBezTo>
                  <a:cubicBezTo>
                    <a:pt x="647" y="71"/>
                    <a:pt x="559" y="111"/>
                    <a:pt x="478" y="164"/>
                  </a:cubicBezTo>
                  <a:cubicBezTo>
                    <a:pt x="396" y="216"/>
                    <a:pt x="324" y="280"/>
                    <a:pt x="262" y="355"/>
                  </a:cubicBezTo>
                  <a:cubicBezTo>
                    <a:pt x="135" y="502"/>
                    <a:pt x="53" y="684"/>
                    <a:pt x="27" y="876"/>
                  </a:cubicBezTo>
                  <a:cubicBezTo>
                    <a:pt x="1" y="1069"/>
                    <a:pt x="34" y="1265"/>
                    <a:pt x="117" y="1441"/>
                  </a:cubicBezTo>
                  <a:cubicBezTo>
                    <a:pt x="159" y="1528"/>
                    <a:pt x="214" y="1608"/>
                    <a:pt x="278" y="1680"/>
                  </a:cubicBezTo>
                  <a:cubicBezTo>
                    <a:pt x="343" y="1753"/>
                    <a:pt x="418" y="1814"/>
                    <a:pt x="499" y="1867"/>
                  </a:cubicBezTo>
                  <a:cubicBezTo>
                    <a:pt x="661" y="1966"/>
                    <a:pt x="848" y="2016"/>
                    <a:pt x="1037" y="2016"/>
                  </a:cubicBezTo>
                  <a:cubicBezTo>
                    <a:pt x="1041" y="2016"/>
                    <a:pt x="1045" y="2016"/>
                    <a:pt x="1049" y="2016"/>
                  </a:cubicBezTo>
                  <a:cubicBezTo>
                    <a:pt x="1242" y="2010"/>
                    <a:pt x="1429" y="1950"/>
                    <a:pt x="1590" y="1840"/>
                  </a:cubicBezTo>
                  <a:lnTo>
                    <a:pt x="1590" y="1840"/>
                  </a:lnTo>
                  <a:cubicBezTo>
                    <a:pt x="1429" y="1946"/>
                    <a:pt x="1242" y="2005"/>
                    <a:pt x="1049" y="2008"/>
                  </a:cubicBezTo>
                  <a:cubicBezTo>
                    <a:pt x="1045" y="2008"/>
                    <a:pt x="1041" y="2008"/>
                    <a:pt x="1037" y="2008"/>
                  </a:cubicBezTo>
                  <a:cubicBezTo>
                    <a:pt x="850" y="2008"/>
                    <a:pt x="665" y="1955"/>
                    <a:pt x="504" y="1856"/>
                  </a:cubicBezTo>
                  <a:cubicBezTo>
                    <a:pt x="425" y="1805"/>
                    <a:pt x="350" y="1744"/>
                    <a:pt x="286" y="1673"/>
                  </a:cubicBezTo>
                  <a:cubicBezTo>
                    <a:pt x="93" y="1456"/>
                    <a:pt x="5" y="1166"/>
                    <a:pt x="42" y="878"/>
                  </a:cubicBezTo>
                  <a:cubicBezTo>
                    <a:pt x="69" y="689"/>
                    <a:pt x="148" y="509"/>
                    <a:pt x="271" y="364"/>
                  </a:cubicBezTo>
                  <a:cubicBezTo>
                    <a:pt x="396" y="216"/>
                    <a:pt x="559" y="111"/>
                    <a:pt x="743" y="54"/>
                  </a:cubicBezTo>
                  <a:cubicBezTo>
                    <a:pt x="754" y="52"/>
                    <a:pt x="765" y="47"/>
                    <a:pt x="776" y="43"/>
                  </a:cubicBezTo>
                  <a:lnTo>
                    <a:pt x="812" y="36"/>
                  </a:lnTo>
                  <a:cubicBezTo>
                    <a:pt x="836" y="32"/>
                    <a:pt x="858" y="25"/>
                    <a:pt x="882" y="21"/>
                  </a:cubicBezTo>
                  <a:lnTo>
                    <a:pt x="952" y="14"/>
                  </a:lnTo>
                  <a:cubicBezTo>
                    <a:pt x="976" y="12"/>
                    <a:pt x="1001" y="12"/>
                    <a:pt x="1025" y="12"/>
                  </a:cubicBezTo>
                  <a:cubicBezTo>
                    <a:pt x="1073" y="12"/>
                    <a:pt x="1119" y="14"/>
                    <a:pt x="1168" y="19"/>
                  </a:cubicBezTo>
                  <a:cubicBezTo>
                    <a:pt x="1216" y="25"/>
                    <a:pt x="1262" y="36"/>
                    <a:pt x="1308" y="49"/>
                  </a:cubicBezTo>
                  <a:cubicBezTo>
                    <a:pt x="1493" y="102"/>
                    <a:pt x="1660" y="205"/>
                    <a:pt x="1787" y="350"/>
                  </a:cubicBezTo>
                  <a:cubicBezTo>
                    <a:pt x="1660" y="203"/>
                    <a:pt x="1495" y="95"/>
                    <a:pt x="1310" y="41"/>
                  </a:cubicBezTo>
                  <a:cubicBezTo>
                    <a:pt x="1264" y="27"/>
                    <a:pt x="1216" y="19"/>
                    <a:pt x="1170" y="10"/>
                  </a:cubicBezTo>
                  <a:cubicBezTo>
                    <a:pt x="1121" y="5"/>
                    <a:pt x="1073" y="1"/>
                    <a:pt x="10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6" name="Google Shape;8016;p55"/>
            <p:cNvSpPr/>
            <p:nvPr/>
          </p:nvSpPr>
          <p:spPr>
            <a:xfrm>
              <a:off x="3455000" y="4496250"/>
              <a:ext cx="35675" cy="29800"/>
            </a:xfrm>
            <a:custGeom>
              <a:avLst/>
              <a:gdLst/>
              <a:ahLst/>
              <a:cxnLst/>
              <a:rect l="l" t="t" r="r" b="b"/>
              <a:pathLst>
                <a:path w="1427" h="1192" extrusionOk="0">
                  <a:moveTo>
                    <a:pt x="643" y="1"/>
                  </a:moveTo>
                  <a:cubicBezTo>
                    <a:pt x="352" y="1"/>
                    <a:pt x="97" y="215"/>
                    <a:pt x="55" y="510"/>
                  </a:cubicBezTo>
                  <a:cubicBezTo>
                    <a:pt x="0" y="897"/>
                    <a:pt x="311" y="1191"/>
                    <a:pt x="648" y="1191"/>
                  </a:cubicBezTo>
                  <a:cubicBezTo>
                    <a:pt x="768" y="1191"/>
                    <a:pt x="891" y="1154"/>
                    <a:pt x="1002" y="1070"/>
                  </a:cubicBezTo>
                  <a:cubicBezTo>
                    <a:pt x="1427" y="752"/>
                    <a:pt x="1253" y="79"/>
                    <a:pt x="728" y="7"/>
                  </a:cubicBezTo>
                  <a:cubicBezTo>
                    <a:pt x="699" y="3"/>
                    <a:pt x="67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7" name="Google Shape;8017;p55"/>
            <p:cNvSpPr/>
            <p:nvPr/>
          </p:nvSpPr>
          <p:spPr>
            <a:xfrm>
              <a:off x="3550925" y="4492250"/>
              <a:ext cx="75950" cy="71175"/>
            </a:xfrm>
            <a:custGeom>
              <a:avLst/>
              <a:gdLst/>
              <a:ahLst/>
              <a:cxnLst/>
              <a:rect l="l" t="t" r="r" b="b"/>
              <a:pathLst>
                <a:path w="3038" h="2847" extrusionOk="0">
                  <a:moveTo>
                    <a:pt x="1518" y="1"/>
                  </a:moveTo>
                  <a:cubicBezTo>
                    <a:pt x="1021" y="1"/>
                    <a:pt x="553" y="263"/>
                    <a:pt x="295" y="701"/>
                  </a:cubicBezTo>
                  <a:cubicBezTo>
                    <a:pt x="1" y="1195"/>
                    <a:pt x="36" y="1819"/>
                    <a:pt x="381" y="2279"/>
                  </a:cubicBezTo>
                  <a:cubicBezTo>
                    <a:pt x="655" y="2641"/>
                    <a:pt x="1078" y="2847"/>
                    <a:pt x="1519" y="2847"/>
                  </a:cubicBezTo>
                  <a:cubicBezTo>
                    <a:pt x="1637" y="2847"/>
                    <a:pt x="1755" y="2832"/>
                    <a:pt x="1873" y="2802"/>
                  </a:cubicBezTo>
                  <a:cubicBezTo>
                    <a:pt x="2431" y="2659"/>
                    <a:pt x="2847" y="2195"/>
                    <a:pt x="2928" y="1624"/>
                  </a:cubicBezTo>
                  <a:cubicBezTo>
                    <a:pt x="3038" y="846"/>
                    <a:pt x="2497" y="125"/>
                    <a:pt x="1719" y="15"/>
                  </a:cubicBezTo>
                  <a:cubicBezTo>
                    <a:pt x="1652" y="5"/>
                    <a:pt x="1585" y="1"/>
                    <a:pt x="1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8" name="Google Shape;8018;p55"/>
            <p:cNvSpPr/>
            <p:nvPr/>
          </p:nvSpPr>
          <p:spPr>
            <a:xfrm>
              <a:off x="3562900" y="4502675"/>
              <a:ext cx="44975" cy="50375"/>
            </a:xfrm>
            <a:custGeom>
              <a:avLst/>
              <a:gdLst/>
              <a:ahLst/>
              <a:cxnLst/>
              <a:rect l="l" t="t" r="r" b="b"/>
              <a:pathLst>
                <a:path w="1799" h="2015" extrusionOk="0">
                  <a:moveTo>
                    <a:pt x="1601" y="1840"/>
                  </a:moveTo>
                  <a:cubicBezTo>
                    <a:pt x="1584" y="1851"/>
                    <a:pt x="1567" y="1862"/>
                    <a:pt x="1551" y="1872"/>
                  </a:cubicBezTo>
                  <a:lnTo>
                    <a:pt x="1551" y="1872"/>
                  </a:lnTo>
                  <a:cubicBezTo>
                    <a:pt x="1568" y="1862"/>
                    <a:pt x="1586" y="1851"/>
                    <a:pt x="1603" y="1840"/>
                  </a:cubicBezTo>
                  <a:close/>
                  <a:moveTo>
                    <a:pt x="1036" y="0"/>
                  </a:moveTo>
                  <a:cubicBezTo>
                    <a:pt x="1012" y="0"/>
                    <a:pt x="987" y="0"/>
                    <a:pt x="965" y="2"/>
                  </a:cubicBezTo>
                  <a:lnTo>
                    <a:pt x="893" y="11"/>
                  </a:lnTo>
                  <a:cubicBezTo>
                    <a:pt x="869" y="13"/>
                    <a:pt x="845" y="20"/>
                    <a:pt x="823" y="24"/>
                  </a:cubicBezTo>
                  <a:lnTo>
                    <a:pt x="787" y="31"/>
                  </a:lnTo>
                  <a:cubicBezTo>
                    <a:pt x="774" y="35"/>
                    <a:pt x="763" y="38"/>
                    <a:pt x="752" y="42"/>
                  </a:cubicBezTo>
                  <a:cubicBezTo>
                    <a:pt x="660" y="68"/>
                    <a:pt x="570" y="110"/>
                    <a:pt x="491" y="163"/>
                  </a:cubicBezTo>
                  <a:cubicBezTo>
                    <a:pt x="409" y="216"/>
                    <a:pt x="337" y="279"/>
                    <a:pt x="273" y="354"/>
                  </a:cubicBezTo>
                  <a:cubicBezTo>
                    <a:pt x="146" y="501"/>
                    <a:pt x="64" y="682"/>
                    <a:pt x="40" y="875"/>
                  </a:cubicBezTo>
                  <a:cubicBezTo>
                    <a:pt x="1" y="1167"/>
                    <a:pt x="93" y="1462"/>
                    <a:pt x="289" y="1679"/>
                  </a:cubicBezTo>
                  <a:cubicBezTo>
                    <a:pt x="354" y="1752"/>
                    <a:pt x="427" y="1813"/>
                    <a:pt x="508" y="1864"/>
                  </a:cubicBezTo>
                  <a:cubicBezTo>
                    <a:pt x="671" y="1964"/>
                    <a:pt x="854" y="2015"/>
                    <a:pt x="1037" y="2015"/>
                  </a:cubicBezTo>
                  <a:cubicBezTo>
                    <a:pt x="1215" y="2015"/>
                    <a:pt x="1393" y="1967"/>
                    <a:pt x="1551" y="1872"/>
                  </a:cubicBezTo>
                  <a:lnTo>
                    <a:pt x="1551" y="1872"/>
                  </a:lnTo>
                  <a:cubicBezTo>
                    <a:pt x="1395" y="1961"/>
                    <a:pt x="1222" y="2006"/>
                    <a:pt x="1048" y="2006"/>
                  </a:cubicBezTo>
                  <a:cubicBezTo>
                    <a:pt x="864" y="2006"/>
                    <a:pt x="680" y="1956"/>
                    <a:pt x="517" y="1855"/>
                  </a:cubicBezTo>
                  <a:cubicBezTo>
                    <a:pt x="436" y="1805"/>
                    <a:pt x="363" y="1743"/>
                    <a:pt x="300" y="1671"/>
                  </a:cubicBezTo>
                  <a:cubicBezTo>
                    <a:pt x="236" y="1600"/>
                    <a:pt x="183" y="1519"/>
                    <a:pt x="141" y="1433"/>
                  </a:cubicBezTo>
                  <a:cubicBezTo>
                    <a:pt x="60" y="1260"/>
                    <a:pt x="29" y="1066"/>
                    <a:pt x="56" y="877"/>
                  </a:cubicBezTo>
                  <a:cubicBezTo>
                    <a:pt x="80" y="686"/>
                    <a:pt x="159" y="508"/>
                    <a:pt x="284" y="363"/>
                  </a:cubicBezTo>
                  <a:cubicBezTo>
                    <a:pt x="407" y="216"/>
                    <a:pt x="572" y="108"/>
                    <a:pt x="754" y="53"/>
                  </a:cubicBezTo>
                  <a:lnTo>
                    <a:pt x="790" y="42"/>
                  </a:lnTo>
                  <a:lnTo>
                    <a:pt x="825" y="35"/>
                  </a:lnTo>
                  <a:cubicBezTo>
                    <a:pt x="847" y="29"/>
                    <a:pt x="871" y="22"/>
                    <a:pt x="893" y="20"/>
                  </a:cubicBezTo>
                  <a:lnTo>
                    <a:pt x="965" y="13"/>
                  </a:lnTo>
                  <a:cubicBezTo>
                    <a:pt x="990" y="11"/>
                    <a:pt x="1014" y="9"/>
                    <a:pt x="1036" y="9"/>
                  </a:cubicBezTo>
                  <a:cubicBezTo>
                    <a:pt x="1084" y="9"/>
                    <a:pt x="1132" y="11"/>
                    <a:pt x="1179" y="18"/>
                  </a:cubicBezTo>
                  <a:cubicBezTo>
                    <a:pt x="1227" y="24"/>
                    <a:pt x="1273" y="35"/>
                    <a:pt x="1319" y="49"/>
                  </a:cubicBezTo>
                  <a:cubicBezTo>
                    <a:pt x="1504" y="99"/>
                    <a:pt x="1671" y="205"/>
                    <a:pt x="1798" y="350"/>
                  </a:cubicBezTo>
                  <a:cubicBezTo>
                    <a:pt x="1673" y="202"/>
                    <a:pt x="1508" y="95"/>
                    <a:pt x="1321" y="40"/>
                  </a:cubicBezTo>
                  <a:cubicBezTo>
                    <a:pt x="1275" y="27"/>
                    <a:pt x="1229" y="16"/>
                    <a:pt x="1181" y="9"/>
                  </a:cubicBezTo>
                  <a:cubicBezTo>
                    <a:pt x="1132" y="2"/>
                    <a:pt x="1084" y="0"/>
                    <a:pt x="10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9" name="Google Shape;8019;p55"/>
            <p:cNvSpPr/>
            <p:nvPr/>
          </p:nvSpPr>
          <p:spPr>
            <a:xfrm>
              <a:off x="3572800" y="4512950"/>
              <a:ext cx="35675" cy="29850"/>
            </a:xfrm>
            <a:custGeom>
              <a:avLst/>
              <a:gdLst/>
              <a:ahLst/>
              <a:cxnLst/>
              <a:rect l="l" t="t" r="r" b="b"/>
              <a:pathLst>
                <a:path w="1427" h="1194" extrusionOk="0">
                  <a:moveTo>
                    <a:pt x="643" y="1"/>
                  </a:moveTo>
                  <a:cubicBezTo>
                    <a:pt x="352" y="1"/>
                    <a:pt x="97" y="215"/>
                    <a:pt x="55" y="512"/>
                  </a:cubicBezTo>
                  <a:cubicBezTo>
                    <a:pt x="0" y="900"/>
                    <a:pt x="311" y="1194"/>
                    <a:pt x="648" y="1194"/>
                  </a:cubicBezTo>
                  <a:cubicBezTo>
                    <a:pt x="768" y="1194"/>
                    <a:pt x="891" y="1156"/>
                    <a:pt x="1002" y="1073"/>
                  </a:cubicBezTo>
                  <a:cubicBezTo>
                    <a:pt x="1427" y="754"/>
                    <a:pt x="1253" y="82"/>
                    <a:pt x="728" y="7"/>
                  </a:cubicBezTo>
                  <a:cubicBezTo>
                    <a:pt x="699" y="3"/>
                    <a:pt x="67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0" name="Google Shape;8020;p55"/>
            <p:cNvSpPr/>
            <p:nvPr/>
          </p:nvSpPr>
          <p:spPr>
            <a:xfrm>
              <a:off x="2955225" y="4401675"/>
              <a:ext cx="58700" cy="77175"/>
            </a:xfrm>
            <a:custGeom>
              <a:avLst/>
              <a:gdLst/>
              <a:ahLst/>
              <a:cxnLst/>
              <a:rect l="l" t="t" r="r" b="b"/>
              <a:pathLst>
                <a:path w="2348" h="3087" extrusionOk="0">
                  <a:moveTo>
                    <a:pt x="432" y="1"/>
                  </a:moveTo>
                  <a:cubicBezTo>
                    <a:pt x="413" y="1"/>
                    <a:pt x="396" y="15"/>
                    <a:pt x="394" y="34"/>
                  </a:cubicBezTo>
                  <a:lnTo>
                    <a:pt x="2" y="2777"/>
                  </a:lnTo>
                  <a:cubicBezTo>
                    <a:pt x="0" y="2799"/>
                    <a:pt x="13" y="2816"/>
                    <a:pt x="35" y="2821"/>
                  </a:cubicBezTo>
                  <a:lnTo>
                    <a:pt x="1912" y="3086"/>
                  </a:lnTo>
                  <a:cubicBezTo>
                    <a:pt x="1914" y="3087"/>
                    <a:pt x="1915" y="3087"/>
                    <a:pt x="1917" y="3087"/>
                  </a:cubicBezTo>
                  <a:cubicBezTo>
                    <a:pt x="1935" y="3087"/>
                    <a:pt x="1952" y="3074"/>
                    <a:pt x="1954" y="3056"/>
                  </a:cubicBezTo>
                  <a:lnTo>
                    <a:pt x="2345" y="311"/>
                  </a:lnTo>
                  <a:cubicBezTo>
                    <a:pt x="2347" y="291"/>
                    <a:pt x="2332" y="271"/>
                    <a:pt x="2312" y="269"/>
                  </a:cubicBezTo>
                  <a:lnTo>
                    <a:pt x="435" y="1"/>
                  </a:lnTo>
                  <a:cubicBezTo>
                    <a:pt x="434" y="1"/>
                    <a:pt x="433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1" name="Google Shape;8021;p55"/>
            <p:cNvSpPr/>
            <p:nvPr/>
          </p:nvSpPr>
          <p:spPr>
            <a:xfrm>
              <a:off x="2975050" y="4421300"/>
              <a:ext cx="19250" cy="37825"/>
            </a:xfrm>
            <a:custGeom>
              <a:avLst/>
              <a:gdLst/>
              <a:ahLst/>
              <a:cxnLst/>
              <a:rect l="l" t="t" r="r" b="b"/>
              <a:pathLst>
                <a:path w="770" h="1513" extrusionOk="0">
                  <a:moveTo>
                    <a:pt x="203" y="0"/>
                  </a:moveTo>
                  <a:lnTo>
                    <a:pt x="1" y="1433"/>
                  </a:lnTo>
                  <a:lnTo>
                    <a:pt x="565" y="1512"/>
                  </a:lnTo>
                  <a:lnTo>
                    <a:pt x="770" y="82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2" name="Google Shape;8022;p55"/>
            <p:cNvSpPr/>
            <p:nvPr/>
          </p:nvSpPr>
          <p:spPr>
            <a:xfrm>
              <a:off x="2967250" y="4413500"/>
              <a:ext cx="35125" cy="51550"/>
            </a:xfrm>
            <a:custGeom>
              <a:avLst/>
              <a:gdLst/>
              <a:ahLst/>
              <a:cxnLst/>
              <a:rect l="l" t="t" r="r" b="b"/>
              <a:pathLst>
                <a:path w="1405" h="2062" extrusionOk="0">
                  <a:moveTo>
                    <a:pt x="345" y="1"/>
                  </a:moveTo>
                  <a:cubicBezTo>
                    <a:pt x="340" y="1"/>
                    <a:pt x="335" y="1"/>
                    <a:pt x="330" y="3"/>
                  </a:cubicBezTo>
                  <a:cubicBezTo>
                    <a:pt x="308" y="7"/>
                    <a:pt x="291" y="18"/>
                    <a:pt x="277" y="33"/>
                  </a:cubicBezTo>
                  <a:cubicBezTo>
                    <a:pt x="266" y="51"/>
                    <a:pt x="260" y="71"/>
                    <a:pt x="258" y="90"/>
                  </a:cubicBezTo>
                  <a:lnTo>
                    <a:pt x="251" y="145"/>
                  </a:lnTo>
                  <a:lnTo>
                    <a:pt x="234" y="257"/>
                  </a:lnTo>
                  <a:lnTo>
                    <a:pt x="172" y="708"/>
                  </a:lnTo>
                  <a:lnTo>
                    <a:pt x="47" y="1609"/>
                  </a:lnTo>
                  <a:lnTo>
                    <a:pt x="14" y="1833"/>
                  </a:lnTo>
                  <a:lnTo>
                    <a:pt x="7" y="1888"/>
                  </a:lnTo>
                  <a:cubicBezTo>
                    <a:pt x="1" y="1908"/>
                    <a:pt x="3" y="1928"/>
                    <a:pt x="12" y="1948"/>
                  </a:cubicBezTo>
                  <a:cubicBezTo>
                    <a:pt x="18" y="1965"/>
                    <a:pt x="34" y="1980"/>
                    <a:pt x="51" y="1989"/>
                  </a:cubicBezTo>
                  <a:cubicBezTo>
                    <a:pt x="69" y="1996"/>
                    <a:pt x="88" y="1998"/>
                    <a:pt x="108" y="2000"/>
                  </a:cubicBezTo>
                  <a:lnTo>
                    <a:pt x="557" y="2062"/>
                  </a:lnTo>
                  <a:lnTo>
                    <a:pt x="557" y="2062"/>
                  </a:lnTo>
                  <a:lnTo>
                    <a:pt x="108" y="1994"/>
                  </a:lnTo>
                  <a:cubicBezTo>
                    <a:pt x="88" y="1994"/>
                    <a:pt x="71" y="1989"/>
                    <a:pt x="53" y="1983"/>
                  </a:cubicBezTo>
                  <a:cubicBezTo>
                    <a:pt x="36" y="1974"/>
                    <a:pt x="25" y="1961"/>
                    <a:pt x="16" y="1943"/>
                  </a:cubicBezTo>
                  <a:cubicBezTo>
                    <a:pt x="9" y="1926"/>
                    <a:pt x="9" y="1908"/>
                    <a:pt x="14" y="1890"/>
                  </a:cubicBezTo>
                  <a:lnTo>
                    <a:pt x="23" y="1833"/>
                  </a:lnTo>
                  <a:lnTo>
                    <a:pt x="53" y="1609"/>
                  </a:lnTo>
                  <a:lnTo>
                    <a:pt x="185" y="710"/>
                  </a:lnTo>
                  <a:lnTo>
                    <a:pt x="249" y="260"/>
                  </a:lnTo>
                  <a:lnTo>
                    <a:pt x="264" y="148"/>
                  </a:lnTo>
                  <a:lnTo>
                    <a:pt x="273" y="93"/>
                  </a:lnTo>
                  <a:cubicBezTo>
                    <a:pt x="273" y="75"/>
                    <a:pt x="280" y="57"/>
                    <a:pt x="288" y="42"/>
                  </a:cubicBezTo>
                  <a:cubicBezTo>
                    <a:pt x="299" y="29"/>
                    <a:pt x="315" y="18"/>
                    <a:pt x="332" y="16"/>
                  </a:cubicBezTo>
                  <a:cubicBezTo>
                    <a:pt x="337" y="15"/>
                    <a:pt x="341" y="14"/>
                    <a:pt x="346" y="14"/>
                  </a:cubicBezTo>
                  <a:cubicBezTo>
                    <a:pt x="350" y="14"/>
                    <a:pt x="354" y="15"/>
                    <a:pt x="359" y="16"/>
                  </a:cubicBezTo>
                  <a:lnTo>
                    <a:pt x="385" y="18"/>
                  </a:lnTo>
                  <a:lnTo>
                    <a:pt x="497" y="35"/>
                  </a:lnTo>
                  <a:lnTo>
                    <a:pt x="1393" y="160"/>
                  </a:lnTo>
                  <a:lnTo>
                    <a:pt x="1393" y="160"/>
                  </a:lnTo>
                  <a:lnTo>
                    <a:pt x="1324" y="651"/>
                  </a:lnTo>
                  <a:lnTo>
                    <a:pt x="1258" y="1150"/>
                  </a:lnTo>
                  <a:lnTo>
                    <a:pt x="1332" y="653"/>
                  </a:lnTo>
                  <a:lnTo>
                    <a:pt x="1405" y="156"/>
                  </a:lnTo>
                  <a:lnTo>
                    <a:pt x="1405" y="152"/>
                  </a:lnTo>
                  <a:lnTo>
                    <a:pt x="1401" y="152"/>
                  </a:lnTo>
                  <a:lnTo>
                    <a:pt x="499" y="22"/>
                  </a:lnTo>
                  <a:lnTo>
                    <a:pt x="387" y="7"/>
                  </a:lnTo>
                  <a:lnTo>
                    <a:pt x="361" y="3"/>
                  </a:lnTo>
                  <a:cubicBezTo>
                    <a:pt x="356" y="1"/>
                    <a:pt x="350" y="1"/>
                    <a:pt x="3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3" name="Google Shape;8023;p55"/>
            <p:cNvSpPr/>
            <p:nvPr/>
          </p:nvSpPr>
          <p:spPr>
            <a:xfrm>
              <a:off x="3022075" y="4411175"/>
              <a:ext cx="58725" cy="77150"/>
            </a:xfrm>
            <a:custGeom>
              <a:avLst/>
              <a:gdLst/>
              <a:ahLst/>
              <a:cxnLst/>
              <a:rect l="l" t="t" r="r" b="b"/>
              <a:pathLst>
                <a:path w="2349" h="3086" extrusionOk="0">
                  <a:moveTo>
                    <a:pt x="429" y="0"/>
                  </a:moveTo>
                  <a:cubicBezTo>
                    <a:pt x="412" y="0"/>
                    <a:pt x="396" y="14"/>
                    <a:pt x="394" y="32"/>
                  </a:cubicBezTo>
                  <a:lnTo>
                    <a:pt x="3" y="2777"/>
                  </a:lnTo>
                  <a:cubicBezTo>
                    <a:pt x="1" y="2797"/>
                    <a:pt x="16" y="2816"/>
                    <a:pt x="36" y="2819"/>
                  </a:cubicBezTo>
                  <a:lnTo>
                    <a:pt x="1913" y="3084"/>
                  </a:lnTo>
                  <a:cubicBezTo>
                    <a:pt x="1916" y="3085"/>
                    <a:pt x="1918" y="3085"/>
                    <a:pt x="1920" y="3085"/>
                  </a:cubicBezTo>
                  <a:cubicBezTo>
                    <a:pt x="1939" y="3085"/>
                    <a:pt x="1953" y="3071"/>
                    <a:pt x="1957" y="3054"/>
                  </a:cubicBezTo>
                  <a:lnTo>
                    <a:pt x="2346" y="309"/>
                  </a:lnTo>
                  <a:cubicBezTo>
                    <a:pt x="2348" y="289"/>
                    <a:pt x="2335" y="269"/>
                    <a:pt x="2313" y="267"/>
                  </a:cubicBezTo>
                  <a:lnTo>
                    <a:pt x="436" y="1"/>
                  </a:lnTo>
                  <a:cubicBezTo>
                    <a:pt x="434" y="0"/>
                    <a:pt x="431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4" name="Google Shape;8024;p55"/>
            <p:cNvSpPr/>
            <p:nvPr/>
          </p:nvSpPr>
          <p:spPr>
            <a:xfrm>
              <a:off x="3041875" y="4430800"/>
              <a:ext cx="19250" cy="37825"/>
            </a:xfrm>
            <a:custGeom>
              <a:avLst/>
              <a:gdLst/>
              <a:ahLst/>
              <a:cxnLst/>
              <a:rect l="l" t="t" r="r" b="b"/>
              <a:pathLst>
                <a:path w="770" h="1513" extrusionOk="0">
                  <a:moveTo>
                    <a:pt x="205" y="1"/>
                  </a:moveTo>
                  <a:lnTo>
                    <a:pt x="0" y="1434"/>
                  </a:lnTo>
                  <a:lnTo>
                    <a:pt x="567" y="1513"/>
                  </a:lnTo>
                  <a:lnTo>
                    <a:pt x="769" y="82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5" name="Google Shape;8025;p55"/>
            <p:cNvSpPr/>
            <p:nvPr/>
          </p:nvSpPr>
          <p:spPr>
            <a:xfrm>
              <a:off x="3034075" y="4423000"/>
              <a:ext cx="35125" cy="51575"/>
            </a:xfrm>
            <a:custGeom>
              <a:avLst/>
              <a:gdLst/>
              <a:ahLst/>
              <a:cxnLst/>
              <a:rect l="l" t="t" r="r" b="b"/>
              <a:pathLst>
                <a:path w="1405" h="2063" extrusionOk="0">
                  <a:moveTo>
                    <a:pt x="330" y="1"/>
                  </a:moveTo>
                  <a:cubicBezTo>
                    <a:pt x="308" y="5"/>
                    <a:pt x="290" y="18"/>
                    <a:pt x="277" y="33"/>
                  </a:cubicBezTo>
                  <a:cubicBezTo>
                    <a:pt x="266" y="51"/>
                    <a:pt x="259" y="71"/>
                    <a:pt x="257" y="91"/>
                  </a:cubicBezTo>
                  <a:lnTo>
                    <a:pt x="251" y="146"/>
                  </a:lnTo>
                  <a:lnTo>
                    <a:pt x="233" y="260"/>
                  </a:lnTo>
                  <a:lnTo>
                    <a:pt x="171" y="708"/>
                  </a:lnTo>
                  <a:lnTo>
                    <a:pt x="44" y="1609"/>
                  </a:lnTo>
                  <a:lnTo>
                    <a:pt x="13" y="1833"/>
                  </a:lnTo>
                  <a:lnTo>
                    <a:pt x="7" y="1888"/>
                  </a:lnTo>
                  <a:cubicBezTo>
                    <a:pt x="0" y="1908"/>
                    <a:pt x="2" y="1928"/>
                    <a:pt x="9" y="1948"/>
                  </a:cubicBezTo>
                  <a:cubicBezTo>
                    <a:pt x="18" y="1965"/>
                    <a:pt x="33" y="1981"/>
                    <a:pt x="51" y="1990"/>
                  </a:cubicBezTo>
                  <a:cubicBezTo>
                    <a:pt x="68" y="1996"/>
                    <a:pt x="88" y="2000"/>
                    <a:pt x="106" y="2000"/>
                  </a:cubicBezTo>
                  <a:lnTo>
                    <a:pt x="556" y="2062"/>
                  </a:lnTo>
                  <a:lnTo>
                    <a:pt x="108" y="1994"/>
                  </a:lnTo>
                  <a:cubicBezTo>
                    <a:pt x="88" y="1994"/>
                    <a:pt x="70" y="1990"/>
                    <a:pt x="53" y="1983"/>
                  </a:cubicBezTo>
                  <a:cubicBezTo>
                    <a:pt x="35" y="1974"/>
                    <a:pt x="22" y="1961"/>
                    <a:pt x="15" y="1943"/>
                  </a:cubicBezTo>
                  <a:cubicBezTo>
                    <a:pt x="9" y="1926"/>
                    <a:pt x="9" y="1908"/>
                    <a:pt x="13" y="1888"/>
                  </a:cubicBezTo>
                  <a:lnTo>
                    <a:pt x="22" y="1833"/>
                  </a:lnTo>
                  <a:lnTo>
                    <a:pt x="53" y="1609"/>
                  </a:lnTo>
                  <a:lnTo>
                    <a:pt x="185" y="710"/>
                  </a:lnTo>
                  <a:lnTo>
                    <a:pt x="248" y="260"/>
                  </a:lnTo>
                  <a:lnTo>
                    <a:pt x="264" y="148"/>
                  </a:lnTo>
                  <a:lnTo>
                    <a:pt x="273" y="91"/>
                  </a:lnTo>
                  <a:cubicBezTo>
                    <a:pt x="273" y="73"/>
                    <a:pt x="279" y="58"/>
                    <a:pt x="288" y="42"/>
                  </a:cubicBezTo>
                  <a:cubicBezTo>
                    <a:pt x="299" y="29"/>
                    <a:pt x="314" y="18"/>
                    <a:pt x="332" y="14"/>
                  </a:cubicBezTo>
                  <a:lnTo>
                    <a:pt x="356" y="14"/>
                  </a:lnTo>
                  <a:lnTo>
                    <a:pt x="385" y="18"/>
                  </a:lnTo>
                  <a:lnTo>
                    <a:pt x="497" y="33"/>
                  </a:lnTo>
                  <a:lnTo>
                    <a:pt x="1393" y="160"/>
                  </a:lnTo>
                  <a:lnTo>
                    <a:pt x="1393" y="160"/>
                  </a:lnTo>
                  <a:lnTo>
                    <a:pt x="1325" y="651"/>
                  </a:lnTo>
                  <a:lnTo>
                    <a:pt x="1257" y="1148"/>
                  </a:lnTo>
                  <a:lnTo>
                    <a:pt x="1332" y="653"/>
                  </a:lnTo>
                  <a:lnTo>
                    <a:pt x="1404" y="157"/>
                  </a:lnTo>
                  <a:lnTo>
                    <a:pt x="1404" y="152"/>
                  </a:lnTo>
                  <a:lnTo>
                    <a:pt x="1400" y="152"/>
                  </a:lnTo>
                  <a:lnTo>
                    <a:pt x="499" y="23"/>
                  </a:lnTo>
                  <a:lnTo>
                    <a:pt x="387" y="5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6" name="Google Shape;8026;p55"/>
            <p:cNvSpPr/>
            <p:nvPr/>
          </p:nvSpPr>
          <p:spPr>
            <a:xfrm>
              <a:off x="3088850" y="4420675"/>
              <a:ext cx="58700" cy="77200"/>
            </a:xfrm>
            <a:custGeom>
              <a:avLst/>
              <a:gdLst/>
              <a:ahLst/>
              <a:cxnLst/>
              <a:rect l="l" t="t" r="r" b="b"/>
              <a:pathLst>
                <a:path w="2348" h="3088" extrusionOk="0">
                  <a:moveTo>
                    <a:pt x="431" y="1"/>
                  </a:moveTo>
                  <a:cubicBezTo>
                    <a:pt x="413" y="1"/>
                    <a:pt x="396" y="14"/>
                    <a:pt x="394" y="34"/>
                  </a:cubicBezTo>
                  <a:lnTo>
                    <a:pt x="2" y="2777"/>
                  </a:lnTo>
                  <a:cubicBezTo>
                    <a:pt x="0" y="2797"/>
                    <a:pt x="13" y="2817"/>
                    <a:pt x="35" y="2819"/>
                  </a:cubicBezTo>
                  <a:lnTo>
                    <a:pt x="1912" y="3087"/>
                  </a:lnTo>
                  <a:cubicBezTo>
                    <a:pt x="1914" y="3087"/>
                    <a:pt x="1915" y="3087"/>
                    <a:pt x="1917" y="3087"/>
                  </a:cubicBezTo>
                  <a:cubicBezTo>
                    <a:pt x="1935" y="3087"/>
                    <a:pt x="1952" y="3074"/>
                    <a:pt x="1954" y="3054"/>
                  </a:cubicBezTo>
                  <a:lnTo>
                    <a:pt x="2345" y="311"/>
                  </a:lnTo>
                  <a:cubicBezTo>
                    <a:pt x="2347" y="291"/>
                    <a:pt x="2334" y="272"/>
                    <a:pt x="2312" y="269"/>
                  </a:cubicBezTo>
                  <a:lnTo>
                    <a:pt x="435" y="1"/>
                  </a:lnTo>
                  <a:cubicBezTo>
                    <a:pt x="434" y="1"/>
                    <a:pt x="433" y="1"/>
                    <a:pt x="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7" name="Google Shape;8027;p55"/>
            <p:cNvSpPr/>
            <p:nvPr/>
          </p:nvSpPr>
          <p:spPr>
            <a:xfrm>
              <a:off x="3108675" y="4440300"/>
              <a:ext cx="19250" cy="37825"/>
            </a:xfrm>
            <a:custGeom>
              <a:avLst/>
              <a:gdLst/>
              <a:ahLst/>
              <a:cxnLst/>
              <a:rect l="l" t="t" r="r" b="b"/>
              <a:pathLst>
                <a:path w="770" h="1513" extrusionOk="0">
                  <a:moveTo>
                    <a:pt x="205" y="1"/>
                  </a:moveTo>
                  <a:lnTo>
                    <a:pt x="1" y="1432"/>
                  </a:lnTo>
                  <a:lnTo>
                    <a:pt x="568" y="1513"/>
                  </a:lnTo>
                  <a:lnTo>
                    <a:pt x="770" y="8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8" name="Google Shape;8028;p55"/>
            <p:cNvSpPr/>
            <p:nvPr/>
          </p:nvSpPr>
          <p:spPr>
            <a:xfrm>
              <a:off x="3100975" y="4432525"/>
              <a:ext cx="35100" cy="51550"/>
            </a:xfrm>
            <a:custGeom>
              <a:avLst/>
              <a:gdLst/>
              <a:ahLst/>
              <a:cxnLst/>
              <a:rect l="l" t="t" r="r" b="b"/>
              <a:pathLst>
                <a:path w="1404" h="2062" extrusionOk="0">
                  <a:moveTo>
                    <a:pt x="344" y="0"/>
                  </a:moveTo>
                  <a:cubicBezTo>
                    <a:pt x="339" y="0"/>
                    <a:pt x="334" y="1"/>
                    <a:pt x="328" y="2"/>
                  </a:cubicBezTo>
                  <a:cubicBezTo>
                    <a:pt x="309" y="6"/>
                    <a:pt x="289" y="17"/>
                    <a:pt x="276" y="33"/>
                  </a:cubicBezTo>
                  <a:cubicBezTo>
                    <a:pt x="265" y="50"/>
                    <a:pt x="258" y="70"/>
                    <a:pt x="258" y="90"/>
                  </a:cubicBezTo>
                  <a:lnTo>
                    <a:pt x="249" y="145"/>
                  </a:lnTo>
                  <a:lnTo>
                    <a:pt x="234" y="257"/>
                  </a:lnTo>
                  <a:lnTo>
                    <a:pt x="170" y="707"/>
                  </a:lnTo>
                  <a:lnTo>
                    <a:pt x="45" y="1609"/>
                  </a:lnTo>
                  <a:lnTo>
                    <a:pt x="12" y="1833"/>
                  </a:lnTo>
                  <a:lnTo>
                    <a:pt x="5" y="1888"/>
                  </a:lnTo>
                  <a:cubicBezTo>
                    <a:pt x="1" y="1907"/>
                    <a:pt x="1" y="1927"/>
                    <a:pt x="10" y="1945"/>
                  </a:cubicBezTo>
                  <a:cubicBezTo>
                    <a:pt x="16" y="1965"/>
                    <a:pt x="32" y="1980"/>
                    <a:pt x="49" y="1989"/>
                  </a:cubicBezTo>
                  <a:cubicBezTo>
                    <a:pt x="67" y="1993"/>
                    <a:pt x="87" y="1998"/>
                    <a:pt x="104" y="2000"/>
                  </a:cubicBezTo>
                  <a:lnTo>
                    <a:pt x="555" y="2061"/>
                  </a:lnTo>
                  <a:lnTo>
                    <a:pt x="555" y="2061"/>
                  </a:lnTo>
                  <a:lnTo>
                    <a:pt x="106" y="1993"/>
                  </a:lnTo>
                  <a:cubicBezTo>
                    <a:pt x="87" y="1991"/>
                    <a:pt x="69" y="1989"/>
                    <a:pt x="51" y="1982"/>
                  </a:cubicBezTo>
                  <a:cubicBezTo>
                    <a:pt x="34" y="1973"/>
                    <a:pt x="21" y="1960"/>
                    <a:pt x="14" y="1943"/>
                  </a:cubicBezTo>
                  <a:cubicBezTo>
                    <a:pt x="8" y="1925"/>
                    <a:pt x="5" y="1905"/>
                    <a:pt x="12" y="1888"/>
                  </a:cubicBezTo>
                  <a:lnTo>
                    <a:pt x="19" y="1833"/>
                  </a:lnTo>
                  <a:lnTo>
                    <a:pt x="51" y="1609"/>
                  </a:lnTo>
                  <a:lnTo>
                    <a:pt x="181" y="707"/>
                  </a:lnTo>
                  <a:lnTo>
                    <a:pt x="247" y="259"/>
                  </a:lnTo>
                  <a:lnTo>
                    <a:pt x="262" y="147"/>
                  </a:lnTo>
                  <a:lnTo>
                    <a:pt x="271" y="92"/>
                  </a:lnTo>
                  <a:cubicBezTo>
                    <a:pt x="271" y="72"/>
                    <a:pt x="276" y="57"/>
                    <a:pt x="287" y="41"/>
                  </a:cubicBezTo>
                  <a:cubicBezTo>
                    <a:pt x="298" y="26"/>
                    <a:pt x="313" y="17"/>
                    <a:pt x="328" y="13"/>
                  </a:cubicBezTo>
                  <a:lnTo>
                    <a:pt x="355" y="13"/>
                  </a:lnTo>
                  <a:lnTo>
                    <a:pt x="383" y="17"/>
                  </a:lnTo>
                  <a:lnTo>
                    <a:pt x="495" y="33"/>
                  </a:lnTo>
                  <a:lnTo>
                    <a:pt x="1391" y="160"/>
                  </a:lnTo>
                  <a:lnTo>
                    <a:pt x="1391" y="160"/>
                  </a:lnTo>
                  <a:lnTo>
                    <a:pt x="1322" y="650"/>
                  </a:lnTo>
                  <a:lnTo>
                    <a:pt x="1254" y="1147"/>
                  </a:lnTo>
                  <a:lnTo>
                    <a:pt x="1331" y="652"/>
                  </a:lnTo>
                  <a:lnTo>
                    <a:pt x="1403" y="156"/>
                  </a:lnTo>
                  <a:lnTo>
                    <a:pt x="1403" y="151"/>
                  </a:lnTo>
                  <a:lnTo>
                    <a:pt x="1399" y="151"/>
                  </a:lnTo>
                  <a:lnTo>
                    <a:pt x="500" y="22"/>
                  </a:lnTo>
                  <a:lnTo>
                    <a:pt x="386" y="6"/>
                  </a:lnTo>
                  <a:lnTo>
                    <a:pt x="359" y="2"/>
                  </a:lnTo>
                  <a:cubicBezTo>
                    <a:pt x="354" y="1"/>
                    <a:pt x="349" y="0"/>
                    <a:pt x="3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9" name="Google Shape;8029;p55"/>
            <p:cNvSpPr/>
            <p:nvPr/>
          </p:nvSpPr>
          <p:spPr>
            <a:xfrm>
              <a:off x="3155700" y="4430125"/>
              <a:ext cx="58725" cy="77200"/>
            </a:xfrm>
            <a:custGeom>
              <a:avLst/>
              <a:gdLst/>
              <a:ahLst/>
              <a:cxnLst/>
              <a:rect l="l" t="t" r="r" b="b"/>
              <a:pathLst>
                <a:path w="2349" h="3088" extrusionOk="0">
                  <a:moveTo>
                    <a:pt x="432" y="1"/>
                  </a:moveTo>
                  <a:cubicBezTo>
                    <a:pt x="414" y="1"/>
                    <a:pt x="396" y="14"/>
                    <a:pt x="394" y="34"/>
                  </a:cubicBezTo>
                  <a:lnTo>
                    <a:pt x="3" y="2777"/>
                  </a:lnTo>
                  <a:cubicBezTo>
                    <a:pt x="1" y="2799"/>
                    <a:pt x="16" y="2817"/>
                    <a:pt x="36" y="2821"/>
                  </a:cubicBezTo>
                  <a:lnTo>
                    <a:pt x="1913" y="3087"/>
                  </a:lnTo>
                  <a:cubicBezTo>
                    <a:pt x="1915" y="3087"/>
                    <a:pt x="1916" y="3087"/>
                    <a:pt x="1918" y="3087"/>
                  </a:cubicBezTo>
                  <a:cubicBezTo>
                    <a:pt x="1937" y="3087"/>
                    <a:pt x="1953" y="3074"/>
                    <a:pt x="1957" y="3054"/>
                  </a:cubicBezTo>
                  <a:lnTo>
                    <a:pt x="2346" y="311"/>
                  </a:lnTo>
                  <a:cubicBezTo>
                    <a:pt x="2348" y="291"/>
                    <a:pt x="2335" y="272"/>
                    <a:pt x="2313" y="269"/>
                  </a:cubicBezTo>
                  <a:lnTo>
                    <a:pt x="436" y="1"/>
                  </a:lnTo>
                  <a:cubicBezTo>
                    <a:pt x="435" y="1"/>
                    <a:pt x="433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0" name="Google Shape;8030;p55"/>
            <p:cNvSpPr/>
            <p:nvPr/>
          </p:nvSpPr>
          <p:spPr>
            <a:xfrm>
              <a:off x="3175500" y="4449825"/>
              <a:ext cx="19250" cy="37825"/>
            </a:xfrm>
            <a:custGeom>
              <a:avLst/>
              <a:gdLst/>
              <a:ahLst/>
              <a:cxnLst/>
              <a:rect l="l" t="t" r="r" b="b"/>
              <a:pathLst>
                <a:path w="770" h="1513" extrusionOk="0">
                  <a:moveTo>
                    <a:pt x="205" y="0"/>
                  </a:moveTo>
                  <a:lnTo>
                    <a:pt x="0" y="1431"/>
                  </a:lnTo>
                  <a:lnTo>
                    <a:pt x="567" y="1512"/>
                  </a:lnTo>
                  <a:lnTo>
                    <a:pt x="769" y="79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1" name="Google Shape;8031;p55"/>
            <p:cNvSpPr/>
            <p:nvPr/>
          </p:nvSpPr>
          <p:spPr>
            <a:xfrm>
              <a:off x="3167750" y="4441975"/>
              <a:ext cx="35075" cy="51550"/>
            </a:xfrm>
            <a:custGeom>
              <a:avLst/>
              <a:gdLst/>
              <a:ahLst/>
              <a:cxnLst/>
              <a:rect l="l" t="t" r="r" b="b"/>
              <a:pathLst>
                <a:path w="1403" h="2062" extrusionOk="0">
                  <a:moveTo>
                    <a:pt x="343" y="0"/>
                  </a:moveTo>
                  <a:cubicBezTo>
                    <a:pt x="338" y="0"/>
                    <a:pt x="333" y="1"/>
                    <a:pt x="328" y="2"/>
                  </a:cubicBezTo>
                  <a:cubicBezTo>
                    <a:pt x="308" y="6"/>
                    <a:pt x="288" y="17"/>
                    <a:pt x="275" y="33"/>
                  </a:cubicBezTo>
                  <a:cubicBezTo>
                    <a:pt x="264" y="50"/>
                    <a:pt x="257" y="70"/>
                    <a:pt x="255" y="90"/>
                  </a:cubicBezTo>
                  <a:lnTo>
                    <a:pt x="249" y="147"/>
                  </a:lnTo>
                  <a:lnTo>
                    <a:pt x="231" y="259"/>
                  </a:lnTo>
                  <a:lnTo>
                    <a:pt x="169" y="710"/>
                  </a:lnTo>
                  <a:lnTo>
                    <a:pt x="44" y="1609"/>
                  </a:lnTo>
                  <a:lnTo>
                    <a:pt x="11" y="1835"/>
                  </a:lnTo>
                  <a:lnTo>
                    <a:pt x="5" y="1890"/>
                  </a:lnTo>
                  <a:cubicBezTo>
                    <a:pt x="0" y="1907"/>
                    <a:pt x="0" y="1929"/>
                    <a:pt x="9" y="1947"/>
                  </a:cubicBezTo>
                  <a:cubicBezTo>
                    <a:pt x="16" y="1965"/>
                    <a:pt x="31" y="1980"/>
                    <a:pt x="49" y="1989"/>
                  </a:cubicBezTo>
                  <a:cubicBezTo>
                    <a:pt x="66" y="1995"/>
                    <a:pt x="86" y="2000"/>
                    <a:pt x="104" y="2000"/>
                  </a:cubicBezTo>
                  <a:lnTo>
                    <a:pt x="554" y="2061"/>
                  </a:lnTo>
                  <a:lnTo>
                    <a:pt x="554" y="2061"/>
                  </a:lnTo>
                  <a:lnTo>
                    <a:pt x="106" y="1995"/>
                  </a:lnTo>
                  <a:cubicBezTo>
                    <a:pt x="86" y="1993"/>
                    <a:pt x="68" y="1989"/>
                    <a:pt x="51" y="1982"/>
                  </a:cubicBezTo>
                  <a:cubicBezTo>
                    <a:pt x="33" y="1976"/>
                    <a:pt x="22" y="1960"/>
                    <a:pt x="13" y="1945"/>
                  </a:cubicBezTo>
                  <a:cubicBezTo>
                    <a:pt x="7" y="1927"/>
                    <a:pt x="7" y="1907"/>
                    <a:pt x="11" y="1890"/>
                  </a:cubicBezTo>
                  <a:lnTo>
                    <a:pt x="20" y="1835"/>
                  </a:lnTo>
                  <a:lnTo>
                    <a:pt x="53" y="1609"/>
                  </a:lnTo>
                  <a:lnTo>
                    <a:pt x="183" y="710"/>
                  </a:lnTo>
                  <a:lnTo>
                    <a:pt x="246" y="259"/>
                  </a:lnTo>
                  <a:lnTo>
                    <a:pt x="262" y="147"/>
                  </a:lnTo>
                  <a:lnTo>
                    <a:pt x="271" y="92"/>
                  </a:lnTo>
                  <a:cubicBezTo>
                    <a:pt x="271" y="74"/>
                    <a:pt x="277" y="57"/>
                    <a:pt x="286" y="44"/>
                  </a:cubicBezTo>
                  <a:cubicBezTo>
                    <a:pt x="297" y="28"/>
                    <a:pt x="312" y="20"/>
                    <a:pt x="330" y="15"/>
                  </a:cubicBezTo>
                  <a:cubicBezTo>
                    <a:pt x="334" y="14"/>
                    <a:pt x="339" y="13"/>
                    <a:pt x="343" y="13"/>
                  </a:cubicBezTo>
                  <a:cubicBezTo>
                    <a:pt x="347" y="13"/>
                    <a:pt x="351" y="14"/>
                    <a:pt x="354" y="15"/>
                  </a:cubicBezTo>
                  <a:lnTo>
                    <a:pt x="383" y="20"/>
                  </a:lnTo>
                  <a:lnTo>
                    <a:pt x="495" y="35"/>
                  </a:lnTo>
                  <a:lnTo>
                    <a:pt x="1391" y="160"/>
                  </a:lnTo>
                  <a:lnTo>
                    <a:pt x="1391" y="160"/>
                  </a:lnTo>
                  <a:lnTo>
                    <a:pt x="1323" y="652"/>
                  </a:lnTo>
                  <a:lnTo>
                    <a:pt x="1255" y="1149"/>
                  </a:lnTo>
                  <a:lnTo>
                    <a:pt x="1330" y="652"/>
                  </a:lnTo>
                  <a:lnTo>
                    <a:pt x="1402" y="156"/>
                  </a:lnTo>
                  <a:lnTo>
                    <a:pt x="1402" y="151"/>
                  </a:lnTo>
                  <a:lnTo>
                    <a:pt x="1398" y="151"/>
                  </a:lnTo>
                  <a:lnTo>
                    <a:pt x="497" y="22"/>
                  </a:lnTo>
                  <a:lnTo>
                    <a:pt x="385" y="6"/>
                  </a:lnTo>
                  <a:lnTo>
                    <a:pt x="358" y="2"/>
                  </a:lnTo>
                  <a:cubicBezTo>
                    <a:pt x="353" y="1"/>
                    <a:pt x="348" y="0"/>
                    <a:pt x="3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2" name="Google Shape;8032;p55"/>
            <p:cNvSpPr/>
            <p:nvPr/>
          </p:nvSpPr>
          <p:spPr>
            <a:xfrm>
              <a:off x="3222475" y="4439700"/>
              <a:ext cx="58700" cy="77175"/>
            </a:xfrm>
            <a:custGeom>
              <a:avLst/>
              <a:gdLst/>
              <a:ahLst/>
              <a:cxnLst/>
              <a:rect l="l" t="t" r="r" b="b"/>
              <a:pathLst>
                <a:path w="2348" h="3087" extrusionOk="0">
                  <a:moveTo>
                    <a:pt x="431" y="0"/>
                  </a:moveTo>
                  <a:cubicBezTo>
                    <a:pt x="411" y="0"/>
                    <a:pt x="396" y="13"/>
                    <a:pt x="391" y="34"/>
                  </a:cubicBezTo>
                  <a:lnTo>
                    <a:pt x="2" y="2776"/>
                  </a:lnTo>
                  <a:cubicBezTo>
                    <a:pt x="0" y="2796"/>
                    <a:pt x="13" y="2816"/>
                    <a:pt x="35" y="2818"/>
                  </a:cubicBezTo>
                  <a:lnTo>
                    <a:pt x="1912" y="3086"/>
                  </a:lnTo>
                  <a:cubicBezTo>
                    <a:pt x="1914" y="3086"/>
                    <a:pt x="1915" y="3087"/>
                    <a:pt x="1916" y="3087"/>
                  </a:cubicBezTo>
                  <a:cubicBezTo>
                    <a:pt x="1935" y="3087"/>
                    <a:pt x="1952" y="3072"/>
                    <a:pt x="1954" y="3053"/>
                  </a:cubicBezTo>
                  <a:lnTo>
                    <a:pt x="2345" y="311"/>
                  </a:lnTo>
                  <a:cubicBezTo>
                    <a:pt x="2347" y="289"/>
                    <a:pt x="2332" y="271"/>
                    <a:pt x="2312" y="267"/>
                  </a:cubicBezTo>
                  <a:lnTo>
                    <a:pt x="435" y="1"/>
                  </a:lnTo>
                  <a:cubicBezTo>
                    <a:pt x="434" y="0"/>
                    <a:pt x="432" y="0"/>
                    <a:pt x="4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3" name="Google Shape;8033;p55"/>
            <p:cNvSpPr/>
            <p:nvPr/>
          </p:nvSpPr>
          <p:spPr>
            <a:xfrm>
              <a:off x="3242300" y="4459275"/>
              <a:ext cx="19250" cy="37875"/>
            </a:xfrm>
            <a:custGeom>
              <a:avLst/>
              <a:gdLst/>
              <a:ahLst/>
              <a:cxnLst/>
              <a:rect l="l" t="t" r="r" b="b"/>
              <a:pathLst>
                <a:path w="770" h="1515" extrusionOk="0">
                  <a:moveTo>
                    <a:pt x="205" y="0"/>
                  </a:moveTo>
                  <a:lnTo>
                    <a:pt x="1" y="1433"/>
                  </a:lnTo>
                  <a:lnTo>
                    <a:pt x="568" y="1514"/>
                  </a:lnTo>
                  <a:lnTo>
                    <a:pt x="770" y="81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4" name="Google Shape;8034;p55"/>
            <p:cNvSpPr/>
            <p:nvPr/>
          </p:nvSpPr>
          <p:spPr>
            <a:xfrm>
              <a:off x="3234550" y="4451450"/>
              <a:ext cx="35075" cy="51575"/>
            </a:xfrm>
            <a:custGeom>
              <a:avLst/>
              <a:gdLst/>
              <a:ahLst/>
              <a:cxnLst/>
              <a:rect l="l" t="t" r="r" b="b"/>
              <a:pathLst>
                <a:path w="1403" h="2063" extrusionOk="0">
                  <a:moveTo>
                    <a:pt x="328" y="1"/>
                  </a:moveTo>
                  <a:cubicBezTo>
                    <a:pt x="308" y="5"/>
                    <a:pt x="289" y="19"/>
                    <a:pt x="275" y="34"/>
                  </a:cubicBezTo>
                  <a:cubicBezTo>
                    <a:pt x="264" y="52"/>
                    <a:pt x="258" y="71"/>
                    <a:pt x="258" y="91"/>
                  </a:cubicBezTo>
                  <a:lnTo>
                    <a:pt x="249" y="146"/>
                  </a:lnTo>
                  <a:lnTo>
                    <a:pt x="234" y="258"/>
                  </a:lnTo>
                  <a:lnTo>
                    <a:pt x="170" y="709"/>
                  </a:lnTo>
                  <a:lnTo>
                    <a:pt x="45" y="1608"/>
                  </a:lnTo>
                  <a:lnTo>
                    <a:pt x="12" y="1834"/>
                  </a:lnTo>
                  <a:lnTo>
                    <a:pt x="5" y="1889"/>
                  </a:lnTo>
                  <a:cubicBezTo>
                    <a:pt x="1" y="1909"/>
                    <a:pt x="1" y="1928"/>
                    <a:pt x="10" y="1948"/>
                  </a:cubicBezTo>
                  <a:cubicBezTo>
                    <a:pt x="16" y="1966"/>
                    <a:pt x="32" y="1981"/>
                    <a:pt x="49" y="1990"/>
                  </a:cubicBezTo>
                  <a:cubicBezTo>
                    <a:pt x="67" y="1997"/>
                    <a:pt x="86" y="2001"/>
                    <a:pt x="106" y="2001"/>
                  </a:cubicBezTo>
                  <a:lnTo>
                    <a:pt x="557" y="2062"/>
                  </a:lnTo>
                  <a:lnTo>
                    <a:pt x="557" y="2062"/>
                  </a:lnTo>
                  <a:lnTo>
                    <a:pt x="106" y="1994"/>
                  </a:lnTo>
                  <a:cubicBezTo>
                    <a:pt x="86" y="1994"/>
                    <a:pt x="69" y="1990"/>
                    <a:pt x="51" y="1983"/>
                  </a:cubicBezTo>
                  <a:cubicBezTo>
                    <a:pt x="36" y="1975"/>
                    <a:pt x="23" y="1961"/>
                    <a:pt x="14" y="1944"/>
                  </a:cubicBezTo>
                  <a:cubicBezTo>
                    <a:pt x="10" y="1926"/>
                    <a:pt x="7" y="1909"/>
                    <a:pt x="12" y="1891"/>
                  </a:cubicBezTo>
                  <a:lnTo>
                    <a:pt x="21" y="1834"/>
                  </a:lnTo>
                  <a:lnTo>
                    <a:pt x="53" y="1610"/>
                  </a:lnTo>
                  <a:lnTo>
                    <a:pt x="183" y="711"/>
                  </a:lnTo>
                  <a:lnTo>
                    <a:pt x="247" y="260"/>
                  </a:lnTo>
                  <a:lnTo>
                    <a:pt x="264" y="148"/>
                  </a:lnTo>
                  <a:lnTo>
                    <a:pt x="271" y="93"/>
                  </a:lnTo>
                  <a:cubicBezTo>
                    <a:pt x="271" y="76"/>
                    <a:pt x="278" y="58"/>
                    <a:pt x="289" y="43"/>
                  </a:cubicBezTo>
                  <a:cubicBezTo>
                    <a:pt x="302" y="26"/>
                    <a:pt x="323" y="15"/>
                    <a:pt x="345" y="15"/>
                  </a:cubicBezTo>
                  <a:cubicBezTo>
                    <a:pt x="349" y="15"/>
                    <a:pt x="353" y="16"/>
                    <a:pt x="357" y="16"/>
                  </a:cubicBezTo>
                  <a:lnTo>
                    <a:pt x="383" y="21"/>
                  </a:lnTo>
                  <a:lnTo>
                    <a:pt x="495" y="36"/>
                  </a:lnTo>
                  <a:lnTo>
                    <a:pt x="1391" y="161"/>
                  </a:lnTo>
                  <a:lnTo>
                    <a:pt x="1391" y="161"/>
                  </a:lnTo>
                  <a:lnTo>
                    <a:pt x="1324" y="652"/>
                  </a:lnTo>
                  <a:lnTo>
                    <a:pt x="1256" y="1150"/>
                  </a:lnTo>
                  <a:lnTo>
                    <a:pt x="1256" y="1150"/>
                  </a:lnTo>
                  <a:lnTo>
                    <a:pt x="1333" y="654"/>
                  </a:lnTo>
                  <a:lnTo>
                    <a:pt x="1403" y="157"/>
                  </a:lnTo>
                  <a:lnTo>
                    <a:pt x="1403" y="153"/>
                  </a:lnTo>
                  <a:lnTo>
                    <a:pt x="1399" y="153"/>
                  </a:lnTo>
                  <a:lnTo>
                    <a:pt x="500" y="23"/>
                  </a:lnTo>
                  <a:lnTo>
                    <a:pt x="385" y="5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35" name="Google Shape;8035;p55"/>
          <p:cNvSpPr/>
          <p:nvPr/>
        </p:nvSpPr>
        <p:spPr>
          <a:xfrm rot="-138585">
            <a:off x="1298308" y="1544821"/>
            <a:ext cx="6319835" cy="904066"/>
          </a:xfrm>
          <a:prstGeom prst="rect">
            <a:avLst/>
          </a:prstGeom>
          <a:solidFill>
            <a:schemeClr val="accent1">
              <a:alpha val="368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6" name="Google Shape;8036;p55"/>
          <p:cNvSpPr txBox="1">
            <a:spLocks noGrp="1"/>
          </p:cNvSpPr>
          <p:nvPr>
            <p:ph type="subTitle" idx="1"/>
          </p:nvPr>
        </p:nvSpPr>
        <p:spPr>
          <a:xfrm>
            <a:off x="3081125" y="2978881"/>
            <a:ext cx="29817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Final Model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1"/>
                </a:solidFill>
              </a:rPr>
              <a:t>600 Clusters</a:t>
            </a:r>
            <a:endParaRPr sz="2400" b="1" dirty="0">
              <a:solidFill>
                <a:schemeClr val="accent1"/>
              </a:solidFill>
            </a:endParaRPr>
          </a:p>
        </p:txBody>
      </p:sp>
      <p:sp>
        <p:nvSpPr>
          <p:cNvPr id="8037" name="Google Shape;8037;p55"/>
          <p:cNvSpPr txBox="1">
            <a:spLocks noGrp="1"/>
          </p:cNvSpPr>
          <p:nvPr>
            <p:ph type="title"/>
          </p:nvPr>
        </p:nvSpPr>
        <p:spPr>
          <a:xfrm>
            <a:off x="1024475" y="863800"/>
            <a:ext cx="70950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6</a:t>
            </a:r>
            <a:endParaRPr dirty="0"/>
          </a:p>
        </p:txBody>
      </p:sp>
      <p:sp>
        <p:nvSpPr>
          <p:cNvPr id="2" name="Google Shape;5426;p29">
            <a:extLst>
              <a:ext uri="{FF2B5EF4-FFF2-40B4-BE49-F238E27FC236}">
                <a16:creationId xmlns:a16="http://schemas.microsoft.com/office/drawing/2014/main" id="{16055421-1DD6-0BFA-D5A5-84752166DB71}"/>
              </a:ext>
            </a:extLst>
          </p:cNvPr>
          <p:cNvSpPr txBox="1">
            <a:spLocks/>
          </p:cNvSpPr>
          <p:nvPr/>
        </p:nvSpPr>
        <p:spPr>
          <a:xfrm>
            <a:off x="8462171" y="4361009"/>
            <a:ext cx="347292" cy="48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/>
            <a:r>
              <a:rPr lang="en" sz="1600" dirty="0"/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6" name="Google Shape;8066;p57"/>
          <p:cNvSpPr/>
          <p:nvPr/>
        </p:nvSpPr>
        <p:spPr>
          <a:xfrm rot="308621">
            <a:off x="651727" y="618638"/>
            <a:ext cx="2054574" cy="487916"/>
          </a:xfrm>
          <a:prstGeom prst="rect">
            <a:avLst/>
          </a:prstGeom>
          <a:solidFill>
            <a:schemeClr val="accent1">
              <a:alpha val="368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7" name="Google Shape;8067;p57"/>
          <p:cNvSpPr txBox="1">
            <a:spLocks noGrp="1"/>
          </p:cNvSpPr>
          <p:nvPr>
            <p:ph type="title"/>
          </p:nvPr>
        </p:nvSpPr>
        <p:spPr>
          <a:xfrm>
            <a:off x="749825" y="486198"/>
            <a:ext cx="54033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DEMO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8068" name="Google Shape;8068;p57"/>
          <p:cNvSpPr txBox="1">
            <a:spLocks noGrp="1"/>
          </p:cNvSpPr>
          <p:nvPr>
            <p:ph type="subTitle" idx="1"/>
          </p:nvPr>
        </p:nvSpPr>
        <p:spPr>
          <a:xfrm>
            <a:off x="4363475" y="3836425"/>
            <a:ext cx="3842100" cy="9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hlinkClick r:id="rId3"/>
              </a:rPr>
              <a:t>Deployed App on Streamlit</a:t>
            </a:r>
            <a:endParaRPr sz="2400" dirty="0">
              <a:hlinkClick r:id="rId3"/>
            </a:endParaRPr>
          </a:p>
        </p:txBody>
      </p:sp>
      <p:grpSp>
        <p:nvGrpSpPr>
          <p:cNvPr id="8069" name="Google Shape;8069;p57"/>
          <p:cNvGrpSpPr/>
          <p:nvPr/>
        </p:nvGrpSpPr>
        <p:grpSpPr>
          <a:xfrm rot="185393">
            <a:off x="5544779" y="539829"/>
            <a:ext cx="3841962" cy="3018934"/>
            <a:chOff x="1153225" y="1597649"/>
            <a:chExt cx="3842140" cy="3019074"/>
          </a:xfrm>
        </p:grpSpPr>
        <p:grpSp>
          <p:nvGrpSpPr>
            <p:cNvPr id="8070" name="Google Shape;8070;p57"/>
            <p:cNvGrpSpPr/>
            <p:nvPr/>
          </p:nvGrpSpPr>
          <p:grpSpPr>
            <a:xfrm>
              <a:off x="1153225" y="1597649"/>
              <a:ext cx="3842140" cy="3019074"/>
              <a:chOff x="238125" y="1676700"/>
              <a:chExt cx="2045650" cy="1779275"/>
            </a:xfrm>
          </p:grpSpPr>
          <p:sp>
            <p:nvSpPr>
              <p:cNvPr id="8071" name="Google Shape;8071;p57"/>
              <p:cNvSpPr/>
              <p:nvPr/>
            </p:nvSpPr>
            <p:spPr>
              <a:xfrm>
                <a:off x="1006875" y="3190025"/>
                <a:ext cx="508150" cy="247100"/>
              </a:xfrm>
              <a:custGeom>
                <a:avLst/>
                <a:gdLst/>
                <a:ahLst/>
                <a:cxnLst/>
                <a:rect l="l" t="t" r="r" b="b"/>
                <a:pathLst>
                  <a:path w="20326" h="9884" extrusionOk="0">
                    <a:moveTo>
                      <a:pt x="2967" y="0"/>
                    </a:moveTo>
                    <a:lnTo>
                      <a:pt x="0" y="9884"/>
                    </a:lnTo>
                    <a:lnTo>
                      <a:pt x="20325" y="9884"/>
                    </a:lnTo>
                    <a:lnTo>
                      <a:pt x="173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2" name="Google Shape;8072;p57"/>
              <p:cNvSpPr/>
              <p:nvPr/>
            </p:nvSpPr>
            <p:spPr>
              <a:xfrm>
                <a:off x="1021625" y="3190025"/>
                <a:ext cx="452425" cy="197525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7901" extrusionOk="0">
                    <a:moveTo>
                      <a:pt x="2377" y="0"/>
                    </a:moveTo>
                    <a:lnTo>
                      <a:pt x="0" y="7901"/>
                    </a:lnTo>
                    <a:cubicBezTo>
                      <a:pt x="6032" y="6753"/>
                      <a:pt x="12064" y="5557"/>
                      <a:pt x="18096" y="4442"/>
                    </a:cubicBezTo>
                    <a:lnTo>
                      <a:pt x="167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3" name="Google Shape;8073;p57"/>
              <p:cNvSpPr/>
              <p:nvPr/>
            </p:nvSpPr>
            <p:spPr>
              <a:xfrm>
                <a:off x="968750" y="3417450"/>
                <a:ext cx="584375" cy="38525"/>
              </a:xfrm>
              <a:custGeom>
                <a:avLst/>
                <a:gdLst/>
                <a:ahLst/>
                <a:cxnLst/>
                <a:rect l="l" t="t" r="r" b="b"/>
                <a:pathLst>
                  <a:path w="23375" h="1541" extrusionOk="0">
                    <a:moveTo>
                      <a:pt x="492" y="0"/>
                    </a:moveTo>
                    <a:cubicBezTo>
                      <a:pt x="214" y="0"/>
                      <a:pt x="1" y="230"/>
                      <a:pt x="1" y="492"/>
                    </a:cubicBezTo>
                    <a:lnTo>
                      <a:pt x="1" y="1541"/>
                    </a:lnTo>
                    <a:lnTo>
                      <a:pt x="23375" y="1541"/>
                    </a:lnTo>
                    <a:lnTo>
                      <a:pt x="23375" y="492"/>
                    </a:lnTo>
                    <a:cubicBezTo>
                      <a:pt x="23375" y="213"/>
                      <a:pt x="23145" y="0"/>
                      <a:pt x="228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4" name="Google Shape;8074;p57"/>
              <p:cNvSpPr/>
              <p:nvPr/>
            </p:nvSpPr>
            <p:spPr>
              <a:xfrm>
                <a:off x="238125" y="1777900"/>
                <a:ext cx="2045650" cy="1461300"/>
              </a:xfrm>
              <a:custGeom>
                <a:avLst/>
                <a:gdLst/>
                <a:ahLst/>
                <a:cxnLst/>
                <a:rect l="l" t="t" r="r" b="b"/>
                <a:pathLst>
                  <a:path w="81826" h="58452" extrusionOk="0">
                    <a:moveTo>
                      <a:pt x="1574" y="1"/>
                    </a:moveTo>
                    <a:cubicBezTo>
                      <a:pt x="705" y="1"/>
                      <a:pt x="0" y="689"/>
                      <a:pt x="0" y="1558"/>
                    </a:cubicBezTo>
                    <a:lnTo>
                      <a:pt x="0" y="56895"/>
                    </a:lnTo>
                    <a:cubicBezTo>
                      <a:pt x="0" y="57764"/>
                      <a:pt x="705" y="58452"/>
                      <a:pt x="1574" y="58452"/>
                    </a:cubicBezTo>
                    <a:lnTo>
                      <a:pt x="80252" y="58452"/>
                    </a:lnTo>
                    <a:cubicBezTo>
                      <a:pt x="81121" y="58452"/>
                      <a:pt x="81826" y="57764"/>
                      <a:pt x="81826" y="56895"/>
                    </a:cubicBezTo>
                    <a:lnTo>
                      <a:pt x="81826" y="1558"/>
                    </a:lnTo>
                    <a:cubicBezTo>
                      <a:pt x="81826" y="689"/>
                      <a:pt x="81121" y="1"/>
                      <a:pt x="802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5" name="Google Shape;8075;p57"/>
              <p:cNvSpPr/>
              <p:nvPr/>
            </p:nvSpPr>
            <p:spPr>
              <a:xfrm>
                <a:off x="238125" y="1676700"/>
                <a:ext cx="2045650" cy="1390400"/>
              </a:xfrm>
              <a:custGeom>
                <a:avLst/>
                <a:gdLst/>
                <a:ahLst/>
                <a:cxnLst/>
                <a:rect l="l" t="t" r="r" b="b"/>
                <a:pathLst>
                  <a:path w="81826" h="55616" extrusionOk="0">
                    <a:moveTo>
                      <a:pt x="2836" y="0"/>
                    </a:moveTo>
                    <a:cubicBezTo>
                      <a:pt x="1279" y="0"/>
                      <a:pt x="0" y="1279"/>
                      <a:pt x="0" y="2836"/>
                    </a:cubicBezTo>
                    <a:lnTo>
                      <a:pt x="0" y="55616"/>
                    </a:lnTo>
                    <a:lnTo>
                      <a:pt x="81826" y="55616"/>
                    </a:lnTo>
                    <a:lnTo>
                      <a:pt x="81826" y="2836"/>
                    </a:lnTo>
                    <a:cubicBezTo>
                      <a:pt x="81826" y="1279"/>
                      <a:pt x="80547" y="0"/>
                      <a:pt x="789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6" name="Google Shape;8076;p57"/>
              <p:cNvSpPr/>
              <p:nvPr/>
            </p:nvSpPr>
            <p:spPr>
              <a:xfrm>
                <a:off x="346300" y="1773800"/>
                <a:ext cx="1829300" cy="1140050"/>
              </a:xfrm>
              <a:custGeom>
                <a:avLst/>
                <a:gdLst/>
                <a:ahLst/>
                <a:cxnLst/>
                <a:rect l="l" t="t" r="r" b="b"/>
                <a:pathLst>
                  <a:path w="73172" h="45602" extrusionOk="0">
                    <a:moveTo>
                      <a:pt x="426" y="1"/>
                    </a:moveTo>
                    <a:cubicBezTo>
                      <a:pt x="197" y="1"/>
                      <a:pt x="0" y="181"/>
                      <a:pt x="0" y="411"/>
                    </a:cubicBezTo>
                    <a:lnTo>
                      <a:pt x="0" y="45175"/>
                    </a:lnTo>
                    <a:cubicBezTo>
                      <a:pt x="0" y="45405"/>
                      <a:pt x="197" y="45601"/>
                      <a:pt x="426" y="45601"/>
                    </a:cubicBezTo>
                    <a:lnTo>
                      <a:pt x="72745" y="45601"/>
                    </a:lnTo>
                    <a:cubicBezTo>
                      <a:pt x="72975" y="45601"/>
                      <a:pt x="73171" y="45405"/>
                      <a:pt x="73171" y="45175"/>
                    </a:cubicBezTo>
                    <a:lnTo>
                      <a:pt x="73171" y="411"/>
                    </a:lnTo>
                    <a:cubicBezTo>
                      <a:pt x="73171" y="181"/>
                      <a:pt x="72975" y="1"/>
                      <a:pt x="72745" y="1"/>
                    </a:cubicBezTo>
                    <a:close/>
                  </a:path>
                </a:pathLst>
              </a:custGeom>
              <a:solidFill>
                <a:srgbClr val="F464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7" name="Google Shape;8077;p57"/>
              <p:cNvSpPr/>
              <p:nvPr/>
            </p:nvSpPr>
            <p:spPr>
              <a:xfrm>
                <a:off x="1244550" y="1708650"/>
                <a:ext cx="28700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997" extrusionOk="0">
                    <a:moveTo>
                      <a:pt x="656" y="1"/>
                    </a:moveTo>
                    <a:cubicBezTo>
                      <a:pt x="213" y="1"/>
                      <a:pt x="0" y="541"/>
                      <a:pt x="312" y="853"/>
                    </a:cubicBezTo>
                    <a:cubicBezTo>
                      <a:pt x="411" y="952"/>
                      <a:pt x="532" y="996"/>
                      <a:pt x="650" y="996"/>
                    </a:cubicBezTo>
                    <a:cubicBezTo>
                      <a:pt x="904" y="996"/>
                      <a:pt x="1147" y="794"/>
                      <a:pt x="1147" y="492"/>
                    </a:cubicBezTo>
                    <a:cubicBezTo>
                      <a:pt x="1147" y="230"/>
                      <a:pt x="934" y="1"/>
                      <a:pt x="6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78" name="Google Shape;8078;p57"/>
            <p:cNvSpPr/>
            <p:nvPr/>
          </p:nvSpPr>
          <p:spPr>
            <a:xfrm>
              <a:off x="3014150" y="4032725"/>
              <a:ext cx="120300" cy="1203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079" name="Google Shape;8079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85498">
            <a:off x="5759640" y="703292"/>
            <a:ext cx="3452822" cy="1941983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8080" name="Google Shape;8080;p57"/>
          <p:cNvGrpSpPr/>
          <p:nvPr/>
        </p:nvGrpSpPr>
        <p:grpSpPr>
          <a:xfrm rot="-294936">
            <a:off x="4362262" y="1133728"/>
            <a:ext cx="1400901" cy="2561147"/>
            <a:chOff x="6417224" y="2247097"/>
            <a:chExt cx="951950" cy="1740368"/>
          </a:xfrm>
        </p:grpSpPr>
        <p:sp>
          <p:nvSpPr>
            <p:cNvPr id="8081" name="Google Shape;8081;p57"/>
            <p:cNvSpPr/>
            <p:nvPr/>
          </p:nvSpPr>
          <p:spPr>
            <a:xfrm>
              <a:off x="6505324" y="2247511"/>
              <a:ext cx="863850" cy="1739954"/>
            </a:xfrm>
            <a:custGeom>
              <a:avLst/>
              <a:gdLst/>
              <a:ahLst/>
              <a:cxnLst/>
              <a:rect l="l" t="t" r="r" b="b"/>
              <a:pathLst>
                <a:path w="34554" h="71434" extrusionOk="0">
                  <a:moveTo>
                    <a:pt x="1575" y="0"/>
                  </a:moveTo>
                  <a:cubicBezTo>
                    <a:pt x="706" y="0"/>
                    <a:pt x="1" y="689"/>
                    <a:pt x="1" y="1557"/>
                  </a:cubicBezTo>
                  <a:lnTo>
                    <a:pt x="1" y="69876"/>
                  </a:lnTo>
                  <a:cubicBezTo>
                    <a:pt x="1" y="70728"/>
                    <a:pt x="706" y="71433"/>
                    <a:pt x="1575" y="71433"/>
                  </a:cubicBezTo>
                  <a:lnTo>
                    <a:pt x="32980" y="71433"/>
                  </a:lnTo>
                  <a:cubicBezTo>
                    <a:pt x="33849" y="71433"/>
                    <a:pt x="34554" y="70728"/>
                    <a:pt x="34554" y="69876"/>
                  </a:cubicBezTo>
                  <a:lnTo>
                    <a:pt x="34554" y="1557"/>
                  </a:lnTo>
                  <a:cubicBezTo>
                    <a:pt x="34554" y="689"/>
                    <a:pt x="33849" y="0"/>
                    <a:pt x="32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2" name="Google Shape;8082;p57"/>
            <p:cNvSpPr/>
            <p:nvPr/>
          </p:nvSpPr>
          <p:spPr>
            <a:xfrm>
              <a:off x="6417224" y="2247097"/>
              <a:ext cx="868375" cy="1740368"/>
            </a:xfrm>
            <a:custGeom>
              <a:avLst/>
              <a:gdLst/>
              <a:ahLst/>
              <a:cxnLst/>
              <a:rect l="l" t="t" r="r" b="b"/>
              <a:pathLst>
                <a:path w="34735" h="71451" extrusionOk="0">
                  <a:moveTo>
                    <a:pt x="1787" y="1"/>
                  </a:moveTo>
                  <a:cubicBezTo>
                    <a:pt x="804" y="1"/>
                    <a:pt x="1" y="1115"/>
                    <a:pt x="1" y="2492"/>
                  </a:cubicBezTo>
                  <a:lnTo>
                    <a:pt x="1" y="68975"/>
                  </a:lnTo>
                  <a:cubicBezTo>
                    <a:pt x="1" y="70336"/>
                    <a:pt x="804" y="71450"/>
                    <a:pt x="1787" y="71450"/>
                  </a:cubicBezTo>
                  <a:lnTo>
                    <a:pt x="34734" y="71450"/>
                  </a:lnTo>
                  <a:lnTo>
                    <a:pt x="34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3" name="Google Shape;8083;p57"/>
            <p:cNvSpPr/>
            <p:nvPr/>
          </p:nvSpPr>
          <p:spPr>
            <a:xfrm>
              <a:off x="6492619" y="2340952"/>
              <a:ext cx="813450" cy="1457323"/>
            </a:xfrm>
            <a:custGeom>
              <a:avLst/>
              <a:gdLst/>
              <a:ahLst/>
              <a:cxnLst/>
              <a:rect l="l" t="t" r="r" b="b"/>
              <a:pathLst>
                <a:path w="32538" h="60944" extrusionOk="0">
                  <a:moveTo>
                    <a:pt x="427" y="0"/>
                  </a:moveTo>
                  <a:cubicBezTo>
                    <a:pt x="198" y="0"/>
                    <a:pt x="1" y="197"/>
                    <a:pt x="1" y="426"/>
                  </a:cubicBezTo>
                  <a:lnTo>
                    <a:pt x="1" y="60533"/>
                  </a:lnTo>
                  <a:cubicBezTo>
                    <a:pt x="1" y="60763"/>
                    <a:pt x="198" y="60943"/>
                    <a:pt x="427" y="60943"/>
                  </a:cubicBezTo>
                  <a:lnTo>
                    <a:pt x="32128" y="60943"/>
                  </a:lnTo>
                  <a:cubicBezTo>
                    <a:pt x="32357" y="60943"/>
                    <a:pt x="32538" y="60763"/>
                    <a:pt x="32538" y="60533"/>
                  </a:cubicBezTo>
                  <a:lnTo>
                    <a:pt x="32538" y="426"/>
                  </a:lnTo>
                  <a:cubicBezTo>
                    <a:pt x="32538" y="197"/>
                    <a:pt x="32357" y="0"/>
                    <a:pt x="32128" y="0"/>
                  </a:cubicBezTo>
                  <a:close/>
                </a:path>
              </a:pathLst>
            </a:custGeom>
            <a:solidFill>
              <a:srgbClr val="F46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4" name="Google Shape;8084;p57"/>
            <p:cNvSpPr/>
            <p:nvPr/>
          </p:nvSpPr>
          <p:spPr>
            <a:xfrm>
              <a:off x="6856100" y="3843492"/>
              <a:ext cx="96750" cy="83150"/>
            </a:xfrm>
            <a:custGeom>
              <a:avLst/>
              <a:gdLst/>
              <a:ahLst/>
              <a:cxnLst/>
              <a:rect l="l" t="t" r="r" b="b"/>
              <a:pathLst>
                <a:path w="3870" h="3326" extrusionOk="0">
                  <a:moveTo>
                    <a:pt x="2214" y="358"/>
                  </a:moveTo>
                  <a:lnTo>
                    <a:pt x="2214" y="375"/>
                  </a:lnTo>
                  <a:cubicBezTo>
                    <a:pt x="2935" y="375"/>
                    <a:pt x="3509" y="948"/>
                    <a:pt x="3525" y="1670"/>
                  </a:cubicBezTo>
                  <a:cubicBezTo>
                    <a:pt x="3525" y="2456"/>
                    <a:pt x="2882" y="2973"/>
                    <a:pt x="2212" y="2973"/>
                  </a:cubicBezTo>
                  <a:cubicBezTo>
                    <a:pt x="1890" y="2973"/>
                    <a:pt x="1562" y="2853"/>
                    <a:pt x="1296" y="2587"/>
                  </a:cubicBezTo>
                  <a:cubicBezTo>
                    <a:pt x="476" y="1768"/>
                    <a:pt x="1066" y="358"/>
                    <a:pt x="2214" y="358"/>
                  </a:cubicBezTo>
                  <a:close/>
                  <a:moveTo>
                    <a:pt x="2197" y="1"/>
                  </a:moveTo>
                  <a:cubicBezTo>
                    <a:pt x="1793" y="1"/>
                    <a:pt x="1383" y="152"/>
                    <a:pt x="1050" y="489"/>
                  </a:cubicBezTo>
                  <a:cubicBezTo>
                    <a:pt x="1" y="1538"/>
                    <a:pt x="739" y="3325"/>
                    <a:pt x="2214" y="3325"/>
                  </a:cubicBezTo>
                  <a:cubicBezTo>
                    <a:pt x="3132" y="3325"/>
                    <a:pt x="3869" y="2587"/>
                    <a:pt x="3869" y="1670"/>
                  </a:cubicBezTo>
                  <a:cubicBezTo>
                    <a:pt x="3869" y="669"/>
                    <a:pt x="3048" y="1"/>
                    <a:pt x="219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5" name="Google Shape;8085;p57"/>
            <p:cNvSpPr/>
            <p:nvPr/>
          </p:nvSpPr>
          <p:spPr>
            <a:xfrm>
              <a:off x="6623350" y="3880717"/>
              <a:ext cx="82800" cy="9025"/>
            </a:xfrm>
            <a:custGeom>
              <a:avLst/>
              <a:gdLst/>
              <a:ahLst/>
              <a:cxnLst/>
              <a:rect l="l" t="t" r="r" b="b"/>
              <a:pathLst>
                <a:path w="3312" h="361" extrusionOk="0">
                  <a:moveTo>
                    <a:pt x="1" y="0"/>
                  </a:moveTo>
                  <a:lnTo>
                    <a:pt x="1" y="361"/>
                  </a:lnTo>
                  <a:lnTo>
                    <a:pt x="3312" y="361"/>
                  </a:lnTo>
                  <a:lnTo>
                    <a:pt x="331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6" name="Google Shape;8086;p57"/>
            <p:cNvSpPr/>
            <p:nvPr/>
          </p:nvSpPr>
          <p:spPr>
            <a:xfrm>
              <a:off x="7116325" y="3860642"/>
              <a:ext cx="60675" cy="48775"/>
            </a:xfrm>
            <a:custGeom>
              <a:avLst/>
              <a:gdLst/>
              <a:ahLst/>
              <a:cxnLst/>
              <a:rect l="l" t="t" r="r" b="b"/>
              <a:pathLst>
                <a:path w="2427" h="1951" extrusionOk="0">
                  <a:moveTo>
                    <a:pt x="2328" y="0"/>
                  </a:moveTo>
                  <a:lnTo>
                    <a:pt x="328" y="656"/>
                  </a:lnTo>
                  <a:cubicBezTo>
                    <a:pt x="148" y="688"/>
                    <a:pt x="0" y="836"/>
                    <a:pt x="0" y="1033"/>
                  </a:cubicBezTo>
                  <a:cubicBezTo>
                    <a:pt x="0" y="1197"/>
                    <a:pt x="132" y="1328"/>
                    <a:pt x="361" y="1393"/>
                  </a:cubicBezTo>
                  <a:lnTo>
                    <a:pt x="2328" y="1951"/>
                  </a:lnTo>
                  <a:lnTo>
                    <a:pt x="2426" y="1606"/>
                  </a:lnTo>
                  <a:lnTo>
                    <a:pt x="459" y="1049"/>
                  </a:lnTo>
                  <a:cubicBezTo>
                    <a:pt x="427" y="1049"/>
                    <a:pt x="394" y="1033"/>
                    <a:pt x="377" y="1016"/>
                  </a:cubicBezTo>
                  <a:lnTo>
                    <a:pt x="427" y="1000"/>
                  </a:lnTo>
                  <a:lnTo>
                    <a:pt x="2426" y="344"/>
                  </a:lnTo>
                  <a:lnTo>
                    <a:pt x="232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7" name="Google Shape;8087;p57"/>
            <p:cNvSpPr/>
            <p:nvPr/>
          </p:nvSpPr>
          <p:spPr>
            <a:xfrm>
              <a:off x="6785429" y="2287275"/>
              <a:ext cx="238100" cy="14350"/>
            </a:xfrm>
            <a:custGeom>
              <a:avLst/>
              <a:gdLst/>
              <a:ahLst/>
              <a:cxnLst/>
              <a:rect l="l" t="t" r="r" b="b"/>
              <a:pathLst>
                <a:path w="9524" h="574" extrusionOk="0">
                  <a:moveTo>
                    <a:pt x="164" y="0"/>
                  </a:moveTo>
                  <a:cubicBezTo>
                    <a:pt x="82" y="0"/>
                    <a:pt x="0" y="82"/>
                    <a:pt x="0" y="164"/>
                  </a:cubicBezTo>
                  <a:lnTo>
                    <a:pt x="0" y="410"/>
                  </a:lnTo>
                  <a:cubicBezTo>
                    <a:pt x="0" y="492"/>
                    <a:pt x="82" y="574"/>
                    <a:pt x="164" y="574"/>
                  </a:cubicBezTo>
                  <a:lnTo>
                    <a:pt x="9359" y="574"/>
                  </a:lnTo>
                  <a:cubicBezTo>
                    <a:pt x="9458" y="574"/>
                    <a:pt x="9523" y="492"/>
                    <a:pt x="9523" y="410"/>
                  </a:cubicBezTo>
                  <a:lnTo>
                    <a:pt x="9523" y="164"/>
                  </a:lnTo>
                  <a:cubicBezTo>
                    <a:pt x="9523" y="82"/>
                    <a:pt x="9458" y="0"/>
                    <a:pt x="9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088" name="Google Shape;8088;p57"/>
          <p:cNvPicPr preferRelativeResize="0"/>
          <p:nvPr/>
        </p:nvPicPr>
        <p:blipFill rotWithShape="1">
          <a:blip r:embed="rId5">
            <a:alphaModFix/>
          </a:blip>
          <a:srcRect l="-10" r="-90" b="-270"/>
          <a:stretch/>
        </p:blipFill>
        <p:spPr>
          <a:xfrm rot="-294884">
            <a:off x="4460710" y="1262203"/>
            <a:ext cx="1212056" cy="2158446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A3BBDD6E-6053-B191-B7E1-A94FD375F0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5131"/>
          <a:stretch/>
        </p:blipFill>
        <p:spPr>
          <a:xfrm rot="155369">
            <a:off x="5743738" y="604954"/>
            <a:ext cx="1090660" cy="2010453"/>
          </a:xfrm>
          <a:prstGeom prst="rect">
            <a:avLst/>
          </a:prstGeom>
        </p:spPr>
      </p:pic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F16253F8-D1F3-67D4-3A22-1E87E64EC30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0735" r="6022"/>
          <a:stretch/>
        </p:blipFill>
        <p:spPr>
          <a:xfrm rot="155369">
            <a:off x="6812835" y="696585"/>
            <a:ext cx="2450612" cy="2010453"/>
          </a:xfrm>
          <a:prstGeom prst="rect">
            <a:avLst/>
          </a:prstGeom>
        </p:spPr>
      </p:pic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524B5A74-81EC-0436-1BE8-B4B72552FB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316773">
            <a:off x="4422421" y="1244000"/>
            <a:ext cx="1268187" cy="22229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93" name="Google Shape;8093;p58"/>
          <p:cNvGrpSpPr/>
          <p:nvPr/>
        </p:nvGrpSpPr>
        <p:grpSpPr>
          <a:xfrm flipH="1">
            <a:off x="-1091512" y="1911100"/>
            <a:ext cx="3118096" cy="2032725"/>
            <a:chOff x="348775" y="1648975"/>
            <a:chExt cx="1235175" cy="833425"/>
          </a:xfrm>
        </p:grpSpPr>
        <p:sp>
          <p:nvSpPr>
            <p:cNvPr id="8094" name="Google Shape;8094;p58"/>
            <p:cNvSpPr/>
            <p:nvPr/>
          </p:nvSpPr>
          <p:spPr>
            <a:xfrm>
              <a:off x="348775" y="1648975"/>
              <a:ext cx="776875" cy="776825"/>
            </a:xfrm>
            <a:custGeom>
              <a:avLst/>
              <a:gdLst/>
              <a:ahLst/>
              <a:cxnLst/>
              <a:rect l="l" t="t" r="r" b="b"/>
              <a:pathLst>
                <a:path w="31075" h="31073" extrusionOk="0">
                  <a:moveTo>
                    <a:pt x="15539" y="1"/>
                  </a:moveTo>
                  <a:cubicBezTo>
                    <a:pt x="11418" y="1"/>
                    <a:pt x="7466" y="1636"/>
                    <a:pt x="4552" y="4550"/>
                  </a:cubicBezTo>
                  <a:cubicBezTo>
                    <a:pt x="1638" y="7464"/>
                    <a:pt x="0" y="11416"/>
                    <a:pt x="0" y="15537"/>
                  </a:cubicBezTo>
                  <a:cubicBezTo>
                    <a:pt x="0" y="19657"/>
                    <a:pt x="1638" y="23609"/>
                    <a:pt x="4552" y="26523"/>
                  </a:cubicBezTo>
                  <a:cubicBezTo>
                    <a:pt x="7466" y="29435"/>
                    <a:pt x="11418" y="31073"/>
                    <a:pt x="15539" y="31073"/>
                  </a:cubicBezTo>
                  <a:cubicBezTo>
                    <a:pt x="19659" y="31073"/>
                    <a:pt x="23611" y="29435"/>
                    <a:pt x="26525" y="26523"/>
                  </a:cubicBezTo>
                  <a:cubicBezTo>
                    <a:pt x="29437" y="23609"/>
                    <a:pt x="31075" y="19657"/>
                    <a:pt x="31075" y="15537"/>
                  </a:cubicBezTo>
                  <a:cubicBezTo>
                    <a:pt x="31075" y="11416"/>
                    <a:pt x="29437" y="7464"/>
                    <a:pt x="26525" y="4550"/>
                  </a:cubicBezTo>
                  <a:cubicBezTo>
                    <a:pt x="23611" y="1636"/>
                    <a:pt x="19659" y="1"/>
                    <a:pt x="155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5" name="Google Shape;8095;p58"/>
            <p:cNvSpPr/>
            <p:nvPr/>
          </p:nvSpPr>
          <p:spPr>
            <a:xfrm>
              <a:off x="361125" y="1661400"/>
              <a:ext cx="752175" cy="752100"/>
            </a:xfrm>
            <a:custGeom>
              <a:avLst/>
              <a:gdLst/>
              <a:ahLst/>
              <a:cxnLst/>
              <a:rect l="l" t="t" r="r" b="b"/>
              <a:pathLst>
                <a:path w="30087" h="30084" extrusionOk="0">
                  <a:moveTo>
                    <a:pt x="14827" y="0"/>
                  </a:moveTo>
                  <a:cubicBezTo>
                    <a:pt x="14803" y="2"/>
                    <a:pt x="14803" y="38"/>
                    <a:pt x="14827" y="42"/>
                  </a:cubicBezTo>
                  <a:lnTo>
                    <a:pt x="14911" y="42"/>
                  </a:lnTo>
                  <a:cubicBezTo>
                    <a:pt x="14921" y="42"/>
                    <a:pt x="14930" y="31"/>
                    <a:pt x="14930" y="20"/>
                  </a:cubicBezTo>
                  <a:cubicBezTo>
                    <a:pt x="14930" y="9"/>
                    <a:pt x="14921" y="0"/>
                    <a:pt x="14911" y="0"/>
                  </a:cubicBezTo>
                  <a:close/>
                  <a:moveTo>
                    <a:pt x="14990" y="0"/>
                  </a:moveTo>
                  <a:cubicBezTo>
                    <a:pt x="14979" y="0"/>
                    <a:pt x="14970" y="9"/>
                    <a:pt x="14970" y="20"/>
                  </a:cubicBezTo>
                  <a:cubicBezTo>
                    <a:pt x="14970" y="31"/>
                    <a:pt x="14979" y="42"/>
                    <a:pt x="14990" y="42"/>
                  </a:cubicBezTo>
                  <a:lnTo>
                    <a:pt x="15073" y="42"/>
                  </a:lnTo>
                  <a:cubicBezTo>
                    <a:pt x="15097" y="38"/>
                    <a:pt x="15097" y="2"/>
                    <a:pt x="15073" y="0"/>
                  </a:cubicBezTo>
                  <a:close/>
                  <a:moveTo>
                    <a:pt x="15151" y="0"/>
                  </a:moveTo>
                  <a:cubicBezTo>
                    <a:pt x="15124" y="0"/>
                    <a:pt x="15125" y="42"/>
                    <a:pt x="15152" y="42"/>
                  </a:cubicBezTo>
                  <a:cubicBezTo>
                    <a:pt x="15153" y="42"/>
                    <a:pt x="15154" y="42"/>
                    <a:pt x="15154" y="42"/>
                  </a:cubicBezTo>
                  <a:lnTo>
                    <a:pt x="15236" y="42"/>
                  </a:lnTo>
                  <a:lnTo>
                    <a:pt x="15236" y="40"/>
                  </a:lnTo>
                  <a:cubicBezTo>
                    <a:pt x="15247" y="40"/>
                    <a:pt x="15256" y="31"/>
                    <a:pt x="15258" y="20"/>
                  </a:cubicBezTo>
                  <a:cubicBezTo>
                    <a:pt x="15258" y="9"/>
                    <a:pt x="15249" y="0"/>
                    <a:pt x="15236" y="0"/>
                  </a:cubicBezTo>
                  <a:lnTo>
                    <a:pt x="15154" y="0"/>
                  </a:lnTo>
                  <a:cubicBezTo>
                    <a:pt x="15153" y="0"/>
                    <a:pt x="15152" y="0"/>
                    <a:pt x="15151" y="0"/>
                  </a:cubicBezTo>
                  <a:close/>
                  <a:moveTo>
                    <a:pt x="14746" y="0"/>
                  </a:moveTo>
                  <a:lnTo>
                    <a:pt x="14664" y="2"/>
                  </a:lnTo>
                  <a:cubicBezTo>
                    <a:pt x="14640" y="5"/>
                    <a:pt x="14640" y="40"/>
                    <a:pt x="14664" y="44"/>
                  </a:cubicBezTo>
                  <a:lnTo>
                    <a:pt x="14748" y="42"/>
                  </a:lnTo>
                  <a:cubicBezTo>
                    <a:pt x="14759" y="42"/>
                    <a:pt x="14768" y="33"/>
                    <a:pt x="14768" y="20"/>
                  </a:cubicBezTo>
                  <a:cubicBezTo>
                    <a:pt x="14765" y="9"/>
                    <a:pt x="14757" y="0"/>
                    <a:pt x="14746" y="0"/>
                  </a:cubicBezTo>
                  <a:close/>
                  <a:moveTo>
                    <a:pt x="15319" y="0"/>
                  </a:moveTo>
                  <a:cubicBezTo>
                    <a:pt x="15308" y="0"/>
                    <a:pt x="15297" y="9"/>
                    <a:pt x="15297" y="22"/>
                  </a:cubicBezTo>
                  <a:cubicBezTo>
                    <a:pt x="15297" y="33"/>
                    <a:pt x="15306" y="42"/>
                    <a:pt x="15317" y="42"/>
                  </a:cubicBezTo>
                  <a:lnTo>
                    <a:pt x="15401" y="44"/>
                  </a:lnTo>
                  <a:cubicBezTo>
                    <a:pt x="15425" y="40"/>
                    <a:pt x="15425" y="5"/>
                    <a:pt x="15401" y="2"/>
                  </a:cubicBezTo>
                  <a:lnTo>
                    <a:pt x="15319" y="0"/>
                  </a:lnTo>
                  <a:close/>
                  <a:moveTo>
                    <a:pt x="14583" y="5"/>
                  </a:moveTo>
                  <a:lnTo>
                    <a:pt x="14500" y="7"/>
                  </a:lnTo>
                  <a:cubicBezTo>
                    <a:pt x="14489" y="7"/>
                    <a:pt x="14480" y="16"/>
                    <a:pt x="14480" y="29"/>
                  </a:cubicBezTo>
                  <a:cubicBezTo>
                    <a:pt x="14480" y="40"/>
                    <a:pt x="14489" y="46"/>
                    <a:pt x="14502" y="49"/>
                  </a:cubicBezTo>
                  <a:lnTo>
                    <a:pt x="14583" y="44"/>
                  </a:lnTo>
                  <a:cubicBezTo>
                    <a:pt x="14594" y="44"/>
                    <a:pt x="14603" y="35"/>
                    <a:pt x="14603" y="24"/>
                  </a:cubicBezTo>
                  <a:cubicBezTo>
                    <a:pt x="14603" y="13"/>
                    <a:pt x="14594" y="5"/>
                    <a:pt x="14583" y="5"/>
                  </a:cubicBezTo>
                  <a:close/>
                  <a:moveTo>
                    <a:pt x="15480" y="4"/>
                  </a:moveTo>
                  <a:cubicBezTo>
                    <a:pt x="15454" y="4"/>
                    <a:pt x="15453" y="44"/>
                    <a:pt x="15480" y="44"/>
                  </a:cubicBezTo>
                  <a:cubicBezTo>
                    <a:pt x="15481" y="44"/>
                    <a:pt x="15481" y="44"/>
                    <a:pt x="15482" y="44"/>
                  </a:cubicBezTo>
                  <a:lnTo>
                    <a:pt x="15563" y="49"/>
                  </a:lnTo>
                  <a:lnTo>
                    <a:pt x="15563" y="46"/>
                  </a:lnTo>
                  <a:cubicBezTo>
                    <a:pt x="15574" y="46"/>
                    <a:pt x="15583" y="40"/>
                    <a:pt x="15585" y="29"/>
                  </a:cubicBezTo>
                  <a:cubicBezTo>
                    <a:pt x="15585" y="16"/>
                    <a:pt x="15576" y="7"/>
                    <a:pt x="15565" y="7"/>
                  </a:cubicBezTo>
                  <a:lnTo>
                    <a:pt x="15484" y="5"/>
                  </a:lnTo>
                  <a:cubicBezTo>
                    <a:pt x="15483" y="4"/>
                    <a:pt x="15481" y="4"/>
                    <a:pt x="15480" y="4"/>
                  </a:cubicBezTo>
                  <a:close/>
                  <a:moveTo>
                    <a:pt x="15647" y="9"/>
                  </a:moveTo>
                  <a:cubicBezTo>
                    <a:pt x="15636" y="9"/>
                    <a:pt x="15627" y="18"/>
                    <a:pt x="15625" y="29"/>
                  </a:cubicBezTo>
                  <a:cubicBezTo>
                    <a:pt x="15625" y="40"/>
                    <a:pt x="15634" y="49"/>
                    <a:pt x="15645" y="49"/>
                  </a:cubicBezTo>
                  <a:lnTo>
                    <a:pt x="15727" y="53"/>
                  </a:lnTo>
                  <a:lnTo>
                    <a:pt x="15727" y="53"/>
                  </a:lnTo>
                  <a:cubicBezTo>
                    <a:pt x="15738" y="52"/>
                    <a:pt x="15748" y="44"/>
                    <a:pt x="15748" y="33"/>
                  </a:cubicBezTo>
                  <a:cubicBezTo>
                    <a:pt x="15750" y="22"/>
                    <a:pt x="15741" y="13"/>
                    <a:pt x="15728" y="11"/>
                  </a:cubicBezTo>
                  <a:lnTo>
                    <a:pt x="15647" y="9"/>
                  </a:lnTo>
                  <a:close/>
                  <a:moveTo>
                    <a:pt x="14424" y="9"/>
                  </a:moveTo>
                  <a:cubicBezTo>
                    <a:pt x="14423" y="9"/>
                    <a:pt x="14422" y="9"/>
                    <a:pt x="14420" y="9"/>
                  </a:cubicBezTo>
                  <a:lnTo>
                    <a:pt x="14337" y="11"/>
                  </a:lnTo>
                  <a:cubicBezTo>
                    <a:pt x="14313" y="16"/>
                    <a:pt x="14313" y="51"/>
                    <a:pt x="14337" y="53"/>
                  </a:cubicBezTo>
                  <a:lnTo>
                    <a:pt x="14339" y="53"/>
                  </a:lnTo>
                  <a:lnTo>
                    <a:pt x="14420" y="49"/>
                  </a:lnTo>
                  <a:cubicBezTo>
                    <a:pt x="14434" y="49"/>
                    <a:pt x="14442" y="40"/>
                    <a:pt x="14440" y="29"/>
                  </a:cubicBezTo>
                  <a:cubicBezTo>
                    <a:pt x="14440" y="17"/>
                    <a:pt x="14433" y="9"/>
                    <a:pt x="14424" y="9"/>
                  </a:cubicBezTo>
                  <a:close/>
                  <a:moveTo>
                    <a:pt x="15727" y="53"/>
                  </a:moveTo>
                  <a:cubicBezTo>
                    <a:pt x="15727" y="53"/>
                    <a:pt x="15726" y="53"/>
                    <a:pt x="15726" y="53"/>
                  </a:cubicBezTo>
                  <a:lnTo>
                    <a:pt x="15728" y="53"/>
                  </a:lnTo>
                  <a:lnTo>
                    <a:pt x="15727" y="53"/>
                  </a:lnTo>
                  <a:close/>
                  <a:moveTo>
                    <a:pt x="15808" y="15"/>
                  </a:moveTo>
                  <a:cubicBezTo>
                    <a:pt x="15798" y="15"/>
                    <a:pt x="15790" y="23"/>
                    <a:pt x="15790" y="33"/>
                  </a:cubicBezTo>
                  <a:cubicBezTo>
                    <a:pt x="15790" y="46"/>
                    <a:pt x="15798" y="55"/>
                    <a:pt x="15809" y="55"/>
                  </a:cubicBezTo>
                  <a:lnTo>
                    <a:pt x="15891" y="60"/>
                  </a:lnTo>
                  <a:lnTo>
                    <a:pt x="15893" y="60"/>
                  </a:lnTo>
                  <a:cubicBezTo>
                    <a:pt x="15921" y="60"/>
                    <a:pt x="15921" y="20"/>
                    <a:pt x="15893" y="20"/>
                  </a:cubicBezTo>
                  <a:lnTo>
                    <a:pt x="15812" y="16"/>
                  </a:lnTo>
                  <a:cubicBezTo>
                    <a:pt x="15810" y="15"/>
                    <a:pt x="15809" y="15"/>
                    <a:pt x="15808" y="15"/>
                  </a:cubicBezTo>
                  <a:close/>
                  <a:moveTo>
                    <a:pt x="14256" y="16"/>
                  </a:moveTo>
                  <a:lnTo>
                    <a:pt x="14172" y="20"/>
                  </a:lnTo>
                  <a:cubicBezTo>
                    <a:pt x="14161" y="22"/>
                    <a:pt x="14152" y="31"/>
                    <a:pt x="14154" y="42"/>
                  </a:cubicBezTo>
                  <a:cubicBezTo>
                    <a:pt x="14154" y="53"/>
                    <a:pt x="14163" y="62"/>
                    <a:pt x="14174" y="62"/>
                  </a:cubicBezTo>
                  <a:lnTo>
                    <a:pt x="14258" y="57"/>
                  </a:lnTo>
                  <a:cubicBezTo>
                    <a:pt x="14269" y="57"/>
                    <a:pt x="14278" y="46"/>
                    <a:pt x="14278" y="35"/>
                  </a:cubicBezTo>
                  <a:cubicBezTo>
                    <a:pt x="14275" y="24"/>
                    <a:pt x="14267" y="16"/>
                    <a:pt x="14256" y="16"/>
                  </a:cubicBezTo>
                  <a:close/>
                  <a:moveTo>
                    <a:pt x="15974" y="24"/>
                  </a:moveTo>
                  <a:cubicBezTo>
                    <a:pt x="15950" y="24"/>
                    <a:pt x="15948" y="62"/>
                    <a:pt x="15972" y="64"/>
                  </a:cubicBezTo>
                  <a:lnTo>
                    <a:pt x="16056" y="71"/>
                  </a:lnTo>
                  <a:lnTo>
                    <a:pt x="16053" y="71"/>
                  </a:lnTo>
                  <a:cubicBezTo>
                    <a:pt x="16054" y="71"/>
                    <a:pt x="16056" y="71"/>
                    <a:pt x="16057" y="71"/>
                  </a:cubicBezTo>
                  <a:cubicBezTo>
                    <a:pt x="16066" y="71"/>
                    <a:pt x="16075" y="63"/>
                    <a:pt x="16075" y="51"/>
                  </a:cubicBezTo>
                  <a:cubicBezTo>
                    <a:pt x="16078" y="40"/>
                    <a:pt x="16069" y="31"/>
                    <a:pt x="16058" y="29"/>
                  </a:cubicBezTo>
                  <a:lnTo>
                    <a:pt x="15974" y="24"/>
                  </a:lnTo>
                  <a:close/>
                  <a:moveTo>
                    <a:pt x="14091" y="24"/>
                  </a:moveTo>
                  <a:lnTo>
                    <a:pt x="14009" y="31"/>
                  </a:lnTo>
                  <a:cubicBezTo>
                    <a:pt x="13998" y="31"/>
                    <a:pt x="13990" y="42"/>
                    <a:pt x="13990" y="53"/>
                  </a:cubicBezTo>
                  <a:cubicBezTo>
                    <a:pt x="13990" y="63"/>
                    <a:pt x="13998" y="71"/>
                    <a:pt x="14007" y="71"/>
                  </a:cubicBezTo>
                  <a:cubicBezTo>
                    <a:pt x="14008" y="71"/>
                    <a:pt x="14008" y="71"/>
                    <a:pt x="14009" y="71"/>
                  </a:cubicBezTo>
                  <a:lnTo>
                    <a:pt x="14012" y="71"/>
                  </a:lnTo>
                  <a:lnTo>
                    <a:pt x="14093" y="66"/>
                  </a:lnTo>
                  <a:cubicBezTo>
                    <a:pt x="14106" y="66"/>
                    <a:pt x="14113" y="55"/>
                    <a:pt x="14113" y="44"/>
                  </a:cubicBezTo>
                  <a:cubicBezTo>
                    <a:pt x="14113" y="33"/>
                    <a:pt x="14102" y="24"/>
                    <a:pt x="14091" y="24"/>
                  </a:cubicBezTo>
                  <a:close/>
                  <a:moveTo>
                    <a:pt x="16131" y="35"/>
                  </a:moveTo>
                  <a:cubicBezTo>
                    <a:pt x="16108" y="35"/>
                    <a:pt x="16106" y="75"/>
                    <a:pt x="16135" y="75"/>
                  </a:cubicBezTo>
                  <a:lnTo>
                    <a:pt x="16216" y="82"/>
                  </a:lnTo>
                  <a:cubicBezTo>
                    <a:pt x="16217" y="82"/>
                    <a:pt x="16218" y="82"/>
                    <a:pt x="16219" y="82"/>
                  </a:cubicBezTo>
                  <a:cubicBezTo>
                    <a:pt x="16229" y="82"/>
                    <a:pt x="16238" y="74"/>
                    <a:pt x="16238" y="62"/>
                  </a:cubicBezTo>
                  <a:cubicBezTo>
                    <a:pt x="16240" y="51"/>
                    <a:pt x="16231" y="42"/>
                    <a:pt x="16220" y="40"/>
                  </a:cubicBezTo>
                  <a:lnTo>
                    <a:pt x="16137" y="35"/>
                  </a:lnTo>
                  <a:cubicBezTo>
                    <a:pt x="16135" y="35"/>
                    <a:pt x="16133" y="35"/>
                    <a:pt x="16131" y="35"/>
                  </a:cubicBezTo>
                  <a:close/>
                  <a:moveTo>
                    <a:pt x="13930" y="35"/>
                  </a:moveTo>
                  <a:lnTo>
                    <a:pt x="13847" y="42"/>
                  </a:lnTo>
                  <a:cubicBezTo>
                    <a:pt x="13823" y="46"/>
                    <a:pt x="13823" y="82"/>
                    <a:pt x="13847" y="84"/>
                  </a:cubicBezTo>
                  <a:lnTo>
                    <a:pt x="13849" y="84"/>
                  </a:lnTo>
                  <a:lnTo>
                    <a:pt x="13932" y="77"/>
                  </a:lnTo>
                  <a:cubicBezTo>
                    <a:pt x="13943" y="77"/>
                    <a:pt x="13952" y="66"/>
                    <a:pt x="13952" y="55"/>
                  </a:cubicBezTo>
                  <a:cubicBezTo>
                    <a:pt x="13950" y="44"/>
                    <a:pt x="13941" y="35"/>
                    <a:pt x="13930" y="35"/>
                  </a:cubicBezTo>
                  <a:close/>
                  <a:moveTo>
                    <a:pt x="16302" y="46"/>
                  </a:moveTo>
                  <a:cubicBezTo>
                    <a:pt x="16289" y="46"/>
                    <a:pt x="16280" y="55"/>
                    <a:pt x="16278" y="66"/>
                  </a:cubicBezTo>
                  <a:cubicBezTo>
                    <a:pt x="16278" y="77"/>
                    <a:pt x="16286" y="86"/>
                    <a:pt x="16297" y="88"/>
                  </a:cubicBezTo>
                  <a:lnTo>
                    <a:pt x="16379" y="95"/>
                  </a:lnTo>
                  <a:lnTo>
                    <a:pt x="16381" y="95"/>
                  </a:lnTo>
                  <a:cubicBezTo>
                    <a:pt x="16382" y="95"/>
                    <a:pt x="16382" y="95"/>
                    <a:pt x="16383" y="95"/>
                  </a:cubicBezTo>
                  <a:cubicBezTo>
                    <a:pt x="16409" y="95"/>
                    <a:pt x="16409" y="55"/>
                    <a:pt x="16383" y="55"/>
                  </a:cubicBezTo>
                  <a:lnTo>
                    <a:pt x="16302" y="46"/>
                  </a:lnTo>
                  <a:close/>
                  <a:moveTo>
                    <a:pt x="13765" y="49"/>
                  </a:moveTo>
                  <a:lnTo>
                    <a:pt x="13682" y="57"/>
                  </a:lnTo>
                  <a:cubicBezTo>
                    <a:pt x="13658" y="60"/>
                    <a:pt x="13660" y="95"/>
                    <a:pt x="13684" y="97"/>
                  </a:cubicBezTo>
                  <a:lnTo>
                    <a:pt x="13686" y="97"/>
                  </a:lnTo>
                  <a:lnTo>
                    <a:pt x="13768" y="90"/>
                  </a:lnTo>
                  <a:cubicBezTo>
                    <a:pt x="13794" y="86"/>
                    <a:pt x="13790" y="49"/>
                    <a:pt x="13765" y="49"/>
                  </a:cubicBezTo>
                  <a:close/>
                  <a:moveTo>
                    <a:pt x="16460" y="61"/>
                  </a:moveTo>
                  <a:cubicBezTo>
                    <a:pt x="16449" y="61"/>
                    <a:pt x="16442" y="70"/>
                    <a:pt x="16442" y="79"/>
                  </a:cubicBezTo>
                  <a:cubicBezTo>
                    <a:pt x="16440" y="90"/>
                    <a:pt x="16449" y="101"/>
                    <a:pt x="16460" y="101"/>
                  </a:cubicBezTo>
                  <a:lnTo>
                    <a:pt x="16541" y="110"/>
                  </a:lnTo>
                  <a:lnTo>
                    <a:pt x="16543" y="110"/>
                  </a:lnTo>
                  <a:cubicBezTo>
                    <a:pt x="16568" y="108"/>
                    <a:pt x="16570" y="73"/>
                    <a:pt x="16546" y="68"/>
                  </a:cubicBezTo>
                  <a:lnTo>
                    <a:pt x="16464" y="62"/>
                  </a:lnTo>
                  <a:cubicBezTo>
                    <a:pt x="16463" y="62"/>
                    <a:pt x="16462" y="61"/>
                    <a:pt x="16460" y="61"/>
                  </a:cubicBezTo>
                  <a:close/>
                  <a:moveTo>
                    <a:pt x="13603" y="64"/>
                  </a:moveTo>
                  <a:cubicBezTo>
                    <a:pt x="13602" y="64"/>
                    <a:pt x="13601" y="64"/>
                    <a:pt x="13601" y="64"/>
                  </a:cubicBezTo>
                  <a:lnTo>
                    <a:pt x="13519" y="73"/>
                  </a:lnTo>
                  <a:cubicBezTo>
                    <a:pt x="13493" y="77"/>
                    <a:pt x="13495" y="112"/>
                    <a:pt x="13522" y="112"/>
                  </a:cubicBezTo>
                  <a:lnTo>
                    <a:pt x="13524" y="112"/>
                  </a:lnTo>
                  <a:lnTo>
                    <a:pt x="13605" y="106"/>
                  </a:lnTo>
                  <a:cubicBezTo>
                    <a:pt x="13631" y="101"/>
                    <a:pt x="13627" y="64"/>
                    <a:pt x="13603" y="64"/>
                  </a:cubicBezTo>
                  <a:close/>
                  <a:moveTo>
                    <a:pt x="16627" y="77"/>
                  </a:moveTo>
                  <a:cubicBezTo>
                    <a:pt x="16616" y="77"/>
                    <a:pt x="16605" y="86"/>
                    <a:pt x="16605" y="97"/>
                  </a:cubicBezTo>
                  <a:cubicBezTo>
                    <a:pt x="16603" y="108"/>
                    <a:pt x="16612" y="117"/>
                    <a:pt x="16623" y="119"/>
                  </a:cubicBezTo>
                  <a:lnTo>
                    <a:pt x="16706" y="128"/>
                  </a:lnTo>
                  <a:cubicBezTo>
                    <a:pt x="16717" y="128"/>
                    <a:pt x="16726" y="121"/>
                    <a:pt x="16728" y="110"/>
                  </a:cubicBezTo>
                  <a:cubicBezTo>
                    <a:pt x="16728" y="99"/>
                    <a:pt x="16721" y="88"/>
                    <a:pt x="16710" y="86"/>
                  </a:cubicBezTo>
                  <a:lnTo>
                    <a:pt x="16627" y="77"/>
                  </a:lnTo>
                  <a:close/>
                  <a:moveTo>
                    <a:pt x="13442" y="81"/>
                  </a:moveTo>
                  <a:cubicBezTo>
                    <a:pt x="13441" y="81"/>
                    <a:pt x="13439" y="81"/>
                    <a:pt x="13438" y="82"/>
                  </a:cubicBezTo>
                  <a:lnTo>
                    <a:pt x="13357" y="90"/>
                  </a:lnTo>
                  <a:cubicBezTo>
                    <a:pt x="13330" y="93"/>
                    <a:pt x="13333" y="130"/>
                    <a:pt x="13359" y="130"/>
                  </a:cubicBezTo>
                  <a:lnTo>
                    <a:pt x="13361" y="130"/>
                  </a:lnTo>
                  <a:lnTo>
                    <a:pt x="13442" y="121"/>
                  </a:lnTo>
                  <a:cubicBezTo>
                    <a:pt x="13467" y="119"/>
                    <a:pt x="13465" y="81"/>
                    <a:pt x="13442" y="81"/>
                  </a:cubicBezTo>
                  <a:close/>
                  <a:moveTo>
                    <a:pt x="16787" y="95"/>
                  </a:moveTo>
                  <a:cubicBezTo>
                    <a:pt x="16763" y="95"/>
                    <a:pt x="16759" y="130"/>
                    <a:pt x="16783" y="137"/>
                  </a:cubicBezTo>
                  <a:lnTo>
                    <a:pt x="16867" y="145"/>
                  </a:lnTo>
                  <a:lnTo>
                    <a:pt x="16869" y="145"/>
                  </a:lnTo>
                  <a:cubicBezTo>
                    <a:pt x="16869" y="145"/>
                    <a:pt x="16870" y="145"/>
                    <a:pt x="16871" y="145"/>
                  </a:cubicBezTo>
                  <a:cubicBezTo>
                    <a:pt x="16895" y="145"/>
                    <a:pt x="16897" y="108"/>
                    <a:pt x="16871" y="106"/>
                  </a:cubicBezTo>
                  <a:lnTo>
                    <a:pt x="16787" y="95"/>
                  </a:lnTo>
                  <a:close/>
                  <a:moveTo>
                    <a:pt x="13279" y="99"/>
                  </a:moveTo>
                  <a:cubicBezTo>
                    <a:pt x="13278" y="99"/>
                    <a:pt x="13277" y="99"/>
                    <a:pt x="13275" y="99"/>
                  </a:cubicBezTo>
                  <a:lnTo>
                    <a:pt x="13194" y="108"/>
                  </a:lnTo>
                  <a:cubicBezTo>
                    <a:pt x="13181" y="110"/>
                    <a:pt x="13174" y="121"/>
                    <a:pt x="13174" y="132"/>
                  </a:cubicBezTo>
                  <a:cubicBezTo>
                    <a:pt x="13176" y="141"/>
                    <a:pt x="13185" y="150"/>
                    <a:pt x="13196" y="150"/>
                  </a:cubicBezTo>
                  <a:lnTo>
                    <a:pt x="13198" y="150"/>
                  </a:lnTo>
                  <a:lnTo>
                    <a:pt x="13280" y="139"/>
                  </a:lnTo>
                  <a:cubicBezTo>
                    <a:pt x="13291" y="139"/>
                    <a:pt x="13300" y="128"/>
                    <a:pt x="13297" y="117"/>
                  </a:cubicBezTo>
                  <a:cubicBezTo>
                    <a:pt x="13297" y="107"/>
                    <a:pt x="13289" y="99"/>
                    <a:pt x="13279" y="99"/>
                  </a:cubicBezTo>
                  <a:close/>
                  <a:moveTo>
                    <a:pt x="16954" y="115"/>
                  </a:moveTo>
                  <a:cubicBezTo>
                    <a:pt x="16943" y="115"/>
                    <a:pt x="16932" y="121"/>
                    <a:pt x="16930" y="132"/>
                  </a:cubicBezTo>
                  <a:cubicBezTo>
                    <a:pt x="16930" y="145"/>
                    <a:pt x="16937" y="154"/>
                    <a:pt x="16950" y="156"/>
                  </a:cubicBezTo>
                  <a:lnTo>
                    <a:pt x="17029" y="167"/>
                  </a:lnTo>
                  <a:lnTo>
                    <a:pt x="17034" y="167"/>
                  </a:lnTo>
                  <a:cubicBezTo>
                    <a:pt x="17060" y="167"/>
                    <a:pt x="17064" y="128"/>
                    <a:pt x="17036" y="126"/>
                  </a:cubicBezTo>
                  <a:lnTo>
                    <a:pt x="16954" y="115"/>
                  </a:lnTo>
                  <a:close/>
                  <a:moveTo>
                    <a:pt x="13113" y="119"/>
                  </a:moveTo>
                  <a:cubicBezTo>
                    <a:pt x="13086" y="121"/>
                    <a:pt x="13058" y="126"/>
                    <a:pt x="13031" y="130"/>
                  </a:cubicBezTo>
                  <a:cubicBezTo>
                    <a:pt x="13018" y="130"/>
                    <a:pt x="13012" y="141"/>
                    <a:pt x="13014" y="152"/>
                  </a:cubicBezTo>
                  <a:cubicBezTo>
                    <a:pt x="13014" y="163"/>
                    <a:pt x="13023" y="170"/>
                    <a:pt x="13034" y="170"/>
                  </a:cubicBezTo>
                  <a:lnTo>
                    <a:pt x="13036" y="170"/>
                  </a:lnTo>
                  <a:lnTo>
                    <a:pt x="13117" y="159"/>
                  </a:lnTo>
                  <a:cubicBezTo>
                    <a:pt x="13141" y="154"/>
                    <a:pt x="13137" y="119"/>
                    <a:pt x="13113" y="119"/>
                  </a:cubicBezTo>
                  <a:close/>
                  <a:moveTo>
                    <a:pt x="17115" y="136"/>
                  </a:moveTo>
                  <a:cubicBezTo>
                    <a:pt x="17090" y="136"/>
                    <a:pt x="17085" y="174"/>
                    <a:pt x="17110" y="178"/>
                  </a:cubicBezTo>
                  <a:lnTo>
                    <a:pt x="17192" y="189"/>
                  </a:lnTo>
                  <a:lnTo>
                    <a:pt x="17194" y="189"/>
                  </a:lnTo>
                  <a:cubicBezTo>
                    <a:pt x="17195" y="190"/>
                    <a:pt x="17196" y="190"/>
                    <a:pt x="17197" y="190"/>
                  </a:cubicBezTo>
                  <a:cubicBezTo>
                    <a:pt x="17207" y="190"/>
                    <a:pt x="17216" y="182"/>
                    <a:pt x="17216" y="172"/>
                  </a:cubicBezTo>
                  <a:cubicBezTo>
                    <a:pt x="17218" y="161"/>
                    <a:pt x="17209" y="150"/>
                    <a:pt x="17198" y="148"/>
                  </a:cubicBezTo>
                  <a:lnTo>
                    <a:pt x="17117" y="137"/>
                  </a:lnTo>
                  <a:cubicBezTo>
                    <a:pt x="17116" y="136"/>
                    <a:pt x="17116" y="136"/>
                    <a:pt x="17115" y="136"/>
                  </a:cubicBezTo>
                  <a:close/>
                  <a:moveTo>
                    <a:pt x="12952" y="141"/>
                  </a:moveTo>
                  <a:cubicBezTo>
                    <a:pt x="12952" y="141"/>
                    <a:pt x="12951" y="141"/>
                    <a:pt x="12950" y="141"/>
                  </a:cubicBezTo>
                  <a:lnTo>
                    <a:pt x="12869" y="152"/>
                  </a:lnTo>
                  <a:cubicBezTo>
                    <a:pt x="12858" y="154"/>
                    <a:pt x="12849" y="165"/>
                    <a:pt x="12851" y="176"/>
                  </a:cubicBezTo>
                  <a:cubicBezTo>
                    <a:pt x="12851" y="185"/>
                    <a:pt x="12860" y="194"/>
                    <a:pt x="12871" y="194"/>
                  </a:cubicBezTo>
                  <a:lnTo>
                    <a:pt x="12873" y="194"/>
                  </a:lnTo>
                  <a:cubicBezTo>
                    <a:pt x="12902" y="189"/>
                    <a:pt x="12928" y="185"/>
                    <a:pt x="12957" y="181"/>
                  </a:cubicBezTo>
                  <a:cubicBezTo>
                    <a:pt x="12980" y="176"/>
                    <a:pt x="12977" y="141"/>
                    <a:pt x="12952" y="141"/>
                  </a:cubicBezTo>
                  <a:close/>
                  <a:moveTo>
                    <a:pt x="17276" y="160"/>
                  </a:moveTo>
                  <a:cubicBezTo>
                    <a:pt x="17267" y="160"/>
                    <a:pt x="17257" y="168"/>
                    <a:pt x="17256" y="178"/>
                  </a:cubicBezTo>
                  <a:cubicBezTo>
                    <a:pt x="17253" y="189"/>
                    <a:pt x="17262" y="200"/>
                    <a:pt x="17273" y="200"/>
                  </a:cubicBezTo>
                  <a:lnTo>
                    <a:pt x="17354" y="213"/>
                  </a:lnTo>
                  <a:lnTo>
                    <a:pt x="17357" y="213"/>
                  </a:lnTo>
                  <a:cubicBezTo>
                    <a:pt x="17357" y="214"/>
                    <a:pt x="17358" y="214"/>
                    <a:pt x="17359" y="214"/>
                  </a:cubicBezTo>
                  <a:cubicBezTo>
                    <a:pt x="17383" y="214"/>
                    <a:pt x="17387" y="174"/>
                    <a:pt x="17361" y="172"/>
                  </a:cubicBezTo>
                  <a:lnTo>
                    <a:pt x="17280" y="161"/>
                  </a:lnTo>
                  <a:cubicBezTo>
                    <a:pt x="17279" y="160"/>
                    <a:pt x="17277" y="160"/>
                    <a:pt x="17276" y="160"/>
                  </a:cubicBezTo>
                  <a:close/>
                  <a:moveTo>
                    <a:pt x="12791" y="165"/>
                  </a:moveTo>
                  <a:cubicBezTo>
                    <a:pt x="12790" y="165"/>
                    <a:pt x="12789" y="165"/>
                    <a:pt x="12787" y="165"/>
                  </a:cubicBezTo>
                  <a:lnTo>
                    <a:pt x="12706" y="176"/>
                  </a:lnTo>
                  <a:cubicBezTo>
                    <a:pt x="12678" y="178"/>
                    <a:pt x="12682" y="218"/>
                    <a:pt x="12706" y="218"/>
                  </a:cubicBezTo>
                  <a:cubicBezTo>
                    <a:pt x="12707" y="218"/>
                    <a:pt x="12708" y="218"/>
                    <a:pt x="12708" y="218"/>
                  </a:cubicBezTo>
                  <a:lnTo>
                    <a:pt x="12713" y="218"/>
                  </a:lnTo>
                  <a:lnTo>
                    <a:pt x="12794" y="205"/>
                  </a:lnTo>
                  <a:cubicBezTo>
                    <a:pt x="12819" y="201"/>
                    <a:pt x="12814" y="165"/>
                    <a:pt x="12791" y="165"/>
                  </a:cubicBezTo>
                  <a:close/>
                  <a:moveTo>
                    <a:pt x="17438" y="185"/>
                  </a:moveTo>
                  <a:cubicBezTo>
                    <a:pt x="17413" y="185"/>
                    <a:pt x="17408" y="220"/>
                    <a:pt x="17434" y="227"/>
                  </a:cubicBezTo>
                  <a:lnTo>
                    <a:pt x="17515" y="240"/>
                  </a:lnTo>
                  <a:lnTo>
                    <a:pt x="17517" y="240"/>
                  </a:lnTo>
                  <a:cubicBezTo>
                    <a:pt x="17528" y="240"/>
                    <a:pt x="17537" y="233"/>
                    <a:pt x="17539" y="222"/>
                  </a:cubicBezTo>
                  <a:cubicBezTo>
                    <a:pt x="17541" y="211"/>
                    <a:pt x="17532" y="200"/>
                    <a:pt x="17521" y="198"/>
                  </a:cubicBezTo>
                  <a:lnTo>
                    <a:pt x="17440" y="185"/>
                  </a:lnTo>
                  <a:cubicBezTo>
                    <a:pt x="17439" y="185"/>
                    <a:pt x="17439" y="185"/>
                    <a:pt x="17438" y="185"/>
                  </a:cubicBezTo>
                  <a:close/>
                  <a:moveTo>
                    <a:pt x="12629" y="189"/>
                  </a:moveTo>
                  <a:cubicBezTo>
                    <a:pt x="12627" y="189"/>
                    <a:pt x="12626" y="189"/>
                    <a:pt x="12625" y="189"/>
                  </a:cubicBezTo>
                  <a:lnTo>
                    <a:pt x="12544" y="202"/>
                  </a:lnTo>
                  <a:cubicBezTo>
                    <a:pt x="12533" y="205"/>
                    <a:pt x="12524" y="216"/>
                    <a:pt x="12526" y="227"/>
                  </a:cubicBezTo>
                  <a:cubicBezTo>
                    <a:pt x="12528" y="235"/>
                    <a:pt x="12537" y="244"/>
                    <a:pt x="12546" y="244"/>
                  </a:cubicBezTo>
                  <a:lnTo>
                    <a:pt x="12550" y="244"/>
                  </a:lnTo>
                  <a:lnTo>
                    <a:pt x="12631" y="231"/>
                  </a:lnTo>
                  <a:cubicBezTo>
                    <a:pt x="12656" y="227"/>
                    <a:pt x="12652" y="189"/>
                    <a:pt x="12629" y="189"/>
                  </a:cubicBezTo>
                  <a:close/>
                  <a:moveTo>
                    <a:pt x="17598" y="213"/>
                  </a:moveTo>
                  <a:cubicBezTo>
                    <a:pt x="17587" y="213"/>
                    <a:pt x="17581" y="219"/>
                    <a:pt x="17579" y="229"/>
                  </a:cubicBezTo>
                  <a:cubicBezTo>
                    <a:pt x="17576" y="240"/>
                    <a:pt x="17583" y="251"/>
                    <a:pt x="17594" y="253"/>
                  </a:cubicBezTo>
                  <a:lnTo>
                    <a:pt x="17675" y="266"/>
                  </a:lnTo>
                  <a:lnTo>
                    <a:pt x="17680" y="266"/>
                  </a:lnTo>
                  <a:cubicBezTo>
                    <a:pt x="17702" y="266"/>
                    <a:pt x="17706" y="231"/>
                    <a:pt x="17682" y="227"/>
                  </a:cubicBezTo>
                  <a:lnTo>
                    <a:pt x="17603" y="213"/>
                  </a:lnTo>
                  <a:cubicBezTo>
                    <a:pt x="17601" y="213"/>
                    <a:pt x="17599" y="213"/>
                    <a:pt x="17598" y="213"/>
                  </a:cubicBezTo>
                  <a:close/>
                  <a:moveTo>
                    <a:pt x="12462" y="216"/>
                  </a:moveTo>
                  <a:lnTo>
                    <a:pt x="12381" y="231"/>
                  </a:lnTo>
                  <a:cubicBezTo>
                    <a:pt x="12359" y="235"/>
                    <a:pt x="12361" y="271"/>
                    <a:pt x="12385" y="271"/>
                  </a:cubicBezTo>
                  <a:lnTo>
                    <a:pt x="12387" y="271"/>
                  </a:lnTo>
                  <a:lnTo>
                    <a:pt x="12469" y="257"/>
                  </a:lnTo>
                  <a:cubicBezTo>
                    <a:pt x="12480" y="255"/>
                    <a:pt x="12489" y="244"/>
                    <a:pt x="12486" y="233"/>
                  </a:cubicBezTo>
                  <a:cubicBezTo>
                    <a:pt x="12484" y="222"/>
                    <a:pt x="12473" y="216"/>
                    <a:pt x="12462" y="216"/>
                  </a:cubicBezTo>
                  <a:close/>
                  <a:moveTo>
                    <a:pt x="17758" y="241"/>
                  </a:moveTo>
                  <a:cubicBezTo>
                    <a:pt x="17736" y="241"/>
                    <a:pt x="17730" y="278"/>
                    <a:pt x="17757" y="282"/>
                  </a:cubicBezTo>
                  <a:lnTo>
                    <a:pt x="17836" y="297"/>
                  </a:lnTo>
                  <a:lnTo>
                    <a:pt x="17840" y="297"/>
                  </a:lnTo>
                  <a:cubicBezTo>
                    <a:pt x="17864" y="295"/>
                    <a:pt x="17867" y="262"/>
                    <a:pt x="17845" y="255"/>
                  </a:cubicBezTo>
                  <a:lnTo>
                    <a:pt x="17763" y="242"/>
                  </a:lnTo>
                  <a:cubicBezTo>
                    <a:pt x="17761" y="242"/>
                    <a:pt x="17759" y="241"/>
                    <a:pt x="17758" y="241"/>
                  </a:cubicBezTo>
                  <a:close/>
                  <a:moveTo>
                    <a:pt x="12304" y="246"/>
                  </a:moveTo>
                  <a:cubicBezTo>
                    <a:pt x="12302" y="246"/>
                    <a:pt x="12301" y="246"/>
                    <a:pt x="12300" y="246"/>
                  </a:cubicBezTo>
                  <a:lnTo>
                    <a:pt x="12220" y="260"/>
                  </a:lnTo>
                  <a:cubicBezTo>
                    <a:pt x="12209" y="262"/>
                    <a:pt x="12201" y="273"/>
                    <a:pt x="12203" y="284"/>
                  </a:cubicBezTo>
                  <a:cubicBezTo>
                    <a:pt x="12205" y="295"/>
                    <a:pt x="12214" y="301"/>
                    <a:pt x="12225" y="301"/>
                  </a:cubicBezTo>
                  <a:lnTo>
                    <a:pt x="12227" y="301"/>
                  </a:lnTo>
                  <a:lnTo>
                    <a:pt x="12308" y="286"/>
                  </a:lnTo>
                  <a:cubicBezTo>
                    <a:pt x="12331" y="280"/>
                    <a:pt x="12327" y="246"/>
                    <a:pt x="12304" y="246"/>
                  </a:cubicBezTo>
                  <a:close/>
                  <a:moveTo>
                    <a:pt x="17920" y="272"/>
                  </a:moveTo>
                  <a:cubicBezTo>
                    <a:pt x="17899" y="272"/>
                    <a:pt x="17892" y="306"/>
                    <a:pt x="17917" y="312"/>
                  </a:cubicBezTo>
                  <a:lnTo>
                    <a:pt x="17996" y="328"/>
                  </a:lnTo>
                  <a:lnTo>
                    <a:pt x="18001" y="328"/>
                  </a:lnTo>
                  <a:cubicBezTo>
                    <a:pt x="18009" y="328"/>
                    <a:pt x="18018" y="321"/>
                    <a:pt x="18020" y="312"/>
                  </a:cubicBezTo>
                  <a:cubicBezTo>
                    <a:pt x="18023" y="301"/>
                    <a:pt x="18016" y="290"/>
                    <a:pt x="18005" y="288"/>
                  </a:cubicBezTo>
                  <a:lnTo>
                    <a:pt x="17924" y="273"/>
                  </a:lnTo>
                  <a:cubicBezTo>
                    <a:pt x="17922" y="273"/>
                    <a:pt x="17921" y="272"/>
                    <a:pt x="17920" y="272"/>
                  </a:cubicBezTo>
                  <a:close/>
                  <a:moveTo>
                    <a:pt x="12143" y="277"/>
                  </a:moveTo>
                  <a:cubicBezTo>
                    <a:pt x="12142" y="277"/>
                    <a:pt x="12140" y="277"/>
                    <a:pt x="12139" y="277"/>
                  </a:cubicBezTo>
                  <a:lnTo>
                    <a:pt x="12060" y="293"/>
                  </a:lnTo>
                  <a:cubicBezTo>
                    <a:pt x="12034" y="297"/>
                    <a:pt x="12038" y="334"/>
                    <a:pt x="12062" y="334"/>
                  </a:cubicBezTo>
                  <a:lnTo>
                    <a:pt x="12067" y="334"/>
                  </a:lnTo>
                  <a:lnTo>
                    <a:pt x="12148" y="317"/>
                  </a:lnTo>
                  <a:cubicBezTo>
                    <a:pt x="12173" y="313"/>
                    <a:pt x="12166" y="277"/>
                    <a:pt x="12143" y="277"/>
                  </a:cubicBezTo>
                  <a:close/>
                  <a:moveTo>
                    <a:pt x="18082" y="303"/>
                  </a:moveTo>
                  <a:cubicBezTo>
                    <a:pt x="18060" y="303"/>
                    <a:pt x="18054" y="337"/>
                    <a:pt x="18077" y="345"/>
                  </a:cubicBezTo>
                  <a:lnTo>
                    <a:pt x="18157" y="361"/>
                  </a:lnTo>
                  <a:lnTo>
                    <a:pt x="18161" y="361"/>
                  </a:lnTo>
                  <a:cubicBezTo>
                    <a:pt x="18162" y="361"/>
                    <a:pt x="18162" y="361"/>
                    <a:pt x="18163" y="361"/>
                  </a:cubicBezTo>
                  <a:cubicBezTo>
                    <a:pt x="18187" y="361"/>
                    <a:pt x="18189" y="325"/>
                    <a:pt x="18165" y="321"/>
                  </a:cubicBezTo>
                  <a:lnTo>
                    <a:pt x="18084" y="304"/>
                  </a:lnTo>
                  <a:cubicBezTo>
                    <a:pt x="18083" y="304"/>
                    <a:pt x="18083" y="303"/>
                    <a:pt x="18082" y="303"/>
                  </a:cubicBezTo>
                  <a:close/>
                  <a:moveTo>
                    <a:pt x="11987" y="309"/>
                  </a:moveTo>
                  <a:cubicBezTo>
                    <a:pt x="11984" y="309"/>
                    <a:pt x="11982" y="309"/>
                    <a:pt x="11979" y="310"/>
                  </a:cubicBezTo>
                  <a:lnTo>
                    <a:pt x="11900" y="326"/>
                  </a:lnTo>
                  <a:cubicBezTo>
                    <a:pt x="11873" y="330"/>
                    <a:pt x="11878" y="367"/>
                    <a:pt x="11904" y="367"/>
                  </a:cubicBezTo>
                  <a:lnTo>
                    <a:pt x="11908" y="367"/>
                  </a:lnTo>
                  <a:lnTo>
                    <a:pt x="11987" y="350"/>
                  </a:lnTo>
                  <a:cubicBezTo>
                    <a:pt x="12015" y="348"/>
                    <a:pt x="12009" y="309"/>
                    <a:pt x="11987" y="309"/>
                  </a:cubicBezTo>
                  <a:close/>
                  <a:moveTo>
                    <a:pt x="18242" y="338"/>
                  </a:moveTo>
                  <a:cubicBezTo>
                    <a:pt x="18233" y="338"/>
                    <a:pt x="18224" y="345"/>
                    <a:pt x="18223" y="354"/>
                  </a:cubicBezTo>
                  <a:cubicBezTo>
                    <a:pt x="18218" y="365"/>
                    <a:pt x="18227" y="376"/>
                    <a:pt x="18238" y="378"/>
                  </a:cubicBezTo>
                  <a:lnTo>
                    <a:pt x="18317" y="396"/>
                  </a:lnTo>
                  <a:lnTo>
                    <a:pt x="18321" y="396"/>
                  </a:lnTo>
                  <a:cubicBezTo>
                    <a:pt x="18343" y="394"/>
                    <a:pt x="18348" y="363"/>
                    <a:pt x="18326" y="356"/>
                  </a:cubicBezTo>
                  <a:lnTo>
                    <a:pt x="18247" y="339"/>
                  </a:lnTo>
                  <a:cubicBezTo>
                    <a:pt x="18245" y="338"/>
                    <a:pt x="18244" y="338"/>
                    <a:pt x="18242" y="338"/>
                  </a:cubicBezTo>
                  <a:close/>
                  <a:moveTo>
                    <a:pt x="11821" y="343"/>
                  </a:moveTo>
                  <a:cubicBezTo>
                    <a:pt x="11820" y="343"/>
                    <a:pt x="11819" y="343"/>
                    <a:pt x="11818" y="343"/>
                  </a:cubicBezTo>
                  <a:lnTo>
                    <a:pt x="11739" y="363"/>
                  </a:lnTo>
                  <a:cubicBezTo>
                    <a:pt x="11713" y="365"/>
                    <a:pt x="11717" y="403"/>
                    <a:pt x="11741" y="403"/>
                  </a:cubicBezTo>
                  <a:cubicBezTo>
                    <a:pt x="11742" y="403"/>
                    <a:pt x="11743" y="403"/>
                    <a:pt x="11744" y="402"/>
                  </a:cubicBezTo>
                  <a:lnTo>
                    <a:pt x="11748" y="402"/>
                  </a:lnTo>
                  <a:lnTo>
                    <a:pt x="11827" y="385"/>
                  </a:lnTo>
                  <a:cubicBezTo>
                    <a:pt x="11850" y="376"/>
                    <a:pt x="11845" y="343"/>
                    <a:pt x="11821" y="343"/>
                  </a:cubicBezTo>
                  <a:close/>
                  <a:moveTo>
                    <a:pt x="18402" y="373"/>
                  </a:moveTo>
                  <a:cubicBezTo>
                    <a:pt x="18379" y="373"/>
                    <a:pt x="18372" y="409"/>
                    <a:pt x="18398" y="413"/>
                  </a:cubicBezTo>
                  <a:lnTo>
                    <a:pt x="18477" y="433"/>
                  </a:lnTo>
                  <a:lnTo>
                    <a:pt x="18482" y="433"/>
                  </a:lnTo>
                  <a:lnTo>
                    <a:pt x="18480" y="431"/>
                  </a:lnTo>
                  <a:lnTo>
                    <a:pt x="18480" y="431"/>
                  </a:lnTo>
                  <a:cubicBezTo>
                    <a:pt x="18481" y="431"/>
                    <a:pt x="18483" y="431"/>
                    <a:pt x="18484" y="431"/>
                  </a:cubicBezTo>
                  <a:cubicBezTo>
                    <a:pt x="18493" y="431"/>
                    <a:pt x="18500" y="425"/>
                    <a:pt x="18502" y="418"/>
                  </a:cubicBezTo>
                  <a:cubicBezTo>
                    <a:pt x="18504" y="407"/>
                    <a:pt x="18497" y="396"/>
                    <a:pt x="18486" y="394"/>
                  </a:cubicBezTo>
                  <a:lnTo>
                    <a:pt x="18407" y="374"/>
                  </a:lnTo>
                  <a:cubicBezTo>
                    <a:pt x="18405" y="373"/>
                    <a:pt x="18403" y="373"/>
                    <a:pt x="18402" y="373"/>
                  </a:cubicBezTo>
                  <a:close/>
                  <a:moveTo>
                    <a:pt x="11662" y="380"/>
                  </a:moveTo>
                  <a:cubicBezTo>
                    <a:pt x="11661" y="380"/>
                    <a:pt x="11659" y="380"/>
                    <a:pt x="11658" y="380"/>
                  </a:cubicBezTo>
                  <a:lnTo>
                    <a:pt x="11579" y="398"/>
                  </a:lnTo>
                  <a:cubicBezTo>
                    <a:pt x="11553" y="402"/>
                    <a:pt x="11556" y="440"/>
                    <a:pt x="11581" y="440"/>
                  </a:cubicBezTo>
                  <a:cubicBezTo>
                    <a:pt x="11582" y="440"/>
                    <a:pt x="11582" y="440"/>
                    <a:pt x="11583" y="440"/>
                  </a:cubicBezTo>
                  <a:lnTo>
                    <a:pt x="11583" y="438"/>
                  </a:lnTo>
                  <a:lnTo>
                    <a:pt x="11587" y="438"/>
                  </a:lnTo>
                  <a:lnTo>
                    <a:pt x="11669" y="420"/>
                  </a:lnTo>
                  <a:cubicBezTo>
                    <a:pt x="11680" y="418"/>
                    <a:pt x="11686" y="407"/>
                    <a:pt x="11684" y="396"/>
                  </a:cubicBezTo>
                  <a:cubicBezTo>
                    <a:pt x="11682" y="386"/>
                    <a:pt x="11672" y="380"/>
                    <a:pt x="11662" y="380"/>
                  </a:cubicBezTo>
                  <a:close/>
                  <a:moveTo>
                    <a:pt x="18561" y="411"/>
                  </a:moveTo>
                  <a:cubicBezTo>
                    <a:pt x="18552" y="411"/>
                    <a:pt x="18543" y="417"/>
                    <a:pt x="18541" y="427"/>
                  </a:cubicBezTo>
                  <a:cubicBezTo>
                    <a:pt x="18539" y="438"/>
                    <a:pt x="18546" y="449"/>
                    <a:pt x="18557" y="451"/>
                  </a:cubicBezTo>
                  <a:lnTo>
                    <a:pt x="18636" y="471"/>
                  </a:lnTo>
                  <a:lnTo>
                    <a:pt x="18640" y="471"/>
                  </a:lnTo>
                  <a:cubicBezTo>
                    <a:pt x="18664" y="471"/>
                    <a:pt x="18669" y="438"/>
                    <a:pt x="18647" y="431"/>
                  </a:cubicBezTo>
                  <a:lnTo>
                    <a:pt x="18565" y="411"/>
                  </a:lnTo>
                  <a:cubicBezTo>
                    <a:pt x="18564" y="411"/>
                    <a:pt x="18563" y="411"/>
                    <a:pt x="18561" y="411"/>
                  </a:cubicBezTo>
                  <a:close/>
                  <a:moveTo>
                    <a:pt x="11508" y="416"/>
                  </a:moveTo>
                  <a:cubicBezTo>
                    <a:pt x="11505" y="416"/>
                    <a:pt x="11503" y="417"/>
                    <a:pt x="11500" y="418"/>
                  </a:cubicBezTo>
                  <a:lnTo>
                    <a:pt x="11420" y="438"/>
                  </a:lnTo>
                  <a:cubicBezTo>
                    <a:pt x="11396" y="444"/>
                    <a:pt x="11401" y="477"/>
                    <a:pt x="11425" y="477"/>
                  </a:cubicBezTo>
                  <a:lnTo>
                    <a:pt x="11429" y="477"/>
                  </a:lnTo>
                  <a:lnTo>
                    <a:pt x="11508" y="457"/>
                  </a:lnTo>
                  <a:cubicBezTo>
                    <a:pt x="11536" y="453"/>
                    <a:pt x="11530" y="416"/>
                    <a:pt x="11508" y="416"/>
                  </a:cubicBezTo>
                  <a:close/>
                  <a:moveTo>
                    <a:pt x="18722" y="450"/>
                  </a:moveTo>
                  <a:cubicBezTo>
                    <a:pt x="18699" y="450"/>
                    <a:pt x="18692" y="484"/>
                    <a:pt x="18715" y="490"/>
                  </a:cubicBezTo>
                  <a:lnTo>
                    <a:pt x="18794" y="510"/>
                  </a:lnTo>
                  <a:lnTo>
                    <a:pt x="18798" y="510"/>
                  </a:lnTo>
                  <a:cubicBezTo>
                    <a:pt x="18807" y="510"/>
                    <a:pt x="18816" y="506"/>
                    <a:pt x="18820" y="497"/>
                  </a:cubicBezTo>
                  <a:cubicBezTo>
                    <a:pt x="18823" y="486"/>
                    <a:pt x="18816" y="475"/>
                    <a:pt x="18805" y="471"/>
                  </a:cubicBezTo>
                  <a:lnTo>
                    <a:pt x="18726" y="451"/>
                  </a:lnTo>
                  <a:cubicBezTo>
                    <a:pt x="18724" y="451"/>
                    <a:pt x="18723" y="450"/>
                    <a:pt x="18722" y="450"/>
                  </a:cubicBezTo>
                  <a:close/>
                  <a:moveTo>
                    <a:pt x="11346" y="456"/>
                  </a:moveTo>
                  <a:cubicBezTo>
                    <a:pt x="11344" y="456"/>
                    <a:pt x="11341" y="457"/>
                    <a:pt x="11339" y="457"/>
                  </a:cubicBezTo>
                  <a:lnTo>
                    <a:pt x="11260" y="477"/>
                  </a:lnTo>
                  <a:cubicBezTo>
                    <a:pt x="11238" y="484"/>
                    <a:pt x="11242" y="517"/>
                    <a:pt x="11267" y="517"/>
                  </a:cubicBezTo>
                  <a:lnTo>
                    <a:pt x="11271" y="517"/>
                  </a:lnTo>
                  <a:lnTo>
                    <a:pt x="11350" y="497"/>
                  </a:lnTo>
                  <a:cubicBezTo>
                    <a:pt x="11361" y="495"/>
                    <a:pt x="11368" y="484"/>
                    <a:pt x="11365" y="473"/>
                  </a:cubicBezTo>
                  <a:cubicBezTo>
                    <a:pt x="11364" y="462"/>
                    <a:pt x="11355" y="456"/>
                    <a:pt x="11346" y="456"/>
                  </a:cubicBezTo>
                  <a:close/>
                  <a:moveTo>
                    <a:pt x="18877" y="491"/>
                  </a:moveTo>
                  <a:cubicBezTo>
                    <a:pt x="18869" y="491"/>
                    <a:pt x="18862" y="497"/>
                    <a:pt x="18860" y="506"/>
                  </a:cubicBezTo>
                  <a:cubicBezTo>
                    <a:pt x="18856" y="517"/>
                    <a:pt x="18862" y="528"/>
                    <a:pt x="18873" y="532"/>
                  </a:cubicBezTo>
                  <a:lnTo>
                    <a:pt x="18952" y="552"/>
                  </a:lnTo>
                  <a:lnTo>
                    <a:pt x="18957" y="552"/>
                  </a:lnTo>
                  <a:cubicBezTo>
                    <a:pt x="18965" y="552"/>
                    <a:pt x="18974" y="548"/>
                    <a:pt x="18979" y="539"/>
                  </a:cubicBezTo>
                  <a:cubicBezTo>
                    <a:pt x="18981" y="528"/>
                    <a:pt x="18974" y="517"/>
                    <a:pt x="18963" y="512"/>
                  </a:cubicBezTo>
                  <a:lnTo>
                    <a:pt x="18884" y="493"/>
                  </a:lnTo>
                  <a:cubicBezTo>
                    <a:pt x="18882" y="492"/>
                    <a:pt x="18879" y="491"/>
                    <a:pt x="18877" y="491"/>
                  </a:cubicBezTo>
                  <a:close/>
                  <a:moveTo>
                    <a:pt x="11188" y="498"/>
                  </a:moveTo>
                  <a:cubicBezTo>
                    <a:pt x="11186" y="498"/>
                    <a:pt x="11183" y="498"/>
                    <a:pt x="11181" y="499"/>
                  </a:cubicBezTo>
                  <a:lnTo>
                    <a:pt x="11102" y="519"/>
                  </a:lnTo>
                  <a:cubicBezTo>
                    <a:pt x="11080" y="526"/>
                    <a:pt x="11084" y="559"/>
                    <a:pt x="11106" y="561"/>
                  </a:cubicBezTo>
                  <a:lnTo>
                    <a:pt x="11113" y="559"/>
                  </a:lnTo>
                  <a:lnTo>
                    <a:pt x="11192" y="539"/>
                  </a:lnTo>
                  <a:cubicBezTo>
                    <a:pt x="11203" y="534"/>
                    <a:pt x="11209" y="523"/>
                    <a:pt x="11205" y="512"/>
                  </a:cubicBezTo>
                  <a:cubicBezTo>
                    <a:pt x="11203" y="504"/>
                    <a:pt x="11196" y="498"/>
                    <a:pt x="11188" y="498"/>
                  </a:cubicBezTo>
                  <a:close/>
                  <a:moveTo>
                    <a:pt x="19038" y="534"/>
                  </a:moveTo>
                  <a:cubicBezTo>
                    <a:pt x="19029" y="534"/>
                    <a:pt x="19020" y="540"/>
                    <a:pt x="19018" y="550"/>
                  </a:cubicBezTo>
                  <a:cubicBezTo>
                    <a:pt x="19014" y="561"/>
                    <a:pt x="19020" y="572"/>
                    <a:pt x="19031" y="574"/>
                  </a:cubicBezTo>
                  <a:lnTo>
                    <a:pt x="19110" y="596"/>
                  </a:lnTo>
                  <a:lnTo>
                    <a:pt x="19115" y="596"/>
                  </a:lnTo>
                  <a:cubicBezTo>
                    <a:pt x="19124" y="596"/>
                    <a:pt x="19132" y="591"/>
                    <a:pt x="19135" y="583"/>
                  </a:cubicBezTo>
                  <a:cubicBezTo>
                    <a:pt x="19139" y="572"/>
                    <a:pt x="19132" y="561"/>
                    <a:pt x="19121" y="556"/>
                  </a:cubicBezTo>
                  <a:lnTo>
                    <a:pt x="19042" y="534"/>
                  </a:lnTo>
                  <a:cubicBezTo>
                    <a:pt x="19041" y="534"/>
                    <a:pt x="19039" y="534"/>
                    <a:pt x="19038" y="534"/>
                  </a:cubicBezTo>
                  <a:close/>
                  <a:moveTo>
                    <a:pt x="11027" y="541"/>
                  </a:moveTo>
                  <a:cubicBezTo>
                    <a:pt x="11025" y="541"/>
                    <a:pt x="11024" y="541"/>
                    <a:pt x="11023" y="541"/>
                  </a:cubicBezTo>
                  <a:lnTo>
                    <a:pt x="10944" y="563"/>
                  </a:lnTo>
                  <a:cubicBezTo>
                    <a:pt x="10933" y="567"/>
                    <a:pt x="10926" y="578"/>
                    <a:pt x="10930" y="589"/>
                  </a:cubicBezTo>
                  <a:cubicBezTo>
                    <a:pt x="10933" y="598"/>
                    <a:pt x="10941" y="602"/>
                    <a:pt x="10950" y="602"/>
                  </a:cubicBezTo>
                  <a:lnTo>
                    <a:pt x="10955" y="602"/>
                  </a:lnTo>
                  <a:lnTo>
                    <a:pt x="11034" y="580"/>
                  </a:lnTo>
                  <a:cubicBezTo>
                    <a:pt x="11045" y="578"/>
                    <a:pt x="11051" y="565"/>
                    <a:pt x="11047" y="556"/>
                  </a:cubicBezTo>
                  <a:cubicBezTo>
                    <a:pt x="11045" y="547"/>
                    <a:pt x="11036" y="541"/>
                    <a:pt x="11027" y="541"/>
                  </a:cubicBezTo>
                  <a:close/>
                  <a:moveTo>
                    <a:pt x="19196" y="578"/>
                  </a:moveTo>
                  <a:cubicBezTo>
                    <a:pt x="19187" y="578"/>
                    <a:pt x="19178" y="584"/>
                    <a:pt x="19174" y="594"/>
                  </a:cubicBezTo>
                  <a:cubicBezTo>
                    <a:pt x="19172" y="605"/>
                    <a:pt x="19179" y="616"/>
                    <a:pt x="19190" y="618"/>
                  </a:cubicBezTo>
                  <a:lnTo>
                    <a:pt x="19269" y="642"/>
                  </a:lnTo>
                  <a:lnTo>
                    <a:pt x="19273" y="642"/>
                  </a:lnTo>
                  <a:cubicBezTo>
                    <a:pt x="19297" y="642"/>
                    <a:pt x="19302" y="609"/>
                    <a:pt x="19280" y="602"/>
                  </a:cubicBezTo>
                  <a:lnTo>
                    <a:pt x="19201" y="578"/>
                  </a:lnTo>
                  <a:cubicBezTo>
                    <a:pt x="19199" y="578"/>
                    <a:pt x="19198" y="578"/>
                    <a:pt x="19196" y="578"/>
                  </a:cubicBezTo>
                  <a:close/>
                  <a:moveTo>
                    <a:pt x="10869" y="585"/>
                  </a:moveTo>
                  <a:cubicBezTo>
                    <a:pt x="10867" y="585"/>
                    <a:pt x="10866" y="585"/>
                    <a:pt x="10864" y="585"/>
                  </a:cubicBezTo>
                  <a:lnTo>
                    <a:pt x="10787" y="609"/>
                  </a:lnTo>
                  <a:cubicBezTo>
                    <a:pt x="10764" y="613"/>
                    <a:pt x="10767" y="649"/>
                    <a:pt x="10790" y="649"/>
                  </a:cubicBezTo>
                  <a:cubicBezTo>
                    <a:pt x="10791" y="649"/>
                    <a:pt x="10791" y="649"/>
                    <a:pt x="10792" y="649"/>
                  </a:cubicBezTo>
                  <a:lnTo>
                    <a:pt x="10798" y="649"/>
                  </a:lnTo>
                  <a:lnTo>
                    <a:pt x="10875" y="624"/>
                  </a:lnTo>
                  <a:cubicBezTo>
                    <a:pt x="10900" y="616"/>
                    <a:pt x="10892" y="585"/>
                    <a:pt x="10869" y="585"/>
                  </a:cubicBezTo>
                  <a:close/>
                  <a:moveTo>
                    <a:pt x="19350" y="623"/>
                  </a:moveTo>
                  <a:cubicBezTo>
                    <a:pt x="19328" y="623"/>
                    <a:pt x="19320" y="658"/>
                    <a:pt x="19346" y="664"/>
                  </a:cubicBezTo>
                  <a:lnTo>
                    <a:pt x="19425" y="688"/>
                  </a:lnTo>
                  <a:lnTo>
                    <a:pt x="19429" y="688"/>
                  </a:lnTo>
                  <a:cubicBezTo>
                    <a:pt x="19438" y="688"/>
                    <a:pt x="19447" y="684"/>
                    <a:pt x="19449" y="675"/>
                  </a:cubicBezTo>
                  <a:cubicBezTo>
                    <a:pt x="19453" y="664"/>
                    <a:pt x="19447" y="653"/>
                    <a:pt x="19436" y="649"/>
                  </a:cubicBezTo>
                  <a:lnTo>
                    <a:pt x="19359" y="624"/>
                  </a:lnTo>
                  <a:cubicBezTo>
                    <a:pt x="19356" y="623"/>
                    <a:pt x="19353" y="623"/>
                    <a:pt x="19350" y="623"/>
                  </a:cubicBezTo>
                  <a:close/>
                  <a:moveTo>
                    <a:pt x="10712" y="631"/>
                  </a:moveTo>
                  <a:cubicBezTo>
                    <a:pt x="10711" y="631"/>
                    <a:pt x="10710" y="631"/>
                    <a:pt x="10708" y="631"/>
                  </a:cubicBezTo>
                  <a:lnTo>
                    <a:pt x="10629" y="655"/>
                  </a:lnTo>
                  <a:cubicBezTo>
                    <a:pt x="10618" y="660"/>
                    <a:pt x="10614" y="671"/>
                    <a:pt x="10616" y="682"/>
                  </a:cubicBezTo>
                  <a:cubicBezTo>
                    <a:pt x="10618" y="690"/>
                    <a:pt x="10627" y="697"/>
                    <a:pt x="10636" y="697"/>
                  </a:cubicBezTo>
                  <a:lnTo>
                    <a:pt x="10634" y="695"/>
                  </a:lnTo>
                  <a:lnTo>
                    <a:pt x="10642" y="695"/>
                  </a:lnTo>
                  <a:lnTo>
                    <a:pt x="10719" y="671"/>
                  </a:lnTo>
                  <a:cubicBezTo>
                    <a:pt x="10740" y="662"/>
                    <a:pt x="10733" y="631"/>
                    <a:pt x="10712" y="631"/>
                  </a:cubicBezTo>
                  <a:close/>
                  <a:moveTo>
                    <a:pt x="19509" y="672"/>
                  </a:moveTo>
                  <a:cubicBezTo>
                    <a:pt x="19500" y="672"/>
                    <a:pt x="19492" y="677"/>
                    <a:pt x="19488" y="686"/>
                  </a:cubicBezTo>
                  <a:cubicBezTo>
                    <a:pt x="19486" y="697"/>
                    <a:pt x="19493" y="708"/>
                    <a:pt x="19504" y="712"/>
                  </a:cubicBezTo>
                  <a:lnTo>
                    <a:pt x="19581" y="737"/>
                  </a:lnTo>
                  <a:lnTo>
                    <a:pt x="19585" y="737"/>
                  </a:lnTo>
                  <a:cubicBezTo>
                    <a:pt x="19594" y="737"/>
                    <a:pt x="19603" y="732"/>
                    <a:pt x="19607" y="723"/>
                  </a:cubicBezTo>
                  <a:cubicBezTo>
                    <a:pt x="19612" y="712"/>
                    <a:pt x="19605" y="701"/>
                    <a:pt x="19594" y="697"/>
                  </a:cubicBezTo>
                  <a:lnTo>
                    <a:pt x="19515" y="673"/>
                  </a:lnTo>
                  <a:cubicBezTo>
                    <a:pt x="19513" y="672"/>
                    <a:pt x="19511" y="672"/>
                    <a:pt x="19509" y="672"/>
                  </a:cubicBezTo>
                  <a:close/>
                  <a:moveTo>
                    <a:pt x="10556" y="679"/>
                  </a:moveTo>
                  <a:cubicBezTo>
                    <a:pt x="10555" y="679"/>
                    <a:pt x="10553" y="679"/>
                    <a:pt x="10552" y="679"/>
                  </a:cubicBezTo>
                  <a:lnTo>
                    <a:pt x="10473" y="706"/>
                  </a:lnTo>
                  <a:cubicBezTo>
                    <a:pt x="10449" y="712"/>
                    <a:pt x="10456" y="745"/>
                    <a:pt x="10480" y="745"/>
                  </a:cubicBezTo>
                  <a:lnTo>
                    <a:pt x="10478" y="743"/>
                  </a:lnTo>
                  <a:lnTo>
                    <a:pt x="10484" y="743"/>
                  </a:lnTo>
                  <a:lnTo>
                    <a:pt x="10563" y="719"/>
                  </a:lnTo>
                  <a:cubicBezTo>
                    <a:pt x="10574" y="717"/>
                    <a:pt x="10581" y="704"/>
                    <a:pt x="10576" y="693"/>
                  </a:cubicBezTo>
                  <a:cubicBezTo>
                    <a:pt x="10575" y="685"/>
                    <a:pt x="10564" y="679"/>
                    <a:pt x="10556" y="679"/>
                  </a:cubicBezTo>
                  <a:close/>
                  <a:moveTo>
                    <a:pt x="19666" y="722"/>
                  </a:moveTo>
                  <a:cubicBezTo>
                    <a:pt x="19657" y="722"/>
                    <a:pt x="19648" y="728"/>
                    <a:pt x="19647" y="737"/>
                  </a:cubicBezTo>
                  <a:cubicBezTo>
                    <a:pt x="19642" y="748"/>
                    <a:pt x="19649" y="759"/>
                    <a:pt x="19660" y="763"/>
                  </a:cubicBezTo>
                  <a:lnTo>
                    <a:pt x="19739" y="787"/>
                  </a:lnTo>
                  <a:lnTo>
                    <a:pt x="19743" y="787"/>
                  </a:lnTo>
                  <a:lnTo>
                    <a:pt x="19743" y="789"/>
                  </a:lnTo>
                  <a:cubicBezTo>
                    <a:pt x="19768" y="787"/>
                    <a:pt x="19772" y="756"/>
                    <a:pt x="19750" y="748"/>
                  </a:cubicBezTo>
                  <a:lnTo>
                    <a:pt x="19673" y="723"/>
                  </a:lnTo>
                  <a:cubicBezTo>
                    <a:pt x="19671" y="722"/>
                    <a:pt x="19668" y="722"/>
                    <a:pt x="19666" y="722"/>
                  </a:cubicBezTo>
                  <a:close/>
                  <a:moveTo>
                    <a:pt x="10400" y="727"/>
                  </a:moveTo>
                  <a:cubicBezTo>
                    <a:pt x="10398" y="727"/>
                    <a:pt x="10396" y="727"/>
                    <a:pt x="10394" y="728"/>
                  </a:cubicBezTo>
                  <a:lnTo>
                    <a:pt x="10317" y="754"/>
                  </a:lnTo>
                  <a:cubicBezTo>
                    <a:pt x="10306" y="759"/>
                    <a:pt x="10300" y="770"/>
                    <a:pt x="10304" y="780"/>
                  </a:cubicBezTo>
                  <a:cubicBezTo>
                    <a:pt x="10306" y="789"/>
                    <a:pt x="10315" y="796"/>
                    <a:pt x="10324" y="796"/>
                  </a:cubicBezTo>
                  <a:lnTo>
                    <a:pt x="10322" y="794"/>
                  </a:lnTo>
                  <a:lnTo>
                    <a:pt x="10330" y="794"/>
                  </a:lnTo>
                  <a:lnTo>
                    <a:pt x="10407" y="767"/>
                  </a:lnTo>
                  <a:cubicBezTo>
                    <a:pt x="10418" y="763"/>
                    <a:pt x="10425" y="752"/>
                    <a:pt x="10420" y="741"/>
                  </a:cubicBezTo>
                  <a:cubicBezTo>
                    <a:pt x="10417" y="732"/>
                    <a:pt x="10409" y="727"/>
                    <a:pt x="10400" y="727"/>
                  </a:cubicBezTo>
                  <a:close/>
                  <a:moveTo>
                    <a:pt x="19821" y="773"/>
                  </a:moveTo>
                  <a:cubicBezTo>
                    <a:pt x="19800" y="773"/>
                    <a:pt x="19792" y="803"/>
                    <a:pt x="19816" y="811"/>
                  </a:cubicBezTo>
                  <a:lnTo>
                    <a:pt x="19893" y="840"/>
                  </a:lnTo>
                  <a:lnTo>
                    <a:pt x="19899" y="840"/>
                  </a:lnTo>
                  <a:cubicBezTo>
                    <a:pt x="19900" y="840"/>
                    <a:pt x="19901" y="840"/>
                    <a:pt x="19902" y="840"/>
                  </a:cubicBezTo>
                  <a:cubicBezTo>
                    <a:pt x="19924" y="840"/>
                    <a:pt x="19929" y="807"/>
                    <a:pt x="19906" y="800"/>
                  </a:cubicBezTo>
                  <a:lnTo>
                    <a:pt x="19829" y="774"/>
                  </a:lnTo>
                  <a:cubicBezTo>
                    <a:pt x="19826" y="773"/>
                    <a:pt x="19824" y="773"/>
                    <a:pt x="19821" y="773"/>
                  </a:cubicBezTo>
                  <a:close/>
                  <a:moveTo>
                    <a:pt x="10245" y="779"/>
                  </a:moveTo>
                  <a:cubicBezTo>
                    <a:pt x="10243" y="779"/>
                    <a:pt x="10240" y="780"/>
                    <a:pt x="10238" y="780"/>
                  </a:cubicBezTo>
                  <a:lnTo>
                    <a:pt x="10161" y="807"/>
                  </a:lnTo>
                  <a:cubicBezTo>
                    <a:pt x="10139" y="813"/>
                    <a:pt x="10144" y="849"/>
                    <a:pt x="10168" y="849"/>
                  </a:cubicBezTo>
                  <a:lnTo>
                    <a:pt x="10168" y="846"/>
                  </a:lnTo>
                  <a:lnTo>
                    <a:pt x="10174" y="846"/>
                  </a:lnTo>
                  <a:lnTo>
                    <a:pt x="10253" y="820"/>
                  </a:lnTo>
                  <a:cubicBezTo>
                    <a:pt x="10262" y="816"/>
                    <a:pt x="10269" y="805"/>
                    <a:pt x="10264" y="794"/>
                  </a:cubicBezTo>
                  <a:cubicBezTo>
                    <a:pt x="10263" y="785"/>
                    <a:pt x="10254" y="779"/>
                    <a:pt x="10245" y="779"/>
                  </a:cubicBezTo>
                  <a:close/>
                  <a:moveTo>
                    <a:pt x="19976" y="827"/>
                  </a:moveTo>
                  <a:cubicBezTo>
                    <a:pt x="19956" y="827"/>
                    <a:pt x="19949" y="858"/>
                    <a:pt x="19972" y="866"/>
                  </a:cubicBezTo>
                  <a:lnTo>
                    <a:pt x="20049" y="895"/>
                  </a:lnTo>
                  <a:lnTo>
                    <a:pt x="20055" y="895"/>
                  </a:lnTo>
                  <a:lnTo>
                    <a:pt x="20053" y="893"/>
                  </a:lnTo>
                  <a:lnTo>
                    <a:pt x="20053" y="893"/>
                  </a:lnTo>
                  <a:cubicBezTo>
                    <a:pt x="20054" y="893"/>
                    <a:pt x="20056" y="893"/>
                    <a:pt x="20057" y="893"/>
                  </a:cubicBezTo>
                  <a:cubicBezTo>
                    <a:pt x="20064" y="893"/>
                    <a:pt x="20071" y="887"/>
                    <a:pt x="20075" y="882"/>
                  </a:cubicBezTo>
                  <a:cubicBezTo>
                    <a:pt x="20080" y="871"/>
                    <a:pt x="20073" y="860"/>
                    <a:pt x="20062" y="855"/>
                  </a:cubicBezTo>
                  <a:cubicBezTo>
                    <a:pt x="20036" y="846"/>
                    <a:pt x="20009" y="838"/>
                    <a:pt x="19985" y="829"/>
                  </a:cubicBezTo>
                  <a:cubicBezTo>
                    <a:pt x="19982" y="828"/>
                    <a:pt x="19979" y="827"/>
                    <a:pt x="19976" y="827"/>
                  </a:cubicBezTo>
                  <a:close/>
                  <a:moveTo>
                    <a:pt x="10093" y="834"/>
                  </a:moveTo>
                  <a:cubicBezTo>
                    <a:pt x="10090" y="834"/>
                    <a:pt x="10087" y="834"/>
                    <a:pt x="10084" y="835"/>
                  </a:cubicBezTo>
                  <a:cubicBezTo>
                    <a:pt x="10058" y="844"/>
                    <a:pt x="10034" y="853"/>
                    <a:pt x="10007" y="862"/>
                  </a:cubicBezTo>
                  <a:cubicBezTo>
                    <a:pt x="9985" y="871"/>
                    <a:pt x="9992" y="901"/>
                    <a:pt x="10014" y="901"/>
                  </a:cubicBezTo>
                  <a:lnTo>
                    <a:pt x="10020" y="901"/>
                  </a:lnTo>
                  <a:lnTo>
                    <a:pt x="10097" y="873"/>
                  </a:lnTo>
                  <a:cubicBezTo>
                    <a:pt x="10121" y="865"/>
                    <a:pt x="10113" y="834"/>
                    <a:pt x="10093" y="834"/>
                  </a:cubicBezTo>
                  <a:close/>
                  <a:moveTo>
                    <a:pt x="20132" y="882"/>
                  </a:moveTo>
                  <a:cubicBezTo>
                    <a:pt x="20112" y="882"/>
                    <a:pt x="20102" y="913"/>
                    <a:pt x="20126" y="921"/>
                  </a:cubicBezTo>
                  <a:lnTo>
                    <a:pt x="20203" y="950"/>
                  </a:lnTo>
                  <a:lnTo>
                    <a:pt x="20209" y="950"/>
                  </a:lnTo>
                  <a:lnTo>
                    <a:pt x="20209" y="948"/>
                  </a:lnTo>
                  <a:cubicBezTo>
                    <a:pt x="20211" y="948"/>
                    <a:pt x="20212" y="948"/>
                    <a:pt x="20214" y="948"/>
                  </a:cubicBezTo>
                  <a:cubicBezTo>
                    <a:pt x="20220" y="948"/>
                    <a:pt x="20225" y="944"/>
                    <a:pt x="20229" y="937"/>
                  </a:cubicBezTo>
                  <a:cubicBezTo>
                    <a:pt x="20234" y="926"/>
                    <a:pt x="20227" y="915"/>
                    <a:pt x="20218" y="910"/>
                  </a:cubicBezTo>
                  <a:lnTo>
                    <a:pt x="20139" y="884"/>
                  </a:lnTo>
                  <a:cubicBezTo>
                    <a:pt x="20136" y="883"/>
                    <a:pt x="20134" y="882"/>
                    <a:pt x="20132" y="882"/>
                  </a:cubicBezTo>
                  <a:close/>
                  <a:moveTo>
                    <a:pt x="9936" y="889"/>
                  </a:moveTo>
                  <a:cubicBezTo>
                    <a:pt x="9934" y="889"/>
                    <a:pt x="9932" y="889"/>
                    <a:pt x="9930" y="890"/>
                  </a:cubicBezTo>
                  <a:lnTo>
                    <a:pt x="9853" y="917"/>
                  </a:lnTo>
                  <a:cubicBezTo>
                    <a:pt x="9832" y="925"/>
                    <a:pt x="9836" y="956"/>
                    <a:pt x="9858" y="956"/>
                  </a:cubicBezTo>
                  <a:cubicBezTo>
                    <a:pt x="9858" y="956"/>
                    <a:pt x="9858" y="956"/>
                    <a:pt x="9859" y="956"/>
                  </a:cubicBezTo>
                  <a:lnTo>
                    <a:pt x="9859" y="956"/>
                  </a:lnTo>
                  <a:cubicBezTo>
                    <a:pt x="9861" y="957"/>
                    <a:pt x="9865" y="959"/>
                    <a:pt x="9867" y="959"/>
                  </a:cubicBezTo>
                  <a:cubicBezTo>
                    <a:pt x="9893" y="948"/>
                    <a:pt x="9917" y="939"/>
                    <a:pt x="9944" y="930"/>
                  </a:cubicBezTo>
                  <a:cubicBezTo>
                    <a:pt x="9955" y="926"/>
                    <a:pt x="9961" y="912"/>
                    <a:pt x="9955" y="904"/>
                  </a:cubicBezTo>
                  <a:cubicBezTo>
                    <a:pt x="9953" y="895"/>
                    <a:pt x="9944" y="889"/>
                    <a:pt x="9936" y="889"/>
                  </a:cubicBezTo>
                  <a:close/>
                  <a:moveTo>
                    <a:pt x="20287" y="937"/>
                  </a:moveTo>
                  <a:cubicBezTo>
                    <a:pt x="20279" y="937"/>
                    <a:pt x="20272" y="942"/>
                    <a:pt x="20269" y="950"/>
                  </a:cubicBezTo>
                  <a:cubicBezTo>
                    <a:pt x="20264" y="961"/>
                    <a:pt x="20269" y="974"/>
                    <a:pt x="20280" y="978"/>
                  </a:cubicBezTo>
                  <a:lnTo>
                    <a:pt x="20357" y="1007"/>
                  </a:lnTo>
                  <a:lnTo>
                    <a:pt x="20363" y="1007"/>
                  </a:lnTo>
                  <a:cubicBezTo>
                    <a:pt x="20372" y="1007"/>
                    <a:pt x="20381" y="1002"/>
                    <a:pt x="20385" y="996"/>
                  </a:cubicBezTo>
                  <a:cubicBezTo>
                    <a:pt x="20390" y="985"/>
                    <a:pt x="20383" y="972"/>
                    <a:pt x="20372" y="967"/>
                  </a:cubicBezTo>
                  <a:lnTo>
                    <a:pt x="20295" y="939"/>
                  </a:lnTo>
                  <a:cubicBezTo>
                    <a:pt x="20292" y="938"/>
                    <a:pt x="20289" y="937"/>
                    <a:pt x="20287" y="937"/>
                  </a:cubicBezTo>
                  <a:close/>
                  <a:moveTo>
                    <a:pt x="9782" y="946"/>
                  </a:moveTo>
                  <a:cubicBezTo>
                    <a:pt x="9780" y="946"/>
                    <a:pt x="9777" y="947"/>
                    <a:pt x="9774" y="948"/>
                  </a:cubicBezTo>
                  <a:lnTo>
                    <a:pt x="9697" y="976"/>
                  </a:lnTo>
                  <a:cubicBezTo>
                    <a:pt x="9675" y="983"/>
                    <a:pt x="9682" y="1016"/>
                    <a:pt x="9704" y="1016"/>
                  </a:cubicBezTo>
                  <a:lnTo>
                    <a:pt x="9704" y="1013"/>
                  </a:lnTo>
                  <a:lnTo>
                    <a:pt x="9713" y="1013"/>
                  </a:lnTo>
                  <a:lnTo>
                    <a:pt x="9790" y="985"/>
                  </a:lnTo>
                  <a:cubicBezTo>
                    <a:pt x="9811" y="977"/>
                    <a:pt x="9803" y="946"/>
                    <a:pt x="9782" y="946"/>
                  </a:cubicBezTo>
                  <a:close/>
                  <a:moveTo>
                    <a:pt x="20438" y="996"/>
                  </a:moveTo>
                  <a:cubicBezTo>
                    <a:pt x="20419" y="996"/>
                    <a:pt x="20410" y="1028"/>
                    <a:pt x="20434" y="1035"/>
                  </a:cubicBezTo>
                  <a:lnTo>
                    <a:pt x="20508" y="1066"/>
                  </a:lnTo>
                  <a:lnTo>
                    <a:pt x="20517" y="1066"/>
                  </a:lnTo>
                  <a:lnTo>
                    <a:pt x="20517" y="1064"/>
                  </a:lnTo>
                  <a:cubicBezTo>
                    <a:pt x="20518" y="1064"/>
                    <a:pt x="20519" y="1065"/>
                    <a:pt x="20521" y="1065"/>
                  </a:cubicBezTo>
                  <a:cubicBezTo>
                    <a:pt x="20527" y="1065"/>
                    <a:pt x="20533" y="1061"/>
                    <a:pt x="20535" y="1055"/>
                  </a:cubicBezTo>
                  <a:cubicBezTo>
                    <a:pt x="20541" y="1044"/>
                    <a:pt x="20535" y="1031"/>
                    <a:pt x="20524" y="1027"/>
                  </a:cubicBezTo>
                  <a:lnTo>
                    <a:pt x="20447" y="998"/>
                  </a:lnTo>
                  <a:cubicBezTo>
                    <a:pt x="20444" y="997"/>
                    <a:pt x="20441" y="996"/>
                    <a:pt x="20438" y="996"/>
                  </a:cubicBezTo>
                  <a:close/>
                  <a:moveTo>
                    <a:pt x="9630" y="1002"/>
                  </a:moveTo>
                  <a:cubicBezTo>
                    <a:pt x="9627" y="1002"/>
                    <a:pt x="9623" y="1003"/>
                    <a:pt x="9620" y="1005"/>
                  </a:cubicBezTo>
                  <a:lnTo>
                    <a:pt x="9546" y="1033"/>
                  </a:lnTo>
                  <a:cubicBezTo>
                    <a:pt x="9535" y="1038"/>
                    <a:pt x="9528" y="1051"/>
                    <a:pt x="9533" y="1060"/>
                  </a:cubicBezTo>
                  <a:cubicBezTo>
                    <a:pt x="9537" y="1068"/>
                    <a:pt x="9544" y="1073"/>
                    <a:pt x="9552" y="1073"/>
                  </a:cubicBezTo>
                  <a:lnTo>
                    <a:pt x="9561" y="1073"/>
                  </a:lnTo>
                  <a:lnTo>
                    <a:pt x="9638" y="1042"/>
                  </a:lnTo>
                  <a:cubicBezTo>
                    <a:pt x="9649" y="1040"/>
                    <a:pt x="9653" y="1027"/>
                    <a:pt x="9649" y="1016"/>
                  </a:cubicBezTo>
                  <a:cubicBezTo>
                    <a:pt x="9646" y="1008"/>
                    <a:pt x="9638" y="1002"/>
                    <a:pt x="9630" y="1002"/>
                  </a:cubicBezTo>
                  <a:close/>
                  <a:moveTo>
                    <a:pt x="20592" y="1056"/>
                  </a:moveTo>
                  <a:cubicBezTo>
                    <a:pt x="20584" y="1056"/>
                    <a:pt x="20577" y="1060"/>
                    <a:pt x="20574" y="1068"/>
                  </a:cubicBezTo>
                  <a:cubicBezTo>
                    <a:pt x="20570" y="1079"/>
                    <a:pt x="20574" y="1093"/>
                    <a:pt x="20585" y="1097"/>
                  </a:cubicBezTo>
                  <a:cubicBezTo>
                    <a:pt x="20612" y="1106"/>
                    <a:pt x="20636" y="1117"/>
                    <a:pt x="20662" y="1126"/>
                  </a:cubicBezTo>
                  <a:cubicBezTo>
                    <a:pt x="20663" y="1127"/>
                    <a:pt x="20664" y="1127"/>
                    <a:pt x="20665" y="1127"/>
                  </a:cubicBezTo>
                  <a:cubicBezTo>
                    <a:pt x="20666" y="1127"/>
                    <a:pt x="20668" y="1127"/>
                    <a:pt x="20669" y="1126"/>
                  </a:cubicBezTo>
                  <a:cubicBezTo>
                    <a:pt x="20670" y="1126"/>
                    <a:pt x="20672" y="1126"/>
                    <a:pt x="20673" y="1126"/>
                  </a:cubicBezTo>
                  <a:cubicBezTo>
                    <a:pt x="20680" y="1126"/>
                    <a:pt x="20685" y="1122"/>
                    <a:pt x="20688" y="1115"/>
                  </a:cubicBezTo>
                  <a:cubicBezTo>
                    <a:pt x="20693" y="1104"/>
                    <a:pt x="20688" y="1093"/>
                    <a:pt x="20677" y="1088"/>
                  </a:cubicBezTo>
                  <a:lnTo>
                    <a:pt x="20601" y="1057"/>
                  </a:lnTo>
                  <a:cubicBezTo>
                    <a:pt x="20598" y="1056"/>
                    <a:pt x="20595" y="1056"/>
                    <a:pt x="20592" y="1056"/>
                  </a:cubicBezTo>
                  <a:close/>
                  <a:moveTo>
                    <a:pt x="9475" y="1063"/>
                  </a:moveTo>
                  <a:cubicBezTo>
                    <a:pt x="9473" y="1063"/>
                    <a:pt x="9471" y="1063"/>
                    <a:pt x="9469" y="1064"/>
                  </a:cubicBezTo>
                  <a:lnTo>
                    <a:pt x="9392" y="1095"/>
                  </a:lnTo>
                  <a:cubicBezTo>
                    <a:pt x="9372" y="1104"/>
                    <a:pt x="9377" y="1134"/>
                    <a:pt x="9401" y="1134"/>
                  </a:cubicBezTo>
                  <a:cubicBezTo>
                    <a:pt x="9403" y="1134"/>
                    <a:pt x="9405" y="1134"/>
                    <a:pt x="9407" y="1132"/>
                  </a:cubicBezTo>
                  <a:lnTo>
                    <a:pt x="9484" y="1104"/>
                  </a:lnTo>
                  <a:cubicBezTo>
                    <a:pt x="9504" y="1092"/>
                    <a:pt x="9495" y="1063"/>
                    <a:pt x="9475" y="1063"/>
                  </a:cubicBezTo>
                  <a:close/>
                  <a:moveTo>
                    <a:pt x="20745" y="1119"/>
                  </a:moveTo>
                  <a:cubicBezTo>
                    <a:pt x="20725" y="1119"/>
                    <a:pt x="20716" y="1149"/>
                    <a:pt x="20737" y="1159"/>
                  </a:cubicBezTo>
                  <a:lnTo>
                    <a:pt x="20814" y="1189"/>
                  </a:lnTo>
                  <a:lnTo>
                    <a:pt x="20823" y="1189"/>
                  </a:lnTo>
                  <a:lnTo>
                    <a:pt x="20823" y="1187"/>
                  </a:lnTo>
                  <a:cubicBezTo>
                    <a:pt x="20824" y="1187"/>
                    <a:pt x="20825" y="1188"/>
                    <a:pt x="20826" y="1188"/>
                  </a:cubicBezTo>
                  <a:cubicBezTo>
                    <a:pt x="20831" y="1188"/>
                    <a:pt x="20836" y="1184"/>
                    <a:pt x="20840" y="1178"/>
                  </a:cubicBezTo>
                  <a:cubicBezTo>
                    <a:pt x="20844" y="1167"/>
                    <a:pt x="20840" y="1156"/>
                    <a:pt x="20829" y="1152"/>
                  </a:cubicBezTo>
                  <a:lnTo>
                    <a:pt x="20754" y="1121"/>
                  </a:lnTo>
                  <a:cubicBezTo>
                    <a:pt x="20751" y="1120"/>
                    <a:pt x="20748" y="1119"/>
                    <a:pt x="20745" y="1119"/>
                  </a:cubicBezTo>
                  <a:close/>
                  <a:moveTo>
                    <a:pt x="9324" y="1124"/>
                  </a:moveTo>
                  <a:cubicBezTo>
                    <a:pt x="9322" y="1124"/>
                    <a:pt x="9320" y="1125"/>
                    <a:pt x="9317" y="1126"/>
                  </a:cubicBezTo>
                  <a:cubicBezTo>
                    <a:pt x="9291" y="1137"/>
                    <a:pt x="9267" y="1148"/>
                    <a:pt x="9242" y="1159"/>
                  </a:cubicBezTo>
                  <a:cubicBezTo>
                    <a:pt x="9220" y="1165"/>
                    <a:pt x="9227" y="1198"/>
                    <a:pt x="9249" y="1198"/>
                  </a:cubicBezTo>
                  <a:lnTo>
                    <a:pt x="9249" y="1196"/>
                  </a:lnTo>
                  <a:lnTo>
                    <a:pt x="9258" y="1196"/>
                  </a:lnTo>
                  <a:lnTo>
                    <a:pt x="9333" y="1165"/>
                  </a:lnTo>
                  <a:cubicBezTo>
                    <a:pt x="9354" y="1155"/>
                    <a:pt x="9344" y="1124"/>
                    <a:pt x="9324" y="1124"/>
                  </a:cubicBezTo>
                  <a:close/>
                  <a:moveTo>
                    <a:pt x="20897" y="1178"/>
                  </a:moveTo>
                  <a:cubicBezTo>
                    <a:pt x="20876" y="1178"/>
                    <a:pt x="20867" y="1208"/>
                    <a:pt x="20888" y="1218"/>
                  </a:cubicBezTo>
                  <a:lnTo>
                    <a:pt x="20965" y="1251"/>
                  </a:lnTo>
                  <a:cubicBezTo>
                    <a:pt x="20968" y="1251"/>
                    <a:pt x="20970" y="1253"/>
                    <a:pt x="20972" y="1253"/>
                  </a:cubicBezTo>
                  <a:cubicBezTo>
                    <a:pt x="20981" y="1253"/>
                    <a:pt x="20987" y="1249"/>
                    <a:pt x="20992" y="1240"/>
                  </a:cubicBezTo>
                  <a:cubicBezTo>
                    <a:pt x="20996" y="1229"/>
                    <a:pt x="20992" y="1218"/>
                    <a:pt x="20981" y="1213"/>
                  </a:cubicBezTo>
                  <a:lnTo>
                    <a:pt x="20906" y="1180"/>
                  </a:lnTo>
                  <a:cubicBezTo>
                    <a:pt x="20903" y="1179"/>
                    <a:pt x="20900" y="1178"/>
                    <a:pt x="20897" y="1178"/>
                  </a:cubicBezTo>
                  <a:close/>
                  <a:moveTo>
                    <a:pt x="9173" y="1186"/>
                  </a:moveTo>
                  <a:cubicBezTo>
                    <a:pt x="9171" y="1186"/>
                    <a:pt x="9168" y="1186"/>
                    <a:pt x="9166" y="1187"/>
                  </a:cubicBezTo>
                  <a:lnTo>
                    <a:pt x="9091" y="1220"/>
                  </a:lnTo>
                  <a:cubicBezTo>
                    <a:pt x="9070" y="1229"/>
                    <a:pt x="9075" y="1260"/>
                    <a:pt x="9097" y="1260"/>
                  </a:cubicBezTo>
                  <a:cubicBezTo>
                    <a:pt x="9098" y="1260"/>
                    <a:pt x="9099" y="1260"/>
                    <a:pt x="9100" y="1260"/>
                  </a:cubicBezTo>
                  <a:cubicBezTo>
                    <a:pt x="9102" y="1260"/>
                    <a:pt x="9104" y="1260"/>
                    <a:pt x="9106" y="1257"/>
                  </a:cubicBezTo>
                  <a:lnTo>
                    <a:pt x="9181" y="1224"/>
                  </a:lnTo>
                  <a:cubicBezTo>
                    <a:pt x="9205" y="1217"/>
                    <a:pt x="9195" y="1186"/>
                    <a:pt x="9173" y="1186"/>
                  </a:cubicBezTo>
                  <a:close/>
                  <a:moveTo>
                    <a:pt x="21047" y="1244"/>
                  </a:moveTo>
                  <a:cubicBezTo>
                    <a:pt x="21028" y="1244"/>
                    <a:pt x="21019" y="1274"/>
                    <a:pt x="21040" y="1284"/>
                  </a:cubicBezTo>
                  <a:lnTo>
                    <a:pt x="21115" y="1317"/>
                  </a:lnTo>
                  <a:cubicBezTo>
                    <a:pt x="21117" y="1317"/>
                    <a:pt x="21119" y="1319"/>
                    <a:pt x="21124" y="1319"/>
                  </a:cubicBezTo>
                  <a:cubicBezTo>
                    <a:pt x="21146" y="1319"/>
                    <a:pt x="21152" y="1288"/>
                    <a:pt x="21132" y="1279"/>
                  </a:cubicBezTo>
                  <a:lnTo>
                    <a:pt x="21055" y="1246"/>
                  </a:lnTo>
                  <a:cubicBezTo>
                    <a:pt x="21052" y="1245"/>
                    <a:pt x="21050" y="1244"/>
                    <a:pt x="21047" y="1244"/>
                  </a:cubicBezTo>
                  <a:close/>
                  <a:moveTo>
                    <a:pt x="9025" y="1251"/>
                  </a:moveTo>
                  <a:cubicBezTo>
                    <a:pt x="9022" y="1251"/>
                    <a:pt x="9019" y="1252"/>
                    <a:pt x="9016" y="1253"/>
                  </a:cubicBezTo>
                  <a:lnTo>
                    <a:pt x="8941" y="1286"/>
                  </a:lnTo>
                  <a:cubicBezTo>
                    <a:pt x="8930" y="1290"/>
                    <a:pt x="8926" y="1304"/>
                    <a:pt x="8930" y="1312"/>
                  </a:cubicBezTo>
                  <a:cubicBezTo>
                    <a:pt x="8935" y="1321"/>
                    <a:pt x="8941" y="1326"/>
                    <a:pt x="8950" y="1326"/>
                  </a:cubicBezTo>
                  <a:cubicBezTo>
                    <a:pt x="8952" y="1326"/>
                    <a:pt x="8957" y="1326"/>
                    <a:pt x="8959" y="1323"/>
                  </a:cubicBezTo>
                  <a:lnTo>
                    <a:pt x="9034" y="1290"/>
                  </a:lnTo>
                  <a:cubicBezTo>
                    <a:pt x="9045" y="1286"/>
                    <a:pt x="9049" y="1275"/>
                    <a:pt x="9045" y="1264"/>
                  </a:cubicBezTo>
                  <a:cubicBezTo>
                    <a:pt x="9040" y="1256"/>
                    <a:pt x="9032" y="1251"/>
                    <a:pt x="9025" y="1251"/>
                  </a:cubicBezTo>
                  <a:close/>
                  <a:moveTo>
                    <a:pt x="21198" y="1311"/>
                  </a:moveTo>
                  <a:cubicBezTo>
                    <a:pt x="21191" y="1311"/>
                    <a:pt x="21184" y="1315"/>
                    <a:pt x="21181" y="1321"/>
                  </a:cubicBezTo>
                  <a:cubicBezTo>
                    <a:pt x="21174" y="1332"/>
                    <a:pt x="21179" y="1345"/>
                    <a:pt x="21190" y="1350"/>
                  </a:cubicBezTo>
                  <a:lnTo>
                    <a:pt x="21264" y="1383"/>
                  </a:lnTo>
                  <a:cubicBezTo>
                    <a:pt x="21266" y="1385"/>
                    <a:pt x="21271" y="1385"/>
                    <a:pt x="21273" y="1385"/>
                  </a:cubicBezTo>
                  <a:cubicBezTo>
                    <a:pt x="21295" y="1385"/>
                    <a:pt x="21302" y="1354"/>
                    <a:pt x="21282" y="1345"/>
                  </a:cubicBezTo>
                  <a:lnTo>
                    <a:pt x="21207" y="1312"/>
                  </a:lnTo>
                  <a:cubicBezTo>
                    <a:pt x="21204" y="1311"/>
                    <a:pt x="21201" y="1311"/>
                    <a:pt x="21198" y="1311"/>
                  </a:cubicBezTo>
                  <a:close/>
                  <a:moveTo>
                    <a:pt x="8878" y="1316"/>
                  </a:moveTo>
                  <a:cubicBezTo>
                    <a:pt x="8874" y="1316"/>
                    <a:pt x="8870" y="1317"/>
                    <a:pt x="8867" y="1319"/>
                  </a:cubicBezTo>
                  <a:lnTo>
                    <a:pt x="8792" y="1352"/>
                  </a:lnTo>
                  <a:cubicBezTo>
                    <a:pt x="8781" y="1359"/>
                    <a:pt x="8777" y="1369"/>
                    <a:pt x="8783" y="1380"/>
                  </a:cubicBezTo>
                  <a:cubicBezTo>
                    <a:pt x="8785" y="1387"/>
                    <a:pt x="8792" y="1391"/>
                    <a:pt x="8801" y="1391"/>
                  </a:cubicBezTo>
                  <a:cubicBezTo>
                    <a:pt x="8803" y="1391"/>
                    <a:pt x="8807" y="1391"/>
                    <a:pt x="8809" y="1389"/>
                  </a:cubicBezTo>
                  <a:lnTo>
                    <a:pt x="8884" y="1356"/>
                  </a:lnTo>
                  <a:cubicBezTo>
                    <a:pt x="8909" y="1349"/>
                    <a:pt x="8898" y="1316"/>
                    <a:pt x="8878" y="1316"/>
                  </a:cubicBezTo>
                  <a:close/>
                  <a:moveTo>
                    <a:pt x="21347" y="1379"/>
                  </a:moveTo>
                  <a:cubicBezTo>
                    <a:pt x="21339" y="1379"/>
                    <a:pt x="21331" y="1383"/>
                    <a:pt x="21328" y="1389"/>
                  </a:cubicBezTo>
                  <a:cubicBezTo>
                    <a:pt x="21324" y="1400"/>
                    <a:pt x="21328" y="1413"/>
                    <a:pt x="21339" y="1418"/>
                  </a:cubicBezTo>
                  <a:lnTo>
                    <a:pt x="21414" y="1453"/>
                  </a:lnTo>
                  <a:cubicBezTo>
                    <a:pt x="21416" y="1453"/>
                    <a:pt x="21418" y="1455"/>
                    <a:pt x="21423" y="1455"/>
                  </a:cubicBezTo>
                  <a:cubicBezTo>
                    <a:pt x="21444" y="1455"/>
                    <a:pt x="21451" y="1424"/>
                    <a:pt x="21431" y="1416"/>
                  </a:cubicBezTo>
                  <a:cubicBezTo>
                    <a:pt x="21407" y="1402"/>
                    <a:pt x="21381" y="1391"/>
                    <a:pt x="21357" y="1380"/>
                  </a:cubicBezTo>
                  <a:cubicBezTo>
                    <a:pt x="21354" y="1379"/>
                    <a:pt x="21351" y="1379"/>
                    <a:pt x="21347" y="1379"/>
                  </a:cubicBezTo>
                  <a:close/>
                  <a:moveTo>
                    <a:pt x="8726" y="1385"/>
                  </a:moveTo>
                  <a:cubicBezTo>
                    <a:pt x="8723" y="1385"/>
                    <a:pt x="8720" y="1386"/>
                    <a:pt x="8717" y="1387"/>
                  </a:cubicBezTo>
                  <a:lnTo>
                    <a:pt x="8645" y="1422"/>
                  </a:lnTo>
                  <a:cubicBezTo>
                    <a:pt x="8623" y="1431"/>
                    <a:pt x="8629" y="1462"/>
                    <a:pt x="8653" y="1462"/>
                  </a:cubicBezTo>
                  <a:cubicBezTo>
                    <a:pt x="8656" y="1462"/>
                    <a:pt x="8658" y="1460"/>
                    <a:pt x="8662" y="1460"/>
                  </a:cubicBezTo>
                  <a:lnTo>
                    <a:pt x="8735" y="1424"/>
                  </a:lnTo>
                  <a:cubicBezTo>
                    <a:pt x="8746" y="1420"/>
                    <a:pt x="8750" y="1407"/>
                    <a:pt x="8746" y="1398"/>
                  </a:cubicBezTo>
                  <a:cubicBezTo>
                    <a:pt x="8742" y="1390"/>
                    <a:pt x="8734" y="1385"/>
                    <a:pt x="8726" y="1385"/>
                  </a:cubicBezTo>
                  <a:close/>
                  <a:moveTo>
                    <a:pt x="21498" y="1449"/>
                  </a:moveTo>
                  <a:cubicBezTo>
                    <a:pt x="21479" y="1449"/>
                    <a:pt x="21469" y="1477"/>
                    <a:pt x="21488" y="1488"/>
                  </a:cubicBezTo>
                  <a:cubicBezTo>
                    <a:pt x="21513" y="1499"/>
                    <a:pt x="21537" y="1510"/>
                    <a:pt x="21561" y="1523"/>
                  </a:cubicBezTo>
                  <a:cubicBezTo>
                    <a:pt x="21563" y="1523"/>
                    <a:pt x="21568" y="1526"/>
                    <a:pt x="21570" y="1526"/>
                  </a:cubicBezTo>
                  <a:cubicBezTo>
                    <a:pt x="21579" y="1526"/>
                    <a:pt x="21585" y="1521"/>
                    <a:pt x="21590" y="1512"/>
                  </a:cubicBezTo>
                  <a:cubicBezTo>
                    <a:pt x="21594" y="1504"/>
                    <a:pt x="21590" y="1490"/>
                    <a:pt x="21579" y="1486"/>
                  </a:cubicBezTo>
                  <a:lnTo>
                    <a:pt x="21506" y="1451"/>
                  </a:lnTo>
                  <a:cubicBezTo>
                    <a:pt x="21503" y="1450"/>
                    <a:pt x="21501" y="1449"/>
                    <a:pt x="21498" y="1449"/>
                  </a:cubicBezTo>
                  <a:close/>
                  <a:moveTo>
                    <a:pt x="8579" y="1456"/>
                  </a:moveTo>
                  <a:cubicBezTo>
                    <a:pt x="8576" y="1456"/>
                    <a:pt x="8573" y="1456"/>
                    <a:pt x="8570" y="1457"/>
                  </a:cubicBezTo>
                  <a:lnTo>
                    <a:pt x="8497" y="1493"/>
                  </a:lnTo>
                  <a:cubicBezTo>
                    <a:pt x="8486" y="1497"/>
                    <a:pt x="8482" y="1510"/>
                    <a:pt x="8486" y="1519"/>
                  </a:cubicBezTo>
                  <a:cubicBezTo>
                    <a:pt x="8491" y="1528"/>
                    <a:pt x="8497" y="1532"/>
                    <a:pt x="8506" y="1532"/>
                  </a:cubicBezTo>
                  <a:cubicBezTo>
                    <a:pt x="8508" y="1532"/>
                    <a:pt x="8511" y="1530"/>
                    <a:pt x="8515" y="1530"/>
                  </a:cubicBezTo>
                  <a:cubicBezTo>
                    <a:pt x="8539" y="1517"/>
                    <a:pt x="8563" y="1506"/>
                    <a:pt x="8588" y="1495"/>
                  </a:cubicBezTo>
                  <a:cubicBezTo>
                    <a:pt x="8599" y="1490"/>
                    <a:pt x="8603" y="1477"/>
                    <a:pt x="8599" y="1466"/>
                  </a:cubicBezTo>
                  <a:cubicBezTo>
                    <a:pt x="8594" y="1460"/>
                    <a:pt x="8586" y="1456"/>
                    <a:pt x="8579" y="1456"/>
                  </a:cubicBezTo>
                  <a:close/>
                  <a:moveTo>
                    <a:pt x="21645" y="1519"/>
                  </a:moveTo>
                  <a:cubicBezTo>
                    <a:pt x="21637" y="1519"/>
                    <a:pt x="21630" y="1524"/>
                    <a:pt x="21625" y="1532"/>
                  </a:cubicBezTo>
                  <a:cubicBezTo>
                    <a:pt x="21620" y="1541"/>
                    <a:pt x="21625" y="1554"/>
                    <a:pt x="21636" y="1559"/>
                  </a:cubicBezTo>
                  <a:lnTo>
                    <a:pt x="21708" y="1596"/>
                  </a:lnTo>
                  <a:cubicBezTo>
                    <a:pt x="21710" y="1596"/>
                    <a:pt x="21715" y="1598"/>
                    <a:pt x="21717" y="1598"/>
                  </a:cubicBezTo>
                  <a:cubicBezTo>
                    <a:pt x="21739" y="1598"/>
                    <a:pt x="21746" y="1567"/>
                    <a:pt x="21726" y="1559"/>
                  </a:cubicBezTo>
                  <a:lnTo>
                    <a:pt x="21653" y="1521"/>
                  </a:lnTo>
                  <a:cubicBezTo>
                    <a:pt x="21650" y="1520"/>
                    <a:pt x="21648" y="1519"/>
                    <a:pt x="21645" y="1519"/>
                  </a:cubicBezTo>
                  <a:close/>
                  <a:moveTo>
                    <a:pt x="8431" y="1526"/>
                  </a:moveTo>
                  <a:cubicBezTo>
                    <a:pt x="8429" y="1526"/>
                    <a:pt x="8426" y="1527"/>
                    <a:pt x="8423" y="1528"/>
                  </a:cubicBezTo>
                  <a:lnTo>
                    <a:pt x="8350" y="1565"/>
                  </a:lnTo>
                  <a:cubicBezTo>
                    <a:pt x="8330" y="1574"/>
                    <a:pt x="8337" y="1602"/>
                    <a:pt x="8359" y="1602"/>
                  </a:cubicBezTo>
                  <a:cubicBezTo>
                    <a:pt x="8361" y="1602"/>
                    <a:pt x="8366" y="1602"/>
                    <a:pt x="8368" y="1600"/>
                  </a:cubicBezTo>
                  <a:lnTo>
                    <a:pt x="8442" y="1565"/>
                  </a:lnTo>
                  <a:cubicBezTo>
                    <a:pt x="8451" y="1561"/>
                    <a:pt x="8456" y="1548"/>
                    <a:pt x="8451" y="1537"/>
                  </a:cubicBezTo>
                  <a:cubicBezTo>
                    <a:pt x="8446" y="1530"/>
                    <a:pt x="8439" y="1526"/>
                    <a:pt x="8431" y="1526"/>
                  </a:cubicBezTo>
                  <a:close/>
                  <a:moveTo>
                    <a:pt x="21790" y="1593"/>
                  </a:moveTo>
                  <a:cubicBezTo>
                    <a:pt x="21772" y="1593"/>
                    <a:pt x="21762" y="1622"/>
                    <a:pt x="21783" y="1633"/>
                  </a:cubicBezTo>
                  <a:lnTo>
                    <a:pt x="21855" y="1668"/>
                  </a:lnTo>
                  <a:cubicBezTo>
                    <a:pt x="21858" y="1671"/>
                    <a:pt x="21862" y="1671"/>
                    <a:pt x="21864" y="1671"/>
                  </a:cubicBezTo>
                  <a:cubicBezTo>
                    <a:pt x="21886" y="1671"/>
                    <a:pt x="21893" y="1642"/>
                    <a:pt x="21875" y="1633"/>
                  </a:cubicBezTo>
                  <a:lnTo>
                    <a:pt x="21801" y="1596"/>
                  </a:lnTo>
                  <a:cubicBezTo>
                    <a:pt x="21797" y="1594"/>
                    <a:pt x="21794" y="1593"/>
                    <a:pt x="21790" y="1593"/>
                  </a:cubicBezTo>
                  <a:close/>
                  <a:moveTo>
                    <a:pt x="8287" y="1599"/>
                  </a:moveTo>
                  <a:cubicBezTo>
                    <a:pt x="8284" y="1599"/>
                    <a:pt x="8280" y="1600"/>
                    <a:pt x="8278" y="1602"/>
                  </a:cubicBezTo>
                  <a:cubicBezTo>
                    <a:pt x="8253" y="1613"/>
                    <a:pt x="8229" y="1627"/>
                    <a:pt x="8205" y="1638"/>
                  </a:cubicBezTo>
                  <a:cubicBezTo>
                    <a:pt x="8194" y="1644"/>
                    <a:pt x="8190" y="1655"/>
                    <a:pt x="8196" y="1666"/>
                  </a:cubicBezTo>
                  <a:cubicBezTo>
                    <a:pt x="8199" y="1673"/>
                    <a:pt x="8205" y="1677"/>
                    <a:pt x="8214" y="1677"/>
                  </a:cubicBezTo>
                  <a:cubicBezTo>
                    <a:pt x="8216" y="1677"/>
                    <a:pt x="8220" y="1677"/>
                    <a:pt x="8223" y="1675"/>
                  </a:cubicBezTo>
                  <a:cubicBezTo>
                    <a:pt x="8247" y="1662"/>
                    <a:pt x="8271" y="1651"/>
                    <a:pt x="8295" y="1638"/>
                  </a:cubicBezTo>
                  <a:cubicBezTo>
                    <a:pt x="8306" y="1633"/>
                    <a:pt x="8311" y="1620"/>
                    <a:pt x="8304" y="1611"/>
                  </a:cubicBezTo>
                  <a:cubicBezTo>
                    <a:pt x="8301" y="1604"/>
                    <a:pt x="8294" y="1599"/>
                    <a:pt x="8287" y="1599"/>
                  </a:cubicBezTo>
                  <a:close/>
                  <a:moveTo>
                    <a:pt x="21936" y="1668"/>
                  </a:moveTo>
                  <a:cubicBezTo>
                    <a:pt x="21919" y="1668"/>
                    <a:pt x="21907" y="1696"/>
                    <a:pt x="21928" y="1706"/>
                  </a:cubicBezTo>
                  <a:lnTo>
                    <a:pt x="22001" y="1745"/>
                  </a:lnTo>
                  <a:cubicBezTo>
                    <a:pt x="22003" y="1745"/>
                    <a:pt x="22007" y="1748"/>
                    <a:pt x="22009" y="1748"/>
                  </a:cubicBezTo>
                  <a:lnTo>
                    <a:pt x="22009" y="1745"/>
                  </a:lnTo>
                  <a:cubicBezTo>
                    <a:pt x="22018" y="1745"/>
                    <a:pt x="22025" y="1743"/>
                    <a:pt x="22029" y="1737"/>
                  </a:cubicBezTo>
                  <a:cubicBezTo>
                    <a:pt x="22033" y="1726"/>
                    <a:pt x="22029" y="1712"/>
                    <a:pt x="22020" y="1708"/>
                  </a:cubicBezTo>
                  <a:cubicBezTo>
                    <a:pt x="21996" y="1695"/>
                    <a:pt x="21972" y="1682"/>
                    <a:pt x="21946" y="1671"/>
                  </a:cubicBezTo>
                  <a:cubicBezTo>
                    <a:pt x="21942" y="1669"/>
                    <a:pt x="21939" y="1668"/>
                    <a:pt x="21936" y="1668"/>
                  </a:cubicBezTo>
                  <a:close/>
                  <a:moveTo>
                    <a:pt x="8139" y="1673"/>
                  </a:moveTo>
                  <a:cubicBezTo>
                    <a:pt x="8136" y="1673"/>
                    <a:pt x="8133" y="1674"/>
                    <a:pt x="8130" y="1675"/>
                  </a:cubicBezTo>
                  <a:lnTo>
                    <a:pt x="8058" y="1712"/>
                  </a:lnTo>
                  <a:cubicBezTo>
                    <a:pt x="8040" y="1723"/>
                    <a:pt x="8047" y="1752"/>
                    <a:pt x="8069" y="1752"/>
                  </a:cubicBezTo>
                  <a:cubicBezTo>
                    <a:pt x="8071" y="1752"/>
                    <a:pt x="8075" y="1750"/>
                    <a:pt x="8078" y="1750"/>
                  </a:cubicBezTo>
                  <a:lnTo>
                    <a:pt x="8150" y="1712"/>
                  </a:lnTo>
                  <a:cubicBezTo>
                    <a:pt x="8159" y="1706"/>
                    <a:pt x="8163" y="1695"/>
                    <a:pt x="8159" y="1684"/>
                  </a:cubicBezTo>
                  <a:cubicBezTo>
                    <a:pt x="8156" y="1677"/>
                    <a:pt x="8148" y="1673"/>
                    <a:pt x="8139" y="1673"/>
                  </a:cubicBezTo>
                  <a:close/>
                  <a:moveTo>
                    <a:pt x="22085" y="1744"/>
                  </a:moveTo>
                  <a:cubicBezTo>
                    <a:pt x="22065" y="1744"/>
                    <a:pt x="22054" y="1771"/>
                    <a:pt x="22073" y="1783"/>
                  </a:cubicBezTo>
                  <a:lnTo>
                    <a:pt x="22146" y="1822"/>
                  </a:lnTo>
                  <a:cubicBezTo>
                    <a:pt x="22148" y="1822"/>
                    <a:pt x="22152" y="1824"/>
                    <a:pt x="22154" y="1824"/>
                  </a:cubicBezTo>
                  <a:cubicBezTo>
                    <a:pt x="22163" y="1824"/>
                    <a:pt x="22170" y="1820"/>
                    <a:pt x="22174" y="1813"/>
                  </a:cubicBezTo>
                  <a:cubicBezTo>
                    <a:pt x="22179" y="1802"/>
                    <a:pt x="22174" y="1791"/>
                    <a:pt x="22165" y="1785"/>
                  </a:cubicBezTo>
                  <a:lnTo>
                    <a:pt x="22093" y="1745"/>
                  </a:lnTo>
                  <a:cubicBezTo>
                    <a:pt x="22090" y="1744"/>
                    <a:pt x="22087" y="1744"/>
                    <a:pt x="22085" y="1744"/>
                  </a:cubicBezTo>
                  <a:close/>
                  <a:moveTo>
                    <a:pt x="7996" y="1749"/>
                  </a:moveTo>
                  <a:cubicBezTo>
                    <a:pt x="7993" y="1749"/>
                    <a:pt x="7989" y="1750"/>
                    <a:pt x="7985" y="1752"/>
                  </a:cubicBezTo>
                  <a:lnTo>
                    <a:pt x="7915" y="1789"/>
                  </a:lnTo>
                  <a:cubicBezTo>
                    <a:pt x="7897" y="1800"/>
                    <a:pt x="7904" y="1829"/>
                    <a:pt x="7924" y="1829"/>
                  </a:cubicBezTo>
                  <a:cubicBezTo>
                    <a:pt x="7928" y="1829"/>
                    <a:pt x="7930" y="1827"/>
                    <a:pt x="7935" y="1827"/>
                  </a:cubicBezTo>
                  <a:cubicBezTo>
                    <a:pt x="7957" y="1813"/>
                    <a:pt x="7981" y="1800"/>
                    <a:pt x="8005" y="1787"/>
                  </a:cubicBezTo>
                  <a:cubicBezTo>
                    <a:pt x="8026" y="1776"/>
                    <a:pt x="8015" y="1749"/>
                    <a:pt x="7996" y="1749"/>
                  </a:cubicBezTo>
                  <a:close/>
                  <a:moveTo>
                    <a:pt x="22228" y="1822"/>
                  </a:moveTo>
                  <a:cubicBezTo>
                    <a:pt x="22210" y="1822"/>
                    <a:pt x="22199" y="1848"/>
                    <a:pt x="22218" y="1860"/>
                  </a:cubicBezTo>
                  <a:cubicBezTo>
                    <a:pt x="22242" y="1873"/>
                    <a:pt x="22264" y="1886"/>
                    <a:pt x="22288" y="1899"/>
                  </a:cubicBezTo>
                  <a:cubicBezTo>
                    <a:pt x="22293" y="1901"/>
                    <a:pt x="22295" y="1901"/>
                    <a:pt x="22299" y="1901"/>
                  </a:cubicBezTo>
                  <a:cubicBezTo>
                    <a:pt x="22319" y="1901"/>
                    <a:pt x="22326" y="1875"/>
                    <a:pt x="22308" y="1864"/>
                  </a:cubicBezTo>
                  <a:lnTo>
                    <a:pt x="22238" y="1824"/>
                  </a:lnTo>
                  <a:cubicBezTo>
                    <a:pt x="22235" y="1823"/>
                    <a:pt x="22231" y="1822"/>
                    <a:pt x="22228" y="1822"/>
                  </a:cubicBezTo>
                  <a:close/>
                  <a:moveTo>
                    <a:pt x="7853" y="1827"/>
                  </a:moveTo>
                  <a:cubicBezTo>
                    <a:pt x="7849" y="1827"/>
                    <a:pt x="7846" y="1827"/>
                    <a:pt x="7842" y="1829"/>
                  </a:cubicBezTo>
                  <a:lnTo>
                    <a:pt x="7772" y="1868"/>
                  </a:lnTo>
                  <a:cubicBezTo>
                    <a:pt x="7761" y="1875"/>
                    <a:pt x="7757" y="1886"/>
                    <a:pt x="7763" y="1897"/>
                  </a:cubicBezTo>
                  <a:cubicBezTo>
                    <a:pt x="7766" y="1904"/>
                    <a:pt x="7774" y="1908"/>
                    <a:pt x="7781" y="1908"/>
                  </a:cubicBezTo>
                  <a:cubicBezTo>
                    <a:pt x="7785" y="1906"/>
                    <a:pt x="7788" y="1906"/>
                    <a:pt x="7790" y="1904"/>
                  </a:cubicBezTo>
                  <a:lnTo>
                    <a:pt x="7862" y="1864"/>
                  </a:lnTo>
                  <a:cubicBezTo>
                    <a:pt x="7871" y="1860"/>
                    <a:pt x="7875" y="1846"/>
                    <a:pt x="7871" y="1838"/>
                  </a:cubicBezTo>
                  <a:cubicBezTo>
                    <a:pt x="7867" y="1830"/>
                    <a:pt x="7860" y="1827"/>
                    <a:pt x="7853" y="1827"/>
                  </a:cubicBezTo>
                  <a:close/>
                  <a:moveTo>
                    <a:pt x="22373" y="1901"/>
                  </a:moveTo>
                  <a:cubicBezTo>
                    <a:pt x="22355" y="1901"/>
                    <a:pt x="22344" y="1927"/>
                    <a:pt x="22361" y="1939"/>
                  </a:cubicBezTo>
                  <a:lnTo>
                    <a:pt x="22433" y="1980"/>
                  </a:lnTo>
                  <a:cubicBezTo>
                    <a:pt x="22436" y="1980"/>
                    <a:pt x="22440" y="1983"/>
                    <a:pt x="22444" y="1983"/>
                  </a:cubicBezTo>
                  <a:cubicBezTo>
                    <a:pt x="22464" y="1983"/>
                    <a:pt x="22471" y="1954"/>
                    <a:pt x="22453" y="1943"/>
                  </a:cubicBezTo>
                  <a:lnTo>
                    <a:pt x="22383" y="1904"/>
                  </a:lnTo>
                  <a:cubicBezTo>
                    <a:pt x="22380" y="1902"/>
                    <a:pt x="22376" y="1901"/>
                    <a:pt x="22373" y="1901"/>
                  </a:cubicBezTo>
                  <a:close/>
                  <a:moveTo>
                    <a:pt x="7710" y="1906"/>
                  </a:moveTo>
                  <a:cubicBezTo>
                    <a:pt x="7707" y="1906"/>
                    <a:pt x="7704" y="1907"/>
                    <a:pt x="7702" y="1908"/>
                  </a:cubicBezTo>
                  <a:lnTo>
                    <a:pt x="7629" y="1948"/>
                  </a:lnTo>
                  <a:cubicBezTo>
                    <a:pt x="7612" y="1958"/>
                    <a:pt x="7618" y="1986"/>
                    <a:pt x="7639" y="1987"/>
                  </a:cubicBezTo>
                  <a:lnTo>
                    <a:pt x="7639" y="1987"/>
                  </a:lnTo>
                  <a:cubicBezTo>
                    <a:pt x="7643" y="1987"/>
                    <a:pt x="7647" y="1985"/>
                    <a:pt x="7651" y="1983"/>
                  </a:cubicBezTo>
                  <a:lnTo>
                    <a:pt x="7722" y="1943"/>
                  </a:lnTo>
                  <a:cubicBezTo>
                    <a:pt x="7739" y="1932"/>
                    <a:pt x="7728" y="1906"/>
                    <a:pt x="7710" y="1906"/>
                  </a:cubicBezTo>
                  <a:close/>
                  <a:moveTo>
                    <a:pt x="7639" y="1987"/>
                  </a:moveTo>
                  <a:lnTo>
                    <a:pt x="7639" y="1987"/>
                  </a:lnTo>
                  <a:cubicBezTo>
                    <a:pt x="7639" y="1987"/>
                    <a:pt x="7638" y="1987"/>
                    <a:pt x="7638" y="1987"/>
                  </a:cubicBezTo>
                  <a:lnTo>
                    <a:pt x="7640" y="1987"/>
                  </a:lnTo>
                  <a:cubicBezTo>
                    <a:pt x="7640" y="1987"/>
                    <a:pt x="7639" y="1987"/>
                    <a:pt x="7639" y="1987"/>
                  </a:cubicBezTo>
                  <a:close/>
                  <a:moveTo>
                    <a:pt x="22514" y="1983"/>
                  </a:moveTo>
                  <a:cubicBezTo>
                    <a:pt x="22507" y="1983"/>
                    <a:pt x="22500" y="1986"/>
                    <a:pt x="22497" y="1994"/>
                  </a:cubicBezTo>
                  <a:cubicBezTo>
                    <a:pt x="22491" y="2002"/>
                    <a:pt x="22495" y="2013"/>
                    <a:pt x="22504" y="2020"/>
                  </a:cubicBezTo>
                  <a:lnTo>
                    <a:pt x="22574" y="2062"/>
                  </a:lnTo>
                  <a:cubicBezTo>
                    <a:pt x="22579" y="2062"/>
                    <a:pt x="22581" y="2064"/>
                    <a:pt x="22585" y="2064"/>
                  </a:cubicBezTo>
                  <a:cubicBezTo>
                    <a:pt x="22592" y="2064"/>
                    <a:pt x="22598" y="2060"/>
                    <a:pt x="22603" y="2053"/>
                  </a:cubicBezTo>
                  <a:cubicBezTo>
                    <a:pt x="22607" y="2044"/>
                    <a:pt x="22605" y="2031"/>
                    <a:pt x="22594" y="2027"/>
                  </a:cubicBezTo>
                  <a:lnTo>
                    <a:pt x="22524" y="1985"/>
                  </a:lnTo>
                  <a:cubicBezTo>
                    <a:pt x="22521" y="1983"/>
                    <a:pt x="22518" y="1983"/>
                    <a:pt x="22514" y="1983"/>
                  </a:cubicBezTo>
                  <a:close/>
                  <a:moveTo>
                    <a:pt x="7568" y="1987"/>
                  </a:moveTo>
                  <a:cubicBezTo>
                    <a:pt x="7565" y="1987"/>
                    <a:pt x="7562" y="1988"/>
                    <a:pt x="7559" y="1989"/>
                  </a:cubicBezTo>
                  <a:lnTo>
                    <a:pt x="7486" y="2031"/>
                  </a:lnTo>
                  <a:cubicBezTo>
                    <a:pt x="7478" y="2035"/>
                    <a:pt x="7473" y="2049"/>
                    <a:pt x="7480" y="2057"/>
                  </a:cubicBezTo>
                  <a:cubicBezTo>
                    <a:pt x="7484" y="2064"/>
                    <a:pt x="7491" y="2068"/>
                    <a:pt x="7497" y="2068"/>
                  </a:cubicBezTo>
                  <a:cubicBezTo>
                    <a:pt x="7502" y="2068"/>
                    <a:pt x="7504" y="2066"/>
                    <a:pt x="7508" y="2066"/>
                  </a:cubicBezTo>
                  <a:lnTo>
                    <a:pt x="7579" y="2024"/>
                  </a:lnTo>
                  <a:cubicBezTo>
                    <a:pt x="7598" y="2013"/>
                    <a:pt x="7586" y="1987"/>
                    <a:pt x="7568" y="1987"/>
                  </a:cubicBezTo>
                  <a:close/>
                  <a:moveTo>
                    <a:pt x="22656" y="2063"/>
                  </a:moveTo>
                  <a:cubicBezTo>
                    <a:pt x="22637" y="2063"/>
                    <a:pt x="22626" y="2090"/>
                    <a:pt x="22647" y="2101"/>
                  </a:cubicBezTo>
                  <a:lnTo>
                    <a:pt x="22717" y="2143"/>
                  </a:lnTo>
                  <a:cubicBezTo>
                    <a:pt x="22719" y="2145"/>
                    <a:pt x="22724" y="2148"/>
                    <a:pt x="22728" y="2148"/>
                  </a:cubicBezTo>
                  <a:cubicBezTo>
                    <a:pt x="22748" y="2145"/>
                    <a:pt x="22754" y="2119"/>
                    <a:pt x="22737" y="2108"/>
                  </a:cubicBezTo>
                  <a:lnTo>
                    <a:pt x="22666" y="2066"/>
                  </a:lnTo>
                  <a:cubicBezTo>
                    <a:pt x="22663" y="2064"/>
                    <a:pt x="22659" y="2063"/>
                    <a:pt x="22656" y="2063"/>
                  </a:cubicBezTo>
                  <a:close/>
                  <a:moveTo>
                    <a:pt x="7427" y="2069"/>
                  </a:moveTo>
                  <a:cubicBezTo>
                    <a:pt x="7424" y="2069"/>
                    <a:pt x="7420" y="2070"/>
                    <a:pt x="7416" y="2073"/>
                  </a:cubicBezTo>
                  <a:lnTo>
                    <a:pt x="7348" y="2112"/>
                  </a:lnTo>
                  <a:cubicBezTo>
                    <a:pt x="7328" y="2123"/>
                    <a:pt x="7337" y="2150"/>
                    <a:pt x="7357" y="2150"/>
                  </a:cubicBezTo>
                  <a:lnTo>
                    <a:pt x="7366" y="2150"/>
                  </a:lnTo>
                  <a:lnTo>
                    <a:pt x="7436" y="2108"/>
                  </a:lnTo>
                  <a:cubicBezTo>
                    <a:pt x="7456" y="2095"/>
                    <a:pt x="7444" y="2069"/>
                    <a:pt x="7427" y="2069"/>
                  </a:cubicBezTo>
                  <a:close/>
                  <a:moveTo>
                    <a:pt x="22798" y="2150"/>
                  </a:moveTo>
                  <a:cubicBezTo>
                    <a:pt x="22780" y="2150"/>
                    <a:pt x="22769" y="2174"/>
                    <a:pt x="22787" y="2187"/>
                  </a:cubicBezTo>
                  <a:lnTo>
                    <a:pt x="22858" y="2229"/>
                  </a:lnTo>
                  <a:cubicBezTo>
                    <a:pt x="22860" y="2231"/>
                    <a:pt x="22864" y="2233"/>
                    <a:pt x="22866" y="2233"/>
                  </a:cubicBezTo>
                  <a:cubicBezTo>
                    <a:pt x="22888" y="2233"/>
                    <a:pt x="22895" y="2205"/>
                    <a:pt x="22877" y="2194"/>
                  </a:cubicBezTo>
                  <a:lnTo>
                    <a:pt x="22807" y="2152"/>
                  </a:lnTo>
                  <a:cubicBezTo>
                    <a:pt x="22804" y="2150"/>
                    <a:pt x="22801" y="2150"/>
                    <a:pt x="22798" y="2150"/>
                  </a:cubicBezTo>
                  <a:close/>
                  <a:moveTo>
                    <a:pt x="7287" y="2153"/>
                  </a:moveTo>
                  <a:cubicBezTo>
                    <a:pt x="7284" y="2153"/>
                    <a:pt x="7281" y="2154"/>
                    <a:pt x="7278" y="2156"/>
                  </a:cubicBezTo>
                  <a:lnTo>
                    <a:pt x="7207" y="2198"/>
                  </a:lnTo>
                  <a:cubicBezTo>
                    <a:pt x="7199" y="2205"/>
                    <a:pt x="7194" y="2216"/>
                    <a:pt x="7201" y="2227"/>
                  </a:cubicBezTo>
                  <a:cubicBezTo>
                    <a:pt x="7203" y="2231"/>
                    <a:pt x="7210" y="2235"/>
                    <a:pt x="7218" y="2235"/>
                  </a:cubicBezTo>
                  <a:lnTo>
                    <a:pt x="7216" y="2238"/>
                  </a:lnTo>
                  <a:cubicBezTo>
                    <a:pt x="7220" y="2235"/>
                    <a:pt x="7225" y="2235"/>
                    <a:pt x="7227" y="2233"/>
                  </a:cubicBezTo>
                  <a:lnTo>
                    <a:pt x="7297" y="2189"/>
                  </a:lnTo>
                  <a:cubicBezTo>
                    <a:pt x="7306" y="2185"/>
                    <a:pt x="7308" y="2172"/>
                    <a:pt x="7304" y="2163"/>
                  </a:cubicBezTo>
                  <a:cubicBezTo>
                    <a:pt x="7300" y="2157"/>
                    <a:pt x="7293" y="2153"/>
                    <a:pt x="7287" y="2153"/>
                  </a:cubicBezTo>
                  <a:close/>
                  <a:moveTo>
                    <a:pt x="22935" y="2232"/>
                  </a:moveTo>
                  <a:cubicBezTo>
                    <a:pt x="22916" y="2232"/>
                    <a:pt x="22904" y="2262"/>
                    <a:pt x="22926" y="2273"/>
                  </a:cubicBezTo>
                  <a:lnTo>
                    <a:pt x="22996" y="2315"/>
                  </a:lnTo>
                  <a:cubicBezTo>
                    <a:pt x="22998" y="2317"/>
                    <a:pt x="23003" y="2319"/>
                    <a:pt x="23007" y="2319"/>
                  </a:cubicBezTo>
                  <a:cubicBezTo>
                    <a:pt x="23027" y="2319"/>
                    <a:pt x="23036" y="2290"/>
                    <a:pt x="23018" y="2279"/>
                  </a:cubicBezTo>
                  <a:lnTo>
                    <a:pt x="22948" y="2238"/>
                  </a:lnTo>
                  <a:cubicBezTo>
                    <a:pt x="22943" y="2234"/>
                    <a:pt x="22939" y="2232"/>
                    <a:pt x="22935" y="2232"/>
                  </a:cubicBezTo>
                  <a:close/>
                  <a:moveTo>
                    <a:pt x="7148" y="2237"/>
                  </a:moveTo>
                  <a:cubicBezTo>
                    <a:pt x="7145" y="2237"/>
                    <a:pt x="7141" y="2238"/>
                    <a:pt x="7137" y="2240"/>
                  </a:cubicBezTo>
                  <a:lnTo>
                    <a:pt x="7069" y="2284"/>
                  </a:lnTo>
                  <a:cubicBezTo>
                    <a:pt x="7051" y="2295"/>
                    <a:pt x="7058" y="2321"/>
                    <a:pt x="7079" y="2321"/>
                  </a:cubicBezTo>
                  <a:lnTo>
                    <a:pt x="7079" y="2321"/>
                  </a:lnTo>
                  <a:cubicBezTo>
                    <a:pt x="7083" y="2321"/>
                    <a:pt x="7087" y="2321"/>
                    <a:pt x="7091" y="2319"/>
                  </a:cubicBezTo>
                  <a:lnTo>
                    <a:pt x="7159" y="2275"/>
                  </a:lnTo>
                  <a:cubicBezTo>
                    <a:pt x="7177" y="2262"/>
                    <a:pt x="7166" y="2237"/>
                    <a:pt x="7148" y="2237"/>
                  </a:cubicBezTo>
                  <a:close/>
                  <a:moveTo>
                    <a:pt x="7079" y="2321"/>
                  </a:moveTo>
                  <a:lnTo>
                    <a:pt x="7079" y="2321"/>
                  </a:lnTo>
                  <a:cubicBezTo>
                    <a:pt x="7079" y="2321"/>
                    <a:pt x="7078" y="2321"/>
                    <a:pt x="7078" y="2321"/>
                  </a:cubicBezTo>
                  <a:lnTo>
                    <a:pt x="7080" y="2321"/>
                  </a:lnTo>
                  <a:cubicBezTo>
                    <a:pt x="7080" y="2321"/>
                    <a:pt x="7080" y="2321"/>
                    <a:pt x="7079" y="2321"/>
                  </a:cubicBezTo>
                  <a:close/>
                  <a:moveTo>
                    <a:pt x="23076" y="2320"/>
                  </a:moveTo>
                  <a:cubicBezTo>
                    <a:pt x="23058" y="2320"/>
                    <a:pt x="23046" y="2346"/>
                    <a:pt x="23066" y="2358"/>
                  </a:cubicBezTo>
                  <a:lnTo>
                    <a:pt x="23135" y="2402"/>
                  </a:lnTo>
                  <a:cubicBezTo>
                    <a:pt x="23137" y="2404"/>
                    <a:pt x="23141" y="2407"/>
                    <a:pt x="23145" y="2407"/>
                  </a:cubicBezTo>
                  <a:lnTo>
                    <a:pt x="23145" y="2407"/>
                  </a:lnTo>
                  <a:cubicBezTo>
                    <a:pt x="23153" y="2406"/>
                    <a:pt x="23159" y="2402"/>
                    <a:pt x="23163" y="2396"/>
                  </a:cubicBezTo>
                  <a:cubicBezTo>
                    <a:pt x="23168" y="2387"/>
                    <a:pt x="23165" y="2374"/>
                    <a:pt x="23157" y="2367"/>
                  </a:cubicBezTo>
                  <a:lnTo>
                    <a:pt x="23086" y="2323"/>
                  </a:lnTo>
                  <a:cubicBezTo>
                    <a:pt x="23083" y="2321"/>
                    <a:pt x="23079" y="2320"/>
                    <a:pt x="23076" y="2320"/>
                  </a:cubicBezTo>
                  <a:close/>
                  <a:moveTo>
                    <a:pt x="23145" y="2407"/>
                  </a:moveTo>
                  <a:cubicBezTo>
                    <a:pt x="23144" y="2407"/>
                    <a:pt x="23144" y="2407"/>
                    <a:pt x="23143" y="2407"/>
                  </a:cubicBezTo>
                  <a:lnTo>
                    <a:pt x="23146" y="2407"/>
                  </a:lnTo>
                  <a:cubicBezTo>
                    <a:pt x="23145" y="2407"/>
                    <a:pt x="23145" y="2407"/>
                    <a:pt x="23145" y="2407"/>
                  </a:cubicBezTo>
                  <a:close/>
                  <a:moveTo>
                    <a:pt x="7012" y="2322"/>
                  </a:moveTo>
                  <a:cubicBezTo>
                    <a:pt x="7008" y="2322"/>
                    <a:pt x="7003" y="2324"/>
                    <a:pt x="6999" y="2328"/>
                  </a:cubicBezTo>
                  <a:lnTo>
                    <a:pt x="6930" y="2372"/>
                  </a:lnTo>
                  <a:cubicBezTo>
                    <a:pt x="6922" y="2378"/>
                    <a:pt x="6917" y="2389"/>
                    <a:pt x="6924" y="2400"/>
                  </a:cubicBezTo>
                  <a:cubicBezTo>
                    <a:pt x="6928" y="2405"/>
                    <a:pt x="6935" y="2409"/>
                    <a:pt x="6941" y="2409"/>
                  </a:cubicBezTo>
                  <a:lnTo>
                    <a:pt x="6941" y="2409"/>
                  </a:lnTo>
                  <a:cubicBezTo>
                    <a:pt x="6945" y="2409"/>
                    <a:pt x="6949" y="2409"/>
                    <a:pt x="6952" y="2407"/>
                  </a:cubicBezTo>
                  <a:lnTo>
                    <a:pt x="7020" y="2363"/>
                  </a:lnTo>
                  <a:cubicBezTo>
                    <a:pt x="7042" y="2352"/>
                    <a:pt x="7030" y="2322"/>
                    <a:pt x="7012" y="2322"/>
                  </a:cubicBezTo>
                  <a:close/>
                  <a:moveTo>
                    <a:pt x="6941" y="2409"/>
                  </a:moveTo>
                  <a:lnTo>
                    <a:pt x="6941" y="2409"/>
                  </a:lnTo>
                  <a:cubicBezTo>
                    <a:pt x="6940" y="2409"/>
                    <a:pt x="6940" y="2409"/>
                    <a:pt x="6939" y="2409"/>
                  </a:cubicBezTo>
                  <a:lnTo>
                    <a:pt x="6941" y="2409"/>
                  </a:lnTo>
                  <a:cubicBezTo>
                    <a:pt x="6941" y="2409"/>
                    <a:pt x="6941" y="2409"/>
                    <a:pt x="6941" y="2409"/>
                  </a:cubicBezTo>
                  <a:close/>
                  <a:moveTo>
                    <a:pt x="23215" y="2410"/>
                  </a:moveTo>
                  <a:cubicBezTo>
                    <a:pt x="23208" y="2410"/>
                    <a:pt x="23201" y="2414"/>
                    <a:pt x="23198" y="2420"/>
                  </a:cubicBezTo>
                  <a:cubicBezTo>
                    <a:pt x="23192" y="2429"/>
                    <a:pt x="23194" y="2442"/>
                    <a:pt x="23203" y="2446"/>
                  </a:cubicBezTo>
                  <a:lnTo>
                    <a:pt x="23271" y="2493"/>
                  </a:lnTo>
                  <a:cubicBezTo>
                    <a:pt x="23275" y="2494"/>
                    <a:pt x="23279" y="2495"/>
                    <a:pt x="23282" y="2495"/>
                  </a:cubicBezTo>
                  <a:lnTo>
                    <a:pt x="23282" y="2495"/>
                  </a:lnTo>
                  <a:cubicBezTo>
                    <a:pt x="23289" y="2495"/>
                    <a:pt x="23295" y="2492"/>
                    <a:pt x="23299" y="2486"/>
                  </a:cubicBezTo>
                  <a:cubicBezTo>
                    <a:pt x="23304" y="2477"/>
                    <a:pt x="23302" y="2464"/>
                    <a:pt x="23293" y="2460"/>
                  </a:cubicBezTo>
                  <a:lnTo>
                    <a:pt x="23225" y="2413"/>
                  </a:lnTo>
                  <a:cubicBezTo>
                    <a:pt x="23222" y="2411"/>
                    <a:pt x="23218" y="2410"/>
                    <a:pt x="23215" y="2410"/>
                  </a:cubicBezTo>
                  <a:close/>
                  <a:moveTo>
                    <a:pt x="23282" y="2495"/>
                  </a:moveTo>
                  <a:cubicBezTo>
                    <a:pt x="23282" y="2495"/>
                    <a:pt x="23282" y="2495"/>
                    <a:pt x="23282" y="2495"/>
                  </a:cubicBezTo>
                  <a:lnTo>
                    <a:pt x="23284" y="2495"/>
                  </a:lnTo>
                  <a:cubicBezTo>
                    <a:pt x="23283" y="2495"/>
                    <a:pt x="23283" y="2495"/>
                    <a:pt x="23282" y="2495"/>
                  </a:cubicBezTo>
                  <a:close/>
                  <a:moveTo>
                    <a:pt x="6871" y="2413"/>
                  </a:moveTo>
                  <a:cubicBezTo>
                    <a:pt x="6868" y="2413"/>
                    <a:pt x="6864" y="2414"/>
                    <a:pt x="6860" y="2416"/>
                  </a:cubicBezTo>
                  <a:lnTo>
                    <a:pt x="6792" y="2462"/>
                  </a:lnTo>
                  <a:cubicBezTo>
                    <a:pt x="6783" y="2466"/>
                    <a:pt x="6781" y="2479"/>
                    <a:pt x="6788" y="2488"/>
                  </a:cubicBezTo>
                  <a:cubicBezTo>
                    <a:pt x="6790" y="2495"/>
                    <a:pt x="6796" y="2497"/>
                    <a:pt x="6803" y="2497"/>
                  </a:cubicBezTo>
                  <a:cubicBezTo>
                    <a:pt x="6807" y="2497"/>
                    <a:pt x="6812" y="2497"/>
                    <a:pt x="6816" y="2495"/>
                  </a:cubicBezTo>
                  <a:lnTo>
                    <a:pt x="6884" y="2451"/>
                  </a:lnTo>
                  <a:cubicBezTo>
                    <a:pt x="6903" y="2438"/>
                    <a:pt x="6890" y="2413"/>
                    <a:pt x="6871" y="2413"/>
                  </a:cubicBezTo>
                  <a:close/>
                  <a:moveTo>
                    <a:pt x="23352" y="2500"/>
                  </a:moveTo>
                  <a:cubicBezTo>
                    <a:pt x="23335" y="2500"/>
                    <a:pt x="23323" y="2524"/>
                    <a:pt x="23341" y="2537"/>
                  </a:cubicBezTo>
                  <a:lnTo>
                    <a:pt x="23409" y="2583"/>
                  </a:lnTo>
                  <a:cubicBezTo>
                    <a:pt x="23411" y="2585"/>
                    <a:pt x="23415" y="2587"/>
                    <a:pt x="23419" y="2587"/>
                  </a:cubicBezTo>
                  <a:lnTo>
                    <a:pt x="23419" y="2587"/>
                  </a:lnTo>
                  <a:cubicBezTo>
                    <a:pt x="23426" y="2587"/>
                    <a:pt x="23434" y="2582"/>
                    <a:pt x="23436" y="2576"/>
                  </a:cubicBezTo>
                  <a:cubicBezTo>
                    <a:pt x="23442" y="2567"/>
                    <a:pt x="23440" y="2554"/>
                    <a:pt x="23431" y="2550"/>
                  </a:cubicBezTo>
                  <a:lnTo>
                    <a:pt x="23363" y="2504"/>
                  </a:lnTo>
                  <a:cubicBezTo>
                    <a:pt x="23359" y="2501"/>
                    <a:pt x="23356" y="2500"/>
                    <a:pt x="23352" y="2500"/>
                  </a:cubicBezTo>
                  <a:close/>
                  <a:moveTo>
                    <a:pt x="23419" y="2587"/>
                  </a:moveTo>
                  <a:cubicBezTo>
                    <a:pt x="23419" y="2587"/>
                    <a:pt x="23418" y="2587"/>
                    <a:pt x="23418" y="2587"/>
                  </a:cubicBezTo>
                  <a:lnTo>
                    <a:pt x="23420" y="2587"/>
                  </a:lnTo>
                  <a:cubicBezTo>
                    <a:pt x="23420" y="2587"/>
                    <a:pt x="23420" y="2587"/>
                    <a:pt x="23419" y="2587"/>
                  </a:cubicBezTo>
                  <a:close/>
                  <a:moveTo>
                    <a:pt x="6737" y="2502"/>
                  </a:moveTo>
                  <a:cubicBezTo>
                    <a:pt x="6733" y="2502"/>
                    <a:pt x="6728" y="2503"/>
                    <a:pt x="6724" y="2506"/>
                  </a:cubicBezTo>
                  <a:lnTo>
                    <a:pt x="6656" y="2550"/>
                  </a:lnTo>
                  <a:cubicBezTo>
                    <a:pt x="6640" y="2563"/>
                    <a:pt x="6647" y="2587"/>
                    <a:pt x="6668" y="2589"/>
                  </a:cubicBezTo>
                  <a:lnTo>
                    <a:pt x="6668" y="2589"/>
                  </a:lnTo>
                  <a:cubicBezTo>
                    <a:pt x="6672" y="2589"/>
                    <a:pt x="6676" y="2587"/>
                    <a:pt x="6680" y="2585"/>
                  </a:cubicBezTo>
                  <a:lnTo>
                    <a:pt x="6748" y="2539"/>
                  </a:lnTo>
                  <a:cubicBezTo>
                    <a:pt x="6766" y="2526"/>
                    <a:pt x="6755" y="2502"/>
                    <a:pt x="6737" y="2502"/>
                  </a:cubicBezTo>
                  <a:close/>
                  <a:moveTo>
                    <a:pt x="6668" y="2589"/>
                  </a:moveTo>
                  <a:lnTo>
                    <a:pt x="6668" y="2589"/>
                  </a:lnTo>
                  <a:cubicBezTo>
                    <a:pt x="6668" y="2589"/>
                    <a:pt x="6667" y="2589"/>
                    <a:pt x="6667" y="2589"/>
                  </a:cubicBezTo>
                  <a:lnTo>
                    <a:pt x="6669" y="2589"/>
                  </a:lnTo>
                  <a:cubicBezTo>
                    <a:pt x="6669" y="2589"/>
                    <a:pt x="6668" y="2589"/>
                    <a:pt x="6668" y="2589"/>
                  </a:cubicBezTo>
                  <a:close/>
                  <a:moveTo>
                    <a:pt x="6599" y="2593"/>
                  </a:moveTo>
                  <a:cubicBezTo>
                    <a:pt x="6595" y="2593"/>
                    <a:pt x="6591" y="2594"/>
                    <a:pt x="6588" y="2596"/>
                  </a:cubicBezTo>
                  <a:cubicBezTo>
                    <a:pt x="6566" y="2611"/>
                    <a:pt x="6544" y="2627"/>
                    <a:pt x="6522" y="2642"/>
                  </a:cubicBezTo>
                  <a:cubicBezTo>
                    <a:pt x="6504" y="2655"/>
                    <a:pt x="6513" y="2679"/>
                    <a:pt x="6533" y="2679"/>
                  </a:cubicBezTo>
                  <a:cubicBezTo>
                    <a:pt x="6537" y="2679"/>
                    <a:pt x="6541" y="2679"/>
                    <a:pt x="6544" y="2677"/>
                  </a:cubicBezTo>
                  <a:lnTo>
                    <a:pt x="6612" y="2631"/>
                  </a:lnTo>
                  <a:cubicBezTo>
                    <a:pt x="6628" y="2618"/>
                    <a:pt x="6617" y="2593"/>
                    <a:pt x="6599" y="2593"/>
                  </a:cubicBezTo>
                  <a:close/>
                  <a:moveTo>
                    <a:pt x="23486" y="2592"/>
                  </a:moveTo>
                  <a:cubicBezTo>
                    <a:pt x="23480" y="2592"/>
                    <a:pt x="23475" y="2595"/>
                    <a:pt x="23471" y="2600"/>
                  </a:cubicBezTo>
                  <a:cubicBezTo>
                    <a:pt x="23464" y="2609"/>
                    <a:pt x="23466" y="2622"/>
                    <a:pt x="23475" y="2629"/>
                  </a:cubicBezTo>
                  <a:cubicBezTo>
                    <a:pt x="23499" y="2644"/>
                    <a:pt x="23521" y="2660"/>
                    <a:pt x="23543" y="2675"/>
                  </a:cubicBezTo>
                  <a:cubicBezTo>
                    <a:pt x="23548" y="2677"/>
                    <a:pt x="23550" y="2677"/>
                    <a:pt x="23554" y="2679"/>
                  </a:cubicBezTo>
                  <a:cubicBezTo>
                    <a:pt x="23561" y="2679"/>
                    <a:pt x="23568" y="2675"/>
                    <a:pt x="23572" y="2668"/>
                  </a:cubicBezTo>
                  <a:cubicBezTo>
                    <a:pt x="23576" y="2660"/>
                    <a:pt x="23574" y="2649"/>
                    <a:pt x="23565" y="2642"/>
                  </a:cubicBezTo>
                  <a:lnTo>
                    <a:pt x="23497" y="2596"/>
                  </a:lnTo>
                  <a:cubicBezTo>
                    <a:pt x="23494" y="2593"/>
                    <a:pt x="23490" y="2592"/>
                    <a:pt x="23486" y="2592"/>
                  </a:cubicBezTo>
                  <a:close/>
                  <a:moveTo>
                    <a:pt x="23623" y="2685"/>
                  </a:moveTo>
                  <a:cubicBezTo>
                    <a:pt x="23607" y="2685"/>
                    <a:pt x="23595" y="2708"/>
                    <a:pt x="23611" y="2721"/>
                  </a:cubicBezTo>
                  <a:lnTo>
                    <a:pt x="23677" y="2767"/>
                  </a:lnTo>
                  <a:cubicBezTo>
                    <a:pt x="23682" y="2769"/>
                    <a:pt x="23686" y="2771"/>
                    <a:pt x="23690" y="2772"/>
                  </a:cubicBezTo>
                  <a:lnTo>
                    <a:pt x="23690" y="2772"/>
                  </a:lnTo>
                  <a:cubicBezTo>
                    <a:pt x="23696" y="2771"/>
                    <a:pt x="23702" y="2769"/>
                    <a:pt x="23706" y="2763"/>
                  </a:cubicBezTo>
                  <a:cubicBezTo>
                    <a:pt x="23713" y="2754"/>
                    <a:pt x="23710" y="2741"/>
                    <a:pt x="23702" y="2734"/>
                  </a:cubicBezTo>
                  <a:lnTo>
                    <a:pt x="23633" y="2688"/>
                  </a:lnTo>
                  <a:cubicBezTo>
                    <a:pt x="23630" y="2686"/>
                    <a:pt x="23627" y="2685"/>
                    <a:pt x="23623" y="2685"/>
                  </a:cubicBezTo>
                  <a:close/>
                  <a:moveTo>
                    <a:pt x="23690" y="2772"/>
                  </a:moveTo>
                  <a:cubicBezTo>
                    <a:pt x="23689" y="2772"/>
                    <a:pt x="23689" y="2772"/>
                    <a:pt x="23688" y="2772"/>
                  </a:cubicBezTo>
                  <a:lnTo>
                    <a:pt x="23691" y="2772"/>
                  </a:lnTo>
                  <a:cubicBezTo>
                    <a:pt x="23690" y="2772"/>
                    <a:pt x="23690" y="2772"/>
                    <a:pt x="23690" y="2772"/>
                  </a:cubicBezTo>
                  <a:close/>
                  <a:moveTo>
                    <a:pt x="6464" y="2687"/>
                  </a:moveTo>
                  <a:cubicBezTo>
                    <a:pt x="6461" y="2687"/>
                    <a:pt x="6457" y="2688"/>
                    <a:pt x="6453" y="2690"/>
                  </a:cubicBezTo>
                  <a:lnTo>
                    <a:pt x="6388" y="2737"/>
                  </a:lnTo>
                  <a:cubicBezTo>
                    <a:pt x="6370" y="2747"/>
                    <a:pt x="6379" y="2774"/>
                    <a:pt x="6399" y="2774"/>
                  </a:cubicBezTo>
                  <a:cubicBezTo>
                    <a:pt x="6403" y="2774"/>
                    <a:pt x="6407" y="2772"/>
                    <a:pt x="6410" y="2769"/>
                  </a:cubicBezTo>
                  <a:lnTo>
                    <a:pt x="6478" y="2723"/>
                  </a:lnTo>
                  <a:cubicBezTo>
                    <a:pt x="6494" y="2711"/>
                    <a:pt x="6482" y="2687"/>
                    <a:pt x="6464" y="2687"/>
                  </a:cubicBezTo>
                  <a:close/>
                  <a:moveTo>
                    <a:pt x="6330" y="2781"/>
                  </a:moveTo>
                  <a:cubicBezTo>
                    <a:pt x="6327" y="2781"/>
                    <a:pt x="6323" y="2782"/>
                    <a:pt x="6319" y="2785"/>
                  </a:cubicBezTo>
                  <a:lnTo>
                    <a:pt x="6253" y="2833"/>
                  </a:lnTo>
                  <a:cubicBezTo>
                    <a:pt x="6245" y="2840"/>
                    <a:pt x="6242" y="2851"/>
                    <a:pt x="6247" y="2860"/>
                  </a:cubicBezTo>
                  <a:cubicBezTo>
                    <a:pt x="6251" y="2866"/>
                    <a:pt x="6258" y="2868"/>
                    <a:pt x="6264" y="2868"/>
                  </a:cubicBezTo>
                  <a:cubicBezTo>
                    <a:pt x="6269" y="2868"/>
                    <a:pt x="6271" y="2866"/>
                    <a:pt x="6275" y="2864"/>
                  </a:cubicBezTo>
                  <a:lnTo>
                    <a:pt x="6341" y="2818"/>
                  </a:lnTo>
                  <a:cubicBezTo>
                    <a:pt x="6350" y="2811"/>
                    <a:pt x="6352" y="2798"/>
                    <a:pt x="6346" y="2789"/>
                  </a:cubicBezTo>
                  <a:cubicBezTo>
                    <a:pt x="6342" y="2784"/>
                    <a:pt x="6336" y="2781"/>
                    <a:pt x="6330" y="2781"/>
                  </a:cubicBezTo>
                  <a:close/>
                  <a:moveTo>
                    <a:pt x="23754" y="2781"/>
                  </a:moveTo>
                  <a:cubicBezTo>
                    <a:pt x="23749" y="2781"/>
                    <a:pt x="23743" y="2784"/>
                    <a:pt x="23739" y="2789"/>
                  </a:cubicBezTo>
                  <a:cubicBezTo>
                    <a:pt x="23732" y="2798"/>
                    <a:pt x="23735" y="2811"/>
                    <a:pt x="23743" y="2818"/>
                  </a:cubicBezTo>
                  <a:lnTo>
                    <a:pt x="23809" y="2864"/>
                  </a:lnTo>
                  <a:cubicBezTo>
                    <a:pt x="23814" y="2866"/>
                    <a:pt x="23818" y="2868"/>
                    <a:pt x="23822" y="2868"/>
                  </a:cubicBezTo>
                  <a:cubicBezTo>
                    <a:pt x="23829" y="2868"/>
                    <a:pt x="23833" y="2864"/>
                    <a:pt x="23838" y="2860"/>
                  </a:cubicBezTo>
                  <a:cubicBezTo>
                    <a:pt x="23844" y="2851"/>
                    <a:pt x="23842" y="2840"/>
                    <a:pt x="23833" y="2833"/>
                  </a:cubicBezTo>
                  <a:lnTo>
                    <a:pt x="23765" y="2785"/>
                  </a:lnTo>
                  <a:cubicBezTo>
                    <a:pt x="23762" y="2782"/>
                    <a:pt x="23758" y="2781"/>
                    <a:pt x="23754" y="2781"/>
                  </a:cubicBezTo>
                  <a:close/>
                  <a:moveTo>
                    <a:pt x="6199" y="2887"/>
                  </a:moveTo>
                  <a:cubicBezTo>
                    <a:pt x="6195" y="2887"/>
                    <a:pt x="6191" y="2888"/>
                    <a:pt x="6188" y="2890"/>
                  </a:cubicBezTo>
                  <a:lnTo>
                    <a:pt x="6122" y="2939"/>
                  </a:lnTo>
                  <a:cubicBezTo>
                    <a:pt x="6113" y="2945"/>
                    <a:pt x="6111" y="2958"/>
                    <a:pt x="6117" y="2967"/>
                  </a:cubicBezTo>
                  <a:cubicBezTo>
                    <a:pt x="6119" y="2972"/>
                    <a:pt x="6126" y="2974"/>
                    <a:pt x="6133" y="2974"/>
                  </a:cubicBezTo>
                  <a:lnTo>
                    <a:pt x="6133" y="2965"/>
                  </a:lnTo>
                  <a:cubicBezTo>
                    <a:pt x="6135" y="2967"/>
                    <a:pt x="6139" y="2969"/>
                    <a:pt x="6146" y="2972"/>
                  </a:cubicBezTo>
                  <a:lnTo>
                    <a:pt x="6212" y="2923"/>
                  </a:lnTo>
                  <a:cubicBezTo>
                    <a:pt x="6218" y="2917"/>
                    <a:pt x="6221" y="2904"/>
                    <a:pt x="6216" y="2895"/>
                  </a:cubicBezTo>
                  <a:cubicBezTo>
                    <a:pt x="6212" y="2889"/>
                    <a:pt x="6206" y="2887"/>
                    <a:pt x="6199" y="2887"/>
                  </a:cubicBezTo>
                  <a:close/>
                  <a:moveTo>
                    <a:pt x="23888" y="2887"/>
                  </a:moveTo>
                  <a:cubicBezTo>
                    <a:pt x="23883" y="2887"/>
                    <a:pt x="23877" y="2889"/>
                    <a:pt x="23873" y="2895"/>
                  </a:cubicBezTo>
                  <a:cubicBezTo>
                    <a:pt x="23866" y="2904"/>
                    <a:pt x="23869" y="2917"/>
                    <a:pt x="23877" y="2923"/>
                  </a:cubicBezTo>
                  <a:lnTo>
                    <a:pt x="23943" y="2972"/>
                  </a:lnTo>
                  <a:cubicBezTo>
                    <a:pt x="23946" y="2974"/>
                    <a:pt x="23950" y="2974"/>
                    <a:pt x="23954" y="2974"/>
                  </a:cubicBezTo>
                  <a:lnTo>
                    <a:pt x="23954" y="2963"/>
                  </a:lnTo>
                  <a:cubicBezTo>
                    <a:pt x="23959" y="2967"/>
                    <a:pt x="23965" y="2967"/>
                    <a:pt x="23970" y="2967"/>
                  </a:cubicBezTo>
                  <a:cubicBezTo>
                    <a:pt x="23976" y="2958"/>
                    <a:pt x="23974" y="2945"/>
                    <a:pt x="23965" y="2939"/>
                  </a:cubicBezTo>
                  <a:lnTo>
                    <a:pt x="23899" y="2890"/>
                  </a:lnTo>
                  <a:cubicBezTo>
                    <a:pt x="23896" y="2888"/>
                    <a:pt x="23892" y="2887"/>
                    <a:pt x="23888" y="2887"/>
                  </a:cubicBezTo>
                  <a:close/>
                  <a:moveTo>
                    <a:pt x="6067" y="2982"/>
                  </a:moveTo>
                  <a:cubicBezTo>
                    <a:pt x="6063" y="2982"/>
                    <a:pt x="6059" y="2983"/>
                    <a:pt x="6056" y="2985"/>
                  </a:cubicBezTo>
                  <a:lnTo>
                    <a:pt x="5990" y="3035"/>
                  </a:lnTo>
                  <a:cubicBezTo>
                    <a:pt x="5974" y="3046"/>
                    <a:pt x="5981" y="3073"/>
                    <a:pt x="6003" y="3073"/>
                  </a:cubicBezTo>
                  <a:lnTo>
                    <a:pt x="6001" y="3062"/>
                  </a:lnTo>
                  <a:lnTo>
                    <a:pt x="6001" y="3062"/>
                  </a:lnTo>
                  <a:cubicBezTo>
                    <a:pt x="6005" y="3066"/>
                    <a:pt x="6010" y="3066"/>
                    <a:pt x="6014" y="3068"/>
                  </a:cubicBezTo>
                  <a:lnTo>
                    <a:pt x="6078" y="3018"/>
                  </a:lnTo>
                  <a:cubicBezTo>
                    <a:pt x="6086" y="3011"/>
                    <a:pt x="6089" y="2998"/>
                    <a:pt x="6082" y="2989"/>
                  </a:cubicBezTo>
                  <a:cubicBezTo>
                    <a:pt x="6078" y="2984"/>
                    <a:pt x="6073" y="2982"/>
                    <a:pt x="6067" y="2982"/>
                  </a:cubicBezTo>
                  <a:close/>
                  <a:moveTo>
                    <a:pt x="24020" y="2979"/>
                  </a:moveTo>
                  <a:cubicBezTo>
                    <a:pt x="24002" y="2979"/>
                    <a:pt x="23988" y="3006"/>
                    <a:pt x="24009" y="3018"/>
                  </a:cubicBezTo>
                  <a:lnTo>
                    <a:pt x="24075" y="3068"/>
                  </a:lnTo>
                  <a:cubicBezTo>
                    <a:pt x="24077" y="3071"/>
                    <a:pt x="24082" y="3073"/>
                    <a:pt x="24086" y="3073"/>
                  </a:cubicBezTo>
                  <a:lnTo>
                    <a:pt x="24086" y="3062"/>
                  </a:lnTo>
                  <a:cubicBezTo>
                    <a:pt x="24088" y="3063"/>
                    <a:pt x="24091" y="3063"/>
                    <a:pt x="24094" y="3063"/>
                  </a:cubicBezTo>
                  <a:cubicBezTo>
                    <a:pt x="24097" y="3063"/>
                    <a:pt x="24100" y="3063"/>
                    <a:pt x="24104" y="3062"/>
                  </a:cubicBezTo>
                  <a:cubicBezTo>
                    <a:pt x="24108" y="3053"/>
                    <a:pt x="24106" y="3042"/>
                    <a:pt x="24099" y="3035"/>
                  </a:cubicBezTo>
                  <a:lnTo>
                    <a:pt x="24033" y="2985"/>
                  </a:lnTo>
                  <a:cubicBezTo>
                    <a:pt x="24029" y="2981"/>
                    <a:pt x="24024" y="2979"/>
                    <a:pt x="24020" y="2979"/>
                  </a:cubicBezTo>
                  <a:close/>
                  <a:moveTo>
                    <a:pt x="5938" y="3081"/>
                  </a:moveTo>
                  <a:cubicBezTo>
                    <a:pt x="5933" y="3081"/>
                    <a:pt x="5928" y="3083"/>
                    <a:pt x="5924" y="3086"/>
                  </a:cubicBezTo>
                  <a:lnTo>
                    <a:pt x="5858" y="3134"/>
                  </a:lnTo>
                  <a:cubicBezTo>
                    <a:pt x="5851" y="3141"/>
                    <a:pt x="5849" y="3154"/>
                    <a:pt x="5856" y="3163"/>
                  </a:cubicBezTo>
                  <a:cubicBezTo>
                    <a:pt x="5858" y="3167"/>
                    <a:pt x="5864" y="3169"/>
                    <a:pt x="5871" y="3169"/>
                  </a:cubicBezTo>
                  <a:lnTo>
                    <a:pt x="5871" y="3163"/>
                  </a:lnTo>
                  <a:cubicBezTo>
                    <a:pt x="5875" y="3165"/>
                    <a:pt x="5880" y="3165"/>
                    <a:pt x="5884" y="3165"/>
                  </a:cubicBezTo>
                  <a:lnTo>
                    <a:pt x="5948" y="3117"/>
                  </a:lnTo>
                  <a:cubicBezTo>
                    <a:pt x="5957" y="3110"/>
                    <a:pt x="5959" y="3097"/>
                    <a:pt x="5952" y="3088"/>
                  </a:cubicBezTo>
                  <a:cubicBezTo>
                    <a:pt x="5949" y="3083"/>
                    <a:pt x="5943" y="3081"/>
                    <a:pt x="5938" y="3081"/>
                  </a:cubicBezTo>
                  <a:close/>
                  <a:moveTo>
                    <a:pt x="24151" y="3080"/>
                  </a:moveTo>
                  <a:cubicBezTo>
                    <a:pt x="24145" y="3080"/>
                    <a:pt x="24139" y="3083"/>
                    <a:pt x="24135" y="3088"/>
                  </a:cubicBezTo>
                  <a:cubicBezTo>
                    <a:pt x="24128" y="3097"/>
                    <a:pt x="24130" y="3110"/>
                    <a:pt x="24139" y="3117"/>
                  </a:cubicBezTo>
                  <a:lnTo>
                    <a:pt x="24203" y="3165"/>
                  </a:lnTo>
                  <a:cubicBezTo>
                    <a:pt x="24207" y="3169"/>
                    <a:pt x="24211" y="3169"/>
                    <a:pt x="24216" y="3169"/>
                  </a:cubicBezTo>
                  <a:lnTo>
                    <a:pt x="24216" y="3172"/>
                  </a:lnTo>
                  <a:cubicBezTo>
                    <a:pt x="24236" y="3172"/>
                    <a:pt x="24244" y="3147"/>
                    <a:pt x="24229" y="3134"/>
                  </a:cubicBezTo>
                  <a:lnTo>
                    <a:pt x="24163" y="3084"/>
                  </a:lnTo>
                  <a:cubicBezTo>
                    <a:pt x="24160" y="3081"/>
                    <a:pt x="24156" y="3080"/>
                    <a:pt x="24151" y="3080"/>
                  </a:cubicBezTo>
                  <a:close/>
                  <a:moveTo>
                    <a:pt x="5807" y="3180"/>
                  </a:moveTo>
                  <a:cubicBezTo>
                    <a:pt x="5803" y="3180"/>
                    <a:pt x="5799" y="3181"/>
                    <a:pt x="5794" y="3185"/>
                  </a:cubicBezTo>
                  <a:lnTo>
                    <a:pt x="5730" y="3235"/>
                  </a:lnTo>
                  <a:cubicBezTo>
                    <a:pt x="5722" y="3242"/>
                    <a:pt x="5719" y="3253"/>
                    <a:pt x="5726" y="3262"/>
                  </a:cubicBezTo>
                  <a:cubicBezTo>
                    <a:pt x="5730" y="3268"/>
                    <a:pt x="5735" y="3271"/>
                    <a:pt x="5741" y="3271"/>
                  </a:cubicBezTo>
                  <a:lnTo>
                    <a:pt x="5741" y="3262"/>
                  </a:lnTo>
                  <a:cubicBezTo>
                    <a:pt x="5746" y="3266"/>
                    <a:pt x="5750" y="3266"/>
                    <a:pt x="5755" y="3268"/>
                  </a:cubicBezTo>
                  <a:lnTo>
                    <a:pt x="5818" y="3218"/>
                  </a:lnTo>
                  <a:cubicBezTo>
                    <a:pt x="5836" y="3204"/>
                    <a:pt x="5824" y="3180"/>
                    <a:pt x="5807" y="3180"/>
                  </a:cubicBezTo>
                  <a:close/>
                  <a:moveTo>
                    <a:pt x="24280" y="3178"/>
                  </a:moveTo>
                  <a:cubicBezTo>
                    <a:pt x="24263" y="3178"/>
                    <a:pt x="24251" y="3201"/>
                    <a:pt x="24269" y="3216"/>
                  </a:cubicBezTo>
                  <a:lnTo>
                    <a:pt x="24332" y="3266"/>
                  </a:lnTo>
                  <a:cubicBezTo>
                    <a:pt x="24337" y="3268"/>
                    <a:pt x="24341" y="3271"/>
                    <a:pt x="24346" y="3271"/>
                  </a:cubicBezTo>
                  <a:cubicBezTo>
                    <a:pt x="24363" y="3271"/>
                    <a:pt x="24372" y="3246"/>
                    <a:pt x="24359" y="3233"/>
                  </a:cubicBezTo>
                  <a:lnTo>
                    <a:pt x="24293" y="3183"/>
                  </a:lnTo>
                  <a:cubicBezTo>
                    <a:pt x="24289" y="3180"/>
                    <a:pt x="24284" y="3178"/>
                    <a:pt x="24280" y="3178"/>
                  </a:cubicBezTo>
                  <a:close/>
                  <a:moveTo>
                    <a:pt x="5678" y="3281"/>
                  </a:moveTo>
                  <a:cubicBezTo>
                    <a:pt x="5673" y="3281"/>
                    <a:pt x="5669" y="3282"/>
                    <a:pt x="5664" y="3286"/>
                  </a:cubicBezTo>
                  <a:cubicBezTo>
                    <a:pt x="5645" y="3304"/>
                    <a:pt x="5623" y="3319"/>
                    <a:pt x="5601" y="3336"/>
                  </a:cubicBezTo>
                  <a:cubicBezTo>
                    <a:pt x="5594" y="3343"/>
                    <a:pt x="5592" y="3356"/>
                    <a:pt x="5599" y="3365"/>
                  </a:cubicBezTo>
                  <a:cubicBezTo>
                    <a:pt x="5603" y="3369"/>
                    <a:pt x="5607" y="3372"/>
                    <a:pt x="5614" y="3372"/>
                  </a:cubicBezTo>
                  <a:lnTo>
                    <a:pt x="5614" y="3365"/>
                  </a:lnTo>
                  <a:cubicBezTo>
                    <a:pt x="5618" y="3367"/>
                    <a:pt x="5623" y="3369"/>
                    <a:pt x="5627" y="3369"/>
                  </a:cubicBezTo>
                  <a:lnTo>
                    <a:pt x="5691" y="3317"/>
                  </a:lnTo>
                  <a:cubicBezTo>
                    <a:pt x="5708" y="3304"/>
                    <a:pt x="5695" y="3281"/>
                    <a:pt x="5678" y="3281"/>
                  </a:cubicBezTo>
                  <a:close/>
                  <a:moveTo>
                    <a:pt x="24409" y="3282"/>
                  </a:moveTo>
                  <a:cubicBezTo>
                    <a:pt x="24403" y="3282"/>
                    <a:pt x="24398" y="3284"/>
                    <a:pt x="24394" y="3288"/>
                  </a:cubicBezTo>
                  <a:cubicBezTo>
                    <a:pt x="24387" y="3297"/>
                    <a:pt x="24389" y="3310"/>
                    <a:pt x="24396" y="3317"/>
                  </a:cubicBezTo>
                  <a:lnTo>
                    <a:pt x="24460" y="3367"/>
                  </a:lnTo>
                  <a:cubicBezTo>
                    <a:pt x="24464" y="3372"/>
                    <a:pt x="24469" y="3372"/>
                    <a:pt x="24473" y="3372"/>
                  </a:cubicBezTo>
                  <a:lnTo>
                    <a:pt x="24471" y="3374"/>
                  </a:lnTo>
                  <a:cubicBezTo>
                    <a:pt x="24491" y="3374"/>
                    <a:pt x="24499" y="3350"/>
                    <a:pt x="24484" y="3336"/>
                  </a:cubicBezTo>
                  <a:cubicBezTo>
                    <a:pt x="24464" y="3321"/>
                    <a:pt x="24442" y="3304"/>
                    <a:pt x="24420" y="3286"/>
                  </a:cubicBezTo>
                  <a:cubicBezTo>
                    <a:pt x="24417" y="3283"/>
                    <a:pt x="24413" y="3282"/>
                    <a:pt x="24409" y="3282"/>
                  </a:cubicBezTo>
                  <a:close/>
                  <a:moveTo>
                    <a:pt x="5551" y="3384"/>
                  </a:moveTo>
                  <a:cubicBezTo>
                    <a:pt x="5546" y="3384"/>
                    <a:pt x="5542" y="3386"/>
                    <a:pt x="5537" y="3389"/>
                  </a:cubicBezTo>
                  <a:lnTo>
                    <a:pt x="5475" y="3440"/>
                  </a:lnTo>
                  <a:cubicBezTo>
                    <a:pt x="5467" y="3449"/>
                    <a:pt x="5464" y="3460"/>
                    <a:pt x="5471" y="3468"/>
                  </a:cubicBezTo>
                  <a:cubicBezTo>
                    <a:pt x="5475" y="3473"/>
                    <a:pt x="5482" y="3475"/>
                    <a:pt x="5489" y="3475"/>
                  </a:cubicBezTo>
                  <a:lnTo>
                    <a:pt x="5489" y="3468"/>
                  </a:lnTo>
                  <a:cubicBezTo>
                    <a:pt x="5491" y="3471"/>
                    <a:pt x="5495" y="3473"/>
                    <a:pt x="5500" y="3473"/>
                  </a:cubicBezTo>
                  <a:lnTo>
                    <a:pt x="5563" y="3420"/>
                  </a:lnTo>
                  <a:cubicBezTo>
                    <a:pt x="5581" y="3406"/>
                    <a:pt x="5568" y="3384"/>
                    <a:pt x="5551" y="3384"/>
                  </a:cubicBezTo>
                  <a:close/>
                  <a:moveTo>
                    <a:pt x="24537" y="3382"/>
                  </a:moveTo>
                  <a:cubicBezTo>
                    <a:pt x="24520" y="3382"/>
                    <a:pt x="24508" y="3406"/>
                    <a:pt x="24524" y="3420"/>
                  </a:cubicBezTo>
                  <a:lnTo>
                    <a:pt x="24587" y="3471"/>
                  </a:lnTo>
                  <a:cubicBezTo>
                    <a:pt x="24592" y="3475"/>
                    <a:pt x="24596" y="3475"/>
                    <a:pt x="24600" y="3475"/>
                  </a:cubicBezTo>
                  <a:lnTo>
                    <a:pt x="24600" y="3468"/>
                  </a:lnTo>
                  <a:cubicBezTo>
                    <a:pt x="24602" y="3469"/>
                    <a:pt x="24603" y="3469"/>
                    <a:pt x="24605" y="3469"/>
                  </a:cubicBezTo>
                  <a:cubicBezTo>
                    <a:pt x="24609" y="3469"/>
                    <a:pt x="24613" y="3468"/>
                    <a:pt x="24616" y="3466"/>
                  </a:cubicBezTo>
                  <a:cubicBezTo>
                    <a:pt x="24622" y="3457"/>
                    <a:pt x="24620" y="3446"/>
                    <a:pt x="24614" y="3440"/>
                  </a:cubicBezTo>
                  <a:lnTo>
                    <a:pt x="24550" y="3387"/>
                  </a:lnTo>
                  <a:cubicBezTo>
                    <a:pt x="24546" y="3384"/>
                    <a:pt x="24541" y="3382"/>
                    <a:pt x="24537" y="3382"/>
                  </a:cubicBezTo>
                  <a:close/>
                  <a:moveTo>
                    <a:pt x="5425" y="3487"/>
                  </a:moveTo>
                  <a:cubicBezTo>
                    <a:pt x="5420" y="3487"/>
                    <a:pt x="5416" y="3489"/>
                    <a:pt x="5412" y="3493"/>
                  </a:cubicBezTo>
                  <a:lnTo>
                    <a:pt x="5348" y="3545"/>
                  </a:lnTo>
                  <a:cubicBezTo>
                    <a:pt x="5339" y="3552"/>
                    <a:pt x="5339" y="3565"/>
                    <a:pt x="5346" y="3574"/>
                  </a:cubicBezTo>
                  <a:cubicBezTo>
                    <a:pt x="5350" y="3578"/>
                    <a:pt x="5357" y="3580"/>
                    <a:pt x="5361" y="3580"/>
                  </a:cubicBezTo>
                  <a:lnTo>
                    <a:pt x="5363" y="3574"/>
                  </a:lnTo>
                  <a:cubicBezTo>
                    <a:pt x="5365" y="3574"/>
                    <a:pt x="5367" y="3575"/>
                    <a:pt x="5370" y="3575"/>
                  </a:cubicBezTo>
                  <a:cubicBezTo>
                    <a:pt x="5371" y="3575"/>
                    <a:pt x="5373" y="3575"/>
                    <a:pt x="5374" y="3574"/>
                  </a:cubicBezTo>
                  <a:lnTo>
                    <a:pt x="5438" y="3521"/>
                  </a:lnTo>
                  <a:cubicBezTo>
                    <a:pt x="5445" y="3515"/>
                    <a:pt x="5447" y="3501"/>
                    <a:pt x="5440" y="3495"/>
                  </a:cubicBezTo>
                  <a:cubicBezTo>
                    <a:pt x="5437" y="3490"/>
                    <a:pt x="5431" y="3487"/>
                    <a:pt x="5425" y="3487"/>
                  </a:cubicBezTo>
                  <a:close/>
                  <a:moveTo>
                    <a:pt x="24663" y="3489"/>
                  </a:moveTo>
                  <a:cubicBezTo>
                    <a:pt x="24658" y="3489"/>
                    <a:pt x="24652" y="3491"/>
                    <a:pt x="24647" y="3495"/>
                  </a:cubicBezTo>
                  <a:cubicBezTo>
                    <a:pt x="24640" y="3504"/>
                    <a:pt x="24642" y="3517"/>
                    <a:pt x="24651" y="3523"/>
                  </a:cubicBezTo>
                  <a:lnTo>
                    <a:pt x="24713" y="3576"/>
                  </a:lnTo>
                  <a:cubicBezTo>
                    <a:pt x="24717" y="3578"/>
                    <a:pt x="24721" y="3580"/>
                    <a:pt x="24726" y="3580"/>
                  </a:cubicBezTo>
                  <a:lnTo>
                    <a:pt x="24726" y="3574"/>
                  </a:lnTo>
                  <a:cubicBezTo>
                    <a:pt x="24729" y="3574"/>
                    <a:pt x="24732" y="3575"/>
                    <a:pt x="24735" y="3575"/>
                  </a:cubicBezTo>
                  <a:cubicBezTo>
                    <a:pt x="24737" y="3575"/>
                    <a:pt x="24739" y="3575"/>
                    <a:pt x="24741" y="3574"/>
                  </a:cubicBezTo>
                  <a:cubicBezTo>
                    <a:pt x="24748" y="3565"/>
                    <a:pt x="24746" y="3552"/>
                    <a:pt x="24737" y="3545"/>
                  </a:cubicBezTo>
                  <a:lnTo>
                    <a:pt x="24675" y="3493"/>
                  </a:lnTo>
                  <a:cubicBezTo>
                    <a:pt x="24672" y="3490"/>
                    <a:pt x="24667" y="3489"/>
                    <a:pt x="24663" y="3489"/>
                  </a:cubicBezTo>
                  <a:close/>
                  <a:moveTo>
                    <a:pt x="5300" y="3593"/>
                  </a:moveTo>
                  <a:cubicBezTo>
                    <a:pt x="5296" y="3593"/>
                    <a:pt x="5291" y="3595"/>
                    <a:pt x="5286" y="3598"/>
                  </a:cubicBezTo>
                  <a:lnTo>
                    <a:pt x="5225" y="3653"/>
                  </a:lnTo>
                  <a:cubicBezTo>
                    <a:pt x="5216" y="3660"/>
                    <a:pt x="5216" y="3671"/>
                    <a:pt x="5223" y="3679"/>
                  </a:cubicBezTo>
                  <a:cubicBezTo>
                    <a:pt x="5225" y="3684"/>
                    <a:pt x="5232" y="3686"/>
                    <a:pt x="5238" y="3686"/>
                  </a:cubicBezTo>
                  <a:lnTo>
                    <a:pt x="5238" y="3679"/>
                  </a:lnTo>
                  <a:cubicBezTo>
                    <a:pt x="5243" y="3682"/>
                    <a:pt x="5247" y="3684"/>
                    <a:pt x="5251" y="3684"/>
                  </a:cubicBezTo>
                  <a:cubicBezTo>
                    <a:pt x="5271" y="3666"/>
                    <a:pt x="5293" y="3646"/>
                    <a:pt x="5313" y="3629"/>
                  </a:cubicBezTo>
                  <a:cubicBezTo>
                    <a:pt x="5322" y="3622"/>
                    <a:pt x="5322" y="3609"/>
                    <a:pt x="5315" y="3600"/>
                  </a:cubicBezTo>
                  <a:cubicBezTo>
                    <a:pt x="5311" y="3596"/>
                    <a:pt x="5306" y="3593"/>
                    <a:pt x="5300" y="3593"/>
                  </a:cubicBezTo>
                  <a:close/>
                  <a:moveTo>
                    <a:pt x="24788" y="3592"/>
                  </a:moveTo>
                  <a:cubicBezTo>
                    <a:pt x="24771" y="3592"/>
                    <a:pt x="24759" y="3614"/>
                    <a:pt x="24774" y="3629"/>
                  </a:cubicBezTo>
                  <a:lnTo>
                    <a:pt x="24838" y="3682"/>
                  </a:lnTo>
                  <a:cubicBezTo>
                    <a:pt x="24840" y="3684"/>
                    <a:pt x="24847" y="3686"/>
                    <a:pt x="24851" y="3686"/>
                  </a:cubicBezTo>
                  <a:lnTo>
                    <a:pt x="24851" y="3679"/>
                  </a:lnTo>
                  <a:cubicBezTo>
                    <a:pt x="24853" y="3680"/>
                    <a:pt x="24856" y="3681"/>
                    <a:pt x="24859" y="3681"/>
                  </a:cubicBezTo>
                  <a:cubicBezTo>
                    <a:pt x="24861" y="3681"/>
                    <a:pt x="24864" y="3680"/>
                    <a:pt x="24866" y="3679"/>
                  </a:cubicBezTo>
                  <a:cubicBezTo>
                    <a:pt x="24873" y="3671"/>
                    <a:pt x="24873" y="3657"/>
                    <a:pt x="24864" y="3651"/>
                  </a:cubicBezTo>
                  <a:lnTo>
                    <a:pt x="24803" y="3598"/>
                  </a:lnTo>
                  <a:cubicBezTo>
                    <a:pt x="24798" y="3594"/>
                    <a:pt x="24792" y="3592"/>
                    <a:pt x="24788" y="3592"/>
                  </a:cubicBezTo>
                  <a:close/>
                  <a:moveTo>
                    <a:pt x="5176" y="3698"/>
                  </a:moveTo>
                  <a:cubicBezTo>
                    <a:pt x="5172" y="3698"/>
                    <a:pt x="5168" y="3700"/>
                    <a:pt x="5163" y="3704"/>
                  </a:cubicBezTo>
                  <a:lnTo>
                    <a:pt x="5102" y="3758"/>
                  </a:lnTo>
                  <a:cubicBezTo>
                    <a:pt x="5093" y="3765"/>
                    <a:pt x="5091" y="3778"/>
                    <a:pt x="5100" y="3787"/>
                  </a:cubicBezTo>
                  <a:cubicBezTo>
                    <a:pt x="5102" y="3791"/>
                    <a:pt x="5108" y="3794"/>
                    <a:pt x="5115" y="3794"/>
                  </a:cubicBezTo>
                  <a:lnTo>
                    <a:pt x="5115" y="3787"/>
                  </a:lnTo>
                  <a:cubicBezTo>
                    <a:pt x="5119" y="3789"/>
                    <a:pt x="5124" y="3789"/>
                    <a:pt x="5128" y="3789"/>
                  </a:cubicBezTo>
                  <a:lnTo>
                    <a:pt x="5190" y="3734"/>
                  </a:lnTo>
                  <a:cubicBezTo>
                    <a:pt x="5205" y="3720"/>
                    <a:pt x="5192" y="3698"/>
                    <a:pt x="5176" y="3698"/>
                  </a:cubicBezTo>
                  <a:close/>
                  <a:moveTo>
                    <a:pt x="24913" y="3698"/>
                  </a:moveTo>
                  <a:cubicBezTo>
                    <a:pt x="24896" y="3698"/>
                    <a:pt x="24882" y="3720"/>
                    <a:pt x="24899" y="3734"/>
                  </a:cubicBezTo>
                  <a:lnTo>
                    <a:pt x="24961" y="3789"/>
                  </a:lnTo>
                  <a:cubicBezTo>
                    <a:pt x="24963" y="3791"/>
                    <a:pt x="24970" y="3794"/>
                    <a:pt x="24974" y="3794"/>
                  </a:cubicBezTo>
                  <a:lnTo>
                    <a:pt x="24974" y="3787"/>
                  </a:lnTo>
                  <a:cubicBezTo>
                    <a:pt x="24976" y="3788"/>
                    <a:pt x="24978" y="3788"/>
                    <a:pt x="24980" y="3788"/>
                  </a:cubicBezTo>
                  <a:cubicBezTo>
                    <a:pt x="24984" y="3788"/>
                    <a:pt x="24987" y="3787"/>
                    <a:pt x="24989" y="3785"/>
                  </a:cubicBezTo>
                  <a:cubicBezTo>
                    <a:pt x="24996" y="3778"/>
                    <a:pt x="24996" y="3765"/>
                    <a:pt x="24987" y="3758"/>
                  </a:cubicBezTo>
                  <a:lnTo>
                    <a:pt x="24926" y="3704"/>
                  </a:lnTo>
                  <a:cubicBezTo>
                    <a:pt x="24922" y="3700"/>
                    <a:pt x="24917" y="3698"/>
                    <a:pt x="24913" y="3698"/>
                  </a:cubicBezTo>
                  <a:close/>
                  <a:moveTo>
                    <a:pt x="5053" y="3808"/>
                  </a:moveTo>
                  <a:cubicBezTo>
                    <a:pt x="5049" y="3808"/>
                    <a:pt x="5044" y="3810"/>
                    <a:pt x="5040" y="3813"/>
                  </a:cubicBezTo>
                  <a:lnTo>
                    <a:pt x="4979" y="3868"/>
                  </a:lnTo>
                  <a:cubicBezTo>
                    <a:pt x="4970" y="3875"/>
                    <a:pt x="4970" y="3888"/>
                    <a:pt x="4977" y="3897"/>
                  </a:cubicBezTo>
                  <a:cubicBezTo>
                    <a:pt x="4981" y="3901"/>
                    <a:pt x="4985" y="3904"/>
                    <a:pt x="4992" y="3904"/>
                  </a:cubicBezTo>
                  <a:lnTo>
                    <a:pt x="4992" y="3895"/>
                  </a:lnTo>
                  <a:cubicBezTo>
                    <a:pt x="4996" y="3899"/>
                    <a:pt x="5001" y="3899"/>
                    <a:pt x="5005" y="3899"/>
                  </a:cubicBezTo>
                  <a:lnTo>
                    <a:pt x="5067" y="3844"/>
                  </a:lnTo>
                  <a:cubicBezTo>
                    <a:pt x="5082" y="3830"/>
                    <a:pt x="5069" y="3808"/>
                    <a:pt x="5053" y="3808"/>
                  </a:cubicBezTo>
                  <a:close/>
                  <a:moveTo>
                    <a:pt x="25035" y="3808"/>
                  </a:moveTo>
                  <a:cubicBezTo>
                    <a:pt x="25019" y="3808"/>
                    <a:pt x="25005" y="3829"/>
                    <a:pt x="25022" y="3844"/>
                  </a:cubicBezTo>
                  <a:cubicBezTo>
                    <a:pt x="25042" y="3862"/>
                    <a:pt x="25062" y="3879"/>
                    <a:pt x="25082" y="3899"/>
                  </a:cubicBezTo>
                  <a:cubicBezTo>
                    <a:pt x="25086" y="3901"/>
                    <a:pt x="25091" y="3904"/>
                    <a:pt x="25097" y="3904"/>
                  </a:cubicBezTo>
                  <a:lnTo>
                    <a:pt x="25097" y="3897"/>
                  </a:lnTo>
                  <a:cubicBezTo>
                    <a:pt x="25099" y="3898"/>
                    <a:pt x="25102" y="3899"/>
                    <a:pt x="25104" y="3899"/>
                  </a:cubicBezTo>
                  <a:cubicBezTo>
                    <a:pt x="25107" y="3899"/>
                    <a:pt x="25109" y="3898"/>
                    <a:pt x="25113" y="3897"/>
                  </a:cubicBezTo>
                  <a:cubicBezTo>
                    <a:pt x="25119" y="3888"/>
                    <a:pt x="25119" y="3875"/>
                    <a:pt x="25110" y="3868"/>
                  </a:cubicBezTo>
                  <a:lnTo>
                    <a:pt x="25049" y="3813"/>
                  </a:lnTo>
                  <a:cubicBezTo>
                    <a:pt x="25044" y="3810"/>
                    <a:pt x="25040" y="3808"/>
                    <a:pt x="25035" y="3808"/>
                  </a:cubicBezTo>
                  <a:close/>
                  <a:moveTo>
                    <a:pt x="4931" y="3918"/>
                  </a:moveTo>
                  <a:cubicBezTo>
                    <a:pt x="4926" y="3918"/>
                    <a:pt x="4922" y="3919"/>
                    <a:pt x="4917" y="3923"/>
                  </a:cubicBezTo>
                  <a:lnTo>
                    <a:pt x="4856" y="3978"/>
                  </a:lnTo>
                  <a:cubicBezTo>
                    <a:pt x="4847" y="3985"/>
                    <a:pt x="4847" y="3998"/>
                    <a:pt x="4856" y="4007"/>
                  </a:cubicBezTo>
                  <a:cubicBezTo>
                    <a:pt x="4860" y="4011"/>
                    <a:pt x="4864" y="4013"/>
                    <a:pt x="4871" y="4013"/>
                  </a:cubicBezTo>
                  <a:lnTo>
                    <a:pt x="4871" y="4007"/>
                  </a:lnTo>
                  <a:cubicBezTo>
                    <a:pt x="4875" y="4007"/>
                    <a:pt x="4880" y="4009"/>
                    <a:pt x="4884" y="4009"/>
                  </a:cubicBezTo>
                  <a:lnTo>
                    <a:pt x="4944" y="3954"/>
                  </a:lnTo>
                  <a:cubicBezTo>
                    <a:pt x="4959" y="3939"/>
                    <a:pt x="4946" y="3918"/>
                    <a:pt x="4931" y="3918"/>
                  </a:cubicBezTo>
                  <a:close/>
                  <a:moveTo>
                    <a:pt x="25155" y="3916"/>
                  </a:moveTo>
                  <a:cubicBezTo>
                    <a:pt x="25139" y="3916"/>
                    <a:pt x="25125" y="3940"/>
                    <a:pt x="25143" y="3954"/>
                  </a:cubicBezTo>
                  <a:cubicBezTo>
                    <a:pt x="25163" y="3972"/>
                    <a:pt x="25183" y="3989"/>
                    <a:pt x="25203" y="4009"/>
                  </a:cubicBezTo>
                  <a:cubicBezTo>
                    <a:pt x="25207" y="4011"/>
                    <a:pt x="25211" y="4013"/>
                    <a:pt x="25218" y="4013"/>
                  </a:cubicBezTo>
                  <a:lnTo>
                    <a:pt x="25218" y="4007"/>
                  </a:lnTo>
                  <a:cubicBezTo>
                    <a:pt x="25221" y="4007"/>
                    <a:pt x="25224" y="4008"/>
                    <a:pt x="25227" y="4008"/>
                  </a:cubicBezTo>
                  <a:cubicBezTo>
                    <a:pt x="25228" y="4008"/>
                    <a:pt x="25230" y="4008"/>
                    <a:pt x="25231" y="4007"/>
                  </a:cubicBezTo>
                  <a:cubicBezTo>
                    <a:pt x="25240" y="3998"/>
                    <a:pt x="25240" y="3985"/>
                    <a:pt x="25231" y="3978"/>
                  </a:cubicBezTo>
                  <a:lnTo>
                    <a:pt x="25170" y="3923"/>
                  </a:lnTo>
                  <a:cubicBezTo>
                    <a:pt x="25165" y="3918"/>
                    <a:pt x="25160" y="3916"/>
                    <a:pt x="25155" y="3916"/>
                  </a:cubicBezTo>
                  <a:close/>
                  <a:moveTo>
                    <a:pt x="4810" y="4029"/>
                  </a:moveTo>
                  <a:cubicBezTo>
                    <a:pt x="4805" y="4029"/>
                    <a:pt x="4800" y="4031"/>
                    <a:pt x="4796" y="4035"/>
                  </a:cubicBezTo>
                  <a:lnTo>
                    <a:pt x="4735" y="4090"/>
                  </a:lnTo>
                  <a:cubicBezTo>
                    <a:pt x="4728" y="4097"/>
                    <a:pt x="4728" y="4110"/>
                    <a:pt x="4735" y="4117"/>
                  </a:cubicBezTo>
                  <a:cubicBezTo>
                    <a:pt x="4739" y="4121"/>
                    <a:pt x="4746" y="4123"/>
                    <a:pt x="4750" y="4123"/>
                  </a:cubicBezTo>
                  <a:lnTo>
                    <a:pt x="4750" y="4117"/>
                  </a:lnTo>
                  <a:cubicBezTo>
                    <a:pt x="4753" y="4118"/>
                    <a:pt x="4756" y="4120"/>
                    <a:pt x="4760" y="4120"/>
                  </a:cubicBezTo>
                  <a:cubicBezTo>
                    <a:pt x="4762" y="4120"/>
                    <a:pt x="4764" y="4120"/>
                    <a:pt x="4766" y="4119"/>
                  </a:cubicBezTo>
                  <a:lnTo>
                    <a:pt x="4825" y="4064"/>
                  </a:lnTo>
                  <a:cubicBezTo>
                    <a:pt x="4832" y="4055"/>
                    <a:pt x="4832" y="4042"/>
                    <a:pt x="4825" y="4035"/>
                  </a:cubicBezTo>
                  <a:cubicBezTo>
                    <a:pt x="4821" y="4031"/>
                    <a:pt x="4815" y="4029"/>
                    <a:pt x="4810" y="4029"/>
                  </a:cubicBezTo>
                  <a:close/>
                  <a:moveTo>
                    <a:pt x="25277" y="4029"/>
                  </a:moveTo>
                  <a:cubicBezTo>
                    <a:pt x="25272" y="4029"/>
                    <a:pt x="25266" y="4031"/>
                    <a:pt x="25262" y="4035"/>
                  </a:cubicBezTo>
                  <a:cubicBezTo>
                    <a:pt x="25255" y="4044"/>
                    <a:pt x="25255" y="4055"/>
                    <a:pt x="25262" y="4064"/>
                  </a:cubicBezTo>
                  <a:lnTo>
                    <a:pt x="25324" y="4119"/>
                  </a:lnTo>
                  <a:cubicBezTo>
                    <a:pt x="25326" y="4121"/>
                    <a:pt x="25330" y="4123"/>
                    <a:pt x="25337" y="4123"/>
                  </a:cubicBezTo>
                  <a:lnTo>
                    <a:pt x="25337" y="4119"/>
                  </a:lnTo>
                  <a:lnTo>
                    <a:pt x="25352" y="4119"/>
                  </a:lnTo>
                  <a:cubicBezTo>
                    <a:pt x="25359" y="4110"/>
                    <a:pt x="25359" y="4099"/>
                    <a:pt x="25352" y="4090"/>
                  </a:cubicBezTo>
                  <a:lnTo>
                    <a:pt x="25293" y="4035"/>
                  </a:lnTo>
                  <a:cubicBezTo>
                    <a:pt x="25288" y="4031"/>
                    <a:pt x="25283" y="4029"/>
                    <a:pt x="25277" y="4029"/>
                  </a:cubicBezTo>
                  <a:close/>
                  <a:moveTo>
                    <a:pt x="4691" y="4139"/>
                  </a:moveTo>
                  <a:cubicBezTo>
                    <a:pt x="4686" y="4139"/>
                    <a:pt x="4681" y="4141"/>
                    <a:pt x="4678" y="4145"/>
                  </a:cubicBezTo>
                  <a:lnTo>
                    <a:pt x="4618" y="4202"/>
                  </a:lnTo>
                  <a:cubicBezTo>
                    <a:pt x="4610" y="4209"/>
                    <a:pt x="4610" y="4222"/>
                    <a:pt x="4618" y="4229"/>
                  </a:cubicBezTo>
                  <a:cubicBezTo>
                    <a:pt x="4621" y="4233"/>
                    <a:pt x="4627" y="4235"/>
                    <a:pt x="4632" y="4235"/>
                  </a:cubicBezTo>
                  <a:lnTo>
                    <a:pt x="4634" y="4231"/>
                  </a:lnTo>
                  <a:cubicBezTo>
                    <a:pt x="4638" y="4231"/>
                    <a:pt x="4643" y="4231"/>
                    <a:pt x="4647" y="4229"/>
                  </a:cubicBezTo>
                  <a:lnTo>
                    <a:pt x="4706" y="4174"/>
                  </a:lnTo>
                  <a:cubicBezTo>
                    <a:pt x="4713" y="4167"/>
                    <a:pt x="4713" y="4154"/>
                    <a:pt x="4706" y="4145"/>
                  </a:cubicBezTo>
                  <a:cubicBezTo>
                    <a:pt x="4702" y="4141"/>
                    <a:pt x="4696" y="4139"/>
                    <a:pt x="4691" y="4139"/>
                  </a:cubicBezTo>
                  <a:close/>
                  <a:moveTo>
                    <a:pt x="25396" y="4136"/>
                  </a:moveTo>
                  <a:cubicBezTo>
                    <a:pt x="25378" y="4136"/>
                    <a:pt x="25364" y="4160"/>
                    <a:pt x="25383" y="4174"/>
                  </a:cubicBezTo>
                  <a:lnTo>
                    <a:pt x="25442" y="4231"/>
                  </a:lnTo>
                  <a:cubicBezTo>
                    <a:pt x="25447" y="4233"/>
                    <a:pt x="25451" y="4235"/>
                    <a:pt x="25455" y="4235"/>
                  </a:cubicBezTo>
                  <a:lnTo>
                    <a:pt x="25455" y="4231"/>
                  </a:lnTo>
                  <a:cubicBezTo>
                    <a:pt x="25460" y="4231"/>
                    <a:pt x="25466" y="4231"/>
                    <a:pt x="25471" y="4229"/>
                  </a:cubicBezTo>
                  <a:cubicBezTo>
                    <a:pt x="25477" y="4222"/>
                    <a:pt x="25477" y="4209"/>
                    <a:pt x="25471" y="4200"/>
                  </a:cubicBezTo>
                  <a:lnTo>
                    <a:pt x="25411" y="4143"/>
                  </a:lnTo>
                  <a:cubicBezTo>
                    <a:pt x="25407" y="4138"/>
                    <a:pt x="25401" y="4136"/>
                    <a:pt x="25396" y="4136"/>
                  </a:cubicBezTo>
                  <a:close/>
                  <a:moveTo>
                    <a:pt x="4574" y="4251"/>
                  </a:moveTo>
                  <a:cubicBezTo>
                    <a:pt x="4569" y="4251"/>
                    <a:pt x="4563" y="4253"/>
                    <a:pt x="4559" y="4257"/>
                  </a:cubicBezTo>
                  <a:lnTo>
                    <a:pt x="4502" y="4315"/>
                  </a:lnTo>
                  <a:cubicBezTo>
                    <a:pt x="4489" y="4328"/>
                    <a:pt x="4497" y="4350"/>
                    <a:pt x="4515" y="4350"/>
                  </a:cubicBezTo>
                  <a:lnTo>
                    <a:pt x="4515" y="4343"/>
                  </a:lnTo>
                  <a:cubicBezTo>
                    <a:pt x="4522" y="4343"/>
                    <a:pt x="4526" y="4343"/>
                    <a:pt x="4530" y="4339"/>
                  </a:cubicBezTo>
                  <a:lnTo>
                    <a:pt x="4590" y="4286"/>
                  </a:lnTo>
                  <a:cubicBezTo>
                    <a:pt x="4596" y="4277"/>
                    <a:pt x="4596" y="4264"/>
                    <a:pt x="4590" y="4257"/>
                  </a:cubicBezTo>
                  <a:cubicBezTo>
                    <a:pt x="4585" y="4253"/>
                    <a:pt x="4580" y="4251"/>
                    <a:pt x="4574" y="4251"/>
                  </a:cubicBezTo>
                  <a:close/>
                  <a:moveTo>
                    <a:pt x="25515" y="4252"/>
                  </a:moveTo>
                  <a:cubicBezTo>
                    <a:pt x="25510" y="4252"/>
                    <a:pt x="25505" y="4254"/>
                    <a:pt x="25502" y="4257"/>
                  </a:cubicBezTo>
                  <a:cubicBezTo>
                    <a:pt x="25493" y="4266"/>
                    <a:pt x="25493" y="4277"/>
                    <a:pt x="25502" y="4286"/>
                  </a:cubicBezTo>
                  <a:lnTo>
                    <a:pt x="25559" y="4343"/>
                  </a:lnTo>
                  <a:cubicBezTo>
                    <a:pt x="25563" y="4347"/>
                    <a:pt x="25568" y="4350"/>
                    <a:pt x="25574" y="4350"/>
                  </a:cubicBezTo>
                  <a:lnTo>
                    <a:pt x="25574" y="4345"/>
                  </a:lnTo>
                  <a:lnTo>
                    <a:pt x="25589" y="4345"/>
                  </a:lnTo>
                  <a:cubicBezTo>
                    <a:pt x="25596" y="4336"/>
                    <a:pt x="25596" y="4323"/>
                    <a:pt x="25589" y="4315"/>
                  </a:cubicBezTo>
                  <a:lnTo>
                    <a:pt x="25530" y="4257"/>
                  </a:lnTo>
                  <a:cubicBezTo>
                    <a:pt x="25526" y="4254"/>
                    <a:pt x="25520" y="4252"/>
                    <a:pt x="25515" y="4252"/>
                  </a:cubicBezTo>
                  <a:close/>
                  <a:moveTo>
                    <a:pt x="25632" y="4365"/>
                  </a:moveTo>
                  <a:cubicBezTo>
                    <a:pt x="25627" y="4365"/>
                    <a:pt x="25622" y="4367"/>
                    <a:pt x="25618" y="4372"/>
                  </a:cubicBezTo>
                  <a:cubicBezTo>
                    <a:pt x="25609" y="4378"/>
                    <a:pt x="25609" y="4391"/>
                    <a:pt x="25618" y="4400"/>
                  </a:cubicBezTo>
                  <a:lnTo>
                    <a:pt x="25675" y="4457"/>
                  </a:lnTo>
                  <a:cubicBezTo>
                    <a:pt x="25679" y="4461"/>
                    <a:pt x="25683" y="4464"/>
                    <a:pt x="25689" y="4464"/>
                  </a:cubicBezTo>
                  <a:lnTo>
                    <a:pt x="25689" y="4464"/>
                  </a:lnTo>
                  <a:cubicBezTo>
                    <a:pt x="25706" y="4463"/>
                    <a:pt x="25717" y="4442"/>
                    <a:pt x="25704" y="4429"/>
                  </a:cubicBezTo>
                  <a:lnTo>
                    <a:pt x="25647" y="4372"/>
                  </a:lnTo>
                  <a:cubicBezTo>
                    <a:pt x="25642" y="4367"/>
                    <a:pt x="25637" y="4365"/>
                    <a:pt x="25632" y="4365"/>
                  </a:cubicBezTo>
                  <a:close/>
                  <a:moveTo>
                    <a:pt x="4458" y="4365"/>
                  </a:moveTo>
                  <a:cubicBezTo>
                    <a:pt x="4452" y="4365"/>
                    <a:pt x="4447" y="4367"/>
                    <a:pt x="4443" y="4372"/>
                  </a:cubicBezTo>
                  <a:lnTo>
                    <a:pt x="4385" y="4429"/>
                  </a:lnTo>
                  <a:cubicBezTo>
                    <a:pt x="4377" y="4438"/>
                    <a:pt x="4377" y="4449"/>
                    <a:pt x="4385" y="4457"/>
                  </a:cubicBezTo>
                  <a:cubicBezTo>
                    <a:pt x="4390" y="4462"/>
                    <a:pt x="4394" y="4464"/>
                    <a:pt x="4399" y="4464"/>
                  </a:cubicBezTo>
                  <a:lnTo>
                    <a:pt x="4399" y="4460"/>
                  </a:lnTo>
                  <a:cubicBezTo>
                    <a:pt x="4405" y="4460"/>
                    <a:pt x="4410" y="4460"/>
                    <a:pt x="4414" y="4455"/>
                  </a:cubicBezTo>
                  <a:lnTo>
                    <a:pt x="4471" y="4398"/>
                  </a:lnTo>
                  <a:cubicBezTo>
                    <a:pt x="4480" y="4389"/>
                    <a:pt x="4480" y="4378"/>
                    <a:pt x="4471" y="4372"/>
                  </a:cubicBezTo>
                  <a:cubicBezTo>
                    <a:pt x="4468" y="4367"/>
                    <a:pt x="4463" y="4365"/>
                    <a:pt x="4458" y="4365"/>
                  </a:cubicBezTo>
                  <a:close/>
                  <a:moveTo>
                    <a:pt x="25689" y="4464"/>
                  </a:moveTo>
                  <a:cubicBezTo>
                    <a:pt x="25689" y="4464"/>
                    <a:pt x="25689" y="4464"/>
                    <a:pt x="25688" y="4464"/>
                  </a:cubicBezTo>
                  <a:lnTo>
                    <a:pt x="25691" y="4464"/>
                  </a:lnTo>
                  <a:cubicBezTo>
                    <a:pt x="25690" y="4464"/>
                    <a:pt x="25690" y="4464"/>
                    <a:pt x="25689" y="4464"/>
                  </a:cubicBezTo>
                  <a:close/>
                  <a:moveTo>
                    <a:pt x="4340" y="4479"/>
                  </a:moveTo>
                  <a:cubicBezTo>
                    <a:pt x="4335" y="4479"/>
                    <a:pt x="4331" y="4481"/>
                    <a:pt x="4328" y="4486"/>
                  </a:cubicBezTo>
                  <a:lnTo>
                    <a:pt x="4271" y="4545"/>
                  </a:lnTo>
                  <a:cubicBezTo>
                    <a:pt x="4262" y="4552"/>
                    <a:pt x="4262" y="4565"/>
                    <a:pt x="4271" y="4574"/>
                  </a:cubicBezTo>
                  <a:cubicBezTo>
                    <a:pt x="4275" y="4578"/>
                    <a:pt x="4280" y="4578"/>
                    <a:pt x="4284" y="4580"/>
                  </a:cubicBezTo>
                  <a:lnTo>
                    <a:pt x="4284" y="4576"/>
                  </a:lnTo>
                  <a:cubicBezTo>
                    <a:pt x="4285" y="4577"/>
                    <a:pt x="4287" y="4577"/>
                    <a:pt x="4288" y="4577"/>
                  </a:cubicBezTo>
                  <a:cubicBezTo>
                    <a:pt x="4292" y="4577"/>
                    <a:pt x="4296" y="4575"/>
                    <a:pt x="4300" y="4572"/>
                  </a:cubicBezTo>
                  <a:cubicBezTo>
                    <a:pt x="4319" y="4552"/>
                    <a:pt x="4339" y="4532"/>
                    <a:pt x="4357" y="4515"/>
                  </a:cubicBezTo>
                  <a:cubicBezTo>
                    <a:pt x="4374" y="4503"/>
                    <a:pt x="4355" y="4479"/>
                    <a:pt x="4340" y="4479"/>
                  </a:cubicBezTo>
                  <a:close/>
                  <a:moveTo>
                    <a:pt x="25749" y="4483"/>
                  </a:moveTo>
                  <a:cubicBezTo>
                    <a:pt x="25735" y="4483"/>
                    <a:pt x="25724" y="4499"/>
                    <a:pt x="25735" y="4515"/>
                  </a:cubicBezTo>
                  <a:lnTo>
                    <a:pt x="25792" y="4574"/>
                  </a:lnTo>
                  <a:cubicBezTo>
                    <a:pt x="25794" y="4578"/>
                    <a:pt x="25800" y="4580"/>
                    <a:pt x="25805" y="4580"/>
                  </a:cubicBezTo>
                  <a:cubicBezTo>
                    <a:pt x="25822" y="4580"/>
                    <a:pt x="25831" y="4558"/>
                    <a:pt x="25820" y="4545"/>
                  </a:cubicBezTo>
                  <a:lnTo>
                    <a:pt x="25763" y="4488"/>
                  </a:lnTo>
                  <a:cubicBezTo>
                    <a:pt x="25758" y="4485"/>
                    <a:pt x="25754" y="4483"/>
                    <a:pt x="25749" y="4483"/>
                  </a:cubicBezTo>
                  <a:close/>
                  <a:moveTo>
                    <a:pt x="4226" y="4601"/>
                  </a:moveTo>
                  <a:cubicBezTo>
                    <a:pt x="4222" y="4601"/>
                    <a:pt x="4218" y="4602"/>
                    <a:pt x="4214" y="4605"/>
                  </a:cubicBezTo>
                  <a:cubicBezTo>
                    <a:pt x="4194" y="4624"/>
                    <a:pt x="4177" y="4644"/>
                    <a:pt x="4157" y="4664"/>
                  </a:cubicBezTo>
                  <a:cubicBezTo>
                    <a:pt x="4150" y="4671"/>
                    <a:pt x="4150" y="4684"/>
                    <a:pt x="4157" y="4690"/>
                  </a:cubicBezTo>
                  <a:cubicBezTo>
                    <a:pt x="4161" y="4695"/>
                    <a:pt x="4166" y="4697"/>
                    <a:pt x="4172" y="4697"/>
                  </a:cubicBezTo>
                  <a:lnTo>
                    <a:pt x="4170" y="4695"/>
                  </a:lnTo>
                  <a:cubicBezTo>
                    <a:pt x="4177" y="4695"/>
                    <a:pt x="4183" y="4695"/>
                    <a:pt x="4188" y="4690"/>
                  </a:cubicBezTo>
                  <a:cubicBezTo>
                    <a:pt x="4205" y="4671"/>
                    <a:pt x="4225" y="4651"/>
                    <a:pt x="4245" y="4631"/>
                  </a:cubicBezTo>
                  <a:cubicBezTo>
                    <a:pt x="4253" y="4617"/>
                    <a:pt x="4240" y="4601"/>
                    <a:pt x="4226" y="4601"/>
                  </a:cubicBezTo>
                  <a:close/>
                  <a:moveTo>
                    <a:pt x="25866" y="4598"/>
                  </a:moveTo>
                  <a:cubicBezTo>
                    <a:pt x="25850" y="4598"/>
                    <a:pt x="25831" y="4621"/>
                    <a:pt x="25847" y="4631"/>
                  </a:cubicBezTo>
                  <a:lnTo>
                    <a:pt x="25904" y="4690"/>
                  </a:lnTo>
                  <a:cubicBezTo>
                    <a:pt x="25908" y="4695"/>
                    <a:pt x="25913" y="4697"/>
                    <a:pt x="25919" y="4697"/>
                  </a:cubicBezTo>
                  <a:lnTo>
                    <a:pt x="25919" y="4695"/>
                  </a:lnTo>
                  <a:cubicBezTo>
                    <a:pt x="25920" y="4695"/>
                    <a:pt x="25922" y="4696"/>
                    <a:pt x="25923" y="4696"/>
                  </a:cubicBezTo>
                  <a:cubicBezTo>
                    <a:pt x="25926" y="4696"/>
                    <a:pt x="25930" y="4694"/>
                    <a:pt x="25935" y="4693"/>
                  </a:cubicBezTo>
                  <a:cubicBezTo>
                    <a:pt x="25941" y="4684"/>
                    <a:pt x="25941" y="4671"/>
                    <a:pt x="25935" y="4664"/>
                  </a:cubicBezTo>
                  <a:lnTo>
                    <a:pt x="25877" y="4605"/>
                  </a:lnTo>
                  <a:cubicBezTo>
                    <a:pt x="25874" y="4600"/>
                    <a:pt x="25870" y="4598"/>
                    <a:pt x="25866" y="4598"/>
                  </a:cubicBezTo>
                  <a:close/>
                  <a:moveTo>
                    <a:pt x="4115" y="4717"/>
                  </a:moveTo>
                  <a:cubicBezTo>
                    <a:pt x="4110" y="4717"/>
                    <a:pt x="4105" y="4719"/>
                    <a:pt x="4102" y="4723"/>
                  </a:cubicBezTo>
                  <a:cubicBezTo>
                    <a:pt x="4082" y="4743"/>
                    <a:pt x="4064" y="4763"/>
                    <a:pt x="4045" y="4783"/>
                  </a:cubicBezTo>
                  <a:cubicBezTo>
                    <a:pt x="4038" y="4789"/>
                    <a:pt x="4038" y="4802"/>
                    <a:pt x="4045" y="4809"/>
                  </a:cubicBezTo>
                  <a:cubicBezTo>
                    <a:pt x="4049" y="4813"/>
                    <a:pt x="4054" y="4816"/>
                    <a:pt x="4060" y="4816"/>
                  </a:cubicBezTo>
                  <a:lnTo>
                    <a:pt x="4058" y="4813"/>
                  </a:lnTo>
                  <a:lnTo>
                    <a:pt x="4058" y="4813"/>
                  </a:lnTo>
                  <a:cubicBezTo>
                    <a:pt x="4060" y="4814"/>
                    <a:pt x="4062" y="4814"/>
                    <a:pt x="4064" y="4814"/>
                  </a:cubicBezTo>
                  <a:cubicBezTo>
                    <a:pt x="4068" y="4814"/>
                    <a:pt x="4072" y="4813"/>
                    <a:pt x="4075" y="4811"/>
                  </a:cubicBezTo>
                  <a:lnTo>
                    <a:pt x="4130" y="4752"/>
                  </a:lnTo>
                  <a:cubicBezTo>
                    <a:pt x="4139" y="4743"/>
                    <a:pt x="4139" y="4730"/>
                    <a:pt x="4130" y="4723"/>
                  </a:cubicBezTo>
                  <a:cubicBezTo>
                    <a:pt x="4126" y="4719"/>
                    <a:pt x="4121" y="4717"/>
                    <a:pt x="4115" y="4717"/>
                  </a:cubicBezTo>
                  <a:close/>
                  <a:moveTo>
                    <a:pt x="25978" y="4716"/>
                  </a:moveTo>
                  <a:cubicBezTo>
                    <a:pt x="25962" y="4716"/>
                    <a:pt x="25949" y="4734"/>
                    <a:pt x="25961" y="4750"/>
                  </a:cubicBezTo>
                  <a:lnTo>
                    <a:pt x="26016" y="4809"/>
                  </a:lnTo>
                  <a:cubicBezTo>
                    <a:pt x="26020" y="4813"/>
                    <a:pt x="26025" y="4816"/>
                    <a:pt x="26031" y="4816"/>
                  </a:cubicBezTo>
                  <a:lnTo>
                    <a:pt x="26031" y="4813"/>
                  </a:lnTo>
                  <a:cubicBezTo>
                    <a:pt x="26036" y="4813"/>
                    <a:pt x="26042" y="4813"/>
                    <a:pt x="26047" y="4809"/>
                  </a:cubicBezTo>
                  <a:cubicBezTo>
                    <a:pt x="26053" y="4800"/>
                    <a:pt x="26053" y="4789"/>
                    <a:pt x="26047" y="4783"/>
                  </a:cubicBezTo>
                  <a:cubicBezTo>
                    <a:pt x="26029" y="4761"/>
                    <a:pt x="26009" y="4741"/>
                    <a:pt x="25992" y="4721"/>
                  </a:cubicBezTo>
                  <a:cubicBezTo>
                    <a:pt x="25987" y="4718"/>
                    <a:pt x="25983" y="4716"/>
                    <a:pt x="25978" y="4716"/>
                  </a:cubicBezTo>
                  <a:close/>
                  <a:moveTo>
                    <a:pt x="4003" y="4835"/>
                  </a:moveTo>
                  <a:cubicBezTo>
                    <a:pt x="3997" y="4835"/>
                    <a:pt x="3992" y="4836"/>
                    <a:pt x="3988" y="4840"/>
                  </a:cubicBezTo>
                  <a:cubicBezTo>
                    <a:pt x="3970" y="4860"/>
                    <a:pt x="3952" y="4882"/>
                    <a:pt x="3933" y="4901"/>
                  </a:cubicBezTo>
                  <a:cubicBezTo>
                    <a:pt x="3922" y="4914"/>
                    <a:pt x="3930" y="4934"/>
                    <a:pt x="3948" y="4934"/>
                  </a:cubicBezTo>
                  <a:cubicBezTo>
                    <a:pt x="3952" y="4934"/>
                    <a:pt x="3959" y="4932"/>
                    <a:pt x="3961" y="4928"/>
                  </a:cubicBezTo>
                  <a:lnTo>
                    <a:pt x="4016" y="4868"/>
                  </a:lnTo>
                  <a:cubicBezTo>
                    <a:pt x="4025" y="4860"/>
                    <a:pt x="4025" y="4849"/>
                    <a:pt x="4016" y="4840"/>
                  </a:cubicBezTo>
                  <a:cubicBezTo>
                    <a:pt x="4013" y="4836"/>
                    <a:pt x="4008" y="4835"/>
                    <a:pt x="4003" y="4835"/>
                  </a:cubicBezTo>
                  <a:close/>
                  <a:moveTo>
                    <a:pt x="26088" y="4833"/>
                  </a:moveTo>
                  <a:cubicBezTo>
                    <a:pt x="26072" y="4833"/>
                    <a:pt x="26058" y="4853"/>
                    <a:pt x="26073" y="4868"/>
                  </a:cubicBezTo>
                  <a:lnTo>
                    <a:pt x="26128" y="4928"/>
                  </a:lnTo>
                  <a:cubicBezTo>
                    <a:pt x="26130" y="4932"/>
                    <a:pt x="26137" y="4934"/>
                    <a:pt x="26143" y="4934"/>
                  </a:cubicBezTo>
                  <a:lnTo>
                    <a:pt x="26141" y="4936"/>
                  </a:lnTo>
                  <a:cubicBezTo>
                    <a:pt x="26159" y="4934"/>
                    <a:pt x="26170" y="4914"/>
                    <a:pt x="26157" y="4901"/>
                  </a:cubicBezTo>
                  <a:cubicBezTo>
                    <a:pt x="26139" y="4882"/>
                    <a:pt x="26121" y="4862"/>
                    <a:pt x="26102" y="4840"/>
                  </a:cubicBezTo>
                  <a:cubicBezTo>
                    <a:pt x="26097" y="4835"/>
                    <a:pt x="26092" y="4833"/>
                    <a:pt x="26088" y="4833"/>
                  </a:cubicBezTo>
                  <a:close/>
                  <a:moveTo>
                    <a:pt x="3892" y="4954"/>
                  </a:moveTo>
                  <a:cubicBezTo>
                    <a:pt x="3887" y="4954"/>
                    <a:pt x="3882" y="4956"/>
                    <a:pt x="3878" y="4961"/>
                  </a:cubicBezTo>
                  <a:lnTo>
                    <a:pt x="3823" y="5022"/>
                  </a:lnTo>
                  <a:cubicBezTo>
                    <a:pt x="3816" y="5031"/>
                    <a:pt x="3816" y="5044"/>
                    <a:pt x="3825" y="5051"/>
                  </a:cubicBezTo>
                  <a:cubicBezTo>
                    <a:pt x="3829" y="5055"/>
                    <a:pt x="3834" y="5055"/>
                    <a:pt x="3838" y="5055"/>
                  </a:cubicBezTo>
                  <a:cubicBezTo>
                    <a:pt x="3843" y="5055"/>
                    <a:pt x="3849" y="5053"/>
                    <a:pt x="3854" y="5049"/>
                  </a:cubicBezTo>
                  <a:lnTo>
                    <a:pt x="3908" y="4989"/>
                  </a:lnTo>
                  <a:cubicBezTo>
                    <a:pt x="3922" y="4973"/>
                    <a:pt x="3908" y="4954"/>
                    <a:pt x="3892" y="4954"/>
                  </a:cubicBezTo>
                  <a:close/>
                  <a:moveTo>
                    <a:pt x="26196" y="4952"/>
                  </a:moveTo>
                  <a:cubicBezTo>
                    <a:pt x="26180" y="4952"/>
                    <a:pt x="26165" y="4973"/>
                    <a:pt x="26183" y="4989"/>
                  </a:cubicBezTo>
                  <a:lnTo>
                    <a:pt x="26238" y="5049"/>
                  </a:lnTo>
                  <a:cubicBezTo>
                    <a:pt x="26240" y="5053"/>
                    <a:pt x="26247" y="5055"/>
                    <a:pt x="26251" y="5055"/>
                  </a:cubicBezTo>
                  <a:cubicBezTo>
                    <a:pt x="26255" y="5055"/>
                    <a:pt x="26262" y="5053"/>
                    <a:pt x="26266" y="5051"/>
                  </a:cubicBezTo>
                  <a:cubicBezTo>
                    <a:pt x="26273" y="5044"/>
                    <a:pt x="26275" y="5031"/>
                    <a:pt x="26266" y="5022"/>
                  </a:cubicBezTo>
                  <a:cubicBezTo>
                    <a:pt x="26249" y="5002"/>
                    <a:pt x="26231" y="4980"/>
                    <a:pt x="26211" y="4961"/>
                  </a:cubicBezTo>
                  <a:cubicBezTo>
                    <a:pt x="26207" y="4954"/>
                    <a:pt x="26201" y="4952"/>
                    <a:pt x="26196" y="4952"/>
                  </a:cubicBezTo>
                  <a:close/>
                  <a:moveTo>
                    <a:pt x="3785" y="5077"/>
                  </a:moveTo>
                  <a:cubicBezTo>
                    <a:pt x="3779" y="5077"/>
                    <a:pt x="3774" y="5079"/>
                    <a:pt x="3770" y="5084"/>
                  </a:cubicBezTo>
                  <a:cubicBezTo>
                    <a:pt x="3750" y="5106"/>
                    <a:pt x="3733" y="5125"/>
                    <a:pt x="3715" y="5145"/>
                  </a:cubicBezTo>
                  <a:cubicBezTo>
                    <a:pt x="3708" y="5154"/>
                    <a:pt x="3708" y="5165"/>
                    <a:pt x="3717" y="5174"/>
                  </a:cubicBezTo>
                  <a:cubicBezTo>
                    <a:pt x="3719" y="5176"/>
                    <a:pt x="3723" y="5178"/>
                    <a:pt x="3729" y="5178"/>
                  </a:cubicBezTo>
                  <a:lnTo>
                    <a:pt x="3729" y="5178"/>
                  </a:lnTo>
                  <a:cubicBezTo>
                    <a:pt x="3736" y="5178"/>
                    <a:pt x="3742" y="5176"/>
                    <a:pt x="3746" y="5172"/>
                  </a:cubicBezTo>
                  <a:lnTo>
                    <a:pt x="3801" y="5110"/>
                  </a:lnTo>
                  <a:cubicBezTo>
                    <a:pt x="3807" y="5101"/>
                    <a:pt x="3805" y="5090"/>
                    <a:pt x="3799" y="5082"/>
                  </a:cubicBezTo>
                  <a:cubicBezTo>
                    <a:pt x="3794" y="5078"/>
                    <a:pt x="3789" y="5077"/>
                    <a:pt x="3785" y="5077"/>
                  </a:cubicBezTo>
                  <a:close/>
                  <a:moveTo>
                    <a:pt x="3729" y="5178"/>
                  </a:moveTo>
                  <a:cubicBezTo>
                    <a:pt x="3729" y="5178"/>
                    <a:pt x="3729" y="5178"/>
                    <a:pt x="3728" y="5178"/>
                  </a:cubicBezTo>
                  <a:lnTo>
                    <a:pt x="3730" y="5178"/>
                  </a:lnTo>
                  <a:cubicBezTo>
                    <a:pt x="3730" y="5178"/>
                    <a:pt x="3730" y="5178"/>
                    <a:pt x="3729" y="5178"/>
                  </a:cubicBezTo>
                  <a:close/>
                  <a:moveTo>
                    <a:pt x="26306" y="5075"/>
                  </a:moveTo>
                  <a:cubicBezTo>
                    <a:pt x="26290" y="5075"/>
                    <a:pt x="26275" y="5095"/>
                    <a:pt x="26291" y="5110"/>
                  </a:cubicBezTo>
                  <a:cubicBezTo>
                    <a:pt x="26308" y="5130"/>
                    <a:pt x="26328" y="5152"/>
                    <a:pt x="26346" y="5172"/>
                  </a:cubicBezTo>
                  <a:cubicBezTo>
                    <a:pt x="26350" y="5176"/>
                    <a:pt x="26354" y="5178"/>
                    <a:pt x="26361" y="5178"/>
                  </a:cubicBezTo>
                  <a:cubicBezTo>
                    <a:pt x="26378" y="5178"/>
                    <a:pt x="26387" y="5156"/>
                    <a:pt x="26376" y="5143"/>
                  </a:cubicBezTo>
                  <a:cubicBezTo>
                    <a:pt x="26357" y="5123"/>
                    <a:pt x="26339" y="5104"/>
                    <a:pt x="26321" y="5082"/>
                  </a:cubicBezTo>
                  <a:cubicBezTo>
                    <a:pt x="26317" y="5077"/>
                    <a:pt x="26311" y="5075"/>
                    <a:pt x="26306" y="5075"/>
                  </a:cubicBezTo>
                  <a:close/>
                  <a:moveTo>
                    <a:pt x="3676" y="5199"/>
                  </a:moveTo>
                  <a:cubicBezTo>
                    <a:pt x="3671" y="5199"/>
                    <a:pt x="3665" y="5202"/>
                    <a:pt x="3660" y="5207"/>
                  </a:cubicBezTo>
                  <a:lnTo>
                    <a:pt x="3607" y="5268"/>
                  </a:lnTo>
                  <a:cubicBezTo>
                    <a:pt x="3601" y="5277"/>
                    <a:pt x="3601" y="5290"/>
                    <a:pt x="3610" y="5297"/>
                  </a:cubicBezTo>
                  <a:cubicBezTo>
                    <a:pt x="3614" y="5299"/>
                    <a:pt x="3618" y="5301"/>
                    <a:pt x="3623" y="5301"/>
                  </a:cubicBezTo>
                  <a:cubicBezTo>
                    <a:pt x="3629" y="5301"/>
                    <a:pt x="3634" y="5299"/>
                    <a:pt x="3638" y="5293"/>
                  </a:cubicBezTo>
                  <a:lnTo>
                    <a:pt x="3691" y="5231"/>
                  </a:lnTo>
                  <a:cubicBezTo>
                    <a:pt x="3697" y="5222"/>
                    <a:pt x="3697" y="5211"/>
                    <a:pt x="3689" y="5205"/>
                  </a:cubicBezTo>
                  <a:cubicBezTo>
                    <a:pt x="3685" y="5201"/>
                    <a:pt x="3681" y="5199"/>
                    <a:pt x="3676" y="5199"/>
                  </a:cubicBezTo>
                  <a:close/>
                  <a:moveTo>
                    <a:pt x="26412" y="5201"/>
                  </a:moveTo>
                  <a:cubicBezTo>
                    <a:pt x="26408" y="5201"/>
                    <a:pt x="26404" y="5202"/>
                    <a:pt x="26400" y="5205"/>
                  </a:cubicBezTo>
                  <a:cubicBezTo>
                    <a:pt x="26394" y="5213"/>
                    <a:pt x="26392" y="5224"/>
                    <a:pt x="26398" y="5233"/>
                  </a:cubicBezTo>
                  <a:lnTo>
                    <a:pt x="26451" y="5295"/>
                  </a:lnTo>
                  <a:cubicBezTo>
                    <a:pt x="26455" y="5299"/>
                    <a:pt x="26462" y="5301"/>
                    <a:pt x="26466" y="5301"/>
                  </a:cubicBezTo>
                  <a:cubicBezTo>
                    <a:pt x="26471" y="5301"/>
                    <a:pt x="26475" y="5301"/>
                    <a:pt x="26480" y="5299"/>
                  </a:cubicBezTo>
                  <a:cubicBezTo>
                    <a:pt x="26488" y="5290"/>
                    <a:pt x="26491" y="5277"/>
                    <a:pt x="26484" y="5271"/>
                  </a:cubicBezTo>
                  <a:lnTo>
                    <a:pt x="26429" y="5207"/>
                  </a:lnTo>
                  <a:cubicBezTo>
                    <a:pt x="26424" y="5203"/>
                    <a:pt x="26418" y="5201"/>
                    <a:pt x="26412" y="5201"/>
                  </a:cubicBezTo>
                  <a:close/>
                  <a:moveTo>
                    <a:pt x="26520" y="5325"/>
                  </a:moveTo>
                  <a:cubicBezTo>
                    <a:pt x="26516" y="5325"/>
                    <a:pt x="26511" y="5327"/>
                    <a:pt x="26508" y="5330"/>
                  </a:cubicBezTo>
                  <a:cubicBezTo>
                    <a:pt x="26499" y="5336"/>
                    <a:pt x="26497" y="5350"/>
                    <a:pt x="26504" y="5356"/>
                  </a:cubicBezTo>
                  <a:lnTo>
                    <a:pt x="26557" y="5420"/>
                  </a:lnTo>
                  <a:cubicBezTo>
                    <a:pt x="26561" y="5424"/>
                    <a:pt x="26567" y="5426"/>
                    <a:pt x="26573" y="5427"/>
                  </a:cubicBezTo>
                  <a:lnTo>
                    <a:pt x="26573" y="5427"/>
                  </a:lnTo>
                  <a:cubicBezTo>
                    <a:pt x="26577" y="5426"/>
                    <a:pt x="26581" y="5424"/>
                    <a:pt x="26585" y="5422"/>
                  </a:cubicBezTo>
                  <a:cubicBezTo>
                    <a:pt x="26592" y="5416"/>
                    <a:pt x="26594" y="5402"/>
                    <a:pt x="26587" y="5396"/>
                  </a:cubicBezTo>
                  <a:lnTo>
                    <a:pt x="26535" y="5332"/>
                  </a:lnTo>
                  <a:cubicBezTo>
                    <a:pt x="26531" y="5327"/>
                    <a:pt x="26526" y="5325"/>
                    <a:pt x="26520" y="5325"/>
                  </a:cubicBezTo>
                  <a:close/>
                  <a:moveTo>
                    <a:pt x="3570" y="5324"/>
                  </a:moveTo>
                  <a:cubicBezTo>
                    <a:pt x="3564" y="5324"/>
                    <a:pt x="3559" y="5326"/>
                    <a:pt x="3555" y="5332"/>
                  </a:cubicBezTo>
                  <a:lnTo>
                    <a:pt x="3502" y="5396"/>
                  </a:lnTo>
                  <a:cubicBezTo>
                    <a:pt x="3495" y="5402"/>
                    <a:pt x="3495" y="5416"/>
                    <a:pt x="3504" y="5422"/>
                  </a:cubicBezTo>
                  <a:cubicBezTo>
                    <a:pt x="3508" y="5424"/>
                    <a:pt x="3513" y="5427"/>
                    <a:pt x="3517" y="5427"/>
                  </a:cubicBezTo>
                  <a:cubicBezTo>
                    <a:pt x="3522" y="5427"/>
                    <a:pt x="3528" y="5427"/>
                    <a:pt x="3533" y="5422"/>
                  </a:cubicBezTo>
                  <a:lnTo>
                    <a:pt x="3585" y="5358"/>
                  </a:lnTo>
                  <a:cubicBezTo>
                    <a:pt x="3598" y="5344"/>
                    <a:pt x="3585" y="5324"/>
                    <a:pt x="3570" y="5324"/>
                  </a:cubicBezTo>
                  <a:close/>
                  <a:moveTo>
                    <a:pt x="26573" y="5427"/>
                  </a:moveTo>
                  <a:lnTo>
                    <a:pt x="26573" y="5427"/>
                  </a:lnTo>
                  <a:cubicBezTo>
                    <a:pt x="26572" y="5427"/>
                    <a:pt x="26572" y="5427"/>
                    <a:pt x="26572" y="5427"/>
                  </a:cubicBezTo>
                  <a:lnTo>
                    <a:pt x="26574" y="5427"/>
                  </a:lnTo>
                  <a:cubicBezTo>
                    <a:pt x="26574" y="5427"/>
                    <a:pt x="26573" y="5427"/>
                    <a:pt x="26573" y="5427"/>
                  </a:cubicBezTo>
                  <a:close/>
                  <a:moveTo>
                    <a:pt x="3464" y="5449"/>
                  </a:moveTo>
                  <a:cubicBezTo>
                    <a:pt x="3459" y="5449"/>
                    <a:pt x="3454" y="5452"/>
                    <a:pt x="3449" y="5457"/>
                  </a:cubicBezTo>
                  <a:lnTo>
                    <a:pt x="3396" y="5521"/>
                  </a:lnTo>
                  <a:cubicBezTo>
                    <a:pt x="3390" y="5530"/>
                    <a:pt x="3392" y="5541"/>
                    <a:pt x="3399" y="5547"/>
                  </a:cubicBezTo>
                  <a:cubicBezTo>
                    <a:pt x="3403" y="5552"/>
                    <a:pt x="3407" y="5552"/>
                    <a:pt x="3412" y="5554"/>
                  </a:cubicBezTo>
                  <a:cubicBezTo>
                    <a:pt x="3418" y="5554"/>
                    <a:pt x="3423" y="5552"/>
                    <a:pt x="3429" y="5547"/>
                  </a:cubicBezTo>
                  <a:lnTo>
                    <a:pt x="3480" y="5486"/>
                  </a:lnTo>
                  <a:cubicBezTo>
                    <a:pt x="3495" y="5470"/>
                    <a:pt x="3480" y="5449"/>
                    <a:pt x="3464" y="5449"/>
                  </a:cubicBezTo>
                  <a:close/>
                  <a:moveTo>
                    <a:pt x="26625" y="5447"/>
                  </a:moveTo>
                  <a:cubicBezTo>
                    <a:pt x="26610" y="5447"/>
                    <a:pt x="26596" y="5467"/>
                    <a:pt x="26609" y="5482"/>
                  </a:cubicBezTo>
                  <a:lnTo>
                    <a:pt x="26662" y="5545"/>
                  </a:lnTo>
                  <a:cubicBezTo>
                    <a:pt x="26664" y="5550"/>
                    <a:pt x="26671" y="5554"/>
                    <a:pt x="26677" y="5554"/>
                  </a:cubicBezTo>
                  <a:lnTo>
                    <a:pt x="26675" y="5552"/>
                  </a:lnTo>
                  <a:cubicBezTo>
                    <a:pt x="26682" y="5552"/>
                    <a:pt x="26686" y="5550"/>
                    <a:pt x="26691" y="5545"/>
                  </a:cubicBezTo>
                  <a:cubicBezTo>
                    <a:pt x="26697" y="5539"/>
                    <a:pt x="26699" y="5528"/>
                    <a:pt x="26693" y="5519"/>
                  </a:cubicBezTo>
                  <a:lnTo>
                    <a:pt x="26640" y="5455"/>
                  </a:lnTo>
                  <a:cubicBezTo>
                    <a:pt x="26636" y="5450"/>
                    <a:pt x="26630" y="5447"/>
                    <a:pt x="26625" y="5447"/>
                  </a:cubicBezTo>
                  <a:close/>
                  <a:moveTo>
                    <a:pt x="3361" y="5577"/>
                  </a:moveTo>
                  <a:cubicBezTo>
                    <a:pt x="3355" y="5577"/>
                    <a:pt x="3350" y="5579"/>
                    <a:pt x="3346" y="5585"/>
                  </a:cubicBezTo>
                  <a:lnTo>
                    <a:pt x="3293" y="5649"/>
                  </a:lnTo>
                  <a:cubicBezTo>
                    <a:pt x="3286" y="5657"/>
                    <a:pt x="3289" y="5668"/>
                    <a:pt x="3297" y="5675"/>
                  </a:cubicBezTo>
                  <a:cubicBezTo>
                    <a:pt x="3300" y="5679"/>
                    <a:pt x="3304" y="5679"/>
                    <a:pt x="3308" y="5679"/>
                  </a:cubicBezTo>
                  <a:cubicBezTo>
                    <a:pt x="3310" y="5680"/>
                    <a:pt x="3312" y="5680"/>
                    <a:pt x="3313" y="5680"/>
                  </a:cubicBezTo>
                  <a:cubicBezTo>
                    <a:pt x="3318" y="5680"/>
                    <a:pt x="3323" y="5678"/>
                    <a:pt x="3326" y="5673"/>
                  </a:cubicBezTo>
                  <a:lnTo>
                    <a:pt x="3377" y="5609"/>
                  </a:lnTo>
                  <a:cubicBezTo>
                    <a:pt x="3389" y="5595"/>
                    <a:pt x="3375" y="5577"/>
                    <a:pt x="3361" y="5577"/>
                  </a:cubicBezTo>
                  <a:close/>
                  <a:moveTo>
                    <a:pt x="26728" y="5578"/>
                  </a:moveTo>
                  <a:cubicBezTo>
                    <a:pt x="26724" y="5578"/>
                    <a:pt x="26720" y="5579"/>
                    <a:pt x="26717" y="5580"/>
                  </a:cubicBezTo>
                  <a:cubicBezTo>
                    <a:pt x="26708" y="5587"/>
                    <a:pt x="26706" y="5600"/>
                    <a:pt x="26713" y="5609"/>
                  </a:cubicBezTo>
                  <a:lnTo>
                    <a:pt x="26765" y="5673"/>
                  </a:lnTo>
                  <a:cubicBezTo>
                    <a:pt x="26767" y="5677"/>
                    <a:pt x="26774" y="5679"/>
                    <a:pt x="26781" y="5679"/>
                  </a:cubicBezTo>
                  <a:lnTo>
                    <a:pt x="26778" y="5682"/>
                  </a:lnTo>
                  <a:cubicBezTo>
                    <a:pt x="26796" y="5682"/>
                    <a:pt x="26805" y="5662"/>
                    <a:pt x="26794" y="5649"/>
                  </a:cubicBezTo>
                  <a:lnTo>
                    <a:pt x="26743" y="5585"/>
                  </a:lnTo>
                  <a:cubicBezTo>
                    <a:pt x="26739" y="5580"/>
                    <a:pt x="26733" y="5578"/>
                    <a:pt x="26728" y="5578"/>
                  </a:cubicBezTo>
                  <a:close/>
                  <a:moveTo>
                    <a:pt x="3258" y="5702"/>
                  </a:moveTo>
                  <a:cubicBezTo>
                    <a:pt x="3252" y="5702"/>
                    <a:pt x="3246" y="5705"/>
                    <a:pt x="3243" y="5710"/>
                  </a:cubicBezTo>
                  <a:cubicBezTo>
                    <a:pt x="3225" y="5732"/>
                    <a:pt x="3207" y="5754"/>
                    <a:pt x="3192" y="5776"/>
                  </a:cubicBezTo>
                  <a:cubicBezTo>
                    <a:pt x="3181" y="5789"/>
                    <a:pt x="3190" y="5809"/>
                    <a:pt x="3207" y="5809"/>
                  </a:cubicBezTo>
                  <a:cubicBezTo>
                    <a:pt x="3214" y="5807"/>
                    <a:pt x="3218" y="5805"/>
                    <a:pt x="3223" y="5800"/>
                  </a:cubicBezTo>
                  <a:cubicBezTo>
                    <a:pt x="3240" y="5778"/>
                    <a:pt x="3256" y="5756"/>
                    <a:pt x="3273" y="5734"/>
                  </a:cubicBezTo>
                  <a:cubicBezTo>
                    <a:pt x="3280" y="5725"/>
                    <a:pt x="3278" y="5714"/>
                    <a:pt x="3271" y="5708"/>
                  </a:cubicBezTo>
                  <a:cubicBezTo>
                    <a:pt x="3267" y="5704"/>
                    <a:pt x="3263" y="5702"/>
                    <a:pt x="3258" y="5702"/>
                  </a:cubicBezTo>
                  <a:close/>
                  <a:moveTo>
                    <a:pt x="26829" y="5704"/>
                  </a:moveTo>
                  <a:cubicBezTo>
                    <a:pt x="26825" y="5704"/>
                    <a:pt x="26822" y="5705"/>
                    <a:pt x="26818" y="5708"/>
                  </a:cubicBezTo>
                  <a:cubicBezTo>
                    <a:pt x="26809" y="5714"/>
                    <a:pt x="26807" y="5728"/>
                    <a:pt x="26814" y="5736"/>
                  </a:cubicBezTo>
                  <a:lnTo>
                    <a:pt x="26864" y="5800"/>
                  </a:lnTo>
                  <a:cubicBezTo>
                    <a:pt x="26869" y="5805"/>
                    <a:pt x="26875" y="5809"/>
                    <a:pt x="26882" y="5809"/>
                  </a:cubicBezTo>
                  <a:cubicBezTo>
                    <a:pt x="26884" y="5807"/>
                    <a:pt x="26888" y="5807"/>
                    <a:pt x="26893" y="5802"/>
                  </a:cubicBezTo>
                  <a:cubicBezTo>
                    <a:pt x="26899" y="5796"/>
                    <a:pt x="26902" y="5785"/>
                    <a:pt x="26895" y="5776"/>
                  </a:cubicBezTo>
                  <a:lnTo>
                    <a:pt x="26844" y="5712"/>
                  </a:lnTo>
                  <a:cubicBezTo>
                    <a:pt x="26840" y="5707"/>
                    <a:pt x="26835" y="5704"/>
                    <a:pt x="26829" y="5704"/>
                  </a:cubicBezTo>
                  <a:close/>
                  <a:moveTo>
                    <a:pt x="3157" y="5834"/>
                  </a:moveTo>
                  <a:cubicBezTo>
                    <a:pt x="3151" y="5834"/>
                    <a:pt x="3144" y="5837"/>
                    <a:pt x="3139" y="5844"/>
                  </a:cubicBezTo>
                  <a:lnTo>
                    <a:pt x="3091" y="5908"/>
                  </a:lnTo>
                  <a:cubicBezTo>
                    <a:pt x="3084" y="5917"/>
                    <a:pt x="3086" y="5930"/>
                    <a:pt x="3093" y="5936"/>
                  </a:cubicBezTo>
                  <a:cubicBezTo>
                    <a:pt x="3097" y="5939"/>
                    <a:pt x="3102" y="5941"/>
                    <a:pt x="3106" y="5941"/>
                  </a:cubicBezTo>
                  <a:lnTo>
                    <a:pt x="3106" y="5939"/>
                  </a:lnTo>
                  <a:cubicBezTo>
                    <a:pt x="3113" y="5939"/>
                    <a:pt x="3117" y="5936"/>
                    <a:pt x="3122" y="5934"/>
                  </a:cubicBezTo>
                  <a:cubicBezTo>
                    <a:pt x="3139" y="5912"/>
                    <a:pt x="3155" y="5890"/>
                    <a:pt x="3172" y="5868"/>
                  </a:cubicBezTo>
                  <a:cubicBezTo>
                    <a:pt x="3186" y="5853"/>
                    <a:pt x="3172" y="5834"/>
                    <a:pt x="3157" y="5834"/>
                  </a:cubicBezTo>
                  <a:close/>
                  <a:moveTo>
                    <a:pt x="26930" y="5833"/>
                  </a:moveTo>
                  <a:cubicBezTo>
                    <a:pt x="26914" y="5833"/>
                    <a:pt x="26898" y="5852"/>
                    <a:pt x="26913" y="5868"/>
                  </a:cubicBezTo>
                  <a:lnTo>
                    <a:pt x="26963" y="5932"/>
                  </a:lnTo>
                  <a:cubicBezTo>
                    <a:pt x="26967" y="5936"/>
                    <a:pt x="26972" y="5941"/>
                    <a:pt x="26978" y="5941"/>
                  </a:cubicBezTo>
                  <a:lnTo>
                    <a:pt x="26981" y="5936"/>
                  </a:lnTo>
                  <a:cubicBezTo>
                    <a:pt x="26985" y="5936"/>
                    <a:pt x="26989" y="5936"/>
                    <a:pt x="26992" y="5934"/>
                  </a:cubicBezTo>
                  <a:cubicBezTo>
                    <a:pt x="27000" y="5928"/>
                    <a:pt x="27003" y="5917"/>
                    <a:pt x="26996" y="5908"/>
                  </a:cubicBezTo>
                  <a:lnTo>
                    <a:pt x="26946" y="5842"/>
                  </a:lnTo>
                  <a:cubicBezTo>
                    <a:pt x="26941" y="5835"/>
                    <a:pt x="26936" y="5833"/>
                    <a:pt x="26930" y="5833"/>
                  </a:cubicBezTo>
                  <a:close/>
                  <a:moveTo>
                    <a:pt x="3057" y="5961"/>
                  </a:moveTo>
                  <a:cubicBezTo>
                    <a:pt x="3051" y="5961"/>
                    <a:pt x="3045" y="5964"/>
                    <a:pt x="3040" y="5972"/>
                  </a:cubicBezTo>
                  <a:cubicBezTo>
                    <a:pt x="3023" y="5994"/>
                    <a:pt x="3007" y="6016"/>
                    <a:pt x="2992" y="6038"/>
                  </a:cubicBezTo>
                  <a:cubicBezTo>
                    <a:pt x="2981" y="6051"/>
                    <a:pt x="2990" y="6068"/>
                    <a:pt x="3007" y="6068"/>
                  </a:cubicBezTo>
                  <a:cubicBezTo>
                    <a:pt x="3014" y="6068"/>
                    <a:pt x="3021" y="6066"/>
                    <a:pt x="3023" y="6062"/>
                  </a:cubicBezTo>
                  <a:cubicBezTo>
                    <a:pt x="3040" y="6040"/>
                    <a:pt x="3056" y="6018"/>
                    <a:pt x="3073" y="5996"/>
                  </a:cubicBezTo>
                  <a:cubicBezTo>
                    <a:pt x="3087" y="5980"/>
                    <a:pt x="3072" y="5961"/>
                    <a:pt x="3057" y="5961"/>
                  </a:cubicBezTo>
                  <a:close/>
                  <a:moveTo>
                    <a:pt x="27030" y="5963"/>
                  </a:moveTo>
                  <a:cubicBezTo>
                    <a:pt x="27015" y="5963"/>
                    <a:pt x="27003" y="5980"/>
                    <a:pt x="27014" y="5996"/>
                  </a:cubicBezTo>
                  <a:lnTo>
                    <a:pt x="27062" y="6062"/>
                  </a:lnTo>
                  <a:cubicBezTo>
                    <a:pt x="27066" y="6066"/>
                    <a:pt x="27073" y="6068"/>
                    <a:pt x="27080" y="6068"/>
                  </a:cubicBezTo>
                  <a:cubicBezTo>
                    <a:pt x="27084" y="6068"/>
                    <a:pt x="27088" y="6066"/>
                    <a:pt x="27091" y="6064"/>
                  </a:cubicBezTo>
                  <a:cubicBezTo>
                    <a:pt x="27099" y="6057"/>
                    <a:pt x="27102" y="6046"/>
                    <a:pt x="27095" y="6038"/>
                  </a:cubicBezTo>
                  <a:lnTo>
                    <a:pt x="27047" y="5972"/>
                  </a:lnTo>
                  <a:cubicBezTo>
                    <a:pt x="27042" y="5965"/>
                    <a:pt x="27036" y="5963"/>
                    <a:pt x="27030" y="5963"/>
                  </a:cubicBezTo>
                  <a:close/>
                  <a:moveTo>
                    <a:pt x="2959" y="6095"/>
                  </a:moveTo>
                  <a:cubicBezTo>
                    <a:pt x="2953" y="6095"/>
                    <a:pt x="2946" y="6097"/>
                    <a:pt x="2941" y="6101"/>
                  </a:cubicBezTo>
                  <a:lnTo>
                    <a:pt x="2893" y="6169"/>
                  </a:lnTo>
                  <a:cubicBezTo>
                    <a:pt x="2882" y="6183"/>
                    <a:pt x="2893" y="6200"/>
                    <a:pt x="2911" y="6200"/>
                  </a:cubicBezTo>
                  <a:cubicBezTo>
                    <a:pt x="2915" y="6200"/>
                    <a:pt x="2922" y="6196"/>
                    <a:pt x="2926" y="6191"/>
                  </a:cubicBezTo>
                  <a:lnTo>
                    <a:pt x="2974" y="6125"/>
                  </a:lnTo>
                  <a:cubicBezTo>
                    <a:pt x="2979" y="6117"/>
                    <a:pt x="2979" y="6103"/>
                    <a:pt x="2970" y="6097"/>
                  </a:cubicBezTo>
                  <a:cubicBezTo>
                    <a:pt x="2967" y="6095"/>
                    <a:pt x="2963" y="6095"/>
                    <a:pt x="2959" y="6095"/>
                  </a:cubicBezTo>
                  <a:close/>
                  <a:moveTo>
                    <a:pt x="27125" y="6095"/>
                  </a:moveTo>
                  <a:cubicBezTo>
                    <a:pt x="27122" y="6095"/>
                    <a:pt x="27118" y="6095"/>
                    <a:pt x="27115" y="6097"/>
                  </a:cubicBezTo>
                  <a:cubicBezTo>
                    <a:pt x="27108" y="6103"/>
                    <a:pt x="27106" y="6117"/>
                    <a:pt x="27110" y="6125"/>
                  </a:cubicBezTo>
                  <a:lnTo>
                    <a:pt x="27161" y="6191"/>
                  </a:lnTo>
                  <a:cubicBezTo>
                    <a:pt x="27163" y="6196"/>
                    <a:pt x="27170" y="6200"/>
                    <a:pt x="27176" y="6200"/>
                  </a:cubicBezTo>
                  <a:cubicBezTo>
                    <a:pt x="27181" y="6198"/>
                    <a:pt x="27185" y="6198"/>
                    <a:pt x="27187" y="6196"/>
                  </a:cubicBezTo>
                  <a:cubicBezTo>
                    <a:pt x="27196" y="6189"/>
                    <a:pt x="27198" y="6176"/>
                    <a:pt x="27192" y="6167"/>
                  </a:cubicBezTo>
                  <a:lnTo>
                    <a:pt x="27143" y="6101"/>
                  </a:lnTo>
                  <a:cubicBezTo>
                    <a:pt x="27139" y="6097"/>
                    <a:pt x="27132" y="6095"/>
                    <a:pt x="27125" y="6095"/>
                  </a:cubicBezTo>
                  <a:close/>
                  <a:moveTo>
                    <a:pt x="27225" y="6225"/>
                  </a:moveTo>
                  <a:cubicBezTo>
                    <a:pt x="27221" y="6225"/>
                    <a:pt x="27217" y="6226"/>
                    <a:pt x="27214" y="6229"/>
                  </a:cubicBezTo>
                  <a:cubicBezTo>
                    <a:pt x="27205" y="6235"/>
                    <a:pt x="27203" y="6249"/>
                    <a:pt x="27209" y="6257"/>
                  </a:cubicBezTo>
                  <a:lnTo>
                    <a:pt x="27255" y="6323"/>
                  </a:lnTo>
                  <a:cubicBezTo>
                    <a:pt x="27260" y="6328"/>
                    <a:pt x="27266" y="6332"/>
                    <a:pt x="27273" y="6332"/>
                  </a:cubicBezTo>
                  <a:cubicBezTo>
                    <a:pt x="27277" y="6332"/>
                    <a:pt x="27280" y="6330"/>
                    <a:pt x="27284" y="6328"/>
                  </a:cubicBezTo>
                  <a:cubicBezTo>
                    <a:pt x="27293" y="6321"/>
                    <a:pt x="27295" y="6310"/>
                    <a:pt x="27288" y="6301"/>
                  </a:cubicBezTo>
                  <a:lnTo>
                    <a:pt x="27240" y="6233"/>
                  </a:lnTo>
                  <a:cubicBezTo>
                    <a:pt x="27236" y="6228"/>
                    <a:pt x="27230" y="6225"/>
                    <a:pt x="27225" y="6225"/>
                  </a:cubicBezTo>
                  <a:close/>
                  <a:moveTo>
                    <a:pt x="2860" y="6229"/>
                  </a:moveTo>
                  <a:cubicBezTo>
                    <a:pt x="2855" y="6229"/>
                    <a:pt x="2849" y="6231"/>
                    <a:pt x="2845" y="6235"/>
                  </a:cubicBezTo>
                  <a:lnTo>
                    <a:pt x="2796" y="6301"/>
                  </a:lnTo>
                  <a:cubicBezTo>
                    <a:pt x="2792" y="6310"/>
                    <a:pt x="2794" y="6323"/>
                    <a:pt x="2803" y="6330"/>
                  </a:cubicBezTo>
                  <a:cubicBezTo>
                    <a:pt x="2805" y="6332"/>
                    <a:pt x="2810" y="6334"/>
                    <a:pt x="2814" y="6334"/>
                  </a:cubicBezTo>
                  <a:cubicBezTo>
                    <a:pt x="2821" y="6334"/>
                    <a:pt x="2827" y="6332"/>
                    <a:pt x="2832" y="6325"/>
                  </a:cubicBezTo>
                  <a:lnTo>
                    <a:pt x="2878" y="6260"/>
                  </a:lnTo>
                  <a:cubicBezTo>
                    <a:pt x="2887" y="6243"/>
                    <a:pt x="2875" y="6229"/>
                    <a:pt x="2860" y="6229"/>
                  </a:cubicBezTo>
                  <a:close/>
                  <a:moveTo>
                    <a:pt x="27320" y="6359"/>
                  </a:moveTo>
                  <a:cubicBezTo>
                    <a:pt x="27316" y="6359"/>
                    <a:pt x="27312" y="6360"/>
                    <a:pt x="27308" y="6363"/>
                  </a:cubicBezTo>
                  <a:cubicBezTo>
                    <a:pt x="27299" y="6367"/>
                    <a:pt x="27297" y="6380"/>
                    <a:pt x="27304" y="6389"/>
                  </a:cubicBezTo>
                  <a:lnTo>
                    <a:pt x="27350" y="6457"/>
                  </a:lnTo>
                  <a:cubicBezTo>
                    <a:pt x="27354" y="6462"/>
                    <a:pt x="27361" y="6464"/>
                    <a:pt x="27367" y="6464"/>
                  </a:cubicBezTo>
                  <a:lnTo>
                    <a:pt x="27365" y="6466"/>
                  </a:lnTo>
                  <a:cubicBezTo>
                    <a:pt x="27383" y="6466"/>
                    <a:pt x="27392" y="6446"/>
                    <a:pt x="27383" y="6433"/>
                  </a:cubicBezTo>
                  <a:lnTo>
                    <a:pt x="27337" y="6367"/>
                  </a:lnTo>
                  <a:cubicBezTo>
                    <a:pt x="27333" y="6362"/>
                    <a:pt x="27326" y="6359"/>
                    <a:pt x="27320" y="6359"/>
                  </a:cubicBezTo>
                  <a:close/>
                  <a:moveTo>
                    <a:pt x="2766" y="6361"/>
                  </a:moveTo>
                  <a:cubicBezTo>
                    <a:pt x="2760" y="6361"/>
                    <a:pt x="2754" y="6364"/>
                    <a:pt x="2750" y="6369"/>
                  </a:cubicBezTo>
                  <a:cubicBezTo>
                    <a:pt x="2735" y="6391"/>
                    <a:pt x="2717" y="6413"/>
                    <a:pt x="2702" y="6435"/>
                  </a:cubicBezTo>
                  <a:cubicBezTo>
                    <a:pt x="2697" y="6446"/>
                    <a:pt x="2700" y="6457"/>
                    <a:pt x="2708" y="6464"/>
                  </a:cubicBezTo>
                  <a:cubicBezTo>
                    <a:pt x="2711" y="6466"/>
                    <a:pt x="2715" y="6468"/>
                    <a:pt x="2719" y="6468"/>
                  </a:cubicBezTo>
                  <a:cubicBezTo>
                    <a:pt x="2726" y="6466"/>
                    <a:pt x="2730" y="6464"/>
                    <a:pt x="2735" y="6460"/>
                  </a:cubicBezTo>
                  <a:cubicBezTo>
                    <a:pt x="2750" y="6435"/>
                    <a:pt x="2766" y="6413"/>
                    <a:pt x="2783" y="6391"/>
                  </a:cubicBezTo>
                  <a:cubicBezTo>
                    <a:pt x="2788" y="6383"/>
                    <a:pt x="2785" y="6372"/>
                    <a:pt x="2777" y="6365"/>
                  </a:cubicBezTo>
                  <a:cubicBezTo>
                    <a:pt x="2773" y="6362"/>
                    <a:pt x="2769" y="6361"/>
                    <a:pt x="2766" y="6361"/>
                  </a:cubicBezTo>
                  <a:close/>
                  <a:moveTo>
                    <a:pt x="27416" y="6488"/>
                  </a:moveTo>
                  <a:cubicBezTo>
                    <a:pt x="27401" y="6488"/>
                    <a:pt x="27386" y="6506"/>
                    <a:pt x="27398" y="6523"/>
                  </a:cubicBezTo>
                  <a:cubicBezTo>
                    <a:pt x="27414" y="6545"/>
                    <a:pt x="27429" y="6567"/>
                    <a:pt x="27444" y="6589"/>
                  </a:cubicBezTo>
                  <a:cubicBezTo>
                    <a:pt x="27449" y="6596"/>
                    <a:pt x="27455" y="6598"/>
                    <a:pt x="27462" y="6598"/>
                  </a:cubicBezTo>
                  <a:lnTo>
                    <a:pt x="27460" y="6600"/>
                  </a:lnTo>
                  <a:cubicBezTo>
                    <a:pt x="27464" y="6600"/>
                    <a:pt x="27471" y="6598"/>
                    <a:pt x="27473" y="6594"/>
                  </a:cubicBezTo>
                  <a:cubicBezTo>
                    <a:pt x="27482" y="6587"/>
                    <a:pt x="27484" y="6576"/>
                    <a:pt x="27480" y="6567"/>
                  </a:cubicBezTo>
                  <a:lnTo>
                    <a:pt x="27433" y="6499"/>
                  </a:lnTo>
                  <a:cubicBezTo>
                    <a:pt x="27429" y="6491"/>
                    <a:pt x="27422" y="6488"/>
                    <a:pt x="27416" y="6488"/>
                  </a:cubicBezTo>
                  <a:close/>
                  <a:moveTo>
                    <a:pt x="2673" y="6495"/>
                  </a:moveTo>
                  <a:cubicBezTo>
                    <a:pt x="2666" y="6495"/>
                    <a:pt x="2660" y="6498"/>
                    <a:pt x="2656" y="6503"/>
                  </a:cubicBezTo>
                  <a:lnTo>
                    <a:pt x="2610" y="6572"/>
                  </a:lnTo>
                  <a:cubicBezTo>
                    <a:pt x="2605" y="6580"/>
                    <a:pt x="2607" y="6591"/>
                    <a:pt x="2616" y="6598"/>
                  </a:cubicBezTo>
                  <a:cubicBezTo>
                    <a:pt x="2618" y="6600"/>
                    <a:pt x="2623" y="6602"/>
                    <a:pt x="2627" y="6602"/>
                  </a:cubicBezTo>
                  <a:cubicBezTo>
                    <a:pt x="2634" y="6602"/>
                    <a:pt x="2640" y="6598"/>
                    <a:pt x="2643" y="6594"/>
                  </a:cubicBezTo>
                  <a:lnTo>
                    <a:pt x="2689" y="6525"/>
                  </a:lnTo>
                  <a:cubicBezTo>
                    <a:pt x="2695" y="6517"/>
                    <a:pt x="2693" y="6503"/>
                    <a:pt x="2684" y="6499"/>
                  </a:cubicBezTo>
                  <a:cubicBezTo>
                    <a:pt x="2681" y="6496"/>
                    <a:pt x="2677" y="6495"/>
                    <a:pt x="2673" y="6495"/>
                  </a:cubicBezTo>
                  <a:close/>
                  <a:moveTo>
                    <a:pt x="27507" y="6627"/>
                  </a:moveTo>
                  <a:cubicBezTo>
                    <a:pt x="27503" y="6627"/>
                    <a:pt x="27498" y="6628"/>
                    <a:pt x="27495" y="6631"/>
                  </a:cubicBezTo>
                  <a:cubicBezTo>
                    <a:pt x="27486" y="6635"/>
                    <a:pt x="27484" y="6649"/>
                    <a:pt x="27488" y="6657"/>
                  </a:cubicBezTo>
                  <a:lnTo>
                    <a:pt x="27535" y="6725"/>
                  </a:lnTo>
                  <a:cubicBezTo>
                    <a:pt x="27539" y="6730"/>
                    <a:pt x="27545" y="6734"/>
                    <a:pt x="27552" y="6734"/>
                  </a:cubicBezTo>
                  <a:cubicBezTo>
                    <a:pt x="27556" y="6734"/>
                    <a:pt x="27559" y="6734"/>
                    <a:pt x="27563" y="6730"/>
                  </a:cubicBezTo>
                  <a:cubicBezTo>
                    <a:pt x="27572" y="6725"/>
                    <a:pt x="27574" y="6712"/>
                    <a:pt x="27567" y="6703"/>
                  </a:cubicBezTo>
                  <a:lnTo>
                    <a:pt x="27524" y="6635"/>
                  </a:lnTo>
                  <a:cubicBezTo>
                    <a:pt x="27520" y="6630"/>
                    <a:pt x="27513" y="6627"/>
                    <a:pt x="27507" y="6627"/>
                  </a:cubicBezTo>
                  <a:close/>
                  <a:moveTo>
                    <a:pt x="2579" y="6629"/>
                  </a:moveTo>
                  <a:cubicBezTo>
                    <a:pt x="2574" y="6629"/>
                    <a:pt x="2568" y="6631"/>
                    <a:pt x="2563" y="6638"/>
                  </a:cubicBezTo>
                  <a:lnTo>
                    <a:pt x="2517" y="6708"/>
                  </a:lnTo>
                  <a:cubicBezTo>
                    <a:pt x="2513" y="6717"/>
                    <a:pt x="2515" y="6728"/>
                    <a:pt x="2524" y="6734"/>
                  </a:cubicBezTo>
                  <a:cubicBezTo>
                    <a:pt x="2528" y="6736"/>
                    <a:pt x="2530" y="6736"/>
                    <a:pt x="2535" y="6739"/>
                  </a:cubicBezTo>
                  <a:cubicBezTo>
                    <a:pt x="2541" y="6739"/>
                    <a:pt x="2548" y="6734"/>
                    <a:pt x="2552" y="6730"/>
                  </a:cubicBezTo>
                  <a:cubicBezTo>
                    <a:pt x="2568" y="6708"/>
                    <a:pt x="2583" y="6684"/>
                    <a:pt x="2599" y="6662"/>
                  </a:cubicBezTo>
                  <a:cubicBezTo>
                    <a:pt x="2610" y="6646"/>
                    <a:pt x="2594" y="6629"/>
                    <a:pt x="2579" y="6629"/>
                  </a:cubicBezTo>
                  <a:close/>
                  <a:moveTo>
                    <a:pt x="27596" y="6761"/>
                  </a:moveTo>
                  <a:cubicBezTo>
                    <a:pt x="27583" y="6761"/>
                    <a:pt x="27570" y="6777"/>
                    <a:pt x="27581" y="6794"/>
                  </a:cubicBezTo>
                  <a:cubicBezTo>
                    <a:pt x="27596" y="6816"/>
                    <a:pt x="27609" y="6840"/>
                    <a:pt x="27625" y="6862"/>
                  </a:cubicBezTo>
                  <a:cubicBezTo>
                    <a:pt x="27629" y="6868"/>
                    <a:pt x="27636" y="6871"/>
                    <a:pt x="27642" y="6871"/>
                  </a:cubicBezTo>
                  <a:lnTo>
                    <a:pt x="27642" y="6873"/>
                  </a:lnTo>
                  <a:cubicBezTo>
                    <a:pt x="27647" y="6871"/>
                    <a:pt x="27649" y="6871"/>
                    <a:pt x="27653" y="6866"/>
                  </a:cubicBezTo>
                  <a:cubicBezTo>
                    <a:pt x="27662" y="6860"/>
                    <a:pt x="27664" y="6849"/>
                    <a:pt x="27660" y="6840"/>
                  </a:cubicBezTo>
                  <a:cubicBezTo>
                    <a:pt x="27644" y="6816"/>
                    <a:pt x="27629" y="6794"/>
                    <a:pt x="27614" y="6772"/>
                  </a:cubicBezTo>
                  <a:cubicBezTo>
                    <a:pt x="27609" y="6764"/>
                    <a:pt x="27603" y="6761"/>
                    <a:pt x="27596" y="6761"/>
                  </a:cubicBezTo>
                  <a:close/>
                  <a:moveTo>
                    <a:pt x="2491" y="6765"/>
                  </a:moveTo>
                  <a:cubicBezTo>
                    <a:pt x="2484" y="6765"/>
                    <a:pt x="2477" y="6768"/>
                    <a:pt x="2473" y="6776"/>
                  </a:cubicBezTo>
                  <a:lnTo>
                    <a:pt x="2427" y="6844"/>
                  </a:lnTo>
                  <a:cubicBezTo>
                    <a:pt x="2423" y="6853"/>
                    <a:pt x="2425" y="6866"/>
                    <a:pt x="2434" y="6871"/>
                  </a:cubicBezTo>
                  <a:cubicBezTo>
                    <a:pt x="2438" y="6873"/>
                    <a:pt x="2440" y="6875"/>
                    <a:pt x="2445" y="6875"/>
                  </a:cubicBezTo>
                  <a:cubicBezTo>
                    <a:pt x="2451" y="6875"/>
                    <a:pt x="2458" y="6873"/>
                    <a:pt x="2462" y="6866"/>
                  </a:cubicBezTo>
                  <a:lnTo>
                    <a:pt x="2506" y="6798"/>
                  </a:lnTo>
                  <a:cubicBezTo>
                    <a:pt x="2520" y="6781"/>
                    <a:pt x="2505" y="6765"/>
                    <a:pt x="2491" y="6765"/>
                  </a:cubicBezTo>
                  <a:close/>
                  <a:moveTo>
                    <a:pt x="27687" y="6898"/>
                  </a:moveTo>
                  <a:cubicBezTo>
                    <a:pt x="27673" y="6898"/>
                    <a:pt x="27659" y="6914"/>
                    <a:pt x="27669" y="6930"/>
                  </a:cubicBezTo>
                  <a:cubicBezTo>
                    <a:pt x="27684" y="6952"/>
                    <a:pt x="27699" y="6976"/>
                    <a:pt x="27713" y="6998"/>
                  </a:cubicBezTo>
                  <a:cubicBezTo>
                    <a:pt x="27717" y="7005"/>
                    <a:pt x="27724" y="7009"/>
                    <a:pt x="27730" y="7009"/>
                  </a:cubicBezTo>
                  <a:cubicBezTo>
                    <a:pt x="27745" y="7009"/>
                    <a:pt x="27756" y="6989"/>
                    <a:pt x="27748" y="6976"/>
                  </a:cubicBezTo>
                  <a:cubicBezTo>
                    <a:pt x="27732" y="6954"/>
                    <a:pt x="27719" y="6930"/>
                    <a:pt x="27704" y="6908"/>
                  </a:cubicBezTo>
                  <a:cubicBezTo>
                    <a:pt x="27699" y="6901"/>
                    <a:pt x="27693" y="6898"/>
                    <a:pt x="27687" y="6898"/>
                  </a:cubicBezTo>
                  <a:close/>
                  <a:moveTo>
                    <a:pt x="2399" y="6904"/>
                  </a:moveTo>
                  <a:cubicBezTo>
                    <a:pt x="2393" y="6904"/>
                    <a:pt x="2388" y="6907"/>
                    <a:pt x="2383" y="6912"/>
                  </a:cubicBezTo>
                  <a:cubicBezTo>
                    <a:pt x="2368" y="6936"/>
                    <a:pt x="2355" y="6958"/>
                    <a:pt x="2339" y="6983"/>
                  </a:cubicBezTo>
                  <a:cubicBezTo>
                    <a:pt x="2333" y="6991"/>
                    <a:pt x="2337" y="7002"/>
                    <a:pt x="2346" y="7009"/>
                  </a:cubicBezTo>
                  <a:cubicBezTo>
                    <a:pt x="2348" y="7011"/>
                    <a:pt x="2352" y="7013"/>
                    <a:pt x="2356" y="7013"/>
                  </a:cubicBezTo>
                  <a:lnTo>
                    <a:pt x="2356" y="7013"/>
                  </a:lnTo>
                  <a:cubicBezTo>
                    <a:pt x="2364" y="7013"/>
                    <a:pt x="2370" y="7009"/>
                    <a:pt x="2374" y="7005"/>
                  </a:cubicBezTo>
                  <a:lnTo>
                    <a:pt x="2418" y="6934"/>
                  </a:lnTo>
                  <a:cubicBezTo>
                    <a:pt x="2426" y="6919"/>
                    <a:pt x="2413" y="6904"/>
                    <a:pt x="2399" y="6904"/>
                  </a:cubicBezTo>
                  <a:close/>
                  <a:moveTo>
                    <a:pt x="2356" y="7013"/>
                  </a:moveTo>
                  <a:cubicBezTo>
                    <a:pt x="2355" y="7013"/>
                    <a:pt x="2355" y="7013"/>
                    <a:pt x="2355" y="7013"/>
                  </a:cubicBezTo>
                  <a:lnTo>
                    <a:pt x="2357" y="7013"/>
                  </a:lnTo>
                  <a:cubicBezTo>
                    <a:pt x="2357" y="7013"/>
                    <a:pt x="2356" y="7013"/>
                    <a:pt x="2356" y="7013"/>
                  </a:cubicBezTo>
                  <a:close/>
                  <a:moveTo>
                    <a:pt x="27773" y="7038"/>
                  </a:moveTo>
                  <a:cubicBezTo>
                    <a:pt x="27769" y="7038"/>
                    <a:pt x="27766" y="7038"/>
                    <a:pt x="27763" y="7040"/>
                  </a:cubicBezTo>
                  <a:cubicBezTo>
                    <a:pt x="27754" y="7046"/>
                    <a:pt x="27752" y="7057"/>
                    <a:pt x="27756" y="7068"/>
                  </a:cubicBezTo>
                  <a:cubicBezTo>
                    <a:pt x="27772" y="7090"/>
                    <a:pt x="27785" y="7114"/>
                    <a:pt x="27800" y="7136"/>
                  </a:cubicBezTo>
                  <a:cubicBezTo>
                    <a:pt x="27802" y="7142"/>
                    <a:pt x="27807" y="7146"/>
                    <a:pt x="27814" y="7146"/>
                  </a:cubicBezTo>
                  <a:cubicBezTo>
                    <a:pt x="27815" y="7146"/>
                    <a:pt x="27816" y="7146"/>
                    <a:pt x="27818" y="7145"/>
                  </a:cubicBezTo>
                  <a:lnTo>
                    <a:pt x="27818" y="7145"/>
                  </a:lnTo>
                  <a:lnTo>
                    <a:pt x="27816" y="7147"/>
                  </a:lnTo>
                  <a:cubicBezTo>
                    <a:pt x="27820" y="7147"/>
                    <a:pt x="27825" y="7145"/>
                    <a:pt x="27827" y="7143"/>
                  </a:cubicBezTo>
                  <a:cubicBezTo>
                    <a:pt x="27836" y="7136"/>
                    <a:pt x="27840" y="7125"/>
                    <a:pt x="27833" y="7117"/>
                  </a:cubicBezTo>
                  <a:cubicBezTo>
                    <a:pt x="27820" y="7092"/>
                    <a:pt x="27805" y="7071"/>
                    <a:pt x="27789" y="7046"/>
                  </a:cubicBezTo>
                  <a:cubicBezTo>
                    <a:pt x="27787" y="7040"/>
                    <a:pt x="27780" y="7038"/>
                    <a:pt x="27773" y="7038"/>
                  </a:cubicBezTo>
                  <a:close/>
                  <a:moveTo>
                    <a:pt x="2311" y="7042"/>
                  </a:moveTo>
                  <a:cubicBezTo>
                    <a:pt x="2305" y="7042"/>
                    <a:pt x="2299" y="7044"/>
                    <a:pt x="2295" y="7051"/>
                  </a:cubicBezTo>
                  <a:lnTo>
                    <a:pt x="2251" y="7121"/>
                  </a:lnTo>
                  <a:cubicBezTo>
                    <a:pt x="2245" y="7130"/>
                    <a:pt x="2249" y="7143"/>
                    <a:pt x="2258" y="7150"/>
                  </a:cubicBezTo>
                  <a:cubicBezTo>
                    <a:pt x="2260" y="7150"/>
                    <a:pt x="2265" y="7152"/>
                    <a:pt x="2269" y="7152"/>
                  </a:cubicBezTo>
                  <a:cubicBezTo>
                    <a:pt x="2276" y="7152"/>
                    <a:pt x="2282" y="7150"/>
                    <a:pt x="2286" y="7143"/>
                  </a:cubicBezTo>
                  <a:cubicBezTo>
                    <a:pt x="2300" y="7119"/>
                    <a:pt x="2315" y="7097"/>
                    <a:pt x="2328" y="7073"/>
                  </a:cubicBezTo>
                  <a:cubicBezTo>
                    <a:pt x="2339" y="7057"/>
                    <a:pt x="2325" y="7042"/>
                    <a:pt x="2311" y="7042"/>
                  </a:cubicBezTo>
                  <a:close/>
                  <a:moveTo>
                    <a:pt x="27859" y="7176"/>
                  </a:moveTo>
                  <a:cubicBezTo>
                    <a:pt x="27855" y="7176"/>
                    <a:pt x="27852" y="7177"/>
                    <a:pt x="27849" y="7178"/>
                  </a:cubicBezTo>
                  <a:cubicBezTo>
                    <a:pt x="27840" y="7185"/>
                    <a:pt x="27838" y="7196"/>
                    <a:pt x="27842" y="7207"/>
                  </a:cubicBezTo>
                  <a:lnTo>
                    <a:pt x="27884" y="7275"/>
                  </a:lnTo>
                  <a:cubicBezTo>
                    <a:pt x="27888" y="7281"/>
                    <a:pt x="27895" y="7286"/>
                    <a:pt x="27902" y="7286"/>
                  </a:cubicBezTo>
                  <a:cubicBezTo>
                    <a:pt x="27906" y="7286"/>
                    <a:pt x="27908" y="7286"/>
                    <a:pt x="27913" y="7284"/>
                  </a:cubicBezTo>
                  <a:cubicBezTo>
                    <a:pt x="27921" y="7277"/>
                    <a:pt x="27924" y="7264"/>
                    <a:pt x="27919" y="7255"/>
                  </a:cubicBezTo>
                  <a:lnTo>
                    <a:pt x="27877" y="7185"/>
                  </a:lnTo>
                  <a:cubicBezTo>
                    <a:pt x="27873" y="7179"/>
                    <a:pt x="27866" y="7176"/>
                    <a:pt x="27859" y="7176"/>
                  </a:cubicBezTo>
                  <a:close/>
                  <a:moveTo>
                    <a:pt x="2225" y="7182"/>
                  </a:moveTo>
                  <a:cubicBezTo>
                    <a:pt x="2218" y="7182"/>
                    <a:pt x="2212" y="7186"/>
                    <a:pt x="2207" y="7191"/>
                  </a:cubicBezTo>
                  <a:lnTo>
                    <a:pt x="2166" y="7262"/>
                  </a:lnTo>
                  <a:cubicBezTo>
                    <a:pt x="2159" y="7271"/>
                    <a:pt x="2163" y="7281"/>
                    <a:pt x="2172" y="7288"/>
                  </a:cubicBezTo>
                  <a:cubicBezTo>
                    <a:pt x="2174" y="7290"/>
                    <a:pt x="2179" y="7290"/>
                    <a:pt x="2183" y="7292"/>
                  </a:cubicBezTo>
                  <a:cubicBezTo>
                    <a:pt x="2190" y="7290"/>
                    <a:pt x="2196" y="7288"/>
                    <a:pt x="2199" y="7281"/>
                  </a:cubicBezTo>
                  <a:cubicBezTo>
                    <a:pt x="2214" y="7257"/>
                    <a:pt x="2227" y="7235"/>
                    <a:pt x="2243" y="7211"/>
                  </a:cubicBezTo>
                  <a:cubicBezTo>
                    <a:pt x="2247" y="7202"/>
                    <a:pt x="2245" y="7189"/>
                    <a:pt x="2236" y="7185"/>
                  </a:cubicBezTo>
                  <a:cubicBezTo>
                    <a:pt x="2232" y="7183"/>
                    <a:pt x="2229" y="7182"/>
                    <a:pt x="2225" y="7182"/>
                  </a:cubicBezTo>
                  <a:close/>
                  <a:moveTo>
                    <a:pt x="27945" y="7314"/>
                  </a:moveTo>
                  <a:cubicBezTo>
                    <a:pt x="27930" y="7314"/>
                    <a:pt x="27914" y="7331"/>
                    <a:pt x="27926" y="7347"/>
                  </a:cubicBezTo>
                  <a:cubicBezTo>
                    <a:pt x="27941" y="7369"/>
                    <a:pt x="27954" y="7394"/>
                    <a:pt x="27967" y="7418"/>
                  </a:cubicBezTo>
                  <a:cubicBezTo>
                    <a:pt x="27972" y="7422"/>
                    <a:pt x="27978" y="7426"/>
                    <a:pt x="27987" y="7427"/>
                  </a:cubicBezTo>
                  <a:lnTo>
                    <a:pt x="27987" y="7427"/>
                  </a:lnTo>
                  <a:cubicBezTo>
                    <a:pt x="27991" y="7427"/>
                    <a:pt x="27994" y="7426"/>
                    <a:pt x="27996" y="7424"/>
                  </a:cubicBezTo>
                  <a:cubicBezTo>
                    <a:pt x="28005" y="7418"/>
                    <a:pt x="28009" y="7407"/>
                    <a:pt x="28003" y="7396"/>
                  </a:cubicBezTo>
                  <a:lnTo>
                    <a:pt x="27961" y="7325"/>
                  </a:lnTo>
                  <a:cubicBezTo>
                    <a:pt x="27957" y="7317"/>
                    <a:pt x="27951" y="7314"/>
                    <a:pt x="27945" y="7314"/>
                  </a:cubicBezTo>
                  <a:close/>
                  <a:moveTo>
                    <a:pt x="27987" y="7427"/>
                  </a:moveTo>
                  <a:lnTo>
                    <a:pt x="27987" y="7427"/>
                  </a:lnTo>
                  <a:cubicBezTo>
                    <a:pt x="27986" y="7427"/>
                    <a:pt x="27986" y="7427"/>
                    <a:pt x="27985" y="7427"/>
                  </a:cubicBezTo>
                  <a:lnTo>
                    <a:pt x="27987" y="7427"/>
                  </a:lnTo>
                  <a:cubicBezTo>
                    <a:pt x="27987" y="7427"/>
                    <a:pt x="27987" y="7427"/>
                    <a:pt x="27987" y="7427"/>
                  </a:cubicBezTo>
                  <a:close/>
                  <a:moveTo>
                    <a:pt x="2140" y="7322"/>
                  </a:moveTo>
                  <a:cubicBezTo>
                    <a:pt x="2134" y="7322"/>
                    <a:pt x="2127" y="7326"/>
                    <a:pt x="2124" y="7332"/>
                  </a:cubicBezTo>
                  <a:lnTo>
                    <a:pt x="2082" y="7402"/>
                  </a:lnTo>
                  <a:cubicBezTo>
                    <a:pt x="2076" y="7413"/>
                    <a:pt x="2080" y="7424"/>
                    <a:pt x="2089" y="7431"/>
                  </a:cubicBezTo>
                  <a:cubicBezTo>
                    <a:pt x="2091" y="7433"/>
                    <a:pt x="2095" y="7433"/>
                    <a:pt x="2100" y="7433"/>
                  </a:cubicBezTo>
                  <a:cubicBezTo>
                    <a:pt x="2106" y="7433"/>
                    <a:pt x="2113" y="7429"/>
                    <a:pt x="2115" y="7422"/>
                  </a:cubicBezTo>
                  <a:lnTo>
                    <a:pt x="2159" y="7352"/>
                  </a:lnTo>
                  <a:cubicBezTo>
                    <a:pt x="2163" y="7343"/>
                    <a:pt x="2159" y="7332"/>
                    <a:pt x="2150" y="7325"/>
                  </a:cubicBezTo>
                  <a:cubicBezTo>
                    <a:pt x="2147" y="7323"/>
                    <a:pt x="2144" y="7322"/>
                    <a:pt x="2140" y="7322"/>
                  </a:cubicBezTo>
                  <a:close/>
                  <a:moveTo>
                    <a:pt x="28027" y="7457"/>
                  </a:moveTo>
                  <a:cubicBezTo>
                    <a:pt x="28024" y="7457"/>
                    <a:pt x="28021" y="7458"/>
                    <a:pt x="28018" y="7460"/>
                  </a:cubicBezTo>
                  <a:cubicBezTo>
                    <a:pt x="28007" y="7466"/>
                    <a:pt x="28005" y="7477"/>
                    <a:pt x="28009" y="7488"/>
                  </a:cubicBezTo>
                  <a:lnTo>
                    <a:pt x="28051" y="7558"/>
                  </a:lnTo>
                  <a:cubicBezTo>
                    <a:pt x="28055" y="7565"/>
                    <a:pt x="28062" y="7567"/>
                    <a:pt x="28069" y="7567"/>
                  </a:cubicBezTo>
                  <a:cubicBezTo>
                    <a:pt x="28071" y="7567"/>
                    <a:pt x="28075" y="7567"/>
                    <a:pt x="28077" y="7565"/>
                  </a:cubicBezTo>
                  <a:cubicBezTo>
                    <a:pt x="28088" y="7561"/>
                    <a:pt x="28091" y="7547"/>
                    <a:pt x="28086" y="7539"/>
                  </a:cubicBezTo>
                  <a:lnTo>
                    <a:pt x="28044" y="7466"/>
                  </a:lnTo>
                  <a:cubicBezTo>
                    <a:pt x="28040" y="7460"/>
                    <a:pt x="28034" y="7457"/>
                    <a:pt x="28027" y="7457"/>
                  </a:cubicBezTo>
                  <a:close/>
                  <a:moveTo>
                    <a:pt x="2058" y="7464"/>
                  </a:moveTo>
                  <a:cubicBezTo>
                    <a:pt x="2051" y="7464"/>
                    <a:pt x="2045" y="7467"/>
                    <a:pt x="2040" y="7475"/>
                  </a:cubicBezTo>
                  <a:cubicBezTo>
                    <a:pt x="2027" y="7497"/>
                    <a:pt x="2012" y="7521"/>
                    <a:pt x="1999" y="7545"/>
                  </a:cubicBezTo>
                  <a:cubicBezTo>
                    <a:pt x="1994" y="7554"/>
                    <a:pt x="1996" y="7567"/>
                    <a:pt x="2005" y="7572"/>
                  </a:cubicBezTo>
                  <a:cubicBezTo>
                    <a:pt x="2010" y="7574"/>
                    <a:pt x="2012" y="7576"/>
                    <a:pt x="2016" y="7576"/>
                  </a:cubicBezTo>
                  <a:cubicBezTo>
                    <a:pt x="2023" y="7576"/>
                    <a:pt x="2029" y="7572"/>
                    <a:pt x="2034" y="7565"/>
                  </a:cubicBezTo>
                  <a:cubicBezTo>
                    <a:pt x="2047" y="7541"/>
                    <a:pt x="2062" y="7519"/>
                    <a:pt x="2076" y="7495"/>
                  </a:cubicBezTo>
                  <a:cubicBezTo>
                    <a:pt x="2084" y="7478"/>
                    <a:pt x="2071" y="7464"/>
                    <a:pt x="2058" y="7464"/>
                  </a:cubicBezTo>
                  <a:close/>
                  <a:moveTo>
                    <a:pt x="28109" y="7596"/>
                  </a:moveTo>
                  <a:cubicBezTo>
                    <a:pt x="28095" y="7596"/>
                    <a:pt x="28080" y="7612"/>
                    <a:pt x="28091" y="7629"/>
                  </a:cubicBezTo>
                  <a:cubicBezTo>
                    <a:pt x="28104" y="7653"/>
                    <a:pt x="28117" y="7675"/>
                    <a:pt x="28132" y="7699"/>
                  </a:cubicBezTo>
                  <a:cubicBezTo>
                    <a:pt x="28135" y="7706"/>
                    <a:pt x="28141" y="7710"/>
                    <a:pt x="28150" y="7710"/>
                  </a:cubicBezTo>
                  <a:cubicBezTo>
                    <a:pt x="28152" y="7710"/>
                    <a:pt x="28156" y="7708"/>
                    <a:pt x="28159" y="7708"/>
                  </a:cubicBezTo>
                  <a:cubicBezTo>
                    <a:pt x="28170" y="7701"/>
                    <a:pt x="28172" y="7688"/>
                    <a:pt x="28167" y="7679"/>
                  </a:cubicBezTo>
                  <a:lnTo>
                    <a:pt x="28126" y="7609"/>
                  </a:lnTo>
                  <a:cubicBezTo>
                    <a:pt x="28122" y="7600"/>
                    <a:pt x="28116" y="7596"/>
                    <a:pt x="28109" y="7596"/>
                  </a:cubicBezTo>
                  <a:close/>
                  <a:moveTo>
                    <a:pt x="1974" y="7606"/>
                  </a:moveTo>
                  <a:cubicBezTo>
                    <a:pt x="1968" y="7606"/>
                    <a:pt x="1962" y="7609"/>
                    <a:pt x="1957" y="7616"/>
                  </a:cubicBezTo>
                  <a:lnTo>
                    <a:pt x="1917" y="7688"/>
                  </a:lnTo>
                  <a:cubicBezTo>
                    <a:pt x="1913" y="7697"/>
                    <a:pt x="1915" y="7710"/>
                    <a:pt x="1926" y="7714"/>
                  </a:cubicBezTo>
                  <a:cubicBezTo>
                    <a:pt x="1928" y="7717"/>
                    <a:pt x="1933" y="7719"/>
                    <a:pt x="1935" y="7719"/>
                  </a:cubicBezTo>
                  <a:lnTo>
                    <a:pt x="1935" y="7717"/>
                  </a:lnTo>
                  <a:cubicBezTo>
                    <a:pt x="1941" y="7717"/>
                    <a:pt x="1948" y="7714"/>
                    <a:pt x="1952" y="7708"/>
                  </a:cubicBezTo>
                  <a:lnTo>
                    <a:pt x="1994" y="7635"/>
                  </a:lnTo>
                  <a:cubicBezTo>
                    <a:pt x="2002" y="7620"/>
                    <a:pt x="1988" y="7606"/>
                    <a:pt x="1974" y="7606"/>
                  </a:cubicBezTo>
                  <a:close/>
                  <a:moveTo>
                    <a:pt x="28190" y="7741"/>
                  </a:moveTo>
                  <a:cubicBezTo>
                    <a:pt x="28176" y="7741"/>
                    <a:pt x="28163" y="7755"/>
                    <a:pt x="28172" y="7772"/>
                  </a:cubicBezTo>
                  <a:cubicBezTo>
                    <a:pt x="28183" y="7794"/>
                    <a:pt x="28198" y="7818"/>
                    <a:pt x="28211" y="7842"/>
                  </a:cubicBezTo>
                  <a:cubicBezTo>
                    <a:pt x="28214" y="7849"/>
                    <a:pt x="28220" y="7853"/>
                    <a:pt x="28229" y="7853"/>
                  </a:cubicBezTo>
                  <a:cubicBezTo>
                    <a:pt x="28231" y="7853"/>
                    <a:pt x="28236" y="7851"/>
                    <a:pt x="28238" y="7851"/>
                  </a:cubicBezTo>
                  <a:cubicBezTo>
                    <a:pt x="28249" y="7844"/>
                    <a:pt x="28251" y="7831"/>
                    <a:pt x="28247" y="7822"/>
                  </a:cubicBezTo>
                  <a:cubicBezTo>
                    <a:pt x="28233" y="7798"/>
                    <a:pt x="28220" y="7774"/>
                    <a:pt x="28207" y="7752"/>
                  </a:cubicBezTo>
                  <a:cubicBezTo>
                    <a:pt x="28203" y="7744"/>
                    <a:pt x="28196" y="7741"/>
                    <a:pt x="28190" y="7741"/>
                  </a:cubicBezTo>
                  <a:close/>
                  <a:moveTo>
                    <a:pt x="1894" y="7749"/>
                  </a:moveTo>
                  <a:cubicBezTo>
                    <a:pt x="1887" y="7749"/>
                    <a:pt x="1881" y="7753"/>
                    <a:pt x="1878" y="7758"/>
                  </a:cubicBezTo>
                  <a:lnTo>
                    <a:pt x="1838" y="7831"/>
                  </a:lnTo>
                  <a:cubicBezTo>
                    <a:pt x="1832" y="7842"/>
                    <a:pt x="1836" y="7853"/>
                    <a:pt x="1845" y="7860"/>
                  </a:cubicBezTo>
                  <a:cubicBezTo>
                    <a:pt x="1849" y="7860"/>
                    <a:pt x="1851" y="7862"/>
                    <a:pt x="1856" y="7862"/>
                  </a:cubicBezTo>
                  <a:cubicBezTo>
                    <a:pt x="1862" y="7862"/>
                    <a:pt x="1869" y="7857"/>
                    <a:pt x="1873" y="7851"/>
                  </a:cubicBezTo>
                  <a:cubicBezTo>
                    <a:pt x="1884" y="7827"/>
                    <a:pt x="1900" y="7802"/>
                    <a:pt x="1913" y="7778"/>
                  </a:cubicBezTo>
                  <a:cubicBezTo>
                    <a:pt x="1917" y="7769"/>
                    <a:pt x="1915" y="7756"/>
                    <a:pt x="1904" y="7752"/>
                  </a:cubicBezTo>
                  <a:cubicBezTo>
                    <a:pt x="1901" y="7750"/>
                    <a:pt x="1898" y="7749"/>
                    <a:pt x="1894" y="7749"/>
                  </a:cubicBezTo>
                  <a:close/>
                  <a:moveTo>
                    <a:pt x="28267" y="7884"/>
                  </a:moveTo>
                  <a:cubicBezTo>
                    <a:pt x="28264" y="7884"/>
                    <a:pt x="28260" y="7884"/>
                    <a:pt x="28258" y="7886"/>
                  </a:cubicBezTo>
                  <a:cubicBezTo>
                    <a:pt x="28247" y="7892"/>
                    <a:pt x="28244" y="7903"/>
                    <a:pt x="28249" y="7914"/>
                  </a:cubicBezTo>
                  <a:lnTo>
                    <a:pt x="28288" y="7985"/>
                  </a:lnTo>
                  <a:cubicBezTo>
                    <a:pt x="28291" y="7991"/>
                    <a:pt x="28297" y="7996"/>
                    <a:pt x="28306" y="7996"/>
                  </a:cubicBezTo>
                  <a:cubicBezTo>
                    <a:pt x="28308" y="7996"/>
                    <a:pt x="28313" y="7996"/>
                    <a:pt x="28315" y="7994"/>
                  </a:cubicBezTo>
                  <a:cubicBezTo>
                    <a:pt x="28326" y="7989"/>
                    <a:pt x="28328" y="7976"/>
                    <a:pt x="28324" y="7967"/>
                  </a:cubicBezTo>
                  <a:cubicBezTo>
                    <a:pt x="28313" y="7943"/>
                    <a:pt x="28297" y="7919"/>
                    <a:pt x="28284" y="7895"/>
                  </a:cubicBezTo>
                  <a:cubicBezTo>
                    <a:pt x="28281" y="7887"/>
                    <a:pt x="28274" y="7884"/>
                    <a:pt x="28267" y="7884"/>
                  </a:cubicBezTo>
                  <a:close/>
                  <a:moveTo>
                    <a:pt x="1816" y="7890"/>
                  </a:moveTo>
                  <a:cubicBezTo>
                    <a:pt x="1809" y="7890"/>
                    <a:pt x="1802" y="7894"/>
                    <a:pt x="1799" y="7903"/>
                  </a:cubicBezTo>
                  <a:lnTo>
                    <a:pt x="1759" y="7976"/>
                  </a:lnTo>
                  <a:cubicBezTo>
                    <a:pt x="1755" y="7985"/>
                    <a:pt x="1757" y="7998"/>
                    <a:pt x="1768" y="8002"/>
                  </a:cubicBezTo>
                  <a:cubicBezTo>
                    <a:pt x="1770" y="8005"/>
                    <a:pt x="1774" y="8005"/>
                    <a:pt x="1777" y="8007"/>
                  </a:cubicBezTo>
                  <a:cubicBezTo>
                    <a:pt x="1785" y="8007"/>
                    <a:pt x="1792" y="8002"/>
                    <a:pt x="1794" y="7996"/>
                  </a:cubicBezTo>
                  <a:lnTo>
                    <a:pt x="1834" y="7923"/>
                  </a:lnTo>
                  <a:cubicBezTo>
                    <a:pt x="1845" y="7906"/>
                    <a:pt x="1831" y="7890"/>
                    <a:pt x="1816" y="7890"/>
                  </a:cubicBezTo>
                  <a:close/>
                  <a:moveTo>
                    <a:pt x="28345" y="8027"/>
                  </a:moveTo>
                  <a:cubicBezTo>
                    <a:pt x="28331" y="8027"/>
                    <a:pt x="28317" y="8041"/>
                    <a:pt x="28326" y="8057"/>
                  </a:cubicBezTo>
                  <a:lnTo>
                    <a:pt x="28363" y="8130"/>
                  </a:lnTo>
                  <a:cubicBezTo>
                    <a:pt x="28367" y="8136"/>
                    <a:pt x="28374" y="8141"/>
                    <a:pt x="28381" y="8141"/>
                  </a:cubicBezTo>
                  <a:lnTo>
                    <a:pt x="28383" y="8141"/>
                  </a:lnTo>
                  <a:cubicBezTo>
                    <a:pt x="28385" y="8141"/>
                    <a:pt x="28387" y="8139"/>
                    <a:pt x="28392" y="8139"/>
                  </a:cubicBezTo>
                  <a:cubicBezTo>
                    <a:pt x="28400" y="8132"/>
                    <a:pt x="28405" y="8121"/>
                    <a:pt x="28400" y="8110"/>
                  </a:cubicBezTo>
                  <a:lnTo>
                    <a:pt x="28361" y="8038"/>
                  </a:lnTo>
                  <a:cubicBezTo>
                    <a:pt x="28357" y="8030"/>
                    <a:pt x="28351" y="8027"/>
                    <a:pt x="28345" y="8027"/>
                  </a:cubicBezTo>
                  <a:close/>
                  <a:moveTo>
                    <a:pt x="1738" y="8038"/>
                  </a:moveTo>
                  <a:cubicBezTo>
                    <a:pt x="1731" y="8038"/>
                    <a:pt x="1725" y="8041"/>
                    <a:pt x="1722" y="8049"/>
                  </a:cubicBezTo>
                  <a:cubicBezTo>
                    <a:pt x="1708" y="8073"/>
                    <a:pt x="1695" y="8097"/>
                    <a:pt x="1682" y="8121"/>
                  </a:cubicBezTo>
                  <a:cubicBezTo>
                    <a:pt x="1678" y="8132"/>
                    <a:pt x="1682" y="8143"/>
                    <a:pt x="1691" y="8150"/>
                  </a:cubicBezTo>
                  <a:cubicBezTo>
                    <a:pt x="1693" y="8150"/>
                    <a:pt x="1697" y="8150"/>
                    <a:pt x="1702" y="8152"/>
                  </a:cubicBezTo>
                  <a:cubicBezTo>
                    <a:pt x="1708" y="8150"/>
                    <a:pt x="1715" y="8147"/>
                    <a:pt x="1719" y="8141"/>
                  </a:cubicBezTo>
                  <a:cubicBezTo>
                    <a:pt x="1730" y="8117"/>
                    <a:pt x="1744" y="8092"/>
                    <a:pt x="1757" y="8068"/>
                  </a:cubicBezTo>
                  <a:cubicBezTo>
                    <a:pt x="1766" y="8052"/>
                    <a:pt x="1751" y="8038"/>
                    <a:pt x="1738" y="8038"/>
                  </a:cubicBezTo>
                  <a:close/>
                  <a:moveTo>
                    <a:pt x="28422" y="8174"/>
                  </a:moveTo>
                  <a:cubicBezTo>
                    <a:pt x="28418" y="8174"/>
                    <a:pt x="28415" y="8175"/>
                    <a:pt x="28411" y="8176"/>
                  </a:cubicBezTo>
                  <a:cubicBezTo>
                    <a:pt x="28400" y="8180"/>
                    <a:pt x="28398" y="8194"/>
                    <a:pt x="28403" y="8202"/>
                  </a:cubicBezTo>
                  <a:lnTo>
                    <a:pt x="28440" y="8275"/>
                  </a:lnTo>
                  <a:cubicBezTo>
                    <a:pt x="28442" y="8284"/>
                    <a:pt x="28451" y="8286"/>
                    <a:pt x="28458" y="8286"/>
                  </a:cubicBezTo>
                  <a:lnTo>
                    <a:pt x="28466" y="8286"/>
                  </a:lnTo>
                  <a:cubicBezTo>
                    <a:pt x="28477" y="8279"/>
                    <a:pt x="28482" y="8268"/>
                    <a:pt x="28475" y="8257"/>
                  </a:cubicBezTo>
                  <a:lnTo>
                    <a:pt x="28440" y="8185"/>
                  </a:lnTo>
                  <a:cubicBezTo>
                    <a:pt x="28435" y="8177"/>
                    <a:pt x="28429" y="8174"/>
                    <a:pt x="28422" y="8174"/>
                  </a:cubicBezTo>
                  <a:close/>
                  <a:moveTo>
                    <a:pt x="1664" y="8186"/>
                  </a:moveTo>
                  <a:cubicBezTo>
                    <a:pt x="1658" y="8186"/>
                    <a:pt x="1651" y="8189"/>
                    <a:pt x="1647" y="8196"/>
                  </a:cubicBezTo>
                  <a:lnTo>
                    <a:pt x="1610" y="8268"/>
                  </a:lnTo>
                  <a:cubicBezTo>
                    <a:pt x="1605" y="8279"/>
                    <a:pt x="1607" y="8290"/>
                    <a:pt x="1618" y="8297"/>
                  </a:cubicBezTo>
                  <a:cubicBezTo>
                    <a:pt x="1621" y="8297"/>
                    <a:pt x="1625" y="8299"/>
                    <a:pt x="1627" y="8299"/>
                  </a:cubicBezTo>
                  <a:lnTo>
                    <a:pt x="1627" y="8297"/>
                  </a:lnTo>
                  <a:cubicBezTo>
                    <a:pt x="1634" y="8297"/>
                    <a:pt x="1643" y="8295"/>
                    <a:pt x="1645" y="8288"/>
                  </a:cubicBezTo>
                  <a:lnTo>
                    <a:pt x="1682" y="8213"/>
                  </a:lnTo>
                  <a:cubicBezTo>
                    <a:pt x="1690" y="8199"/>
                    <a:pt x="1677" y="8186"/>
                    <a:pt x="1664" y="8186"/>
                  </a:cubicBezTo>
                  <a:close/>
                  <a:moveTo>
                    <a:pt x="28493" y="8319"/>
                  </a:moveTo>
                  <a:cubicBezTo>
                    <a:pt x="28490" y="8319"/>
                    <a:pt x="28487" y="8320"/>
                    <a:pt x="28484" y="8321"/>
                  </a:cubicBezTo>
                  <a:cubicBezTo>
                    <a:pt x="28475" y="8325"/>
                    <a:pt x="28471" y="8339"/>
                    <a:pt x="28475" y="8347"/>
                  </a:cubicBezTo>
                  <a:lnTo>
                    <a:pt x="28513" y="8422"/>
                  </a:lnTo>
                  <a:cubicBezTo>
                    <a:pt x="28515" y="8429"/>
                    <a:pt x="28524" y="8433"/>
                    <a:pt x="28530" y="8433"/>
                  </a:cubicBezTo>
                  <a:lnTo>
                    <a:pt x="28530" y="8431"/>
                  </a:lnTo>
                  <a:cubicBezTo>
                    <a:pt x="28531" y="8432"/>
                    <a:pt x="28533" y="8433"/>
                    <a:pt x="28534" y="8433"/>
                  </a:cubicBezTo>
                  <a:cubicBezTo>
                    <a:pt x="28536" y="8433"/>
                    <a:pt x="28538" y="8432"/>
                    <a:pt x="28539" y="8431"/>
                  </a:cubicBezTo>
                  <a:cubicBezTo>
                    <a:pt x="28550" y="8427"/>
                    <a:pt x="28554" y="8413"/>
                    <a:pt x="28548" y="8402"/>
                  </a:cubicBezTo>
                  <a:cubicBezTo>
                    <a:pt x="28537" y="8378"/>
                    <a:pt x="28526" y="8354"/>
                    <a:pt x="28513" y="8330"/>
                  </a:cubicBezTo>
                  <a:cubicBezTo>
                    <a:pt x="28509" y="8323"/>
                    <a:pt x="28501" y="8319"/>
                    <a:pt x="28493" y="8319"/>
                  </a:cubicBezTo>
                  <a:close/>
                  <a:moveTo>
                    <a:pt x="1590" y="8330"/>
                  </a:moveTo>
                  <a:cubicBezTo>
                    <a:pt x="1582" y="8330"/>
                    <a:pt x="1575" y="8334"/>
                    <a:pt x="1572" y="8341"/>
                  </a:cubicBezTo>
                  <a:cubicBezTo>
                    <a:pt x="1559" y="8367"/>
                    <a:pt x="1546" y="8391"/>
                    <a:pt x="1535" y="8416"/>
                  </a:cubicBezTo>
                  <a:cubicBezTo>
                    <a:pt x="1530" y="8427"/>
                    <a:pt x="1533" y="8438"/>
                    <a:pt x="1544" y="8444"/>
                  </a:cubicBezTo>
                  <a:cubicBezTo>
                    <a:pt x="1546" y="8444"/>
                    <a:pt x="1550" y="8444"/>
                    <a:pt x="1552" y="8446"/>
                  </a:cubicBezTo>
                  <a:cubicBezTo>
                    <a:pt x="1561" y="8446"/>
                    <a:pt x="1568" y="8440"/>
                    <a:pt x="1572" y="8433"/>
                  </a:cubicBezTo>
                  <a:lnTo>
                    <a:pt x="1607" y="8361"/>
                  </a:lnTo>
                  <a:cubicBezTo>
                    <a:pt x="1614" y="8350"/>
                    <a:pt x="1610" y="8339"/>
                    <a:pt x="1599" y="8332"/>
                  </a:cubicBezTo>
                  <a:cubicBezTo>
                    <a:pt x="1596" y="8331"/>
                    <a:pt x="1593" y="8330"/>
                    <a:pt x="1590" y="8330"/>
                  </a:cubicBezTo>
                  <a:close/>
                  <a:moveTo>
                    <a:pt x="28564" y="8464"/>
                  </a:moveTo>
                  <a:cubicBezTo>
                    <a:pt x="28562" y="8464"/>
                    <a:pt x="28559" y="8465"/>
                    <a:pt x="28556" y="8466"/>
                  </a:cubicBezTo>
                  <a:cubicBezTo>
                    <a:pt x="28545" y="8470"/>
                    <a:pt x="28541" y="8484"/>
                    <a:pt x="28545" y="8492"/>
                  </a:cubicBezTo>
                  <a:lnTo>
                    <a:pt x="28583" y="8567"/>
                  </a:lnTo>
                  <a:cubicBezTo>
                    <a:pt x="28585" y="8574"/>
                    <a:pt x="28592" y="8578"/>
                    <a:pt x="28600" y="8578"/>
                  </a:cubicBezTo>
                  <a:cubicBezTo>
                    <a:pt x="28603" y="8578"/>
                    <a:pt x="28607" y="8578"/>
                    <a:pt x="28609" y="8576"/>
                  </a:cubicBezTo>
                  <a:cubicBezTo>
                    <a:pt x="28620" y="8572"/>
                    <a:pt x="28625" y="8558"/>
                    <a:pt x="28618" y="8550"/>
                  </a:cubicBezTo>
                  <a:cubicBezTo>
                    <a:pt x="28607" y="8523"/>
                    <a:pt x="28596" y="8499"/>
                    <a:pt x="28583" y="8475"/>
                  </a:cubicBezTo>
                  <a:cubicBezTo>
                    <a:pt x="28580" y="8468"/>
                    <a:pt x="28572" y="8464"/>
                    <a:pt x="28564" y="8464"/>
                  </a:cubicBezTo>
                  <a:close/>
                  <a:moveTo>
                    <a:pt x="1516" y="8477"/>
                  </a:moveTo>
                  <a:cubicBezTo>
                    <a:pt x="1509" y="8477"/>
                    <a:pt x="1502" y="8480"/>
                    <a:pt x="1497" y="8488"/>
                  </a:cubicBezTo>
                  <a:lnTo>
                    <a:pt x="1462" y="8563"/>
                  </a:lnTo>
                  <a:cubicBezTo>
                    <a:pt x="1458" y="8572"/>
                    <a:pt x="1462" y="8585"/>
                    <a:pt x="1473" y="8589"/>
                  </a:cubicBezTo>
                  <a:cubicBezTo>
                    <a:pt x="1476" y="8591"/>
                    <a:pt x="1478" y="8591"/>
                    <a:pt x="1482" y="8591"/>
                  </a:cubicBezTo>
                  <a:cubicBezTo>
                    <a:pt x="1489" y="8591"/>
                    <a:pt x="1495" y="8587"/>
                    <a:pt x="1500" y="8580"/>
                  </a:cubicBezTo>
                  <a:lnTo>
                    <a:pt x="1535" y="8506"/>
                  </a:lnTo>
                  <a:cubicBezTo>
                    <a:pt x="1542" y="8490"/>
                    <a:pt x="1529" y="8477"/>
                    <a:pt x="1516" y="8477"/>
                  </a:cubicBezTo>
                  <a:close/>
                  <a:moveTo>
                    <a:pt x="28636" y="8612"/>
                  </a:moveTo>
                  <a:cubicBezTo>
                    <a:pt x="28633" y="8612"/>
                    <a:pt x="28630" y="8612"/>
                    <a:pt x="28627" y="8613"/>
                  </a:cubicBezTo>
                  <a:cubicBezTo>
                    <a:pt x="28618" y="8618"/>
                    <a:pt x="28614" y="8631"/>
                    <a:pt x="28618" y="8640"/>
                  </a:cubicBezTo>
                  <a:cubicBezTo>
                    <a:pt x="28629" y="8664"/>
                    <a:pt x="28640" y="8690"/>
                    <a:pt x="28653" y="8714"/>
                  </a:cubicBezTo>
                  <a:cubicBezTo>
                    <a:pt x="28655" y="8721"/>
                    <a:pt x="28662" y="8725"/>
                    <a:pt x="28671" y="8725"/>
                  </a:cubicBezTo>
                  <a:cubicBezTo>
                    <a:pt x="28673" y="8725"/>
                    <a:pt x="28677" y="8725"/>
                    <a:pt x="28680" y="8723"/>
                  </a:cubicBezTo>
                  <a:cubicBezTo>
                    <a:pt x="28691" y="8719"/>
                    <a:pt x="28695" y="8708"/>
                    <a:pt x="28691" y="8697"/>
                  </a:cubicBezTo>
                  <a:cubicBezTo>
                    <a:pt x="28677" y="8673"/>
                    <a:pt x="28666" y="8649"/>
                    <a:pt x="28655" y="8622"/>
                  </a:cubicBezTo>
                  <a:cubicBezTo>
                    <a:pt x="28652" y="8616"/>
                    <a:pt x="28644" y="8612"/>
                    <a:pt x="28636" y="8612"/>
                  </a:cubicBezTo>
                  <a:close/>
                  <a:moveTo>
                    <a:pt x="1447" y="8625"/>
                  </a:moveTo>
                  <a:cubicBezTo>
                    <a:pt x="1440" y="8625"/>
                    <a:pt x="1433" y="8629"/>
                    <a:pt x="1429" y="8638"/>
                  </a:cubicBezTo>
                  <a:lnTo>
                    <a:pt x="1394" y="8710"/>
                  </a:lnTo>
                  <a:cubicBezTo>
                    <a:pt x="1388" y="8721"/>
                    <a:pt x="1392" y="8734"/>
                    <a:pt x="1403" y="8739"/>
                  </a:cubicBezTo>
                  <a:cubicBezTo>
                    <a:pt x="1405" y="8739"/>
                    <a:pt x="1410" y="8741"/>
                    <a:pt x="1412" y="8741"/>
                  </a:cubicBezTo>
                  <a:cubicBezTo>
                    <a:pt x="1421" y="8741"/>
                    <a:pt x="1427" y="8736"/>
                    <a:pt x="1432" y="8728"/>
                  </a:cubicBezTo>
                  <a:lnTo>
                    <a:pt x="1465" y="8655"/>
                  </a:lnTo>
                  <a:cubicBezTo>
                    <a:pt x="1471" y="8644"/>
                    <a:pt x="1467" y="8631"/>
                    <a:pt x="1456" y="8627"/>
                  </a:cubicBezTo>
                  <a:cubicBezTo>
                    <a:pt x="1453" y="8625"/>
                    <a:pt x="1450" y="8625"/>
                    <a:pt x="1447" y="8625"/>
                  </a:cubicBezTo>
                  <a:close/>
                  <a:moveTo>
                    <a:pt x="28705" y="8759"/>
                  </a:moveTo>
                  <a:cubicBezTo>
                    <a:pt x="28702" y="8759"/>
                    <a:pt x="28699" y="8759"/>
                    <a:pt x="28697" y="8761"/>
                  </a:cubicBezTo>
                  <a:cubicBezTo>
                    <a:pt x="28686" y="8765"/>
                    <a:pt x="28682" y="8778"/>
                    <a:pt x="28686" y="8787"/>
                  </a:cubicBezTo>
                  <a:cubicBezTo>
                    <a:pt x="28697" y="8813"/>
                    <a:pt x="28708" y="8838"/>
                    <a:pt x="28721" y="8862"/>
                  </a:cubicBezTo>
                  <a:cubicBezTo>
                    <a:pt x="28724" y="8868"/>
                    <a:pt x="28730" y="8875"/>
                    <a:pt x="28739" y="8875"/>
                  </a:cubicBezTo>
                  <a:cubicBezTo>
                    <a:pt x="28741" y="8875"/>
                    <a:pt x="28745" y="8873"/>
                    <a:pt x="28748" y="8873"/>
                  </a:cubicBezTo>
                  <a:cubicBezTo>
                    <a:pt x="28759" y="8868"/>
                    <a:pt x="28763" y="8855"/>
                    <a:pt x="28759" y="8844"/>
                  </a:cubicBezTo>
                  <a:cubicBezTo>
                    <a:pt x="28748" y="8820"/>
                    <a:pt x="28734" y="8796"/>
                    <a:pt x="28724" y="8772"/>
                  </a:cubicBezTo>
                  <a:cubicBezTo>
                    <a:pt x="28720" y="8763"/>
                    <a:pt x="28712" y="8759"/>
                    <a:pt x="28705" y="8759"/>
                  </a:cubicBezTo>
                  <a:close/>
                  <a:moveTo>
                    <a:pt x="1378" y="8772"/>
                  </a:moveTo>
                  <a:cubicBezTo>
                    <a:pt x="1370" y="8772"/>
                    <a:pt x="1363" y="8776"/>
                    <a:pt x="1359" y="8785"/>
                  </a:cubicBezTo>
                  <a:cubicBezTo>
                    <a:pt x="1348" y="8811"/>
                    <a:pt x="1337" y="8835"/>
                    <a:pt x="1326" y="8859"/>
                  </a:cubicBezTo>
                  <a:cubicBezTo>
                    <a:pt x="1319" y="8870"/>
                    <a:pt x="1326" y="8884"/>
                    <a:pt x="1335" y="8888"/>
                  </a:cubicBezTo>
                  <a:cubicBezTo>
                    <a:pt x="1337" y="8888"/>
                    <a:pt x="1341" y="8890"/>
                    <a:pt x="1344" y="8890"/>
                  </a:cubicBezTo>
                  <a:cubicBezTo>
                    <a:pt x="1352" y="8890"/>
                    <a:pt x="1359" y="8884"/>
                    <a:pt x="1363" y="8877"/>
                  </a:cubicBezTo>
                  <a:cubicBezTo>
                    <a:pt x="1374" y="8853"/>
                    <a:pt x="1385" y="8827"/>
                    <a:pt x="1396" y="8802"/>
                  </a:cubicBezTo>
                  <a:cubicBezTo>
                    <a:pt x="1406" y="8785"/>
                    <a:pt x="1392" y="8772"/>
                    <a:pt x="1378" y="8772"/>
                  </a:cubicBezTo>
                  <a:close/>
                  <a:moveTo>
                    <a:pt x="28771" y="8908"/>
                  </a:moveTo>
                  <a:cubicBezTo>
                    <a:pt x="28758" y="8908"/>
                    <a:pt x="28745" y="8921"/>
                    <a:pt x="28752" y="8936"/>
                  </a:cubicBezTo>
                  <a:lnTo>
                    <a:pt x="28785" y="9011"/>
                  </a:lnTo>
                  <a:cubicBezTo>
                    <a:pt x="28789" y="9020"/>
                    <a:pt x="28796" y="9024"/>
                    <a:pt x="28805" y="9024"/>
                  </a:cubicBezTo>
                  <a:lnTo>
                    <a:pt x="28805" y="9022"/>
                  </a:lnTo>
                  <a:lnTo>
                    <a:pt x="28814" y="9022"/>
                  </a:lnTo>
                  <a:cubicBezTo>
                    <a:pt x="28822" y="9018"/>
                    <a:pt x="28829" y="9005"/>
                    <a:pt x="28822" y="8996"/>
                  </a:cubicBezTo>
                  <a:cubicBezTo>
                    <a:pt x="28811" y="8969"/>
                    <a:pt x="28803" y="8945"/>
                    <a:pt x="28789" y="8921"/>
                  </a:cubicBezTo>
                  <a:cubicBezTo>
                    <a:pt x="28786" y="8912"/>
                    <a:pt x="28778" y="8908"/>
                    <a:pt x="28771" y="8908"/>
                  </a:cubicBezTo>
                  <a:close/>
                  <a:moveTo>
                    <a:pt x="1309" y="8924"/>
                  </a:moveTo>
                  <a:cubicBezTo>
                    <a:pt x="1302" y="8924"/>
                    <a:pt x="1295" y="8928"/>
                    <a:pt x="1291" y="8936"/>
                  </a:cubicBezTo>
                  <a:cubicBezTo>
                    <a:pt x="1280" y="8961"/>
                    <a:pt x="1269" y="8987"/>
                    <a:pt x="1258" y="9011"/>
                  </a:cubicBezTo>
                  <a:cubicBezTo>
                    <a:pt x="1254" y="9022"/>
                    <a:pt x="1258" y="9035"/>
                    <a:pt x="1269" y="9040"/>
                  </a:cubicBezTo>
                  <a:lnTo>
                    <a:pt x="1276" y="9040"/>
                  </a:lnTo>
                  <a:cubicBezTo>
                    <a:pt x="1284" y="9040"/>
                    <a:pt x="1291" y="9035"/>
                    <a:pt x="1295" y="9029"/>
                  </a:cubicBezTo>
                  <a:lnTo>
                    <a:pt x="1328" y="8952"/>
                  </a:lnTo>
                  <a:cubicBezTo>
                    <a:pt x="1335" y="8936"/>
                    <a:pt x="1322" y="8924"/>
                    <a:pt x="1309" y="8924"/>
                  </a:cubicBezTo>
                  <a:close/>
                  <a:moveTo>
                    <a:pt x="28837" y="9055"/>
                  </a:moveTo>
                  <a:cubicBezTo>
                    <a:pt x="28823" y="9055"/>
                    <a:pt x="28808" y="9069"/>
                    <a:pt x="28818" y="9086"/>
                  </a:cubicBezTo>
                  <a:lnTo>
                    <a:pt x="28851" y="9161"/>
                  </a:lnTo>
                  <a:cubicBezTo>
                    <a:pt x="28853" y="9169"/>
                    <a:pt x="28862" y="9174"/>
                    <a:pt x="28869" y="9174"/>
                  </a:cubicBezTo>
                  <a:lnTo>
                    <a:pt x="28871" y="9174"/>
                  </a:lnTo>
                  <a:cubicBezTo>
                    <a:pt x="28873" y="9174"/>
                    <a:pt x="28875" y="9174"/>
                    <a:pt x="28877" y="9172"/>
                  </a:cubicBezTo>
                  <a:cubicBezTo>
                    <a:pt x="28888" y="9167"/>
                    <a:pt x="28893" y="9156"/>
                    <a:pt x="28888" y="9145"/>
                  </a:cubicBezTo>
                  <a:lnTo>
                    <a:pt x="28855" y="9070"/>
                  </a:lnTo>
                  <a:cubicBezTo>
                    <a:pt x="28852" y="9059"/>
                    <a:pt x="28844" y="9055"/>
                    <a:pt x="28837" y="9055"/>
                  </a:cubicBezTo>
                  <a:close/>
                  <a:moveTo>
                    <a:pt x="1243" y="9072"/>
                  </a:moveTo>
                  <a:cubicBezTo>
                    <a:pt x="1235" y="9072"/>
                    <a:pt x="1228" y="9076"/>
                    <a:pt x="1225" y="9086"/>
                  </a:cubicBezTo>
                  <a:lnTo>
                    <a:pt x="1192" y="9163"/>
                  </a:lnTo>
                  <a:cubicBezTo>
                    <a:pt x="1188" y="9174"/>
                    <a:pt x="1192" y="9185"/>
                    <a:pt x="1203" y="9189"/>
                  </a:cubicBezTo>
                  <a:cubicBezTo>
                    <a:pt x="1205" y="9191"/>
                    <a:pt x="1210" y="9191"/>
                    <a:pt x="1212" y="9191"/>
                  </a:cubicBezTo>
                  <a:cubicBezTo>
                    <a:pt x="1218" y="9191"/>
                    <a:pt x="1227" y="9185"/>
                    <a:pt x="1229" y="9178"/>
                  </a:cubicBezTo>
                  <a:lnTo>
                    <a:pt x="1262" y="9103"/>
                  </a:lnTo>
                  <a:cubicBezTo>
                    <a:pt x="1272" y="9086"/>
                    <a:pt x="1257" y="9072"/>
                    <a:pt x="1243" y="9072"/>
                  </a:cubicBezTo>
                  <a:close/>
                  <a:moveTo>
                    <a:pt x="28902" y="9208"/>
                  </a:moveTo>
                  <a:cubicBezTo>
                    <a:pt x="28889" y="9208"/>
                    <a:pt x="28875" y="9220"/>
                    <a:pt x="28882" y="9235"/>
                  </a:cubicBezTo>
                  <a:lnTo>
                    <a:pt x="28915" y="9312"/>
                  </a:lnTo>
                  <a:cubicBezTo>
                    <a:pt x="28917" y="9319"/>
                    <a:pt x="28924" y="9323"/>
                    <a:pt x="28932" y="9323"/>
                  </a:cubicBezTo>
                  <a:lnTo>
                    <a:pt x="28932" y="9325"/>
                  </a:lnTo>
                  <a:cubicBezTo>
                    <a:pt x="28934" y="9325"/>
                    <a:pt x="28939" y="9323"/>
                    <a:pt x="28941" y="9323"/>
                  </a:cubicBezTo>
                  <a:cubicBezTo>
                    <a:pt x="28952" y="9319"/>
                    <a:pt x="28956" y="9306"/>
                    <a:pt x="28952" y="9295"/>
                  </a:cubicBezTo>
                  <a:lnTo>
                    <a:pt x="28919" y="9220"/>
                  </a:lnTo>
                  <a:cubicBezTo>
                    <a:pt x="28916" y="9211"/>
                    <a:pt x="28909" y="9208"/>
                    <a:pt x="28902" y="9208"/>
                  </a:cubicBezTo>
                  <a:close/>
                  <a:moveTo>
                    <a:pt x="1179" y="9225"/>
                  </a:moveTo>
                  <a:cubicBezTo>
                    <a:pt x="1171" y="9225"/>
                    <a:pt x="1164" y="9229"/>
                    <a:pt x="1161" y="9238"/>
                  </a:cubicBezTo>
                  <a:lnTo>
                    <a:pt x="1128" y="9314"/>
                  </a:lnTo>
                  <a:cubicBezTo>
                    <a:pt x="1124" y="9325"/>
                    <a:pt x="1128" y="9336"/>
                    <a:pt x="1139" y="9341"/>
                  </a:cubicBezTo>
                  <a:cubicBezTo>
                    <a:pt x="1141" y="9343"/>
                    <a:pt x="1146" y="9343"/>
                    <a:pt x="1148" y="9343"/>
                  </a:cubicBezTo>
                  <a:cubicBezTo>
                    <a:pt x="1157" y="9343"/>
                    <a:pt x="1163" y="9339"/>
                    <a:pt x="1168" y="9330"/>
                  </a:cubicBezTo>
                  <a:lnTo>
                    <a:pt x="1199" y="9255"/>
                  </a:lnTo>
                  <a:cubicBezTo>
                    <a:pt x="1203" y="9244"/>
                    <a:pt x="1199" y="9231"/>
                    <a:pt x="1188" y="9227"/>
                  </a:cubicBezTo>
                  <a:cubicBezTo>
                    <a:pt x="1185" y="9225"/>
                    <a:pt x="1182" y="9225"/>
                    <a:pt x="1179" y="9225"/>
                  </a:cubicBezTo>
                  <a:close/>
                  <a:moveTo>
                    <a:pt x="28964" y="9358"/>
                  </a:moveTo>
                  <a:cubicBezTo>
                    <a:pt x="28951" y="9358"/>
                    <a:pt x="28939" y="9370"/>
                    <a:pt x="28945" y="9387"/>
                  </a:cubicBezTo>
                  <a:lnTo>
                    <a:pt x="28976" y="9462"/>
                  </a:lnTo>
                  <a:cubicBezTo>
                    <a:pt x="28978" y="9470"/>
                    <a:pt x="28985" y="9475"/>
                    <a:pt x="28994" y="9475"/>
                  </a:cubicBezTo>
                  <a:lnTo>
                    <a:pt x="29003" y="9475"/>
                  </a:lnTo>
                  <a:cubicBezTo>
                    <a:pt x="29014" y="9470"/>
                    <a:pt x="29018" y="9457"/>
                    <a:pt x="29014" y="9448"/>
                  </a:cubicBezTo>
                  <a:lnTo>
                    <a:pt x="28983" y="9372"/>
                  </a:lnTo>
                  <a:cubicBezTo>
                    <a:pt x="28979" y="9362"/>
                    <a:pt x="28971" y="9358"/>
                    <a:pt x="28964" y="9358"/>
                  </a:cubicBezTo>
                  <a:close/>
                  <a:moveTo>
                    <a:pt x="1117" y="9379"/>
                  </a:moveTo>
                  <a:cubicBezTo>
                    <a:pt x="1109" y="9379"/>
                    <a:pt x="1101" y="9383"/>
                    <a:pt x="1098" y="9391"/>
                  </a:cubicBezTo>
                  <a:lnTo>
                    <a:pt x="1067" y="9468"/>
                  </a:lnTo>
                  <a:cubicBezTo>
                    <a:pt x="1062" y="9479"/>
                    <a:pt x="1067" y="9490"/>
                    <a:pt x="1078" y="9495"/>
                  </a:cubicBezTo>
                  <a:lnTo>
                    <a:pt x="1087" y="9495"/>
                  </a:lnTo>
                  <a:cubicBezTo>
                    <a:pt x="1093" y="9495"/>
                    <a:pt x="1102" y="9490"/>
                    <a:pt x="1106" y="9484"/>
                  </a:cubicBezTo>
                  <a:lnTo>
                    <a:pt x="1137" y="9407"/>
                  </a:lnTo>
                  <a:cubicBezTo>
                    <a:pt x="1141" y="9398"/>
                    <a:pt x="1135" y="9385"/>
                    <a:pt x="1126" y="9380"/>
                  </a:cubicBezTo>
                  <a:cubicBezTo>
                    <a:pt x="1123" y="9379"/>
                    <a:pt x="1120" y="9379"/>
                    <a:pt x="1117" y="9379"/>
                  </a:cubicBezTo>
                  <a:close/>
                  <a:moveTo>
                    <a:pt x="29025" y="9509"/>
                  </a:moveTo>
                  <a:cubicBezTo>
                    <a:pt x="29011" y="9509"/>
                    <a:pt x="28996" y="9522"/>
                    <a:pt x="29005" y="9539"/>
                  </a:cubicBezTo>
                  <a:lnTo>
                    <a:pt x="29036" y="9616"/>
                  </a:lnTo>
                  <a:cubicBezTo>
                    <a:pt x="29038" y="9622"/>
                    <a:pt x="29047" y="9629"/>
                    <a:pt x="29055" y="9629"/>
                  </a:cubicBezTo>
                  <a:lnTo>
                    <a:pt x="29055" y="9627"/>
                  </a:lnTo>
                  <a:lnTo>
                    <a:pt x="29062" y="9627"/>
                  </a:lnTo>
                  <a:cubicBezTo>
                    <a:pt x="29073" y="9624"/>
                    <a:pt x="29080" y="9611"/>
                    <a:pt x="29073" y="9600"/>
                  </a:cubicBezTo>
                  <a:lnTo>
                    <a:pt x="29044" y="9523"/>
                  </a:lnTo>
                  <a:cubicBezTo>
                    <a:pt x="29041" y="9513"/>
                    <a:pt x="29033" y="9509"/>
                    <a:pt x="29025" y="9509"/>
                  </a:cubicBezTo>
                  <a:close/>
                  <a:moveTo>
                    <a:pt x="1055" y="9533"/>
                  </a:moveTo>
                  <a:cubicBezTo>
                    <a:pt x="1048" y="9533"/>
                    <a:pt x="1040" y="9537"/>
                    <a:pt x="1036" y="9545"/>
                  </a:cubicBezTo>
                  <a:lnTo>
                    <a:pt x="1007" y="9620"/>
                  </a:lnTo>
                  <a:cubicBezTo>
                    <a:pt x="1003" y="9631"/>
                    <a:pt x="1007" y="9644"/>
                    <a:pt x="1018" y="9648"/>
                  </a:cubicBezTo>
                  <a:lnTo>
                    <a:pt x="1025" y="9648"/>
                  </a:lnTo>
                  <a:cubicBezTo>
                    <a:pt x="1034" y="9648"/>
                    <a:pt x="1043" y="9642"/>
                    <a:pt x="1045" y="9635"/>
                  </a:cubicBezTo>
                  <a:lnTo>
                    <a:pt x="1076" y="9558"/>
                  </a:lnTo>
                  <a:cubicBezTo>
                    <a:pt x="1080" y="9543"/>
                    <a:pt x="1067" y="9533"/>
                    <a:pt x="1055" y="9533"/>
                  </a:cubicBezTo>
                  <a:close/>
                  <a:moveTo>
                    <a:pt x="29085" y="9663"/>
                  </a:moveTo>
                  <a:cubicBezTo>
                    <a:pt x="29073" y="9663"/>
                    <a:pt x="29059" y="9675"/>
                    <a:pt x="29066" y="9690"/>
                  </a:cubicBezTo>
                  <a:lnTo>
                    <a:pt x="29093" y="9767"/>
                  </a:lnTo>
                  <a:cubicBezTo>
                    <a:pt x="29097" y="9776"/>
                    <a:pt x="29104" y="9780"/>
                    <a:pt x="29113" y="9780"/>
                  </a:cubicBezTo>
                  <a:lnTo>
                    <a:pt x="29121" y="9780"/>
                  </a:lnTo>
                  <a:cubicBezTo>
                    <a:pt x="29132" y="9776"/>
                    <a:pt x="29139" y="9765"/>
                    <a:pt x="29134" y="9754"/>
                  </a:cubicBezTo>
                  <a:lnTo>
                    <a:pt x="29104" y="9677"/>
                  </a:lnTo>
                  <a:cubicBezTo>
                    <a:pt x="29100" y="9667"/>
                    <a:pt x="29093" y="9663"/>
                    <a:pt x="29085" y="9663"/>
                  </a:cubicBezTo>
                  <a:close/>
                  <a:moveTo>
                    <a:pt x="996" y="9684"/>
                  </a:moveTo>
                  <a:cubicBezTo>
                    <a:pt x="988" y="9684"/>
                    <a:pt x="980" y="9689"/>
                    <a:pt x="977" y="9697"/>
                  </a:cubicBezTo>
                  <a:lnTo>
                    <a:pt x="948" y="9774"/>
                  </a:lnTo>
                  <a:cubicBezTo>
                    <a:pt x="944" y="9787"/>
                    <a:pt x="952" y="9802"/>
                    <a:pt x="968" y="9802"/>
                  </a:cubicBezTo>
                  <a:cubicBezTo>
                    <a:pt x="977" y="9802"/>
                    <a:pt x="983" y="9798"/>
                    <a:pt x="988" y="9789"/>
                  </a:cubicBezTo>
                  <a:lnTo>
                    <a:pt x="1016" y="9712"/>
                  </a:lnTo>
                  <a:cubicBezTo>
                    <a:pt x="1021" y="9701"/>
                    <a:pt x="1016" y="9690"/>
                    <a:pt x="1005" y="9686"/>
                  </a:cubicBezTo>
                  <a:cubicBezTo>
                    <a:pt x="1002" y="9685"/>
                    <a:pt x="999" y="9684"/>
                    <a:pt x="996" y="9684"/>
                  </a:cubicBezTo>
                  <a:close/>
                  <a:moveTo>
                    <a:pt x="29143" y="9815"/>
                  </a:moveTo>
                  <a:cubicBezTo>
                    <a:pt x="29129" y="9815"/>
                    <a:pt x="29115" y="9828"/>
                    <a:pt x="29123" y="9844"/>
                  </a:cubicBezTo>
                  <a:lnTo>
                    <a:pt x="29150" y="9921"/>
                  </a:lnTo>
                  <a:cubicBezTo>
                    <a:pt x="29152" y="9930"/>
                    <a:pt x="29161" y="9934"/>
                    <a:pt x="29170" y="9934"/>
                  </a:cubicBezTo>
                  <a:lnTo>
                    <a:pt x="29176" y="9934"/>
                  </a:lnTo>
                  <a:cubicBezTo>
                    <a:pt x="29187" y="9930"/>
                    <a:pt x="29194" y="9919"/>
                    <a:pt x="29189" y="9908"/>
                  </a:cubicBezTo>
                  <a:lnTo>
                    <a:pt x="29161" y="9831"/>
                  </a:lnTo>
                  <a:cubicBezTo>
                    <a:pt x="29158" y="9819"/>
                    <a:pt x="29151" y="9815"/>
                    <a:pt x="29143" y="9815"/>
                  </a:cubicBezTo>
                  <a:close/>
                  <a:moveTo>
                    <a:pt x="937" y="9839"/>
                  </a:moveTo>
                  <a:cubicBezTo>
                    <a:pt x="930" y="9839"/>
                    <a:pt x="923" y="9843"/>
                    <a:pt x="919" y="9851"/>
                  </a:cubicBezTo>
                  <a:cubicBezTo>
                    <a:pt x="911" y="9877"/>
                    <a:pt x="902" y="9903"/>
                    <a:pt x="891" y="9930"/>
                  </a:cubicBezTo>
                  <a:cubicBezTo>
                    <a:pt x="887" y="9941"/>
                    <a:pt x="893" y="9952"/>
                    <a:pt x="904" y="9956"/>
                  </a:cubicBezTo>
                  <a:lnTo>
                    <a:pt x="911" y="9956"/>
                  </a:lnTo>
                  <a:cubicBezTo>
                    <a:pt x="919" y="9956"/>
                    <a:pt x="928" y="9952"/>
                    <a:pt x="930" y="9943"/>
                  </a:cubicBezTo>
                  <a:cubicBezTo>
                    <a:pt x="939" y="9917"/>
                    <a:pt x="948" y="9890"/>
                    <a:pt x="957" y="9866"/>
                  </a:cubicBezTo>
                  <a:cubicBezTo>
                    <a:pt x="961" y="9850"/>
                    <a:pt x="949" y="9839"/>
                    <a:pt x="937" y="9839"/>
                  </a:cubicBezTo>
                  <a:close/>
                  <a:moveTo>
                    <a:pt x="29197" y="9968"/>
                  </a:moveTo>
                  <a:cubicBezTo>
                    <a:pt x="29183" y="9968"/>
                    <a:pt x="29169" y="9981"/>
                    <a:pt x="29178" y="9998"/>
                  </a:cubicBezTo>
                  <a:lnTo>
                    <a:pt x="29205" y="10075"/>
                  </a:lnTo>
                  <a:cubicBezTo>
                    <a:pt x="29207" y="10084"/>
                    <a:pt x="29216" y="10088"/>
                    <a:pt x="29225" y="10088"/>
                  </a:cubicBezTo>
                  <a:cubicBezTo>
                    <a:pt x="29227" y="10088"/>
                    <a:pt x="29229" y="10088"/>
                    <a:pt x="29231" y="10090"/>
                  </a:cubicBezTo>
                  <a:cubicBezTo>
                    <a:pt x="29242" y="10086"/>
                    <a:pt x="29249" y="10073"/>
                    <a:pt x="29244" y="10062"/>
                  </a:cubicBezTo>
                  <a:lnTo>
                    <a:pt x="29216" y="9985"/>
                  </a:lnTo>
                  <a:cubicBezTo>
                    <a:pt x="29213" y="9973"/>
                    <a:pt x="29205" y="9968"/>
                    <a:pt x="29197" y="9968"/>
                  </a:cubicBezTo>
                  <a:close/>
                  <a:moveTo>
                    <a:pt x="883" y="9995"/>
                  </a:moveTo>
                  <a:cubicBezTo>
                    <a:pt x="876" y="9995"/>
                    <a:pt x="869" y="9998"/>
                    <a:pt x="865" y="10007"/>
                  </a:cubicBezTo>
                  <a:lnTo>
                    <a:pt x="836" y="10084"/>
                  </a:lnTo>
                  <a:cubicBezTo>
                    <a:pt x="832" y="10095"/>
                    <a:pt x="838" y="10108"/>
                    <a:pt x="849" y="10112"/>
                  </a:cubicBezTo>
                  <a:lnTo>
                    <a:pt x="856" y="10112"/>
                  </a:lnTo>
                  <a:lnTo>
                    <a:pt x="856" y="10110"/>
                  </a:lnTo>
                  <a:cubicBezTo>
                    <a:pt x="865" y="10110"/>
                    <a:pt x="871" y="10106"/>
                    <a:pt x="876" y="10097"/>
                  </a:cubicBezTo>
                  <a:lnTo>
                    <a:pt x="902" y="10020"/>
                  </a:lnTo>
                  <a:cubicBezTo>
                    <a:pt x="906" y="10005"/>
                    <a:pt x="895" y="9995"/>
                    <a:pt x="883" y="9995"/>
                  </a:cubicBezTo>
                  <a:close/>
                  <a:moveTo>
                    <a:pt x="29252" y="10126"/>
                  </a:moveTo>
                  <a:cubicBezTo>
                    <a:pt x="29239" y="10126"/>
                    <a:pt x="29226" y="10137"/>
                    <a:pt x="29231" y="10152"/>
                  </a:cubicBezTo>
                  <a:lnTo>
                    <a:pt x="29258" y="10231"/>
                  </a:lnTo>
                  <a:cubicBezTo>
                    <a:pt x="29262" y="10237"/>
                    <a:pt x="29269" y="10244"/>
                    <a:pt x="29277" y="10244"/>
                  </a:cubicBezTo>
                  <a:lnTo>
                    <a:pt x="29277" y="10242"/>
                  </a:lnTo>
                  <a:cubicBezTo>
                    <a:pt x="29280" y="10244"/>
                    <a:pt x="29282" y="10244"/>
                    <a:pt x="29284" y="10244"/>
                  </a:cubicBezTo>
                  <a:cubicBezTo>
                    <a:pt x="29297" y="10240"/>
                    <a:pt x="29302" y="10229"/>
                    <a:pt x="29297" y="10218"/>
                  </a:cubicBezTo>
                  <a:lnTo>
                    <a:pt x="29271" y="10139"/>
                  </a:lnTo>
                  <a:cubicBezTo>
                    <a:pt x="29267" y="10130"/>
                    <a:pt x="29260" y="10126"/>
                    <a:pt x="29252" y="10126"/>
                  </a:cubicBezTo>
                  <a:close/>
                  <a:moveTo>
                    <a:pt x="829" y="10148"/>
                  </a:moveTo>
                  <a:cubicBezTo>
                    <a:pt x="821" y="10148"/>
                    <a:pt x="813" y="10154"/>
                    <a:pt x="810" y="10163"/>
                  </a:cubicBezTo>
                  <a:lnTo>
                    <a:pt x="783" y="10240"/>
                  </a:lnTo>
                  <a:cubicBezTo>
                    <a:pt x="779" y="10251"/>
                    <a:pt x="785" y="10264"/>
                    <a:pt x="796" y="10268"/>
                  </a:cubicBezTo>
                  <a:lnTo>
                    <a:pt x="803" y="10268"/>
                  </a:lnTo>
                  <a:lnTo>
                    <a:pt x="803" y="10266"/>
                  </a:lnTo>
                  <a:cubicBezTo>
                    <a:pt x="810" y="10266"/>
                    <a:pt x="818" y="10262"/>
                    <a:pt x="821" y="10255"/>
                  </a:cubicBezTo>
                  <a:lnTo>
                    <a:pt x="849" y="10176"/>
                  </a:lnTo>
                  <a:cubicBezTo>
                    <a:pt x="854" y="10165"/>
                    <a:pt x="847" y="10152"/>
                    <a:pt x="836" y="10150"/>
                  </a:cubicBezTo>
                  <a:cubicBezTo>
                    <a:pt x="834" y="10149"/>
                    <a:pt x="831" y="10148"/>
                    <a:pt x="829" y="10148"/>
                  </a:cubicBezTo>
                  <a:close/>
                  <a:moveTo>
                    <a:pt x="29304" y="10280"/>
                  </a:moveTo>
                  <a:cubicBezTo>
                    <a:pt x="29292" y="10280"/>
                    <a:pt x="29279" y="10292"/>
                    <a:pt x="29284" y="10308"/>
                  </a:cubicBezTo>
                  <a:lnTo>
                    <a:pt x="29310" y="10385"/>
                  </a:lnTo>
                  <a:cubicBezTo>
                    <a:pt x="29313" y="10394"/>
                    <a:pt x="29321" y="10400"/>
                    <a:pt x="29330" y="10400"/>
                  </a:cubicBezTo>
                  <a:lnTo>
                    <a:pt x="29330" y="10398"/>
                  </a:lnTo>
                  <a:lnTo>
                    <a:pt x="29337" y="10398"/>
                  </a:lnTo>
                  <a:cubicBezTo>
                    <a:pt x="29345" y="10394"/>
                    <a:pt x="29352" y="10383"/>
                    <a:pt x="29350" y="10372"/>
                  </a:cubicBezTo>
                  <a:cubicBezTo>
                    <a:pt x="29341" y="10347"/>
                    <a:pt x="29332" y="10321"/>
                    <a:pt x="29323" y="10295"/>
                  </a:cubicBezTo>
                  <a:cubicBezTo>
                    <a:pt x="29320" y="10285"/>
                    <a:pt x="29312" y="10280"/>
                    <a:pt x="29304" y="10280"/>
                  </a:cubicBezTo>
                  <a:close/>
                  <a:moveTo>
                    <a:pt x="775" y="10306"/>
                  </a:moveTo>
                  <a:cubicBezTo>
                    <a:pt x="767" y="10306"/>
                    <a:pt x="760" y="10310"/>
                    <a:pt x="757" y="10319"/>
                  </a:cubicBezTo>
                  <a:lnTo>
                    <a:pt x="730" y="10398"/>
                  </a:lnTo>
                  <a:cubicBezTo>
                    <a:pt x="728" y="10409"/>
                    <a:pt x="735" y="10420"/>
                    <a:pt x="744" y="10424"/>
                  </a:cubicBezTo>
                  <a:lnTo>
                    <a:pt x="750" y="10424"/>
                  </a:lnTo>
                  <a:cubicBezTo>
                    <a:pt x="759" y="10424"/>
                    <a:pt x="768" y="10418"/>
                    <a:pt x="770" y="10411"/>
                  </a:cubicBezTo>
                  <a:lnTo>
                    <a:pt x="796" y="10332"/>
                  </a:lnTo>
                  <a:cubicBezTo>
                    <a:pt x="801" y="10317"/>
                    <a:pt x="787" y="10306"/>
                    <a:pt x="775" y="10306"/>
                  </a:cubicBezTo>
                  <a:close/>
                  <a:moveTo>
                    <a:pt x="29353" y="10435"/>
                  </a:moveTo>
                  <a:cubicBezTo>
                    <a:pt x="29351" y="10435"/>
                    <a:pt x="29350" y="10435"/>
                    <a:pt x="29348" y="10435"/>
                  </a:cubicBezTo>
                  <a:cubicBezTo>
                    <a:pt x="29339" y="10440"/>
                    <a:pt x="29332" y="10451"/>
                    <a:pt x="29334" y="10462"/>
                  </a:cubicBezTo>
                  <a:cubicBezTo>
                    <a:pt x="29343" y="10488"/>
                    <a:pt x="29352" y="10512"/>
                    <a:pt x="29361" y="10541"/>
                  </a:cubicBezTo>
                  <a:cubicBezTo>
                    <a:pt x="29363" y="10547"/>
                    <a:pt x="29370" y="10554"/>
                    <a:pt x="29381" y="10554"/>
                  </a:cubicBezTo>
                  <a:lnTo>
                    <a:pt x="29385" y="10554"/>
                  </a:lnTo>
                  <a:cubicBezTo>
                    <a:pt x="29396" y="10550"/>
                    <a:pt x="29403" y="10539"/>
                    <a:pt x="29398" y="10528"/>
                  </a:cubicBezTo>
                  <a:cubicBezTo>
                    <a:pt x="29392" y="10501"/>
                    <a:pt x="29383" y="10477"/>
                    <a:pt x="29374" y="10448"/>
                  </a:cubicBezTo>
                  <a:cubicBezTo>
                    <a:pt x="29372" y="10439"/>
                    <a:pt x="29363" y="10435"/>
                    <a:pt x="29353" y="10435"/>
                  </a:cubicBezTo>
                  <a:close/>
                  <a:moveTo>
                    <a:pt x="725" y="10460"/>
                  </a:moveTo>
                  <a:cubicBezTo>
                    <a:pt x="718" y="10460"/>
                    <a:pt x="710" y="10465"/>
                    <a:pt x="706" y="10475"/>
                  </a:cubicBezTo>
                  <a:lnTo>
                    <a:pt x="682" y="10554"/>
                  </a:lnTo>
                  <a:cubicBezTo>
                    <a:pt x="678" y="10565"/>
                    <a:pt x="684" y="10576"/>
                    <a:pt x="695" y="10578"/>
                  </a:cubicBezTo>
                  <a:lnTo>
                    <a:pt x="702" y="10578"/>
                  </a:lnTo>
                  <a:cubicBezTo>
                    <a:pt x="711" y="10578"/>
                    <a:pt x="717" y="10574"/>
                    <a:pt x="719" y="10565"/>
                  </a:cubicBezTo>
                  <a:cubicBezTo>
                    <a:pt x="728" y="10539"/>
                    <a:pt x="737" y="10512"/>
                    <a:pt x="746" y="10488"/>
                  </a:cubicBezTo>
                  <a:cubicBezTo>
                    <a:pt x="751" y="10472"/>
                    <a:pt x="738" y="10460"/>
                    <a:pt x="725" y="10460"/>
                  </a:cubicBezTo>
                  <a:close/>
                  <a:moveTo>
                    <a:pt x="29404" y="10592"/>
                  </a:moveTo>
                  <a:cubicBezTo>
                    <a:pt x="29392" y="10592"/>
                    <a:pt x="29380" y="10602"/>
                    <a:pt x="29385" y="10618"/>
                  </a:cubicBezTo>
                  <a:lnTo>
                    <a:pt x="29409" y="10697"/>
                  </a:lnTo>
                  <a:cubicBezTo>
                    <a:pt x="29411" y="10706"/>
                    <a:pt x="29418" y="10710"/>
                    <a:pt x="29427" y="10710"/>
                  </a:cubicBezTo>
                  <a:lnTo>
                    <a:pt x="29433" y="10710"/>
                  </a:lnTo>
                  <a:cubicBezTo>
                    <a:pt x="29444" y="10706"/>
                    <a:pt x="29451" y="10695"/>
                    <a:pt x="29447" y="10684"/>
                  </a:cubicBezTo>
                  <a:cubicBezTo>
                    <a:pt x="29440" y="10657"/>
                    <a:pt x="29431" y="10631"/>
                    <a:pt x="29422" y="10607"/>
                  </a:cubicBezTo>
                  <a:cubicBezTo>
                    <a:pt x="29420" y="10596"/>
                    <a:pt x="29412" y="10592"/>
                    <a:pt x="29404" y="10592"/>
                  </a:cubicBezTo>
                  <a:close/>
                  <a:moveTo>
                    <a:pt x="676" y="10618"/>
                  </a:moveTo>
                  <a:cubicBezTo>
                    <a:pt x="668" y="10618"/>
                    <a:pt x="661" y="10623"/>
                    <a:pt x="658" y="10633"/>
                  </a:cubicBezTo>
                  <a:lnTo>
                    <a:pt x="634" y="10710"/>
                  </a:lnTo>
                  <a:cubicBezTo>
                    <a:pt x="629" y="10721"/>
                    <a:pt x="636" y="10734"/>
                    <a:pt x="647" y="10736"/>
                  </a:cubicBezTo>
                  <a:lnTo>
                    <a:pt x="654" y="10736"/>
                  </a:lnTo>
                  <a:cubicBezTo>
                    <a:pt x="662" y="10736"/>
                    <a:pt x="669" y="10732"/>
                    <a:pt x="673" y="10723"/>
                  </a:cubicBezTo>
                  <a:lnTo>
                    <a:pt x="695" y="10644"/>
                  </a:lnTo>
                  <a:cubicBezTo>
                    <a:pt x="701" y="10628"/>
                    <a:pt x="688" y="10618"/>
                    <a:pt x="676" y="10618"/>
                  </a:cubicBezTo>
                  <a:close/>
                  <a:moveTo>
                    <a:pt x="29451" y="10750"/>
                  </a:moveTo>
                  <a:cubicBezTo>
                    <a:pt x="29439" y="10750"/>
                    <a:pt x="29429" y="10759"/>
                    <a:pt x="29431" y="10774"/>
                  </a:cubicBezTo>
                  <a:cubicBezTo>
                    <a:pt x="29438" y="10800"/>
                    <a:pt x="29447" y="10826"/>
                    <a:pt x="29453" y="10853"/>
                  </a:cubicBezTo>
                  <a:cubicBezTo>
                    <a:pt x="29455" y="10862"/>
                    <a:pt x="29464" y="10868"/>
                    <a:pt x="29473" y="10868"/>
                  </a:cubicBezTo>
                  <a:lnTo>
                    <a:pt x="29480" y="10866"/>
                  </a:lnTo>
                  <a:cubicBezTo>
                    <a:pt x="29491" y="10864"/>
                    <a:pt x="29495" y="10853"/>
                    <a:pt x="29493" y="10842"/>
                  </a:cubicBezTo>
                  <a:lnTo>
                    <a:pt x="29471" y="10763"/>
                  </a:lnTo>
                  <a:cubicBezTo>
                    <a:pt x="29466" y="10754"/>
                    <a:pt x="29459" y="10750"/>
                    <a:pt x="29451" y="10750"/>
                  </a:cubicBezTo>
                  <a:close/>
                  <a:moveTo>
                    <a:pt x="628" y="10777"/>
                  </a:moveTo>
                  <a:cubicBezTo>
                    <a:pt x="620" y="10777"/>
                    <a:pt x="613" y="10780"/>
                    <a:pt x="610" y="10789"/>
                  </a:cubicBezTo>
                  <a:lnTo>
                    <a:pt x="585" y="10868"/>
                  </a:lnTo>
                  <a:cubicBezTo>
                    <a:pt x="583" y="10879"/>
                    <a:pt x="590" y="10890"/>
                    <a:pt x="601" y="10895"/>
                  </a:cubicBezTo>
                  <a:lnTo>
                    <a:pt x="607" y="10895"/>
                  </a:lnTo>
                  <a:cubicBezTo>
                    <a:pt x="616" y="10892"/>
                    <a:pt x="623" y="10888"/>
                    <a:pt x="625" y="10879"/>
                  </a:cubicBezTo>
                  <a:lnTo>
                    <a:pt x="649" y="10800"/>
                  </a:lnTo>
                  <a:cubicBezTo>
                    <a:pt x="650" y="10786"/>
                    <a:pt x="639" y="10777"/>
                    <a:pt x="628" y="10777"/>
                  </a:cubicBezTo>
                  <a:close/>
                  <a:moveTo>
                    <a:pt x="29495" y="10905"/>
                  </a:moveTo>
                  <a:cubicBezTo>
                    <a:pt x="29493" y="10905"/>
                    <a:pt x="29492" y="10905"/>
                    <a:pt x="29491" y="10906"/>
                  </a:cubicBezTo>
                  <a:cubicBezTo>
                    <a:pt x="29480" y="10910"/>
                    <a:pt x="29473" y="10921"/>
                    <a:pt x="29475" y="10932"/>
                  </a:cubicBezTo>
                  <a:lnTo>
                    <a:pt x="29497" y="11011"/>
                  </a:lnTo>
                  <a:cubicBezTo>
                    <a:pt x="29499" y="11020"/>
                    <a:pt x="29508" y="11024"/>
                    <a:pt x="29517" y="11024"/>
                  </a:cubicBezTo>
                  <a:lnTo>
                    <a:pt x="29523" y="11024"/>
                  </a:lnTo>
                  <a:cubicBezTo>
                    <a:pt x="29534" y="11022"/>
                    <a:pt x="29541" y="11011"/>
                    <a:pt x="29537" y="11000"/>
                  </a:cubicBezTo>
                  <a:lnTo>
                    <a:pt x="29515" y="10921"/>
                  </a:lnTo>
                  <a:cubicBezTo>
                    <a:pt x="29513" y="10911"/>
                    <a:pt x="29504" y="10905"/>
                    <a:pt x="29495" y="10905"/>
                  </a:cubicBezTo>
                  <a:close/>
                  <a:moveTo>
                    <a:pt x="584" y="10932"/>
                  </a:moveTo>
                  <a:cubicBezTo>
                    <a:pt x="576" y="10932"/>
                    <a:pt x="568" y="10937"/>
                    <a:pt x="566" y="10947"/>
                  </a:cubicBezTo>
                  <a:lnTo>
                    <a:pt x="541" y="11026"/>
                  </a:lnTo>
                  <a:cubicBezTo>
                    <a:pt x="539" y="11037"/>
                    <a:pt x="546" y="11048"/>
                    <a:pt x="557" y="11051"/>
                  </a:cubicBezTo>
                  <a:lnTo>
                    <a:pt x="561" y="11051"/>
                  </a:lnTo>
                  <a:cubicBezTo>
                    <a:pt x="570" y="11051"/>
                    <a:pt x="579" y="11046"/>
                    <a:pt x="581" y="11037"/>
                  </a:cubicBezTo>
                  <a:lnTo>
                    <a:pt x="603" y="10958"/>
                  </a:lnTo>
                  <a:cubicBezTo>
                    <a:pt x="608" y="10943"/>
                    <a:pt x="596" y="10932"/>
                    <a:pt x="584" y="10932"/>
                  </a:cubicBezTo>
                  <a:close/>
                  <a:moveTo>
                    <a:pt x="29542" y="11064"/>
                  </a:moveTo>
                  <a:cubicBezTo>
                    <a:pt x="29530" y="11064"/>
                    <a:pt x="29519" y="11073"/>
                    <a:pt x="29521" y="11088"/>
                  </a:cubicBezTo>
                  <a:lnTo>
                    <a:pt x="29543" y="11167"/>
                  </a:lnTo>
                  <a:cubicBezTo>
                    <a:pt x="29545" y="11176"/>
                    <a:pt x="29552" y="11183"/>
                    <a:pt x="29563" y="11183"/>
                  </a:cubicBezTo>
                  <a:lnTo>
                    <a:pt x="29567" y="11183"/>
                  </a:lnTo>
                  <a:cubicBezTo>
                    <a:pt x="29578" y="11180"/>
                    <a:pt x="29585" y="11167"/>
                    <a:pt x="29583" y="11156"/>
                  </a:cubicBezTo>
                  <a:lnTo>
                    <a:pt x="29561" y="11077"/>
                  </a:lnTo>
                  <a:cubicBezTo>
                    <a:pt x="29557" y="11068"/>
                    <a:pt x="29550" y="11064"/>
                    <a:pt x="29542" y="11064"/>
                  </a:cubicBezTo>
                  <a:close/>
                  <a:moveTo>
                    <a:pt x="542" y="11090"/>
                  </a:moveTo>
                  <a:cubicBezTo>
                    <a:pt x="532" y="11090"/>
                    <a:pt x="524" y="11096"/>
                    <a:pt x="522" y="11106"/>
                  </a:cubicBezTo>
                  <a:lnTo>
                    <a:pt x="500" y="11185"/>
                  </a:lnTo>
                  <a:cubicBezTo>
                    <a:pt x="498" y="11196"/>
                    <a:pt x="504" y="11207"/>
                    <a:pt x="515" y="11209"/>
                  </a:cubicBezTo>
                  <a:lnTo>
                    <a:pt x="519" y="11209"/>
                  </a:lnTo>
                  <a:cubicBezTo>
                    <a:pt x="528" y="11209"/>
                    <a:pt x="537" y="11202"/>
                    <a:pt x="539" y="11194"/>
                  </a:cubicBezTo>
                  <a:lnTo>
                    <a:pt x="561" y="11117"/>
                  </a:lnTo>
                  <a:cubicBezTo>
                    <a:pt x="563" y="11106"/>
                    <a:pt x="557" y="11095"/>
                    <a:pt x="546" y="11090"/>
                  </a:cubicBezTo>
                  <a:cubicBezTo>
                    <a:pt x="544" y="11090"/>
                    <a:pt x="543" y="11090"/>
                    <a:pt x="542" y="11090"/>
                  </a:cubicBezTo>
                  <a:close/>
                  <a:moveTo>
                    <a:pt x="29583" y="11219"/>
                  </a:moveTo>
                  <a:cubicBezTo>
                    <a:pt x="29581" y="11219"/>
                    <a:pt x="29579" y="11219"/>
                    <a:pt x="29576" y="11220"/>
                  </a:cubicBezTo>
                  <a:cubicBezTo>
                    <a:pt x="29565" y="11222"/>
                    <a:pt x="29559" y="11233"/>
                    <a:pt x="29563" y="11244"/>
                  </a:cubicBezTo>
                  <a:lnTo>
                    <a:pt x="29583" y="11323"/>
                  </a:lnTo>
                  <a:cubicBezTo>
                    <a:pt x="29585" y="11332"/>
                    <a:pt x="29594" y="11339"/>
                    <a:pt x="29603" y="11339"/>
                  </a:cubicBezTo>
                  <a:lnTo>
                    <a:pt x="29607" y="11339"/>
                  </a:lnTo>
                  <a:cubicBezTo>
                    <a:pt x="29618" y="11334"/>
                    <a:pt x="29625" y="11323"/>
                    <a:pt x="29622" y="11312"/>
                  </a:cubicBezTo>
                  <a:lnTo>
                    <a:pt x="29603" y="11233"/>
                  </a:lnTo>
                  <a:cubicBezTo>
                    <a:pt x="29599" y="11224"/>
                    <a:pt x="29592" y="11219"/>
                    <a:pt x="29583" y="11219"/>
                  </a:cubicBezTo>
                  <a:close/>
                  <a:moveTo>
                    <a:pt x="496" y="11247"/>
                  </a:moveTo>
                  <a:cubicBezTo>
                    <a:pt x="488" y="11247"/>
                    <a:pt x="480" y="11251"/>
                    <a:pt x="478" y="11262"/>
                  </a:cubicBezTo>
                  <a:cubicBezTo>
                    <a:pt x="471" y="11288"/>
                    <a:pt x="465" y="11314"/>
                    <a:pt x="458" y="11341"/>
                  </a:cubicBezTo>
                  <a:cubicBezTo>
                    <a:pt x="456" y="11352"/>
                    <a:pt x="462" y="11363"/>
                    <a:pt x="473" y="11365"/>
                  </a:cubicBezTo>
                  <a:lnTo>
                    <a:pt x="478" y="11365"/>
                  </a:lnTo>
                  <a:lnTo>
                    <a:pt x="478" y="11367"/>
                  </a:lnTo>
                  <a:cubicBezTo>
                    <a:pt x="489" y="11367"/>
                    <a:pt x="495" y="11361"/>
                    <a:pt x="498" y="11352"/>
                  </a:cubicBezTo>
                  <a:lnTo>
                    <a:pt x="517" y="11273"/>
                  </a:lnTo>
                  <a:cubicBezTo>
                    <a:pt x="521" y="11257"/>
                    <a:pt x="509" y="11247"/>
                    <a:pt x="496" y="11247"/>
                  </a:cubicBezTo>
                  <a:close/>
                  <a:moveTo>
                    <a:pt x="29623" y="11377"/>
                  </a:moveTo>
                  <a:cubicBezTo>
                    <a:pt x="29611" y="11377"/>
                    <a:pt x="29597" y="11388"/>
                    <a:pt x="29603" y="11405"/>
                  </a:cubicBezTo>
                  <a:cubicBezTo>
                    <a:pt x="29609" y="11431"/>
                    <a:pt x="29616" y="11455"/>
                    <a:pt x="29622" y="11484"/>
                  </a:cubicBezTo>
                  <a:cubicBezTo>
                    <a:pt x="29625" y="11492"/>
                    <a:pt x="29633" y="11499"/>
                    <a:pt x="29642" y="11499"/>
                  </a:cubicBezTo>
                  <a:lnTo>
                    <a:pt x="29642" y="11501"/>
                  </a:lnTo>
                  <a:cubicBezTo>
                    <a:pt x="29644" y="11499"/>
                    <a:pt x="29647" y="11499"/>
                    <a:pt x="29647" y="11499"/>
                  </a:cubicBezTo>
                  <a:cubicBezTo>
                    <a:pt x="29658" y="11495"/>
                    <a:pt x="29664" y="11484"/>
                    <a:pt x="29662" y="11473"/>
                  </a:cubicBezTo>
                  <a:cubicBezTo>
                    <a:pt x="29655" y="11446"/>
                    <a:pt x="29649" y="11422"/>
                    <a:pt x="29642" y="11394"/>
                  </a:cubicBezTo>
                  <a:cubicBezTo>
                    <a:pt x="29640" y="11382"/>
                    <a:pt x="29632" y="11377"/>
                    <a:pt x="29623" y="11377"/>
                  </a:cubicBezTo>
                  <a:close/>
                  <a:moveTo>
                    <a:pt x="458" y="11406"/>
                  </a:moveTo>
                  <a:cubicBezTo>
                    <a:pt x="449" y="11406"/>
                    <a:pt x="440" y="11413"/>
                    <a:pt x="438" y="11422"/>
                  </a:cubicBezTo>
                  <a:lnTo>
                    <a:pt x="418" y="11501"/>
                  </a:lnTo>
                  <a:cubicBezTo>
                    <a:pt x="416" y="11512"/>
                    <a:pt x="423" y="11523"/>
                    <a:pt x="434" y="11525"/>
                  </a:cubicBezTo>
                  <a:lnTo>
                    <a:pt x="438" y="11525"/>
                  </a:lnTo>
                  <a:lnTo>
                    <a:pt x="440" y="11528"/>
                  </a:lnTo>
                  <a:cubicBezTo>
                    <a:pt x="449" y="11528"/>
                    <a:pt x="456" y="11521"/>
                    <a:pt x="458" y="11512"/>
                  </a:cubicBezTo>
                  <a:lnTo>
                    <a:pt x="478" y="11431"/>
                  </a:lnTo>
                  <a:cubicBezTo>
                    <a:pt x="482" y="11420"/>
                    <a:pt x="473" y="11409"/>
                    <a:pt x="462" y="11407"/>
                  </a:cubicBezTo>
                  <a:cubicBezTo>
                    <a:pt x="461" y="11406"/>
                    <a:pt x="460" y="11406"/>
                    <a:pt x="458" y="11406"/>
                  </a:cubicBezTo>
                  <a:close/>
                  <a:moveTo>
                    <a:pt x="29662" y="11538"/>
                  </a:moveTo>
                  <a:cubicBezTo>
                    <a:pt x="29660" y="11538"/>
                    <a:pt x="29659" y="11538"/>
                    <a:pt x="29658" y="11539"/>
                  </a:cubicBezTo>
                  <a:cubicBezTo>
                    <a:pt x="29647" y="11541"/>
                    <a:pt x="29640" y="11552"/>
                    <a:pt x="29642" y="11565"/>
                  </a:cubicBezTo>
                  <a:lnTo>
                    <a:pt x="29660" y="11644"/>
                  </a:lnTo>
                  <a:cubicBezTo>
                    <a:pt x="29662" y="11653"/>
                    <a:pt x="29671" y="11659"/>
                    <a:pt x="29680" y="11659"/>
                  </a:cubicBezTo>
                  <a:lnTo>
                    <a:pt x="29686" y="11659"/>
                  </a:lnTo>
                  <a:cubicBezTo>
                    <a:pt x="29695" y="11657"/>
                    <a:pt x="29704" y="11646"/>
                    <a:pt x="29702" y="11635"/>
                  </a:cubicBezTo>
                  <a:lnTo>
                    <a:pt x="29682" y="11554"/>
                  </a:lnTo>
                  <a:cubicBezTo>
                    <a:pt x="29680" y="11544"/>
                    <a:pt x="29671" y="11538"/>
                    <a:pt x="29662" y="11538"/>
                  </a:cubicBezTo>
                  <a:close/>
                  <a:moveTo>
                    <a:pt x="421" y="11567"/>
                  </a:moveTo>
                  <a:cubicBezTo>
                    <a:pt x="412" y="11567"/>
                    <a:pt x="404" y="11571"/>
                    <a:pt x="401" y="11583"/>
                  </a:cubicBezTo>
                  <a:lnTo>
                    <a:pt x="381" y="11662"/>
                  </a:lnTo>
                  <a:cubicBezTo>
                    <a:pt x="379" y="11673"/>
                    <a:pt x="385" y="11684"/>
                    <a:pt x="396" y="11688"/>
                  </a:cubicBezTo>
                  <a:lnTo>
                    <a:pt x="401" y="11688"/>
                  </a:lnTo>
                  <a:cubicBezTo>
                    <a:pt x="412" y="11688"/>
                    <a:pt x="418" y="11681"/>
                    <a:pt x="423" y="11670"/>
                  </a:cubicBezTo>
                  <a:lnTo>
                    <a:pt x="440" y="11591"/>
                  </a:lnTo>
                  <a:cubicBezTo>
                    <a:pt x="444" y="11576"/>
                    <a:pt x="432" y="11567"/>
                    <a:pt x="421" y="11567"/>
                  </a:cubicBezTo>
                  <a:close/>
                  <a:moveTo>
                    <a:pt x="29701" y="11696"/>
                  </a:moveTo>
                  <a:cubicBezTo>
                    <a:pt x="29689" y="11696"/>
                    <a:pt x="29677" y="11706"/>
                    <a:pt x="29680" y="11721"/>
                  </a:cubicBezTo>
                  <a:lnTo>
                    <a:pt x="29697" y="11800"/>
                  </a:lnTo>
                  <a:cubicBezTo>
                    <a:pt x="29699" y="11811"/>
                    <a:pt x="29708" y="11818"/>
                    <a:pt x="29717" y="11818"/>
                  </a:cubicBezTo>
                  <a:lnTo>
                    <a:pt x="29717" y="11820"/>
                  </a:lnTo>
                  <a:cubicBezTo>
                    <a:pt x="29719" y="11820"/>
                    <a:pt x="29721" y="11818"/>
                    <a:pt x="29723" y="11815"/>
                  </a:cubicBezTo>
                  <a:cubicBezTo>
                    <a:pt x="29734" y="11813"/>
                    <a:pt x="29741" y="11802"/>
                    <a:pt x="29739" y="11791"/>
                  </a:cubicBezTo>
                  <a:lnTo>
                    <a:pt x="29719" y="11712"/>
                  </a:lnTo>
                  <a:cubicBezTo>
                    <a:pt x="29717" y="11701"/>
                    <a:pt x="29709" y="11696"/>
                    <a:pt x="29701" y="11696"/>
                  </a:cubicBezTo>
                  <a:close/>
                  <a:moveTo>
                    <a:pt x="384" y="11724"/>
                  </a:moveTo>
                  <a:cubicBezTo>
                    <a:pt x="376" y="11724"/>
                    <a:pt x="368" y="11729"/>
                    <a:pt x="366" y="11739"/>
                  </a:cubicBezTo>
                  <a:cubicBezTo>
                    <a:pt x="359" y="11765"/>
                    <a:pt x="352" y="11794"/>
                    <a:pt x="348" y="11820"/>
                  </a:cubicBezTo>
                  <a:cubicBezTo>
                    <a:pt x="346" y="11831"/>
                    <a:pt x="352" y="11842"/>
                    <a:pt x="363" y="11844"/>
                  </a:cubicBezTo>
                  <a:lnTo>
                    <a:pt x="368" y="11844"/>
                  </a:lnTo>
                  <a:lnTo>
                    <a:pt x="366" y="11846"/>
                  </a:lnTo>
                  <a:cubicBezTo>
                    <a:pt x="377" y="11846"/>
                    <a:pt x="385" y="11840"/>
                    <a:pt x="388" y="11829"/>
                  </a:cubicBezTo>
                  <a:cubicBezTo>
                    <a:pt x="392" y="11802"/>
                    <a:pt x="399" y="11776"/>
                    <a:pt x="405" y="11750"/>
                  </a:cubicBezTo>
                  <a:cubicBezTo>
                    <a:pt x="408" y="11734"/>
                    <a:pt x="396" y="11724"/>
                    <a:pt x="384" y="11724"/>
                  </a:cubicBezTo>
                  <a:close/>
                  <a:moveTo>
                    <a:pt x="29736" y="11855"/>
                  </a:moveTo>
                  <a:cubicBezTo>
                    <a:pt x="29723" y="11855"/>
                    <a:pt x="29710" y="11865"/>
                    <a:pt x="29715" y="11881"/>
                  </a:cubicBezTo>
                  <a:lnTo>
                    <a:pt x="29732" y="11963"/>
                  </a:lnTo>
                  <a:cubicBezTo>
                    <a:pt x="29734" y="11972"/>
                    <a:pt x="29743" y="11978"/>
                    <a:pt x="29752" y="11978"/>
                  </a:cubicBezTo>
                  <a:lnTo>
                    <a:pt x="29750" y="11980"/>
                  </a:lnTo>
                  <a:cubicBezTo>
                    <a:pt x="29752" y="11980"/>
                    <a:pt x="29754" y="11978"/>
                    <a:pt x="29756" y="11978"/>
                  </a:cubicBezTo>
                  <a:cubicBezTo>
                    <a:pt x="29767" y="11976"/>
                    <a:pt x="29774" y="11965"/>
                    <a:pt x="29772" y="11954"/>
                  </a:cubicBezTo>
                  <a:lnTo>
                    <a:pt x="29756" y="11873"/>
                  </a:lnTo>
                  <a:cubicBezTo>
                    <a:pt x="29755" y="11860"/>
                    <a:pt x="29745" y="11855"/>
                    <a:pt x="29736" y="11855"/>
                  </a:cubicBezTo>
                  <a:close/>
                  <a:moveTo>
                    <a:pt x="347" y="11886"/>
                  </a:moveTo>
                  <a:cubicBezTo>
                    <a:pt x="339" y="11886"/>
                    <a:pt x="331" y="11891"/>
                    <a:pt x="328" y="11901"/>
                  </a:cubicBezTo>
                  <a:lnTo>
                    <a:pt x="311" y="11980"/>
                  </a:lnTo>
                  <a:cubicBezTo>
                    <a:pt x="309" y="11991"/>
                    <a:pt x="315" y="12002"/>
                    <a:pt x="328" y="12004"/>
                  </a:cubicBezTo>
                  <a:lnTo>
                    <a:pt x="333" y="12004"/>
                  </a:lnTo>
                  <a:lnTo>
                    <a:pt x="333" y="12007"/>
                  </a:lnTo>
                  <a:cubicBezTo>
                    <a:pt x="341" y="12007"/>
                    <a:pt x="350" y="11998"/>
                    <a:pt x="352" y="11989"/>
                  </a:cubicBezTo>
                  <a:lnTo>
                    <a:pt x="368" y="11910"/>
                  </a:lnTo>
                  <a:cubicBezTo>
                    <a:pt x="369" y="11895"/>
                    <a:pt x="358" y="11886"/>
                    <a:pt x="347" y="11886"/>
                  </a:cubicBezTo>
                  <a:close/>
                  <a:moveTo>
                    <a:pt x="29766" y="12017"/>
                  </a:moveTo>
                  <a:cubicBezTo>
                    <a:pt x="29765" y="12017"/>
                    <a:pt x="29764" y="12017"/>
                    <a:pt x="29763" y="12018"/>
                  </a:cubicBezTo>
                  <a:cubicBezTo>
                    <a:pt x="29752" y="12020"/>
                    <a:pt x="29745" y="12031"/>
                    <a:pt x="29748" y="12042"/>
                  </a:cubicBezTo>
                  <a:cubicBezTo>
                    <a:pt x="29752" y="12070"/>
                    <a:pt x="29759" y="12095"/>
                    <a:pt x="29763" y="12123"/>
                  </a:cubicBezTo>
                  <a:cubicBezTo>
                    <a:pt x="29765" y="12132"/>
                    <a:pt x="29774" y="12139"/>
                    <a:pt x="29783" y="12139"/>
                  </a:cubicBezTo>
                  <a:lnTo>
                    <a:pt x="29787" y="12139"/>
                  </a:lnTo>
                  <a:cubicBezTo>
                    <a:pt x="29798" y="12136"/>
                    <a:pt x="29805" y="12125"/>
                    <a:pt x="29803" y="12114"/>
                  </a:cubicBezTo>
                  <a:cubicBezTo>
                    <a:pt x="29798" y="12090"/>
                    <a:pt x="29794" y="12062"/>
                    <a:pt x="29787" y="12035"/>
                  </a:cubicBezTo>
                  <a:cubicBezTo>
                    <a:pt x="29785" y="12025"/>
                    <a:pt x="29776" y="12017"/>
                    <a:pt x="29766" y="12017"/>
                  </a:cubicBezTo>
                  <a:close/>
                  <a:moveTo>
                    <a:pt x="315" y="12046"/>
                  </a:moveTo>
                  <a:cubicBezTo>
                    <a:pt x="306" y="12046"/>
                    <a:pt x="297" y="12052"/>
                    <a:pt x="295" y="12062"/>
                  </a:cubicBezTo>
                  <a:lnTo>
                    <a:pt x="280" y="12143"/>
                  </a:lnTo>
                  <a:cubicBezTo>
                    <a:pt x="278" y="12154"/>
                    <a:pt x="284" y="12165"/>
                    <a:pt x="295" y="12167"/>
                  </a:cubicBezTo>
                  <a:lnTo>
                    <a:pt x="300" y="12167"/>
                  </a:lnTo>
                  <a:cubicBezTo>
                    <a:pt x="309" y="12167"/>
                    <a:pt x="317" y="12161"/>
                    <a:pt x="319" y="12152"/>
                  </a:cubicBezTo>
                  <a:lnTo>
                    <a:pt x="335" y="12070"/>
                  </a:lnTo>
                  <a:cubicBezTo>
                    <a:pt x="337" y="12059"/>
                    <a:pt x="330" y="12048"/>
                    <a:pt x="319" y="12046"/>
                  </a:cubicBezTo>
                  <a:cubicBezTo>
                    <a:pt x="318" y="12046"/>
                    <a:pt x="317" y="12046"/>
                    <a:pt x="315" y="12046"/>
                  </a:cubicBezTo>
                  <a:close/>
                  <a:moveTo>
                    <a:pt x="29800" y="12178"/>
                  </a:moveTo>
                  <a:cubicBezTo>
                    <a:pt x="29789" y="12178"/>
                    <a:pt x="29778" y="12186"/>
                    <a:pt x="29781" y="12200"/>
                  </a:cubicBezTo>
                  <a:lnTo>
                    <a:pt x="29796" y="12281"/>
                  </a:lnTo>
                  <a:cubicBezTo>
                    <a:pt x="29798" y="12292"/>
                    <a:pt x="29805" y="12299"/>
                    <a:pt x="29816" y="12299"/>
                  </a:cubicBezTo>
                  <a:lnTo>
                    <a:pt x="29820" y="12299"/>
                  </a:lnTo>
                  <a:cubicBezTo>
                    <a:pt x="29831" y="12297"/>
                    <a:pt x="29838" y="12286"/>
                    <a:pt x="29836" y="12275"/>
                  </a:cubicBezTo>
                  <a:lnTo>
                    <a:pt x="29820" y="12194"/>
                  </a:lnTo>
                  <a:cubicBezTo>
                    <a:pt x="29817" y="12183"/>
                    <a:pt x="29809" y="12178"/>
                    <a:pt x="29800" y="12178"/>
                  </a:cubicBezTo>
                  <a:close/>
                  <a:moveTo>
                    <a:pt x="284" y="12206"/>
                  </a:moveTo>
                  <a:cubicBezTo>
                    <a:pt x="276" y="12206"/>
                    <a:pt x="267" y="12211"/>
                    <a:pt x="265" y="12222"/>
                  </a:cubicBezTo>
                  <a:lnTo>
                    <a:pt x="251" y="12301"/>
                  </a:lnTo>
                  <a:cubicBezTo>
                    <a:pt x="249" y="12312"/>
                    <a:pt x="256" y="12323"/>
                    <a:pt x="267" y="12325"/>
                  </a:cubicBezTo>
                  <a:lnTo>
                    <a:pt x="271" y="12325"/>
                  </a:lnTo>
                  <a:lnTo>
                    <a:pt x="269" y="12328"/>
                  </a:lnTo>
                  <a:cubicBezTo>
                    <a:pt x="280" y="12328"/>
                    <a:pt x="289" y="12321"/>
                    <a:pt x="291" y="12310"/>
                  </a:cubicBezTo>
                  <a:cubicBezTo>
                    <a:pt x="295" y="12284"/>
                    <a:pt x="300" y="12257"/>
                    <a:pt x="306" y="12229"/>
                  </a:cubicBezTo>
                  <a:cubicBezTo>
                    <a:pt x="308" y="12215"/>
                    <a:pt x="296" y="12206"/>
                    <a:pt x="284" y="12206"/>
                  </a:cubicBezTo>
                  <a:close/>
                  <a:moveTo>
                    <a:pt x="29827" y="12339"/>
                  </a:moveTo>
                  <a:cubicBezTo>
                    <a:pt x="29816" y="12341"/>
                    <a:pt x="29807" y="12352"/>
                    <a:pt x="29809" y="12363"/>
                  </a:cubicBezTo>
                  <a:lnTo>
                    <a:pt x="29825" y="12444"/>
                  </a:lnTo>
                  <a:cubicBezTo>
                    <a:pt x="29827" y="12453"/>
                    <a:pt x="29833" y="12462"/>
                    <a:pt x="29844" y="12462"/>
                  </a:cubicBezTo>
                  <a:lnTo>
                    <a:pt x="29849" y="12459"/>
                  </a:lnTo>
                  <a:cubicBezTo>
                    <a:pt x="29860" y="12459"/>
                    <a:pt x="29866" y="12448"/>
                    <a:pt x="29864" y="12437"/>
                  </a:cubicBezTo>
                  <a:lnTo>
                    <a:pt x="29851" y="12356"/>
                  </a:lnTo>
                  <a:cubicBezTo>
                    <a:pt x="29849" y="12345"/>
                    <a:pt x="29838" y="12339"/>
                    <a:pt x="29827" y="12339"/>
                  </a:cubicBezTo>
                  <a:close/>
                  <a:moveTo>
                    <a:pt x="255" y="12370"/>
                  </a:moveTo>
                  <a:cubicBezTo>
                    <a:pt x="247" y="12370"/>
                    <a:pt x="239" y="12374"/>
                    <a:pt x="236" y="12385"/>
                  </a:cubicBezTo>
                  <a:lnTo>
                    <a:pt x="221" y="12464"/>
                  </a:lnTo>
                  <a:cubicBezTo>
                    <a:pt x="221" y="12475"/>
                    <a:pt x="227" y="12486"/>
                    <a:pt x="238" y="12488"/>
                  </a:cubicBezTo>
                  <a:lnTo>
                    <a:pt x="240" y="12488"/>
                  </a:lnTo>
                  <a:cubicBezTo>
                    <a:pt x="242" y="12488"/>
                    <a:pt x="243" y="12488"/>
                    <a:pt x="244" y="12488"/>
                  </a:cubicBezTo>
                  <a:cubicBezTo>
                    <a:pt x="253" y="12488"/>
                    <a:pt x="260" y="12480"/>
                    <a:pt x="262" y="12473"/>
                  </a:cubicBezTo>
                  <a:lnTo>
                    <a:pt x="276" y="12391"/>
                  </a:lnTo>
                  <a:cubicBezTo>
                    <a:pt x="277" y="12378"/>
                    <a:pt x="266" y="12370"/>
                    <a:pt x="255" y="12370"/>
                  </a:cubicBezTo>
                  <a:close/>
                  <a:moveTo>
                    <a:pt x="29858" y="12499"/>
                  </a:moveTo>
                  <a:cubicBezTo>
                    <a:pt x="29846" y="12499"/>
                    <a:pt x="29833" y="12509"/>
                    <a:pt x="29838" y="12525"/>
                  </a:cubicBezTo>
                  <a:lnTo>
                    <a:pt x="29851" y="12607"/>
                  </a:lnTo>
                  <a:cubicBezTo>
                    <a:pt x="29853" y="12615"/>
                    <a:pt x="29862" y="12622"/>
                    <a:pt x="29871" y="12624"/>
                  </a:cubicBezTo>
                  <a:lnTo>
                    <a:pt x="29875" y="12624"/>
                  </a:lnTo>
                  <a:cubicBezTo>
                    <a:pt x="29886" y="12622"/>
                    <a:pt x="29893" y="12611"/>
                    <a:pt x="29893" y="12600"/>
                  </a:cubicBezTo>
                  <a:lnTo>
                    <a:pt x="29877" y="12519"/>
                  </a:lnTo>
                  <a:cubicBezTo>
                    <a:pt x="29877" y="12505"/>
                    <a:pt x="29868" y="12499"/>
                    <a:pt x="29858" y="12499"/>
                  </a:cubicBezTo>
                  <a:close/>
                  <a:moveTo>
                    <a:pt x="227" y="12526"/>
                  </a:moveTo>
                  <a:cubicBezTo>
                    <a:pt x="218" y="12526"/>
                    <a:pt x="208" y="12532"/>
                    <a:pt x="207" y="12545"/>
                  </a:cubicBezTo>
                  <a:lnTo>
                    <a:pt x="194" y="12626"/>
                  </a:lnTo>
                  <a:cubicBezTo>
                    <a:pt x="192" y="12637"/>
                    <a:pt x="201" y="12648"/>
                    <a:pt x="212" y="12651"/>
                  </a:cubicBezTo>
                  <a:lnTo>
                    <a:pt x="214" y="12651"/>
                  </a:lnTo>
                  <a:cubicBezTo>
                    <a:pt x="225" y="12651"/>
                    <a:pt x="234" y="12644"/>
                    <a:pt x="236" y="12633"/>
                  </a:cubicBezTo>
                  <a:lnTo>
                    <a:pt x="249" y="12552"/>
                  </a:lnTo>
                  <a:cubicBezTo>
                    <a:pt x="253" y="12536"/>
                    <a:pt x="240" y="12526"/>
                    <a:pt x="227" y="12526"/>
                  </a:cubicBezTo>
                  <a:close/>
                  <a:moveTo>
                    <a:pt x="29885" y="12665"/>
                  </a:moveTo>
                  <a:cubicBezTo>
                    <a:pt x="29874" y="12665"/>
                    <a:pt x="29862" y="12673"/>
                    <a:pt x="29864" y="12688"/>
                  </a:cubicBezTo>
                  <a:lnTo>
                    <a:pt x="29877" y="12769"/>
                  </a:lnTo>
                  <a:cubicBezTo>
                    <a:pt x="29880" y="12778"/>
                    <a:pt x="29886" y="12787"/>
                    <a:pt x="29897" y="12787"/>
                  </a:cubicBezTo>
                  <a:lnTo>
                    <a:pt x="29902" y="12787"/>
                  </a:lnTo>
                  <a:cubicBezTo>
                    <a:pt x="29913" y="12785"/>
                    <a:pt x="29919" y="12776"/>
                    <a:pt x="29917" y="12763"/>
                  </a:cubicBezTo>
                  <a:lnTo>
                    <a:pt x="29904" y="12681"/>
                  </a:lnTo>
                  <a:cubicBezTo>
                    <a:pt x="29903" y="12670"/>
                    <a:pt x="29894" y="12665"/>
                    <a:pt x="29885" y="12665"/>
                  </a:cubicBezTo>
                  <a:close/>
                  <a:moveTo>
                    <a:pt x="202" y="12692"/>
                  </a:moveTo>
                  <a:cubicBezTo>
                    <a:pt x="192" y="12692"/>
                    <a:pt x="183" y="12697"/>
                    <a:pt x="181" y="12710"/>
                  </a:cubicBezTo>
                  <a:lnTo>
                    <a:pt x="170" y="12791"/>
                  </a:lnTo>
                  <a:cubicBezTo>
                    <a:pt x="168" y="12802"/>
                    <a:pt x="177" y="12811"/>
                    <a:pt x="188" y="12813"/>
                  </a:cubicBezTo>
                  <a:lnTo>
                    <a:pt x="190" y="12813"/>
                  </a:lnTo>
                  <a:cubicBezTo>
                    <a:pt x="201" y="12813"/>
                    <a:pt x="207" y="12807"/>
                    <a:pt x="210" y="12796"/>
                  </a:cubicBezTo>
                  <a:cubicBezTo>
                    <a:pt x="214" y="12772"/>
                    <a:pt x="218" y="12743"/>
                    <a:pt x="223" y="12717"/>
                  </a:cubicBezTo>
                  <a:cubicBezTo>
                    <a:pt x="225" y="12701"/>
                    <a:pt x="213" y="12692"/>
                    <a:pt x="202" y="12692"/>
                  </a:cubicBezTo>
                  <a:close/>
                  <a:moveTo>
                    <a:pt x="29911" y="12809"/>
                  </a:moveTo>
                  <a:cubicBezTo>
                    <a:pt x="29910" y="12809"/>
                    <a:pt x="29909" y="12809"/>
                    <a:pt x="29908" y="12809"/>
                  </a:cubicBezTo>
                  <a:cubicBezTo>
                    <a:pt x="29895" y="12811"/>
                    <a:pt x="29888" y="12820"/>
                    <a:pt x="29891" y="12831"/>
                  </a:cubicBezTo>
                  <a:cubicBezTo>
                    <a:pt x="29895" y="12859"/>
                    <a:pt x="29897" y="12886"/>
                    <a:pt x="29902" y="12914"/>
                  </a:cubicBezTo>
                  <a:cubicBezTo>
                    <a:pt x="29904" y="12925"/>
                    <a:pt x="29913" y="12932"/>
                    <a:pt x="29921" y="12932"/>
                  </a:cubicBezTo>
                  <a:lnTo>
                    <a:pt x="29926" y="12932"/>
                  </a:lnTo>
                  <a:cubicBezTo>
                    <a:pt x="29937" y="12930"/>
                    <a:pt x="29943" y="12919"/>
                    <a:pt x="29941" y="12908"/>
                  </a:cubicBezTo>
                  <a:cubicBezTo>
                    <a:pt x="29939" y="12881"/>
                    <a:pt x="29934" y="12853"/>
                    <a:pt x="29930" y="12826"/>
                  </a:cubicBezTo>
                  <a:cubicBezTo>
                    <a:pt x="29928" y="12817"/>
                    <a:pt x="29921" y="12809"/>
                    <a:pt x="29911" y="12809"/>
                  </a:cubicBezTo>
                  <a:close/>
                  <a:moveTo>
                    <a:pt x="175" y="12838"/>
                  </a:moveTo>
                  <a:cubicBezTo>
                    <a:pt x="167" y="12838"/>
                    <a:pt x="159" y="12842"/>
                    <a:pt x="157" y="12853"/>
                  </a:cubicBezTo>
                  <a:lnTo>
                    <a:pt x="146" y="12936"/>
                  </a:lnTo>
                  <a:cubicBezTo>
                    <a:pt x="144" y="12947"/>
                    <a:pt x="150" y="12958"/>
                    <a:pt x="163" y="12961"/>
                  </a:cubicBezTo>
                  <a:lnTo>
                    <a:pt x="168" y="12961"/>
                  </a:lnTo>
                  <a:lnTo>
                    <a:pt x="166" y="12974"/>
                  </a:lnTo>
                  <a:cubicBezTo>
                    <a:pt x="167" y="12974"/>
                    <a:pt x="169" y="12974"/>
                    <a:pt x="170" y="12974"/>
                  </a:cubicBezTo>
                  <a:cubicBezTo>
                    <a:pt x="185" y="12974"/>
                    <a:pt x="195" y="12955"/>
                    <a:pt x="185" y="12943"/>
                  </a:cubicBezTo>
                  <a:lnTo>
                    <a:pt x="196" y="12859"/>
                  </a:lnTo>
                  <a:cubicBezTo>
                    <a:pt x="198" y="12846"/>
                    <a:pt x="186" y="12838"/>
                    <a:pt x="175" y="12838"/>
                  </a:cubicBezTo>
                  <a:close/>
                  <a:moveTo>
                    <a:pt x="29934" y="12973"/>
                  </a:moveTo>
                  <a:cubicBezTo>
                    <a:pt x="29923" y="12973"/>
                    <a:pt x="29913" y="12981"/>
                    <a:pt x="29913" y="12996"/>
                  </a:cubicBezTo>
                  <a:lnTo>
                    <a:pt x="29923" y="13077"/>
                  </a:lnTo>
                  <a:cubicBezTo>
                    <a:pt x="29923" y="13088"/>
                    <a:pt x="29932" y="13095"/>
                    <a:pt x="29943" y="13095"/>
                  </a:cubicBezTo>
                  <a:lnTo>
                    <a:pt x="29945" y="13095"/>
                  </a:lnTo>
                  <a:cubicBezTo>
                    <a:pt x="29956" y="13092"/>
                    <a:pt x="29965" y="13084"/>
                    <a:pt x="29963" y="13073"/>
                  </a:cubicBezTo>
                  <a:lnTo>
                    <a:pt x="29954" y="12989"/>
                  </a:lnTo>
                  <a:cubicBezTo>
                    <a:pt x="29951" y="12978"/>
                    <a:pt x="29943" y="12973"/>
                    <a:pt x="29934" y="12973"/>
                  </a:cubicBezTo>
                  <a:close/>
                  <a:moveTo>
                    <a:pt x="156" y="13000"/>
                  </a:moveTo>
                  <a:cubicBezTo>
                    <a:pt x="146" y="13000"/>
                    <a:pt x="137" y="13008"/>
                    <a:pt x="135" y="13018"/>
                  </a:cubicBezTo>
                  <a:lnTo>
                    <a:pt x="126" y="13099"/>
                  </a:lnTo>
                  <a:cubicBezTo>
                    <a:pt x="124" y="13110"/>
                    <a:pt x="130" y="13121"/>
                    <a:pt x="144" y="13123"/>
                  </a:cubicBezTo>
                  <a:lnTo>
                    <a:pt x="146" y="13123"/>
                  </a:lnTo>
                  <a:lnTo>
                    <a:pt x="144" y="13136"/>
                  </a:lnTo>
                  <a:cubicBezTo>
                    <a:pt x="146" y="13138"/>
                    <a:pt x="149" y="13138"/>
                    <a:pt x="152" y="13138"/>
                  </a:cubicBezTo>
                  <a:cubicBezTo>
                    <a:pt x="168" y="13138"/>
                    <a:pt x="179" y="13117"/>
                    <a:pt x="166" y="13103"/>
                  </a:cubicBezTo>
                  <a:lnTo>
                    <a:pt x="177" y="13022"/>
                  </a:lnTo>
                  <a:cubicBezTo>
                    <a:pt x="179" y="13011"/>
                    <a:pt x="170" y="13000"/>
                    <a:pt x="159" y="13000"/>
                  </a:cubicBezTo>
                  <a:cubicBezTo>
                    <a:pt x="158" y="13000"/>
                    <a:pt x="157" y="13000"/>
                    <a:pt x="156" y="13000"/>
                  </a:cubicBezTo>
                  <a:close/>
                  <a:moveTo>
                    <a:pt x="29952" y="13136"/>
                  </a:moveTo>
                  <a:cubicBezTo>
                    <a:pt x="29941" y="13139"/>
                    <a:pt x="29932" y="13147"/>
                    <a:pt x="29934" y="13161"/>
                  </a:cubicBezTo>
                  <a:lnTo>
                    <a:pt x="29943" y="13242"/>
                  </a:lnTo>
                  <a:cubicBezTo>
                    <a:pt x="29945" y="13253"/>
                    <a:pt x="29954" y="13259"/>
                    <a:pt x="29963" y="13259"/>
                  </a:cubicBezTo>
                  <a:lnTo>
                    <a:pt x="29967" y="13259"/>
                  </a:lnTo>
                  <a:cubicBezTo>
                    <a:pt x="29978" y="13259"/>
                    <a:pt x="29985" y="13248"/>
                    <a:pt x="29985" y="13237"/>
                  </a:cubicBezTo>
                  <a:lnTo>
                    <a:pt x="29974" y="13154"/>
                  </a:lnTo>
                  <a:cubicBezTo>
                    <a:pt x="29972" y="13143"/>
                    <a:pt x="29963" y="13136"/>
                    <a:pt x="29952" y="13136"/>
                  </a:cubicBezTo>
                  <a:close/>
                  <a:moveTo>
                    <a:pt x="136" y="13166"/>
                  </a:moveTo>
                  <a:cubicBezTo>
                    <a:pt x="127" y="13166"/>
                    <a:pt x="118" y="13172"/>
                    <a:pt x="115" y="13182"/>
                  </a:cubicBezTo>
                  <a:lnTo>
                    <a:pt x="106" y="13266"/>
                  </a:lnTo>
                  <a:cubicBezTo>
                    <a:pt x="104" y="13277"/>
                    <a:pt x="113" y="13286"/>
                    <a:pt x="124" y="13288"/>
                  </a:cubicBezTo>
                  <a:lnTo>
                    <a:pt x="126" y="13288"/>
                  </a:lnTo>
                  <a:lnTo>
                    <a:pt x="124" y="13299"/>
                  </a:lnTo>
                  <a:cubicBezTo>
                    <a:pt x="126" y="13299"/>
                    <a:pt x="127" y="13300"/>
                    <a:pt x="129" y="13300"/>
                  </a:cubicBezTo>
                  <a:cubicBezTo>
                    <a:pt x="142" y="13300"/>
                    <a:pt x="154" y="13284"/>
                    <a:pt x="146" y="13270"/>
                  </a:cubicBezTo>
                  <a:cubicBezTo>
                    <a:pt x="150" y="13242"/>
                    <a:pt x="152" y="13215"/>
                    <a:pt x="157" y="13187"/>
                  </a:cubicBezTo>
                  <a:cubicBezTo>
                    <a:pt x="157" y="13174"/>
                    <a:pt x="146" y="13166"/>
                    <a:pt x="136" y="13166"/>
                  </a:cubicBezTo>
                  <a:close/>
                  <a:moveTo>
                    <a:pt x="29973" y="13301"/>
                  </a:moveTo>
                  <a:cubicBezTo>
                    <a:pt x="29962" y="13301"/>
                    <a:pt x="29951" y="13309"/>
                    <a:pt x="29952" y="13323"/>
                  </a:cubicBezTo>
                  <a:lnTo>
                    <a:pt x="29963" y="13407"/>
                  </a:lnTo>
                  <a:cubicBezTo>
                    <a:pt x="29963" y="13418"/>
                    <a:pt x="29972" y="13424"/>
                    <a:pt x="29983" y="13424"/>
                  </a:cubicBezTo>
                  <a:lnTo>
                    <a:pt x="29985" y="13424"/>
                  </a:lnTo>
                  <a:cubicBezTo>
                    <a:pt x="29996" y="13422"/>
                    <a:pt x="30005" y="13413"/>
                    <a:pt x="30003" y="13402"/>
                  </a:cubicBezTo>
                  <a:lnTo>
                    <a:pt x="29994" y="13319"/>
                  </a:lnTo>
                  <a:cubicBezTo>
                    <a:pt x="29992" y="13307"/>
                    <a:pt x="29982" y="13301"/>
                    <a:pt x="29973" y="13301"/>
                  </a:cubicBezTo>
                  <a:close/>
                  <a:moveTo>
                    <a:pt x="116" y="13330"/>
                  </a:moveTo>
                  <a:cubicBezTo>
                    <a:pt x="107" y="13330"/>
                    <a:pt x="97" y="13335"/>
                    <a:pt x="95" y="13347"/>
                  </a:cubicBezTo>
                  <a:lnTo>
                    <a:pt x="87" y="13431"/>
                  </a:lnTo>
                  <a:cubicBezTo>
                    <a:pt x="87" y="13442"/>
                    <a:pt x="93" y="13451"/>
                    <a:pt x="106" y="13453"/>
                  </a:cubicBezTo>
                  <a:lnTo>
                    <a:pt x="109" y="13453"/>
                  </a:lnTo>
                  <a:lnTo>
                    <a:pt x="106" y="13462"/>
                  </a:lnTo>
                  <a:cubicBezTo>
                    <a:pt x="107" y="13462"/>
                    <a:pt x="108" y="13462"/>
                    <a:pt x="109" y="13462"/>
                  </a:cubicBezTo>
                  <a:cubicBezTo>
                    <a:pt x="123" y="13462"/>
                    <a:pt x="132" y="13448"/>
                    <a:pt x="128" y="13435"/>
                  </a:cubicBezTo>
                  <a:lnTo>
                    <a:pt x="137" y="13352"/>
                  </a:lnTo>
                  <a:cubicBezTo>
                    <a:pt x="138" y="13337"/>
                    <a:pt x="127" y="13330"/>
                    <a:pt x="116" y="13330"/>
                  </a:cubicBezTo>
                  <a:close/>
                  <a:moveTo>
                    <a:pt x="29987" y="13466"/>
                  </a:moveTo>
                  <a:cubicBezTo>
                    <a:pt x="29976" y="13468"/>
                    <a:pt x="29967" y="13477"/>
                    <a:pt x="29970" y="13488"/>
                  </a:cubicBezTo>
                  <a:lnTo>
                    <a:pt x="29976" y="13572"/>
                  </a:lnTo>
                  <a:cubicBezTo>
                    <a:pt x="29978" y="13582"/>
                    <a:pt x="29987" y="13589"/>
                    <a:pt x="29998" y="13589"/>
                  </a:cubicBezTo>
                  <a:lnTo>
                    <a:pt x="30000" y="13589"/>
                  </a:lnTo>
                  <a:cubicBezTo>
                    <a:pt x="30011" y="13589"/>
                    <a:pt x="30020" y="13578"/>
                    <a:pt x="30018" y="13567"/>
                  </a:cubicBezTo>
                  <a:lnTo>
                    <a:pt x="30009" y="13486"/>
                  </a:lnTo>
                  <a:cubicBezTo>
                    <a:pt x="30009" y="13473"/>
                    <a:pt x="29998" y="13466"/>
                    <a:pt x="29987" y="13466"/>
                  </a:cubicBezTo>
                  <a:close/>
                  <a:moveTo>
                    <a:pt x="96" y="13494"/>
                  </a:moveTo>
                  <a:cubicBezTo>
                    <a:pt x="87" y="13494"/>
                    <a:pt x="78" y="13502"/>
                    <a:pt x="78" y="13512"/>
                  </a:cubicBezTo>
                  <a:cubicBezTo>
                    <a:pt x="76" y="13541"/>
                    <a:pt x="71" y="13567"/>
                    <a:pt x="69" y="13596"/>
                  </a:cubicBezTo>
                  <a:cubicBezTo>
                    <a:pt x="69" y="13607"/>
                    <a:pt x="78" y="13615"/>
                    <a:pt x="89" y="13618"/>
                  </a:cubicBezTo>
                  <a:lnTo>
                    <a:pt x="91" y="13618"/>
                  </a:lnTo>
                  <a:lnTo>
                    <a:pt x="89" y="13624"/>
                  </a:lnTo>
                  <a:cubicBezTo>
                    <a:pt x="90" y="13624"/>
                    <a:pt x="91" y="13624"/>
                    <a:pt x="92" y="13624"/>
                  </a:cubicBezTo>
                  <a:cubicBezTo>
                    <a:pt x="105" y="13624"/>
                    <a:pt x="113" y="13612"/>
                    <a:pt x="111" y="13600"/>
                  </a:cubicBezTo>
                  <a:cubicBezTo>
                    <a:pt x="113" y="13572"/>
                    <a:pt x="115" y="13545"/>
                    <a:pt x="117" y="13517"/>
                  </a:cubicBezTo>
                  <a:cubicBezTo>
                    <a:pt x="119" y="13506"/>
                    <a:pt x="111" y="13495"/>
                    <a:pt x="100" y="13495"/>
                  </a:cubicBezTo>
                  <a:cubicBezTo>
                    <a:pt x="99" y="13494"/>
                    <a:pt x="97" y="13494"/>
                    <a:pt x="96" y="13494"/>
                  </a:cubicBezTo>
                  <a:close/>
                  <a:moveTo>
                    <a:pt x="30003" y="13631"/>
                  </a:moveTo>
                  <a:cubicBezTo>
                    <a:pt x="29992" y="13633"/>
                    <a:pt x="29983" y="13642"/>
                    <a:pt x="29985" y="13653"/>
                  </a:cubicBezTo>
                  <a:lnTo>
                    <a:pt x="29992" y="13736"/>
                  </a:lnTo>
                  <a:cubicBezTo>
                    <a:pt x="29994" y="13747"/>
                    <a:pt x="30003" y="13754"/>
                    <a:pt x="30011" y="13754"/>
                  </a:cubicBezTo>
                  <a:lnTo>
                    <a:pt x="30014" y="13754"/>
                  </a:lnTo>
                  <a:cubicBezTo>
                    <a:pt x="30025" y="13754"/>
                    <a:pt x="30033" y="13743"/>
                    <a:pt x="30033" y="13732"/>
                  </a:cubicBezTo>
                  <a:lnTo>
                    <a:pt x="30025" y="13651"/>
                  </a:lnTo>
                  <a:cubicBezTo>
                    <a:pt x="30025" y="13637"/>
                    <a:pt x="30014" y="13631"/>
                    <a:pt x="30003" y="13631"/>
                  </a:cubicBezTo>
                  <a:close/>
                  <a:moveTo>
                    <a:pt x="81" y="13659"/>
                  </a:moveTo>
                  <a:cubicBezTo>
                    <a:pt x="71" y="13659"/>
                    <a:pt x="62" y="13667"/>
                    <a:pt x="62" y="13677"/>
                  </a:cubicBezTo>
                  <a:lnTo>
                    <a:pt x="56" y="13761"/>
                  </a:lnTo>
                  <a:cubicBezTo>
                    <a:pt x="54" y="13772"/>
                    <a:pt x="62" y="13780"/>
                    <a:pt x="73" y="13782"/>
                  </a:cubicBezTo>
                  <a:lnTo>
                    <a:pt x="76" y="13782"/>
                  </a:lnTo>
                  <a:lnTo>
                    <a:pt x="76" y="13789"/>
                  </a:lnTo>
                  <a:cubicBezTo>
                    <a:pt x="89" y="13789"/>
                    <a:pt x="98" y="13776"/>
                    <a:pt x="95" y="13763"/>
                  </a:cubicBezTo>
                  <a:lnTo>
                    <a:pt x="102" y="13681"/>
                  </a:lnTo>
                  <a:cubicBezTo>
                    <a:pt x="104" y="13670"/>
                    <a:pt x="95" y="13659"/>
                    <a:pt x="84" y="13659"/>
                  </a:cubicBezTo>
                  <a:cubicBezTo>
                    <a:pt x="83" y="13659"/>
                    <a:pt x="82" y="13659"/>
                    <a:pt x="81" y="13659"/>
                  </a:cubicBezTo>
                  <a:close/>
                  <a:moveTo>
                    <a:pt x="30019" y="13796"/>
                  </a:moveTo>
                  <a:cubicBezTo>
                    <a:pt x="30008" y="13796"/>
                    <a:pt x="29997" y="13804"/>
                    <a:pt x="29998" y="13818"/>
                  </a:cubicBezTo>
                  <a:cubicBezTo>
                    <a:pt x="30000" y="13846"/>
                    <a:pt x="30003" y="13873"/>
                    <a:pt x="30005" y="13901"/>
                  </a:cubicBezTo>
                  <a:cubicBezTo>
                    <a:pt x="30007" y="13910"/>
                    <a:pt x="30016" y="13919"/>
                    <a:pt x="30025" y="13919"/>
                  </a:cubicBezTo>
                  <a:lnTo>
                    <a:pt x="30027" y="13919"/>
                  </a:lnTo>
                  <a:cubicBezTo>
                    <a:pt x="30038" y="13919"/>
                    <a:pt x="30047" y="13908"/>
                    <a:pt x="30047" y="13897"/>
                  </a:cubicBezTo>
                  <a:lnTo>
                    <a:pt x="30040" y="13815"/>
                  </a:lnTo>
                  <a:cubicBezTo>
                    <a:pt x="30039" y="13802"/>
                    <a:pt x="30029" y="13796"/>
                    <a:pt x="30019" y="13796"/>
                  </a:cubicBezTo>
                  <a:close/>
                  <a:moveTo>
                    <a:pt x="68" y="13825"/>
                  </a:moveTo>
                  <a:cubicBezTo>
                    <a:pt x="59" y="13825"/>
                    <a:pt x="50" y="13831"/>
                    <a:pt x="49" y="13842"/>
                  </a:cubicBezTo>
                  <a:lnTo>
                    <a:pt x="43" y="13925"/>
                  </a:lnTo>
                  <a:cubicBezTo>
                    <a:pt x="40" y="13936"/>
                    <a:pt x="49" y="13945"/>
                    <a:pt x="60" y="13947"/>
                  </a:cubicBezTo>
                  <a:lnTo>
                    <a:pt x="62" y="13947"/>
                  </a:lnTo>
                  <a:lnTo>
                    <a:pt x="62" y="13952"/>
                  </a:lnTo>
                  <a:cubicBezTo>
                    <a:pt x="73" y="13952"/>
                    <a:pt x="84" y="13941"/>
                    <a:pt x="82" y="13928"/>
                  </a:cubicBezTo>
                  <a:lnTo>
                    <a:pt x="89" y="13846"/>
                  </a:lnTo>
                  <a:cubicBezTo>
                    <a:pt x="89" y="13832"/>
                    <a:pt x="78" y="13825"/>
                    <a:pt x="68" y="13825"/>
                  </a:cubicBezTo>
                  <a:close/>
                  <a:moveTo>
                    <a:pt x="30029" y="13961"/>
                  </a:moveTo>
                  <a:cubicBezTo>
                    <a:pt x="30018" y="13961"/>
                    <a:pt x="30009" y="13971"/>
                    <a:pt x="30011" y="13982"/>
                  </a:cubicBezTo>
                  <a:lnTo>
                    <a:pt x="30016" y="14066"/>
                  </a:lnTo>
                  <a:cubicBezTo>
                    <a:pt x="30018" y="14075"/>
                    <a:pt x="30027" y="14084"/>
                    <a:pt x="30038" y="14084"/>
                  </a:cubicBezTo>
                  <a:cubicBezTo>
                    <a:pt x="30049" y="14084"/>
                    <a:pt x="30058" y="14073"/>
                    <a:pt x="30058" y="14062"/>
                  </a:cubicBezTo>
                  <a:lnTo>
                    <a:pt x="30051" y="13980"/>
                  </a:lnTo>
                  <a:cubicBezTo>
                    <a:pt x="30051" y="13967"/>
                    <a:pt x="30042" y="13961"/>
                    <a:pt x="30029" y="13961"/>
                  </a:cubicBezTo>
                  <a:close/>
                  <a:moveTo>
                    <a:pt x="57" y="13990"/>
                  </a:moveTo>
                  <a:cubicBezTo>
                    <a:pt x="48" y="13990"/>
                    <a:pt x="39" y="13995"/>
                    <a:pt x="38" y="14007"/>
                  </a:cubicBezTo>
                  <a:cubicBezTo>
                    <a:pt x="36" y="14035"/>
                    <a:pt x="34" y="14062"/>
                    <a:pt x="32" y="14090"/>
                  </a:cubicBezTo>
                  <a:cubicBezTo>
                    <a:pt x="32" y="14101"/>
                    <a:pt x="40" y="14110"/>
                    <a:pt x="51" y="14112"/>
                  </a:cubicBezTo>
                  <a:lnTo>
                    <a:pt x="51" y="14114"/>
                  </a:lnTo>
                  <a:cubicBezTo>
                    <a:pt x="52" y="14115"/>
                    <a:pt x="53" y="14115"/>
                    <a:pt x="54" y="14115"/>
                  </a:cubicBezTo>
                  <a:cubicBezTo>
                    <a:pt x="64" y="14115"/>
                    <a:pt x="73" y="14104"/>
                    <a:pt x="73" y="14092"/>
                  </a:cubicBezTo>
                  <a:cubicBezTo>
                    <a:pt x="76" y="14066"/>
                    <a:pt x="76" y="14037"/>
                    <a:pt x="78" y="14011"/>
                  </a:cubicBezTo>
                  <a:cubicBezTo>
                    <a:pt x="78" y="13997"/>
                    <a:pt x="67" y="13990"/>
                    <a:pt x="57" y="13990"/>
                  </a:cubicBezTo>
                  <a:close/>
                  <a:moveTo>
                    <a:pt x="30040" y="14125"/>
                  </a:moveTo>
                  <a:cubicBezTo>
                    <a:pt x="30029" y="14125"/>
                    <a:pt x="30020" y="14136"/>
                    <a:pt x="30022" y="14147"/>
                  </a:cubicBezTo>
                  <a:cubicBezTo>
                    <a:pt x="30022" y="14174"/>
                    <a:pt x="30025" y="14202"/>
                    <a:pt x="30027" y="14229"/>
                  </a:cubicBezTo>
                  <a:cubicBezTo>
                    <a:pt x="30027" y="14240"/>
                    <a:pt x="30036" y="14248"/>
                    <a:pt x="30047" y="14248"/>
                  </a:cubicBezTo>
                  <a:cubicBezTo>
                    <a:pt x="30060" y="14248"/>
                    <a:pt x="30066" y="14237"/>
                    <a:pt x="30066" y="14226"/>
                  </a:cubicBezTo>
                  <a:cubicBezTo>
                    <a:pt x="30066" y="14200"/>
                    <a:pt x="30064" y="14171"/>
                    <a:pt x="30062" y="14145"/>
                  </a:cubicBezTo>
                  <a:cubicBezTo>
                    <a:pt x="30062" y="14134"/>
                    <a:pt x="30051" y="14125"/>
                    <a:pt x="30040" y="14125"/>
                  </a:cubicBezTo>
                  <a:close/>
                  <a:moveTo>
                    <a:pt x="48" y="14155"/>
                  </a:moveTo>
                  <a:cubicBezTo>
                    <a:pt x="38" y="14155"/>
                    <a:pt x="29" y="14161"/>
                    <a:pt x="27" y="14174"/>
                  </a:cubicBezTo>
                  <a:lnTo>
                    <a:pt x="23" y="14255"/>
                  </a:lnTo>
                  <a:cubicBezTo>
                    <a:pt x="23" y="14266"/>
                    <a:pt x="32" y="14277"/>
                    <a:pt x="43" y="14277"/>
                  </a:cubicBezTo>
                  <a:lnTo>
                    <a:pt x="40" y="14279"/>
                  </a:lnTo>
                  <a:cubicBezTo>
                    <a:pt x="54" y="14279"/>
                    <a:pt x="65" y="14270"/>
                    <a:pt x="65" y="14257"/>
                  </a:cubicBezTo>
                  <a:lnTo>
                    <a:pt x="69" y="14176"/>
                  </a:lnTo>
                  <a:cubicBezTo>
                    <a:pt x="68" y="14162"/>
                    <a:pt x="58" y="14155"/>
                    <a:pt x="48" y="14155"/>
                  </a:cubicBezTo>
                  <a:close/>
                  <a:moveTo>
                    <a:pt x="30051" y="14291"/>
                  </a:moveTo>
                  <a:cubicBezTo>
                    <a:pt x="30040" y="14291"/>
                    <a:pt x="30030" y="14298"/>
                    <a:pt x="30031" y="14312"/>
                  </a:cubicBezTo>
                  <a:lnTo>
                    <a:pt x="30033" y="14393"/>
                  </a:lnTo>
                  <a:cubicBezTo>
                    <a:pt x="30033" y="14404"/>
                    <a:pt x="30042" y="14413"/>
                    <a:pt x="30053" y="14413"/>
                  </a:cubicBezTo>
                  <a:lnTo>
                    <a:pt x="30055" y="14413"/>
                  </a:lnTo>
                  <a:cubicBezTo>
                    <a:pt x="30066" y="14413"/>
                    <a:pt x="30075" y="14404"/>
                    <a:pt x="30075" y="14393"/>
                  </a:cubicBezTo>
                  <a:lnTo>
                    <a:pt x="30071" y="14310"/>
                  </a:lnTo>
                  <a:cubicBezTo>
                    <a:pt x="30070" y="14297"/>
                    <a:pt x="30060" y="14291"/>
                    <a:pt x="30051" y="14291"/>
                  </a:cubicBezTo>
                  <a:close/>
                  <a:moveTo>
                    <a:pt x="39" y="14321"/>
                  </a:moveTo>
                  <a:cubicBezTo>
                    <a:pt x="30" y="14321"/>
                    <a:pt x="21" y="14327"/>
                    <a:pt x="18" y="14339"/>
                  </a:cubicBezTo>
                  <a:lnTo>
                    <a:pt x="16" y="14420"/>
                  </a:lnTo>
                  <a:cubicBezTo>
                    <a:pt x="14" y="14431"/>
                    <a:pt x="23" y="14442"/>
                    <a:pt x="34" y="14442"/>
                  </a:cubicBezTo>
                  <a:cubicBezTo>
                    <a:pt x="45" y="14442"/>
                    <a:pt x="56" y="14433"/>
                    <a:pt x="56" y="14422"/>
                  </a:cubicBezTo>
                  <a:lnTo>
                    <a:pt x="60" y="14341"/>
                  </a:lnTo>
                  <a:cubicBezTo>
                    <a:pt x="59" y="14327"/>
                    <a:pt x="49" y="14321"/>
                    <a:pt x="39" y="14321"/>
                  </a:cubicBezTo>
                  <a:close/>
                  <a:moveTo>
                    <a:pt x="30058" y="14455"/>
                  </a:moveTo>
                  <a:cubicBezTo>
                    <a:pt x="30044" y="14455"/>
                    <a:pt x="30036" y="14466"/>
                    <a:pt x="30038" y="14477"/>
                  </a:cubicBezTo>
                  <a:lnTo>
                    <a:pt x="30040" y="14558"/>
                  </a:lnTo>
                  <a:cubicBezTo>
                    <a:pt x="30040" y="14569"/>
                    <a:pt x="30049" y="14578"/>
                    <a:pt x="30060" y="14578"/>
                  </a:cubicBezTo>
                  <a:lnTo>
                    <a:pt x="30062" y="14578"/>
                  </a:lnTo>
                  <a:cubicBezTo>
                    <a:pt x="30073" y="14578"/>
                    <a:pt x="30082" y="14569"/>
                    <a:pt x="30082" y="14558"/>
                  </a:cubicBezTo>
                  <a:lnTo>
                    <a:pt x="30077" y="14475"/>
                  </a:lnTo>
                  <a:cubicBezTo>
                    <a:pt x="30077" y="14464"/>
                    <a:pt x="30069" y="14455"/>
                    <a:pt x="30058" y="14455"/>
                  </a:cubicBezTo>
                  <a:close/>
                  <a:moveTo>
                    <a:pt x="34" y="14484"/>
                  </a:moveTo>
                  <a:cubicBezTo>
                    <a:pt x="21" y="14484"/>
                    <a:pt x="12" y="14492"/>
                    <a:pt x="12" y="14503"/>
                  </a:cubicBezTo>
                  <a:cubicBezTo>
                    <a:pt x="12" y="14530"/>
                    <a:pt x="10" y="14558"/>
                    <a:pt x="10" y="14585"/>
                  </a:cubicBezTo>
                  <a:cubicBezTo>
                    <a:pt x="10" y="14595"/>
                    <a:pt x="18" y="14606"/>
                    <a:pt x="28" y="14607"/>
                  </a:cubicBezTo>
                  <a:lnTo>
                    <a:pt x="28" y="14607"/>
                  </a:lnTo>
                  <a:cubicBezTo>
                    <a:pt x="41" y="14606"/>
                    <a:pt x="49" y="14598"/>
                    <a:pt x="49" y="14587"/>
                  </a:cubicBezTo>
                  <a:lnTo>
                    <a:pt x="54" y="14503"/>
                  </a:lnTo>
                  <a:cubicBezTo>
                    <a:pt x="54" y="14492"/>
                    <a:pt x="45" y="14484"/>
                    <a:pt x="34" y="14484"/>
                  </a:cubicBezTo>
                  <a:close/>
                  <a:moveTo>
                    <a:pt x="28" y="14607"/>
                  </a:moveTo>
                  <a:cubicBezTo>
                    <a:pt x="28" y="14607"/>
                    <a:pt x="28" y="14607"/>
                    <a:pt x="27" y="14607"/>
                  </a:cubicBezTo>
                  <a:lnTo>
                    <a:pt x="29" y="14607"/>
                  </a:lnTo>
                  <a:cubicBezTo>
                    <a:pt x="29" y="14607"/>
                    <a:pt x="29" y="14607"/>
                    <a:pt x="28" y="14607"/>
                  </a:cubicBezTo>
                  <a:close/>
                  <a:moveTo>
                    <a:pt x="30062" y="14618"/>
                  </a:moveTo>
                  <a:cubicBezTo>
                    <a:pt x="30051" y="14620"/>
                    <a:pt x="30042" y="14629"/>
                    <a:pt x="30042" y="14640"/>
                  </a:cubicBezTo>
                  <a:cubicBezTo>
                    <a:pt x="30044" y="14666"/>
                    <a:pt x="30044" y="14695"/>
                    <a:pt x="30044" y="14721"/>
                  </a:cubicBezTo>
                  <a:cubicBezTo>
                    <a:pt x="30044" y="14732"/>
                    <a:pt x="30053" y="14743"/>
                    <a:pt x="30064" y="14743"/>
                  </a:cubicBezTo>
                  <a:lnTo>
                    <a:pt x="30064" y="14741"/>
                  </a:lnTo>
                  <a:cubicBezTo>
                    <a:pt x="30075" y="14741"/>
                    <a:pt x="30084" y="14732"/>
                    <a:pt x="30084" y="14721"/>
                  </a:cubicBezTo>
                  <a:cubicBezTo>
                    <a:pt x="30084" y="14692"/>
                    <a:pt x="30082" y="14666"/>
                    <a:pt x="30082" y="14637"/>
                  </a:cubicBezTo>
                  <a:cubicBezTo>
                    <a:pt x="30082" y="14626"/>
                    <a:pt x="30073" y="14618"/>
                    <a:pt x="30062" y="14618"/>
                  </a:cubicBezTo>
                  <a:close/>
                  <a:moveTo>
                    <a:pt x="27" y="14646"/>
                  </a:moveTo>
                  <a:cubicBezTo>
                    <a:pt x="16" y="14646"/>
                    <a:pt x="7" y="14655"/>
                    <a:pt x="7" y="14666"/>
                  </a:cubicBezTo>
                  <a:lnTo>
                    <a:pt x="5" y="14750"/>
                  </a:lnTo>
                  <a:cubicBezTo>
                    <a:pt x="5" y="14760"/>
                    <a:pt x="14" y="14769"/>
                    <a:pt x="25" y="14769"/>
                  </a:cubicBezTo>
                  <a:cubicBezTo>
                    <a:pt x="36" y="14769"/>
                    <a:pt x="45" y="14760"/>
                    <a:pt x="47" y="14750"/>
                  </a:cubicBezTo>
                  <a:lnTo>
                    <a:pt x="47" y="14668"/>
                  </a:lnTo>
                  <a:cubicBezTo>
                    <a:pt x="47" y="14655"/>
                    <a:pt x="38" y="14646"/>
                    <a:pt x="27" y="14646"/>
                  </a:cubicBezTo>
                  <a:close/>
                  <a:moveTo>
                    <a:pt x="30064" y="14780"/>
                  </a:moveTo>
                  <a:cubicBezTo>
                    <a:pt x="30053" y="14780"/>
                    <a:pt x="30044" y="14789"/>
                    <a:pt x="30044" y="14802"/>
                  </a:cubicBezTo>
                  <a:lnTo>
                    <a:pt x="30044" y="14884"/>
                  </a:lnTo>
                  <a:cubicBezTo>
                    <a:pt x="30044" y="14895"/>
                    <a:pt x="30053" y="14903"/>
                    <a:pt x="30064" y="14903"/>
                  </a:cubicBezTo>
                  <a:cubicBezTo>
                    <a:pt x="30077" y="14903"/>
                    <a:pt x="30086" y="14895"/>
                    <a:pt x="30086" y="14884"/>
                  </a:cubicBezTo>
                  <a:lnTo>
                    <a:pt x="30086" y="14800"/>
                  </a:lnTo>
                  <a:cubicBezTo>
                    <a:pt x="30086" y="14789"/>
                    <a:pt x="30075" y="14780"/>
                    <a:pt x="30064" y="14780"/>
                  </a:cubicBezTo>
                  <a:close/>
                  <a:moveTo>
                    <a:pt x="21" y="14809"/>
                  </a:moveTo>
                  <a:cubicBezTo>
                    <a:pt x="10" y="14809"/>
                    <a:pt x="1" y="14818"/>
                    <a:pt x="1" y="14829"/>
                  </a:cubicBezTo>
                  <a:lnTo>
                    <a:pt x="1" y="14910"/>
                  </a:lnTo>
                  <a:cubicBezTo>
                    <a:pt x="1" y="14921"/>
                    <a:pt x="10" y="14932"/>
                    <a:pt x="21" y="14932"/>
                  </a:cubicBezTo>
                  <a:lnTo>
                    <a:pt x="23" y="14934"/>
                  </a:lnTo>
                  <a:cubicBezTo>
                    <a:pt x="34" y="14932"/>
                    <a:pt x="43" y="14923"/>
                    <a:pt x="40" y="14912"/>
                  </a:cubicBezTo>
                  <a:lnTo>
                    <a:pt x="40" y="14829"/>
                  </a:lnTo>
                  <a:cubicBezTo>
                    <a:pt x="43" y="14818"/>
                    <a:pt x="32" y="14809"/>
                    <a:pt x="21" y="14809"/>
                  </a:cubicBezTo>
                  <a:close/>
                  <a:moveTo>
                    <a:pt x="21" y="14974"/>
                  </a:moveTo>
                  <a:cubicBezTo>
                    <a:pt x="10" y="14974"/>
                    <a:pt x="1" y="14982"/>
                    <a:pt x="1" y="14993"/>
                  </a:cubicBezTo>
                  <a:lnTo>
                    <a:pt x="1" y="15075"/>
                  </a:lnTo>
                  <a:cubicBezTo>
                    <a:pt x="1" y="15088"/>
                    <a:pt x="10" y="15097"/>
                    <a:pt x="21" y="15097"/>
                  </a:cubicBezTo>
                  <a:cubicBezTo>
                    <a:pt x="32" y="15097"/>
                    <a:pt x="40" y="15088"/>
                    <a:pt x="40" y="15077"/>
                  </a:cubicBezTo>
                  <a:lnTo>
                    <a:pt x="40" y="14993"/>
                  </a:lnTo>
                  <a:cubicBezTo>
                    <a:pt x="40" y="14982"/>
                    <a:pt x="32" y="14974"/>
                    <a:pt x="21" y="14974"/>
                  </a:cubicBezTo>
                  <a:close/>
                  <a:moveTo>
                    <a:pt x="30066" y="14945"/>
                  </a:moveTo>
                  <a:cubicBezTo>
                    <a:pt x="30055" y="14945"/>
                    <a:pt x="30047" y="14954"/>
                    <a:pt x="30047" y="14965"/>
                  </a:cubicBezTo>
                  <a:lnTo>
                    <a:pt x="30047" y="15121"/>
                  </a:lnTo>
                  <a:cubicBezTo>
                    <a:pt x="30047" y="15132"/>
                    <a:pt x="30055" y="15141"/>
                    <a:pt x="30066" y="15141"/>
                  </a:cubicBezTo>
                  <a:lnTo>
                    <a:pt x="30066" y="15143"/>
                  </a:lnTo>
                  <a:cubicBezTo>
                    <a:pt x="30077" y="15141"/>
                    <a:pt x="30086" y="15132"/>
                    <a:pt x="30086" y="15121"/>
                  </a:cubicBezTo>
                  <a:lnTo>
                    <a:pt x="30086" y="14965"/>
                  </a:lnTo>
                  <a:cubicBezTo>
                    <a:pt x="30086" y="14954"/>
                    <a:pt x="30077" y="14945"/>
                    <a:pt x="30066" y="14945"/>
                  </a:cubicBezTo>
                  <a:close/>
                  <a:moveTo>
                    <a:pt x="23" y="15136"/>
                  </a:moveTo>
                  <a:cubicBezTo>
                    <a:pt x="10" y="15136"/>
                    <a:pt x="1" y="15145"/>
                    <a:pt x="1" y="15156"/>
                  </a:cubicBezTo>
                  <a:lnTo>
                    <a:pt x="1" y="15240"/>
                  </a:lnTo>
                  <a:cubicBezTo>
                    <a:pt x="1" y="15251"/>
                    <a:pt x="12" y="15259"/>
                    <a:pt x="23" y="15259"/>
                  </a:cubicBezTo>
                  <a:cubicBezTo>
                    <a:pt x="34" y="15259"/>
                    <a:pt x="43" y="15251"/>
                    <a:pt x="43" y="15240"/>
                  </a:cubicBezTo>
                  <a:lnTo>
                    <a:pt x="43" y="15156"/>
                  </a:lnTo>
                  <a:cubicBezTo>
                    <a:pt x="43" y="15145"/>
                    <a:pt x="34" y="15136"/>
                    <a:pt x="23" y="15136"/>
                  </a:cubicBezTo>
                  <a:close/>
                  <a:moveTo>
                    <a:pt x="30064" y="15180"/>
                  </a:moveTo>
                  <a:cubicBezTo>
                    <a:pt x="30053" y="15180"/>
                    <a:pt x="30044" y="15189"/>
                    <a:pt x="30044" y="15202"/>
                  </a:cubicBezTo>
                  <a:lnTo>
                    <a:pt x="30044" y="15284"/>
                  </a:lnTo>
                  <a:cubicBezTo>
                    <a:pt x="30044" y="15295"/>
                    <a:pt x="30053" y="15306"/>
                    <a:pt x="30064" y="15306"/>
                  </a:cubicBezTo>
                  <a:cubicBezTo>
                    <a:pt x="30077" y="15306"/>
                    <a:pt x="30086" y="15295"/>
                    <a:pt x="30086" y="15284"/>
                  </a:cubicBezTo>
                  <a:lnTo>
                    <a:pt x="30086" y="15202"/>
                  </a:lnTo>
                  <a:cubicBezTo>
                    <a:pt x="30086" y="15191"/>
                    <a:pt x="30075" y="15180"/>
                    <a:pt x="30064" y="15180"/>
                  </a:cubicBezTo>
                  <a:close/>
                  <a:moveTo>
                    <a:pt x="23" y="15303"/>
                  </a:moveTo>
                  <a:cubicBezTo>
                    <a:pt x="13" y="15303"/>
                    <a:pt x="4" y="15309"/>
                    <a:pt x="3" y="15321"/>
                  </a:cubicBezTo>
                  <a:lnTo>
                    <a:pt x="5" y="15402"/>
                  </a:lnTo>
                  <a:cubicBezTo>
                    <a:pt x="5" y="15413"/>
                    <a:pt x="14" y="15424"/>
                    <a:pt x="25" y="15424"/>
                  </a:cubicBezTo>
                  <a:cubicBezTo>
                    <a:pt x="36" y="15424"/>
                    <a:pt x="45" y="15415"/>
                    <a:pt x="45" y="15402"/>
                  </a:cubicBezTo>
                  <a:lnTo>
                    <a:pt x="45" y="15321"/>
                  </a:lnTo>
                  <a:cubicBezTo>
                    <a:pt x="43" y="15309"/>
                    <a:pt x="33" y="15303"/>
                    <a:pt x="23" y="15303"/>
                  </a:cubicBezTo>
                  <a:close/>
                  <a:moveTo>
                    <a:pt x="30064" y="15347"/>
                  </a:moveTo>
                  <a:cubicBezTo>
                    <a:pt x="30053" y="15347"/>
                    <a:pt x="30044" y="15356"/>
                    <a:pt x="30044" y="15367"/>
                  </a:cubicBezTo>
                  <a:lnTo>
                    <a:pt x="30042" y="15448"/>
                  </a:lnTo>
                  <a:cubicBezTo>
                    <a:pt x="30040" y="15459"/>
                    <a:pt x="30051" y="15470"/>
                    <a:pt x="30062" y="15470"/>
                  </a:cubicBezTo>
                  <a:lnTo>
                    <a:pt x="30062" y="15468"/>
                  </a:lnTo>
                  <a:cubicBezTo>
                    <a:pt x="30063" y="15468"/>
                    <a:pt x="30064" y="15469"/>
                    <a:pt x="30065" y="15469"/>
                  </a:cubicBezTo>
                  <a:cubicBezTo>
                    <a:pt x="30075" y="15469"/>
                    <a:pt x="30082" y="15460"/>
                    <a:pt x="30082" y="15451"/>
                  </a:cubicBezTo>
                  <a:lnTo>
                    <a:pt x="30084" y="15367"/>
                  </a:lnTo>
                  <a:cubicBezTo>
                    <a:pt x="30084" y="15356"/>
                    <a:pt x="30075" y="15347"/>
                    <a:pt x="30064" y="15347"/>
                  </a:cubicBezTo>
                  <a:close/>
                  <a:moveTo>
                    <a:pt x="27" y="15464"/>
                  </a:moveTo>
                  <a:cubicBezTo>
                    <a:pt x="16" y="15466"/>
                    <a:pt x="7" y="15475"/>
                    <a:pt x="7" y="15486"/>
                  </a:cubicBezTo>
                  <a:lnTo>
                    <a:pt x="10" y="15569"/>
                  </a:lnTo>
                  <a:cubicBezTo>
                    <a:pt x="10" y="15580"/>
                    <a:pt x="18" y="15587"/>
                    <a:pt x="32" y="15589"/>
                  </a:cubicBezTo>
                  <a:cubicBezTo>
                    <a:pt x="43" y="15587"/>
                    <a:pt x="51" y="15578"/>
                    <a:pt x="51" y="15567"/>
                  </a:cubicBezTo>
                  <a:lnTo>
                    <a:pt x="49" y="15484"/>
                  </a:lnTo>
                  <a:cubicBezTo>
                    <a:pt x="47" y="15473"/>
                    <a:pt x="38" y="15464"/>
                    <a:pt x="27" y="15464"/>
                  </a:cubicBezTo>
                  <a:close/>
                  <a:moveTo>
                    <a:pt x="30057" y="15510"/>
                  </a:moveTo>
                  <a:cubicBezTo>
                    <a:pt x="30047" y="15510"/>
                    <a:pt x="30040" y="15520"/>
                    <a:pt x="30040" y="15530"/>
                  </a:cubicBezTo>
                  <a:lnTo>
                    <a:pt x="30036" y="15611"/>
                  </a:lnTo>
                  <a:cubicBezTo>
                    <a:pt x="30036" y="15624"/>
                    <a:pt x="30044" y="15633"/>
                    <a:pt x="30055" y="15633"/>
                  </a:cubicBezTo>
                  <a:cubicBezTo>
                    <a:pt x="30069" y="15633"/>
                    <a:pt x="30077" y="15624"/>
                    <a:pt x="30077" y="15613"/>
                  </a:cubicBezTo>
                  <a:lnTo>
                    <a:pt x="30080" y="15532"/>
                  </a:lnTo>
                  <a:cubicBezTo>
                    <a:pt x="30082" y="15519"/>
                    <a:pt x="30073" y="15510"/>
                    <a:pt x="30060" y="15510"/>
                  </a:cubicBezTo>
                  <a:cubicBezTo>
                    <a:pt x="30059" y="15510"/>
                    <a:pt x="30058" y="15510"/>
                    <a:pt x="30057" y="15510"/>
                  </a:cubicBezTo>
                  <a:close/>
                  <a:moveTo>
                    <a:pt x="33" y="15629"/>
                  </a:moveTo>
                  <a:cubicBezTo>
                    <a:pt x="24" y="15629"/>
                    <a:pt x="14" y="15636"/>
                    <a:pt x="14" y="15648"/>
                  </a:cubicBezTo>
                  <a:lnTo>
                    <a:pt x="16" y="15732"/>
                  </a:lnTo>
                  <a:cubicBezTo>
                    <a:pt x="16" y="15741"/>
                    <a:pt x="25" y="15749"/>
                    <a:pt x="36" y="15752"/>
                  </a:cubicBezTo>
                  <a:lnTo>
                    <a:pt x="38" y="15749"/>
                  </a:lnTo>
                  <a:cubicBezTo>
                    <a:pt x="49" y="15749"/>
                    <a:pt x="58" y="15741"/>
                    <a:pt x="58" y="15730"/>
                  </a:cubicBezTo>
                  <a:lnTo>
                    <a:pt x="54" y="15646"/>
                  </a:lnTo>
                  <a:cubicBezTo>
                    <a:pt x="51" y="15635"/>
                    <a:pt x="42" y="15629"/>
                    <a:pt x="33" y="15629"/>
                  </a:cubicBezTo>
                  <a:close/>
                  <a:moveTo>
                    <a:pt x="30055" y="15673"/>
                  </a:moveTo>
                  <a:cubicBezTo>
                    <a:pt x="30042" y="15673"/>
                    <a:pt x="30033" y="15681"/>
                    <a:pt x="30033" y="15692"/>
                  </a:cubicBezTo>
                  <a:cubicBezTo>
                    <a:pt x="30031" y="15721"/>
                    <a:pt x="30029" y="15747"/>
                    <a:pt x="30029" y="15776"/>
                  </a:cubicBezTo>
                  <a:cubicBezTo>
                    <a:pt x="30029" y="15787"/>
                    <a:pt x="30038" y="15796"/>
                    <a:pt x="30049" y="15796"/>
                  </a:cubicBezTo>
                  <a:cubicBezTo>
                    <a:pt x="30050" y="15796"/>
                    <a:pt x="30051" y="15796"/>
                    <a:pt x="30052" y="15796"/>
                  </a:cubicBezTo>
                  <a:cubicBezTo>
                    <a:pt x="30062" y="15796"/>
                    <a:pt x="30071" y="15788"/>
                    <a:pt x="30071" y="15776"/>
                  </a:cubicBezTo>
                  <a:cubicBezTo>
                    <a:pt x="30071" y="15749"/>
                    <a:pt x="30075" y="15721"/>
                    <a:pt x="30075" y="15695"/>
                  </a:cubicBezTo>
                  <a:cubicBezTo>
                    <a:pt x="30075" y="15684"/>
                    <a:pt x="30066" y="15673"/>
                    <a:pt x="30055" y="15673"/>
                  </a:cubicBezTo>
                  <a:close/>
                  <a:moveTo>
                    <a:pt x="41" y="15789"/>
                  </a:moveTo>
                  <a:cubicBezTo>
                    <a:pt x="30" y="15789"/>
                    <a:pt x="18" y="15797"/>
                    <a:pt x="21" y="15813"/>
                  </a:cubicBezTo>
                  <a:lnTo>
                    <a:pt x="25" y="15895"/>
                  </a:lnTo>
                  <a:cubicBezTo>
                    <a:pt x="25" y="15906"/>
                    <a:pt x="34" y="15914"/>
                    <a:pt x="45" y="15914"/>
                  </a:cubicBezTo>
                  <a:lnTo>
                    <a:pt x="47" y="15914"/>
                  </a:lnTo>
                  <a:cubicBezTo>
                    <a:pt x="58" y="15914"/>
                    <a:pt x="67" y="15903"/>
                    <a:pt x="67" y="15892"/>
                  </a:cubicBezTo>
                  <a:lnTo>
                    <a:pt x="62" y="15811"/>
                  </a:lnTo>
                  <a:cubicBezTo>
                    <a:pt x="62" y="15796"/>
                    <a:pt x="52" y="15789"/>
                    <a:pt x="41" y="15789"/>
                  </a:cubicBezTo>
                  <a:close/>
                  <a:moveTo>
                    <a:pt x="30043" y="15837"/>
                  </a:moveTo>
                  <a:cubicBezTo>
                    <a:pt x="30034" y="15837"/>
                    <a:pt x="30027" y="15845"/>
                    <a:pt x="30027" y="15857"/>
                  </a:cubicBezTo>
                  <a:lnTo>
                    <a:pt x="30020" y="15939"/>
                  </a:lnTo>
                  <a:cubicBezTo>
                    <a:pt x="30020" y="15949"/>
                    <a:pt x="30029" y="15960"/>
                    <a:pt x="30040" y="15960"/>
                  </a:cubicBezTo>
                  <a:cubicBezTo>
                    <a:pt x="30051" y="15960"/>
                    <a:pt x="30062" y="15952"/>
                    <a:pt x="30062" y="15941"/>
                  </a:cubicBezTo>
                  <a:lnTo>
                    <a:pt x="30066" y="15859"/>
                  </a:lnTo>
                  <a:cubicBezTo>
                    <a:pt x="30066" y="15846"/>
                    <a:pt x="30058" y="15837"/>
                    <a:pt x="30047" y="15837"/>
                  </a:cubicBezTo>
                  <a:cubicBezTo>
                    <a:pt x="30045" y="15837"/>
                    <a:pt x="30044" y="15837"/>
                    <a:pt x="30043" y="15837"/>
                  </a:cubicBezTo>
                  <a:close/>
                  <a:moveTo>
                    <a:pt x="49" y="15954"/>
                  </a:moveTo>
                  <a:cubicBezTo>
                    <a:pt x="38" y="15954"/>
                    <a:pt x="29" y="15965"/>
                    <a:pt x="29" y="15976"/>
                  </a:cubicBezTo>
                  <a:cubicBezTo>
                    <a:pt x="32" y="16004"/>
                    <a:pt x="34" y="16031"/>
                    <a:pt x="36" y="16059"/>
                  </a:cubicBezTo>
                  <a:cubicBezTo>
                    <a:pt x="36" y="16068"/>
                    <a:pt x="45" y="16077"/>
                    <a:pt x="56" y="16077"/>
                  </a:cubicBezTo>
                  <a:cubicBezTo>
                    <a:pt x="69" y="16077"/>
                    <a:pt x="76" y="16066"/>
                    <a:pt x="76" y="16055"/>
                  </a:cubicBezTo>
                  <a:cubicBezTo>
                    <a:pt x="73" y="16029"/>
                    <a:pt x="71" y="16000"/>
                    <a:pt x="71" y="15974"/>
                  </a:cubicBezTo>
                  <a:cubicBezTo>
                    <a:pt x="69" y="15963"/>
                    <a:pt x="60" y="15954"/>
                    <a:pt x="49" y="15954"/>
                  </a:cubicBezTo>
                  <a:close/>
                  <a:moveTo>
                    <a:pt x="30038" y="16000"/>
                  </a:moveTo>
                  <a:cubicBezTo>
                    <a:pt x="30027" y="16000"/>
                    <a:pt x="30018" y="16009"/>
                    <a:pt x="30016" y="16020"/>
                  </a:cubicBezTo>
                  <a:lnTo>
                    <a:pt x="30011" y="16101"/>
                  </a:lnTo>
                  <a:cubicBezTo>
                    <a:pt x="30009" y="16114"/>
                    <a:pt x="30018" y="16123"/>
                    <a:pt x="30029" y="16123"/>
                  </a:cubicBezTo>
                  <a:cubicBezTo>
                    <a:pt x="30040" y="16123"/>
                    <a:pt x="30051" y="16117"/>
                    <a:pt x="30051" y="16106"/>
                  </a:cubicBezTo>
                  <a:lnTo>
                    <a:pt x="30058" y="16022"/>
                  </a:lnTo>
                  <a:cubicBezTo>
                    <a:pt x="30058" y="16011"/>
                    <a:pt x="30049" y="16000"/>
                    <a:pt x="30038" y="16000"/>
                  </a:cubicBezTo>
                  <a:close/>
                  <a:moveTo>
                    <a:pt x="58" y="16117"/>
                  </a:moveTo>
                  <a:cubicBezTo>
                    <a:pt x="47" y="16119"/>
                    <a:pt x="38" y="16128"/>
                    <a:pt x="40" y="16141"/>
                  </a:cubicBezTo>
                  <a:lnTo>
                    <a:pt x="47" y="16222"/>
                  </a:lnTo>
                  <a:cubicBezTo>
                    <a:pt x="47" y="16233"/>
                    <a:pt x="56" y="16242"/>
                    <a:pt x="67" y="16242"/>
                  </a:cubicBezTo>
                  <a:lnTo>
                    <a:pt x="69" y="16242"/>
                  </a:lnTo>
                  <a:cubicBezTo>
                    <a:pt x="80" y="16240"/>
                    <a:pt x="89" y="16231"/>
                    <a:pt x="87" y="16220"/>
                  </a:cubicBezTo>
                  <a:lnTo>
                    <a:pt x="80" y="16136"/>
                  </a:lnTo>
                  <a:cubicBezTo>
                    <a:pt x="80" y="16125"/>
                    <a:pt x="69" y="16117"/>
                    <a:pt x="58" y="16117"/>
                  </a:cubicBezTo>
                  <a:close/>
                  <a:moveTo>
                    <a:pt x="30024" y="16165"/>
                  </a:moveTo>
                  <a:cubicBezTo>
                    <a:pt x="30014" y="16165"/>
                    <a:pt x="30005" y="16171"/>
                    <a:pt x="30003" y="16182"/>
                  </a:cubicBezTo>
                  <a:cubicBezTo>
                    <a:pt x="30000" y="16211"/>
                    <a:pt x="29998" y="16237"/>
                    <a:pt x="29996" y="16266"/>
                  </a:cubicBezTo>
                  <a:cubicBezTo>
                    <a:pt x="29996" y="16277"/>
                    <a:pt x="30005" y="16286"/>
                    <a:pt x="30016" y="16288"/>
                  </a:cubicBezTo>
                  <a:lnTo>
                    <a:pt x="30018" y="16288"/>
                  </a:lnTo>
                  <a:cubicBezTo>
                    <a:pt x="30029" y="16286"/>
                    <a:pt x="30036" y="16279"/>
                    <a:pt x="30038" y="16268"/>
                  </a:cubicBezTo>
                  <a:lnTo>
                    <a:pt x="30044" y="16185"/>
                  </a:lnTo>
                  <a:cubicBezTo>
                    <a:pt x="30044" y="16172"/>
                    <a:pt x="30034" y="16165"/>
                    <a:pt x="30024" y="16165"/>
                  </a:cubicBezTo>
                  <a:close/>
                  <a:moveTo>
                    <a:pt x="71" y="16281"/>
                  </a:moveTo>
                  <a:cubicBezTo>
                    <a:pt x="60" y="16281"/>
                    <a:pt x="51" y="16292"/>
                    <a:pt x="54" y="16303"/>
                  </a:cubicBezTo>
                  <a:lnTo>
                    <a:pt x="60" y="16385"/>
                  </a:lnTo>
                  <a:cubicBezTo>
                    <a:pt x="60" y="16396"/>
                    <a:pt x="69" y="16404"/>
                    <a:pt x="80" y="16404"/>
                  </a:cubicBezTo>
                  <a:lnTo>
                    <a:pt x="82" y="16404"/>
                  </a:lnTo>
                  <a:cubicBezTo>
                    <a:pt x="93" y="16402"/>
                    <a:pt x="102" y="16393"/>
                    <a:pt x="100" y="16382"/>
                  </a:cubicBezTo>
                  <a:lnTo>
                    <a:pt x="93" y="16299"/>
                  </a:lnTo>
                  <a:cubicBezTo>
                    <a:pt x="93" y="16288"/>
                    <a:pt x="82" y="16281"/>
                    <a:pt x="71" y="16281"/>
                  </a:cubicBezTo>
                  <a:close/>
                  <a:moveTo>
                    <a:pt x="30008" y="16327"/>
                  </a:moveTo>
                  <a:cubicBezTo>
                    <a:pt x="29999" y="16327"/>
                    <a:pt x="29991" y="16335"/>
                    <a:pt x="29989" y="16345"/>
                  </a:cubicBezTo>
                  <a:lnTo>
                    <a:pt x="29983" y="16429"/>
                  </a:lnTo>
                  <a:cubicBezTo>
                    <a:pt x="29981" y="16440"/>
                    <a:pt x="29989" y="16448"/>
                    <a:pt x="30000" y="16451"/>
                  </a:cubicBezTo>
                  <a:lnTo>
                    <a:pt x="30003" y="16451"/>
                  </a:lnTo>
                  <a:cubicBezTo>
                    <a:pt x="30014" y="16451"/>
                    <a:pt x="30022" y="16442"/>
                    <a:pt x="30025" y="16431"/>
                  </a:cubicBezTo>
                  <a:lnTo>
                    <a:pt x="30031" y="16349"/>
                  </a:lnTo>
                  <a:cubicBezTo>
                    <a:pt x="30031" y="16338"/>
                    <a:pt x="30022" y="16328"/>
                    <a:pt x="30011" y="16328"/>
                  </a:cubicBezTo>
                  <a:cubicBezTo>
                    <a:pt x="30010" y="16327"/>
                    <a:pt x="30009" y="16327"/>
                    <a:pt x="30008" y="16327"/>
                  </a:cubicBezTo>
                  <a:close/>
                  <a:moveTo>
                    <a:pt x="87" y="16444"/>
                  </a:moveTo>
                  <a:cubicBezTo>
                    <a:pt x="76" y="16446"/>
                    <a:pt x="67" y="16455"/>
                    <a:pt x="67" y="16466"/>
                  </a:cubicBezTo>
                  <a:cubicBezTo>
                    <a:pt x="71" y="16495"/>
                    <a:pt x="73" y="16521"/>
                    <a:pt x="76" y="16549"/>
                  </a:cubicBezTo>
                  <a:cubicBezTo>
                    <a:pt x="76" y="16558"/>
                    <a:pt x="84" y="16567"/>
                    <a:pt x="95" y="16567"/>
                  </a:cubicBezTo>
                  <a:lnTo>
                    <a:pt x="98" y="16567"/>
                  </a:lnTo>
                  <a:cubicBezTo>
                    <a:pt x="109" y="16567"/>
                    <a:pt x="117" y="16556"/>
                    <a:pt x="117" y="16545"/>
                  </a:cubicBezTo>
                  <a:cubicBezTo>
                    <a:pt x="113" y="16517"/>
                    <a:pt x="111" y="16490"/>
                    <a:pt x="109" y="16462"/>
                  </a:cubicBezTo>
                  <a:cubicBezTo>
                    <a:pt x="106" y="16451"/>
                    <a:pt x="98" y="16444"/>
                    <a:pt x="87" y="16444"/>
                  </a:cubicBezTo>
                  <a:close/>
                  <a:moveTo>
                    <a:pt x="29995" y="16490"/>
                  </a:moveTo>
                  <a:cubicBezTo>
                    <a:pt x="29985" y="16490"/>
                    <a:pt x="29976" y="16498"/>
                    <a:pt x="29976" y="16508"/>
                  </a:cubicBezTo>
                  <a:lnTo>
                    <a:pt x="29967" y="16591"/>
                  </a:lnTo>
                  <a:cubicBezTo>
                    <a:pt x="29965" y="16602"/>
                    <a:pt x="29974" y="16611"/>
                    <a:pt x="29985" y="16613"/>
                  </a:cubicBezTo>
                  <a:lnTo>
                    <a:pt x="29987" y="16613"/>
                  </a:lnTo>
                  <a:cubicBezTo>
                    <a:pt x="29998" y="16613"/>
                    <a:pt x="30007" y="16604"/>
                    <a:pt x="30007" y="16593"/>
                  </a:cubicBezTo>
                  <a:lnTo>
                    <a:pt x="30016" y="16512"/>
                  </a:lnTo>
                  <a:cubicBezTo>
                    <a:pt x="30018" y="16501"/>
                    <a:pt x="30009" y="16490"/>
                    <a:pt x="29998" y="16490"/>
                  </a:cubicBezTo>
                  <a:cubicBezTo>
                    <a:pt x="29997" y="16490"/>
                    <a:pt x="29996" y="16490"/>
                    <a:pt x="29995" y="16490"/>
                  </a:cubicBezTo>
                  <a:close/>
                  <a:moveTo>
                    <a:pt x="102" y="16607"/>
                  </a:moveTo>
                  <a:cubicBezTo>
                    <a:pt x="91" y="16609"/>
                    <a:pt x="82" y="16618"/>
                    <a:pt x="84" y="16629"/>
                  </a:cubicBezTo>
                  <a:lnTo>
                    <a:pt x="93" y="16712"/>
                  </a:lnTo>
                  <a:cubicBezTo>
                    <a:pt x="93" y="16723"/>
                    <a:pt x="102" y="16730"/>
                    <a:pt x="113" y="16730"/>
                  </a:cubicBezTo>
                  <a:lnTo>
                    <a:pt x="115" y="16730"/>
                  </a:lnTo>
                  <a:cubicBezTo>
                    <a:pt x="126" y="16730"/>
                    <a:pt x="135" y="16719"/>
                    <a:pt x="133" y="16708"/>
                  </a:cubicBezTo>
                  <a:lnTo>
                    <a:pt x="124" y="16624"/>
                  </a:lnTo>
                  <a:cubicBezTo>
                    <a:pt x="124" y="16613"/>
                    <a:pt x="113" y="16607"/>
                    <a:pt x="102" y="16607"/>
                  </a:cubicBezTo>
                  <a:close/>
                  <a:moveTo>
                    <a:pt x="29978" y="16653"/>
                  </a:moveTo>
                  <a:cubicBezTo>
                    <a:pt x="29969" y="16653"/>
                    <a:pt x="29960" y="16658"/>
                    <a:pt x="29959" y="16670"/>
                  </a:cubicBezTo>
                  <a:lnTo>
                    <a:pt x="29950" y="16754"/>
                  </a:lnTo>
                  <a:cubicBezTo>
                    <a:pt x="29948" y="16765"/>
                    <a:pt x="29956" y="16774"/>
                    <a:pt x="29967" y="16776"/>
                  </a:cubicBezTo>
                  <a:lnTo>
                    <a:pt x="29970" y="16776"/>
                  </a:lnTo>
                  <a:cubicBezTo>
                    <a:pt x="29981" y="16776"/>
                    <a:pt x="29989" y="16767"/>
                    <a:pt x="29989" y="16758"/>
                  </a:cubicBezTo>
                  <a:lnTo>
                    <a:pt x="29998" y="16675"/>
                  </a:lnTo>
                  <a:cubicBezTo>
                    <a:pt x="30001" y="16660"/>
                    <a:pt x="29989" y="16653"/>
                    <a:pt x="29978" y="16653"/>
                  </a:cubicBezTo>
                  <a:close/>
                  <a:moveTo>
                    <a:pt x="123" y="16770"/>
                  </a:moveTo>
                  <a:cubicBezTo>
                    <a:pt x="112" y="16770"/>
                    <a:pt x="101" y="16779"/>
                    <a:pt x="102" y="16793"/>
                  </a:cubicBezTo>
                  <a:lnTo>
                    <a:pt x="111" y="16875"/>
                  </a:lnTo>
                  <a:cubicBezTo>
                    <a:pt x="113" y="16886"/>
                    <a:pt x="122" y="16892"/>
                    <a:pt x="133" y="16895"/>
                  </a:cubicBezTo>
                  <a:lnTo>
                    <a:pt x="135" y="16895"/>
                  </a:lnTo>
                  <a:cubicBezTo>
                    <a:pt x="146" y="16892"/>
                    <a:pt x="155" y="16881"/>
                    <a:pt x="152" y="16870"/>
                  </a:cubicBezTo>
                  <a:lnTo>
                    <a:pt x="141" y="16789"/>
                  </a:lnTo>
                  <a:cubicBezTo>
                    <a:pt x="140" y="16776"/>
                    <a:pt x="132" y="16770"/>
                    <a:pt x="123" y="16770"/>
                  </a:cubicBezTo>
                  <a:close/>
                  <a:moveTo>
                    <a:pt x="29963" y="16815"/>
                  </a:moveTo>
                  <a:cubicBezTo>
                    <a:pt x="29952" y="16815"/>
                    <a:pt x="29941" y="16822"/>
                    <a:pt x="29941" y="16835"/>
                  </a:cubicBezTo>
                  <a:lnTo>
                    <a:pt x="29930" y="16917"/>
                  </a:lnTo>
                  <a:cubicBezTo>
                    <a:pt x="29928" y="16927"/>
                    <a:pt x="29937" y="16938"/>
                    <a:pt x="29948" y="16938"/>
                  </a:cubicBezTo>
                  <a:lnTo>
                    <a:pt x="29950" y="16938"/>
                  </a:lnTo>
                  <a:cubicBezTo>
                    <a:pt x="29961" y="16938"/>
                    <a:pt x="29970" y="16932"/>
                    <a:pt x="29972" y="16921"/>
                  </a:cubicBezTo>
                  <a:lnTo>
                    <a:pt x="29981" y="16840"/>
                  </a:lnTo>
                  <a:cubicBezTo>
                    <a:pt x="29983" y="16829"/>
                    <a:pt x="29974" y="16818"/>
                    <a:pt x="29963" y="16815"/>
                  </a:cubicBezTo>
                  <a:close/>
                  <a:moveTo>
                    <a:pt x="142" y="16936"/>
                  </a:moveTo>
                  <a:cubicBezTo>
                    <a:pt x="132" y="16936"/>
                    <a:pt x="122" y="16943"/>
                    <a:pt x="122" y="16956"/>
                  </a:cubicBezTo>
                  <a:lnTo>
                    <a:pt x="133" y="17037"/>
                  </a:lnTo>
                  <a:cubicBezTo>
                    <a:pt x="133" y="17048"/>
                    <a:pt x="141" y="17055"/>
                    <a:pt x="152" y="17057"/>
                  </a:cubicBezTo>
                  <a:lnTo>
                    <a:pt x="155" y="17055"/>
                  </a:lnTo>
                  <a:cubicBezTo>
                    <a:pt x="166" y="17053"/>
                    <a:pt x="174" y="17042"/>
                    <a:pt x="172" y="17031"/>
                  </a:cubicBezTo>
                  <a:cubicBezTo>
                    <a:pt x="170" y="17007"/>
                    <a:pt x="166" y="16978"/>
                    <a:pt x="161" y="16952"/>
                  </a:cubicBezTo>
                  <a:cubicBezTo>
                    <a:pt x="159" y="16941"/>
                    <a:pt x="151" y="16936"/>
                    <a:pt x="142" y="16936"/>
                  </a:cubicBezTo>
                  <a:close/>
                  <a:moveTo>
                    <a:pt x="29943" y="16978"/>
                  </a:moveTo>
                  <a:cubicBezTo>
                    <a:pt x="29932" y="16978"/>
                    <a:pt x="29921" y="16985"/>
                    <a:pt x="29919" y="16996"/>
                  </a:cubicBezTo>
                  <a:lnTo>
                    <a:pt x="29910" y="17079"/>
                  </a:lnTo>
                  <a:cubicBezTo>
                    <a:pt x="29908" y="17090"/>
                    <a:pt x="29915" y="17101"/>
                    <a:pt x="29926" y="17101"/>
                  </a:cubicBezTo>
                  <a:lnTo>
                    <a:pt x="29930" y="17101"/>
                  </a:lnTo>
                  <a:cubicBezTo>
                    <a:pt x="29939" y="17101"/>
                    <a:pt x="29948" y="17095"/>
                    <a:pt x="29950" y="17084"/>
                  </a:cubicBezTo>
                  <a:cubicBezTo>
                    <a:pt x="29954" y="17057"/>
                    <a:pt x="29956" y="17029"/>
                    <a:pt x="29961" y="17002"/>
                  </a:cubicBezTo>
                  <a:cubicBezTo>
                    <a:pt x="29961" y="16991"/>
                    <a:pt x="29954" y="16980"/>
                    <a:pt x="29943" y="16978"/>
                  </a:cubicBezTo>
                  <a:close/>
                  <a:moveTo>
                    <a:pt x="161" y="17095"/>
                  </a:moveTo>
                  <a:cubicBezTo>
                    <a:pt x="150" y="17097"/>
                    <a:pt x="141" y="17108"/>
                    <a:pt x="144" y="17119"/>
                  </a:cubicBezTo>
                  <a:lnTo>
                    <a:pt x="155" y="17200"/>
                  </a:lnTo>
                  <a:cubicBezTo>
                    <a:pt x="157" y="17211"/>
                    <a:pt x="166" y="17218"/>
                    <a:pt x="174" y="17218"/>
                  </a:cubicBezTo>
                  <a:lnTo>
                    <a:pt x="179" y="17218"/>
                  </a:lnTo>
                  <a:cubicBezTo>
                    <a:pt x="190" y="17215"/>
                    <a:pt x="196" y="17204"/>
                    <a:pt x="196" y="17193"/>
                  </a:cubicBezTo>
                  <a:lnTo>
                    <a:pt x="183" y="17112"/>
                  </a:lnTo>
                  <a:cubicBezTo>
                    <a:pt x="183" y="17101"/>
                    <a:pt x="172" y="17095"/>
                    <a:pt x="161" y="17095"/>
                  </a:cubicBezTo>
                  <a:close/>
                  <a:moveTo>
                    <a:pt x="29917" y="17142"/>
                  </a:moveTo>
                  <a:cubicBezTo>
                    <a:pt x="29908" y="17142"/>
                    <a:pt x="29899" y="17148"/>
                    <a:pt x="29897" y="17160"/>
                  </a:cubicBezTo>
                  <a:lnTo>
                    <a:pt x="29886" y="17240"/>
                  </a:lnTo>
                  <a:cubicBezTo>
                    <a:pt x="29884" y="17251"/>
                    <a:pt x="29893" y="17262"/>
                    <a:pt x="29904" y="17264"/>
                  </a:cubicBezTo>
                  <a:lnTo>
                    <a:pt x="29906" y="17264"/>
                  </a:lnTo>
                  <a:cubicBezTo>
                    <a:pt x="29917" y="17264"/>
                    <a:pt x="29926" y="17257"/>
                    <a:pt x="29928" y="17248"/>
                  </a:cubicBezTo>
                  <a:lnTo>
                    <a:pt x="29939" y="17165"/>
                  </a:lnTo>
                  <a:cubicBezTo>
                    <a:pt x="29940" y="17150"/>
                    <a:pt x="29929" y="17142"/>
                    <a:pt x="29917" y="17142"/>
                  </a:cubicBezTo>
                  <a:close/>
                  <a:moveTo>
                    <a:pt x="187" y="17257"/>
                  </a:moveTo>
                  <a:cubicBezTo>
                    <a:pt x="176" y="17257"/>
                    <a:pt x="164" y="17266"/>
                    <a:pt x="166" y="17281"/>
                  </a:cubicBezTo>
                  <a:lnTo>
                    <a:pt x="179" y="17363"/>
                  </a:lnTo>
                  <a:cubicBezTo>
                    <a:pt x="181" y="17374"/>
                    <a:pt x="190" y="17380"/>
                    <a:pt x="199" y="17380"/>
                  </a:cubicBezTo>
                  <a:lnTo>
                    <a:pt x="203" y="17378"/>
                  </a:lnTo>
                  <a:cubicBezTo>
                    <a:pt x="214" y="17376"/>
                    <a:pt x="221" y="17367"/>
                    <a:pt x="218" y="17356"/>
                  </a:cubicBezTo>
                  <a:lnTo>
                    <a:pt x="207" y="17275"/>
                  </a:lnTo>
                  <a:cubicBezTo>
                    <a:pt x="205" y="17263"/>
                    <a:pt x="196" y="17257"/>
                    <a:pt x="187" y="17257"/>
                  </a:cubicBezTo>
                  <a:close/>
                  <a:moveTo>
                    <a:pt x="29894" y="17303"/>
                  </a:moveTo>
                  <a:cubicBezTo>
                    <a:pt x="29884" y="17303"/>
                    <a:pt x="29875" y="17311"/>
                    <a:pt x="29875" y="17321"/>
                  </a:cubicBezTo>
                  <a:lnTo>
                    <a:pt x="29862" y="17402"/>
                  </a:lnTo>
                  <a:cubicBezTo>
                    <a:pt x="29860" y="17413"/>
                    <a:pt x="29869" y="17424"/>
                    <a:pt x="29880" y="17426"/>
                  </a:cubicBezTo>
                  <a:lnTo>
                    <a:pt x="29882" y="17426"/>
                  </a:lnTo>
                  <a:lnTo>
                    <a:pt x="29882" y="17424"/>
                  </a:lnTo>
                  <a:cubicBezTo>
                    <a:pt x="29893" y="17424"/>
                    <a:pt x="29902" y="17418"/>
                    <a:pt x="29902" y="17407"/>
                  </a:cubicBezTo>
                  <a:lnTo>
                    <a:pt x="29915" y="17327"/>
                  </a:lnTo>
                  <a:cubicBezTo>
                    <a:pt x="29917" y="17314"/>
                    <a:pt x="29908" y="17306"/>
                    <a:pt x="29897" y="17303"/>
                  </a:cubicBezTo>
                  <a:cubicBezTo>
                    <a:pt x="29896" y="17303"/>
                    <a:pt x="29895" y="17303"/>
                    <a:pt x="29894" y="17303"/>
                  </a:cubicBezTo>
                  <a:close/>
                  <a:moveTo>
                    <a:pt x="213" y="17419"/>
                  </a:moveTo>
                  <a:cubicBezTo>
                    <a:pt x="212" y="17419"/>
                    <a:pt x="211" y="17420"/>
                    <a:pt x="210" y="17420"/>
                  </a:cubicBezTo>
                  <a:cubicBezTo>
                    <a:pt x="199" y="17422"/>
                    <a:pt x="190" y="17433"/>
                    <a:pt x="192" y="17444"/>
                  </a:cubicBezTo>
                  <a:lnTo>
                    <a:pt x="205" y="17525"/>
                  </a:lnTo>
                  <a:cubicBezTo>
                    <a:pt x="207" y="17534"/>
                    <a:pt x="216" y="17541"/>
                    <a:pt x="225" y="17543"/>
                  </a:cubicBezTo>
                  <a:lnTo>
                    <a:pt x="229" y="17541"/>
                  </a:lnTo>
                  <a:cubicBezTo>
                    <a:pt x="240" y="17541"/>
                    <a:pt x="247" y="17530"/>
                    <a:pt x="245" y="17519"/>
                  </a:cubicBezTo>
                  <a:lnTo>
                    <a:pt x="232" y="17437"/>
                  </a:lnTo>
                  <a:cubicBezTo>
                    <a:pt x="230" y="17428"/>
                    <a:pt x="222" y="17419"/>
                    <a:pt x="213" y="17419"/>
                  </a:cubicBezTo>
                  <a:close/>
                  <a:moveTo>
                    <a:pt x="29870" y="17466"/>
                  </a:moveTo>
                  <a:cubicBezTo>
                    <a:pt x="29860" y="17466"/>
                    <a:pt x="29851" y="17474"/>
                    <a:pt x="29849" y="17484"/>
                  </a:cubicBezTo>
                  <a:cubicBezTo>
                    <a:pt x="29844" y="17510"/>
                    <a:pt x="29840" y="17536"/>
                    <a:pt x="29836" y="17565"/>
                  </a:cubicBezTo>
                  <a:cubicBezTo>
                    <a:pt x="29833" y="17576"/>
                    <a:pt x="29840" y="17585"/>
                    <a:pt x="29851" y="17587"/>
                  </a:cubicBezTo>
                  <a:lnTo>
                    <a:pt x="29855" y="17587"/>
                  </a:lnTo>
                  <a:cubicBezTo>
                    <a:pt x="29864" y="17587"/>
                    <a:pt x="29873" y="17580"/>
                    <a:pt x="29875" y="17571"/>
                  </a:cubicBezTo>
                  <a:cubicBezTo>
                    <a:pt x="29880" y="17545"/>
                    <a:pt x="29884" y="17516"/>
                    <a:pt x="29888" y="17490"/>
                  </a:cubicBezTo>
                  <a:cubicBezTo>
                    <a:pt x="29891" y="17479"/>
                    <a:pt x="29884" y="17468"/>
                    <a:pt x="29873" y="17466"/>
                  </a:cubicBezTo>
                  <a:cubicBezTo>
                    <a:pt x="29872" y="17466"/>
                    <a:pt x="29871" y="17466"/>
                    <a:pt x="29870" y="17466"/>
                  </a:cubicBezTo>
                  <a:close/>
                  <a:moveTo>
                    <a:pt x="239" y="17584"/>
                  </a:moveTo>
                  <a:cubicBezTo>
                    <a:pt x="228" y="17584"/>
                    <a:pt x="217" y="17592"/>
                    <a:pt x="218" y="17607"/>
                  </a:cubicBezTo>
                  <a:lnTo>
                    <a:pt x="234" y="17686"/>
                  </a:lnTo>
                  <a:cubicBezTo>
                    <a:pt x="234" y="17697"/>
                    <a:pt x="243" y="17703"/>
                    <a:pt x="254" y="17703"/>
                  </a:cubicBezTo>
                  <a:lnTo>
                    <a:pt x="256" y="17703"/>
                  </a:lnTo>
                  <a:cubicBezTo>
                    <a:pt x="267" y="17701"/>
                    <a:pt x="276" y="17690"/>
                    <a:pt x="273" y="17679"/>
                  </a:cubicBezTo>
                  <a:lnTo>
                    <a:pt x="260" y="17598"/>
                  </a:lnTo>
                  <a:cubicBezTo>
                    <a:pt x="256" y="17588"/>
                    <a:pt x="248" y="17584"/>
                    <a:pt x="239" y="17584"/>
                  </a:cubicBezTo>
                  <a:close/>
                  <a:moveTo>
                    <a:pt x="29843" y="17629"/>
                  </a:moveTo>
                  <a:cubicBezTo>
                    <a:pt x="29834" y="17629"/>
                    <a:pt x="29825" y="17633"/>
                    <a:pt x="29822" y="17644"/>
                  </a:cubicBezTo>
                  <a:lnTo>
                    <a:pt x="29809" y="17723"/>
                  </a:lnTo>
                  <a:cubicBezTo>
                    <a:pt x="29807" y="17736"/>
                    <a:pt x="29814" y="17745"/>
                    <a:pt x="29825" y="17747"/>
                  </a:cubicBezTo>
                  <a:lnTo>
                    <a:pt x="29827" y="17747"/>
                  </a:lnTo>
                  <a:cubicBezTo>
                    <a:pt x="29828" y="17747"/>
                    <a:pt x="29829" y="17748"/>
                    <a:pt x="29830" y="17748"/>
                  </a:cubicBezTo>
                  <a:cubicBezTo>
                    <a:pt x="29840" y="17748"/>
                    <a:pt x="29847" y="17740"/>
                    <a:pt x="29849" y="17732"/>
                  </a:cubicBezTo>
                  <a:lnTo>
                    <a:pt x="29864" y="17651"/>
                  </a:lnTo>
                  <a:cubicBezTo>
                    <a:pt x="29865" y="17637"/>
                    <a:pt x="29854" y="17629"/>
                    <a:pt x="29843" y="17629"/>
                  </a:cubicBezTo>
                  <a:close/>
                  <a:moveTo>
                    <a:pt x="269" y="17742"/>
                  </a:moveTo>
                  <a:cubicBezTo>
                    <a:pt x="268" y="17742"/>
                    <a:pt x="266" y="17743"/>
                    <a:pt x="265" y="17743"/>
                  </a:cubicBezTo>
                  <a:cubicBezTo>
                    <a:pt x="254" y="17745"/>
                    <a:pt x="247" y="17756"/>
                    <a:pt x="249" y="17767"/>
                  </a:cubicBezTo>
                  <a:cubicBezTo>
                    <a:pt x="254" y="17791"/>
                    <a:pt x="260" y="17820"/>
                    <a:pt x="265" y="17846"/>
                  </a:cubicBezTo>
                  <a:cubicBezTo>
                    <a:pt x="267" y="17857"/>
                    <a:pt x="276" y="17864"/>
                    <a:pt x="284" y="17864"/>
                  </a:cubicBezTo>
                  <a:lnTo>
                    <a:pt x="289" y="17864"/>
                  </a:lnTo>
                  <a:cubicBezTo>
                    <a:pt x="300" y="17862"/>
                    <a:pt x="306" y="17851"/>
                    <a:pt x="304" y="17840"/>
                  </a:cubicBezTo>
                  <a:cubicBezTo>
                    <a:pt x="300" y="17813"/>
                    <a:pt x="295" y="17787"/>
                    <a:pt x="289" y="17758"/>
                  </a:cubicBezTo>
                  <a:cubicBezTo>
                    <a:pt x="287" y="17749"/>
                    <a:pt x="280" y="17742"/>
                    <a:pt x="269" y="17742"/>
                  </a:cubicBezTo>
                  <a:close/>
                  <a:moveTo>
                    <a:pt x="29814" y="17789"/>
                  </a:moveTo>
                  <a:cubicBezTo>
                    <a:pt x="29804" y="17789"/>
                    <a:pt x="29796" y="17795"/>
                    <a:pt x="29794" y="17804"/>
                  </a:cubicBezTo>
                  <a:lnTo>
                    <a:pt x="29778" y="17886"/>
                  </a:lnTo>
                  <a:cubicBezTo>
                    <a:pt x="29776" y="17897"/>
                    <a:pt x="29785" y="17906"/>
                    <a:pt x="29796" y="17910"/>
                  </a:cubicBezTo>
                  <a:lnTo>
                    <a:pt x="29798" y="17910"/>
                  </a:lnTo>
                  <a:cubicBezTo>
                    <a:pt x="29807" y="17910"/>
                    <a:pt x="29818" y="17903"/>
                    <a:pt x="29818" y="17892"/>
                  </a:cubicBezTo>
                  <a:lnTo>
                    <a:pt x="29833" y="17811"/>
                  </a:lnTo>
                  <a:cubicBezTo>
                    <a:pt x="29836" y="17800"/>
                    <a:pt x="29829" y="17791"/>
                    <a:pt x="29818" y="17789"/>
                  </a:cubicBezTo>
                  <a:cubicBezTo>
                    <a:pt x="29817" y="17789"/>
                    <a:pt x="29815" y="17789"/>
                    <a:pt x="29814" y="17789"/>
                  </a:cubicBezTo>
                  <a:close/>
                  <a:moveTo>
                    <a:pt x="300" y="17903"/>
                  </a:moveTo>
                  <a:cubicBezTo>
                    <a:pt x="298" y="17903"/>
                    <a:pt x="297" y="17903"/>
                    <a:pt x="295" y="17903"/>
                  </a:cubicBezTo>
                  <a:cubicBezTo>
                    <a:pt x="284" y="17906"/>
                    <a:pt x="278" y="17916"/>
                    <a:pt x="280" y="17927"/>
                  </a:cubicBezTo>
                  <a:lnTo>
                    <a:pt x="295" y="18009"/>
                  </a:lnTo>
                  <a:cubicBezTo>
                    <a:pt x="298" y="18018"/>
                    <a:pt x="306" y="18024"/>
                    <a:pt x="315" y="18024"/>
                  </a:cubicBezTo>
                  <a:lnTo>
                    <a:pt x="319" y="18024"/>
                  </a:lnTo>
                  <a:cubicBezTo>
                    <a:pt x="330" y="18022"/>
                    <a:pt x="337" y="18011"/>
                    <a:pt x="335" y="18000"/>
                  </a:cubicBezTo>
                  <a:lnTo>
                    <a:pt x="319" y="17919"/>
                  </a:lnTo>
                  <a:cubicBezTo>
                    <a:pt x="318" y="17909"/>
                    <a:pt x="309" y="17903"/>
                    <a:pt x="300" y="17903"/>
                  </a:cubicBezTo>
                  <a:close/>
                  <a:moveTo>
                    <a:pt x="29781" y="17949"/>
                  </a:moveTo>
                  <a:cubicBezTo>
                    <a:pt x="29771" y="17949"/>
                    <a:pt x="29763" y="17955"/>
                    <a:pt x="29761" y="17965"/>
                  </a:cubicBezTo>
                  <a:cubicBezTo>
                    <a:pt x="29756" y="17991"/>
                    <a:pt x="29752" y="18018"/>
                    <a:pt x="29745" y="18046"/>
                  </a:cubicBezTo>
                  <a:cubicBezTo>
                    <a:pt x="29743" y="18057"/>
                    <a:pt x="29750" y="18068"/>
                    <a:pt x="29761" y="18070"/>
                  </a:cubicBezTo>
                  <a:lnTo>
                    <a:pt x="29765" y="18070"/>
                  </a:lnTo>
                  <a:cubicBezTo>
                    <a:pt x="29776" y="18070"/>
                    <a:pt x="29783" y="18064"/>
                    <a:pt x="29785" y="18053"/>
                  </a:cubicBezTo>
                  <a:cubicBezTo>
                    <a:pt x="29792" y="18029"/>
                    <a:pt x="29796" y="18000"/>
                    <a:pt x="29803" y="17974"/>
                  </a:cubicBezTo>
                  <a:cubicBezTo>
                    <a:pt x="29805" y="17963"/>
                    <a:pt x="29796" y="17952"/>
                    <a:pt x="29785" y="17949"/>
                  </a:cubicBezTo>
                  <a:cubicBezTo>
                    <a:pt x="29784" y="17949"/>
                    <a:pt x="29782" y="17949"/>
                    <a:pt x="29781" y="17949"/>
                  </a:cubicBezTo>
                  <a:close/>
                  <a:moveTo>
                    <a:pt x="330" y="18063"/>
                  </a:moveTo>
                  <a:cubicBezTo>
                    <a:pt x="329" y="18063"/>
                    <a:pt x="328" y="18063"/>
                    <a:pt x="326" y="18064"/>
                  </a:cubicBezTo>
                  <a:cubicBezTo>
                    <a:pt x="315" y="18066"/>
                    <a:pt x="309" y="18077"/>
                    <a:pt x="311" y="18088"/>
                  </a:cubicBezTo>
                  <a:lnTo>
                    <a:pt x="326" y="18169"/>
                  </a:lnTo>
                  <a:cubicBezTo>
                    <a:pt x="328" y="18178"/>
                    <a:pt x="337" y="18185"/>
                    <a:pt x="348" y="18185"/>
                  </a:cubicBezTo>
                  <a:lnTo>
                    <a:pt x="352" y="18185"/>
                  </a:lnTo>
                  <a:cubicBezTo>
                    <a:pt x="363" y="18182"/>
                    <a:pt x="370" y="18171"/>
                    <a:pt x="368" y="18160"/>
                  </a:cubicBezTo>
                  <a:lnTo>
                    <a:pt x="350" y="18079"/>
                  </a:lnTo>
                  <a:cubicBezTo>
                    <a:pt x="348" y="18070"/>
                    <a:pt x="340" y="18063"/>
                    <a:pt x="330" y="18063"/>
                  </a:cubicBezTo>
                  <a:close/>
                  <a:moveTo>
                    <a:pt x="29748" y="18111"/>
                  </a:moveTo>
                  <a:cubicBezTo>
                    <a:pt x="29740" y="18111"/>
                    <a:pt x="29733" y="18115"/>
                    <a:pt x="29730" y="18125"/>
                  </a:cubicBezTo>
                  <a:lnTo>
                    <a:pt x="29713" y="18207"/>
                  </a:lnTo>
                  <a:cubicBezTo>
                    <a:pt x="29710" y="18218"/>
                    <a:pt x="29717" y="18229"/>
                    <a:pt x="29728" y="18231"/>
                  </a:cubicBezTo>
                  <a:lnTo>
                    <a:pt x="29732" y="18231"/>
                  </a:lnTo>
                  <a:cubicBezTo>
                    <a:pt x="29741" y="18231"/>
                    <a:pt x="29750" y="18224"/>
                    <a:pt x="29752" y="18215"/>
                  </a:cubicBezTo>
                  <a:lnTo>
                    <a:pt x="29770" y="18134"/>
                  </a:lnTo>
                  <a:cubicBezTo>
                    <a:pt x="29771" y="18120"/>
                    <a:pt x="29759" y="18111"/>
                    <a:pt x="29748" y="18111"/>
                  </a:cubicBezTo>
                  <a:close/>
                  <a:moveTo>
                    <a:pt x="365" y="18224"/>
                  </a:moveTo>
                  <a:cubicBezTo>
                    <a:pt x="364" y="18224"/>
                    <a:pt x="363" y="18224"/>
                    <a:pt x="361" y="18224"/>
                  </a:cubicBezTo>
                  <a:cubicBezTo>
                    <a:pt x="348" y="18226"/>
                    <a:pt x="341" y="18237"/>
                    <a:pt x="344" y="18248"/>
                  </a:cubicBezTo>
                  <a:cubicBezTo>
                    <a:pt x="350" y="18275"/>
                    <a:pt x="357" y="18301"/>
                    <a:pt x="361" y="18330"/>
                  </a:cubicBezTo>
                  <a:cubicBezTo>
                    <a:pt x="363" y="18338"/>
                    <a:pt x="372" y="18345"/>
                    <a:pt x="383" y="18345"/>
                  </a:cubicBezTo>
                  <a:lnTo>
                    <a:pt x="388" y="18345"/>
                  </a:lnTo>
                  <a:cubicBezTo>
                    <a:pt x="399" y="18343"/>
                    <a:pt x="405" y="18332"/>
                    <a:pt x="403" y="18321"/>
                  </a:cubicBezTo>
                  <a:cubicBezTo>
                    <a:pt x="396" y="18292"/>
                    <a:pt x="390" y="18268"/>
                    <a:pt x="385" y="18240"/>
                  </a:cubicBezTo>
                  <a:cubicBezTo>
                    <a:pt x="382" y="18230"/>
                    <a:pt x="374" y="18224"/>
                    <a:pt x="365" y="18224"/>
                  </a:cubicBezTo>
                  <a:close/>
                  <a:moveTo>
                    <a:pt x="29714" y="18271"/>
                  </a:moveTo>
                  <a:cubicBezTo>
                    <a:pt x="29706" y="18271"/>
                    <a:pt x="29698" y="18276"/>
                    <a:pt x="29695" y="18286"/>
                  </a:cubicBezTo>
                  <a:lnTo>
                    <a:pt x="29677" y="18365"/>
                  </a:lnTo>
                  <a:cubicBezTo>
                    <a:pt x="29673" y="18376"/>
                    <a:pt x="29682" y="18387"/>
                    <a:pt x="29693" y="18391"/>
                  </a:cubicBezTo>
                  <a:lnTo>
                    <a:pt x="29697" y="18391"/>
                  </a:lnTo>
                  <a:cubicBezTo>
                    <a:pt x="29706" y="18389"/>
                    <a:pt x="29715" y="18385"/>
                    <a:pt x="29717" y="18376"/>
                  </a:cubicBezTo>
                  <a:lnTo>
                    <a:pt x="29734" y="18295"/>
                  </a:lnTo>
                  <a:cubicBezTo>
                    <a:pt x="29737" y="18280"/>
                    <a:pt x="29725" y="18271"/>
                    <a:pt x="29714" y="18271"/>
                  </a:cubicBezTo>
                  <a:close/>
                  <a:moveTo>
                    <a:pt x="398" y="18384"/>
                  </a:moveTo>
                  <a:cubicBezTo>
                    <a:pt x="397" y="18384"/>
                    <a:pt x="396" y="18384"/>
                    <a:pt x="394" y="18385"/>
                  </a:cubicBezTo>
                  <a:cubicBezTo>
                    <a:pt x="383" y="18387"/>
                    <a:pt x="377" y="18398"/>
                    <a:pt x="379" y="18409"/>
                  </a:cubicBezTo>
                  <a:lnTo>
                    <a:pt x="399" y="18490"/>
                  </a:lnTo>
                  <a:cubicBezTo>
                    <a:pt x="401" y="18499"/>
                    <a:pt x="407" y="18505"/>
                    <a:pt x="418" y="18505"/>
                  </a:cubicBezTo>
                  <a:lnTo>
                    <a:pt x="423" y="18505"/>
                  </a:lnTo>
                  <a:cubicBezTo>
                    <a:pt x="434" y="18503"/>
                    <a:pt x="440" y="18492"/>
                    <a:pt x="438" y="18479"/>
                  </a:cubicBezTo>
                  <a:lnTo>
                    <a:pt x="418" y="18400"/>
                  </a:lnTo>
                  <a:cubicBezTo>
                    <a:pt x="416" y="18390"/>
                    <a:pt x="408" y="18384"/>
                    <a:pt x="398" y="18384"/>
                  </a:cubicBezTo>
                  <a:close/>
                  <a:moveTo>
                    <a:pt x="29677" y="18430"/>
                  </a:moveTo>
                  <a:cubicBezTo>
                    <a:pt x="29669" y="18430"/>
                    <a:pt x="29660" y="18435"/>
                    <a:pt x="29658" y="18446"/>
                  </a:cubicBezTo>
                  <a:cubicBezTo>
                    <a:pt x="29651" y="18473"/>
                    <a:pt x="29647" y="18499"/>
                    <a:pt x="29640" y="18525"/>
                  </a:cubicBezTo>
                  <a:cubicBezTo>
                    <a:pt x="29638" y="18536"/>
                    <a:pt x="29644" y="18547"/>
                    <a:pt x="29655" y="18549"/>
                  </a:cubicBezTo>
                  <a:lnTo>
                    <a:pt x="29660" y="18549"/>
                  </a:lnTo>
                  <a:cubicBezTo>
                    <a:pt x="29669" y="18549"/>
                    <a:pt x="29677" y="18543"/>
                    <a:pt x="29680" y="18536"/>
                  </a:cubicBezTo>
                  <a:cubicBezTo>
                    <a:pt x="29686" y="18508"/>
                    <a:pt x="29693" y="18484"/>
                    <a:pt x="29697" y="18455"/>
                  </a:cubicBezTo>
                  <a:cubicBezTo>
                    <a:pt x="29701" y="18440"/>
                    <a:pt x="29689" y="18430"/>
                    <a:pt x="29677" y="18430"/>
                  </a:cubicBezTo>
                  <a:close/>
                  <a:moveTo>
                    <a:pt x="436" y="18545"/>
                  </a:moveTo>
                  <a:cubicBezTo>
                    <a:pt x="434" y="18545"/>
                    <a:pt x="433" y="18545"/>
                    <a:pt x="432" y="18545"/>
                  </a:cubicBezTo>
                  <a:cubicBezTo>
                    <a:pt x="421" y="18547"/>
                    <a:pt x="414" y="18558"/>
                    <a:pt x="416" y="18569"/>
                  </a:cubicBezTo>
                  <a:lnTo>
                    <a:pt x="436" y="18648"/>
                  </a:lnTo>
                  <a:cubicBezTo>
                    <a:pt x="438" y="18659"/>
                    <a:pt x="447" y="18664"/>
                    <a:pt x="456" y="18666"/>
                  </a:cubicBezTo>
                  <a:cubicBezTo>
                    <a:pt x="458" y="18664"/>
                    <a:pt x="460" y="18664"/>
                    <a:pt x="462" y="18664"/>
                  </a:cubicBezTo>
                  <a:cubicBezTo>
                    <a:pt x="473" y="18662"/>
                    <a:pt x="480" y="18651"/>
                    <a:pt x="476" y="18640"/>
                  </a:cubicBezTo>
                  <a:lnTo>
                    <a:pt x="458" y="18560"/>
                  </a:lnTo>
                  <a:cubicBezTo>
                    <a:pt x="454" y="18551"/>
                    <a:pt x="445" y="18545"/>
                    <a:pt x="436" y="18545"/>
                  </a:cubicBezTo>
                  <a:close/>
                  <a:moveTo>
                    <a:pt x="29640" y="18590"/>
                  </a:moveTo>
                  <a:cubicBezTo>
                    <a:pt x="29632" y="18590"/>
                    <a:pt x="29624" y="18594"/>
                    <a:pt x="29620" y="18604"/>
                  </a:cubicBezTo>
                  <a:lnTo>
                    <a:pt x="29600" y="18684"/>
                  </a:lnTo>
                  <a:cubicBezTo>
                    <a:pt x="29598" y="18695"/>
                    <a:pt x="29605" y="18705"/>
                    <a:pt x="29616" y="18708"/>
                  </a:cubicBezTo>
                  <a:lnTo>
                    <a:pt x="29620" y="18708"/>
                  </a:lnTo>
                  <a:cubicBezTo>
                    <a:pt x="29629" y="18708"/>
                    <a:pt x="29638" y="18703"/>
                    <a:pt x="29640" y="18695"/>
                  </a:cubicBezTo>
                  <a:lnTo>
                    <a:pt x="29660" y="18613"/>
                  </a:lnTo>
                  <a:cubicBezTo>
                    <a:pt x="29662" y="18599"/>
                    <a:pt x="29651" y="18590"/>
                    <a:pt x="29640" y="18590"/>
                  </a:cubicBezTo>
                  <a:close/>
                  <a:moveTo>
                    <a:pt x="475" y="18703"/>
                  </a:moveTo>
                  <a:cubicBezTo>
                    <a:pt x="464" y="18703"/>
                    <a:pt x="452" y="18712"/>
                    <a:pt x="456" y="18727"/>
                  </a:cubicBezTo>
                  <a:lnTo>
                    <a:pt x="478" y="18807"/>
                  </a:lnTo>
                  <a:cubicBezTo>
                    <a:pt x="480" y="18815"/>
                    <a:pt x="487" y="18822"/>
                    <a:pt x="498" y="18822"/>
                  </a:cubicBezTo>
                  <a:lnTo>
                    <a:pt x="502" y="18822"/>
                  </a:lnTo>
                  <a:cubicBezTo>
                    <a:pt x="513" y="18820"/>
                    <a:pt x="519" y="18809"/>
                    <a:pt x="517" y="18798"/>
                  </a:cubicBezTo>
                  <a:lnTo>
                    <a:pt x="495" y="18719"/>
                  </a:lnTo>
                  <a:cubicBezTo>
                    <a:pt x="493" y="18708"/>
                    <a:pt x="484" y="18703"/>
                    <a:pt x="475" y="18703"/>
                  </a:cubicBezTo>
                  <a:close/>
                  <a:moveTo>
                    <a:pt x="29601" y="18747"/>
                  </a:moveTo>
                  <a:cubicBezTo>
                    <a:pt x="29591" y="18747"/>
                    <a:pt x="29583" y="18753"/>
                    <a:pt x="29581" y="18763"/>
                  </a:cubicBezTo>
                  <a:lnTo>
                    <a:pt x="29561" y="18842"/>
                  </a:lnTo>
                  <a:cubicBezTo>
                    <a:pt x="29556" y="18853"/>
                    <a:pt x="29565" y="18864"/>
                    <a:pt x="29576" y="18868"/>
                  </a:cubicBezTo>
                  <a:lnTo>
                    <a:pt x="29581" y="18868"/>
                  </a:lnTo>
                  <a:cubicBezTo>
                    <a:pt x="29589" y="18868"/>
                    <a:pt x="29598" y="18862"/>
                    <a:pt x="29600" y="18853"/>
                  </a:cubicBezTo>
                  <a:lnTo>
                    <a:pt x="29620" y="18774"/>
                  </a:lnTo>
                  <a:cubicBezTo>
                    <a:pt x="29622" y="18763"/>
                    <a:pt x="29616" y="18752"/>
                    <a:pt x="29605" y="18747"/>
                  </a:cubicBezTo>
                  <a:cubicBezTo>
                    <a:pt x="29603" y="18747"/>
                    <a:pt x="29602" y="18747"/>
                    <a:pt x="29601" y="18747"/>
                  </a:cubicBezTo>
                  <a:close/>
                  <a:moveTo>
                    <a:pt x="517" y="18861"/>
                  </a:moveTo>
                  <a:cubicBezTo>
                    <a:pt x="516" y="18861"/>
                    <a:pt x="514" y="18861"/>
                    <a:pt x="513" y="18862"/>
                  </a:cubicBezTo>
                  <a:cubicBezTo>
                    <a:pt x="502" y="18864"/>
                    <a:pt x="495" y="18875"/>
                    <a:pt x="498" y="18886"/>
                  </a:cubicBezTo>
                  <a:cubicBezTo>
                    <a:pt x="504" y="18912"/>
                    <a:pt x="511" y="18938"/>
                    <a:pt x="519" y="18965"/>
                  </a:cubicBezTo>
                  <a:cubicBezTo>
                    <a:pt x="522" y="18974"/>
                    <a:pt x="528" y="18980"/>
                    <a:pt x="539" y="18980"/>
                  </a:cubicBezTo>
                  <a:lnTo>
                    <a:pt x="544" y="18980"/>
                  </a:lnTo>
                  <a:cubicBezTo>
                    <a:pt x="555" y="18978"/>
                    <a:pt x="561" y="18965"/>
                    <a:pt x="559" y="18954"/>
                  </a:cubicBezTo>
                  <a:cubicBezTo>
                    <a:pt x="550" y="18927"/>
                    <a:pt x="544" y="18901"/>
                    <a:pt x="537" y="18877"/>
                  </a:cubicBezTo>
                  <a:cubicBezTo>
                    <a:pt x="535" y="18867"/>
                    <a:pt x="527" y="18861"/>
                    <a:pt x="517" y="18861"/>
                  </a:cubicBezTo>
                  <a:close/>
                  <a:moveTo>
                    <a:pt x="29558" y="18906"/>
                  </a:moveTo>
                  <a:cubicBezTo>
                    <a:pt x="29549" y="18906"/>
                    <a:pt x="29542" y="18910"/>
                    <a:pt x="29539" y="18921"/>
                  </a:cubicBezTo>
                  <a:cubicBezTo>
                    <a:pt x="29532" y="18947"/>
                    <a:pt x="29526" y="18974"/>
                    <a:pt x="29517" y="19000"/>
                  </a:cubicBezTo>
                  <a:cubicBezTo>
                    <a:pt x="29515" y="19011"/>
                    <a:pt x="29521" y="19022"/>
                    <a:pt x="29532" y="19026"/>
                  </a:cubicBezTo>
                  <a:lnTo>
                    <a:pt x="29539" y="19026"/>
                  </a:lnTo>
                  <a:cubicBezTo>
                    <a:pt x="29548" y="19024"/>
                    <a:pt x="29554" y="19020"/>
                    <a:pt x="29556" y="19011"/>
                  </a:cubicBezTo>
                  <a:cubicBezTo>
                    <a:pt x="29565" y="18985"/>
                    <a:pt x="29572" y="18960"/>
                    <a:pt x="29578" y="18932"/>
                  </a:cubicBezTo>
                  <a:cubicBezTo>
                    <a:pt x="29582" y="18916"/>
                    <a:pt x="29570" y="18906"/>
                    <a:pt x="29558" y="18906"/>
                  </a:cubicBezTo>
                  <a:close/>
                  <a:moveTo>
                    <a:pt x="560" y="19021"/>
                  </a:moveTo>
                  <a:cubicBezTo>
                    <a:pt x="548" y="19021"/>
                    <a:pt x="537" y="19030"/>
                    <a:pt x="539" y="19046"/>
                  </a:cubicBezTo>
                  <a:lnTo>
                    <a:pt x="561" y="19123"/>
                  </a:lnTo>
                  <a:cubicBezTo>
                    <a:pt x="563" y="19134"/>
                    <a:pt x="572" y="19138"/>
                    <a:pt x="581" y="19138"/>
                  </a:cubicBezTo>
                  <a:lnTo>
                    <a:pt x="588" y="19138"/>
                  </a:lnTo>
                  <a:cubicBezTo>
                    <a:pt x="599" y="19136"/>
                    <a:pt x="605" y="19123"/>
                    <a:pt x="601" y="19112"/>
                  </a:cubicBezTo>
                  <a:lnTo>
                    <a:pt x="579" y="19035"/>
                  </a:lnTo>
                  <a:cubicBezTo>
                    <a:pt x="575" y="19025"/>
                    <a:pt x="567" y="19021"/>
                    <a:pt x="560" y="19021"/>
                  </a:cubicBezTo>
                  <a:close/>
                  <a:moveTo>
                    <a:pt x="29517" y="19063"/>
                  </a:moveTo>
                  <a:cubicBezTo>
                    <a:pt x="29508" y="19063"/>
                    <a:pt x="29499" y="19070"/>
                    <a:pt x="29497" y="19079"/>
                  </a:cubicBezTo>
                  <a:lnTo>
                    <a:pt x="29475" y="19158"/>
                  </a:lnTo>
                  <a:cubicBezTo>
                    <a:pt x="29471" y="19171"/>
                    <a:pt x="29480" y="19185"/>
                    <a:pt x="29495" y="19185"/>
                  </a:cubicBezTo>
                  <a:lnTo>
                    <a:pt x="29495" y="19182"/>
                  </a:lnTo>
                  <a:cubicBezTo>
                    <a:pt x="29504" y="19182"/>
                    <a:pt x="29510" y="19178"/>
                    <a:pt x="29515" y="19169"/>
                  </a:cubicBezTo>
                  <a:lnTo>
                    <a:pt x="29537" y="19090"/>
                  </a:lnTo>
                  <a:cubicBezTo>
                    <a:pt x="29539" y="19079"/>
                    <a:pt x="29532" y="19068"/>
                    <a:pt x="29521" y="19064"/>
                  </a:cubicBezTo>
                  <a:cubicBezTo>
                    <a:pt x="29520" y="19063"/>
                    <a:pt x="29518" y="19063"/>
                    <a:pt x="29517" y="19063"/>
                  </a:cubicBezTo>
                  <a:close/>
                  <a:moveTo>
                    <a:pt x="604" y="19177"/>
                  </a:moveTo>
                  <a:cubicBezTo>
                    <a:pt x="602" y="19177"/>
                    <a:pt x="600" y="19178"/>
                    <a:pt x="599" y="19178"/>
                  </a:cubicBezTo>
                  <a:cubicBezTo>
                    <a:pt x="588" y="19180"/>
                    <a:pt x="581" y="19193"/>
                    <a:pt x="585" y="19204"/>
                  </a:cubicBezTo>
                  <a:lnTo>
                    <a:pt x="607" y="19281"/>
                  </a:lnTo>
                  <a:cubicBezTo>
                    <a:pt x="610" y="19290"/>
                    <a:pt x="618" y="19297"/>
                    <a:pt x="627" y="19297"/>
                  </a:cubicBezTo>
                  <a:lnTo>
                    <a:pt x="632" y="19297"/>
                  </a:lnTo>
                  <a:cubicBezTo>
                    <a:pt x="643" y="19292"/>
                    <a:pt x="649" y="19281"/>
                    <a:pt x="647" y="19270"/>
                  </a:cubicBezTo>
                  <a:lnTo>
                    <a:pt x="623" y="19191"/>
                  </a:lnTo>
                  <a:cubicBezTo>
                    <a:pt x="621" y="19182"/>
                    <a:pt x="613" y="19177"/>
                    <a:pt x="604" y="19177"/>
                  </a:cubicBezTo>
                  <a:close/>
                  <a:moveTo>
                    <a:pt x="29470" y="19224"/>
                  </a:moveTo>
                  <a:cubicBezTo>
                    <a:pt x="29462" y="19224"/>
                    <a:pt x="29454" y="19228"/>
                    <a:pt x="29451" y="19237"/>
                  </a:cubicBezTo>
                  <a:lnTo>
                    <a:pt x="29429" y="19316"/>
                  </a:lnTo>
                  <a:cubicBezTo>
                    <a:pt x="29425" y="19325"/>
                    <a:pt x="29431" y="19338"/>
                    <a:pt x="29442" y="19341"/>
                  </a:cubicBezTo>
                  <a:lnTo>
                    <a:pt x="29449" y="19341"/>
                  </a:lnTo>
                  <a:cubicBezTo>
                    <a:pt x="29458" y="19341"/>
                    <a:pt x="29464" y="19336"/>
                    <a:pt x="29469" y="19327"/>
                  </a:cubicBezTo>
                  <a:lnTo>
                    <a:pt x="29491" y="19248"/>
                  </a:lnTo>
                  <a:cubicBezTo>
                    <a:pt x="29495" y="19234"/>
                    <a:pt x="29482" y="19224"/>
                    <a:pt x="29470" y="19224"/>
                  </a:cubicBezTo>
                  <a:close/>
                  <a:moveTo>
                    <a:pt x="651" y="19336"/>
                  </a:moveTo>
                  <a:cubicBezTo>
                    <a:pt x="640" y="19336"/>
                    <a:pt x="629" y="19346"/>
                    <a:pt x="632" y="19360"/>
                  </a:cubicBezTo>
                  <a:lnTo>
                    <a:pt x="654" y="19440"/>
                  </a:lnTo>
                  <a:cubicBezTo>
                    <a:pt x="658" y="19448"/>
                    <a:pt x="665" y="19453"/>
                    <a:pt x="673" y="19453"/>
                  </a:cubicBezTo>
                  <a:lnTo>
                    <a:pt x="680" y="19453"/>
                  </a:lnTo>
                  <a:cubicBezTo>
                    <a:pt x="691" y="19448"/>
                    <a:pt x="698" y="19437"/>
                    <a:pt x="693" y="19426"/>
                  </a:cubicBezTo>
                  <a:cubicBezTo>
                    <a:pt x="687" y="19400"/>
                    <a:pt x="678" y="19376"/>
                    <a:pt x="669" y="19349"/>
                  </a:cubicBezTo>
                  <a:cubicBezTo>
                    <a:pt x="665" y="19340"/>
                    <a:pt x="658" y="19336"/>
                    <a:pt x="651" y="19336"/>
                  </a:cubicBezTo>
                  <a:close/>
                  <a:moveTo>
                    <a:pt x="29424" y="19380"/>
                  </a:moveTo>
                  <a:cubicBezTo>
                    <a:pt x="29416" y="19380"/>
                    <a:pt x="29408" y="19384"/>
                    <a:pt x="29405" y="19393"/>
                  </a:cubicBezTo>
                  <a:lnTo>
                    <a:pt x="29381" y="19473"/>
                  </a:lnTo>
                  <a:cubicBezTo>
                    <a:pt x="29378" y="19484"/>
                    <a:pt x="29383" y="19494"/>
                    <a:pt x="29394" y="19499"/>
                  </a:cubicBezTo>
                  <a:lnTo>
                    <a:pt x="29400" y="19499"/>
                  </a:lnTo>
                  <a:lnTo>
                    <a:pt x="29400" y="19497"/>
                  </a:lnTo>
                  <a:cubicBezTo>
                    <a:pt x="29409" y="19497"/>
                    <a:pt x="29418" y="19492"/>
                    <a:pt x="29420" y="19484"/>
                  </a:cubicBezTo>
                  <a:lnTo>
                    <a:pt x="29444" y="19407"/>
                  </a:lnTo>
                  <a:cubicBezTo>
                    <a:pt x="29448" y="19390"/>
                    <a:pt x="29436" y="19380"/>
                    <a:pt x="29424" y="19380"/>
                  </a:cubicBezTo>
                  <a:close/>
                  <a:moveTo>
                    <a:pt x="699" y="19491"/>
                  </a:moveTo>
                  <a:cubicBezTo>
                    <a:pt x="697" y="19491"/>
                    <a:pt x="695" y="19491"/>
                    <a:pt x="693" y="19492"/>
                  </a:cubicBezTo>
                  <a:cubicBezTo>
                    <a:pt x="682" y="19494"/>
                    <a:pt x="676" y="19505"/>
                    <a:pt x="678" y="19516"/>
                  </a:cubicBezTo>
                  <a:lnTo>
                    <a:pt x="704" y="19596"/>
                  </a:lnTo>
                  <a:cubicBezTo>
                    <a:pt x="706" y="19604"/>
                    <a:pt x="713" y="19609"/>
                    <a:pt x="722" y="19611"/>
                  </a:cubicBezTo>
                  <a:lnTo>
                    <a:pt x="722" y="19609"/>
                  </a:lnTo>
                  <a:lnTo>
                    <a:pt x="728" y="19609"/>
                  </a:lnTo>
                  <a:cubicBezTo>
                    <a:pt x="739" y="19607"/>
                    <a:pt x="746" y="19593"/>
                    <a:pt x="741" y="19582"/>
                  </a:cubicBezTo>
                  <a:lnTo>
                    <a:pt x="717" y="19505"/>
                  </a:lnTo>
                  <a:cubicBezTo>
                    <a:pt x="716" y="19497"/>
                    <a:pt x="707" y="19491"/>
                    <a:pt x="699" y="19491"/>
                  </a:cubicBezTo>
                  <a:close/>
                  <a:moveTo>
                    <a:pt x="29376" y="19537"/>
                  </a:moveTo>
                  <a:cubicBezTo>
                    <a:pt x="29367" y="19537"/>
                    <a:pt x="29360" y="19543"/>
                    <a:pt x="29356" y="19552"/>
                  </a:cubicBezTo>
                  <a:cubicBezTo>
                    <a:pt x="29348" y="19576"/>
                    <a:pt x="29341" y="19602"/>
                    <a:pt x="29332" y="19629"/>
                  </a:cubicBezTo>
                  <a:cubicBezTo>
                    <a:pt x="29328" y="19640"/>
                    <a:pt x="29334" y="19651"/>
                    <a:pt x="29345" y="19655"/>
                  </a:cubicBezTo>
                  <a:lnTo>
                    <a:pt x="29352" y="19655"/>
                  </a:lnTo>
                  <a:cubicBezTo>
                    <a:pt x="29359" y="19655"/>
                    <a:pt x="29367" y="19648"/>
                    <a:pt x="29372" y="19642"/>
                  </a:cubicBezTo>
                  <a:cubicBezTo>
                    <a:pt x="29378" y="19615"/>
                    <a:pt x="29387" y="19589"/>
                    <a:pt x="29396" y="19563"/>
                  </a:cubicBezTo>
                  <a:cubicBezTo>
                    <a:pt x="29398" y="19552"/>
                    <a:pt x="29394" y="19541"/>
                    <a:pt x="29383" y="19538"/>
                  </a:cubicBezTo>
                  <a:cubicBezTo>
                    <a:pt x="29380" y="19538"/>
                    <a:pt x="29378" y="19537"/>
                    <a:pt x="29376" y="19537"/>
                  </a:cubicBezTo>
                  <a:close/>
                  <a:moveTo>
                    <a:pt x="746" y="19646"/>
                  </a:moveTo>
                  <a:cubicBezTo>
                    <a:pt x="744" y="19646"/>
                    <a:pt x="743" y="19646"/>
                    <a:pt x="741" y="19646"/>
                  </a:cubicBezTo>
                  <a:cubicBezTo>
                    <a:pt x="730" y="19651"/>
                    <a:pt x="724" y="19662"/>
                    <a:pt x="728" y="19673"/>
                  </a:cubicBezTo>
                  <a:cubicBezTo>
                    <a:pt x="737" y="19699"/>
                    <a:pt x="746" y="19725"/>
                    <a:pt x="755" y="19752"/>
                  </a:cubicBezTo>
                  <a:cubicBezTo>
                    <a:pt x="757" y="19758"/>
                    <a:pt x="763" y="19765"/>
                    <a:pt x="772" y="19765"/>
                  </a:cubicBezTo>
                  <a:cubicBezTo>
                    <a:pt x="774" y="19765"/>
                    <a:pt x="777" y="19765"/>
                    <a:pt x="779" y="19763"/>
                  </a:cubicBezTo>
                  <a:cubicBezTo>
                    <a:pt x="790" y="19760"/>
                    <a:pt x="796" y="19749"/>
                    <a:pt x="792" y="19738"/>
                  </a:cubicBezTo>
                  <a:cubicBezTo>
                    <a:pt x="783" y="19712"/>
                    <a:pt x="774" y="19688"/>
                    <a:pt x="768" y="19659"/>
                  </a:cubicBezTo>
                  <a:cubicBezTo>
                    <a:pt x="764" y="19652"/>
                    <a:pt x="755" y="19646"/>
                    <a:pt x="746" y="19646"/>
                  </a:cubicBezTo>
                  <a:close/>
                  <a:moveTo>
                    <a:pt x="29325" y="19694"/>
                  </a:moveTo>
                  <a:cubicBezTo>
                    <a:pt x="29318" y="19694"/>
                    <a:pt x="29310" y="19697"/>
                    <a:pt x="29306" y="19705"/>
                  </a:cubicBezTo>
                  <a:cubicBezTo>
                    <a:pt x="29297" y="19732"/>
                    <a:pt x="29291" y="19758"/>
                    <a:pt x="29282" y="19785"/>
                  </a:cubicBezTo>
                  <a:cubicBezTo>
                    <a:pt x="29277" y="19796"/>
                    <a:pt x="29284" y="19807"/>
                    <a:pt x="29295" y="19811"/>
                  </a:cubicBezTo>
                  <a:lnTo>
                    <a:pt x="29299" y="19811"/>
                  </a:lnTo>
                  <a:cubicBezTo>
                    <a:pt x="29308" y="19811"/>
                    <a:pt x="29317" y="19807"/>
                    <a:pt x="29319" y="19798"/>
                  </a:cubicBezTo>
                  <a:cubicBezTo>
                    <a:pt x="29328" y="19771"/>
                    <a:pt x="29337" y="19745"/>
                    <a:pt x="29345" y="19719"/>
                  </a:cubicBezTo>
                  <a:cubicBezTo>
                    <a:pt x="29350" y="19704"/>
                    <a:pt x="29337" y="19694"/>
                    <a:pt x="29325" y="19694"/>
                  </a:cubicBezTo>
                  <a:close/>
                  <a:moveTo>
                    <a:pt x="798" y="19802"/>
                  </a:moveTo>
                  <a:cubicBezTo>
                    <a:pt x="785" y="19802"/>
                    <a:pt x="773" y="19812"/>
                    <a:pt x="779" y="19829"/>
                  </a:cubicBezTo>
                  <a:cubicBezTo>
                    <a:pt x="788" y="19855"/>
                    <a:pt x="796" y="19881"/>
                    <a:pt x="805" y="19905"/>
                  </a:cubicBezTo>
                  <a:cubicBezTo>
                    <a:pt x="807" y="19914"/>
                    <a:pt x="816" y="19921"/>
                    <a:pt x="825" y="19921"/>
                  </a:cubicBezTo>
                  <a:cubicBezTo>
                    <a:pt x="827" y="19921"/>
                    <a:pt x="829" y="19921"/>
                    <a:pt x="832" y="19919"/>
                  </a:cubicBezTo>
                  <a:cubicBezTo>
                    <a:pt x="843" y="19916"/>
                    <a:pt x="849" y="19903"/>
                    <a:pt x="845" y="19894"/>
                  </a:cubicBezTo>
                  <a:lnTo>
                    <a:pt x="816" y="19815"/>
                  </a:lnTo>
                  <a:cubicBezTo>
                    <a:pt x="813" y="19806"/>
                    <a:pt x="805" y="19802"/>
                    <a:pt x="798" y="19802"/>
                  </a:cubicBezTo>
                  <a:close/>
                  <a:moveTo>
                    <a:pt x="29274" y="19847"/>
                  </a:moveTo>
                  <a:cubicBezTo>
                    <a:pt x="29267" y="19847"/>
                    <a:pt x="29259" y="19851"/>
                    <a:pt x="29255" y="19862"/>
                  </a:cubicBezTo>
                  <a:cubicBezTo>
                    <a:pt x="29247" y="19886"/>
                    <a:pt x="29238" y="19912"/>
                    <a:pt x="29229" y="19938"/>
                  </a:cubicBezTo>
                  <a:cubicBezTo>
                    <a:pt x="29222" y="19949"/>
                    <a:pt x="29229" y="19963"/>
                    <a:pt x="29240" y="19965"/>
                  </a:cubicBezTo>
                  <a:cubicBezTo>
                    <a:pt x="29241" y="19966"/>
                    <a:pt x="29242" y="19966"/>
                    <a:pt x="29243" y="19966"/>
                  </a:cubicBezTo>
                  <a:cubicBezTo>
                    <a:pt x="29244" y="19966"/>
                    <a:pt x="29245" y="19966"/>
                    <a:pt x="29247" y="19965"/>
                  </a:cubicBezTo>
                  <a:lnTo>
                    <a:pt x="29247" y="19967"/>
                  </a:lnTo>
                  <a:cubicBezTo>
                    <a:pt x="29255" y="19967"/>
                    <a:pt x="29264" y="19960"/>
                    <a:pt x="29266" y="19952"/>
                  </a:cubicBezTo>
                  <a:cubicBezTo>
                    <a:pt x="29277" y="19925"/>
                    <a:pt x="29286" y="19899"/>
                    <a:pt x="29295" y="19875"/>
                  </a:cubicBezTo>
                  <a:cubicBezTo>
                    <a:pt x="29300" y="19858"/>
                    <a:pt x="29287" y="19847"/>
                    <a:pt x="29274" y="19847"/>
                  </a:cubicBezTo>
                  <a:close/>
                  <a:moveTo>
                    <a:pt x="853" y="19957"/>
                  </a:moveTo>
                  <a:cubicBezTo>
                    <a:pt x="841" y="19957"/>
                    <a:pt x="829" y="19967"/>
                    <a:pt x="832" y="19982"/>
                  </a:cubicBezTo>
                  <a:lnTo>
                    <a:pt x="860" y="20062"/>
                  </a:lnTo>
                  <a:cubicBezTo>
                    <a:pt x="862" y="20068"/>
                    <a:pt x="871" y="20075"/>
                    <a:pt x="878" y="20075"/>
                  </a:cubicBezTo>
                  <a:lnTo>
                    <a:pt x="880" y="20075"/>
                  </a:lnTo>
                  <a:cubicBezTo>
                    <a:pt x="882" y="20075"/>
                    <a:pt x="884" y="20075"/>
                    <a:pt x="887" y="20073"/>
                  </a:cubicBezTo>
                  <a:cubicBezTo>
                    <a:pt x="898" y="20070"/>
                    <a:pt x="902" y="20057"/>
                    <a:pt x="898" y="20046"/>
                  </a:cubicBezTo>
                  <a:cubicBezTo>
                    <a:pt x="889" y="20022"/>
                    <a:pt x="880" y="19996"/>
                    <a:pt x="871" y="19969"/>
                  </a:cubicBezTo>
                  <a:cubicBezTo>
                    <a:pt x="867" y="19961"/>
                    <a:pt x="860" y="19957"/>
                    <a:pt x="853" y="19957"/>
                  </a:cubicBezTo>
                  <a:close/>
                  <a:moveTo>
                    <a:pt x="29220" y="20002"/>
                  </a:moveTo>
                  <a:cubicBezTo>
                    <a:pt x="29211" y="20002"/>
                    <a:pt x="29204" y="20007"/>
                    <a:pt x="29200" y="20015"/>
                  </a:cubicBezTo>
                  <a:cubicBezTo>
                    <a:pt x="29192" y="20042"/>
                    <a:pt x="29183" y="20068"/>
                    <a:pt x="29174" y="20094"/>
                  </a:cubicBezTo>
                  <a:cubicBezTo>
                    <a:pt x="29170" y="20105"/>
                    <a:pt x="29174" y="20116"/>
                    <a:pt x="29185" y="20121"/>
                  </a:cubicBezTo>
                  <a:lnTo>
                    <a:pt x="29194" y="20121"/>
                  </a:lnTo>
                  <a:cubicBezTo>
                    <a:pt x="29203" y="20121"/>
                    <a:pt x="29211" y="20116"/>
                    <a:pt x="29214" y="20108"/>
                  </a:cubicBezTo>
                  <a:lnTo>
                    <a:pt x="29242" y="20029"/>
                  </a:lnTo>
                  <a:cubicBezTo>
                    <a:pt x="29244" y="20020"/>
                    <a:pt x="29240" y="20007"/>
                    <a:pt x="29229" y="20004"/>
                  </a:cubicBezTo>
                  <a:cubicBezTo>
                    <a:pt x="29226" y="20003"/>
                    <a:pt x="29223" y="20002"/>
                    <a:pt x="29220" y="20002"/>
                  </a:cubicBezTo>
                  <a:close/>
                  <a:moveTo>
                    <a:pt x="908" y="20110"/>
                  </a:moveTo>
                  <a:cubicBezTo>
                    <a:pt x="906" y="20110"/>
                    <a:pt x="903" y="20111"/>
                    <a:pt x="900" y="20112"/>
                  </a:cubicBezTo>
                  <a:cubicBezTo>
                    <a:pt x="889" y="20114"/>
                    <a:pt x="882" y="20127"/>
                    <a:pt x="889" y="20138"/>
                  </a:cubicBezTo>
                  <a:lnTo>
                    <a:pt x="915" y="20215"/>
                  </a:lnTo>
                  <a:cubicBezTo>
                    <a:pt x="917" y="20224"/>
                    <a:pt x="926" y="20229"/>
                    <a:pt x="935" y="20229"/>
                  </a:cubicBezTo>
                  <a:lnTo>
                    <a:pt x="944" y="20229"/>
                  </a:lnTo>
                  <a:cubicBezTo>
                    <a:pt x="955" y="20224"/>
                    <a:pt x="959" y="20211"/>
                    <a:pt x="955" y="20200"/>
                  </a:cubicBezTo>
                  <a:cubicBezTo>
                    <a:pt x="946" y="20176"/>
                    <a:pt x="937" y="20149"/>
                    <a:pt x="928" y="20123"/>
                  </a:cubicBezTo>
                  <a:cubicBezTo>
                    <a:pt x="925" y="20115"/>
                    <a:pt x="917" y="20110"/>
                    <a:pt x="908" y="20110"/>
                  </a:cubicBezTo>
                  <a:close/>
                  <a:moveTo>
                    <a:pt x="29163" y="20160"/>
                  </a:moveTo>
                  <a:cubicBezTo>
                    <a:pt x="29156" y="20160"/>
                    <a:pt x="29149" y="20163"/>
                    <a:pt x="29145" y="20171"/>
                  </a:cubicBezTo>
                  <a:cubicBezTo>
                    <a:pt x="29137" y="20198"/>
                    <a:pt x="29126" y="20222"/>
                    <a:pt x="29117" y="20248"/>
                  </a:cubicBezTo>
                  <a:cubicBezTo>
                    <a:pt x="29113" y="20262"/>
                    <a:pt x="29121" y="20277"/>
                    <a:pt x="29137" y="20277"/>
                  </a:cubicBezTo>
                  <a:cubicBezTo>
                    <a:pt x="29145" y="20277"/>
                    <a:pt x="29152" y="20270"/>
                    <a:pt x="29156" y="20264"/>
                  </a:cubicBezTo>
                  <a:cubicBezTo>
                    <a:pt x="29165" y="20237"/>
                    <a:pt x="29174" y="20211"/>
                    <a:pt x="29183" y="20185"/>
                  </a:cubicBezTo>
                  <a:cubicBezTo>
                    <a:pt x="29187" y="20171"/>
                    <a:pt x="29175" y="20160"/>
                    <a:pt x="29163" y="20160"/>
                  </a:cubicBezTo>
                  <a:close/>
                  <a:moveTo>
                    <a:pt x="963" y="20266"/>
                  </a:moveTo>
                  <a:cubicBezTo>
                    <a:pt x="951" y="20266"/>
                    <a:pt x="940" y="20277"/>
                    <a:pt x="944" y="20292"/>
                  </a:cubicBezTo>
                  <a:cubicBezTo>
                    <a:pt x="952" y="20319"/>
                    <a:pt x="963" y="20345"/>
                    <a:pt x="972" y="20369"/>
                  </a:cubicBezTo>
                  <a:cubicBezTo>
                    <a:pt x="974" y="20378"/>
                    <a:pt x="983" y="20382"/>
                    <a:pt x="992" y="20382"/>
                  </a:cubicBezTo>
                  <a:lnTo>
                    <a:pt x="996" y="20382"/>
                  </a:lnTo>
                  <a:cubicBezTo>
                    <a:pt x="1010" y="20378"/>
                    <a:pt x="1014" y="20365"/>
                    <a:pt x="1010" y="20354"/>
                  </a:cubicBezTo>
                  <a:lnTo>
                    <a:pt x="981" y="20279"/>
                  </a:lnTo>
                  <a:cubicBezTo>
                    <a:pt x="977" y="20270"/>
                    <a:pt x="970" y="20266"/>
                    <a:pt x="963" y="20266"/>
                  </a:cubicBezTo>
                  <a:close/>
                  <a:moveTo>
                    <a:pt x="29108" y="20310"/>
                  </a:moveTo>
                  <a:cubicBezTo>
                    <a:pt x="29100" y="20310"/>
                    <a:pt x="29092" y="20315"/>
                    <a:pt x="29088" y="20325"/>
                  </a:cubicBezTo>
                  <a:lnTo>
                    <a:pt x="29060" y="20400"/>
                  </a:lnTo>
                  <a:cubicBezTo>
                    <a:pt x="29055" y="20411"/>
                    <a:pt x="29060" y="20424"/>
                    <a:pt x="29071" y="20429"/>
                  </a:cubicBezTo>
                  <a:cubicBezTo>
                    <a:pt x="29073" y="20429"/>
                    <a:pt x="29075" y="20431"/>
                    <a:pt x="29080" y="20431"/>
                  </a:cubicBezTo>
                  <a:cubicBezTo>
                    <a:pt x="29088" y="20431"/>
                    <a:pt x="29095" y="20424"/>
                    <a:pt x="29099" y="20418"/>
                  </a:cubicBezTo>
                  <a:lnTo>
                    <a:pt x="29128" y="20341"/>
                  </a:lnTo>
                  <a:cubicBezTo>
                    <a:pt x="29132" y="20330"/>
                    <a:pt x="29128" y="20316"/>
                    <a:pt x="29117" y="20312"/>
                  </a:cubicBezTo>
                  <a:cubicBezTo>
                    <a:pt x="29114" y="20311"/>
                    <a:pt x="29111" y="20310"/>
                    <a:pt x="29108" y="20310"/>
                  </a:cubicBezTo>
                  <a:close/>
                  <a:moveTo>
                    <a:pt x="1021" y="20416"/>
                  </a:moveTo>
                  <a:cubicBezTo>
                    <a:pt x="1007" y="20416"/>
                    <a:pt x="992" y="20429"/>
                    <a:pt x="1001" y="20446"/>
                  </a:cubicBezTo>
                  <a:lnTo>
                    <a:pt x="1032" y="20523"/>
                  </a:lnTo>
                  <a:cubicBezTo>
                    <a:pt x="1034" y="20530"/>
                    <a:pt x="1043" y="20536"/>
                    <a:pt x="1051" y="20536"/>
                  </a:cubicBezTo>
                  <a:cubicBezTo>
                    <a:pt x="1054" y="20536"/>
                    <a:pt x="1056" y="20536"/>
                    <a:pt x="1058" y="20534"/>
                  </a:cubicBezTo>
                  <a:cubicBezTo>
                    <a:pt x="1069" y="20530"/>
                    <a:pt x="1073" y="20519"/>
                    <a:pt x="1069" y="20508"/>
                  </a:cubicBezTo>
                  <a:lnTo>
                    <a:pt x="1040" y="20431"/>
                  </a:lnTo>
                  <a:cubicBezTo>
                    <a:pt x="1037" y="20420"/>
                    <a:pt x="1029" y="20416"/>
                    <a:pt x="1021" y="20416"/>
                  </a:cubicBezTo>
                  <a:close/>
                  <a:moveTo>
                    <a:pt x="29048" y="20468"/>
                  </a:moveTo>
                  <a:cubicBezTo>
                    <a:pt x="29041" y="20468"/>
                    <a:pt x="29034" y="20471"/>
                    <a:pt x="29029" y="20479"/>
                  </a:cubicBezTo>
                  <a:lnTo>
                    <a:pt x="29000" y="20556"/>
                  </a:lnTo>
                  <a:cubicBezTo>
                    <a:pt x="28996" y="20567"/>
                    <a:pt x="29000" y="20578"/>
                    <a:pt x="29011" y="20582"/>
                  </a:cubicBezTo>
                  <a:cubicBezTo>
                    <a:pt x="29013" y="20583"/>
                    <a:pt x="29014" y="20584"/>
                    <a:pt x="29015" y="20584"/>
                  </a:cubicBezTo>
                  <a:cubicBezTo>
                    <a:pt x="29016" y="20584"/>
                    <a:pt x="29017" y="20583"/>
                    <a:pt x="29018" y="20582"/>
                  </a:cubicBezTo>
                  <a:cubicBezTo>
                    <a:pt x="29027" y="20582"/>
                    <a:pt x="29036" y="20578"/>
                    <a:pt x="29038" y="20571"/>
                  </a:cubicBezTo>
                  <a:lnTo>
                    <a:pt x="29069" y="20494"/>
                  </a:lnTo>
                  <a:cubicBezTo>
                    <a:pt x="29073" y="20479"/>
                    <a:pt x="29061" y="20468"/>
                    <a:pt x="29048" y="20468"/>
                  </a:cubicBezTo>
                  <a:close/>
                  <a:moveTo>
                    <a:pt x="1081" y="20570"/>
                  </a:moveTo>
                  <a:cubicBezTo>
                    <a:pt x="1068" y="20570"/>
                    <a:pt x="1055" y="20582"/>
                    <a:pt x="1062" y="20598"/>
                  </a:cubicBezTo>
                  <a:lnTo>
                    <a:pt x="1091" y="20675"/>
                  </a:lnTo>
                  <a:cubicBezTo>
                    <a:pt x="1095" y="20683"/>
                    <a:pt x="1102" y="20688"/>
                    <a:pt x="1111" y="20688"/>
                  </a:cubicBezTo>
                  <a:lnTo>
                    <a:pt x="1119" y="20688"/>
                  </a:lnTo>
                  <a:cubicBezTo>
                    <a:pt x="1130" y="20683"/>
                    <a:pt x="1135" y="20670"/>
                    <a:pt x="1130" y="20659"/>
                  </a:cubicBezTo>
                  <a:cubicBezTo>
                    <a:pt x="1119" y="20635"/>
                    <a:pt x="1108" y="20609"/>
                    <a:pt x="1100" y="20582"/>
                  </a:cubicBezTo>
                  <a:cubicBezTo>
                    <a:pt x="1096" y="20574"/>
                    <a:pt x="1089" y="20570"/>
                    <a:pt x="1081" y="20570"/>
                  </a:cubicBezTo>
                  <a:close/>
                  <a:moveTo>
                    <a:pt x="28988" y="20616"/>
                  </a:moveTo>
                  <a:cubicBezTo>
                    <a:pt x="28980" y="20616"/>
                    <a:pt x="28973" y="20620"/>
                    <a:pt x="28970" y="20631"/>
                  </a:cubicBezTo>
                  <a:cubicBezTo>
                    <a:pt x="28959" y="20657"/>
                    <a:pt x="28950" y="20681"/>
                    <a:pt x="28939" y="20708"/>
                  </a:cubicBezTo>
                  <a:cubicBezTo>
                    <a:pt x="28934" y="20716"/>
                    <a:pt x="28939" y="20730"/>
                    <a:pt x="28950" y="20734"/>
                  </a:cubicBezTo>
                  <a:cubicBezTo>
                    <a:pt x="28952" y="20736"/>
                    <a:pt x="28954" y="20736"/>
                    <a:pt x="28956" y="20736"/>
                  </a:cubicBezTo>
                  <a:cubicBezTo>
                    <a:pt x="28965" y="20736"/>
                    <a:pt x="28974" y="20730"/>
                    <a:pt x="28976" y="20723"/>
                  </a:cubicBezTo>
                  <a:lnTo>
                    <a:pt x="29007" y="20646"/>
                  </a:lnTo>
                  <a:cubicBezTo>
                    <a:pt x="29015" y="20629"/>
                    <a:pt x="29002" y="20616"/>
                    <a:pt x="28988" y="20616"/>
                  </a:cubicBezTo>
                  <a:close/>
                  <a:moveTo>
                    <a:pt x="1142" y="20721"/>
                  </a:moveTo>
                  <a:cubicBezTo>
                    <a:pt x="1140" y="20721"/>
                    <a:pt x="1137" y="20722"/>
                    <a:pt x="1135" y="20723"/>
                  </a:cubicBezTo>
                  <a:cubicBezTo>
                    <a:pt x="1124" y="20727"/>
                    <a:pt x="1117" y="20741"/>
                    <a:pt x="1122" y="20752"/>
                  </a:cubicBezTo>
                  <a:lnTo>
                    <a:pt x="1155" y="20826"/>
                  </a:lnTo>
                  <a:cubicBezTo>
                    <a:pt x="1157" y="20833"/>
                    <a:pt x="1166" y="20840"/>
                    <a:pt x="1172" y="20840"/>
                  </a:cubicBezTo>
                  <a:cubicBezTo>
                    <a:pt x="1177" y="20840"/>
                    <a:pt x="1179" y="20837"/>
                    <a:pt x="1181" y="20837"/>
                  </a:cubicBezTo>
                  <a:cubicBezTo>
                    <a:pt x="1192" y="20833"/>
                    <a:pt x="1199" y="20820"/>
                    <a:pt x="1192" y="20809"/>
                  </a:cubicBezTo>
                  <a:lnTo>
                    <a:pt x="1161" y="20734"/>
                  </a:lnTo>
                  <a:cubicBezTo>
                    <a:pt x="1158" y="20726"/>
                    <a:pt x="1150" y="20721"/>
                    <a:pt x="1142" y="20721"/>
                  </a:cubicBezTo>
                  <a:close/>
                  <a:moveTo>
                    <a:pt x="28925" y="20772"/>
                  </a:moveTo>
                  <a:cubicBezTo>
                    <a:pt x="28918" y="20772"/>
                    <a:pt x="28911" y="20776"/>
                    <a:pt x="28908" y="20785"/>
                  </a:cubicBezTo>
                  <a:lnTo>
                    <a:pt x="28875" y="20859"/>
                  </a:lnTo>
                  <a:cubicBezTo>
                    <a:pt x="28871" y="20872"/>
                    <a:pt x="28880" y="20888"/>
                    <a:pt x="28895" y="20888"/>
                  </a:cubicBezTo>
                  <a:cubicBezTo>
                    <a:pt x="28904" y="20888"/>
                    <a:pt x="28910" y="20883"/>
                    <a:pt x="28913" y="20877"/>
                  </a:cubicBezTo>
                  <a:cubicBezTo>
                    <a:pt x="28924" y="20851"/>
                    <a:pt x="28934" y="20826"/>
                    <a:pt x="28945" y="20800"/>
                  </a:cubicBezTo>
                  <a:cubicBezTo>
                    <a:pt x="28953" y="20784"/>
                    <a:pt x="28939" y="20772"/>
                    <a:pt x="28925" y="20772"/>
                  </a:cubicBezTo>
                  <a:close/>
                  <a:moveTo>
                    <a:pt x="1206" y="20872"/>
                  </a:moveTo>
                  <a:cubicBezTo>
                    <a:pt x="1203" y="20872"/>
                    <a:pt x="1199" y="20873"/>
                    <a:pt x="1196" y="20875"/>
                  </a:cubicBezTo>
                  <a:cubicBezTo>
                    <a:pt x="1185" y="20879"/>
                    <a:pt x="1181" y="20890"/>
                    <a:pt x="1185" y="20901"/>
                  </a:cubicBezTo>
                  <a:lnTo>
                    <a:pt x="1218" y="20976"/>
                  </a:lnTo>
                  <a:cubicBezTo>
                    <a:pt x="1221" y="20985"/>
                    <a:pt x="1229" y="20989"/>
                    <a:pt x="1236" y="20989"/>
                  </a:cubicBezTo>
                  <a:cubicBezTo>
                    <a:pt x="1240" y="20989"/>
                    <a:pt x="1243" y="20989"/>
                    <a:pt x="1245" y="20987"/>
                  </a:cubicBezTo>
                  <a:cubicBezTo>
                    <a:pt x="1256" y="20982"/>
                    <a:pt x="1260" y="20969"/>
                    <a:pt x="1256" y="20960"/>
                  </a:cubicBezTo>
                  <a:cubicBezTo>
                    <a:pt x="1245" y="20934"/>
                    <a:pt x="1234" y="20910"/>
                    <a:pt x="1225" y="20886"/>
                  </a:cubicBezTo>
                  <a:cubicBezTo>
                    <a:pt x="1222" y="20878"/>
                    <a:pt x="1214" y="20872"/>
                    <a:pt x="1206" y="20872"/>
                  </a:cubicBezTo>
                  <a:close/>
                  <a:moveTo>
                    <a:pt x="28861" y="20920"/>
                  </a:moveTo>
                  <a:cubicBezTo>
                    <a:pt x="28853" y="20920"/>
                    <a:pt x="28845" y="20926"/>
                    <a:pt x="28842" y="20934"/>
                  </a:cubicBezTo>
                  <a:cubicBezTo>
                    <a:pt x="28831" y="20958"/>
                    <a:pt x="28820" y="20982"/>
                    <a:pt x="28811" y="21009"/>
                  </a:cubicBezTo>
                  <a:cubicBezTo>
                    <a:pt x="28805" y="21020"/>
                    <a:pt x="28809" y="21031"/>
                    <a:pt x="28820" y="21035"/>
                  </a:cubicBezTo>
                  <a:cubicBezTo>
                    <a:pt x="28822" y="21037"/>
                    <a:pt x="28827" y="21037"/>
                    <a:pt x="28829" y="21037"/>
                  </a:cubicBezTo>
                  <a:lnTo>
                    <a:pt x="28831" y="21040"/>
                  </a:lnTo>
                  <a:cubicBezTo>
                    <a:pt x="28838" y="21037"/>
                    <a:pt x="28844" y="21033"/>
                    <a:pt x="28849" y="21026"/>
                  </a:cubicBezTo>
                  <a:lnTo>
                    <a:pt x="28882" y="20949"/>
                  </a:lnTo>
                  <a:cubicBezTo>
                    <a:pt x="28886" y="20938"/>
                    <a:pt x="28882" y="20927"/>
                    <a:pt x="28871" y="20923"/>
                  </a:cubicBezTo>
                  <a:cubicBezTo>
                    <a:pt x="28868" y="20921"/>
                    <a:pt x="28865" y="20920"/>
                    <a:pt x="28861" y="20920"/>
                  </a:cubicBezTo>
                  <a:close/>
                  <a:moveTo>
                    <a:pt x="1270" y="21019"/>
                  </a:moveTo>
                  <a:cubicBezTo>
                    <a:pt x="1256" y="21019"/>
                    <a:pt x="1242" y="21034"/>
                    <a:pt x="1251" y="21051"/>
                  </a:cubicBezTo>
                  <a:lnTo>
                    <a:pt x="1284" y="21125"/>
                  </a:lnTo>
                  <a:cubicBezTo>
                    <a:pt x="1287" y="21132"/>
                    <a:pt x="1293" y="21136"/>
                    <a:pt x="1302" y="21138"/>
                  </a:cubicBezTo>
                  <a:cubicBezTo>
                    <a:pt x="1304" y="21138"/>
                    <a:pt x="1308" y="21136"/>
                    <a:pt x="1311" y="21136"/>
                  </a:cubicBezTo>
                  <a:cubicBezTo>
                    <a:pt x="1322" y="21132"/>
                    <a:pt x="1326" y="21119"/>
                    <a:pt x="1322" y="21108"/>
                  </a:cubicBezTo>
                  <a:lnTo>
                    <a:pt x="1289" y="21035"/>
                  </a:lnTo>
                  <a:cubicBezTo>
                    <a:pt x="1286" y="21024"/>
                    <a:pt x="1278" y="21019"/>
                    <a:pt x="1270" y="21019"/>
                  </a:cubicBezTo>
                  <a:close/>
                  <a:moveTo>
                    <a:pt x="28796" y="21072"/>
                  </a:moveTo>
                  <a:cubicBezTo>
                    <a:pt x="28790" y="21072"/>
                    <a:pt x="28784" y="21075"/>
                    <a:pt x="28781" y="21083"/>
                  </a:cubicBezTo>
                  <a:lnTo>
                    <a:pt x="28745" y="21160"/>
                  </a:lnTo>
                  <a:cubicBezTo>
                    <a:pt x="28741" y="21169"/>
                    <a:pt x="28745" y="21182"/>
                    <a:pt x="28756" y="21187"/>
                  </a:cubicBezTo>
                  <a:cubicBezTo>
                    <a:pt x="28758" y="21189"/>
                    <a:pt x="28762" y="21189"/>
                    <a:pt x="28764" y="21189"/>
                  </a:cubicBezTo>
                  <a:lnTo>
                    <a:pt x="28764" y="21189"/>
                  </a:lnTo>
                  <a:cubicBezTo>
                    <a:pt x="28772" y="21189"/>
                    <a:pt x="28781" y="21184"/>
                    <a:pt x="28783" y="21176"/>
                  </a:cubicBezTo>
                  <a:cubicBezTo>
                    <a:pt x="28796" y="21152"/>
                    <a:pt x="28805" y="21125"/>
                    <a:pt x="28818" y="21101"/>
                  </a:cubicBezTo>
                  <a:cubicBezTo>
                    <a:pt x="28824" y="21085"/>
                    <a:pt x="28809" y="21072"/>
                    <a:pt x="28796" y="21072"/>
                  </a:cubicBezTo>
                  <a:close/>
                  <a:moveTo>
                    <a:pt x="28764" y="21189"/>
                  </a:moveTo>
                  <a:lnTo>
                    <a:pt x="28764" y="21189"/>
                  </a:lnTo>
                  <a:cubicBezTo>
                    <a:pt x="28764" y="21189"/>
                    <a:pt x="28763" y="21189"/>
                    <a:pt x="28763" y="21189"/>
                  </a:cubicBezTo>
                  <a:lnTo>
                    <a:pt x="28765" y="21189"/>
                  </a:lnTo>
                  <a:cubicBezTo>
                    <a:pt x="28765" y="21189"/>
                    <a:pt x="28764" y="21189"/>
                    <a:pt x="28764" y="21189"/>
                  </a:cubicBezTo>
                  <a:close/>
                  <a:moveTo>
                    <a:pt x="1337" y="21172"/>
                  </a:moveTo>
                  <a:cubicBezTo>
                    <a:pt x="1334" y="21172"/>
                    <a:pt x="1331" y="21172"/>
                    <a:pt x="1328" y="21174"/>
                  </a:cubicBezTo>
                  <a:cubicBezTo>
                    <a:pt x="1317" y="21178"/>
                    <a:pt x="1313" y="21191"/>
                    <a:pt x="1317" y="21200"/>
                  </a:cubicBezTo>
                  <a:lnTo>
                    <a:pt x="1350" y="21275"/>
                  </a:lnTo>
                  <a:cubicBezTo>
                    <a:pt x="1355" y="21281"/>
                    <a:pt x="1361" y="21288"/>
                    <a:pt x="1370" y="21288"/>
                  </a:cubicBezTo>
                  <a:lnTo>
                    <a:pt x="1370" y="21288"/>
                  </a:lnTo>
                  <a:cubicBezTo>
                    <a:pt x="1373" y="21288"/>
                    <a:pt x="1375" y="21288"/>
                    <a:pt x="1379" y="21286"/>
                  </a:cubicBezTo>
                  <a:cubicBezTo>
                    <a:pt x="1390" y="21281"/>
                    <a:pt x="1394" y="21268"/>
                    <a:pt x="1388" y="21257"/>
                  </a:cubicBezTo>
                  <a:lnTo>
                    <a:pt x="1355" y="21185"/>
                  </a:lnTo>
                  <a:cubicBezTo>
                    <a:pt x="1351" y="21176"/>
                    <a:pt x="1344" y="21172"/>
                    <a:pt x="1337" y="21172"/>
                  </a:cubicBezTo>
                  <a:close/>
                  <a:moveTo>
                    <a:pt x="1370" y="21288"/>
                  </a:moveTo>
                  <a:cubicBezTo>
                    <a:pt x="1369" y="21288"/>
                    <a:pt x="1368" y="21288"/>
                    <a:pt x="1368" y="21288"/>
                  </a:cubicBezTo>
                  <a:lnTo>
                    <a:pt x="1370" y="21288"/>
                  </a:lnTo>
                  <a:cubicBezTo>
                    <a:pt x="1370" y="21288"/>
                    <a:pt x="1370" y="21288"/>
                    <a:pt x="1370" y="21288"/>
                  </a:cubicBezTo>
                  <a:close/>
                  <a:moveTo>
                    <a:pt x="28731" y="21222"/>
                  </a:moveTo>
                  <a:cubicBezTo>
                    <a:pt x="28724" y="21222"/>
                    <a:pt x="28716" y="21227"/>
                    <a:pt x="28713" y="21235"/>
                  </a:cubicBezTo>
                  <a:lnTo>
                    <a:pt x="28677" y="21310"/>
                  </a:lnTo>
                  <a:cubicBezTo>
                    <a:pt x="28673" y="21323"/>
                    <a:pt x="28682" y="21338"/>
                    <a:pt x="28697" y="21338"/>
                  </a:cubicBezTo>
                  <a:cubicBezTo>
                    <a:pt x="28704" y="21338"/>
                    <a:pt x="28713" y="21334"/>
                    <a:pt x="28715" y="21327"/>
                  </a:cubicBezTo>
                  <a:lnTo>
                    <a:pt x="28750" y="21253"/>
                  </a:lnTo>
                  <a:cubicBezTo>
                    <a:pt x="28754" y="21242"/>
                    <a:pt x="28750" y="21229"/>
                    <a:pt x="28739" y="21224"/>
                  </a:cubicBezTo>
                  <a:cubicBezTo>
                    <a:pt x="28737" y="21223"/>
                    <a:pt x="28734" y="21222"/>
                    <a:pt x="28731" y="21222"/>
                  </a:cubicBezTo>
                  <a:close/>
                  <a:moveTo>
                    <a:pt x="1403" y="21319"/>
                  </a:moveTo>
                  <a:cubicBezTo>
                    <a:pt x="1400" y="21319"/>
                    <a:pt x="1397" y="21320"/>
                    <a:pt x="1394" y="21321"/>
                  </a:cubicBezTo>
                  <a:cubicBezTo>
                    <a:pt x="1385" y="21327"/>
                    <a:pt x="1381" y="21338"/>
                    <a:pt x="1385" y="21349"/>
                  </a:cubicBezTo>
                  <a:lnTo>
                    <a:pt x="1421" y="21424"/>
                  </a:lnTo>
                  <a:cubicBezTo>
                    <a:pt x="1423" y="21431"/>
                    <a:pt x="1429" y="21435"/>
                    <a:pt x="1438" y="21435"/>
                  </a:cubicBezTo>
                  <a:cubicBezTo>
                    <a:pt x="1440" y="21435"/>
                    <a:pt x="1445" y="21435"/>
                    <a:pt x="1447" y="21433"/>
                  </a:cubicBezTo>
                  <a:cubicBezTo>
                    <a:pt x="1458" y="21429"/>
                    <a:pt x="1462" y="21415"/>
                    <a:pt x="1458" y="21407"/>
                  </a:cubicBezTo>
                  <a:cubicBezTo>
                    <a:pt x="1445" y="21380"/>
                    <a:pt x="1434" y="21356"/>
                    <a:pt x="1423" y="21332"/>
                  </a:cubicBezTo>
                  <a:cubicBezTo>
                    <a:pt x="1420" y="21324"/>
                    <a:pt x="1411" y="21319"/>
                    <a:pt x="1403" y="21319"/>
                  </a:cubicBezTo>
                  <a:close/>
                  <a:moveTo>
                    <a:pt x="28663" y="21372"/>
                  </a:moveTo>
                  <a:cubicBezTo>
                    <a:pt x="28656" y="21372"/>
                    <a:pt x="28648" y="21376"/>
                    <a:pt x="28644" y="21385"/>
                  </a:cubicBezTo>
                  <a:cubicBezTo>
                    <a:pt x="28633" y="21409"/>
                    <a:pt x="28620" y="21433"/>
                    <a:pt x="28609" y="21457"/>
                  </a:cubicBezTo>
                  <a:cubicBezTo>
                    <a:pt x="28605" y="21468"/>
                    <a:pt x="28609" y="21481"/>
                    <a:pt x="28618" y="21486"/>
                  </a:cubicBezTo>
                  <a:cubicBezTo>
                    <a:pt x="28622" y="21486"/>
                    <a:pt x="28625" y="21488"/>
                    <a:pt x="28627" y="21488"/>
                  </a:cubicBezTo>
                  <a:cubicBezTo>
                    <a:pt x="28636" y="21488"/>
                    <a:pt x="28642" y="21483"/>
                    <a:pt x="28647" y="21475"/>
                  </a:cubicBezTo>
                  <a:cubicBezTo>
                    <a:pt x="28658" y="21451"/>
                    <a:pt x="28669" y="21426"/>
                    <a:pt x="28682" y="21402"/>
                  </a:cubicBezTo>
                  <a:cubicBezTo>
                    <a:pt x="28686" y="21391"/>
                    <a:pt x="28682" y="21378"/>
                    <a:pt x="28671" y="21374"/>
                  </a:cubicBezTo>
                  <a:cubicBezTo>
                    <a:pt x="28668" y="21372"/>
                    <a:pt x="28666" y="21372"/>
                    <a:pt x="28663" y="21372"/>
                  </a:cubicBezTo>
                  <a:close/>
                  <a:moveTo>
                    <a:pt x="1473" y="21468"/>
                  </a:moveTo>
                  <a:cubicBezTo>
                    <a:pt x="1470" y="21468"/>
                    <a:pt x="1466" y="21469"/>
                    <a:pt x="1462" y="21470"/>
                  </a:cubicBezTo>
                  <a:cubicBezTo>
                    <a:pt x="1454" y="21475"/>
                    <a:pt x="1449" y="21488"/>
                    <a:pt x="1454" y="21497"/>
                  </a:cubicBezTo>
                  <a:lnTo>
                    <a:pt x="1491" y="21571"/>
                  </a:lnTo>
                  <a:cubicBezTo>
                    <a:pt x="1493" y="21578"/>
                    <a:pt x="1500" y="21582"/>
                    <a:pt x="1508" y="21582"/>
                  </a:cubicBezTo>
                  <a:cubicBezTo>
                    <a:pt x="1511" y="21582"/>
                    <a:pt x="1513" y="21582"/>
                    <a:pt x="1517" y="21580"/>
                  </a:cubicBezTo>
                  <a:cubicBezTo>
                    <a:pt x="1526" y="21576"/>
                    <a:pt x="1530" y="21563"/>
                    <a:pt x="1526" y="21554"/>
                  </a:cubicBezTo>
                  <a:cubicBezTo>
                    <a:pt x="1515" y="21527"/>
                    <a:pt x="1502" y="21503"/>
                    <a:pt x="1491" y="21479"/>
                  </a:cubicBezTo>
                  <a:cubicBezTo>
                    <a:pt x="1488" y="21472"/>
                    <a:pt x="1481" y="21468"/>
                    <a:pt x="1473" y="21468"/>
                  </a:cubicBezTo>
                  <a:close/>
                  <a:moveTo>
                    <a:pt x="28592" y="21523"/>
                  </a:moveTo>
                  <a:cubicBezTo>
                    <a:pt x="28585" y="21523"/>
                    <a:pt x="28579" y="21527"/>
                    <a:pt x="28574" y="21534"/>
                  </a:cubicBezTo>
                  <a:cubicBezTo>
                    <a:pt x="28563" y="21558"/>
                    <a:pt x="28550" y="21582"/>
                    <a:pt x="28539" y="21607"/>
                  </a:cubicBezTo>
                  <a:cubicBezTo>
                    <a:pt x="28534" y="21618"/>
                    <a:pt x="28539" y="21631"/>
                    <a:pt x="28548" y="21635"/>
                  </a:cubicBezTo>
                  <a:cubicBezTo>
                    <a:pt x="28550" y="21635"/>
                    <a:pt x="28554" y="21637"/>
                    <a:pt x="28556" y="21637"/>
                  </a:cubicBezTo>
                  <a:lnTo>
                    <a:pt x="28554" y="21635"/>
                  </a:lnTo>
                  <a:lnTo>
                    <a:pt x="28554" y="21635"/>
                  </a:lnTo>
                  <a:cubicBezTo>
                    <a:pt x="28556" y="21635"/>
                    <a:pt x="28557" y="21636"/>
                    <a:pt x="28559" y="21636"/>
                  </a:cubicBezTo>
                  <a:cubicBezTo>
                    <a:pt x="28566" y="21636"/>
                    <a:pt x="28573" y="21631"/>
                    <a:pt x="28576" y="21624"/>
                  </a:cubicBezTo>
                  <a:lnTo>
                    <a:pt x="28611" y="21552"/>
                  </a:lnTo>
                  <a:cubicBezTo>
                    <a:pt x="28617" y="21536"/>
                    <a:pt x="28605" y="21523"/>
                    <a:pt x="28592" y="21523"/>
                  </a:cubicBezTo>
                  <a:close/>
                  <a:moveTo>
                    <a:pt x="1545" y="21616"/>
                  </a:moveTo>
                  <a:cubicBezTo>
                    <a:pt x="1532" y="21616"/>
                    <a:pt x="1519" y="21630"/>
                    <a:pt x="1526" y="21646"/>
                  </a:cubicBezTo>
                  <a:lnTo>
                    <a:pt x="1563" y="21719"/>
                  </a:lnTo>
                  <a:cubicBezTo>
                    <a:pt x="1566" y="21725"/>
                    <a:pt x="1572" y="21729"/>
                    <a:pt x="1581" y="21730"/>
                  </a:cubicBezTo>
                  <a:lnTo>
                    <a:pt x="1581" y="21730"/>
                  </a:lnTo>
                  <a:cubicBezTo>
                    <a:pt x="1584" y="21730"/>
                    <a:pt x="1588" y="21729"/>
                    <a:pt x="1590" y="21727"/>
                  </a:cubicBezTo>
                  <a:cubicBezTo>
                    <a:pt x="1601" y="21723"/>
                    <a:pt x="1605" y="21712"/>
                    <a:pt x="1599" y="21701"/>
                  </a:cubicBezTo>
                  <a:lnTo>
                    <a:pt x="1563" y="21629"/>
                  </a:lnTo>
                  <a:cubicBezTo>
                    <a:pt x="1559" y="21620"/>
                    <a:pt x="1552" y="21616"/>
                    <a:pt x="1545" y="21616"/>
                  </a:cubicBezTo>
                  <a:close/>
                  <a:moveTo>
                    <a:pt x="1581" y="21730"/>
                  </a:moveTo>
                  <a:lnTo>
                    <a:pt x="1581" y="21730"/>
                  </a:lnTo>
                  <a:cubicBezTo>
                    <a:pt x="1580" y="21730"/>
                    <a:pt x="1579" y="21730"/>
                    <a:pt x="1579" y="21730"/>
                  </a:cubicBezTo>
                  <a:lnTo>
                    <a:pt x="1581" y="21730"/>
                  </a:lnTo>
                  <a:cubicBezTo>
                    <a:pt x="1581" y="21730"/>
                    <a:pt x="1581" y="21730"/>
                    <a:pt x="1581" y="21730"/>
                  </a:cubicBezTo>
                  <a:close/>
                  <a:moveTo>
                    <a:pt x="28521" y="21670"/>
                  </a:moveTo>
                  <a:cubicBezTo>
                    <a:pt x="28514" y="21670"/>
                    <a:pt x="28507" y="21673"/>
                    <a:pt x="28504" y="21681"/>
                  </a:cubicBezTo>
                  <a:cubicBezTo>
                    <a:pt x="28491" y="21705"/>
                    <a:pt x="28477" y="21730"/>
                    <a:pt x="28466" y="21754"/>
                  </a:cubicBezTo>
                  <a:cubicBezTo>
                    <a:pt x="28462" y="21765"/>
                    <a:pt x="28464" y="21776"/>
                    <a:pt x="28475" y="21782"/>
                  </a:cubicBezTo>
                  <a:cubicBezTo>
                    <a:pt x="28477" y="21782"/>
                    <a:pt x="28482" y="21785"/>
                    <a:pt x="28484" y="21785"/>
                  </a:cubicBezTo>
                  <a:lnTo>
                    <a:pt x="28482" y="21782"/>
                  </a:lnTo>
                  <a:lnTo>
                    <a:pt x="28482" y="21782"/>
                  </a:lnTo>
                  <a:cubicBezTo>
                    <a:pt x="28483" y="21783"/>
                    <a:pt x="28485" y="21783"/>
                    <a:pt x="28486" y="21783"/>
                  </a:cubicBezTo>
                  <a:cubicBezTo>
                    <a:pt x="28493" y="21783"/>
                    <a:pt x="28500" y="21779"/>
                    <a:pt x="28504" y="21771"/>
                  </a:cubicBezTo>
                  <a:cubicBezTo>
                    <a:pt x="28515" y="21747"/>
                    <a:pt x="28528" y="21723"/>
                    <a:pt x="28539" y="21699"/>
                  </a:cubicBezTo>
                  <a:cubicBezTo>
                    <a:pt x="28548" y="21683"/>
                    <a:pt x="28534" y="21670"/>
                    <a:pt x="28521" y="21670"/>
                  </a:cubicBezTo>
                  <a:close/>
                  <a:moveTo>
                    <a:pt x="1618" y="21762"/>
                  </a:moveTo>
                  <a:cubicBezTo>
                    <a:pt x="1604" y="21762"/>
                    <a:pt x="1591" y="21775"/>
                    <a:pt x="1599" y="21791"/>
                  </a:cubicBezTo>
                  <a:lnTo>
                    <a:pt x="1636" y="21864"/>
                  </a:lnTo>
                  <a:cubicBezTo>
                    <a:pt x="1640" y="21872"/>
                    <a:pt x="1647" y="21877"/>
                    <a:pt x="1654" y="21877"/>
                  </a:cubicBezTo>
                  <a:lnTo>
                    <a:pt x="1654" y="21875"/>
                  </a:lnTo>
                  <a:lnTo>
                    <a:pt x="1665" y="21875"/>
                  </a:lnTo>
                  <a:cubicBezTo>
                    <a:pt x="1673" y="21868"/>
                    <a:pt x="1678" y="21857"/>
                    <a:pt x="1673" y="21846"/>
                  </a:cubicBezTo>
                  <a:lnTo>
                    <a:pt x="1636" y="21774"/>
                  </a:lnTo>
                  <a:cubicBezTo>
                    <a:pt x="1632" y="21765"/>
                    <a:pt x="1625" y="21762"/>
                    <a:pt x="1618" y="21762"/>
                  </a:cubicBezTo>
                  <a:close/>
                  <a:moveTo>
                    <a:pt x="28447" y="21817"/>
                  </a:moveTo>
                  <a:cubicBezTo>
                    <a:pt x="28440" y="21817"/>
                    <a:pt x="28433" y="21820"/>
                    <a:pt x="28429" y="21829"/>
                  </a:cubicBezTo>
                  <a:lnTo>
                    <a:pt x="28392" y="21901"/>
                  </a:lnTo>
                  <a:cubicBezTo>
                    <a:pt x="28387" y="21912"/>
                    <a:pt x="28392" y="21923"/>
                    <a:pt x="28400" y="21930"/>
                  </a:cubicBezTo>
                  <a:cubicBezTo>
                    <a:pt x="28403" y="21930"/>
                    <a:pt x="28407" y="21932"/>
                    <a:pt x="28409" y="21932"/>
                  </a:cubicBezTo>
                  <a:lnTo>
                    <a:pt x="28409" y="21930"/>
                  </a:lnTo>
                  <a:cubicBezTo>
                    <a:pt x="28416" y="21930"/>
                    <a:pt x="28425" y="21927"/>
                    <a:pt x="28429" y="21921"/>
                  </a:cubicBezTo>
                  <a:lnTo>
                    <a:pt x="28466" y="21846"/>
                  </a:lnTo>
                  <a:cubicBezTo>
                    <a:pt x="28474" y="21830"/>
                    <a:pt x="28461" y="21817"/>
                    <a:pt x="28447" y="21817"/>
                  </a:cubicBezTo>
                  <a:close/>
                  <a:moveTo>
                    <a:pt x="1694" y="21910"/>
                  </a:moveTo>
                  <a:cubicBezTo>
                    <a:pt x="1681" y="21910"/>
                    <a:pt x="1667" y="21922"/>
                    <a:pt x="1673" y="21938"/>
                  </a:cubicBezTo>
                  <a:lnTo>
                    <a:pt x="1711" y="22011"/>
                  </a:lnTo>
                  <a:cubicBezTo>
                    <a:pt x="1715" y="22018"/>
                    <a:pt x="1722" y="22022"/>
                    <a:pt x="1728" y="22022"/>
                  </a:cubicBezTo>
                  <a:lnTo>
                    <a:pt x="1728" y="22020"/>
                  </a:lnTo>
                  <a:lnTo>
                    <a:pt x="1739" y="22020"/>
                  </a:lnTo>
                  <a:cubicBezTo>
                    <a:pt x="1748" y="22015"/>
                    <a:pt x="1752" y="22002"/>
                    <a:pt x="1748" y="21991"/>
                  </a:cubicBezTo>
                  <a:lnTo>
                    <a:pt x="1711" y="21919"/>
                  </a:lnTo>
                  <a:cubicBezTo>
                    <a:pt x="1706" y="21912"/>
                    <a:pt x="1700" y="21910"/>
                    <a:pt x="1694" y="21910"/>
                  </a:cubicBezTo>
                  <a:close/>
                  <a:moveTo>
                    <a:pt x="28373" y="21963"/>
                  </a:moveTo>
                  <a:cubicBezTo>
                    <a:pt x="28365" y="21963"/>
                    <a:pt x="28357" y="21967"/>
                    <a:pt x="28354" y="21974"/>
                  </a:cubicBezTo>
                  <a:lnTo>
                    <a:pt x="28317" y="22046"/>
                  </a:lnTo>
                  <a:cubicBezTo>
                    <a:pt x="28310" y="22057"/>
                    <a:pt x="28315" y="22068"/>
                    <a:pt x="28324" y="22075"/>
                  </a:cubicBezTo>
                  <a:cubicBezTo>
                    <a:pt x="28328" y="22077"/>
                    <a:pt x="28330" y="22077"/>
                    <a:pt x="28334" y="22077"/>
                  </a:cubicBezTo>
                  <a:lnTo>
                    <a:pt x="28332" y="22075"/>
                  </a:lnTo>
                  <a:cubicBezTo>
                    <a:pt x="28339" y="22075"/>
                    <a:pt x="28348" y="22072"/>
                    <a:pt x="28352" y="22066"/>
                  </a:cubicBezTo>
                  <a:lnTo>
                    <a:pt x="28389" y="21993"/>
                  </a:lnTo>
                  <a:cubicBezTo>
                    <a:pt x="28396" y="21982"/>
                    <a:pt x="28392" y="21971"/>
                    <a:pt x="28381" y="21965"/>
                  </a:cubicBezTo>
                  <a:cubicBezTo>
                    <a:pt x="28378" y="21964"/>
                    <a:pt x="28376" y="21963"/>
                    <a:pt x="28373" y="21963"/>
                  </a:cubicBezTo>
                  <a:close/>
                  <a:moveTo>
                    <a:pt x="1768" y="22052"/>
                  </a:moveTo>
                  <a:cubicBezTo>
                    <a:pt x="1753" y="22052"/>
                    <a:pt x="1738" y="22067"/>
                    <a:pt x="1748" y="22083"/>
                  </a:cubicBezTo>
                  <a:lnTo>
                    <a:pt x="1788" y="22156"/>
                  </a:lnTo>
                  <a:cubicBezTo>
                    <a:pt x="1792" y="22163"/>
                    <a:pt x="1799" y="22167"/>
                    <a:pt x="1805" y="22167"/>
                  </a:cubicBezTo>
                  <a:lnTo>
                    <a:pt x="1803" y="22165"/>
                  </a:lnTo>
                  <a:cubicBezTo>
                    <a:pt x="1807" y="22165"/>
                    <a:pt x="1812" y="22165"/>
                    <a:pt x="1816" y="22163"/>
                  </a:cubicBezTo>
                  <a:cubicBezTo>
                    <a:pt x="1825" y="22158"/>
                    <a:pt x="1829" y="22147"/>
                    <a:pt x="1823" y="22136"/>
                  </a:cubicBezTo>
                  <a:cubicBezTo>
                    <a:pt x="1812" y="22112"/>
                    <a:pt x="1799" y="22088"/>
                    <a:pt x="1785" y="22064"/>
                  </a:cubicBezTo>
                  <a:cubicBezTo>
                    <a:pt x="1782" y="22055"/>
                    <a:pt x="1775" y="22052"/>
                    <a:pt x="1768" y="22052"/>
                  </a:cubicBezTo>
                  <a:close/>
                  <a:moveTo>
                    <a:pt x="28297" y="22108"/>
                  </a:moveTo>
                  <a:cubicBezTo>
                    <a:pt x="28289" y="22108"/>
                    <a:pt x="28281" y="22112"/>
                    <a:pt x="28277" y="22119"/>
                  </a:cubicBezTo>
                  <a:cubicBezTo>
                    <a:pt x="28264" y="22143"/>
                    <a:pt x="28251" y="22167"/>
                    <a:pt x="28238" y="22191"/>
                  </a:cubicBezTo>
                  <a:cubicBezTo>
                    <a:pt x="28233" y="22202"/>
                    <a:pt x="28238" y="22213"/>
                    <a:pt x="28247" y="22220"/>
                  </a:cubicBezTo>
                  <a:cubicBezTo>
                    <a:pt x="28249" y="22220"/>
                    <a:pt x="28253" y="22222"/>
                    <a:pt x="28255" y="22222"/>
                  </a:cubicBezTo>
                  <a:lnTo>
                    <a:pt x="28255" y="22220"/>
                  </a:lnTo>
                  <a:cubicBezTo>
                    <a:pt x="28262" y="22220"/>
                    <a:pt x="28269" y="22218"/>
                    <a:pt x="28275" y="22211"/>
                  </a:cubicBezTo>
                  <a:cubicBezTo>
                    <a:pt x="28288" y="22187"/>
                    <a:pt x="28299" y="22163"/>
                    <a:pt x="28313" y="22138"/>
                  </a:cubicBezTo>
                  <a:cubicBezTo>
                    <a:pt x="28319" y="22130"/>
                    <a:pt x="28315" y="22116"/>
                    <a:pt x="28306" y="22110"/>
                  </a:cubicBezTo>
                  <a:cubicBezTo>
                    <a:pt x="28303" y="22109"/>
                    <a:pt x="28300" y="22108"/>
                    <a:pt x="28297" y="22108"/>
                  </a:cubicBezTo>
                  <a:close/>
                  <a:moveTo>
                    <a:pt x="1845" y="22194"/>
                  </a:moveTo>
                  <a:cubicBezTo>
                    <a:pt x="1829" y="22194"/>
                    <a:pt x="1813" y="22210"/>
                    <a:pt x="1825" y="22226"/>
                  </a:cubicBezTo>
                  <a:cubicBezTo>
                    <a:pt x="1838" y="22250"/>
                    <a:pt x="1851" y="22275"/>
                    <a:pt x="1865" y="22299"/>
                  </a:cubicBezTo>
                  <a:cubicBezTo>
                    <a:pt x="1869" y="22305"/>
                    <a:pt x="1876" y="22310"/>
                    <a:pt x="1884" y="22310"/>
                  </a:cubicBezTo>
                  <a:lnTo>
                    <a:pt x="1882" y="22308"/>
                  </a:lnTo>
                  <a:cubicBezTo>
                    <a:pt x="1887" y="22308"/>
                    <a:pt x="1889" y="22308"/>
                    <a:pt x="1893" y="22305"/>
                  </a:cubicBezTo>
                  <a:cubicBezTo>
                    <a:pt x="1902" y="22301"/>
                    <a:pt x="1906" y="22288"/>
                    <a:pt x="1902" y="22279"/>
                  </a:cubicBezTo>
                  <a:lnTo>
                    <a:pt x="1862" y="22207"/>
                  </a:lnTo>
                  <a:cubicBezTo>
                    <a:pt x="1859" y="22197"/>
                    <a:pt x="1852" y="22194"/>
                    <a:pt x="1845" y="22194"/>
                  </a:cubicBezTo>
                  <a:close/>
                  <a:moveTo>
                    <a:pt x="28217" y="22253"/>
                  </a:moveTo>
                  <a:cubicBezTo>
                    <a:pt x="28209" y="22253"/>
                    <a:pt x="28203" y="22256"/>
                    <a:pt x="28198" y="22264"/>
                  </a:cubicBezTo>
                  <a:lnTo>
                    <a:pt x="28159" y="22334"/>
                  </a:lnTo>
                  <a:cubicBezTo>
                    <a:pt x="28154" y="22345"/>
                    <a:pt x="28156" y="22356"/>
                    <a:pt x="28167" y="22363"/>
                  </a:cubicBezTo>
                  <a:cubicBezTo>
                    <a:pt x="28170" y="22363"/>
                    <a:pt x="28174" y="22365"/>
                    <a:pt x="28176" y="22365"/>
                  </a:cubicBezTo>
                  <a:lnTo>
                    <a:pt x="28176" y="22363"/>
                  </a:lnTo>
                  <a:cubicBezTo>
                    <a:pt x="28183" y="22363"/>
                    <a:pt x="28189" y="22360"/>
                    <a:pt x="28194" y="22354"/>
                  </a:cubicBezTo>
                  <a:cubicBezTo>
                    <a:pt x="28207" y="22330"/>
                    <a:pt x="28220" y="22305"/>
                    <a:pt x="28233" y="22281"/>
                  </a:cubicBezTo>
                  <a:cubicBezTo>
                    <a:pt x="28240" y="22272"/>
                    <a:pt x="28236" y="22259"/>
                    <a:pt x="28227" y="22255"/>
                  </a:cubicBezTo>
                  <a:cubicBezTo>
                    <a:pt x="28223" y="22253"/>
                    <a:pt x="28220" y="22253"/>
                    <a:pt x="28217" y="22253"/>
                  </a:cubicBezTo>
                  <a:close/>
                  <a:moveTo>
                    <a:pt x="1923" y="22340"/>
                  </a:moveTo>
                  <a:cubicBezTo>
                    <a:pt x="1919" y="22340"/>
                    <a:pt x="1916" y="22341"/>
                    <a:pt x="1913" y="22343"/>
                  </a:cubicBezTo>
                  <a:cubicBezTo>
                    <a:pt x="1904" y="22347"/>
                    <a:pt x="1900" y="22360"/>
                    <a:pt x="1904" y="22369"/>
                  </a:cubicBezTo>
                  <a:lnTo>
                    <a:pt x="1946" y="22442"/>
                  </a:lnTo>
                  <a:cubicBezTo>
                    <a:pt x="1948" y="22448"/>
                    <a:pt x="1954" y="22450"/>
                    <a:pt x="1963" y="22450"/>
                  </a:cubicBezTo>
                  <a:lnTo>
                    <a:pt x="1963" y="22450"/>
                  </a:lnTo>
                  <a:cubicBezTo>
                    <a:pt x="1967" y="22450"/>
                    <a:pt x="1970" y="22450"/>
                    <a:pt x="1972" y="22448"/>
                  </a:cubicBezTo>
                  <a:cubicBezTo>
                    <a:pt x="1981" y="22444"/>
                    <a:pt x="1985" y="22431"/>
                    <a:pt x="1981" y="22422"/>
                  </a:cubicBezTo>
                  <a:cubicBezTo>
                    <a:pt x="1968" y="22398"/>
                    <a:pt x="1952" y="22374"/>
                    <a:pt x="1939" y="22349"/>
                  </a:cubicBezTo>
                  <a:cubicBezTo>
                    <a:pt x="1936" y="22344"/>
                    <a:pt x="1929" y="22340"/>
                    <a:pt x="1923" y="22340"/>
                  </a:cubicBezTo>
                  <a:close/>
                  <a:moveTo>
                    <a:pt x="1963" y="22450"/>
                  </a:moveTo>
                  <a:lnTo>
                    <a:pt x="1963" y="22450"/>
                  </a:lnTo>
                  <a:cubicBezTo>
                    <a:pt x="1962" y="22450"/>
                    <a:pt x="1962" y="22450"/>
                    <a:pt x="1961" y="22450"/>
                  </a:cubicBezTo>
                  <a:lnTo>
                    <a:pt x="1963" y="22450"/>
                  </a:lnTo>
                  <a:cubicBezTo>
                    <a:pt x="1963" y="22450"/>
                    <a:pt x="1963" y="22450"/>
                    <a:pt x="1963" y="22450"/>
                  </a:cubicBezTo>
                  <a:close/>
                  <a:moveTo>
                    <a:pt x="28136" y="22395"/>
                  </a:moveTo>
                  <a:cubicBezTo>
                    <a:pt x="28129" y="22395"/>
                    <a:pt x="28122" y="22398"/>
                    <a:pt x="28119" y="22404"/>
                  </a:cubicBezTo>
                  <a:lnTo>
                    <a:pt x="28080" y="22477"/>
                  </a:lnTo>
                  <a:cubicBezTo>
                    <a:pt x="28073" y="22486"/>
                    <a:pt x="28075" y="22499"/>
                    <a:pt x="28086" y="22503"/>
                  </a:cubicBezTo>
                  <a:cubicBezTo>
                    <a:pt x="28088" y="22505"/>
                    <a:pt x="28092" y="22505"/>
                    <a:pt x="28095" y="22505"/>
                  </a:cubicBezTo>
                  <a:lnTo>
                    <a:pt x="28095" y="22505"/>
                  </a:lnTo>
                  <a:cubicBezTo>
                    <a:pt x="28102" y="22505"/>
                    <a:pt x="28110" y="22503"/>
                    <a:pt x="28113" y="22497"/>
                  </a:cubicBezTo>
                  <a:lnTo>
                    <a:pt x="28154" y="22424"/>
                  </a:lnTo>
                  <a:cubicBezTo>
                    <a:pt x="28159" y="22415"/>
                    <a:pt x="28156" y="22402"/>
                    <a:pt x="28145" y="22398"/>
                  </a:cubicBezTo>
                  <a:cubicBezTo>
                    <a:pt x="28143" y="22396"/>
                    <a:pt x="28139" y="22395"/>
                    <a:pt x="28136" y="22395"/>
                  </a:cubicBezTo>
                  <a:close/>
                  <a:moveTo>
                    <a:pt x="28095" y="22505"/>
                  </a:moveTo>
                  <a:lnTo>
                    <a:pt x="28095" y="22505"/>
                  </a:lnTo>
                  <a:cubicBezTo>
                    <a:pt x="28095" y="22505"/>
                    <a:pt x="28095" y="22505"/>
                    <a:pt x="28095" y="22505"/>
                  </a:cubicBezTo>
                  <a:lnTo>
                    <a:pt x="28097" y="22505"/>
                  </a:lnTo>
                  <a:cubicBezTo>
                    <a:pt x="28097" y="22505"/>
                    <a:pt x="28096" y="22505"/>
                    <a:pt x="28095" y="22505"/>
                  </a:cubicBezTo>
                  <a:close/>
                  <a:moveTo>
                    <a:pt x="2004" y="22480"/>
                  </a:moveTo>
                  <a:cubicBezTo>
                    <a:pt x="1990" y="22480"/>
                    <a:pt x="1976" y="22495"/>
                    <a:pt x="1985" y="22510"/>
                  </a:cubicBezTo>
                  <a:lnTo>
                    <a:pt x="2027" y="22582"/>
                  </a:lnTo>
                  <a:cubicBezTo>
                    <a:pt x="2029" y="22589"/>
                    <a:pt x="2036" y="22591"/>
                    <a:pt x="2044" y="22591"/>
                  </a:cubicBezTo>
                  <a:lnTo>
                    <a:pt x="2044" y="22591"/>
                  </a:lnTo>
                  <a:cubicBezTo>
                    <a:pt x="2048" y="22591"/>
                    <a:pt x="2052" y="22591"/>
                    <a:pt x="2054" y="22589"/>
                  </a:cubicBezTo>
                  <a:cubicBezTo>
                    <a:pt x="2065" y="22582"/>
                    <a:pt x="2067" y="22571"/>
                    <a:pt x="2062" y="22560"/>
                  </a:cubicBezTo>
                  <a:lnTo>
                    <a:pt x="2021" y="22490"/>
                  </a:lnTo>
                  <a:cubicBezTo>
                    <a:pt x="2017" y="22483"/>
                    <a:pt x="2010" y="22480"/>
                    <a:pt x="2004" y="22480"/>
                  </a:cubicBezTo>
                  <a:close/>
                  <a:moveTo>
                    <a:pt x="2044" y="22591"/>
                  </a:moveTo>
                  <a:lnTo>
                    <a:pt x="2044" y="22591"/>
                  </a:lnTo>
                  <a:cubicBezTo>
                    <a:pt x="2044" y="22591"/>
                    <a:pt x="2043" y="22591"/>
                    <a:pt x="2043" y="22591"/>
                  </a:cubicBezTo>
                  <a:lnTo>
                    <a:pt x="2045" y="22591"/>
                  </a:lnTo>
                  <a:cubicBezTo>
                    <a:pt x="2045" y="22591"/>
                    <a:pt x="2044" y="22591"/>
                    <a:pt x="2044" y="22591"/>
                  </a:cubicBezTo>
                  <a:close/>
                  <a:moveTo>
                    <a:pt x="28055" y="22536"/>
                  </a:moveTo>
                  <a:cubicBezTo>
                    <a:pt x="28048" y="22536"/>
                    <a:pt x="28041" y="22540"/>
                    <a:pt x="28038" y="22547"/>
                  </a:cubicBezTo>
                  <a:lnTo>
                    <a:pt x="27996" y="22618"/>
                  </a:lnTo>
                  <a:cubicBezTo>
                    <a:pt x="27987" y="22631"/>
                    <a:pt x="27998" y="22648"/>
                    <a:pt x="28014" y="22648"/>
                  </a:cubicBezTo>
                  <a:cubicBezTo>
                    <a:pt x="28020" y="22648"/>
                    <a:pt x="28027" y="22644"/>
                    <a:pt x="28031" y="22637"/>
                  </a:cubicBezTo>
                  <a:cubicBezTo>
                    <a:pt x="28044" y="22613"/>
                    <a:pt x="28058" y="22591"/>
                    <a:pt x="28073" y="22567"/>
                  </a:cubicBezTo>
                  <a:cubicBezTo>
                    <a:pt x="28077" y="22556"/>
                    <a:pt x="28075" y="22545"/>
                    <a:pt x="28064" y="22538"/>
                  </a:cubicBezTo>
                  <a:cubicBezTo>
                    <a:pt x="28061" y="22537"/>
                    <a:pt x="28058" y="22536"/>
                    <a:pt x="28055" y="22536"/>
                  </a:cubicBezTo>
                  <a:close/>
                  <a:moveTo>
                    <a:pt x="2087" y="22621"/>
                  </a:moveTo>
                  <a:cubicBezTo>
                    <a:pt x="2072" y="22621"/>
                    <a:pt x="2058" y="22636"/>
                    <a:pt x="2069" y="22653"/>
                  </a:cubicBezTo>
                  <a:cubicBezTo>
                    <a:pt x="2082" y="22675"/>
                    <a:pt x="2095" y="22699"/>
                    <a:pt x="2108" y="22723"/>
                  </a:cubicBezTo>
                  <a:cubicBezTo>
                    <a:pt x="2113" y="22730"/>
                    <a:pt x="2119" y="22732"/>
                    <a:pt x="2126" y="22732"/>
                  </a:cubicBezTo>
                  <a:cubicBezTo>
                    <a:pt x="2144" y="22732"/>
                    <a:pt x="2152" y="22716"/>
                    <a:pt x="2144" y="22701"/>
                  </a:cubicBezTo>
                  <a:cubicBezTo>
                    <a:pt x="2130" y="22679"/>
                    <a:pt x="2117" y="22655"/>
                    <a:pt x="2104" y="22631"/>
                  </a:cubicBezTo>
                  <a:cubicBezTo>
                    <a:pt x="2099" y="22624"/>
                    <a:pt x="2093" y="22621"/>
                    <a:pt x="2087" y="22621"/>
                  </a:cubicBezTo>
                  <a:close/>
                  <a:moveTo>
                    <a:pt x="27970" y="22678"/>
                  </a:moveTo>
                  <a:cubicBezTo>
                    <a:pt x="27964" y="22678"/>
                    <a:pt x="27958" y="22681"/>
                    <a:pt x="27954" y="22688"/>
                  </a:cubicBezTo>
                  <a:cubicBezTo>
                    <a:pt x="27939" y="22712"/>
                    <a:pt x="27926" y="22736"/>
                    <a:pt x="27913" y="22758"/>
                  </a:cubicBezTo>
                  <a:cubicBezTo>
                    <a:pt x="27908" y="22769"/>
                    <a:pt x="27910" y="22780"/>
                    <a:pt x="27919" y="22787"/>
                  </a:cubicBezTo>
                  <a:cubicBezTo>
                    <a:pt x="27923" y="22789"/>
                    <a:pt x="27925" y="22789"/>
                    <a:pt x="27929" y="22789"/>
                  </a:cubicBezTo>
                  <a:lnTo>
                    <a:pt x="27929" y="22789"/>
                  </a:lnTo>
                  <a:cubicBezTo>
                    <a:pt x="27937" y="22789"/>
                    <a:pt x="27943" y="22787"/>
                    <a:pt x="27948" y="22780"/>
                  </a:cubicBezTo>
                  <a:cubicBezTo>
                    <a:pt x="27963" y="22756"/>
                    <a:pt x="27976" y="22732"/>
                    <a:pt x="27989" y="22710"/>
                  </a:cubicBezTo>
                  <a:cubicBezTo>
                    <a:pt x="27999" y="22693"/>
                    <a:pt x="27984" y="22678"/>
                    <a:pt x="27970" y="22678"/>
                  </a:cubicBezTo>
                  <a:close/>
                  <a:moveTo>
                    <a:pt x="27929" y="22789"/>
                  </a:moveTo>
                  <a:cubicBezTo>
                    <a:pt x="27928" y="22789"/>
                    <a:pt x="27928" y="22789"/>
                    <a:pt x="27928" y="22789"/>
                  </a:cubicBezTo>
                  <a:lnTo>
                    <a:pt x="27930" y="22789"/>
                  </a:lnTo>
                  <a:cubicBezTo>
                    <a:pt x="27930" y="22789"/>
                    <a:pt x="27929" y="22789"/>
                    <a:pt x="27929" y="22789"/>
                  </a:cubicBezTo>
                  <a:close/>
                  <a:moveTo>
                    <a:pt x="2171" y="22763"/>
                  </a:moveTo>
                  <a:cubicBezTo>
                    <a:pt x="2157" y="22763"/>
                    <a:pt x="2145" y="22776"/>
                    <a:pt x="2152" y="22791"/>
                  </a:cubicBezTo>
                  <a:lnTo>
                    <a:pt x="2194" y="22861"/>
                  </a:lnTo>
                  <a:cubicBezTo>
                    <a:pt x="2196" y="22868"/>
                    <a:pt x="2202" y="22872"/>
                    <a:pt x="2210" y="22872"/>
                  </a:cubicBezTo>
                  <a:lnTo>
                    <a:pt x="2210" y="22872"/>
                  </a:lnTo>
                  <a:cubicBezTo>
                    <a:pt x="2215" y="22872"/>
                    <a:pt x="2219" y="22870"/>
                    <a:pt x="2223" y="22868"/>
                  </a:cubicBezTo>
                  <a:cubicBezTo>
                    <a:pt x="2232" y="22861"/>
                    <a:pt x="2234" y="22850"/>
                    <a:pt x="2229" y="22839"/>
                  </a:cubicBezTo>
                  <a:cubicBezTo>
                    <a:pt x="2214" y="22818"/>
                    <a:pt x="2201" y="22793"/>
                    <a:pt x="2188" y="22771"/>
                  </a:cubicBezTo>
                  <a:cubicBezTo>
                    <a:pt x="2183" y="22765"/>
                    <a:pt x="2177" y="22763"/>
                    <a:pt x="2171" y="22763"/>
                  </a:cubicBezTo>
                  <a:close/>
                  <a:moveTo>
                    <a:pt x="2210" y="22872"/>
                  </a:moveTo>
                  <a:lnTo>
                    <a:pt x="2210" y="22872"/>
                  </a:lnTo>
                  <a:cubicBezTo>
                    <a:pt x="2210" y="22872"/>
                    <a:pt x="2210" y="22872"/>
                    <a:pt x="2210" y="22872"/>
                  </a:cubicBezTo>
                  <a:lnTo>
                    <a:pt x="2212" y="22872"/>
                  </a:lnTo>
                  <a:cubicBezTo>
                    <a:pt x="2211" y="22872"/>
                    <a:pt x="2211" y="22872"/>
                    <a:pt x="2210" y="22872"/>
                  </a:cubicBezTo>
                  <a:close/>
                  <a:moveTo>
                    <a:pt x="27887" y="22819"/>
                  </a:moveTo>
                  <a:cubicBezTo>
                    <a:pt x="27881" y="22819"/>
                    <a:pt x="27874" y="22823"/>
                    <a:pt x="27871" y="22829"/>
                  </a:cubicBezTo>
                  <a:lnTo>
                    <a:pt x="27827" y="22899"/>
                  </a:lnTo>
                  <a:cubicBezTo>
                    <a:pt x="27822" y="22908"/>
                    <a:pt x="27825" y="22921"/>
                    <a:pt x="27833" y="22925"/>
                  </a:cubicBezTo>
                  <a:cubicBezTo>
                    <a:pt x="27837" y="22927"/>
                    <a:pt x="27840" y="22929"/>
                    <a:pt x="27843" y="22930"/>
                  </a:cubicBezTo>
                  <a:lnTo>
                    <a:pt x="27843" y="22930"/>
                  </a:lnTo>
                  <a:cubicBezTo>
                    <a:pt x="27852" y="22929"/>
                    <a:pt x="27858" y="22925"/>
                    <a:pt x="27862" y="22919"/>
                  </a:cubicBezTo>
                  <a:lnTo>
                    <a:pt x="27904" y="22848"/>
                  </a:lnTo>
                  <a:cubicBezTo>
                    <a:pt x="27910" y="22839"/>
                    <a:pt x="27906" y="22829"/>
                    <a:pt x="27897" y="22822"/>
                  </a:cubicBezTo>
                  <a:cubicBezTo>
                    <a:pt x="27894" y="22820"/>
                    <a:pt x="27891" y="22819"/>
                    <a:pt x="27887" y="22819"/>
                  </a:cubicBezTo>
                  <a:close/>
                  <a:moveTo>
                    <a:pt x="27843" y="22930"/>
                  </a:moveTo>
                  <a:cubicBezTo>
                    <a:pt x="27843" y="22930"/>
                    <a:pt x="27843" y="22930"/>
                    <a:pt x="27842" y="22930"/>
                  </a:cubicBezTo>
                  <a:lnTo>
                    <a:pt x="27844" y="22930"/>
                  </a:lnTo>
                  <a:cubicBezTo>
                    <a:pt x="27844" y="22930"/>
                    <a:pt x="27844" y="22930"/>
                    <a:pt x="27843" y="22930"/>
                  </a:cubicBezTo>
                  <a:close/>
                  <a:moveTo>
                    <a:pt x="2253" y="22898"/>
                  </a:moveTo>
                  <a:cubicBezTo>
                    <a:pt x="2238" y="22898"/>
                    <a:pt x="2224" y="22915"/>
                    <a:pt x="2236" y="22932"/>
                  </a:cubicBezTo>
                  <a:lnTo>
                    <a:pt x="2278" y="23002"/>
                  </a:lnTo>
                  <a:cubicBezTo>
                    <a:pt x="2282" y="23007"/>
                    <a:pt x="2289" y="23011"/>
                    <a:pt x="2295" y="23011"/>
                  </a:cubicBezTo>
                  <a:cubicBezTo>
                    <a:pt x="2300" y="23011"/>
                    <a:pt x="2304" y="23009"/>
                    <a:pt x="2306" y="23007"/>
                  </a:cubicBezTo>
                  <a:cubicBezTo>
                    <a:pt x="2315" y="23002"/>
                    <a:pt x="2319" y="22989"/>
                    <a:pt x="2313" y="22980"/>
                  </a:cubicBezTo>
                  <a:lnTo>
                    <a:pt x="2271" y="22910"/>
                  </a:lnTo>
                  <a:cubicBezTo>
                    <a:pt x="2266" y="22902"/>
                    <a:pt x="2260" y="22898"/>
                    <a:pt x="2253" y="22898"/>
                  </a:cubicBezTo>
                  <a:close/>
                  <a:moveTo>
                    <a:pt x="27800" y="22959"/>
                  </a:moveTo>
                  <a:cubicBezTo>
                    <a:pt x="27794" y="22959"/>
                    <a:pt x="27788" y="22962"/>
                    <a:pt x="27783" y="22969"/>
                  </a:cubicBezTo>
                  <a:cubicBezTo>
                    <a:pt x="27767" y="22991"/>
                    <a:pt x="27754" y="23015"/>
                    <a:pt x="27739" y="23037"/>
                  </a:cubicBezTo>
                  <a:cubicBezTo>
                    <a:pt x="27735" y="23046"/>
                    <a:pt x="27737" y="23059"/>
                    <a:pt x="27745" y="23066"/>
                  </a:cubicBezTo>
                  <a:cubicBezTo>
                    <a:pt x="27750" y="23068"/>
                    <a:pt x="27752" y="23068"/>
                    <a:pt x="27756" y="23068"/>
                  </a:cubicBezTo>
                  <a:cubicBezTo>
                    <a:pt x="27763" y="23068"/>
                    <a:pt x="27770" y="23066"/>
                    <a:pt x="27774" y="23059"/>
                  </a:cubicBezTo>
                  <a:cubicBezTo>
                    <a:pt x="27789" y="23037"/>
                    <a:pt x="27803" y="23013"/>
                    <a:pt x="27818" y="22989"/>
                  </a:cubicBezTo>
                  <a:cubicBezTo>
                    <a:pt x="27827" y="22974"/>
                    <a:pt x="27814" y="22959"/>
                    <a:pt x="27800" y="22959"/>
                  </a:cubicBezTo>
                  <a:close/>
                  <a:moveTo>
                    <a:pt x="2341" y="23040"/>
                  </a:moveTo>
                  <a:cubicBezTo>
                    <a:pt x="2327" y="23040"/>
                    <a:pt x="2314" y="23055"/>
                    <a:pt x="2322" y="23070"/>
                  </a:cubicBezTo>
                  <a:lnTo>
                    <a:pt x="2366" y="23141"/>
                  </a:lnTo>
                  <a:cubicBezTo>
                    <a:pt x="2370" y="23145"/>
                    <a:pt x="2377" y="23149"/>
                    <a:pt x="2383" y="23149"/>
                  </a:cubicBezTo>
                  <a:cubicBezTo>
                    <a:pt x="2388" y="23149"/>
                    <a:pt x="2392" y="23147"/>
                    <a:pt x="2394" y="23145"/>
                  </a:cubicBezTo>
                  <a:cubicBezTo>
                    <a:pt x="2403" y="23138"/>
                    <a:pt x="2405" y="23127"/>
                    <a:pt x="2401" y="23116"/>
                  </a:cubicBezTo>
                  <a:lnTo>
                    <a:pt x="2357" y="23048"/>
                  </a:lnTo>
                  <a:cubicBezTo>
                    <a:pt x="2352" y="23043"/>
                    <a:pt x="2347" y="23040"/>
                    <a:pt x="2341" y="23040"/>
                  </a:cubicBezTo>
                  <a:close/>
                  <a:moveTo>
                    <a:pt x="27713" y="23097"/>
                  </a:moveTo>
                  <a:cubicBezTo>
                    <a:pt x="27706" y="23097"/>
                    <a:pt x="27700" y="23100"/>
                    <a:pt x="27695" y="23108"/>
                  </a:cubicBezTo>
                  <a:lnTo>
                    <a:pt x="27651" y="23176"/>
                  </a:lnTo>
                  <a:cubicBezTo>
                    <a:pt x="27647" y="23185"/>
                    <a:pt x="27649" y="23198"/>
                    <a:pt x="27658" y="23202"/>
                  </a:cubicBezTo>
                  <a:cubicBezTo>
                    <a:pt x="27660" y="23204"/>
                    <a:pt x="27664" y="23207"/>
                    <a:pt x="27669" y="23207"/>
                  </a:cubicBezTo>
                  <a:cubicBezTo>
                    <a:pt x="27675" y="23207"/>
                    <a:pt x="27682" y="23204"/>
                    <a:pt x="27686" y="23198"/>
                  </a:cubicBezTo>
                  <a:lnTo>
                    <a:pt x="27730" y="23130"/>
                  </a:lnTo>
                  <a:cubicBezTo>
                    <a:pt x="27741" y="23113"/>
                    <a:pt x="27727" y="23097"/>
                    <a:pt x="27713" y="23097"/>
                  </a:cubicBezTo>
                  <a:close/>
                  <a:moveTo>
                    <a:pt x="2426" y="23178"/>
                  </a:moveTo>
                  <a:cubicBezTo>
                    <a:pt x="2423" y="23178"/>
                    <a:pt x="2419" y="23179"/>
                    <a:pt x="2416" y="23180"/>
                  </a:cubicBezTo>
                  <a:cubicBezTo>
                    <a:pt x="2407" y="23187"/>
                    <a:pt x="2405" y="23200"/>
                    <a:pt x="2410" y="23209"/>
                  </a:cubicBezTo>
                  <a:lnTo>
                    <a:pt x="2456" y="23277"/>
                  </a:lnTo>
                  <a:cubicBezTo>
                    <a:pt x="2458" y="23283"/>
                    <a:pt x="2465" y="23286"/>
                    <a:pt x="2471" y="23286"/>
                  </a:cubicBezTo>
                  <a:cubicBezTo>
                    <a:pt x="2476" y="23286"/>
                    <a:pt x="2480" y="23286"/>
                    <a:pt x="2482" y="23283"/>
                  </a:cubicBezTo>
                  <a:cubicBezTo>
                    <a:pt x="2491" y="23277"/>
                    <a:pt x="2493" y="23264"/>
                    <a:pt x="2489" y="23255"/>
                  </a:cubicBezTo>
                  <a:lnTo>
                    <a:pt x="2445" y="23187"/>
                  </a:lnTo>
                  <a:cubicBezTo>
                    <a:pt x="2440" y="23181"/>
                    <a:pt x="2433" y="23178"/>
                    <a:pt x="2426" y="23178"/>
                  </a:cubicBezTo>
                  <a:close/>
                  <a:moveTo>
                    <a:pt x="27622" y="23235"/>
                  </a:moveTo>
                  <a:cubicBezTo>
                    <a:pt x="27617" y="23235"/>
                    <a:pt x="27611" y="23238"/>
                    <a:pt x="27607" y="23244"/>
                  </a:cubicBezTo>
                  <a:cubicBezTo>
                    <a:pt x="27592" y="23268"/>
                    <a:pt x="27576" y="23290"/>
                    <a:pt x="27561" y="23312"/>
                  </a:cubicBezTo>
                  <a:cubicBezTo>
                    <a:pt x="27556" y="23323"/>
                    <a:pt x="27559" y="23334"/>
                    <a:pt x="27567" y="23341"/>
                  </a:cubicBezTo>
                  <a:cubicBezTo>
                    <a:pt x="27570" y="23343"/>
                    <a:pt x="27574" y="23343"/>
                    <a:pt x="27578" y="23343"/>
                  </a:cubicBezTo>
                  <a:lnTo>
                    <a:pt x="27581" y="23343"/>
                  </a:lnTo>
                  <a:cubicBezTo>
                    <a:pt x="27585" y="23343"/>
                    <a:pt x="27592" y="23341"/>
                    <a:pt x="27596" y="23336"/>
                  </a:cubicBezTo>
                  <a:lnTo>
                    <a:pt x="27640" y="23268"/>
                  </a:lnTo>
                  <a:cubicBezTo>
                    <a:pt x="27651" y="23251"/>
                    <a:pt x="27636" y="23235"/>
                    <a:pt x="27622" y="23235"/>
                  </a:cubicBezTo>
                  <a:close/>
                  <a:moveTo>
                    <a:pt x="2517" y="23315"/>
                  </a:moveTo>
                  <a:cubicBezTo>
                    <a:pt x="2514" y="23315"/>
                    <a:pt x="2510" y="23316"/>
                    <a:pt x="2506" y="23319"/>
                  </a:cubicBezTo>
                  <a:cubicBezTo>
                    <a:pt x="2497" y="23323"/>
                    <a:pt x="2493" y="23336"/>
                    <a:pt x="2500" y="23345"/>
                  </a:cubicBezTo>
                  <a:cubicBezTo>
                    <a:pt x="2515" y="23367"/>
                    <a:pt x="2530" y="23391"/>
                    <a:pt x="2546" y="23413"/>
                  </a:cubicBezTo>
                  <a:cubicBezTo>
                    <a:pt x="2548" y="23420"/>
                    <a:pt x="2555" y="23422"/>
                    <a:pt x="2563" y="23422"/>
                  </a:cubicBezTo>
                  <a:cubicBezTo>
                    <a:pt x="2568" y="23422"/>
                    <a:pt x="2570" y="23420"/>
                    <a:pt x="2574" y="23418"/>
                  </a:cubicBezTo>
                  <a:cubicBezTo>
                    <a:pt x="2583" y="23411"/>
                    <a:pt x="2585" y="23400"/>
                    <a:pt x="2581" y="23391"/>
                  </a:cubicBezTo>
                  <a:lnTo>
                    <a:pt x="2533" y="23323"/>
                  </a:lnTo>
                  <a:cubicBezTo>
                    <a:pt x="2529" y="23318"/>
                    <a:pt x="2523" y="23315"/>
                    <a:pt x="2517" y="23315"/>
                  </a:cubicBezTo>
                  <a:close/>
                  <a:moveTo>
                    <a:pt x="27532" y="23371"/>
                  </a:moveTo>
                  <a:cubicBezTo>
                    <a:pt x="27526" y="23371"/>
                    <a:pt x="27521" y="23374"/>
                    <a:pt x="27517" y="23380"/>
                  </a:cubicBezTo>
                  <a:lnTo>
                    <a:pt x="27471" y="23448"/>
                  </a:lnTo>
                  <a:cubicBezTo>
                    <a:pt x="27464" y="23457"/>
                    <a:pt x="27466" y="23470"/>
                    <a:pt x="27475" y="23477"/>
                  </a:cubicBezTo>
                  <a:cubicBezTo>
                    <a:pt x="27480" y="23479"/>
                    <a:pt x="27484" y="23479"/>
                    <a:pt x="27488" y="23479"/>
                  </a:cubicBezTo>
                  <a:cubicBezTo>
                    <a:pt x="27495" y="23479"/>
                    <a:pt x="27499" y="23477"/>
                    <a:pt x="27504" y="23472"/>
                  </a:cubicBezTo>
                  <a:lnTo>
                    <a:pt x="27550" y="23404"/>
                  </a:lnTo>
                  <a:cubicBezTo>
                    <a:pt x="27561" y="23387"/>
                    <a:pt x="27546" y="23371"/>
                    <a:pt x="27532" y="23371"/>
                  </a:cubicBezTo>
                  <a:close/>
                  <a:moveTo>
                    <a:pt x="2608" y="23447"/>
                  </a:moveTo>
                  <a:cubicBezTo>
                    <a:pt x="2593" y="23447"/>
                    <a:pt x="2579" y="23464"/>
                    <a:pt x="2590" y="23481"/>
                  </a:cubicBezTo>
                  <a:lnTo>
                    <a:pt x="2638" y="23549"/>
                  </a:lnTo>
                  <a:cubicBezTo>
                    <a:pt x="2640" y="23554"/>
                    <a:pt x="2647" y="23558"/>
                    <a:pt x="2654" y="23558"/>
                  </a:cubicBezTo>
                  <a:cubicBezTo>
                    <a:pt x="2671" y="23558"/>
                    <a:pt x="2680" y="23538"/>
                    <a:pt x="2671" y="23525"/>
                  </a:cubicBezTo>
                  <a:cubicBezTo>
                    <a:pt x="2656" y="23503"/>
                    <a:pt x="2640" y="23481"/>
                    <a:pt x="2625" y="23457"/>
                  </a:cubicBezTo>
                  <a:cubicBezTo>
                    <a:pt x="2620" y="23450"/>
                    <a:pt x="2614" y="23447"/>
                    <a:pt x="2608" y="23447"/>
                  </a:cubicBezTo>
                  <a:close/>
                  <a:moveTo>
                    <a:pt x="27440" y="23508"/>
                  </a:moveTo>
                  <a:cubicBezTo>
                    <a:pt x="27434" y="23508"/>
                    <a:pt x="27429" y="23511"/>
                    <a:pt x="27425" y="23516"/>
                  </a:cubicBezTo>
                  <a:lnTo>
                    <a:pt x="27378" y="23585"/>
                  </a:lnTo>
                  <a:cubicBezTo>
                    <a:pt x="27372" y="23593"/>
                    <a:pt x="27374" y="23604"/>
                    <a:pt x="27383" y="23611"/>
                  </a:cubicBezTo>
                  <a:cubicBezTo>
                    <a:pt x="27387" y="23613"/>
                    <a:pt x="27389" y="23615"/>
                    <a:pt x="27394" y="23615"/>
                  </a:cubicBezTo>
                  <a:cubicBezTo>
                    <a:pt x="27400" y="23615"/>
                    <a:pt x="27407" y="23611"/>
                    <a:pt x="27409" y="23607"/>
                  </a:cubicBezTo>
                  <a:lnTo>
                    <a:pt x="27458" y="23538"/>
                  </a:lnTo>
                  <a:cubicBezTo>
                    <a:pt x="27462" y="23530"/>
                    <a:pt x="27460" y="23519"/>
                    <a:pt x="27451" y="23512"/>
                  </a:cubicBezTo>
                  <a:cubicBezTo>
                    <a:pt x="27448" y="23509"/>
                    <a:pt x="27444" y="23508"/>
                    <a:pt x="27440" y="23508"/>
                  </a:cubicBezTo>
                  <a:close/>
                  <a:moveTo>
                    <a:pt x="2700" y="23585"/>
                  </a:moveTo>
                  <a:cubicBezTo>
                    <a:pt x="2696" y="23585"/>
                    <a:pt x="2692" y="23586"/>
                    <a:pt x="2689" y="23589"/>
                  </a:cubicBezTo>
                  <a:cubicBezTo>
                    <a:pt x="2680" y="23596"/>
                    <a:pt x="2678" y="23607"/>
                    <a:pt x="2684" y="23615"/>
                  </a:cubicBezTo>
                  <a:lnTo>
                    <a:pt x="2730" y="23683"/>
                  </a:lnTo>
                  <a:cubicBezTo>
                    <a:pt x="2735" y="23688"/>
                    <a:pt x="2741" y="23692"/>
                    <a:pt x="2748" y="23692"/>
                  </a:cubicBezTo>
                  <a:cubicBezTo>
                    <a:pt x="2750" y="23692"/>
                    <a:pt x="2755" y="23690"/>
                    <a:pt x="2757" y="23688"/>
                  </a:cubicBezTo>
                  <a:cubicBezTo>
                    <a:pt x="2766" y="23681"/>
                    <a:pt x="2768" y="23670"/>
                    <a:pt x="2763" y="23661"/>
                  </a:cubicBezTo>
                  <a:lnTo>
                    <a:pt x="2715" y="23593"/>
                  </a:lnTo>
                  <a:cubicBezTo>
                    <a:pt x="2712" y="23588"/>
                    <a:pt x="2707" y="23585"/>
                    <a:pt x="2700" y="23585"/>
                  </a:cubicBezTo>
                  <a:close/>
                  <a:moveTo>
                    <a:pt x="27348" y="23646"/>
                  </a:moveTo>
                  <a:cubicBezTo>
                    <a:pt x="27341" y="23646"/>
                    <a:pt x="27335" y="23649"/>
                    <a:pt x="27330" y="23655"/>
                  </a:cubicBezTo>
                  <a:lnTo>
                    <a:pt x="27284" y="23721"/>
                  </a:lnTo>
                  <a:cubicBezTo>
                    <a:pt x="27277" y="23730"/>
                    <a:pt x="27280" y="23743"/>
                    <a:pt x="27288" y="23749"/>
                  </a:cubicBezTo>
                  <a:cubicBezTo>
                    <a:pt x="27291" y="23752"/>
                    <a:pt x="27295" y="23752"/>
                    <a:pt x="27299" y="23752"/>
                  </a:cubicBezTo>
                  <a:lnTo>
                    <a:pt x="27299" y="23749"/>
                  </a:lnTo>
                  <a:cubicBezTo>
                    <a:pt x="27306" y="23749"/>
                    <a:pt x="27313" y="23747"/>
                    <a:pt x="27315" y="23743"/>
                  </a:cubicBezTo>
                  <a:lnTo>
                    <a:pt x="27363" y="23677"/>
                  </a:lnTo>
                  <a:cubicBezTo>
                    <a:pt x="27370" y="23668"/>
                    <a:pt x="27367" y="23655"/>
                    <a:pt x="27359" y="23648"/>
                  </a:cubicBezTo>
                  <a:cubicBezTo>
                    <a:pt x="27355" y="23647"/>
                    <a:pt x="27351" y="23646"/>
                    <a:pt x="27348" y="23646"/>
                  </a:cubicBezTo>
                  <a:close/>
                  <a:moveTo>
                    <a:pt x="2796" y="23722"/>
                  </a:moveTo>
                  <a:cubicBezTo>
                    <a:pt x="2781" y="23722"/>
                    <a:pt x="2769" y="23737"/>
                    <a:pt x="2777" y="23752"/>
                  </a:cubicBezTo>
                  <a:lnTo>
                    <a:pt x="2825" y="23820"/>
                  </a:lnTo>
                  <a:cubicBezTo>
                    <a:pt x="2829" y="23824"/>
                    <a:pt x="2836" y="23828"/>
                    <a:pt x="2843" y="23828"/>
                  </a:cubicBezTo>
                  <a:lnTo>
                    <a:pt x="2843" y="23824"/>
                  </a:lnTo>
                  <a:cubicBezTo>
                    <a:pt x="2844" y="23825"/>
                    <a:pt x="2845" y="23825"/>
                    <a:pt x="2846" y="23825"/>
                  </a:cubicBezTo>
                  <a:cubicBezTo>
                    <a:pt x="2848" y="23825"/>
                    <a:pt x="2850" y="23823"/>
                    <a:pt x="2854" y="23822"/>
                  </a:cubicBezTo>
                  <a:cubicBezTo>
                    <a:pt x="2862" y="23815"/>
                    <a:pt x="2865" y="23804"/>
                    <a:pt x="2858" y="23796"/>
                  </a:cubicBezTo>
                  <a:lnTo>
                    <a:pt x="2812" y="23730"/>
                  </a:lnTo>
                  <a:cubicBezTo>
                    <a:pt x="2807" y="23724"/>
                    <a:pt x="2801" y="23722"/>
                    <a:pt x="2796" y="23722"/>
                  </a:cubicBezTo>
                  <a:close/>
                  <a:moveTo>
                    <a:pt x="27251" y="23779"/>
                  </a:moveTo>
                  <a:cubicBezTo>
                    <a:pt x="27245" y="23779"/>
                    <a:pt x="27240" y="23781"/>
                    <a:pt x="27236" y="23787"/>
                  </a:cubicBezTo>
                  <a:lnTo>
                    <a:pt x="27187" y="23853"/>
                  </a:lnTo>
                  <a:cubicBezTo>
                    <a:pt x="27178" y="23866"/>
                    <a:pt x="27187" y="23886"/>
                    <a:pt x="27205" y="23886"/>
                  </a:cubicBezTo>
                  <a:lnTo>
                    <a:pt x="27205" y="23883"/>
                  </a:lnTo>
                  <a:cubicBezTo>
                    <a:pt x="27211" y="23883"/>
                    <a:pt x="27216" y="23879"/>
                    <a:pt x="27220" y="23875"/>
                  </a:cubicBezTo>
                  <a:lnTo>
                    <a:pt x="27269" y="23809"/>
                  </a:lnTo>
                  <a:cubicBezTo>
                    <a:pt x="27273" y="23800"/>
                    <a:pt x="27271" y="23789"/>
                    <a:pt x="27264" y="23782"/>
                  </a:cubicBezTo>
                  <a:cubicBezTo>
                    <a:pt x="27260" y="23780"/>
                    <a:pt x="27256" y="23779"/>
                    <a:pt x="27251" y="23779"/>
                  </a:cubicBezTo>
                  <a:close/>
                  <a:moveTo>
                    <a:pt x="2889" y="23855"/>
                  </a:moveTo>
                  <a:cubicBezTo>
                    <a:pt x="2885" y="23855"/>
                    <a:pt x="2881" y="23856"/>
                    <a:pt x="2878" y="23859"/>
                  </a:cubicBezTo>
                  <a:cubicBezTo>
                    <a:pt x="2869" y="23864"/>
                    <a:pt x="2867" y="23877"/>
                    <a:pt x="2873" y="23886"/>
                  </a:cubicBezTo>
                  <a:lnTo>
                    <a:pt x="2922" y="23952"/>
                  </a:lnTo>
                  <a:cubicBezTo>
                    <a:pt x="2926" y="23956"/>
                    <a:pt x="2933" y="23960"/>
                    <a:pt x="2937" y="23960"/>
                  </a:cubicBezTo>
                  <a:cubicBezTo>
                    <a:pt x="2955" y="23960"/>
                    <a:pt x="2963" y="23943"/>
                    <a:pt x="2952" y="23930"/>
                  </a:cubicBezTo>
                  <a:lnTo>
                    <a:pt x="2904" y="23861"/>
                  </a:lnTo>
                  <a:cubicBezTo>
                    <a:pt x="2900" y="23858"/>
                    <a:pt x="2895" y="23855"/>
                    <a:pt x="2889" y="23855"/>
                  </a:cubicBezTo>
                  <a:close/>
                  <a:moveTo>
                    <a:pt x="27154" y="23912"/>
                  </a:moveTo>
                  <a:cubicBezTo>
                    <a:pt x="27149" y="23912"/>
                    <a:pt x="27143" y="23914"/>
                    <a:pt x="27139" y="23919"/>
                  </a:cubicBezTo>
                  <a:lnTo>
                    <a:pt x="27091" y="23985"/>
                  </a:lnTo>
                  <a:cubicBezTo>
                    <a:pt x="27084" y="23996"/>
                    <a:pt x="27086" y="24007"/>
                    <a:pt x="27095" y="24013"/>
                  </a:cubicBezTo>
                  <a:cubicBezTo>
                    <a:pt x="27099" y="24015"/>
                    <a:pt x="27104" y="24017"/>
                    <a:pt x="27108" y="24017"/>
                  </a:cubicBezTo>
                  <a:lnTo>
                    <a:pt x="27108" y="24015"/>
                  </a:lnTo>
                  <a:cubicBezTo>
                    <a:pt x="27113" y="24015"/>
                    <a:pt x="27119" y="24013"/>
                    <a:pt x="27124" y="24011"/>
                  </a:cubicBezTo>
                  <a:lnTo>
                    <a:pt x="27172" y="23945"/>
                  </a:lnTo>
                  <a:cubicBezTo>
                    <a:pt x="27182" y="23929"/>
                    <a:pt x="27168" y="23912"/>
                    <a:pt x="27154" y="23912"/>
                  </a:cubicBezTo>
                  <a:close/>
                  <a:moveTo>
                    <a:pt x="2987" y="23985"/>
                  </a:moveTo>
                  <a:cubicBezTo>
                    <a:pt x="2973" y="23985"/>
                    <a:pt x="2959" y="24002"/>
                    <a:pt x="2970" y="24017"/>
                  </a:cubicBezTo>
                  <a:lnTo>
                    <a:pt x="3018" y="24083"/>
                  </a:lnTo>
                  <a:cubicBezTo>
                    <a:pt x="3023" y="24088"/>
                    <a:pt x="3029" y="24092"/>
                    <a:pt x="3036" y="24092"/>
                  </a:cubicBezTo>
                  <a:lnTo>
                    <a:pt x="3036" y="24088"/>
                  </a:lnTo>
                  <a:cubicBezTo>
                    <a:pt x="3040" y="24088"/>
                    <a:pt x="3045" y="24088"/>
                    <a:pt x="3047" y="24086"/>
                  </a:cubicBezTo>
                  <a:cubicBezTo>
                    <a:pt x="3056" y="24079"/>
                    <a:pt x="3058" y="24068"/>
                    <a:pt x="3051" y="24059"/>
                  </a:cubicBezTo>
                  <a:lnTo>
                    <a:pt x="3003" y="23993"/>
                  </a:lnTo>
                  <a:cubicBezTo>
                    <a:pt x="2999" y="23987"/>
                    <a:pt x="2993" y="23985"/>
                    <a:pt x="2987" y="23985"/>
                  </a:cubicBezTo>
                  <a:close/>
                  <a:moveTo>
                    <a:pt x="27058" y="24044"/>
                  </a:moveTo>
                  <a:cubicBezTo>
                    <a:pt x="27052" y="24044"/>
                    <a:pt x="27046" y="24047"/>
                    <a:pt x="27042" y="24053"/>
                  </a:cubicBezTo>
                  <a:lnTo>
                    <a:pt x="26992" y="24116"/>
                  </a:lnTo>
                  <a:cubicBezTo>
                    <a:pt x="26987" y="24125"/>
                    <a:pt x="26987" y="24138"/>
                    <a:pt x="26996" y="24145"/>
                  </a:cubicBezTo>
                  <a:cubicBezTo>
                    <a:pt x="27000" y="24147"/>
                    <a:pt x="27005" y="24147"/>
                    <a:pt x="27009" y="24149"/>
                  </a:cubicBezTo>
                  <a:lnTo>
                    <a:pt x="27009" y="24145"/>
                  </a:lnTo>
                  <a:cubicBezTo>
                    <a:pt x="27014" y="24145"/>
                    <a:pt x="27020" y="24145"/>
                    <a:pt x="27025" y="24141"/>
                  </a:cubicBezTo>
                  <a:lnTo>
                    <a:pt x="27073" y="24075"/>
                  </a:lnTo>
                  <a:cubicBezTo>
                    <a:pt x="27080" y="24066"/>
                    <a:pt x="27077" y="24055"/>
                    <a:pt x="27069" y="24048"/>
                  </a:cubicBezTo>
                  <a:cubicBezTo>
                    <a:pt x="27065" y="24046"/>
                    <a:pt x="27061" y="24044"/>
                    <a:pt x="27058" y="24044"/>
                  </a:cubicBezTo>
                  <a:close/>
                  <a:moveTo>
                    <a:pt x="3085" y="24115"/>
                  </a:moveTo>
                  <a:cubicBezTo>
                    <a:pt x="3081" y="24115"/>
                    <a:pt x="3077" y="24116"/>
                    <a:pt x="3073" y="24119"/>
                  </a:cubicBezTo>
                  <a:cubicBezTo>
                    <a:pt x="3065" y="24127"/>
                    <a:pt x="3062" y="24138"/>
                    <a:pt x="3069" y="24147"/>
                  </a:cubicBezTo>
                  <a:lnTo>
                    <a:pt x="3119" y="24213"/>
                  </a:lnTo>
                  <a:cubicBezTo>
                    <a:pt x="3124" y="24217"/>
                    <a:pt x="3128" y="24222"/>
                    <a:pt x="3135" y="24222"/>
                  </a:cubicBezTo>
                  <a:lnTo>
                    <a:pt x="3135" y="24220"/>
                  </a:lnTo>
                  <a:cubicBezTo>
                    <a:pt x="3139" y="24220"/>
                    <a:pt x="3144" y="24220"/>
                    <a:pt x="3148" y="24217"/>
                  </a:cubicBezTo>
                  <a:cubicBezTo>
                    <a:pt x="3157" y="24211"/>
                    <a:pt x="3159" y="24198"/>
                    <a:pt x="3152" y="24189"/>
                  </a:cubicBezTo>
                  <a:lnTo>
                    <a:pt x="3102" y="24123"/>
                  </a:lnTo>
                  <a:cubicBezTo>
                    <a:pt x="3098" y="24118"/>
                    <a:pt x="3091" y="24115"/>
                    <a:pt x="3085" y="24115"/>
                  </a:cubicBezTo>
                  <a:close/>
                  <a:moveTo>
                    <a:pt x="26960" y="24174"/>
                  </a:moveTo>
                  <a:cubicBezTo>
                    <a:pt x="26954" y="24174"/>
                    <a:pt x="26947" y="24177"/>
                    <a:pt x="26943" y="24182"/>
                  </a:cubicBezTo>
                  <a:lnTo>
                    <a:pt x="26893" y="24246"/>
                  </a:lnTo>
                  <a:cubicBezTo>
                    <a:pt x="26886" y="24255"/>
                    <a:pt x="26888" y="24268"/>
                    <a:pt x="26897" y="24275"/>
                  </a:cubicBezTo>
                  <a:cubicBezTo>
                    <a:pt x="26902" y="24277"/>
                    <a:pt x="26906" y="24279"/>
                    <a:pt x="26910" y="24279"/>
                  </a:cubicBezTo>
                  <a:lnTo>
                    <a:pt x="26908" y="24275"/>
                  </a:lnTo>
                  <a:lnTo>
                    <a:pt x="26908" y="24275"/>
                  </a:lnTo>
                  <a:cubicBezTo>
                    <a:pt x="26910" y="24275"/>
                    <a:pt x="26912" y="24275"/>
                    <a:pt x="26913" y="24275"/>
                  </a:cubicBezTo>
                  <a:cubicBezTo>
                    <a:pt x="26918" y="24275"/>
                    <a:pt x="26922" y="24273"/>
                    <a:pt x="26924" y="24270"/>
                  </a:cubicBezTo>
                  <a:lnTo>
                    <a:pt x="26974" y="24204"/>
                  </a:lnTo>
                  <a:cubicBezTo>
                    <a:pt x="26981" y="24196"/>
                    <a:pt x="26978" y="24185"/>
                    <a:pt x="26972" y="24178"/>
                  </a:cubicBezTo>
                  <a:cubicBezTo>
                    <a:pt x="26968" y="24175"/>
                    <a:pt x="26964" y="24174"/>
                    <a:pt x="26960" y="24174"/>
                  </a:cubicBezTo>
                  <a:close/>
                  <a:moveTo>
                    <a:pt x="3184" y="24247"/>
                  </a:moveTo>
                  <a:cubicBezTo>
                    <a:pt x="3180" y="24247"/>
                    <a:pt x="3176" y="24248"/>
                    <a:pt x="3172" y="24250"/>
                  </a:cubicBezTo>
                  <a:cubicBezTo>
                    <a:pt x="3166" y="24257"/>
                    <a:pt x="3163" y="24270"/>
                    <a:pt x="3170" y="24277"/>
                  </a:cubicBezTo>
                  <a:cubicBezTo>
                    <a:pt x="3185" y="24299"/>
                    <a:pt x="3203" y="24321"/>
                    <a:pt x="3221" y="24343"/>
                  </a:cubicBezTo>
                  <a:cubicBezTo>
                    <a:pt x="3225" y="24347"/>
                    <a:pt x="3229" y="24349"/>
                    <a:pt x="3236" y="24349"/>
                  </a:cubicBezTo>
                  <a:lnTo>
                    <a:pt x="3236" y="24347"/>
                  </a:lnTo>
                  <a:cubicBezTo>
                    <a:pt x="3238" y="24348"/>
                    <a:pt x="3240" y="24349"/>
                    <a:pt x="3243" y="24349"/>
                  </a:cubicBezTo>
                  <a:cubicBezTo>
                    <a:pt x="3245" y="24349"/>
                    <a:pt x="3247" y="24348"/>
                    <a:pt x="3249" y="24347"/>
                  </a:cubicBezTo>
                  <a:cubicBezTo>
                    <a:pt x="3258" y="24341"/>
                    <a:pt x="3260" y="24327"/>
                    <a:pt x="3251" y="24319"/>
                  </a:cubicBezTo>
                  <a:cubicBezTo>
                    <a:pt x="3236" y="24297"/>
                    <a:pt x="3218" y="24275"/>
                    <a:pt x="3201" y="24255"/>
                  </a:cubicBezTo>
                  <a:cubicBezTo>
                    <a:pt x="3197" y="24250"/>
                    <a:pt x="3190" y="24247"/>
                    <a:pt x="3184" y="24247"/>
                  </a:cubicBezTo>
                  <a:close/>
                  <a:moveTo>
                    <a:pt x="26857" y="24304"/>
                  </a:moveTo>
                  <a:cubicBezTo>
                    <a:pt x="26851" y="24304"/>
                    <a:pt x="26846" y="24306"/>
                    <a:pt x="26842" y="24310"/>
                  </a:cubicBezTo>
                  <a:lnTo>
                    <a:pt x="26792" y="24376"/>
                  </a:lnTo>
                  <a:cubicBezTo>
                    <a:pt x="26785" y="24385"/>
                    <a:pt x="26785" y="24396"/>
                    <a:pt x="26794" y="24402"/>
                  </a:cubicBezTo>
                  <a:cubicBezTo>
                    <a:pt x="26798" y="24404"/>
                    <a:pt x="26803" y="24407"/>
                    <a:pt x="26807" y="24407"/>
                  </a:cubicBezTo>
                  <a:lnTo>
                    <a:pt x="26807" y="24404"/>
                  </a:lnTo>
                  <a:cubicBezTo>
                    <a:pt x="26814" y="24404"/>
                    <a:pt x="26818" y="24402"/>
                    <a:pt x="26822" y="24400"/>
                  </a:cubicBezTo>
                  <a:cubicBezTo>
                    <a:pt x="26838" y="24378"/>
                    <a:pt x="26855" y="24356"/>
                    <a:pt x="26873" y="24334"/>
                  </a:cubicBezTo>
                  <a:cubicBezTo>
                    <a:pt x="26880" y="24325"/>
                    <a:pt x="26877" y="24314"/>
                    <a:pt x="26869" y="24308"/>
                  </a:cubicBezTo>
                  <a:cubicBezTo>
                    <a:pt x="26865" y="24305"/>
                    <a:pt x="26861" y="24304"/>
                    <a:pt x="26857" y="24304"/>
                  </a:cubicBezTo>
                  <a:close/>
                  <a:moveTo>
                    <a:pt x="3286" y="24375"/>
                  </a:moveTo>
                  <a:cubicBezTo>
                    <a:pt x="3282" y="24375"/>
                    <a:pt x="3277" y="24377"/>
                    <a:pt x="3273" y="24380"/>
                  </a:cubicBezTo>
                  <a:cubicBezTo>
                    <a:pt x="3265" y="24387"/>
                    <a:pt x="3262" y="24398"/>
                    <a:pt x="3269" y="24407"/>
                  </a:cubicBezTo>
                  <a:lnTo>
                    <a:pt x="3319" y="24470"/>
                  </a:lnTo>
                  <a:cubicBezTo>
                    <a:pt x="3324" y="24475"/>
                    <a:pt x="3330" y="24479"/>
                    <a:pt x="3337" y="24479"/>
                  </a:cubicBezTo>
                  <a:lnTo>
                    <a:pt x="3337" y="24475"/>
                  </a:lnTo>
                  <a:cubicBezTo>
                    <a:pt x="3339" y="24476"/>
                    <a:pt x="3341" y="24476"/>
                    <a:pt x="3343" y="24476"/>
                  </a:cubicBezTo>
                  <a:cubicBezTo>
                    <a:pt x="3345" y="24476"/>
                    <a:pt x="3347" y="24476"/>
                    <a:pt x="3348" y="24475"/>
                  </a:cubicBezTo>
                  <a:cubicBezTo>
                    <a:pt x="3357" y="24468"/>
                    <a:pt x="3359" y="24455"/>
                    <a:pt x="3350" y="24446"/>
                  </a:cubicBezTo>
                  <a:lnTo>
                    <a:pt x="3300" y="24382"/>
                  </a:lnTo>
                  <a:cubicBezTo>
                    <a:pt x="3296" y="24378"/>
                    <a:pt x="3291" y="24375"/>
                    <a:pt x="3286" y="24375"/>
                  </a:cubicBezTo>
                  <a:close/>
                  <a:moveTo>
                    <a:pt x="26754" y="24430"/>
                  </a:moveTo>
                  <a:cubicBezTo>
                    <a:pt x="26749" y="24430"/>
                    <a:pt x="26744" y="24432"/>
                    <a:pt x="26739" y="24437"/>
                  </a:cubicBezTo>
                  <a:cubicBezTo>
                    <a:pt x="26724" y="24457"/>
                    <a:pt x="26706" y="24479"/>
                    <a:pt x="26688" y="24501"/>
                  </a:cubicBezTo>
                  <a:cubicBezTo>
                    <a:pt x="26677" y="24514"/>
                    <a:pt x="26686" y="24534"/>
                    <a:pt x="26704" y="24534"/>
                  </a:cubicBezTo>
                  <a:lnTo>
                    <a:pt x="26706" y="24532"/>
                  </a:lnTo>
                  <a:cubicBezTo>
                    <a:pt x="26710" y="24532"/>
                    <a:pt x="26717" y="24530"/>
                    <a:pt x="26721" y="24525"/>
                  </a:cubicBezTo>
                  <a:cubicBezTo>
                    <a:pt x="26737" y="24505"/>
                    <a:pt x="26754" y="24483"/>
                    <a:pt x="26772" y="24461"/>
                  </a:cubicBezTo>
                  <a:cubicBezTo>
                    <a:pt x="26782" y="24447"/>
                    <a:pt x="26769" y="24430"/>
                    <a:pt x="26754" y="24430"/>
                  </a:cubicBezTo>
                  <a:close/>
                  <a:moveTo>
                    <a:pt x="3386" y="24499"/>
                  </a:moveTo>
                  <a:cubicBezTo>
                    <a:pt x="3382" y="24499"/>
                    <a:pt x="3378" y="24501"/>
                    <a:pt x="3374" y="24503"/>
                  </a:cubicBezTo>
                  <a:cubicBezTo>
                    <a:pt x="3366" y="24512"/>
                    <a:pt x="3366" y="24523"/>
                    <a:pt x="3372" y="24534"/>
                  </a:cubicBezTo>
                  <a:lnTo>
                    <a:pt x="3425" y="24596"/>
                  </a:lnTo>
                  <a:cubicBezTo>
                    <a:pt x="3427" y="24600"/>
                    <a:pt x="3434" y="24604"/>
                    <a:pt x="3440" y="24604"/>
                  </a:cubicBezTo>
                  <a:lnTo>
                    <a:pt x="3440" y="24602"/>
                  </a:lnTo>
                  <a:cubicBezTo>
                    <a:pt x="3445" y="24602"/>
                    <a:pt x="3449" y="24602"/>
                    <a:pt x="3451" y="24600"/>
                  </a:cubicBezTo>
                  <a:cubicBezTo>
                    <a:pt x="3460" y="24591"/>
                    <a:pt x="3462" y="24578"/>
                    <a:pt x="3454" y="24571"/>
                  </a:cubicBezTo>
                  <a:lnTo>
                    <a:pt x="3403" y="24508"/>
                  </a:lnTo>
                  <a:cubicBezTo>
                    <a:pt x="3399" y="24502"/>
                    <a:pt x="3393" y="24499"/>
                    <a:pt x="3386" y="24499"/>
                  </a:cubicBezTo>
                  <a:close/>
                  <a:moveTo>
                    <a:pt x="26651" y="24556"/>
                  </a:moveTo>
                  <a:cubicBezTo>
                    <a:pt x="26646" y="24556"/>
                    <a:pt x="26640" y="24558"/>
                    <a:pt x="26636" y="24563"/>
                  </a:cubicBezTo>
                  <a:lnTo>
                    <a:pt x="26585" y="24626"/>
                  </a:lnTo>
                  <a:cubicBezTo>
                    <a:pt x="26576" y="24633"/>
                    <a:pt x="26578" y="24646"/>
                    <a:pt x="26587" y="24655"/>
                  </a:cubicBezTo>
                  <a:cubicBezTo>
                    <a:pt x="26592" y="24657"/>
                    <a:pt x="26596" y="24659"/>
                    <a:pt x="26600" y="24659"/>
                  </a:cubicBezTo>
                  <a:cubicBezTo>
                    <a:pt x="26607" y="24657"/>
                    <a:pt x="26611" y="24655"/>
                    <a:pt x="26614" y="24650"/>
                  </a:cubicBezTo>
                  <a:lnTo>
                    <a:pt x="26666" y="24587"/>
                  </a:lnTo>
                  <a:cubicBezTo>
                    <a:pt x="26673" y="24578"/>
                    <a:pt x="26671" y="24567"/>
                    <a:pt x="26664" y="24560"/>
                  </a:cubicBezTo>
                  <a:cubicBezTo>
                    <a:pt x="26660" y="24557"/>
                    <a:pt x="26656" y="24556"/>
                    <a:pt x="26651" y="24556"/>
                  </a:cubicBezTo>
                  <a:close/>
                  <a:moveTo>
                    <a:pt x="3490" y="24625"/>
                  </a:moveTo>
                  <a:cubicBezTo>
                    <a:pt x="3486" y="24625"/>
                    <a:pt x="3482" y="24626"/>
                    <a:pt x="3480" y="24628"/>
                  </a:cubicBezTo>
                  <a:cubicBezTo>
                    <a:pt x="3471" y="24637"/>
                    <a:pt x="3469" y="24650"/>
                    <a:pt x="3475" y="24659"/>
                  </a:cubicBezTo>
                  <a:lnTo>
                    <a:pt x="3528" y="24721"/>
                  </a:lnTo>
                  <a:cubicBezTo>
                    <a:pt x="3533" y="24725"/>
                    <a:pt x="3539" y="24727"/>
                    <a:pt x="3544" y="24727"/>
                  </a:cubicBezTo>
                  <a:lnTo>
                    <a:pt x="3546" y="24727"/>
                  </a:lnTo>
                  <a:cubicBezTo>
                    <a:pt x="3550" y="24727"/>
                    <a:pt x="3552" y="24725"/>
                    <a:pt x="3557" y="24723"/>
                  </a:cubicBezTo>
                  <a:cubicBezTo>
                    <a:pt x="3566" y="24716"/>
                    <a:pt x="3566" y="24703"/>
                    <a:pt x="3559" y="24694"/>
                  </a:cubicBezTo>
                  <a:lnTo>
                    <a:pt x="3506" y="24633"/>
                  </a:lnTo>
                  <a:cubicBezTo>
                    <a:pt x="3502" y="24628"/>
                    <a:pt x="3496" y="24625"/>
                    <a:pt x="3490" y="24625"/>
                  </a:cubicBezTo>
                  <a:close/>
                  <a:moveTo>
                    <a:pt x="26547" y="24681"/>
                  </a:moveTo>
                  <a:cubicBezTo>
                    <a:pt x="26542" y="24681"/>
                    <a:pt x="26537" y="24683"/>
                    <a:pt x="26532" y="24688"/>
                  </a:cubicBezTo>
                  <a:lnTo>
                    <a:pt x="26480" y="24752"/>
                  </a:lnTo>
                  <a:cubicBezTo>
                    <a:pt x="26473" y="24758"/>
                    <a:pt x="26473" y="24771"/>
                    <a:pt x="26482" y="24778"/>
                  </a:cubicBezTo>
                  <a:cubicBezTo>
                    <a:pt x="26486" y="24782"/>
                    <a:pt x="26491" y="24782"/>
                    <a:pt x="26495" y="24782"/>
                  </a:cubicBezTo>
                  <a:lnTo>
                    <a:pt x="26495" y="24785"/>
                  </a:lnTo>
                  <a:cubicBezTo>
                    <a:pt x="26502" y="24785"/>
                    <a:pt x="26506" y="24782"/>
                    <a:pt x="26510" y="24778"/>
                  </a:cubicBezTo>
                  <a:cubicBezTo>
                    <a:pt x="26528" y="24758"/>
                    <a:pt x="26546" y="24736"/>
                    <a:pt x="26563" y="24716"/>
                  </a:cubicBezTo>
                  <a:cubicBezTo>
                    <a:pt x="26576" y="24700"/>
                    <a:pt x="26562" y="24681"/>
                    <a:pt x="26547" y="24681"/>
                  </a:cubicBezTo>
                  <a:close/>
                  <a:moveTo>
                    <a:pt x="3597" y="24749"/>
                  </a:moveTo>
                  <a:cubicBezTo>
                    <a:pt x="3592" y="24749"/>
                    <a:pt x="3587" y="24751"/>
                    <a:pt x="3583" y="24754"/>
                  </a:cubicBezTo>
                  <a:cubicBezTo>
                    <a:pt x="3574" y="24760"/>
                    <a:pt x="3574" y="24774"/>
                    <a:pt x="3581" y="24782"/>
                  </a:cubicBezTo>
                  <a:cubicBezTo>
                    <a:pt x="3599" y="24804"/>
                    <a:pt x="3616" y="24824"/>
                    <a:pt x="3636" y="24844"/>
                  </a:cubicBezTo>
                  <a:cubicBezTo>
                    <a:pt x="3638" y="24848"/>
                    <a:pt x="3645" y="24853"/>
                    <a:pt x="3651" y="24853"/>
                  </a:cubicBezTo>
                  <a:cubicBezTo>
                    <a:pt x="3669" y="24853"/>
                    <a:pt x="3678" y="24831"/>
                    <a:pt x="3667" y="24817"/>
                  </a:cubicBezTo>
                  <a:lnTo>
                    <a:pt x="3612" y="24756"/>
                  </a:lnTo>
                  <a:cubicBezTo>
                    <a:pt x="3608" y="24751"/>
                    <a:pt x="3603" y="24749"/>
                    <a:pt x="3597" y="24749"/>
                  </a:cubicBezTo>
                  <a:close/>
                  <a:moveTo>
                    <a:pt x="26441" y="24805"/>
                  </a:moveTo>
                  <a:cubicBezTo>
                    <a:pt x="26436" y="24805"/>
                    <a:pt x="26431" y="24807"/>
                    <a:pt x="26427" y="24811"/>
                  </a:cubicBezTo>
                  <a:lnTo>
                    <a:pt x="26372" y="24872"/>
                  </a:lnTo>
                  <a:cubicBezTo>
                    <a:pt x="26361" y="24886"/>
                    <a:pt x="26370" y="24908"/>
                    <a:pt x="26387" y="24908"/>
                  </a:cubicBezTo>
                  <a:lnTo>
                    <a:pt x="26389" y="24908"/>
                  </a:lnTo>
                  <a:cubicBezTo>
                    <a:pt x="26394" y="24908"/>
                    <a:pt x="26398" y="24903"/>
                    <a:pt x="26400" y="24899"/>
                  </a:cubicBezTo>
                  <a:lnTo>
                    <a:pt x="26455" y="24837"/>
                  </a:lnTo>
                  <a:cubicBezTo>
                    <a:pt x="26462" y="24828"/>
                    <a:pt x="26462" y="24815"/>
                    <a:pt x="26453" y="24809"/>
                  </a:cubicBezTo>
                  <a:cubicBezTo>
                    <a:pt x="26450" y="24806"/>
                    <a:pt x="26445" y="24805"/>
                    <a:pt x="26441" y="24805"/>
                  </a:cubicBezTo>
                  <a:close/>
                  <a:moveTo>
                    <a:pt x="3702" y="24871"/>
                  </a:moveTo>
                  <a:cubicBezTo>
                    <a:pt x="3687" y="24871"/>
                    <a:pt x="3673" y="24891"/>
                    <a:pt x="3686" y="24905"/>
                  </a:cubicBezTo>
                  <a:lnTo>
                    <a:pt x="3741" y="24967"/>
                  </a:lnTo>
                  <a:cubicBezTo>
                    <a:pt x="3746" y="24971"/>
                    <a:pt x="3752" y="24974"/>
                    <a:pt x="3757" y="24976"/>
                  </a:cubicBezTo>
                  <a:lnTo>
                    <a:pt x="3759" y="24976"/>
                  </a:lnTo>
                  <a:cubicBezTo>
                    <a:pt x="3763" y="24976"/>
                    <a:pt x="3768" y="24974"/>
                    <a:pt x="3772" y="24969"/>
                  </a:cubicBezTo>
                  <a:cubicBezTo>
                    <a:pt x="3781" y="24963"/>
                    <a:pt x="3781" y="24949"/>
                    <a:pt x="3772" y="24941"/>
                  </a:cubicBezTo>
                  <a:lnTo>
                    <a:pt x="3717" y="24879"/>
                  </a:lnTo>
                  <a:cubicBezTo>
                    <a:pt x="3713" y="24873"/>
                    <a:pt x="3707" y="24871"/>
                    <a:pt x="3702" y="24871"/>
                  </a:cubicBezTo>
                  <a:close/>
                  <a:moveTo>
                    <a:pt x="26334" y="24927"/>
                  </a:moveTo>
                  <a:cubicBezTo>
                    <a:pt x="26329" y="24927"/>
                    <a:pt x="26324" y="24929"/>
                    <a:pt x="26319" y="24934"/>
                  </a:cubicBezTo>
                  <a:lnTo>
                    <a:pt x="26264" y="24996"/>
                  </a:lnTo>
                  <a:cubicBezTo>
                    <a:pt x="26258" y="25004"/>
                    <a:pt x="26258" y="25017"/>
                    <a:pt x="26266" y="25024"/>
                  </a:cubicBezTo>
                  <a:cubicBezTo>
                    <a:pt x="26271" y="25028"/>
                    <a:pt x="26275" y="25031"/>
                    <a:pt x="26280" y="25031"/>
                  </a:cubicBezTo>
                  <a:lnTo>
                    <a:pt x="26282" y="25031"/>
                  </a:lnTo>
                  <a:cubicBezTo>
                    <a:pt x="26286" y="25031"/>
                    <a:pt x="26293" y="25028"/>
                    <a:pt x="26295" y="25022"/>
                  </a:cubicBezTo>
                  <a:lnTo>
                    <a:pt x="26350" y="24960"/>
                  </a:lnTo>
                  <a:cubicBezTo>
                    <a:pt x="26359" y="24954"/>
                    <a:pt x="26357" y="24941"/>
                    <a:pt x="26348" y="24932"/>
                  </a:cubicBezTo>
                  <a:cubicBezTo>
                    <a:pt x="26344" y="24929"/>
                    <a:pt x="26339" y="24927"/>
                    <a:pt x="26334" y="24927"/>
                  </a:cubicBezTo>
                  <a:close/>
                  <a:moveTo>
                    <a:pt x="3813" y="24995"/>
                  </a:moveTo>
                  <a:cubicBezTo>
                    <a:pt x="3808" y="24995"/>
                    <a:pt x="3803" y="24997"/>
                    <a:pt x="3799" y="25000"/>
                  </a:cubicBezTo>
                  <a:cubicBezTo>
                    <a:pt x="3790" y="25006"/>
                    <a:pt x="3790" y="25020"/>
                    <a:pt x="3796" y="25028"/>
                  </a:cubicBezTo>
                  <a:lnTo>
                    <a:pt x="3851" y="25090"/>
                  </a:lnTo>
                  <a:cubicBezTo>
                    <a:pt x="3856" y="25094"/>
                    <a:pt x="3860" y="25097"/>
                    <a:pt x="3867" y="25097"/>
                  </a:cubicBezTo>
                  <a:cubicBezTo>
                    <a:pt x="3884" y="25097"/>
                    <a:pt x="3893" y="25075"/>
                    <a:pt x="3882" y="25064"/>
                  </a:cubicBezTo>
                  <a:lnTo>
                    <a:pt x="3827" y="25002"/>
                  </a:lnTo>
                  <a:cubicBezTo>
                    <a:pt x="3824" y="24997"/>
                    <a:pt x="3818" y="24995"/>
                    <a:pt x="3813" y="24995"/>
                  </a:cubicBezTo>
                  <a:close/>
                  <a:moveTo>
                    <a:pt x="26226" y="25048"/>
                  </a:moveTo>
                  <a:cubicBezTo>
                    <a:pt x="26220" y="25048"/>
                    <a:pt x="26214" y="25051"/>
                    <a:pt x="26209" y="25057"/>
                  </a:cubicBezTo>
                  <a:lnTo>
                    <a:pt x="26154" y="25116"/>
                  </a:lnTo>
                  <a:cubicBezTo>
                    <a:pt x="26143" y="25130"/>
                    <a:pt x="26152" y="25152"/>
                    <a:pt x="26170" y="25152"/>
                  </a:cubicBezTo>
                  <a:lnTo>
                    <a:pt x="26172" y="25154"/>
                  </a:lnTo>
                  <a:cubicBezTo>
                    <a:pt x="26176" y="25152"/>
                    <a:pt x="26183" y="25149"/>
                    <a:pt x="26185" y="25145"/>
                  </a:cubicBezTo>
                  <a:cubicBezTo>
                    <a:pt x="26205" y="25125"/>
                    <a:pt x="26222" y="25105"/>
                    <a:pt x="26240" y="25083"/>
                  </a:cubicBezTo>
                  <a:cubicBezTo>
                    <a:pt x="26256" y="25069"/>
                    <a:pt x="26242" y="25048"/>
                    <a:pt x="26226" y="25048"/>
                  </a:cubicBezTo>
                  <a:close/>
                  <a:moveTo>
                    <a:pt x="3923" y="25117"/>
                  </a:moveTo>
                  <a:cubicBezTo>
                    <a:pt x="3908" y="25117"/>
                    <a:pt x="3895" y="25135"/>
                    <a:pt x="3906" y="25152"/>
                  </a:cubicBezTo>
                  <a:lnTo>
                    <a:pt x="3961" y="25211"/>
                  </a:lnTo>
                  <a:cubicBezTo>
                    <a:pt x="3966" y="25215"/>
                    <a:pt x="3970" y="25217"/>
                    <a:pt x="3977" y="25217"/>
                  </a:cubicBezTo>
                  <a:lnTo>
                    <a:pt x="3977" y="25220"/>
                  </a:lnTo>
                  <a:cubicBezTo>
                    <a:pt x="3983" y="25220"/>
                    <a:pt x="3988" y="25217"/>
                    <a:pt x="3992" y="25213"/>
                  </a:cubicBezTo>
                  <a:cubicBezTo>
                    <a:pt x="4001" y="25204"/>
                    <a:pt x="4001" y="25191"/>
                    <a:pt x="3992" y="25185"/>
                  </a:cubicBezTo>
                  <a:lnTo>
                    <a:pt x="3937" y="25123"/>
                  </a:lnTo>
                  <a:cubicBezTo>
                    <a:pt x="3933" y="25119"/>
                    <a:pt x="3928" y="25117"/>
                    <a:pt x="3923" y="25117"/>
                  </a:cubicBezTo>
                  <a:close/>
                  <a:moveTo>
                    <a:pt x="26113" y="25174"/>
                  </a:moveTo>
                  <a:cubicBezTo>
                    <a:pt x="26109" y="25174"/>
                    <a:pt x="26105" y="25176"/>
                    <a:pt x="26102" y="25180"/>
                  </a:cubicBezTo>
                  <a:lnTo>
                    <a:pt x="26047" y="25239"/>
                  </a:lnTo>
                  <a:cubicBezTo>
                    <a:pt x="26038" y="25248"/>
                    <a:pt x="26038" y="25259"/>
                    <a:pt x="26047" y="25268"/>
                  </a:cubicBezTo>
                  <a:cubicBezTo>
                    <a:pt x="26049" y="25270"/>
                    <a:pt x="26055" y="25272"/>
                    <a:pt x="26060" y="25272"/>
                  </a:cubicBezTo>
                  <a:lnTo>
                    <a:pt x="26060" y="25275"/>
                  </a:lnTo>
                  <a:cubicBezTo>
                    <a:pt x="26066" y="25275"/>
                    <a:pt x="26073" y="25272"/>
                    <a:pt x="26075" y="25268"/>
                  </a:cubicBezTo>
                  <a:lnTo>
                    <a:pt x="26130" y="25206"/>
                  </a:lnTo>
                  <a:cubicBezTo>
                    <a:pt x="26145" y="25195"/>
                    <a:pt x="26128" y="25174"/>
                    <a:pt x="26113" y="25174"/>
                  </a:cubicBezTo>
                  <a:close/>
                  <a:moveTo>
                    <a:pt x="4033" y="25237"/>
                  </a:moveTo>
                  <a:cubicBezTo>
                    <a:pt x="4018" y="25237"/>
                    <a:pt x="4003" y="25257"/>
                    <a:pt x="4018" y="25272"/>
                  </a:cubicBezTo>
                  <a:cubicBezTo>
                    <a:pt x="4036" y="25292"/>
                    <a:pt x="4054" y="25312"/>
                    <a:pt x="4073" y="25332"/>
                  </a:cubicBezTo>
                  <a:cubicBezTo>
                    <a:pt x="4078" y="25336"/>
                    <a:pt x="4082" y="25338"/>
                    <a:pt x="4089" y="25338"/>
                  </a:cubicBezTo>
                  <a:lnTo>
                    <a:pt x="4089" y="25341"/>
                  </a:lnTo>
                  <a:cubicBezTo>
                    <a:pt x="4095" y="25341"/>
                    <a:pt x="4100" y="25338"/>
                    <a:pt x="4102" y="25334"/>
                  </a:cubicBezTo>
                  <a:cubicBezTo>
                    <a:pt x="4111" y="25325"/>
                    <a:pt x="4111" y="25312"/>
                    <a:pt x="4102" y="25303"/>
                  </a:cubicBezTo>
                  <a:lnTo>
                    <a:pt x="4047" y="25244"/>
                  </a:lnTo>
                  <a:cubicBezTo>
                    <a:pt x="4043" y="25239"/>
                    <a:pt x="4038" y="25237"/>
                    <a:pt x="4033" y="25237"/>
                  </a:cubicBezTo>
                  <a:close/>
                  <a:moveTo>
                    <a:pt x="26003" y="25294"/>
                  </a:moveTo>
                  <a:cubicBezTo>
                    <a:pt x="25998" y="25294"/>
                    <a:pt x="25993" y="25295"/>
                    <a:pt x="25989" y="25299"/>
                  </a:cubicBezTo>
                  <a:lnTo>
                    <a:pt x="25935" y="25358"/>
                  </a:lnTo>
                  <a:cubicBezTo>
                    <a:pt x="25926" y="25367"/>
                    <a:pt x="25926" y="25380"/>
                    <a:pt x="25935" y="25387"/>
                  </a:cubicBezTo>
                  <a:cubicBezTo>
                    <a:pt x="25937" y="25391"/>
                    <a:pt x="25943" y="25393"/>
                    <a:pt x="25948" y="25393"/>
                  </a:cubicBezTo>
                  <a:cubicBezTo>
                    <a:pt x="25954" y="25393"/>
                    <a:pt x="25959" y="25391"/>
                    <a:pt x="25961" y="25387"/>
                  </a:cubicBezTo>
                  <a:cubicBezTo>
                    <a:pt x="25978" y="25367"/>
                    <a:pt x="25998" y="25347"/>
                    <a:pt x="26016" y="25327"/>
                  </a:cubicBezTo>
                  <a:cubicBezTo>
                    <a:pt x="26025" y="25321"/>
                    <a:pt x="26025" y="25308"/>
                    <a:pt x="26016" y="25299"/>
                  </a:cubicBezTo>
                  <a:cubicBezTo>
                    <a:pt x="26013" y="25295"/>
                    <a:pt x="26008" y="25294"/>
                    <a:pt x="26003" y="25294"/>
                  </a:cubicBezTo>
                  <a:close/>
                  <a:moveTo>
                    <a:pt x="4144" y="25360"/>
                  </a:moveTo>
                  <a:cubicBezTo>
                    <a:pt x="4139" y="25360"/>
                    <a:pt x="4134" y="25361"/>
                    <a:pt x="4130" y="25365"/>
                  </a:cubicBezTo>
                  <a:cubicBezTo>
                    <a:pt x="4122" y="25374"/>
                    <a:pt x="4122" y="25385"/>
                    <a:pt x="4130" y="25393"/>
                  </a:cubicBezTo>
                  <a:lnTo>
                    <a:pt x="4185" y="25453"/>
                  </a:lnTo>
                  <a:cubicBezTo>
                    <a:pt x="4190" y="25455"/>
                    <a:pt x="4194" y="25457"/>
                    <a:pt x="4201" y="25459"/>
                  </a:cubicBezTo>
                  <a:cubicBezTo>
                    <a:pt x="4205" y="25459"/>
                    <a:pt x="4212" y="25457"/>
                    <a:pt x="4214" y="25453"/>
                  </a:cubicBezTo>
                  <a:cubicBezTo>
                    <a:pt x="4223" y="25446"/>
                    <a:pt x="4223" y="25433"/>
                    <a:pt x="4214" y="25424"/>
                  </a:cubicBezTo>
                  <a:lnTo>
                    <a:pt x="4159" y="25365"/>
                  </a:lnTo>
                  <a:cubicBezTo>
                    <a:pt x="4155" y="25361"/>
                    <a:pt x="4149" y="25360"/>
                    <a:pt x="4144" y="25360"/>
                  </a:cubicBezTo>
                  <a:close/>
                  <a:moveTo>
                    <a:pt x="25892" y="25413"/>
                  </a:moveTo>
                  <a:cubicBezTo>
                    <a:pt x="25887" y="25413"/>
                    <a:pt x="25882" y="25414"/>
                    <a:pt x="25877" y="25417"/>
                  </a:cubicBezTo>
                  <a:lnTo>
                    <a:pt x="25822" y="25477"/>
                  </a:lnTo>
                  <a:cubicBezTo>
                    <a:pt x="25809" y="25490"/>
                    <a:pt x="25818" y="25512"/>
                    <a:pt x="25836" y="25512"/>
                  </a:cubicBezTo>
                  <a:cubicBezTo>
                    <a:pt x="25840" y="25512"/>
                    <a:pt x="25844" y="25510"/>
                    <a:pt x="25849" y="25505"/>
                  </a:cubicBezTo>
                  <a:lnTo>
                    <a:pt x="25906" y="25446"/>
                  </a:lnTo>
                  <a:cubicBezTo>
                    <a:pt x="25915" y="25439"/>
                    <a:pt x="25915" y="25426"/>
                    <a:pt x="25906" y="25417"/>
                  </a:cubicBezTo>
                  <a:cubicBezTo>
                    <a:pt x="25902" y="25414"/>
                    <a:pt x="25897" y="25413"/>
                    <a:pt x="25892" y="25413"/>
                  </a:cubicBezTo>
                  <a:close/>
                  <a:moveTo>
                    <a:pt x="4263" y="25477"/>
                  </a:moveTo>
                  <a:cubicBezTo>
                    <a:pt x="4249" y="25477"/>
                    <a:pt x="4229" y="25500"/>
                    <a:pt x="4245" y="25512"/>
                  </a:cubicBezTo>
                  <a:lnTo>
                    <a:pt x="4302" y="25569"/>
                  </a:lnTo>
                  <a:cubicBezTo>
                    <a:pt x="4306" y="25574"/>
                    <a:pt x="4311" y="25576"/>
                    <a:pt x="4317" y="25576"/>
                  </a:cubicBezTo>
                  <a:lnTo>
                    <a:pt x="4317" y="25578"/>
                  </a:lnTo>
                  <a:cubicBezTo>
                    <a:pt x="4335" y="25578"/>
                    <a:pt x="4344" y="25556"/>
                    <a:pt x="4330" y="25543"/>
                  </a:cubicBezTo>
                  <a:lnTo>
                    <a:pt x="4273" y="25483"/>
                  </a:lnTo>
                  <a:cubicBezTo>
                    <a:pt x="4271" y="25479"/>
                    <a:pt x="4267" y="25477"/>
                    <a:pt x="4263" y="25477"/>
                  </a:cubicBezTo>
                  <a:close/>
                  <a:moveTo>
                    <a:pt x="25778" y="25530"/>
                  </a:moveTo>
                  <a:cubicBezTo>
                    <a:pt x="25773" y="25530"/>
                    <a:pt x="25768" y="25532"/>
                    <a:pt x="25763" y="25536"/>
                  </a:cubicBezTo>
                  <a:lnTo>
                    <a:pt x="25706" y="25593"/>
                  </a:lnTo>
                  <a:cubicBezTo>
                    <a:pt x="25695" y="25606"/>
                    <a:pt x="25704" y="25628"/>
                    <a:pt x="25721" y="25628"/>
                  </a:cubicBezTo>
                  <a:cubicBezTo>
                    <a:pt x="25726" y="25628"/>
                    <a:pt x="25732" y="25626"/>
                    <a:pt x="25737" y="25624"/>
                  </a:cubicBezTo>
                  <a:lnTo>
                    <a:pt x="25794" y="25565"/>
                  </a:lnTo>
                  <a:cubicBezTo>
                    <a:pt x="25800" y="25556"/>
                    <a:pt x="25800" y="25543"/>
                    <a:pt x="25794" y="25536"/>
                  </a:cubicBezTo>
                  <a:cubicBezTo>
                    <a:pt x="25789" y="25532"/>
                    <a:pt x="25784" y="25530"/>
                    <a:pt x="25778" y="25530"/>
                  </a:cubicBezTo>
                  <a:close/>
                  <a:moveTo>
                    <a:pt x="4371" y="25591"/>
                  </a:moveTo>
                  <a:cubicBezTo>
                    <a:pt x="4355" y="25591"/>
                    <a:pt x="4341" y="25614"/>
                    <a:pt x="4359" y="25628"/>
                  </a:cubicBezTo>
                  <a:lnTo>
                    <a:pt x="4416" y="25686"/>
                  </a:lnTo>
                  <a:cubicBezTo>
                    <a:pt x="4421" y="25690"/>
                    <a:pt x="4425" y="25692"/>
                    <a:pt x="4432" y="25692"/>
                  </a:cubicBezTo>
                  <a:cubicBezTo>
                    <a:pt x="4449" y="25692"/>
                    <a:pt x="4458" y="25670"/>
                    <a:pt x="4445" y="25657"/>
                  </a:cubicBezTo>
                  <a:cubicBezTo>
                    <a:pt x="4425" y="25637"/>
                    <a:pt x="4407" y="25620"/>
                    <a:pt x="4388" y="25600"/>
                  </a:cubicBezTo>
                  <a:cubicBezTo>
                    <a:pt x="4383" y="25594"/>
                    <a:pt x="4377" y="25591"/>
                    <a:pt x="4371" y="25591"/>
                  </a:cubicBezTo>
                  <a:close/>
                  <a:moveTo>
                    <a:pt x="25659" y="25649"/>
                  </a:moveTo>
                  <a:cubicBezTo>
                    <a:pt x="25656" y="25649"/>
                    <a:pt x="25652" y="25650"/>
                    <a:pt x="25649" y="25653"/>
                  </a:cubicBezTo>
                  <a:lnTo>
                    <a:pt x="25589" y="25710"/>
                  </a:lnTo>
                  <a:cubicBezTo>
                    <a:pt x="25578" y="25723"/>
                    <a:pt x="25587" y="25745"/>
                    <a:pt x="25605" y="25745"/>
                  </a:cubicBezTo>
                  <a:cubicBezTo>
                    <a:pt x="25609" y="25743"/>
                    <a:pt x="25614" y="25741"/>
                    <a:pt x="25618" y="25738"/>
                  </a:cubicBezTo>
                  <a:lnTo>
                    <a:pt x="25675" y="25679"/>
                  </a:lnTo>
                  <a:cubicBezTo>
                    <a:pt x="25684" y="25665"/>
                    <a:pt x="25673" y="25649"/>
                    <a:pt x="25659" y="25649"/>
                  </a:cubicBezTo>
                  <a:close/>
                  <a:moveTo>
                    <a:pt x="4491" y="25710"/>
                  </a:moveTo>
                  <a:cubicBezTo>
                    <a:pt x="4475" y="25710"/>
                    <a:pt x="4462" y="25729"/>
                    <a:pt x="4475" y="25745"/>
                  </a:cubicBezTo>
                  <a:lnTo>
                    <a:pt x="4533" y="25802"/>
                  </a:lnTo>
                  <a:cubicBezTo>
                    <a:pt x="4537" y="25806"/>
                    <a:pt x="4541" y="25809"/>
                    <a:pt x="4548" y="25809"/>
                  </a:cubicBezTo>
                  <a:cubicBezTo>
                    <a:pt x="4552" y="25806"/>
                    <a:pt x="4557" y="25804"/>
                    <a:pt x="4561" y="25802"/>
                  </a:cubicBezTo>
                  <a:cubicBezTo>
                    <a:pt x="4570" y="25793"/>
                    <a:pt x="4570" y="25780"/>
                    <a:pt x="4561" y="25774"/>
                  </a:cubicBezTo>
                  <a:lnTo>
                    <a:pt x="4504" y="25714"/>
                  </a:lnTo>
                  <a:cubicBezTo>
                    <a:pt x="4500" y="25711"/>
                    <a:pt x="4495" y="25710"/>
                    <a:pt x="4491" y="25710"/>
                  </a:cubicBezTo>
                  <a:close/>
                  <a:moveTo>
                    <a:pt x="25542" y="25764"/>
                  </a:moveTo>
                  <a:cubicBezTo>
                    <a:pt x="25539" y="25764"/>
                    <a:pt x="25536" y="25765"/>
                    <a:pt x="25532" y="25767"/>
                  </a:cubicBezTo>
                  <a:lnTo>
                    <a:pt x="25473" y="25824"/>
                  </a:lnTo>
                  <a:cubicBezTo>
                    <a:pt x="25464" y="25831"/>
                    <a:pt x="25464" y="25844"/>
                    <a:pt x="25473" y="25853"/>
                  </a:cubicBezTo>
                  <a:cubicBezTo>
                    <a:pt x="25477" y="25857"/>
                    <a:pt x="25482" y="25859"/>
                    <a:pt x="25488" y="25859"/>
                  </a:cubicBezTo>
                  <a:cubicBezTo>
                    <a:pt x="25493" y="25859"/>
                    <a:pt x="25497" y="25857"/>
                    <a:pt x="25499" y="25853"/>
                  </a:cubicBezTo>
                  <a:lnTo>
                    <a:pt x="25559" y="25795"/>
                  </a:lnTo>
                  <a:cubicBezTo>
                    <a:pt x="25569" y="25781"/>
                    <a:pt x="25557" y="25764"/>
                    <a:pt x="25542" y="25764"/>
                  </a:cubicBezTo>
                  <a:close/>
                  <a:moveTo>
                    <a:pt x="4608" y="25823"/>
                  </a:moveTo>
                  <a:cubicBezTo>
                    <a:pt x="4593" y="25823"/>
                    <a:pt x="4574" y="25848"/>
                    <a:pt x="4590" y="25857"/>
                  </a:cubicBezTo>
                  <a:lnTo>
                    <a:pt x="4649" y="25914"/>
                  </a:lnTo>
                  <a:cubicBezTo>
                    <a:pt x="4653" y="25919"/>
                    <a:pt x="4658" y="25921"/>
                    <a:pt x="4664" y="25921"/>
                  </a:cubicBezTo>
                  <a:cubicBezTo>
                    <a:pt x="4669" y="25921"/>
                    <a:pt x="4673" y="25919"/>
                    <a:pt x="4678" y="25914"/>
                  </a:cubicBezTo>
                  <a:cubicBezTo>
                    <a:pt x="4684" y="25905"/>
                    <a:pt x="4684" y="25894"/>
                    <a:pt x="4678" y="25886"/>
                  </a:cubicBezTo>
                  <a:lnTo>
                    <a:pt x="4618" y="25828"/>
                  </a:lnTo>
                  <a:cubicBezTo>
                    <a:pt x="4616" y="25824"/>
                    <a:pt x="4612" y="25823"/>
                    <a:pt x="4608" y="25823"/>
                  </a:cubicBezTo>
                  <a:close/>
                  <a:moveTo>
                    <a:pt x="25428" y="25875"/>
                  </a:moveTo>
                  <a:cubicBezTo>
                    <a:pt x="25423" y="25875"/>
                    <a:pt x="25418" y="25877"/>
                    <a:pt x="25414" y="25881"/>
                  </a:cubicBezTo>
                  <a:lnTo>
                    <a:pt x="25354" y="25936"/>
                  </a:lnTo>
                  <a:cubicBezTo>
                    <a:pt x="25341" y="25949"/>
                    <a:pt x="25350" y="25971"/>
                    <a:pt x="25368" y="25971"/>
                  </a:cubicBezTo>
                  <a:lnTo>
                    <a:pt x="25370" y="25974"/>
                  </a:lnTo>
                  <a:cubicBezTo>
                    <a:pt x="25374" y="25971"/>
                    <a:pt x="25378" y="25969"/>
                    <a:pt x="25383" y="25965"/>
                  </a:cubicBezTo>
                  <a:lnTo>
                    <a:pt x="25442" y="25910"/>
                  </a:lnTo>
                  <a:cubicBezTo>
                    <a:pt x="25449" y="25901"/>
                    <a:pt x="25449" y="25888"/>
                    <a:pt x="25442" y="25881"/>
                  </a:cubicBezTo>
                  <a:cubicBezTo>
                    <a:pt x="25438" y="25877"/>
                    <a:pt x="25433" y="25875"/>
                    <a:pt x="25428" y="25875"/>
                  </a:cubicBezTo>
                  <a:close/>
                  <a:moveTo>
                    <a:pt x="4722" y="25935"/>
                  </a:moveTo>
                  <a:cubicBezTo>
                    <a:pt x="4705" y="25935"/>
                    <a:pt x="4690" y="25958"/>
                    <a:pt x="4708" y="25974"/>
                  </a:cubicBezTo>
                  <a:lnTo>
                    <a:pt x="4770" y="26028"/>
                  </a:lnTo>
                  <a:cubicBezTo>
                    <a:pt x="4772" y="26031"/>
                    <a:pt x="4777" y="26033"/>
                    <a:pt x="4783" y="26033"/>
                  </a:cubicBezTo>
                  <a:cubicBezTo>
                    <a:pt x="4801" y="26033"/>
                    <a:pt x="4810" y="26011"/>
                    <a:pt x="4796" y="25998"/>
                  </a:cubicBezTo>
                  <a:lnTo>
                    <a:pt x="4737" y="25943"/>
                  </a:lnTo>
                  <a:cubicBezTo>
                    <a:pt x="4732" y="25938"/>
                    <a:pt x="4727" y="25935"/>
                    <a:pt x="4722" y="25935"/>
                  </a:cubicBezTo>
                  <a:close/>
                  <a:moveTo>
                    <a:pt x="25308" y="25989"/>
                  </a:moveTo>
                  <a:cubicBezTo>
                    <a:pt x="25303" y="25989"/>
                    <a:pt x="25298" y="25991"/>
                    <a:pt x="25295" y="25995"/>
                  </a:cubicBezTo>
                  <a:lnTo>
                    <a:pt x="25236" y="26050"/>
                  </a:lnTo>
                  <a:cubicBezTo>
                    <a:pt x="25227" y="26057"/>
                    <a:pt x="25227" y="26070"/>
                    <a:pt x="25236" y="26077"/>
                  </a:cubicBezTo>
                  <a:cubicBezTo>
                    <a:pt x="25238" y="26081"/>
                    <a:pt x="25244" y="26083"/>
                    <a:pt x="25249" y="26083"/>
                  </a:cubicBezTo>
                  <a:lnTo>
                    <a:pt x="25251" y="26083"/>
                  </a:lnTo>
                  <a:cubicBezTo>
                    <a:pt x="25255" y="26083"/>
                    <a:pt x="25258" y="26081"/>
                    <a:pt x="25262" y="26079"/>
                  </a:cubicBezTo>
                  <a:lnTo>
                    <a:pt x="25321" y="26024"/>
                  </a:lnTo>
                  <a:cubicBezTo>
                    <a:pt x="25330" y="26015"/>
                    <a:pt x="25330" y="26002"/>
                    <a:pt x="25321" y="25995"/>
                  </a:cubicBezTo>
                  <a:cubicBezTo>
                    <a:pt x="25318" y="25991"/>
                    <a:pt x="25313" y="25989"/>
                    <a:pt x="25308" y="25989"/>
                  </a:cubicBezTo>
                  <a:close/>
                  <a:moveTo>
                    <a:pt x="4844" y="26050"/>
                  </a:moveTo>
                  <a:cubicBezTo>
                    <a:pt x="4830" y="26050"/>
                    <a:pt x="4817" y="26070"/>
                    <a:pt x="4829" y="26083"/>
                  </a:cubicBezTo>
                  <a:lnTo>
                    <a:pt x="4889" y="26138"/>
                  </a:lnTo>
                  <a:cubicBezTo>
                    <a:pt x="4893" y="26143"/>
                    <a:pt x="4897" y="26145"/>
                    <a:pt x="4904" y="26145"/>
                  </a:cubicBezTo>
                  <a:cubicBezTo>
                    <a:pt x="4908" y="26145"/>
                    <a:pt x="4913" y="26141"/>
                    <a:pt x="4917" y="26138"/>
                  </a:cubicBezTo>
                  <a:cubicBezTo>
                    <a:pt x="4926" y="26130"/>
                    <a:pt x="4926" y="26116"/>
                    <a:pt x="4917" y="26110"/>
                  </a:cubicBezTo>
                  <a:cubicBezTo>
                    <a:pt x="4897" y="26092"/>
                    <a:pt x="4878" y="26072"/>
                    <a:pt x="4856" y="26055"/>
                  </a:cubicBezTo>
                  <a:cubicBezTo>
                    <a:pt x="4852" y="26052"/>
                    <a:pt x="4848" y="26050"/>
                    <a:pt x="4844" y="26050"/>
                  </a:cubicBezTo>
                  <a:close/>
                  <a:moveTo>
                    <a:pt x="25186" y="26098"/>
                  </a:moveTo>
                  <a:cubicBezTo>
                    <a:pt x="25182" y="26098"/>
                    <a:pt x="25179" y="26100"/>
                    <a:pt x="25176" y="26103"/>
                  </a:cubicBezTo>
                  <a:lnTo>
                    <a:pt x="25115" y="26158"/>
                  </a:lnTo>
                  <a:cubicBezTo>
                    <a:pt x="25102" y="26171"/>
                    <a:pt x="25110" y="26193"/>
                    <a:pt x="25128" y="26193"/>
                  </a:cubicBezTo>
                  <a:lnTo>
                    <a:pt x="25130" y="26193"/>
                  </a:lnTo>
                  <a:cubicBezTo>
                    <a:pt x="25135" y="26193"/>
                    <a:pt x="25139" y="26191"/>
                    <a:pt x="25143" y="26189"/>
                  </a:cubicBezTo>
                  <a:lnTo>
                    <a:pt x="25203" y="26134"/>
                  </a:lnTo>
                  <a:cubicBezTo>
                    <a:pt x="25219" y="26123"/>
                    <a:pt x="25200" y="26098"/>
                    <a:pt x="25186" y="26098"/>
                  </a:cubicBezTo>
                  <a:close/>
                  <a:moveTo>
                    <a:pt x="4965" y="26160"/>
                  </a:moveTo>
                  <a:cubicBezTo>
                    <a:pt x="4948" y="26160"/>
                    <a:pt x="4936" y="26179"/>
                    <a:pt x="4950" y="26193"/>
                  </a:cubicBezTo>
                  <a:lnTo>
                    <a:pt x="5012" y="26248"/>
                  </a:lnTo>
                  <a:cubicBezTo>
                    <a:pt x="5016" y="26253"/>
                    <a:pt x="5021" y="26255"/>
                    <a:pt x="5025" y="26255"/>
                  </a:cubicBezTo>
                  <a:cubicBezTo>
                    <a:pt x="5045" y="26255"/>
                    <a:pt x="5053" y="26231"/>
                    <a:pt x="5038" y="26220"/>
                  </a:cubicBezTo>
                  <a:cubicBezTo>
                    <a:pt x="5018" y="26200"/>
                    <a:pt x="4999" y="26182"/>
                    <a:pt x="4979" y="26165"/>
                  </a:cubicBezTo>
                  <a:cubicBezTo>
                    <a:pt x="4974" y="26161"/>
                    <a:pt x="4969" y="26160"/>
                    <a:pt x="4965" y="26160"/>
                  </a:cubicBezTo>
                  <a:close/>
                  <a:moveTo>
                    <a:pt x="25070" y="26206"/>
                  </a:moveTo>
                  <a:cubicBezTo>
                    <a:pt x="25065" y="26206"/>
                    <a:pt x="25060" y="26208"/>
                    <a:pt x="25055" y="26213"/>
                  </a:cubicBezTo>
                  <a:lnTo>
                    <a:pt x="24994" y="26268"/>
                  </a:lnTo>
                  <a:cubicBezTo>
                    <a:pt x="24985" y="26277"/>
                    <a:pt x="24985" y="26288"/>
                    <a:pt x="24992" y="26297"/>
                  </a:cubicBezTo>
                  <a:cubicBezTo>
                    <a:pt x="24996" y="26301"/>
                    <a:pt x="25003" y="26303"/>
                    <a:pt x="25007" y="26303"/>
                  </a:cubicBezTo>
                  <a:cubicBezTo>
                    <a:pt x="25011" y="26303"/>
                    <a:pt x="25018" y="26301"/>
                    <a:pt x="25020" y="26299"/>
                  </a:cubicBezTo>
                  <a:lnTo>
                    <a:pt x="25082" y="26244"/>
                  </a:lnTo>
                  <a:cubicBezTo>
                    <a:pt x="25101" y="26230"/>
                    <a:pt x="25086" y="26206"/>
                    <a:pt x="25070" y="26206"/>
                  </a:cubicBezTo>
                  <a:close/>
                  <a:moveTo>
                    <a:pt x="5088" y="26267"/>
                  </a:moveTo>
                  <a:cubicBezTo>
                    <a:pt x="5071" y="26267"/>
                    <a:pt x="5058" y="26289"/>
                    <a:pt x="5073" y="26303"/>
                  </a:cubicBezTo>
                  <a:lnTo>
                    <a:pt x="5135" y="26358"/>
                  </a:lnTo>
                  <a:cubicBezTo>
                    <a:pt x="5138" y="26361"/>
                    <a:pt x="5141" y="26363"/>
                    <a:pt x="5144" y="26363"/>
                  </a:cubicBezTo>
                  <a:cubicBezTo>
                    <a:pt x="5146" y="26363"/>
                    <a:pt x="5147" y="26363"/>
                    <a:pt x="5148" y="26363"/>
                  </a:cubicBezTo>
                  <a:cubicBezTo>
                    <a:pt x="5155" y="26363"/>
                    <a:pt x="5161" y="26360"/>
                    <a:pt x="5163" y="26356"/>
                  </a:cubicBezTo>
                  <a:cubicBezTo>
                    <a:pt x="5172" y="26347"/>
                    <a:pt x="5170" y="26334"/>
                    <a:pt x="5163" y="26327"/>
                  </a:cubicBezTo>
                  <a:lnTo>
                    <a:pt x="5102" y="26272"/>
                  </a:lnTo>
                  <a:cubicBezTo>
                    <a:pt x="5097" y="26269"/>
                    <a:pt x="5092" y="26267"/>
                    <a:pt x="5088" y="26267"/>
                  </a:cubicBezTo>
                  <a:close/>
                  <a:moveTo>
                    <a:pt x="24946" y="26316"/>
                  </a:moveTo>
                  <a:cubicBezTo>
                    <a:pt x="24941" y="26316"/>
                    <a:pt x="24936" y="26318"/>
                    <a:pt x="24932" y="26321"/>
                  </a:cubicBezTo>
                  <a:lnTo>
                    <a:pt x="24871" y="26376"/>
                  </a:lnTo>
                  <a:cubicBezTo>
                    <a:pt x="24858" y="26389"/>
                    <a:pt x="24866" y="26411"/>
                    <a:pt x="24884" y="26413"/>
                  </a:cubicBezTo>
                  <a:cubicBezTo>
                    <a:pt x="24891" y="26411"/>
                    <a:pt x="24895" y="26409"/>
                    <a:pt x="24897" y="26406"/>
                  </a:cubicBezTo>
                  <a:lnTo>
                    <a:pt x="24961" y="26352"/>
                  </a:lnTo>
                  <a:cubicBezTo>
                    <a:pt x="24968" y="26343"/>
                    <a:pt x="24968" y="26332"/>
                    <a:pt x="24961" y="26323"/>
                  </a:cubicBezTo>
                  <a:cubicBezTo>
                    <a:pt x="24957" y="26318"/>
                    <a:pt x="24952" y="26316"/>
                    <a:pt x="24946" y="26316"/>
                  </a:cubicBezTo>
                  <a:close/>
                  <a:moveTo>
                    <a:pt x="5210" y="26374"/>
                  </a:moveTo>
                  <a:cubicBezTo>
                    <a:pt x="5193" y="26374"/>
                    <a:pt x="5181" y="26396"/>
                    <a:pt x="5196" y="26411"/>
                  </a:cubicBezTo>
                  <a:lnTo>
                    <a:pt x="5260" y="26466"/>
                  </a:lnTo>
                  <a:cubicBezTo>
                    <a:pt x="5262" y="26468"/>
                    <a:pt x="5267" y="26470"/>
                    <a:pt x="5273" y="26470"/>
                  </a:cubicBezTo>
                  <a:cubicBezTo>
                    <a:pt x="5278" y="26470"/>
                    <a:pt x="5284" y="26468"/>
                    <a:pt x="5289" y="26461"/>
                  </a:cubicBezTo>
                  <a:cubicBezTo>
                    <a:pt x="5295" y="26453"/>
                    <a:pt x="5295" y="26439"/>
                    <a:pt x="5286" y="26433"/>
                  </a:cubicBezTo>
                  <a:lnTo>
                    <a:pt x="5225" y="26380"/>
                  </a:lnTo>
                  <a:cubicBezTo>
                    <a:pt x="5220" y="26376"/>
                    <a:pt x="5215" y="26374"/>
                    <a:pt x="5210" y="26374"/>
                  </a:cubicBezTo>
                  <a:close/>
                  <a:moveTo>
                    <a:pt x="24821" y="26424"/>
                  </a:moveTo>
                  <a:cubicBezTo>
                    <a:pt x="24817" y="26424"/>
                    <a:pt x="24813" y="26426"/>
                    <a:pt x="24809" y="26428"/>
                  </a:cubicBezTo>
                  <a:lnTo>
                    <a:pt x="24748" y="26481"/>
                  </a:lnTo>
                  <a:cubicBezTo>
                    <a:pt x="24739" y="26490"/>
                    <a:pt x="24737" y="26503"/>
                    <a:pt x="24746" y="26512"/>
                  </a:cubicBezTo>
                  <a:cubicBezTo>
                    <a:pt x="24748" y="26516"/>
                    <a:pt x="24754" y="26519"/>
                    <a:pt x="24761" y="26519"/>
                  </a:cubicBezTo>
                  <a:cubicBezTo>
                    <a:pt x="24765" y="26516"/>
                    <a:pt x="24770" y="26516"/>
                    <a:pt x="24772" y="26512"/>
                  </a:cubicBezTo>
                  <a:lnTo>
                    <a:pt x="24836" y="26459"/>
                  </a:lnTo>
                  <a:cubicBezTo>
                    <a:pt x="24842" y="26453"/>
                    <a:pt x="24842" y="26439"/>
                    <a:pt x="24838" y="26431"/>
                  </a:cubicBezTo>
                  <a:cubicBezTo>
                    <a:pt x="24833" y="26427"/>
                    <a:pt x="24827" y="26424"/>
                    <a:pt x="24821" y="26424"/>
                  </a:cubicBezTo>
                  <a:close/>
                  <a:moveTo>
                    <a:pt x="5334" y="26483"/>
                  </a:moveTo>
                  <a:cubicBezTo>
                    <a:pt x="5328" y="26483"/>
                    <a:pt x="5323" y="26485"/>
                    <a:pt x="5319" y="26490"/>
                  </a:cubicBezTo>
                  <a:cubicBezTo>
                    <a:pt x="5311" y="26499"/>
                    <a:pt x="5313" y="26512"/>
                    <a:pt x="5322" y="26519"/>
                  </a:cubicBezTo>
                  <a:lnTo>
                    <a:pt x="5383" y="26571"/>
                  </a:lnTo>
                  <a:cubicBezTo>
                    <a:pt x="5388" y="26576"/>
                    <a:pt x="5392" y="26576"/>
                    <a:pt x="5396" y="26578"/>
                  </a:cubicBezTo>
                  <a:cubicBezTo>
                    <a:pt x="5416" y="26576"/>
                    <a:pt x="5425" y="26554"/>
                    <a:pt x="5410" y="26541"/>
                  </a:cubicBezTo>
                  <a:lnTo>
                    <a:pt x="5348" y="26488"/>
                  </a:lnTo>
                  <a:cubicBezTo>
                    <a:pt x="5344" y="26485"/>
                    <a:pt x="5339" y="26483"/>
                    <a:pt x="5334" y="26483"/>
                  </a:cubicBezTo>
                  <a:close/>
                  <a:moveTo>
                    <a:pt x="24698" y="26530"/>
                  </a:moveTo>
                  <a:cubicBezTo>
                    <a:pt x="24694" y="26530"/>
                    <a:pt x="24690" y="26531"/>
                    <a:pt x="24686" y="26534"/>
                  </a:cubicBezTo>
                  <a:lnTo>
                    <a:pt x="24622" y="26587"/>
                  </a:lnTo>
                  <a:cubicBezTo>
                    <a:pt x="24609" y="26598"/>
                    <a:pt x="24618" y="26622"/>
                    <a:pt x="24636" y="26622"/>
                  </a:cubicBezTo>
                  <a:cubicBezTo>
                    <a:pt x="24640" y="26622"/>
                    <a:pt x="24644" y="26620"/>
                    <a:pt x="24649" y="26617"/>
                  </a:cubicBezTo>
                  <a:lnTo>
                    <a:pt x="24710" y="26565"/>
                  </a:lnTo>
                  <a:cubicBezTo>
                    <a:pt x="24719" y="26556"/>
                    <a:pt x="24719" y="26545"/>
                    <a:pt x="24713" y="26536"/>
                  </a:cubicBezTo>
                  <a:cubicBezTo>
                    <a:pt x="24709" y="26532"/>
                    <a:pt x="24703" y="26530"/>
                    <a:pt x="24698" y="26530"/>
                  </a:cubicBezTo>
                  <a:close/>
                  <a:moveTo>
                    <a:pt x="5463" y="26588"/>
                  </a:moveTo>
                  <a:cubicBezTo>
                    <a:pt x="5447" y="26588"/>
                    <a:pt x="5434" y="26610"/>
                    <a:pt x="5447" y="26624"/>
                  </a:cubicBezTo>
                  <a:lnTo>
                    <a:pt x="5511" y="26677"/>
                  </a:lnTo>
                  <a:cubicBezTo>
                    <a:pt x="5515" y="26679"/>
                    <a:pt x="5519" y="26681"/>
                    <a:pt x="5524" y="26681"/>
                  </a:cubicBezTo>
                  <a:cubicBezTo>
                    <a:pt x="5544" y="26681"/>
                    <a:pt x="5552" y="26657"/>
                    <a:pt x="5537" y="26644"/>
                  </a:cubicBezTo>
                  <a:lnTo>
                    <a:pt x="5473" y="26591"/>
                  </a:lnTo>
                  <a:cubicBezTo>
                    <a:pt x="5470" y="26589"/>
                    <a:pt x="5466" y="26588"/>
                    <a:pt x="5463" y="26588"/>
                  </a:cubicBezTo>
                  <a:close/>
                  <a:moveTo>
                    <a:pt x="24575" y="26633"/>
                  </a:moveTo>
                  <a:cubicBezTo>
                    <a:pt x="24570" y="26633"/>
                    <a:pt x="24565" y="26635"/>
                    <a:pt x="24561" y="26639"/>
                  </a:cubicBezTo>
                  <a:lnTo>
                    <a:pt x="24497" y="26690"/>
                  </a:lnTo>
                  <a:cubicBezTo>
                    <a:pt x="24482" y="26701"/>
                    <a:pt x="24490" y="26726"/>
                    <a:pt x="24509" y="26727"/>
                  </a:cubicBezTo>
                  <a:lnTo>
                    <a:pt x="24509" y="26727"/>
                  </a:lnTo>
                  <a:cubicBezTo>
                    <a:pt x="24515" y="26727"/>
                    <a:pt x="24519" y="26725"/>
                    <a:pt x="24524" y="26723"/>
                  </a:cubicBezTo>
                  <a:lnTo>
                    <a:pt x="24587" y="26670"/>
                  </a:lnTo>
                  <a:cubicBezTo>
                    <a:pt x="24604" y="26656"/>
                    <a:pt x="24591" y="26633"/>
                    <a:pt x="24575" y="26633"/>
                  </a:cubicBezTo>
                  <a:close/>
                  <a:moveTo>
                    <a:pt x="24509" y="26727"/>
                  </a:moveTo>
                  <a:cubicBezTo>
                    <a:pt x="24509" y="26727"/>
                    <a:pt x="24509" y="26727"/>
                    <a:pt x="24508" y="26727"/>
                  </a:cubicBezTo>
                  <a:lnTo>
                    <a:pt x="24510" y="26727"/>
                  </a:lnTo>
                  <a:cubicBezTo>
                    <a:pt x="24510" y="26727"/>
                    <a:pt x="24510" y="26727"/>
                    <a:pt x="24509" y="26727"/>
                  </a:cubicBezTo>
                  <a:close/>
                  <a:moveTo>
                    <a:pt x="5587" y="26691"/>
                  </a:moveTo>
                  <a:cubicBezTo>
                    <a:pt x="5570" y="26691"/>
                    <a:pt x="5557" y="26713"/>
                    <a:pt x="5574" y="26727"/>
                  </a:cubicBezTo>
                  <a:lnTo>
                    <a:pt x="5638" y="26780"/>
                  </a:lnTo>
                  <a:cubicBezTo>
                    <a:pt x="5642" y="26782"/>
                    <a:pt x="5647" y="26784"/>
                    <a:pt x="5651" y="26784"/>
                  </a:cubicBezTo>
                  <a:cubicBezTo>
                    <a:pt x="5656" y="26784"/>
                    <a:pt x="5662" y="26782"/>
                    <a:pt x="5667" y="26776"/>
                  </a:cubicBezTo>
                  <a:cubicBezTo>
                    <a:pt x="5673" y="26767"/>
                    <a:pt x="5673" y="26756"/>
                    <a:pt x="5664" y="26747"/>
                  </a:cubicBezTo>
                  <a:lnTo>
                    <a:pt x="5601" y="26697"/>
                  </a:lnTo>
                  <a:cubicBezTo>
                    <a:pt x="5596" y="26693"/>
                    <a:pt x="5591" y="26691"/>
                    <a:pt x="5587" y="26691"/>
                  </a:cubicBezTo>
                  <a:close/>
                  <a:moveTo>
                    <a:pt x="24445" y="26738"/>
                  </a:moveTo>
                  <a:cubicBezTo>
                    <a:pt x="24441" y="26738"/>
                    <a:pt x="24437" y="26739"/>
                    <a:pt x="24433" y="26741"/>
                  </a:cubicBezTo>
                  <a:lnTo>
                    <a:pt x="24370" y="26793"/>
                  </a:lnTo>
                  <a:cubicBezTo>
                    <a:pt x="24355" y="26804"/>
                    <a:pt x="24363" y="26827"/>
                    <a:pt x="24382" y="26828"/>
                  </a:cubicBezTo>
                  <a:lnTo>
                    <a:pt x="24382" y="26828"/>
                  </a:lnTo>
                  <a:cubicBezTo>
                    <a:pt x="24386" y="26828"/>
                    <a:pt x="24390" y="26826"/>
                    <a:pt x="24394" y="26824"/>
                  </a:cubicBezTo>
                  <a:lnTo>
                    <a:pt x="24458" y="26773"/>
                  </a:lnTo>
                  <a:cubicBezTo>
                    <a:pt x="24466" y="26767"/>
                    <a:pt x="24466" y="26754"/>
                    <a:pt x="24460" y="26745"/>
                  </a:cubicBezTo>
                  <a:cubicBezTo>
                    <a:pt x="24456" y="26740"/>
                    <a:pt x="24451" y="26738"/>
                    <a:pt x="24445" y="26738"/>
                  </a:cubicBezTo>
                  <a:close/>
                  <a:moveTo>
                    <a:pt x="24382" y="26828"/>
                  </a:moveTo>
                  <a:cubicBezTo>
                    <a:pt x="24381" y="26828"/>
                    <a:pt x="24381" y="26828"/>
                    <a:pt x="24381" y="26828"/>
                  </a:cubicBezTo>
                  <a:lnTo>
                    <a:pt x="24383" y="26828"/>
                  </a:lnTo>
                  <a:cubicBezTo>
                    <a:pt x="24382" y="26828"/>
                    <a:pt x="24382" y="26828"/>
                    <a:pt x="24382" y="26828"/>
                  </a:cubicBezTo>
                  <a:close/>
                  <a:moveTo>
                    <a:pt x="5716" y="26793"/>
                  </a:moveTo>
                  <a:cubicBezTo>
                    <a:pt x="5699" y="26793"/>
                    <a:pt x="5686" y="26816"/>
                    <a:pt x="5702" y="26831"/>
                  </a:cubicBezTo>
                  <a:cubicBezTo>
                    <a:pt x="5724" y="26848"/>
                    <a:pt x="5746" y="26864"/>
                    <a:pt x="5768" y="26881"/>
                  </a:cubicBezTo>
                  <a:cubicBezTo>
                    <a:pt x="5770" y="26883"/>
                    <a:pt x="5774" y="26886"/>
                    <a:pt x="5779" y="26886"/>
                  </a:cubicBezTo>
                  <a:cubicBezTo>
                    <a:pt x="5785" y="26886"/>
                    <a:pt x="5792" y="26881"/>
                    <a:pt x="5796" y="26877"/>
                  </a:cubicBezTo>
                  <a:cubicBezTo>
                    <a:pt x="5801" y="26868"/>
                    <a:pt x="5801" y="26855"/>
                    <a:pt x="5792" y="26848"/>
                  </a:cubicBezTo>
                  <a:lnTo>
                    <a:pt x="5728" y="26798"/>
                  </a:lnTo>
                  <a:cubicBezTo>
                    <a:pt x="5724" y="26795"/>
                    <a:pt x="5720" y="26793"/>
                    <a:pt x="5716" y="26793"/>
                  </a:cubicBezTo>
                  <a:close/>
                  <a:moveTo>
                    <a:pt x="24319" y="26839"/>
                  </a:moveTo>
                  <a:cubicBezTo>
                    <a:pt x="24315" y="26839"/>
                    <a:pt x="24310" y="26841"/>
                    <a:pt x="24306" y="26844"/>
                  </a:cubicBezTo>
                  <a:cubicBezTo>
                    <a:pt x="24284" y="26859"/>
                    <a:pt x="24262" y="26877"/>
                    <a:pt x="24240" y="26892"/>
                  </a:cubicBezTo>
                  <a:cubicBezTo>
                    <a:pt x="24225" y="26905"/>
                    <a:pt x="24233" y="26930"/>
                    <a:pt x="24253" y="26930"/>
                  </a:cubicBezTo>
                  <a:cubicBezTo>
                    <a:pt x="24258" y="26930"/>
                    <a:pt x="24262" y="26927"/>
                    <a:pt x="24264" y="26925"/>
                  </a:cubicBezTo>
                  <a:lnTo>
                    <a:pt x="24328" y="26875"/>
                  </a:lnTo>
                  <a:cubicBezTo>
                    <a:pt x="24339" y="26868"/>
                    <a:pt x="24339" y="26855"/>
                    <a:pt x="24332" y="26846"/>
                  </a:cubicBezTo>
                  <a:cubicBezTo>
                    <a:pt x="24329" y="26841"/>
                    <a:pt x="24324" y="26839"/>
                    <a:pt x="24319" y="26839"/>
                  </a:cubicBezTo>
                  <a:close/>
                  <a:moveTo>
                    <a:pt x="5845" y="26895"/>
                  </a:moveTo>
                  <a:cubicBezTo>
                    <a:pt x="5839" y="26895"/>
                    <a:pt x="5832" y="26898"/>
                    <a:pt x="5827" y="26903"/>
                  </a:cubicBezTo>
                  <a:cubicBezTo>
                    <a:pt x="5823" y="26912"/>
                    <a:pt x="5823" y="26923"/>
                    <a:pt x="5832" y="26930"/>
                  </a:cubicBezTo>
                  <a:lnTo>
                    <a:pt x="5897" y="26980"/>
                  </a:lnTo>
                  <a:cubicBezTo>
                    <a:pt x="5900" y="26982"/>
                    <a:pt x="5904" y="26984"/>
                    <a:pt x="5908" y="26984"/>
                  </a:cubicBezTo>
                  <a:lnTo>
                    <a:pt x="5908" y="26987"/>
                  </a:lnTo>
                  <a:cubicBezTo>
                    <a:pt x="5928" y="26987"/>
                    <a:pt x="5935" y="26960"/>
                    <a:pt x="5919" y="26949"/>
                  </a:cubicBezTo>
                  <a:lnTo>
                    <a:pt x="5856" y="26899"/>
                  </a:lnTo>
                  <a:cubicBezTo>
                    <a:pt x="5852" y="26896"/>
                    <a:pt x="5848" y="26895"/>
                    <a:pt x="5845" y="26895"/>
                  </a:cubicBezTo>
                  <a:close/>
                  <a:moveTo>
                    <a:pt x="24187" y="26939"/>
                  </a:moveTo>
                  <a:cubicBezTo>
                    <a:pt x="24183" y="26939"/>
                    <a:pt x="24180" y="26940"/>
                    <a:pt x="24176" y="26943"/>
                  </a:cubicBezTo>
                  <a:lnTo>
                    <a:pt x="24110" y="26993"/>
                  </a:lnTo>
                  <a:cubicBezTo>
                    <a:pt x="24102" y="27000"/>
                    <a:pt x="24102" y="27011"/>
                    <a:pt x="24106" y="27020"/>
                  </a:cubicBezTo>
                  <a:cubicBezTo>
                    <a:pt x="24110" y="27026"/>
                    <a:pt x="24117" y="27028"/>
                    <a:pt x="24124" y="27028"/>
                  </a:cubicBezTo>
                  <a:lnTo>
                    <a:pt x="24124" y="27031"/>
                  </a:lnTo>
                  <a:cubicBezTo>
                    <a:pt x="24128" y="27031"/>
                    <a:pt x="24132" y="27028"/>
                    <a:pt x="24135" y="27026"/>
                  </a:cubicBezTo>
                  <a:lnTo>
                    <a:pt x="24200" y="26976"/>
                  </a:lnTo>
                  <a:cubicBezTo>
                    <a:pt x="24215" y="26961"/>
                    <a:pt x="24203" y="26939"/>
                    <a:pt x="24187" y="26939"/>
                  </a:cubicBezTo>
                  <a:close/>
                  <a:moveTo>
                    <a:pt x="5974" y="26994"/>
                  </a:moveTo>
                  <a:cubicBezTo>
                    <a:pt x="5967" y="26994"/>
                    <a:pt x="5961" y="26997"/>
                    <a:pt x="5957" y="27002"/>
                  </a:cubicBezTo>
                  <a:cubicBezTo>
                    <a:pt x="5950" y="27011"/>
                    <a:pt x="5952" y="27022"/>
                    <a:pt x="5961" y="27031"/>
                  </a:cubicBezTo>
                  <a:lnTo>
                    <a:pt x="6027" y="27079"/>
                  </a:lnTo>
                  <a:cubicBezTo>
                    <a:pt x="6029" y="27081"/>
                    <a:pt x="6034" y="27083"/>
                    <a:pt x="6038" y="27083"/>
                  </a:cubicBezTo>
                  <a:cubicBezTo>
                    <a:pt x="6058" y="27083"/>
                    <a:pt x="6067" y="27057"/>
                    <a:pt x="6049" y="27046"/>
                  </a:cubicBezTo>
                  <a:lnTo>
                    <a:pt x="5985" y="26998"/>
                  </a:lnTo>
                  <a:cubicBezTo>
                    <a:pt x="5982" y="26995"/>
                    <a:pt x="5978" y="26994"/>
                    <a:pt x="5974" y="26994"/>
                  </a:cubicBezTo>
                  <a:close/>
                  <a:moveTo>
                    <a:pt x="24057" y="27038"/>
                  </a:moveTo>
                  <a:cubicBezTo>
                    <a:pt x="24053" y="27038"/>
                    <a:pt x="24049" y="27039"/>
                    <a:pt x="24044" y="27042"/>
                  </a:cubicBezTo>
                  <a:lnTo>
                    <a:pt x="23981" y="27090"/>
                  </a:lnTo>
                  <a:cubicBezTo>
                    <a:pt x="23972" y="27097"/>
                    <a:pt x="23970" y="27110"/>
                    <a:pt x="23976" y="27119"/>
                  </a:cubicBezTo>
                  <a:cubicBezTo>
                    <a:pt x="23981" y="27123"/>
                    <a:pt x="23985" y="27125"/>
                    <a:pt x="23992" y="27125"/>
                  </a:cubicBezTo>
                  <a:lnTo>
                    <a:pt x="23992" y="27127"/>
                  </a:lnTo>
                  <a:cubicBezTo>
                    <a:pt x="23996" y="27127"/>
                    <a:pt x="24000" y="27125"/>
                    <a:pt x="24005" y="27123"/>
                  </a:cubicBezTo>
                  <a:cubicBezTo>
                    <a:pt x="24027" y="27105"/>
                    <a:pt x="24049" y="27090"/>
                    <a:pt x="24071" y="27072"/>
                  </a:cubicBezTo>
                  <a:cubicBezTo>
                    <a:pt x="24077" y="27066"/>
                    <a:pt x="24080" y="27055"/>
                    <a:pt x="24075" y="27046"/>
                  </a:cubicBezTo>
                  <a:cubicBezTo>
                    <a:pt x="24070" y="27041"/>
                    <a:pt x="24064" y="27038"/>
                    <a:pt x="24057" y="27038"/>
                  </a:cubicBezTo>
                  <a:close/>
                  <a:moveTo>
                    <a:pt x="6104" y="27093"/>
                  </a:moveTo>
                  <a:cubicBezTo>
                    <a:pt x="6098" y="27093"/>
                    <a:pt x="6093" y="27096"/>
                    <a:pt x="6089" y="27101"/>
                  </a:cubicBezTo>
                  <a:cubicBezTo>
                    <a:pt x="6082" y="27110"/>
                    <a:pt x="6084" y="27121"/>
                    <a:pt x="6093" y="27127"/>
                  </a:cubicBezTo>
                  <a:cubicBezTo>
                    <a:pt x="6115" y="27145"/>
                    <a:pt x="6137" y="27160"/>
                    <a:pt x="6159" y="27178"/>
                  </a:cubicBezTo>
                  <a:cubicBezTo>
                    <a:pt x="6161" y="27180"/>
                    <a:pt x="6166" y="27180"/>
                    <a:pt x="6170" y="27180"/>
                  </a:cubicBezTo>
                  <a:lnTo>
                    <a:pt x="6170" y="27182"/>
                  </a:lnTo>
                  <a:cubicBezTo>
                    <a:pt x="6190" y="27182"/>
                    <a:pt x="6196" y="27156"/>
                    <a:pt x="6181" y="27145"/>
                  </a:cubicBezTo>
                  <a:cubicBezTo>
                    <a:pt x="6159" y="27130"/>
                    <a:pt x="6137" y="27112"/>
                    <a:pt x="6115" y="27097"/>
                  </a:cubicBezTo>
                  <a:cubicBezTo>
                    <a:pt x="6112" y="27094"/>
                    <a:pt x="6108" y="27093"/>
                    <a:pt x="6104" y="27093"/>
                  </a:cubicBezTo>
                  <a:close/>
                  <a:moveTo>
                    <a:pt x="23927" y="27134"/>
                  </a:moveTo>
                  <a:cubicBezTo>
                    <a:pt x="23922" y="27134"/>
                    <a:pt x="23918" y="27136"/>
                    <a:pt x="23915" y="27138"/>
                  </a:cubicBezTo>
                  <a:cubicBezTo>
                    <a:pt x="23893" y="27156"/>
                    <a:pt x="23871" y="27171"/>
                    <a:pt x="23849" y="27187"/>
                  </a:cubicBezTo>
                  <a:cubicBezTo>
                    <a:pt x="23840" y="27193"/>
                    <a:pt x="23838" y="27204"/>
                    <a:pt x="23844" y="27215"/>
                  </a:cubicBezTo>
                  <a:cubicBezTo>
                    <a:pt x="23847" y="27220"/>
                    <a:pt x="23853" y="27222"/>
                    <a:pt x="23860" y="27222"/>
                  </a:cubicBezTo>
                  <a:lnTo>
                    <a:pt x="23860" y="27224"/>
                  </a:lnTo>
                  <a:cubicBezTo>
                    <a:pt x="23864" y="27224"/>
                    <a:pt x="23869" y="27222"/>
                    <a:pt x="23873" y="27220"/>
                  </a:cubicBezTo>
                  <a:lnTo>
                    <a:pt x="23939" y="27171"/>
                  </a:lnTo>
                  <a:cubicBezTo>
                    <a:pt x="23948" y="27165"/>
                    <a:pt x="23950" y="27152"/>
                    <a:pt x="23943" y="27143"/>
                  </a:cubicBezTo>
                  <a:cubicBezTo>
                    <a:pt x="23939" y="27137"/>
                    <a:pt x="23933" y="27134"/>
                    <a:pt x="23927" y="27134"/>
                  </a:cubicBezTo>
                  <a:close/>
                  <a:moveTo>
                    <a:pt x="6237" y="27189"/>
                  </a:moveTo>
                  <a:cubicBezTo>
                    <a:pt x="6220" y="27189"/>
                    <a:pt x="6207" y="27214"/>
                    <a:pt x="6225" y="27226"/>
                  </a:cubicBezTo>
                  <a:lnTo>
                    <a:pt x="6291" y="27275"/>
                  </a:lnTo>
                  <a:cubicBezTo>
                    <a:pt x="6295" y="27277"/>
                    <a:pt x="6300" y="27277"/>
                    <a:pt x="6304" y="27277"/>
                  </a:cubicBezTo>
                  <a:cubicBezTo>
                    <a:pt x="6324" y="27277"/>
                    <a:pt x="6330" y="27253"/>
                    <a:pt x="6315" y="27242"/>
                  </a:cubicBezTo>
                  <a:lnTo>
                    <a:pt x="6249" y="27193"/>
                  </a:lnTo>
                  <a:cubicBezTo>
                    <a:pt x="6245" y="27190"/>
                    <a:pt x="6241" y="27189"/>
                    <a:pt x="6237" y="27189"/>
                  </a:cubicBezTo>
                  <a:close/>
                  <a:moveTo>
                    <a:pt x="23794" y="27231"/>
                  </a:moveTo>
                  <a:cubicBezTo>
                    <a:pt x="23790" y="27231"/>
                    <a:pt x="23786" y="27232"/>
                    <a:pt x="23783" y="27235"/>
                  </a:cubicBezTo>
                  <a:lnTo>
                    <a:pt x="23717" y="27283"/>
                  </a:lnTo>
                  <a:cubicBezTo>
                    <a:pt x="23708" y="27290"/>
                    <a:pt x="23706" y="27301"/>
                    <a:pt x="23710" y="27310"/>
                  </a:cubicBezTo>
                  <a:cubicBezTo>
                    <a:pt x="23715" y="27316"/>
                    <a:pt x="23721" y="27319"/>
                    <a:pt x="23728" y="27319"/>
                  </a:cubicBezTo>
                  <a:lnTo>
                    <a:pt x="23728" y="27321"/>
                  </a:lnTo>
                  <a:cubicBezTo>
                    <a:pt x="23732" y="27319"/>
                    <a:pt x="23735" y="27319"/>
                    <a:pt x="23739" y="27314"/>
                  </a:cubicBezTo>
                  <a:lnTo>
                    <a:pt x="23805" y="27268"/>
                  </a:lnTo>
                  <a:cubicBezTo>
                    <a:pt x="23814" y="27261"/>
                    <a:pt x="23816" y="27248"/>
                    <a:pt x="23809" y="27239"/>
                  </a:cubicBezTo>
                  <a:cubicBezTo>
                    <a:pt x="23805" y="27234"/>
                    <a:pt x="23800" y="27231"/>
                    <a:pt x="23794" y="27231"/>
                  </a:cubicBezTo>
                  <a:close/>
                  <a:moveTo>
                    <a:pt x="6370" y="27287"/>
                  </a:moveTo>
                  <a:cubicBezTo>
                    <a:pt x="6355" y="27287"/>
                    <a:pt x="6343" y="27308"/>
                    <a:pt x="6359" y="27323"/>
                  </a:cubicBezTo>
                  <a:lnTo>
                    <a:pt x="6425" y="27369"/>
                  </a:lnTo>
                  <a:cubicBezTo>
                    <a:pt x="6429" y="27371"/>
                    <a:pt x="6434" y="27373"/>
                    <a:pt x="6438" y="27373"/>
                  </a:cubicBezTo>
                  <a:cubicBezTo>
                    <a:pt x="6458" y="27373"/>
                    <a:pt x="6464" y="27347"/>
                    <a:pt x="6449" y="27336"/>
                  </a:cubicBezTo>
                  <a:lnTo>
                    <a:pt x="6381" y="27290"/>
                  </a:lnTo>
                  <a:cubicBezTo>
                    <a:pt x="6377" y="27288"/>
                    <a:pt x="6374" y="27287"/>
                    <a:pt x="6370" y="27287"/>
                  </a:cubicBezTo>
                  <a:close/>
                  <a:moveTo>
                    <a:pt x="23664" y="27328"/>
                  </a:moveTo>
                  <a:cubicBezTo>
                    <a:pt x="23661" y="27328"/>
                    <a:pt x="23657" y="27329"/>
                    <a:pt x="23653" y="27332"/>
                  </a:cubicBezTo>
                  <a:lnTo>
                    <a:pt x="23585" y="27378"/>
                  </a:lnTo>
                  <a:cubicBezTo>
                    <a:pt x="23576" y="27384"/>
                    <a:pt x="23574" y="27398"/>
                    <a:pt x="23581" y="27406"/>
                  </a:cubicBezTo>
                  <a:cubicBezTo>
                    <a:pt x="23585" y="27410"/>
                    <a:pt x="23589" y="27414"/>
                    <a:pt x="23596" y="27415"/>
                  </a:cubicBezTo>
                  <a:lnTo>
                    <a:pt x="23596" y="27415"/>
                  </a:lnTo>
                  <a:cubicBezTo>
                    <a:pt x="23600" y="27415"/>
                    <a:pt x="23603" y="27413"/>
                    <a:pt x="23607" y="27411"/>
                  </a:cubicBezTo>
                  <a:lnTo>
                    <a:pt x="23675" y="27365"/>
                  </a:lnTo>
                  <a:cubicBezTo>
                    <a:pt x="23684" y="27358"/>
                    <a:pt x="23686" y="27345"/>
                    <a:pt x="23680" y="27336"/>
                  </a:cubicBezTo>
                  <a:cubicBezTo>
                    <a:pt x="23676" y="27331"/>
                    <a:pt x="23670" y="27328"/>
                    <a:pt x="23664" y="27328"/>
                  </a:cubicBezTo>
                  <a:close/>
                  <a:moveTo>
                    <a:pt x="23596" y="27415"/>
                  </a:moveTo>
                  <a:cubicBezTo>
                    <a:pt x="23595" y="27415"/>
                    <a:pt x="23595" y="27415"/>
                    <a:pt x="23594" y="27415"/>
                  </a:cubicBezTo>
                  <a:lnTo>
                    <a:pt x="23598" y="27415"/>
                  </a:lnTo>
                  <a:cubicBezTo>
                    <a:pt x="23597" y="27415"/>
                    <a:pt x="23597" y="27415"/>
                    <a:pt x="23596" y="27415"/>
                  </a:cubicBezTo>
                  <a:close/>
                  <a:moveTo>
                    <a:pt x="6508" y="27380"/>
                  </a:moveTo>
                  <a:cubicBezTo>
                    <a:pt x="6490" y="27380"/>
                    <a:pt x="6477" y="27405"/>
                    <a:pt x="6495" y="27417"/>
                  </a:cubicBezTo>
                  <a:lnTo>
                    <a:pt x="6563" y="27464"/>
                  </a:lnTo>
                  <a:cubicBezTo>
                    <a:pt x="6567" y="27466"/>
                    <a:pt x="6570" y="27468"/>
                    <a:pt x="6573" y="27468"/>
                  </a:cubicBezTo>
                  <a:lnTo>
                    <a:pt x="6573" y="27468"/>
                  </a:lnTo>
                  <a:cubicBezTo>
                    <a:pt x="6580" y="27468"/>
                    <a:pt x="6588" y="27465"/>
                    <a:pt x="6592" y="27459"/>
                  </a:cubicBezTo>
                  <a:cubicBezTo>
                    <a:pt x="6599" y="27448"/>
                    <a:pt x="6596" y="27437"/>
                    <a:pt x="6588" y="27431"/>
                  </a:cubicBezTo>
                  <a:lnTo>
                    <a:pt x="6519" y="27384"/>
                  </a:lnTo>
                  <a:cubicBezTo>
                    <a:pt x="6515" y="27382"/>
                    <a:pt x="6511" y="27380"/>
                    <a:pt x="6508" y="27380"/>
                  </a:cubicBezTo>
                  <a:close/>
                  <a:moveTo>
                    <a:pt x="6573" y="27468"/>
                  </a:moveTo>
                  <a:cubicBezTo>
                    <a:pt x="6573" y="27468"/>
                    <a:pt x="6573" y="27468"/>
                    <a:pt x="6572" y="27468"/>
                  </a:cubicBezTo>
                  <a:lnTo>
                    <a:pt x="6574" y="27468"/>
                  </a:lnTo>
                  <a:cubicBezTo>
                    <a:pt x="6574" y="27468"/>
                    <a:pt x="6574" y="27468"/>
                    <a:pt x="6573" y="27468"/>
                  </a:cubicBezTo>
                  <a:close/>
                  <a:moveTo>
                    <a:pt x="23530" y="27420"/>
                  </a:moveTo>
                  <a:cubicBezTo>
                    <a:pt x="23526" y="27420"/>
                    <a:pt x="23523" y="27421"/>
                    <a:pt x="23519" y="27424"/>
                  </a:cubicBezTo>
                  <a:lnTo>
                    <a:pt x="23451" y="27470"/>
                  </a:lnTo>
                  <a:cubicBezTo>
                    <a:pt x="23434" y="27481"/>
                    <a:pt x="23442" y="27506"/>
                    <a:pt x="23461" y="27508"/>
                  </a:cubicBezTo>
                  <a:lnTo>
                    <a:pt x="23461" y="27508"/>
                  </a:lnTo>
                  <a:cubicBezTo>
                    <a:pt x="23465" y="27507"/>
                    <a:pt x="23469" y="27505"/>
                    <a:pt x="23473" y="27503"/>
                  </a:cubicBezTo>
                  <a:lnTo>
                    <a:pt x="23541" y="27457"/>
                  </a:lnTo>
                  <a:cubicBezTo>
                    <a:pt x="23550" y="27450"/>
                    <a:pt x="23552" y="27437"/>
                    <a:pt x="23546" y="27428"/>
                  </a:cubicBezTo>
                  <a:cubicBezTo>
                    <a:pt x="23542" y="27423"/>
                    <a:pt x="23536" y="27420"/>
                    <a:pt x="23530" y="27420"/>
                  </a:cubicBezTo>
                  <a:close/>
                  <a:moveTo>
                    <a:pt x="23461" y="27508"/>
                  </a:moveTo>
                  <a:lnTo>
                    <a:pt x="23461" y="27508"/>
                  </a:lnTo>
                  <a:cubicBezTo>
                    <a:pt x="23460" y="27508"/>
                    <a:pt x="23460" y="27508"/>
                    <a:pt x="23460" y="27508"/>
                  </a:cubicBezTo>
                  <a:lnTo>
                    <a:pt x="23462" y="27508"/>
                  </a:lnTo>
                  <a:cubicBezTo>
                    <a:pt x="23462" y="27508"/>
                    <a:pt x="23461" y="27508"/>
                    <a:pt x="23461" y="27508"/>
                  </a:cubicBezTo>
                  <a:close/>
                  <a:moveTo>
                    <a:pt x="6644" y="27475"/>
                  </a:moveTo>
                  <a:cubicBezTo>
                    <a:pt x="6637" y="27475"/>
                    <a:pt x="6630" y="27478"/>
                    <a:pt x="6627" y="27483"/>
                  </a:cubicBezTo>
                  <a:cubicBezTo>
                    <a:pt x="6621" y="27492"/>
                    <a:pt x="6623" y="27505"/>
                    <a:pt x="6631" y="27510"/>
                  </a:cubicBezTo>
                  <a:lnTo>
                    <a:pt x="6700" y="27556"/>
                  </a:lnTo>
                  <a:cubicBezTo>
                    <a:pt x="6704" y="27558"/>
                    <a:pt x="6706" y="27560"/>
                    <a:pt x="6710" y="27560"/>
                  </a:cubicBezTo>
                  <a:lnTo>
                    <a:pt x="6710" y="27560"/>
                  </a:lnTo>
                  <a:cubicBezTo>
                    <a:pt x="6716" y="27560"/>
                    <a:pt x="6722" y="27558"/>
                    <a:pt x="6728" y="27552"/>
                  </a:cubicBezTo>
                  <a:cubicBezTo>
                    <a:pt x="6733" y="27543"/>
                    <a:pt x="6730" y="27530"/>
                    <a:pt x="6722" y="27523"/>
                  </a:cubicBezTo>
                  <a:lnTo>
                    <a:pt x="6653" y="27477"/>
                  </a:lnTo>
                  <a:cubicBezTo>
                    <a:pt x="6651" y="27475"/>
                    <a:pt x="6647" y="27475"/>
                    <a:pt x="6644" y="27475"/>
                  </a:cubicBezTo>
                  <a:close/>
                  <a:moveTo>
                    <a:pt x="6710" y="27560"/>
                  </a:moveTo>
                  <a:lnTo>
                    <a:pt x="6710" y="27560"/>
                  </a:lnTo>
                  <a:cubicBezTo>
                    <a:pt x="6709" y="27560"/>
                    <a:pt x="6709" y="27560"/>
                    <a:pt x="6708" y="27560"/>
                  </a:cubicBezTo>
                  <a:lnTo>
                    <a:pt x="6711" y="27560"/>
                  </a:lnTo>
                  <a:cubicBezTo>
                    <a:pt x="6710" y="27560"/>
                    <a:pt x="6710" y="27560"/>
                    <a:pt x="6710" y="27560"/>
                  </a:cubicBezTo>
                  <a:close/>
                  <a:moveTo>
                    <a:pt x="23395" y="27513"/>
                  </a:moveTo>
                  <a:cubicBezTo>
                    <a:pt x="23391" y="27513"/>
                    <a:pt x="23386" y="27514"/>
                    <a:pt x="23383" y="27516"/>
                  </a:cubicBezTo>
                  <a:lnTo>
                    <a:pt x="23315" y="27560"/>
                  </a:lnTo>
                  <a:cubicBezTo>
                    <a:pt x="23300" y="27571"/>
                    <a:pt x="23306" y="27597"/>
                    <a:pt x="23325" y="27598"/>
                  </a:cubicBezTo>
                  <a:lnTo>
                    <a:pt x="23325" y="27598"/>
                  </a:lnTo>
                  <a:cubicBezTo>
                    <a:pt x="23329" y="27597"/>
                    <a:pt x="23333" y="27595"/>
                    <a:pt x="23337" y="27593"/>
                  </a:cubicBezTo>
                  <a:lnTo>
                    <a:pt x="23405" y="27547"/>
                  </a:lnTo>
                  <a:cubicBezTo>
                    <a:pt x="23414" y="27543"/>
                    <a:pt x="23416" y="27530"/>
                    <a:pt x="23411" y="27521"/>
                  </a:cubicBezTo>
                  <a:cubicBezTo>
                    <a:pt x="23407" y="27515"/>
                    <a:pt x="23401" y="27513"/>
                    <a:pt x="23395" y="27513"/>
                  </a:cubicBezTo>
                  <a:close/>
                  <a:moveTo>
                    <a:pt x="23325" y="27598"/>
                  </a:moveTo>
                  <a:lnTo>
                    <a:pt x="23325" y="27598"/>
                  </a:lnTo>
                  <a:cubicBezTo>
                    <a:pt x="23324" y="27598"/>
                    <a:pt x="23324" y="27598"/>
                    <a:pt x="23324" y="27598"/>
                  </a:cubicBezTo>
                  <a:lnTo>
                    <a:pt x="23326" y="27598"/>
                  </a:lnTo>
                  <a:cubicBezTo>
                    <a:pt x="23325" y="27598"/>
                    <a:pt x="23325" y="27598"/>
                    <a:pt x="23325" y="27598"/>
                  </a:cubicBezTo>
                  <a:close/>
                  <a:moveTo>
                    <a:pt x="6778" y="27565"/>
                  </a:moveTo>
                  <a:cubicBezTo>
                    <a:pt x="6772" y="27565"/>
                    <a:pt x="6765" y="27568"/>
                    <a:pt x="6761" y="27573"/>
                  </a:cubicBezTo>
                  <a:cubicBezTo>
                    <a:pt x="6757" y="27584"/>
                    <a:pt x="6759" y="27595"/>
                    <a:pt x="6768" y="27602"/>
                  </a:cubicBezTo>
                  <a:lnTo>
                    <a:pt x="6836" y="27646"/>
                  </a:lnTo>
                  <a:cubicBezTo>
                    <a:pt x="6840" y="27648"/>
                    <a:pt x="6844" y="27650"/>
                    <a:pt x="6846" y="27650"/>
                  </a:cubicBezTo>
                  <a:lnTo>
                    <a:pt x="6846" y="27650"/>
                  </a:lnTo>
                  <a:cubicBezTo>
                    <a:pt x="6853" y="27650"/>
                    <a:pt x="6860" y="27648"/>
                    <a:pt x="6864" y="27642"/>
                  </a:cubicBezTo>
                  <a:cubicBezTo>
                    <a:pt x="6869" y="27631"/>
                    <a:pt x="6867" y="27620"/>
                    <a:pt x="6858" y="27613"/>
                  </a:cubicBezTo>
                  <a:lnTo>
                    <a:pt x="6790" y="27569"/>
                  </a:lnTo>
                  <a:cubicBezTo>
                    <a:pt x="6786" y="27566"/>
                    <a:pt x="6782" y="27565"/>
                    <a:pt x="6778" y="27565"/>
                  </a:cubicBezTo>
                  <a:close/>
                  <a:moveTo>
                    <a:pt x="6846" y="27650"/>
                  </a:moveTo>
                  <a:cubicBezTo>
                    <a:pt x="6846" y="27650"/>
                    <a:pt x="6845" y="27650"/>
                    <a:pt x="6845" y="27650"/>
                  </a:cubicBezTo>
                  <a:lnTo>
                    <a:pt x="6847" y="27650"/>
                  </a:lnTo>
                  <a:cubicBezTo>
                    <a:pt x="6847" y="27650"/>
                    <a:pt x="6847" y="27650"/>
                    <a:pt x="6846" y="27650"/>
                  </a:cubicBezTo>
                  <a:close/>
                  <a:moveTo>
                    <a:pt x="23258" y="27603"/>
                  </a:moveTo>
                  <a:cubicBezTo>
                    <a:pt x="23254" y="27603"/>
                    <a:pt x="23250" y="27604"/>
                    <a:pt x="23247" y="27606"/>
                  </a:cubicBezTo>
                  <a:lnTo>
                    <a:pt x="23179" y="27650"/>
                  </a:lnTo>
                  <a:cubicBezTo>
                    <a:pt x="23170" y="27657"/>
                    <a:pt x="23168" y="27668"/>
                    <a:pt x="23172" y="27679"/>
                  </a:cubicBezTo>
                  <a:cubicBezTo>
                    <a:pt x="23176" y="27683"/>
                    <a:pt x="23183" y="27688"/>
                    <a:pt x="23189" y="27688"/>
                  </a:cubicBezTo>
                  <a:lnTo>
                    <a:pt x="23189" y="27688"/>
                  </a:lnTo>
                  <a:cubicBezTo>
                    <a:pt x="23193" y="27688"/>
                    <a:pt x="23197" y="27687"/>
                    <a:pt x="23201" y="27686"/>
                  </a:cubicBezTo>
                  <a:lnTo>
                    <a:pt x="23269" y="27639"/>
                  </a:lnTo>
                  <a:cubicBezTo>
                    <a:pt x="23289" y="27629"/>
                    <a:pt x="23276" y="27603"/>
                    <a:pt x="23258" y="27603"/>
                  </a:cubicBezTo>
                  <a:close/>
                  <a:moveTo>
                    <a:pt x="23189" y="27688"/>
                  </a:moveTo>
                  <a:lnTo>
                    <a:pt x="23189" y="27688"/>
                  </a:lnTo>
                  <a:cubicBezTo>
                    <a:pt x="23189" y="27688"/>
                    <a:pt x="23188" y="27688"/>
                    <a:pt x="23187" y="27688"/>
                  </a:cubicBezTo>
                  <a:lnTo>
                    <a:pt x="23190" y="27688"/>
                  </a:lnTo>
                  <a:cubicBezTo>
                    <a:pt x="23189" y="27688"/>
                    <a:pt x="23189" y="27688"/>
                    <a:pt x="23189" y="27688"/>
                  </a:cubicBezTo>
                  <a:close/>
                  <a:moveTo>
                    <a:pt x="6917" y="27655"/>
                  </a:moveTo>
                  <a:cubicBezTo>
                    <a:pt x="6910" y="27655"/>
                    <a:pt x="6904" y="27658"/>
                    <a:pt x="6900" y="27664"/>
                  </a:cubicBezTo>
                  <a:cubicBezTo>
                    <a:pt x="6893" y="27672"/>
                    <a:pt x="6897" y="27686"/>
                    <a:pt x="6906" y="27692"/>
                  </a:cubicBezTo>
                  <a:lnTo>
                    <a:pt x="6974" y="27736"/>
                  </a:lnTo>
                  <a:cubicBezTo>
                    <a:pt x="6979" y="27738"/>
                    <a:pt x="6981" y="27738"/>
                    <a:pt x="6985" y="27738"/>
                  </a:cubicBezTo>
                  <a:lnTo>
                    <a:pt x="6983" y="27738"/>
                  </a:lnTo>
                  <a:cubicBezTo>
                    <a:pt x="6984" y="27739"/>
                    <a:pt x="6986" y="27739"/>
                    <a:pt x="6987" y="27739"/>
                  </a:cubicBezTo>
                  <a:cubicBezTo>
                    <a:pt x="6993" y="27739"/>
                    <a:pt x="6999" y="27735"/>
                    <a:pt x="7003" y="27730"/>
                  </a:cubicBezTo>
                  <a:cubicBezTo>
                    <a:pt x="7007" y="27721"/>
                    <a:pt x="7005" y="27708"/>
                    <a:pt x="6996" y="27703"/>
                  </a:cubicBezTo>
                  <a:lnTo>
                    <a:pt x="6926" y="27657"/>
                  </a:lnTo>
                  <a:cubicBezTo>
                    <a:pt x="6923" y="27656"/>
                    <a:pt x="6920" y="27655"/>
                    <a:pt x="6917" y="27655"/>
                  </a:cubicBezTo>
                  <a:close/>
                  <a:moveTo>
                    <a:pt x="23120" y="27692"/>
                  </a:moveTo>
                  <a:cubicBezTo>
                    <a:pt x="23117" y="27692"/>
                    <a:pt x="23114" y="27693"/>
                    <a:pt x="23110" y="27694"/>
                  </a:cubicBezTo>
                  <a:lnTo>
                    <a:pt x="23042" y="27738"/>
                  </a:lnTo>
                  <a:cubicBezTo>
                    <a:pt x="23025" y="27749"/>
                    <a:pt x="23031" y="27774"/>
                    <a:pt x="23052" y="27776"/>
                  </a:cubicBezTo>
                  <a:lnTo>
                    <a:pt x="23052" y="27776"/>
                  </a:lnTo>
                  <a:cubicBezTo>
                    <a:pt x="23055" y="27775"/>
                    <a:pt x="23059" y="27775"/>
                    <a:pt x="23062" y="27771"/>
                  </a:cubicBezTo>
                  <a:lnTo>
                    <a:pt x="23132" y="27730"/>
                  </a:lnTo>
                  <a:cubicBezTo>
                    <a:pt x="23149" y="27716"/>
                    <a:pt x="23137" y="27692"/>
                    <a:pt x="23120" y="27692"/>
                  </a:cubicBezTo>
                  <a:close/>
                  <a:moveTo>
                    <a:pt x="23052" y="27776"/>
                  </a:moveTo>
                  <a:lnTo>
                    <a:pt x="23052" y="27776"/>
                  </a:lnTo>
                  <a:cubicBezTo>
                    <a:pt x="23051" y="27776"/>
                    <a:pt x="23050" y="27776"/>
                    <a:pt x="23049" y="27776"/>
                  </a:cubicBezTo>
                  <a:lnTo>
                    <a:pt x="23053" y="27776"/>
                  </a:lnTo>
                  <a:cubicBezTo>
                    <a:pt x="23053" y="27776"/>
                    <a:pt x="23052" y="27776"/>
                    <a:pt x="23052" y="27776"/>
                  </a:cubicBezTo>
                  <a:close/>
                  <a:moveTo>
                    <a:pt x="7054" y="27740"/>
                  </a:moveTo>
                  <a:cubicBezTo>
                    <a:pt x="7035" y="27740"/>
                    <a:pt x="7021" y="27769"/>
                    <a:pt x="7045" y="27780"/>
                  </a:cubicBezTo>
                  <a:lnTo>
                    <a:pt x="7113" y="27824"/>
                  </a:lnTo>
                  <a:cubicBezTo>
                    <a:pt x="7117" y="27826"/>
                    <a:pt x="7122" y="27826"/>
                    <a:pt x="7124" y="27826"/>
                  </a:cubicBezTo>
                  <a:cubicBezTo>
                    <a:pt x="7144" y="27826"/>
                    <a:pt x="7152" y="27800"/>
                    <a:pt x="7135" y="27789"/>
                  </a:cubicBezTo>
                  <a:lnTo>
                    <a:pt x="7067" y="27745"/>
                  </a:lnTo>
                  <a:cubicBezTo>
                    <a:pt x="7062" y="27742"/>
                    <a:pt x="7058" y="27740"/>
                    <a:pt x="7054" y="27740"/>
                  </a:cubicBezTo>
                  <a:close/>
                  <a:moveTo>
                    <a:pt x="22982" y="27779"/>
                  </a:moveTo>
                  <a:cubicBezTo>
                    <a:pt x="22978" y="27779"/>
                    <a:pt x="22975" y="27780"/>
                    <a:pt x="22972" y="27782"/>
                  </a:cubicBezTo>
                  <a:lnTo>
                    <a:pt x="22904" y="27824"/>
                  </a:lnTo>
                  <a:cubicBezTo>
                    <a:pt x="22893" y="27831"/>
                    <a:pt x="22891" y="27842"/>
                    <a:pt x="22897" y="27853"/>
                  </a:cubicBezTo>
                  <a:cubicBezTo>
                    <a:pt x="22899" y="27857"/>
                    <a:pt x="22906" y="27861"/>
                    <a:pt x="22912" y="27861"/>
                  </a:cubicBezTo>
                  <a:lnTo>
                    <a:pt x="22912" y="27861"/>
                  </a:lnTo>
                  <a:cubicBezTo>
                    <a:pt x="22916" y="27861"/>
                    <a:pt x="22920" y="27861"/>
                    <a:pt x="22924" y="27859"/>
                  </a:cubicBezTo>
                  <a:lnTo>
                    <a:pt x="22994" y="27815"/>
                  </a:lnTo>
                  <a:cubicBezTo>
                    <a:pt x="23003" y="27811"/>
                    <a:pt x="23005" y="27798"/>
                    <a:pt x="23001" y="27789"/>
                  </a:cubicBezTo>
                  <a:cubicBezTo>
                    <a:pt x="22996" y="27783"/>
                    <a:pt x="22989" y="27779"/>
                    <a:pt x="22982" y="27779"/>
                  </a:cubicBezTo>
                  <a:close/>
                  <a:moveTo>
                    <a:pt x="22912" y="27861"/>
                  </a:moveTo>
                  <a:lnTo>
                    <a:pt x="22912" y="27861"/>
                  </a:lnTo>
                  <a:cubicBezTo>
                    <a:pt x="22912" y="27861"/>
                    <a:pt x="22911" y="27861"/>
                    <a:pt x="22910" y="27861"/>
                  </a:cubicBezTo>
                  <a:lnTo>
                    <a:pt x="22913" y="27861"/>
                  </a:lnTo>
                  <a:cubicBezTo>
                    <a:pt x="22912" y="27861"/>
                    <a:pt x="22912" y="27861"/>
                    <a:pt x="22912" y="27861"/>
                  </a:cubicBezTo>
                  <a:close/>
                  <a:moveTo>
                    <a:pt x="7194" y="27830"/>
                  </a:moveTo>
                  <a:cubicBezTo>
                    <a:pt x="7187" y="27830"/>
                    <a:pt x="7181" y="27834"/>
                    <a:pt x="7177" y="27839"/>
                  </a:cubicBezTo>
                  <a:cubicBezTo>
                    <a:pt x="7172" y="27848"/>
                    <a:pt x="7174" y="27861"/>
                    <a:pt x="7183" y="27866"/>
                  </a:cubicBezTo>
                  <a:lnTo>
                    <a:pt x="7253" y="27910"/>
                  </a:lnTo>
                  <a:cubicBezTo>
                    <a:pt x="7255" y="27911"/>
                    <a:pt x="7258" y="27912"/>
                    <a:pt x="7262" y="27912"/>
                  </a:cubicBezTo>
                  <a:lnTo>
                    <a:pt x="7262" y="27912"/>
                  </a:lnTo>
                  <a:cubicBezTo>
                    <a:pt x="7270" y="27912"/>
                    <a:pt x="7278" y="27909"/>
                    <a:pt x="7282" y="27903"/>
                  </a:cubicBezTo>
                  <a:cubicBezTo>
                    <a:pt x="7286" y="27892"/>
                    <a:pt x="7284" y="27881"/>
                    <a:pt x="7275" y="27875"/>
                  </a:cubicBezTo>
                  <a:lnTo>
                    <a:pt x="7205" y="27833"/>
                  </a:lnTo>
                  <a:cubicBezTo>
                    <a:pt x="7201" y="27831"/>
                    <a:pt x="7198" y="27830"/>
                    <a:pt x="7194" y="27830"/>
                  </a:cubicBezTo>
                  <a:close/>
                  <a:moveTo>
                    <a:pt x="7262" y="27912"/>
                  </a:moveTo>
                  <a:lnTo>
                    <a:pt x="7262" y="27912"/>
                  </a:lnTo>
                  <a:cubicBezTo>
                    <a:pt x="7261" y="27912"/>
                    <a:pt x="7261" y="27912"/>
                    <a:pt x="7260" y="27912"/>
                  </a:cubicBezTo>
                  <a:lnTo>
                    <a:pt x="7264" y="27912"/>
                  </a:lnTo>
                  <a:cubicBezTo>
                    <a:pt x="7263" y="27912"/>
                    <a:pt x="7263" y="27912"/>
                    <a:pt x="7262" y="27912"/>
                  </a:cubicBezTo>
                  <a:close/>
                  <a:moveTo>
                    <a:pt x="22843" y="27866"/>
                  </a:moveTo>
                  <a:cubicBezTo>
                    <a:pt x="22840" y="27866"/>
                    <a:pt x="22837" y="27866"/>
                    <a:pt x="22833" y="27868"/>
                  </a:cubicBezTo>
                  <a:lnTo>
                    <a:pt x="22763" y="27910"/>
                  </a:lnTo>
                  <a:cubicBezTo>
                    <a:pt x="22754" y="27914"/>
                    <a:pt x="22750" y="27927"/>
                    <a:pt x="22757" y="27936"/>
                  </a:cubicBezTo>
                  <a:cubicBezTo>
                    <a:pt x="22761" y="27943"/>
                    <a:pt x="22767" y="27947"/>
                    <a:pt x="22774" y="27947"/>
                  </a:cubicBezTo>
                  <a:lnTo>
                    <a:pt x="22774" y="27947"/>
                  </a:lnTo>
                  <a:cubicBezTo>
                    <a:pt x="22778" y="27947"/>
                    <a:pt x="22781" y="27947"/>
                    <a:pt x="22785" y="27945"/>
                  </a:cubicBezTo>
                  <a:lnTo>
                    <a:pt x="22855" y="27903"/>
                  </a:lnTo>
                  <a:cubicBezTo>
                    <a:pt x="22872" y="27890"/>
                    <a:pt x="22860" y="27866"/>
                    <a:pt x="22843" y="27866"/>
                  </a:cubicBezTo>
                  <a:close/>
                  <a:moveTo>
                    <a:pt x="22774" y="27947"/>
                  </a:moveTo>
                  <a:lnTo>
                    <a:pt x="22774" y="27947"/>
                  </a:lnTo>
                  <a:cubicBezTo>
                    <a:pt x="22773" y="27947"/>
                    <a:pt x="22773" y="27947"/>
                    <a:pt x="22772" y="27947"/>
                  </a:cubicBezTo>
                  <a:lnTo>
                    <a:pt x="22774" y="27947"/>
                  </a:lnTo>
                  <a:cubicBezTo>
                    <a:pt x="22774" y="27947"/>
                    <a:pt x="22774" y="27947"/>
                    <a:pt x="22774" y="27947"/>
                  </a:cubicBezTo>
                  <a:close/>
                  <a:moveTo>
                    <a:pt x="7336" y="27914"/>
                  </a:moveTo>
                  <a:cubicBezTo>
                    <a:pt x="7317" y="27914"/>
                    <a:pt x="7307" y="27938"/>
                    <a:pt x="7324" y="27952"/>
                  </a:cubicBezTo>
                  <a:lnTo>
                    <a:pt x="7394" y="27993"/>
                  </a:lnTo>
                  <a:cubicBezTo>
                    <a:pt x="7399" y="27995"/>
                    <a:pt x="7401" y="27998"/>
                    <a:pt x="7405" y="27998"/>
                  </a:cubicBezTo>
                  <a:cubicBezTo>
                    <a:pt x="7425" y="27998"/>
                    <a:pt x="7434" y="27969"/>
                    <a:pt x="7416" y="27958"/>
                  </a:cubicBezTo>
                  <a:lnTo>
                    <a:pt x="7346" y="27916"/>
                  </a:lnTo>
                  <a:cubicBezTo>
                    <a:pt x="7342" y="27915"/>
                    <a:pt x="7339" y="27914"/>
                    <a:pt x="7336" y="27914"/>
                  </a:cubicBezTo>
                  <a:close/>
                  <a:moveTo>
                    <a:pt x="22702" y="27948"/>
                  </a:moveTo>
                  <a:cubicBezTo>
                    <a:pt x="22698" y="27948"/>
                    <a:pt x="22694" y="27949"/>
                    <a:pt x="22691" y="27952"/>
                  </a:cubicBezTo>
                  <a:lnTo>
                    <a:pt x="22622" y="27993"/>
                  </a:lnTo>
                  <a:cubicBezTo>
                    <a:pt x="22614" y="27998"/>
                    <a:pt x="22611" y="28011"/>
                    <a:pt x="22616" y="28020"/>
                  </a:cubicBezTo>
                  <a:cubicBezTo>
                    <a:pt x="22620" y="28026"/>
                    <a:pt x="22626" y="28030"/>
                    <a:pt x="22632" y="28031"/>
                  </a:cubicBezTo>
                  <a:lnTo>
                    <a:pt x="22632" y="28031"/>
                  </a:lnTo>
                  <a:cubicBezTo>
                    <a:pt x="22634" y="28030"/>
                    <a:pt x="22638" y="28028"/>
                    <a:pt x="22640" y="28026"/>
                  </a:cubicBezTo>
                  <a:lnTo>
                    <a:pt x="22710" y="27987"/>
                  </a:lnTo>
                  <a:cubicBezTo>
                    <a:pt x="22730" y="27974"/>
                    <a:pt x="22719" y="27948"/>
                    <a:pt x="22702" y="27948"/>
                  </a:cubicBezTo>
                  <a:close/>
                  <a:moveTo>
                    <a:pt x="22632" y="28031"/>
                  </a:moveTo>
                  <a:lnTo>
                    <a:pt x="22632" y="28031"/>
                  </a:lnTo>
                  <a:cubicBezTo>
                    <a:pt x="22632" y="28031"/>
                    <a:pt x="22632" y="28031"/>
                    <a:pt x="22631" y="28031"/>
                  </a:cubicBezTo>
                  <a:lnTo>
                    <a:pt x="22633" y="28031"/>
                  </a:lnTo>
                  <a:cubicBezTo>
                    <a:pt x="22633" y="28031"/>
                    <a:pt x="22633" y="28031"/>
                    <a:pt x="22632" y="28031"/>
                  </a:cubicBezTo>
                  <a:close/>
                  <a:moveTo>
                    <a:pt x="7476" y="27998"/>
                  </a:moveTo>
                  <a:cubicBezTo>
                    <a:pt x="7469" y="27998"/>
                    <a:pt x="7462" y="28001"/>
                    <a:pt x="7458" y="28009"/>
                  </a:cubicBezTo>
                  <a:cubicBezTo>
                    <a:pt x="7453" y="28017"/>
                    <a:pt x="7456" y="28031"/>
                    <a:pt x="7464" y="28035"/>
                  </a:cubicBezTo>
                  <a:lnTo>
                    <a:pt x="7537" y="28077"/>
                  </a:lnTo>
                  <a:cubicBezTo>
                    <a:pt x="7539" y="28079"/>
                    <a:pt x="7544" y="28079"/>
                    <a:pt x="7546" y="28079"/>
                  </a:cubicBezTo>
                  <a:lnTo>
                    <a:pt x="7544" y="28079"/>
                  </a:lnTo>
                  <a:cubicBezTo>
                    <a:pt x="7545" y="28079"/>
                    <a:pt x="7547" y="28080"/>
                    <a:pt x="7548" y="28080"/>
                  </a:cubicBezTo>
                  <a:cubicBezTo>
                    <a:pt x="7555" y="28080"/>
                    <a:pt x="7560" y="28076"/>
                    <a:pt x="7563" y="28070"/>
                  </a:cubicBezTo>
                  <a:cubicBezTo>
                    <a:pt x="7570" y="28059"/>
                    <a:pt x="7566" y="28048"/>
                    <a:pt x="7557" y="28042"/>
                  </a:cubicBezTo>
                  <a:lnTo>
                    <a:pt x="7486" y="28000"/>
                  </a:lnTo>
                  <a:cubicBezTo>
                    <a:pt x="7483" y="27998"/>
                    <a:pt x="7479" y="27998"/>
                    <a:pt x="7476" y="27998"/>
                  </a:cubicBezTo>
                  <a:close/>
                  <a:moveTo>
                    <a:pt x="22561" y="28031"/>
                  </a:moveTo>
                  <a:cubicBezTo>
                    <a:pt x="22558" y="28031"/>
                    <a:pt x="22555" y="28031"/>
                    <a:pt x="22552" y="28033"/>
                  </a:cubicBezTo>
                  <a:cubicBezTo>
                    <a:pt x="22528" y="28046"/>
                    <a:pt x="22506" y="28061"/>
                    <a:pt x="22482" y="28075"/>
                  </a:cubicBezTo>
                  <a:cubicBezTo>
                    <a:pt x="22471" y="28079"/>
                    <a:pt x="22469" y="28092"/>
                    <a:pt x="22473" y="28101"/>
                  </a:cubicBezTo>
                  <a:cubicBezTo>
                    <a:pt x="22477" y="28107"/>
                    <a:pt x="22484" y="28112"/>
                    <a:pt x="22490" y="28112"/>
                  </a:cubicBezTo>
                  <a:lnTo>
                    <a:pt x="22490" y="28112"/>
                  </a:lnTo>
                  <a:cubicBezTo>
                    <a:pt x="22494" y="28112"/>
                    <a:pt x="22498" y="28112"/>
                    <a:pt x="22502" y="28110"/>
                  </a:cubicBezTo>
                  <a:lnTo>
                    <a:pt x="22572" y="28068"/>
                  </a:lnTo>
                  <a:cubicBezTo>
                    <a:pt x="22581" y="28064"/>
                    <a:pt x="22585" y="28050"/>
                    <a:pt x="22579" y="28042"/>
                  </a:cubicBezTo>
                  <a:cubicBezTo>
                    <a:pt x="22576" y="28034"/>
                    <a:pt x="22568" y="28031"/>
                    <a:pt x="22561" y="28031"/>
                  </a:cubicBezTo>
                  <a:close/>
                  <a:moveTo>
                    <a:pt x="22490" y="28112"/>
                  </a:moveTo>
                  <a:cubicBezTo>
                    <a:pt x="22490" y="28112"/>
                    <a:pt x="22489" y="28112"/>
                    <a:pt x="22488" y="28112"/>
                  </a:cubicBezTo>
                  <a:lnTo>
                    <a:pt x="22491" y="28112"/>
                  </a:lnTo>
                  <a:cubicBezTo>
                    <a:pt x="22490" y="28112"/>
                    <a:pt x="22490" y="28112"/>
                    <a:pt x="22490" y="28112"/>
                  </a:cubicBezTo>
                  <a:close/>
                  <a:moveTo>
                    <a:pt x="7616" y="28078"/>
                  </a:moveTo>
                  <a:cubicBezTo>
                    <a:pt x="7597" y="28078"/>
                    <a:pt x="7585" y="28107"/>
                    <a:pt x="7607" y="28119"/>
                  </a:cubicBezTo>
                  <a:lnTo>
                    <a:pt x="7678" y="28158"/>
                  </a:lnTo>
                  <a:cubicBezTo>
                    <a:pt x="7682" y="28160"/>
                    <a:pt x="7684" y="28160"/>
                    <a:pt x="7689" y="28160"/>
                  </a:cubicBezTo>
                  <a:cubicBezTo>
                    <a:pt x="7711" y="28160"/>
                    <a:pt x="7717" y="28132"/>
                    <a:pt x="7700" y="28123"/>
                  </a:cubicBezTo>
                  <a:lnTo>
                    <a:pt x="7627" y="28081"/>
                  </a:lnTo>
                  <a:cubicBezTo>
                    <a:pt x="7623" y="28079"/>
                    <a:pt x="7619" y="28078"/>
                    <a:pt x="7616" y="28078"/>
                  </a:cubicBezTo>
                  <a:close/>
                  <a:moveTo>
                    <a:pt x="22420" y="28112"/>
                  </a:moveTo>
                  <a:cubicBezTo>
                    <a:pt x="22417" y="28112"/>
                    <a:pt x="22414" y="28113"/>
                    <a:pt x="22412" y="28114"/>
                  </a:cubicBezTo>
                  <a:lnTo>
                    <a:pt x="22339" y="28154"/>
                  </a:lnTo>
                  <a:cubicBezTo>
                    <a:pt x="22330" y="28160"/>
                    <a:pt x="22326" y="28171"/>
                    <a:pt x="22332" y="28182"/>
                  </a:cubicBezTo>
                  <a:cubicBezTo>
                    <a:pt x="22335" y="28189"/>
                    <a:pt x="22341" y="28193"/>
                    <a:pt x="22350" y="28193"/>
                  </a:cubicBezTo>
                  <a:lnTo>
                    <a:pt x="22348" y="28191"/>
                  </a:lnTo>
                  <a:cubicBezTo>
                    <a:pt x="22350" y="28191"/>
                    <a:pt x="22354" y="28191"/>
                    <a:pt x="22359" y="28189"/>
                  </a:cubicBezTo>
                  <a:lnTo>
                    <a:pt x="22431" y="28149"/>
                  </a:lnTo>
                  <a:cubicBezTo>
                    <a:pt x="22440" y="28143"/>
                    <a:pt x="22442" y="28132"/>
                    <a:pt x="22438" y="28123"/>
                  </a:cubicBezTo>
                  <a:cubicBezTo>
                    <a:pt x="22433" y="28115"/>
                    <a:pt x="22427" y="28112"/>
                    <a:pt x="22420" y="28112"/>
                  </a:cubicBezTo>
                  <a:close/>
                  <a:moveTo>
                    <a:pt x="7757" y="28160"/>
                  </a:moveTo>
                  <a:cubicBezTo>
                    <a:pt x="7750" y="28160"/>
                    <a:pt x="7744" y="28164"/>
                    <a:pt x="7739" y="28171"/>
                  </a:cubicBezTo>
                  <a:cubicBezTo>
                    <a:pt x="7735" y="28180"/>
                    <a:pt x="7737" y="28193"/>
                    <a:pt x="7748" y="28198"/>
                  </a:cubicBezTo>
                  <a:lnTo>
                    <a:pt x="7823" y="28237"/>
                  </a:lnTo>
                  <a:cubicBezTo>
                    <a:pt x="7825" y="28239"/>
                    <a:pt x="7829" y="28239"/>
                    <a:pt x="7831" y="28242"/>
                  </a:cubicBezTo>
                  <a:lnTo>
                    <a:pt x="7829" y="28239"/>
                  </a:lnTo>
                  <a:cubicBezTo>
                    <a:pt x="7836" y="28239"/>
                    <a:pt x="7842" y="28235"/>
                    <a:pt x="7847" y="28228"/>
                  </a:cubicBezTo>
                  <a:cubicBezTo>
                    <a:pt x="7851" y="28220"/>
                    <a:pt x="7849" y="28206"/>
                    <a:pt x="7838" y="28202"/>
                  </a:cubicBezTo>
                  <a:lnTo>
                    <a:pt x="7768" y="28162"/>
                  </a:lnTo>
                  <a:cubicBezTo>
                    <a:pt x="7764" y="28161"/>
                    <a:pt x="7761" y="28160"/>
                    <a:pt x="7757" y="28160"/>
                  </a:cubicBezTo>
                  <a:close/>
                  <a:moveTo>
                    <a:pt x="22279" y="28190"/>
                  </a:moveTo>
                  <a:cubicBezTo>
                    <a:pt x="22276" y="28190"/>
                    <a:pt x="22272" y="28191"/>
                    <a:pt x="22269" y="28193"/>
                  </a:cubicBezTo>
                  <a:lnTo>
                    <a:pt x="22196" y="28233"/>
                  </a:lnTo>
                  <a:cubicBezTo>
                    <a:pt x="22179" y="28241"/>
                    <a:pt x="22185" y="28269"/>
                    <a:pt x="22206" y="28270"/>
                  </a:cubicBezTo>
                  <a:lnTo>
                    <a:pt x="22206" y="28270"/>
                  </a:lnTo>
                  <a:cubicBezTo>
                    <a:pt x="22209" y="28270"/>
                    <a:pt x="22213" y="28270"/>
                    <a:pt x="22216" y="28268"/>
                  </a:cubicBezTo>
                  <a:lnTo>
                    <a:pt x="22288" y="28228"/>
                  </a:lnTo>
                  <a:cubicBezTo>
                    <a:pt x="22309" y="28217"/>
                    <a:pt x="22298" y="28190"/>
                    <a:pt x="22279" y="28190"/>
                  </a:cubicBezTo>
                  <a:close/>
                  <a:moveTo>
                    <a:pt x="22206" y="28270"/>
                  </a:moveTo>
                  <a:lnTo>
                    <a:pt x="22206" y="28270"/>
                  </a:lnTo>
                  <a:cubicBezTo>
                    <a:pt x="22205" y="28270"/>
                    <a:pt x="22204" y="28270"/>
                    <a:pt x="22203" y="28270"/>
                  </a:cubicBezTo>
                  <a:lnTo>
                    <a:pt x="22207" y="28270"/>
                  </a:lnTo>
                  <a:cubicBezTo>
                    <a:pt x="22207" y="28270"/>
                    <a:pt x="22206" y="28270"/>
                    <a:pt x="22206" y="28270"/>
                  </a:cubicBezTo>
                  <a:close/>
                  <a:moveTo>
                    <a:pt x="7905" y="28240"/>
                  </a:moveTo>
                  <a:cubicBezTo>
                    <a:pt x="7887" y="28240"/>
                    <a:pt x="7876" y="28265"/>
                    <a:pt x="7893" y="28277"/>
                  </a:cubicBezTo>
                  <a:lnTo>
                    <a:pt x="7966" y="28316"/>
                  </a:lnTo>
                  <a:cubicBezTo>
                    <a:pt x="7970" y="28319"/>
                    <a:pt x="7972" y="28319"/>
                    <a:pt x="7977" y="28319"/>
                  </a:cubicBezTo>
                  <a:cubicBezTo>
                    <a:pt x="7996" y="28319"/>
                    <a:pt x="8005" y="28290"/>
                    <a:pt x="7985" y="28281"/>
                  </a:cubicBezTo>
                  <a:lnTo>
                    <a:pt x="7913" y="28242"/>
                  </a:lnTo>
                  <a:cubicBezTo>
                    <a:pt x="7910" y="28241"/>
                    <a:pt x="7908" y="28240"/>
                    <a:pt x="7905" y="28240"/>
                  </a:cubicBezTo>
                  <a:close/>
                  <a:moveTo>
                    <a:pt x="22134" y="28269"/>
                  </a:moveTo>
                  <a:cubicBezTo>
                    <a:pt x="22131" y="28269"/>
                    <a:pt x="22127" y="28270"/>
                    <a:pt x="22124" y="28272"/>
                  </a:cubicBezTo>
                  <a:lnTo>
                    <a:pt x="22053" y="28310"/>
                  </a:lnTo>
                  <a:cubicBezTo>
                    <a:pt x="22042" y="28314"/>
                    <a:pt x="22038" y="28327"/>
                    <a:pt x="22044" y="28336"/>
                  </a:cubicBezTo>
                  <a:cubicBezTo>
                    <a:pt x="22047" y="28343"/>
                    <a:pt x="22053" y="28347"/>
                    <a:pt x="22062" y="28347"/>
                  </a:cubicBezTo>
                  <a:lnTo>
                    <a:pt x="22062" y="28347"/>
                  </a:lnTo>
                  <a:cubicBezTo>
                    <a:pt x="22065" y="28347"/>
                    <a:pt x="22069" y="28347"/>
                    <a:pt x="22071" y="28345"/>
                  </a:cubicBezTo>
                  <a:lnTo>
                    <a:pt x="22143" y="28308"/>
                  </a:lnTo>
                  <a:cubicBezTo>
                    <a:pt x="22152" y="28301"/>
                    <a:pt x="22157" y="28290"/>
                    <a:pt x="22152" y="28279"/>
                  </a:cubicBezTo>
                  <a:cubicBezTo>
                    <a:pt x="22148" y="28273"/>
                    <a:pt x="22141" y="28269"/>
                    <a:pt x="22134" y="28269"/>
                  </a:cubicBezTo>
                  <a:close/>
                  <a:moveTo>
                    <a:pt x="22062" y="28347"/>
                  </a:moveTo>
                  <a:cubicBezTo>
                    <a:pt x="22061" y="28347"/>
                    <a:pt x="22060" y="28347"/>
                    <a:pt x="22060" y="28347"/>
                  </a:cubicBezTo>
                  <a:lnTo>
                    <a:pt x="22062" y="28347"/>
                  </a:lnTo>
                  <a:cubicBezTo>
                    <a:pt x="22062" y="28347"/>
                    <a:pt x="22062" y="28347"/>
                    <a:pt x="22062" y="28347"/>
                  </a:cubicBezTo>
                  <a:close/>
                  <a:moveTo>
                    <a:pt x="8049" y="28317"/>
                  </a:moveTo>
                  <a:cubicBezTo>
                    <a:pt x="8041" y="28317"/>
                    <a:pt x="8034" y="28321"/>
                    <a:pt x="8029" y="28327"/>
                  </a:cubicBezTo>
                  <a:cubicBezTo>
                    <a:pt x="8025" y="28338"/>
                    <a:pt x="8029" y="28349"/>
                    <a:pt x="8038" y="28356"/>
                  </a:cubicBezTo>
                  <a:lnTo>
                    <a:pt x="8113" y="28393"/>
                  </a:lnTo>
                  <a:cubicBezTo>
                    <a:pt x="8115" y="28395"/>
                    <a:pt x="8117" y="28395"/>
                    <a:pt x="8120" y="28395"/>
                  </a:cubicBezTo>
                  <a:lnTo>
                    <a:pt x="8120" y="28395"/>
                  </a:lnTo>
                  <a:cubicBezTo>
                    <a:pt x="8126" y="28395"/>
                    <a:pt x="8135" y="28391"/>
                    <a:pt x="8139" y="28384"/>
                  </a:cubicBezTo>
                  <a:cubicBezTo>
                    <a:pt x="8144" y="28373"/>
                    <a:pt x="8139" y="28362"/>
                    <a:pt x="8130" y="28358"/>
                  </a:cubicBezTo>
                  <a:lnTo>
                    <a:pt x="8058" y="28319"/>
                  </a:lnTo>
                  <a:cubicBezTo>
                    <a:pt x="8055" y="28317"/>
                    <a:pt x="8052" y="28317"/>
                    <a:pt x="8049" y="28317"/>
                  </a:cubicBezTo>
                  <a:close/>
                  <a:moveTo>
                    <a:pt x="8120" y="28395"/>
                  </a:moveTo>
                  <a:lnTo>
                    <a:pt x="8120" y="28395"/>
                  </a:lnTo>
                  <a:cubicBezTo>
                    <a:pt x="8120" y="28395"/>
                    <a:pt x="8120" y="28395"/>
                    <a:pt x="8119" y="28395"/>
                  </a:cubicBezTo>
                  <a:lnTo>
                    <a:pt x="8122" y="28395"/>
                  </a:lnTo>
                  <a:cubicBezTo>
                    <a:pt x="8121" y="28395"/>
                    <a:pt x="8120" y="28395"/>
                    <a:pt x="8120" y="28395"/>
                  </a:cubicBezTo>
                  <a:close/>
                  <a:moveTo>
                    <a:pt x="21990" y="28344"/>
                  </a:moveTo>
                  <a:cubicBezTo>
                    <a:pt x="21987" y="28344"/>
                    <a:pt x="21984" y="28345"/>
                    <a:pt x="21981" y="28347"/>
                  </a:cubicBezTo>
                  <a:lnTo>
                    <a:pt x="21908" y="28384"/>
                  </a:lnTo>
                  <a:cubicBezTo>
                    <a:pt x="21888" y="28393"/>
                    <a:pt x="21895" y="28422"/>
                    <a:pt x="21917" y="28422"/>
                  </a:cubicBezTo>
                  <a:lnTo>
                    <a:pt x="21915" y="28422"/>
                  </a:lnTo>
                  <a:cubicBezTo>
                    <a:pt x="21916" y="28422"/>
                    <a:pt x="21917" y="28423"/>
                    <a:pt x="21919" y="28423"/>
                  </a:cubicBezTo>
                  <a:cubicBezTo>
                    <a:pt x="21922" y="28423"/>
                    <a:pt x="21924" y="28421"/>
                    <a:pt x="21926" y="28420"/>
                  </a:cubicBezTo>
                  <a:lnTo>
                    <a:pt x="21998" y="28382"/>
                  </a:lnTo>
                  <a:cubicBezTo>
                    <a:pt x="22009" y="28378"/>
                    <a:pt x="22014" y="28365"/>
                    <a:pt x="22007" y="28356"/>
                  </a:cubicBezTo>
                  <a:cubicBezTo>
                    <a:pt x="22004" y="28348"/>
                    <a:pt x="21997" y="28344"/>
                    <a:pt x="21990" y="28344"/>
                  </a:cubicBezTo>
                  <a:close/>
                  <a:moveTo>
                    <a:pt x="8195" y="28392"/>
                  </a:moveTo>
                  <a:cubicBezTo>
                    <a:pt x="8188" y="28392"/>
                    <a:pt x="8180" y="28396"/>
                    <a:pt x="8177" y="28402"/>
                  </a:cubicBezTo>
                  <a:cubicBezTo>
                    <a:pt x="8170" y="28413"/>
                    <a:pt x="8174" y="28424"/>
                    <a:pt x="8185" y="28431"/>
                  </a:cubicBezTo>
                  <a:lnTo>
                    <a:pt x="8258" y="28468"/>
                  </a:lnTo>
                  <a:cubicBezTo>
                    <a:pt x="8260" y="28468"/>
                    <a:pt x="8264" y="28470"/>
                    <a:pt x="8267" y="28470"/>
                  </a:cubicBezTo>
                  <a:cubicBezTo>
                    <a:pt x="8289" y="28470"/>
                    <a:pt x="8297" y="28439"/>
                    <a:pt x="8275" y="28431"/>
                  </a:cubicBezTo>
                  <a:lnTo>
                    <a:pt x="8203" y="28393"/>
                  </a:lnTo>
                  <a:cubicBezTo>
                    <a:pt x="8201" y="28392"/>
                    <a:pt x="8198" y="28392"/>
                    <a:pt x="8195" y="28392"/>
                  </a:cubicBezTo>
                  <a:close/>
                  <a:moveTo>
                    <a:pt x="21846" y="28419"/>
                  </a:moveTo>
                  <a:cubicBezTo>
                    <a:pt x="21843" y="28419"/>
                    <a:pt x="21839" y="28420"/>
                    <a:pt x="21836" y="28422"/>
                  </a:cubicBezTo>
                  <a:lnTo>
                    <a:pt x="21763" y="28459"/>
                  </a:lnTo>
                  <a:cubicBezTo>
                    <a:pt x="21752" y="28464"/>
                    <a:pt x="21748" y="28475"/>
                    <a:pt x="21754" y="28486"/>
                  </a:cubicBezTo>
                  <a:cubicBezTo>
                    <a:pt x="21757" y="28492"/>
                    <a:pt x="21763" y="28496"/>
                    <a:pt x="21771" y="28497"/>
                  </a:cubicBezTo>
                  <a:lnTo>
                    <a:pt x="21771" y="28497"/>
                  </a:lnTo>
                  <a:cubicBezTo>
                    <a:pt x="21775" y="28497"/>
                    <a:pt x="21777" y="28496"/>
                    <a:pt x="21781" y="28494"/>
                  </a:cubicBezTo>
                  <a:lnTo>
                    <a:pt x="21853" y="28457"/>
                  </a:lnTo>
                  <a:cubicBezTo>
                    <a:pt x="21874" y="28448"/>
                    <a:pt x="21864" y="28419"/>
                    <a:pt x="21846" y="28419"/>
                  </a:cubicBezTo>
                  <a:close/>
                  <a:moveTo>
                    <a:pt x="21771" y="28497"/>
                  </a:moveTo>
                  <a:cubicBezTo>
                    <a:pt x="21771" y="28497"/>
                    <a:pt x="21770" y="28497"/>
                    <a:pt x="21770" y="28497"/>
                  </a:cubicBezTo>
                  <a:lnTo>
                    <a:pt x="21772" y="28497"/>
                  </a:lnTo>
                  <a:cubicBezTo>
                    <a:pt x="21772" y="28497"/>
                    <a:pt x="21772" y="28497"/>
                    <a:pt x="21771" y="28497"/>
                  </a:cubicBezTo>
                  <a:close/>
                  <a:moveTo>
                    <a:pt x="8341" y="28466"/>
                  </a:moveTo>
                  <a:cubicBezTo>
                    <a:pt x="8334" y="28466"/>
                    <a:pt x="8326" y="28470"/>
                    <a:pt x="8322" y="28477"/>
                  </a:cubicBezTo>
                  <a:cubicBezTo>
                    <a:pt x="8317" y="28488"/>
                    <a:pt x="8322" y="28499"/>
                    <a:pt x="8330" y="28505"/>
                  </a:cubicBezTo>
                  <a:lnTo>
                    <a:pt x="8405" y="28541"/>
                  </a:lnTo>
                  <a:cubicBezTo>
                    <a:pt x="8407" y="28543"/>
                    <a:pt x="8412" y="28543"/>
                    <a:pt x="8414" y="28543"/>
                  </a:cubicBezTo>
                  <a:cubicBezTo>
                    <a:pt x="8436" y="28543"/>
                    <a:pt x="8442" y="28514"/>
                    <a:pt x="8423" y="28505"/>
                  </a:cubicBezTo>
                  <a:lnTo>
                    <a:pt x="8350" y="28468"/>
                  </a:lnTo>
                  <a:cubicBezTo>
                    <a:pt x="8347" y="28467"/>
                    <a:pt x="8344" y="28466"/>
                    <a:pt x="8341" y="28466"/>
                  </a:cubicBezTo>
                  <a:close/>
                  <a:moveTo>
                    <a:pt x="21698" y="28493"/>
                  </a:moveTo>
                  <a:cubicBezTo>
                    <a:pt x="21696" y="28493"/>
                    <a:pt x="21693" y="28493"/>
                    <a:pt x="21691" y="28494"/>
                  </a:cubicBezTo>
                  <a:lnTo>
                    <a:pt x="21616" y="28530"/>
                  </a:lnTo>
                  <a:cubicBezTo>
                    <a:pt x="21596" y="28540"/>
                    <a:pt x="21603" y="28569"/>
                    <a:pt x="21624" y="28569"/>
                  </a:cubicBezTo>
                  <a:lnTo>
                    <a:pt x="21624" y="28569"/>
                  </a:lnTo>
                  <a:cubicBezTo>
                    <a:pt x="21628" y="28569"/>
                    <a:pt x="21632" y="28569"/>
                    <a:pt x="21636" y="28567"/>
                  </a:cubicBezTo>
                  <a:lnTo>
                    <a:pt x="21708" y="28532"/>
                  </a:lnTo>
                  <a:cubicBezTo>
                    <a:pt x="21726" y="28520"/>
                    <a:pt x="21716" y="28493"/>
                    <a:pt x="21698" y="28493"/>
                  </a:cubicBezTo>
                  <a:close/>
                  <a:moveTo>
                    <a:pt x="21624" y="28569"/>
                  </a:moveTo>
                  <a:lnTo>
                    <a:pt x="21624" y="28569"/>
                  </a:lnTo>
                  <a:cubicBezTo>
                    <a:pt x="21624" y="28569"/>
                    <a:pt x="21623" y="28569"/>
                    <a:pt x="21623" y="28569"/>
                  </a:cubicBezTo>
                  <a:lnTo>
                    <a:pt x="21625" y="28569"/>
                  </a:lnTo>
                  <a:cubicBezTo>
                    <a:pt x="21625" y="28569"/>
                    <a:pt x="21624" y="28569"/>
                    <a:pt x="21624" y="28569"/>
                  </a:cubicBezTo>
                  <a:close/>
                  <a:moveTo>
                    <a:pt x="8487" y="28538"/>
                  </a:moveTo>
                  <a:cubicBezTo>
                    <a:pt x="8467" y="28538"/>
                    <a:pt x="8457" y="28567"/>
                    <a:pt x="8480" y="28578"/>
                  </a:cubicBezTo>
                  <a:lnTo>
                    <a:pt x="8552" y="28613"/>
                  </a:lnTo>
                  <a:cubicBezTo>
                    <a:pt x="8554" y="28615"/>
                    <a:pt x="8557" y="28615"/>
                    <a:pt x="8560" y="28615"/>
                  </a:cubicBezTo>
                  <a:lnTo>
                    <a:pt x="8560" y="28615"/>
                  </a:lnTo>
                  <a:cubicBezTo>
                    <a:pt x="8568" y="28615"/>
                    <a:pt x="8577" y="28611"/>
                    <a:pt x="8581" y="28604"/>
                  </a:cubicBezTo>
                  <a:cubicBezTo>
                    <a:pt x="8585" y="28593"/>
                    <a:pt x="8581" y="28580"/>
                    <a:pt x="8570" y="28576"/>
                  </a:cubicBezTo>
                  <a:lnTo>
                    <a:pt x="8497" y="28541"/>
                  </a:lnTo>
                  <a:cubicBezTo>
                    <a:pt x="8494" y="28539"/>
                    <a:pt x="8490" y="28538"/>
                    <a:pt x="8487" y="28538"/>
                  </a:cubicBezTo>
                  <a:close/>
                  <a:moveTo>
                    <a:pt x="8560" y="28615"/>
                  </a:moveTo>
                  <a:lnTo>
                    <a:pt x="8560" y="28615"/>
                  </a:lnTo>
                  <a:cubicBezTo>
                    <a:pt x="8559" y="28615"/>
                    <a:pt x="8559" y="28615"/>
                    <a:pt x="8559" y="28615"/>
                  </a:cubicBezTo>
                  <a:lnTo>
                    <a:pt x="8561" y="28615"/>
                  </a:lnTo>
                  <a:cubicBezTo>
                    <a:pt x="8561" y="28615"/>
                    <a:pt x="8560" y="28615"/>
                    <a:pt x="8560" y="28615"/>
                  </a:cubicBezTo>
                  <a:close/>
                  <a:moveTo>
                    <a:pt x="21552" y="28563"/>
                  </a:moveTo>
                  <a:cubicBezTo>
                    <a:pt x="21549" y="28563"/>
                    <a:pt x="21546" y="28564"/>
                    <a:pt x="21543" y="28565"/>
                  </a:cubicBezTo>
                  <a:lnTo>
                    <a:pt x="21471" y="28600"/>
                  </a:lnTo>
                  <a:cubicBezTo>
                    <a:pt x="21460" y="28606"/>
                    <a:pt x="21455" y="28617"/>
                    <a:pt x="21460" y="28628"/>
                  </a:cubicBezTo>
                  <a:cubicBezTo>
                    <a:pt x="21464" y="28635"/>
                    <a:pt x="21470" y="28639"/>
                    <a:pt x="21479" y="28639"/>
                  </a:cubicBezTo>
                  <a:lnTo>
                    <a:pt x="21479" y="28639"/>
                  </a:lnTo>
                  <a:cubicBezTo>
                    <a:pt x="21481" y="28639"/>
                    <a:pt x="21485" y="28639"/>
                    <a:pt x="21488" y="28637"/>
                  </a:cubicBezTo>
                  <a:lnTo>
                    <a:pt x="21561" y="28602"/>
                  </a:lnTo>
                  <a:cubicBezTo>
                    <a:pt x="21572" y="28598"/>
                    <a:pt x="21576" y="28584"/>
                    <a:pt x="21570" y="28576"/>
                  </a:cubicBezTo>
                  <a:cubicBezTo>
                    <a:pt x="21566" y="28568"/>
                    <a:pt x="21560" y="28563"/>
                    <a:pt x="21552" y="28563"/>
                  </a:cubicBezTo>
                  <a:close/>
                  <a:moveTo>
                    <a:pt x="21479" y="28639"/>
                  </a:moveTo>
                  <a:cubicBezTo>
                    <a:pt x="21478" y="28639"/>
                    <a:pt x="21478" y="28639"/>
                    <a:pt x="21477" y="28639"/>
                  </a:cubicBezTo>
                  <a:lnTo>
                    <a:pt x="21480" y="28639"/>
                  </a:lnTo>
                  <a:cubicBezTo>
                    <a:pt x="21479" y="28639"/>
                    <a:pt x="21479" y="28639"/>
                    <a:pt x="21479" y="28639"/>
                  </a:cubicBezTo>
                  <a:close/>
                  <a:moveTo>
                    <a:pt x="8632" y="28609"/>
                  </a:moveTo>
                  <a:cubicBezTo>
                    <a:pt x="8612" y="28609"/>
                    <a:pt x="8602" y="28639"/>
                    <a:pt x="8625" y="28648"/>
                  </a:cubicBezTo>
                  <a:lnTo>
                    <a:pt x="8702" y="28683"/>
                  </a:lnTo>
                  <a:cubicBezTo>
                    <a:pt x="8704" y="28683"/>
                    <a:pt x="8706" y="28685"/>
                    <a:pt x="8709" y="28685"/>
                  </a:cubicBezTo>
                  <a:lnTo>
                    <a:pt x="8709" y="28685"/>
                  </a:lnTo>
                  <a:cubicBezTo>
                    <a:pt x="8731" y="28683"/>
                    <a:pt x="8736" y="28654"/>
                    <a:pt x="8715" y="28646"/>
                  </a:cubicBezTo>
                  <a:lnTo>
                    <a:pt x="8640" y="28611"/>
                  </a:lnTo>
                  <a:cubicBezTo>
                    <a:pt x="8637" y="28609"/>
                    <a:pt x="8634" y="28609"/>
                    <a:pt x="8632" y="28609"/>
                  </a:cubicBezTo>
                  <a:close/>
                  <a:moveTo>
                    <a:pt x="8709" y="28685"/>
                  </a:moveTo>
                  <a:cubicBezTo>
                    <a:pt x="8708" y="28686"/>
                    <a:pt x="8707" y="28686"/>
                    <a:pt x="8706" y="28686"/>
                  </a:cubicBezTo>
                  <a:lnTo>
                    <a:pt x="8711" y="28686"/>
                  </a:lnTo>
                  <a:cubicBezTo>
                    <a:pt x="8710" y="28686"/>
                    <a:pt x="8709" y="28686"/>
                    <a:pt x="8709" y="28685"/>
                  </a:cubicBezTo>
                  <a:close/>
                  <a:moveTo>
                    <a:pt x="21405" y="28633"/>
                  </a:moveTo>
                  <a:cubicBezTo>
                    <a:pt x="21402" y="28633"/>
                    <a:pt x="21399" y="28634"/>
                    <a:pt x="21396" y="28635"/>
                  </a:cubicBezTo>
                  <a:lnTo>
                    <a:pt x="21321" y="28670"/>
                  </a:lnTo>
                  <a:cubicBezTo>
                    <a:pt x="21313" y="28675"/>
                    <a:pt x="21308" y="28688"/>
                    <a:pt x="21313" y="28697"/>
                  </a:cubicBezTo>
                  <a:cubicBezTo>
                    <a:pt x="21315" y="28705"/>
                    <a:pt x="21323" y="28709"/>
                    <a:pt x="21329" y="28710"/>
                  </a:cubicBezTo>
                  <a:lnTo>
                    <a:pt x="21329" y="28710"/>
                  </a:lnTo>
                  <a:cubicBezTo>
                    <a:pt x="21333" y="28709"/>
                    <a:pt x="21337" y="28708"/>
                    <a:pt x="21339" y="28708"/>
                  </a:cubicBezTo>
                  <a:lnTo>
                    <a:pt x="21414" y="28672"/>
                  </a:lnTo>
                  <a:cubicBezTo>
                    <a:pt x="21435" y="28663"/>
                    <a:pt x="21424" y="28633"/>
                    <a:pt x="21405" y="28633"/>
                  </a:cubicBezTo>
                  <a:close/>
                  <a:moveTo>
                    <a:pt x="21329" y="28710"/>
                  </a:moveTo>
                  <a:cubicBezTo>
                    <a:pt x="21329" y="28710"/>
                    <a:pt x="21328" y="28710"/>
                    <a:pt x="21328" y="28710"/>
                  </a:cubicBezTo>
                  <a:lnTo>
                    <a:pt x="21330" y="28710"/>
                  </a:lnTo>
                  <a:cubicBezTo>
                    <a:pt x="21330" y="28710"/>
                    <a:pt x="21329" y="28710"/>
                    <a:pt x="21329" y="28710"/>
                  </a:cubicBezTo>
                  <a:close/>
                  <a:moveTo>
                    <a:pt x="8783" y="28678"/>
                  </a:moveTo>
                  <a:cubicBezTo>
                    <a:pt x="8776" y="28678"/>
                    <a:pt x="8769" y="28682"/>
                    <a:pt x="8766" y="28690"/>
                  </a:cubicBezTo>
                  <a:cubicBezTo>
                    <a:pt x="8761" y="28701"/>
                    <a:pt x="8766" y="28712"/>
                    <a:pt x="8774" y="28719"/>
                  </a:cubicBezTo>
                  <a:lnTo>
                    <a:pt x="8849" y="28751"/>
                  </a:lnTo>
                  <a:cubicBezTo>
                    <a:pt x="8853" y="28754"/>
                    <a:pt x="8856" y="28754"/>
                    <a:pt x="8858" y="28754"/>
                  </a:cubicBezTo>
                  <a:cubicBezTo>
                    <a:pt x="8867" y="28754"/>
                    <a:pt x="8873" y="28749"/>
                    <a:pt x="8878" y="28741"/>
                  </a:cubicBezTo>
                  <a:cubicBezTo>
                    <a:pt x="8882" y="28732"/>
                    <a:pt x="8878" y="28719"/>
                    <a:pt x="8867" y="28714"/>
                  </a:cubicBezTo>
                  <a:lnTo>
                    <a:pt x="8792" y="28681"/>
                  </a:lnTo>
                  <a:cubicBezTo>
                    <a:pt x="8789" y="28679"/>
                    <a:pt x="8786" y="28678"/>
                    <a:pt x="8783" y="28678"/>
                  </a:cubicBezTo>
                  <a:close/>
                  <a:moveTo>
                    <a:pt x="21255" y="28701"/>
                  </a:moveTo>
                  <a:cubicBezTo>
                    <a:pt x="21253" y="28701"/>
                    <a:pt x="21250" y="28702"/>
                    <a:pt x="21247" y="28703"/>
                  </a:cubicBezTo>
                  <a:lnTo>
                    <a:pt x="21172" y="28736"/>
                  </a:lnTo>
                  <a:cubicBezTo>
                    <a:pt x="21163" y="28741"/>
                    <a:pt x="21157" y="28754"/>
                    <a:pt x="21163" y="28765"/>
                  </a:cubicBezTo>
                  <a:cubicBezTo>
                    <a:pt x="21165" y="28771"/>
                    <a:pt x="21174" y="28776"/>
                    <a:pt x="21181" y="28776"/>
                  </a:cubicBezTo>
                  <a:cubicBezTo>
                    <a:pt x="21183" y="28776"/>
                    <a:pt x="21187" y="28776"/>
                    <a:pt x="21190" y="28773"/>
                  </a:cubicBezTo>
                  <a:lnTo>
                    <a:pt x="21264" y="28741"/>
                  </a:lnTo>
                  <a:cubicBezTo>
                    <a:pt x="21285" y="28731"/>
                    <a:pt x="21275" y="28701"/>
                    <a:pt x="21255" y="28701"/>
                  </a:cubicBezTo>
                  <a:close/>
                  <a:moveTo>
                    <a:pt x="8930" y="28744"/>
                  </a:moveTo>
                  <a:cubicBezTo>
                    <a:pt x="8910" y="28744"/>
                    <a:pt x="8900" y="28777"/>
                    <a:pt x="8926" y="28784"/>
                  </a:cubicBezTo>
                  <a:lnTo>
                    <a:pt x="9001" y="28820"/>
                  </a:lnTo>
                  <a:lnTo>
                    <a:pt x="9009" y="28820"/>
                  </a:lnTo>
                  <a:cubicBezTo>
                    <a:pt x="9016" y="28820"/>
                    <a:pt x="9023" y="28815"/>
                    <a:pt x="9027" y="28809"/>
                  </a:cubicBezTo>
                  <a:cubicBezTo>
                    <a:pt x="9031" y="28798"/>
                    <a:pt x="9027" y="28787"/>
                    <a:pt x="9016" y="28780"/>
                  </a:cubicBezTo>
                  <a:lnTo>
                    <a:pt x="8941" y="28747"/>
                  </a:lnTo>
                  <a:cubicBezTo>
                    <a:pt x="8937" y="28745"/>
                    <a:pt x="8934" y="28744"/>
                    <a:pt x="8930" y="28744"/>
                  </a:cubicBezTo>
                  <a:close/>
                  <a:moveTo>
                    <a:pt x="21108" y="28769"/>
                  </a:moveTo>
                  <a:cubicBezTo>
                    <a:pt x="21105" y="28769"/>
                    <a:pt x="21102" y="28770"/>
                    <a:pt x="21099" y="28771"/>
                  </a:cubicBezTo>
                  <a:lnTo>
                    <a:pt x="21025" y="28804"/>
                  </a:lnTo>
                  <a:cubicBezTo>
                    <a:pt x="21005" y="28813"/>
                    <a:pt x="21009" y="28842"/>
                    <a:pt x="21031" y="28842"/>
                  </a:cubicBezTo>
                  <a:lnTo>
                    <a:pt x="21040" y="28842"/>
                  </a:lnTo>
                  <a:lnTo>
                    <a:pt x="21115" y="28809"/>
                  </a:lnTo>
                  <a:cubicBezTo>
                    <a:pt x="21136" y="28799"/>
                    <a:pt x="21127" y="28769"/>
                    <a:pt x="21108" y="28769"/>
                  </a:cubicBezTo>
                  <a:close/>
                  <a:moveTo>
                    <a:pt x="9084" y="28811"/>
                  </a:moveTo>
                  <a:cubicBezTo>
                    <a:pt x="9076" y="28811"/>
                    <a:pt x="9068" y="28816"/>
                    <a:pt x="9064" y="28824"/>
                  </a:cubicBezTo>
                  <a:cubicBezTo>
                    <a:pt x="9060" y="28835"/>
                    <a:pt x="9064" y="28846"/>
                    <a:pt x="9075" y="28853"/>
                  </a:cubicBezTo>
                  <a:lnTo>
                    <a:pt x="9150" y="28883"/>
                  </a:lnTo>
                  <a:cubicBezTo>
                    <a:pt x="9155" y="28886"/>
                    <a:pt x="9157" y="28886"/>
                    <a:pt x="9159" y="28886"/>
                  </a:cubicBezTo>
                  <a:cubicBezTo>
                    <a:pt x="9181" y="28886"/>
                    <a:pt x="9188" y="28855"/>
                    <a:pt x="9168" y="28846"/>
                  </a:cubicBezTo>
                  <a:lnTo>
                    <a:pt x="9093" y="28813"/>
                  </a:lnTo>
                  <a:cubicBezTo>
                    <a:pt x="9090" y="28812"/>
                    <a:pt x="9087" y="28811"/>
                    <a:pt x="9084" y="28811"/>
                  </a:cubicBezTo>
                  <a:close/>
                  <a:moveTo>
                    <a:pt x="20957" y="28833"/>
                  </a:moveTo>
                  <a:cubicBezTo>
                    <a:pt x="20955" y="28833"/>
                    <a:pt x="20952" y="28834"/>
                    <a:pt x="20950" y="28835"/>
                  </a:cubicBezTo>
                  <a:lnTo>
                    <a:pt x="20875" y="28866"/>
                  </a:lnTo>
                  <a:cubicBezTo>
                    <a:pt x="20864" y="28870"/>
                    <a:pt x="20858" y="28883"/>
                    <a:pt x="20864" y="28894"/>
                  </a:cubicBezTo>
                  <a:cubicBezTo>
                    <a:pt x="20866" y="28901"/>
                    <a:pt x="20873" y="28908"/>
                    <a:pt x="20882" y="28908"/>
                  </a:cubicBezTo>
                  <a:cubicBezTo>
                    <a:pt x="20884" y="28908"/>
                    <a:pt x="20888" y="28905"/>
                    <a:pt x="20891" y="28905"/>
                  </a:cubicBezTo>
                  <a:lnTo>
                    <a:pt x="20965" y="28872"/>
                  </a:lnTo>
                  <a:cubicBezTo>
                    <a:pt x="20976" y="28868"/>
                    <a:pt x="20981" y="28857"/>
                    <a:pt x="20976" y="28846"/>
                  </a:cubicBezTo>
                  <a:cubicBezTo>
                    <a:pt x="20973" y="28838"/>
                    <a:pt x="20965" y="28833"/>
                    <a:pt x="20957" y="28833"/>
                  </a:cubicBezTo>
                  <a:close/>
                  <a:moveTo>
                    <a:pt x="9234" y="28877"/>
                  </a:moveTo>
                  <a:cubicBezTo>
                    <a:pt x="9215" y="28877"/>
                    <a:pt x="9206" y="28907"/>
                    <a:pt x="9227" y="28916"/>
                  </a:cubicBezTo>
                  <a:lnTo>
                    <a:pt x="9304" y="28947"/>
                  </a:lnTo>
                  <a:cubicBezTo>
                    <a:pt x="9306" y="28949"/>
                    <a:pt x="9308" y="28949"/>
                    <a:pt x="9311" y="28949"/>
                  </a:cubicBezTo>
                  <a:cubicBezTo>
                    <a:pt x="9333" y="28949"/>
                    <a:pt x="9339" y="28919"/>
                    <a:pt x="9319" y="28910"/>
                  </a:cubicBezTo>
                  <a:lnTo>
                    <a:pt x="9242" y="28879"/>
                  </a:lnTo>
                  <a:cubicBezTo>
                    <a:pt x="9239" y="28878"/>
                    <a:pt x="9237" y="28877"/>
                    <a:pt x="9234" y="28877"/>
                  </a:cubicBezTo>
                  <a:close/>
                  <a:moveTo>
                    <a:pt x="20808" y="28897"/>
                  </a:moveTo>
                  <a:cubicBezTo>
                    <a:pt x="20805" y="28897"/>
                    <a:pt x="20802" y="28897"/>
                    <a:pt x="20798" y="28899"/>
                  </a:cubicBezTo>
                  <a:lnTo>
                    <a:pt x="20724" y="28930"/>
                  </a:lnTo>
                  <a:cubicBezTo>
                    <a:pt x="20702" y="28938"/>
                    <a:pt x="20708" y="28969"/>
                    <a:pt x="20730" y="28969"/>
                  </a:cubicBezTo>
                  <a:cubicBezTo>
                    <a:pt x="20732" y="28969"/>
                    <a:pt x="20737" y="28969"/>
                    <a:pt x="20739" y="28967"/>
                  </a:cubicBezTo>
                  <a:lnTo>
                    <a:pt x="20814" y="28936"/>
                  </a:lnTo>
                  <a:cubicBezTo>
                    <a:pt x="20837" y="28926"/>
                    <a:pt x="20828" y="28897"/>
                    <a:pt x="20808" y="28897"/>
                  </a:cubicBezTo>
                  <a:close/>
                  <a:moveTo>
                    <a:pt x="9386" y="28939"/>
                  </a:moveTo>
                  <a:cubicBezTo>
                    <a:pt x="9365" y="28939"/>
                    <a:pt x="9355" y="28970"/>
                    <a:pt x="9379" y="28980"/>
                  </a:cubicBezTo>
                  <a:lnTo>
                    <a:pt x="9456" y="29011"/>
                  </a:lnTo>
                  <a:lnTo>
                    <a:pt x="9462" y="29011"/>
                  </a:lnTo>
                  <a:cubicBezTo>
                    <a:pt x="9484" y="29011"/>
                    <a:pt x="9491" y="28980"/>
                    <a:pt x="9469" y="28971"/>
                  </a:cubicBezTo>
                  <a:lnTo>
                    <a:pt x="9394" y="28940"/>
                  </a:lnTo>
                  <a:cubicBezTo>
                    <a:pt x="9391" y="28940"/>
                    <a:pt x="9389" y="28939"/>
                    <a:pt x="9386" y="28939"/>
                  </a:cubicBezTo>
                  <a:close/>
                  <a:moveTo>
                    <a:pt x="20656" y="28958"/>
                  </a:moveTo>
                  <a:cubicBezTo>
                    <a:pt x="20653" y="28958"/>
                    <a:pt x="20650" y="28959"/>
                    <a:pt x="20647" y="28960"/>
                  </a:cubicBezTo>
                  <a:lnTo>
                    <a:pt x="20572" y="28991"/>
                  </a:lnTo>
                  <a:cubicBezTo>
                    <a:pt x="20561" y="28993"/>
                    <a:pt x="20554" y="29006"/>
                    <a:pt x="20561" y="29017"/>
                  </a:cubicBezTo>
                  <a:cubicBezTo>
                    <a:pt x="20563" y="29026"/>
                    <a:pt x="20570" y="29031"/>
                    <a:pt x="20579" y="29031"/>
                  </a:cubicBezTo>
                  <a:cubicBezTo>
                    <a:pt x="20581" y="29031"/>
                    <a:pt x="20583" y="29028"/>
                    <a:pt x="20587" y="29028"/>
                  </a:cubicBezTo>
                  <a:lnTo>
                    <a:pt x="20662" y="28998"/>
                  </a:lnTo>
                  <a:cubicBezTo>
                    <a:pt x="20685" y="28988"/>
                    <a:pt x="20676" y="28958"/>
                    <a:pt x="20656" y="28958"/>
                  </a:cubicBezTo>
                  <a:close/>
                  <a:moveTo>
                    <a:pt x="9536" y="29002"/>
                  </a:moveTo>
                  <a:cubicBezTo>
                    <a:pt x="9515" y="29002"/>
                    <a:pt x="9506" y="29034"/>
                    <a:pt x="9530" y="29042"/>
                  </a:cubicBezTo>
                  <a:lnTo>
                    <a:pt x="9607" y="29072"/>
                  </a:lnTo>
                  <a:lnTo>
                    <a:pt x="9614" y="29072"/>
                  </a:lnTo>
                  <a:cubicBezTo>
                    <a:pt x="9623" y="29072"/>
                    <a:pt x="9631" y="29068"/>
                    <a:pt x="9634" y="29061"/>
                  </a:cubicBezTo>
                  <a:cubicBezTo>
                    <a:pt x="9638" y="29050"/>
                    <a:pt x="9634" y="29037"/>
                    <a:pt x="9623" y="29033"/>
                  </a:cubicBezTo>
                  <a:lnTo>
                    <a:pt x="9546" y="29004"/>
                  </a:lnTo>
                  <a:cubicBezTo>
                    <a:pt x="9542" y="29002"/>
                    <a:pt x="9539" y="29002"/>
                    <a:pt x="9536" y="29002"/>
                  </a:cubicBezTo>
                  <a:close/>
                  <a:moveTo>
                    <a:pt x="20501" y="29019"/>
                  </a:moveTo>
                  <a:cubicBezTo>
                    <a:pt x="20499" y="29019"/>
                    <a:pt x="20497" y="29019"/>
                    <a:pt x="20495" y="29020"/>
                  </a:cubicBezTo>
                  <a:lnTo>
                    <a:pt x="20418" y="29050"/>
                  </a:lnTo>
                  <a:cubicBezTo>
                    <a:pt x="20407" y="29053"/>
                    <a:pt x="20403" y="29066"/>
                    <a:pt x="20407" y="29077"/>
                  </a:cubicBezTo>
                  <a:cubicBezTo>
                    <a:pt x="20412" y="29086"/>
                    <a:pt x="20418" y="29090"/>
                    <a:pt x="20427" y="29090"/>
                  </a:cubicBezTo>
                  <a:cubicBezTo>
                    <a:pt x="20429" y="29090"/>
                    <a:pt x="20431" y="29088"/>
                    <a:pt x="20434" y="29088"/>
                  </a:cubicBezTo>
                  <a:lnTo>
                    <a:pt x="20510" y="29057"/>
                  </a:lnTo>
                  <a:cubicBezTo>
                    <a:pt x="20530" y="29047"/>
                    <a:pt x="20521" y="29019"/>
                    <a:pt x="20501" y="29019"/>
                  </a:cubicBezTo>
                  <a:close/>
                  <a:moveTo>
                    <a:pt x="9692" y="29060"/>
                  </a:moveTo>
                  <a:cubicBezTo>
                    <a:pt x="9683" y="29060"/>
                    <a:pt x="9674" y="29066"/>
                    <a:pt x="9671" y="29075"/>
                  </a:cubicBezTo>
                  <a:cubicBezTo>
                    <a:pt x="9667" y="29083"/>
                    <a:pt x="9673" y="29097"/>
                    <a:pt x="9684" y="29101"/>
                  </a:cubicBezTo>
                  <a:lnTo>
                    <a:pt x="9761" y="29130"/>
                  </a:lnTo>
                  <a:lnTo>
                    <a:pt x="9768" y="29130"/>
                  </a:lnTo>
                  <a:cubicBezTo>
                    <a:pt x="9768" y="29130"/>
                    <a:pt x="9769" y="29130"/>
                    <a:pt x="9770" y="29130"/>
                  </a:cubicBezTo>
                  <a:cubicBezTo>
                    <a:pt x="9792" y="29130"/>
                    <a:pt x="9798" y="29098"/>
                    <a:pt x="9777" y="29090"/>
                  </a:cubicBezTo>
                  <a:lnTo>
                    <a:pt x="9700" y="29061"/>
                  </a:lnTo>
                  <a:cubicBezTo>
                    <a:pt x="9697" y="29060"/>
                    <a:pt x="9695" y="29060"/>
                    <a:pt x="9692" y="29060"/>
                  </a:cubicBezTo>
                  <a:close/>
                  <a:moveTo>
                    <a:pt x="20350" y="29079"/>
                  </a:moveTo>
                  <a:cubicBezTo>
                    <a:pt x="20347" y="29079"/>
                    <a:pt x="20344" y="29080"/>
                    <a:pt x="20341" y="29081"/>
                  </a:cubicBezTo>
                  <a:lnTo>
                    <a:pt x="20264" y="29108"/>
                  </a:lnTo>
                  <a:cubicBezTo>
                    <a:pt x="20243" y="29116"/>
                    <a:pt x="20248" y="29147"/>
                    <a:pt x="20271" y="29147"/>
                  </a:cubicBezTo>
                  <a:cubicBezTo>
                    <a:pt x="20272" y="29147"/>
                    <a:pt x="20272" y="29147"/>
                    <a:pt x="20273" y="29147"/>
                  </a:cubicBezTo>
                  <a:cubicBezTo>
                    <a:pt x="20275" y="29149"/>
                    <a:pt x="20277" y="29149"/>
                    <a:pt x="20280" y="29149"/>
                  </a:cubicBezTo>
                  <a:lnTo>
                    <a:pt x="20357" y="29121"/>
                  </a:lnTo>
                  <a:cubicBezTo>
                    <a:pt x="20368" y="29116"/>
                    <a:pt x="20374" y="29103"/>
                    <a:pt x="20370" y="29092"/>
                  </a:cubicBezTo>
                  <a:cubicBezTo>
                    <a:pt x="20367" y="29084"/>
                    <a:pt x="20358" y="29079"/>
                    <a:pt x="20350" y="29079"/>
                  </a:cubicBezTo>
                  <a:close/>
                  <a:moveTo>
                    <a:pt x="9844" y="29118"/>
                  </a:moveTo>
                  <a:cubicBezTo>
                    <a:pt x="9836" y="29118"/>
                    <a:pt x="9829" y="29124"/>
                    <a:pt x="9827" y="29132"/>
                  </a:cubicBezTo>
                  <a:cubicBezTo>
                    <a:pt x="9820" y="29143"/>
                    <a:pt x="9827" y="29156"/>
                    <a:pt x="9838" y="29160"/>
                  </a:cubicBezTo>
                  <a:lnTo>
                    <a:pt x="9915" y="29187"/>
                  </a:lnTo>
                  <a:lnTo>
                    <a:pt x="9924" y="29187"/>
                  </a:lnTo>
                  <a:cubicBezTo>
                    <a:pt x="9948" y="29187"/>
                    <a:pt x="9952" y="29154"/>
                    <a:pt x="9930" y="29147"/>
                  </a:cubicBezTo>
                  <a:lnTo>
                    <a:pt x="9853" y="29121"/>
                  </a:lnTo>
                  <a:cubicBezTo>
                    <a:pt x="9850" y="29119"/>
                    <a:pt x="9847" y="29118"/>
                    <a:pt x="9844" y="29118"/>
                  </a:cubicBezTo>
                  <a:close/>
                  <a:moveTo>
                    <a:pt x="20196" y="29137"/>
                  </a:moveTo>
                  <a:cubicBezTo>
                    <a:pt x="20194" y="29137"/>
                    <a:pt x="20192" y="29138"/>
                    <a:pt x="20190" y="29138"/>
                  </a:cubicBezTo>
                  <a:lnTo>
                    <a:pt x="20113" y="29165"/>
                  </a:lnTo>
                  <a:cubicBezTo>
                    <a:pt x="20091" y="29173"/>
                    <a:pt x="20097" y="29204"/>
                    <a:pt x="20119" y="29204"/>
                  </a:cubicBezTo>
                  <a:lnTo>
                    <a:pt x="20126" y="29204"/>
                  </a:lnTo>
                  <a:lnTo>
                    <a:pt x="20203" y="29176"/>
                  </a:lnTo>
                  <a:cubicBezTo>
                    <a:pt x="20223" y="29166"/>
                    <a:pt x="20215" y="29137"/>
                    <a:pt x="20196" y="29137"/>
                  </a:cubicBezTo>
                  <a:close/>
                  <a:moveTo>
                    <a:pt x="9998" y="29175"/>
                  </a:moveTo>
                  <a:cubicBezTo>
                    <a:pt x="9991" y="29175"/>
                    <a:pt x="9984" y="29181"/>
                    <a:pt x="9981" y="29189"/>
                  </a:cubicBezTo>
                  <a:cubicBezTo>
                    <a:pt x="9977" y="29200"/>
                    <a:pt x="9983" y="29211"/>
                    <a:pt x="9994" y="29215"/>
                  </a:cubicBezTo>
                  <a:lnTo>
                    <a:pt x="10071" y="29244"/>
                  </a:lnTo>
                  <a:lnTo>
                    <a:pt x="10078" y="29244"/>
                  </a:lnTo>
                  <a:lnTo>
                    <a:pt x="10078" y="29242"/>
                  </a:lnTo>
                  <a:cubicBezTo>
                    <a:pt x="10086" y="29242"/>
                    <a:pt x="10095" y="29237"/>
                    <a:pt x="10097" y="29231"/>
                  </a:cubicBezTo>
                  <a:cubicBezTo>
                    <a:pt x="10102" y="29220"/>
                    <a:pt x="10095" y="29209"/>
                    <a:pt x="10086" y="29204"/>
                  </a:cubicBezTo>
                  <a:lnTo>
                    <a:pt x="10007" y="29178"/>
                  </a:lnTo>
                  <a:cubicBezTo>
                    <a:pt x="10004" y="29176"/>
                    <a:pt x="10001" y="29175"/>
                    <a:pt x="9998" y="29175"/>
                  </a:cubicBezTo>
                  <a:close/>
                  <a:moveTo>
                    <a:pt x="20043" y="29190"/>
                  </a:moveTo>
                  <a:cubicBezTo>
                    <a:pt x="20041" y="29190"/>
                    <a:pt x="20038" y="29190"/>
                    <a:pt x="20036" y="29191"/>
                  </a:cubicBezTo>
                  <a:lnTo>
                    <a:pt x="19959" y="29217"/>
                  </a:lnTo>
                  <a:cubicBezTo>
                    <a:pt x="19946" y="29222"/>
                    <a:pt x="19941" y="29235"/>
                    <a:pt x="19946" y="29246"/>
                  </a:cubicBezTo>
                  <a:cubicBezTo>
                    <a:pt x="19948" y="29255"/>
                    <a:pt x="19957" y="29259"/>
                    <a:pt x="19965" y="29259"/>
                  </a:cubicBezTo>
                  <a:cubicBezTo>
                    <a:pt x="19968" y="29259"/>
                    <a:pt x="19970" y="29257"/>
                    <a:pt x="19972" y="29257"/>
                  </a:cubicBezTo>
                  <a:lnTo>
                    <a:pt x="20049" y="29228"/>
                  </a:lnTo>
                  <a:cubicBezTo>
                    <a:pt x="20073" y="29221"/>
                    <a:pt x="20063" y="29190"/>
                    <a:pt x="20043" y="29190"/>
                  </a:cubicBezTo>
                  <a:close/>
                  <a:moveTo>
                    <a:pt x="10154" y="29229"/>
                  </a:moveTo>
                  <a:cubicBezTo>
                    <a:pt x="10135" y="29229"/>
                    <a:pt x="10126" y="29260"/>
                    <a:pt x="10148" y="29270"/>
                  </a:cubicBezTo>
                  <a:lnTo>
                    <a:pt x="10227" y="29297"/>
                  </a:lnTo>
                  <a:lnTo>
                    <a:pt x="10234" y="29297"/>
                  </a:lnTo>
                  <a:cubicBezTo>
                    <a:pt x="10242" y="29297"/>
                    <a:pt x="10249" y="29292"/>
                    <a:pt x="10253" y="29283"/>
                  </a:cubicBezTo>
                  <a:cubicBezTo>
                    <a:pt x="10256" y="29272"/>
                    <a:pt x="10251" y="29261"/>
                    <a:pt x="10240" y="29259"/>
                  </a:cubicBezTo>
                  <a:lnTo>
                    <a:pt x="10161" y="29231"/>
                  </a:lnTo>
                  <a:cubicBezTo>
                    <a:pt x="10159" y="29230"/>
                    <a:pt x="10156" y="29229"/>
                    <a:pt x="10154" y="29229"/>
                  </a:cubicBezTo>
                  <a:close/>
                  <a:moveTo>
                    <a:pt x="19891" y="29243"/>
                  </a:moveTo>
                  <a:cubicBezTo>
                    <a:pt x="19888" y="29243"/>
                    <a:pt x="19885" y="29244"/>
                    <a:pt x="19882" y="29246"/>
                  </a:cubicBezTo>
                  <a:lnTo>
                    <a:pt x="19805" y="29270"/>
                  </a:lnTo>
                  <a:cubicBezTo>
                    <a:pt x="19794" y="29275"/>
                    <a:pt x="19787" y="29286"/>
                    <a:pt x="19792" y="29297"/>
                  </a:cubicBezTo>
                  <a:cubicBezTo>
                    <a:pt x="19794" y="29305"/>
                    <a:pt x="19802" y="29312"/>
                    <a:pt x="19811" y="29312"/>
                  </a:cubicBezTo>
                  <a:lnTo>
                    <a:pt x="19811" y="29312"/>
                  </a:lnTo>
                  <a:cubicBezTo>
                    <a:pt x="19813" y="29312"/>
                    <a:pt x="19816" y="29312"/>
                    <a:pt x="19818" y="29310"/>
                  </a:cubicBezTo>
                  <a:lnTo>
                    <a:pt x="19897" y="29283"/>
                  </a:lnTo>
                  <a:cubicBezTo>
                    <a:pt x="19906" y="29281"/>
                    <a:pt x="19913" y="29268"/>
                    <a:pt x="19908" y="29257"/>
                  </a:cubicBezTo>
                  <a:cubicBezTo>
                    <a:pt x="19907" y="29249"/>
                    <a:pt x="19899" y="29243"/>
                    <a:pt x="19891" y="29243"/>
                  </a:cubicBezTo>
                  <a:close/>
                  <a:moveTo>
                    <a:pt x="19811" y="29312"/>
                  </a:moveTo>
                  <a:cubicBezTo>
                    <a:pt x="19810" y="29312"/>
                    <a:pt x="19810" y="29312"/>
                    <a:pt x="19809" y="29312"/>
                  </a:cubicBezTo>
                  <a:lnTo>
                    <a:pt x="19812" y="29312"/>
                  </a:lnTo>
                  <a:cubicBezTo>
                    <a:pt x="19811" y="29312"/>
                    <a:pt x="19811" y="29312"/>
                    <a:pt x="19811" y="29312"/>
                  </a:cubicBezTo>
                  <a:close/>
                  <a:moveTo>
                    <a:pt x="10312" y="29282"/>
                  </a:moveTo>
                  <a:cubicBezTo>
                    <a:pt x="10291" y="29282"/>
                    <a:pt x="10282" y="29315"/>
                    <a:pt x="10306" y="29321"/>
                  </a:cubicBezTo>
                  <a:lnTo>
                    <a:pt x="10383" y="29347"/>
                  </a:lnTo>
                  <a:lnTo>
                    <a:pt x="10390" y="29347"/>
                  </a:lnTo>
                  <a:lnTo>
                    <a:pt x="10390" y="29349"/>
                  </a:lnTo>
                  <a:cubicBezTo>
                    <a:pt x="10414" y="29349"/>
                    <a:pt x="10418" y="29316"/>
                    <a:pt x="10396" y="29308"/>
                  </a:cubicBezTo>
                  <a:lnTo>
                    <a:pt x="10319" y="29283"/>
                  </a:lnTo>
                  <a:cubicBezTo>
                    <a:pt x="10317" y="29282"/>
                    <a:pt x="10314" y="29282"/>
                    <a:pt x="10312" y="29282"/>
                  </a:cubicBezTo>
                  <a:close/>
                  <a:moveTo>
                    <a:pt x="19732" y="29296"/>
                  </a:moveTo>
                  <a:cubicBezTo>
                    <a:pt x="19730" y="29296"/>
                    <a:pt x="19728" y="29296"/>
                    <a:pt x="19726" y="29297"/>
                  </a:cubicBezTo>
                  <a:lnTo>
                    <a:pt x="19649" y="29323"/>
                  </a:lnTo>
                  <a:cubicBezTo>
                    <a:pt x="19627" y="29329"/>
                    <a:pt x="19631" y="29362"/>
                    <a:pt x="19655" y="29362"/>
                  </a:cubicBezTo>
                  <a:lnTo>
                    <a:pt x="19655" y="29362"/>
                  </a:lnTo>
                  <a:cubicBezTo>
                    <a:pt x="19657" y="29362"/>
                    <a:pt x="19660" y="29362"/>
                    <a:pt x="19662" y="29360"/>
                  </a:cubicBezTo>
                  <a:lnTo>
                    <a:pt x="19739" y="29336"/>
                  </a:lnTo>
                  <a:cubicBezTo>
                    <a:pt x="19761" y="29326"/>
                    <a:pt x="19752" y="29296"/>
                    <a:pt x="19732" y="29296"/>
                  </a:cubicBezTo>
                  <a:close/>
                  <a:moveTo>
                    <a:pt x="19655" y="29362"/>
                  </a:moveTo>
                  <a:lnTo>
                    <a:pt x="19655" y="29362"/>
                  </a:lnTo>
                  <a:cubicBezTo>
                    <a:pt x="19654" y="29362"/>
                    <a:pt x="19654" y="29362"/>
                    <a:pt x="19653" y="29362"/>
                  </a:cubicBezTo>
                  <a:lnTo>
                    <a:pt x="19655" y="29362"/>
                  </a:lnTo>
                  <a:cubicBezTo>
                    <a:pt x="19655" y="29362"/>
                    <a:pt x="19655" y="29362"/>
                    <a:pt x="19655" y="29362"/>
                  </a:cubicBezTo>
                  <a:close/>
                  <a:moveTo>
                    <a:pt x="10468" y="29333"/>
                  </a:moveTo>
                  <a:cubicBezTo>
                    <a:pt x="10447" y="29333"/>
                    <a:pt x="10438" y="29366"/>
                    <a:pt x="10462" y="29373"/>
                  </a:cubicBezTo>
                  <a:lnTo>
                    <a:pt x="10541" y="29398"/>
                  </a:lnTo>
                  <a:lnTo>
                    <a:pt x="10548" y="29398"/>
                  </a:lnTo>
                  <a:cubicBezTo>
                    <a:pt x="10555" y="29398"/>
                    <a:pt x="10563" y="29393"/>
                    <a:pt x="10566" y="29384"/>
                  </a:cubicBezTo>
                  <a:cubicBezTo>
                    <a:pt x="10570" y="29373"/>
                    <a:pt x="10563" y="29362"/>
                    <a:pt x="10552" y="29358"/>
                  </a:cubicBezTo>
                  <a:lnTo>
                    <a:pt x="10475" y="29334"/>
                  </a:lnTo>
                  <a:cubicBezTo>
                    <a:pt x="10473" y="29333"/>
                    <a:pt x="10470" y="29333"/>
                    <a:pt x="10468" y="29333"/>
                  </a:cubicBezTo>
                  <a:close/>
                  <a:moveTo>
                    <a:pt x="19575" y="29346"/>
                  </a:moveTo>
                  <a:cubicBezTo>
                    <a:pt x="19573" y="29346"/>
                    <a:pt x="19570" y="29346"/>
                    <a:pt x="19568" y="29347"/>
                  </a:cubicBezTo>
                  <a:lnTo>
                    <a:pt x="19488" y="29371"/>
                  </a:lnTo>
                  <a:cubicBezTo>
                    <a:pt x="19466" y="29380"/>
                    <a:pt x="19473" y="29411"/>
                    <a:pt x="19495" y="29413"/>
                  </a:cubicBezTo>
                  <a:lnTo>
                    <a:pt x="19497" y="29411"/>
                  </a:lnTo>
                  <a:lnTo>
                    <a:pt x="19502" y="29411"/>
                  </a:lnTo>
                  <a:lnTo>
                    <a:pt x="19581" y="29387"/>
                  </a:lnTo>
                  <a:cubicBezTo>
                    <a:pt x="19603" y="29379"/>
                    <a:pt x="19596" y="29346"/>
                    <a:pt x="19575" y="29346"/>
                  </a:cubicBezTo>
                  <a:close/>
                  <a:moveTo>
                    <a:pt x="10621" y="29381"/>
                  </a:moveTo>
                  <a:cubicBezTo>
                    <a:pt x="10601" y="29381"/>
                    <a:pt x="10592" y="29414"/>
                    <a:pt x="10616" y="29422"/>
                  </a:cubicBezTo>
                  <a:lnTo>
                    <a:pt x="10695" y="29446"/>
                  </a:lnTo>
                  <a:lnTo>
                    <a:pt x="10700" y="29446"/>
                  </a:lnTo>
                  <a:lnTo>
                    <a:pt x="10700" y="29448"/>
                  </a:lnTo>
                  <a:cubicBezTo>
                    <a:pt x="10724" y="29446"/>
                    <a:pt x="10728" y="29415"/>
                    <a:pt x="10706" y="29406"/>
                  </a:cubicBezTo>
                  <a:lnTo>
                    <a:pt x="10627" y="29382"/>
                  </a:lnTo>
                  <a:cubicBezTo>
                    <a:pt x="10625" y="29382"/>
                    <a:pt x="10623" y="29381"/>
                    <a:pt x="10621" y="29381"/>
                  </a:cubicBezTo>
                  <a:close/>
                  <a:moveTo>
                    <a:pt x="19416" y="29395"/>
                  </a:moveTo>
                  <a:cubicBezTo>
                    <a:pt x="19414" y="29395"/>
                    <a:pt x="19413" y="29395"/>
                    <a:pt x="19412" y="29395"/>
                  </a:cubicBezTo>
                  <a:lnTo>
                    <a:pt x="19332" y="29420"/>
                  </a:lnTo>
                  <a:cubicBezTo>
                    <a:pt x="19310" y="29426"/>
                    <a:pt x="19315" y="29459"/>
                    <a:pt x="19339" y="29459"/>
                  </a:cubicBezTo>
                  <a:lnTo>
                    <a:pt x="19343" y="29459"/>
                  </a:lnTo>
                  <a:lnTo>
                    <a:pt x="19423" y="29435"/>
                  </a:lnTo>
                  <a:cubicBezTo>
                    <a:pt x="19445" y="29427"/>
                    <a:pt x="19437" y="29395"/>
                    <a:pt x="19416" y="29395"/>
                  </a:cubicBezTo>
                  <a:close/>
                  <a:moveTo>
                    <a:pt x="10781" y="29430"/>
                  </a:moveTo>
                  <a:cubicBezTo>
                    <a:pt x="10760" y="29430"/>
                    <a:pt x="10751" y="29460"/>
                    <a:pt x="10772" y="29470"/>
                  </a:cubicBezTo>
                  <a:lnTo>
                    <a:pt x="10851" y="29492"/>
                  </a:lnTo>
                  <a:lnTo>
                    <a:pt x="10858" y="29492"/>
                  </a:lnTo>
                  <a:lnTo>
                    <a:pt x="10858" y="29494"/>
                  </a:lnTo>
                  <a:cubicBezTo>
                    <a:pt x="10882" y="29494"/>
                    <a:pt x="10886" y="29459"/>
                    <a:pt x="10862" y="29453"/>
                  </a:cubicBezTo>
                  <a:lnTo>
                    <a:pt x="10785" y="29431"/>
                  </a:lnTo>
                  <a:cubicBezTo>
                    <a:pt x="10784" y="29430"/>
                    <a:pt x="10782" y="29430"/>
                    <a:pt x="10781" y="29430"/>
                  </a:cubicBezTo>
                  <a:close/>
                  <a:moveTo>
                    <a:pt x="19264" y="29440"/>
                  </a:moveTo>
                  <a:cubicBezTo>
                    <a:pt x="19261" y="29440"/>
                    <a:pt x="19259" y="29440"/>
                    <a:pt x="19256" y="29442"/>
                  </a:cubicBezTo>
                  <a:lnTo>
                    <a:pt x="19176" y="29466"/>
                  </a:lnTo>
                  <a:cubicBezTo>
                    <a:pt x="19152" y="29470"/>
                    <a:pt x="19157" y="29505"/>
                    <a:pt x="19183" y="29505"/>
                  </a:cubicBezTo>
                  <a:lnTo>
                    <a:pt x="19187" y="29505"/>
                  </a:lnTo>
                  <a:lnTo>
                    <a:pt x="19266" y="29481"/>
                  </a:lnTo>
                  <a:cubicBezTo>
                    <a:pt x="19294" y="29477"/>
                    <a:pt x="19286" y="29440"/>
                    <a:pt x="19264" y="29440"/>
                  </a:cubicBezTo>
                  <a:close/>
                  <a:moveTo>
                    <a:pt x="10935" y="29475"/>
                  </a:moveTo>
                  <a:cubicBezTo>
                    <a:pt x="10927" y="29475"/>
                    <a:pt x="10919" y="29481"/>
                    <a:pt x="10917" y="29490"/>
                  </a:cubicBezTo>
                  <a:cubicBezTo>
                    <a:pt x="10915" y="29501"/>
                    <a:pt x="10919" y="29512"/>
                    <a:pt x="10930" y="29514"/>
                  </a:cubicBezTo>
                  <a:lnTo>
                    <a:pt x="11009" y="29538"/>
                  </a:lnTo>
                  <a:lnTo>
                    <a:pt x="11016" y="29538"/>
                  </a:lnTo>
                  <a:lnTo>
                    <a:pt x="11018" y="29536"/>
                  </a:lnTo>
                  <a:cubicBezTo>
                    <a:pt x="11027" y="29536"/>
                    <a:pt x="11034" y="29532"/>
                    <a:pt x="11036" y="29523"/>
                  </a:cubicBezTo>
                  <a:cubicBezTo>
                    <a:pt x="11038" y="29512"/>
                    <a:pt x="11031" y="29501"/>
                    <a:pt x="11020" y="29499"/>
                  </a:cubicBezTo>
                  <a:lnTo>
                    <a:pt x="10941" y="29477"/>
                  </a:lnTo>
                  <a:cubicBezTo>
                    <a:pt x="10939" y="29476"/>
                    <a:pt x="10937" y="29475"/>
                    <a:pt x="10935" y="29475"/>
                  </a:cubicBezTo>
                  <a:close/>
                  <a:moveTo>
                    <a:pt x="19105" y="29486"/>
                  </a:moveTo>
                  <a:cubicBezTo>
                    <a:pt x="19102" y="29486"/>
                    <a:pt x="19100" y="29487"/>
                    <a:pt x="19097" y="29488"/>
                  </a:cubicBezTo>
                  <a:lnTo>
                    <a:pt x="19018" y="29510"/>
                  </a:lnTo>
                  <a:cubicBezTo>
                    <a:pt x="18996" y="29516"/>
                    <a:pt x="19001" y="29549"/>
                    <a:pt x="19025" y="29549"/>
                  </a:cubicBezTo>
                  <a:lnTo>
                    <a:pt x="19029" y="29549"/>
                  </a:lnTo>
                  <a:lnTo>
                    <a:pt x="19108" y="29527"/>
                  </a:lnTo>
                  <a:cubicBezTo>
                    <a:pt x="19132" y="29519"/>
                    <a:pt x="19125" y="29486"/>
                    <a:pt x="19105" y="29486"/>
                  </a:cubicBezTo>
                  <a:close/>
                  <a:moveTo>
                    <a:pt x="11095" y="29520"/>
                  </a:moveTo>
                  <a:cubicBezTo>
                    <a:pt x="11074" y="29520"/>
                    <a:pt x="11068" y="29550"/>
                    <a:pt x="11089" y="29560"/>
                  </a:cubicBezTo>
                  <a:lnTo>
                    <a:pt x="11168" y="29580"/>
                  </a:lnTo>
                  <a:lnTo>
                    <a:pt x="11174" y="29580"/>
                  </a:lnTo>
                  <a:lnTo>
                    <a:pt x="11174" y="29582"/>
                  </a:lnTo>
                  <a:cubicBezTo>
                    <a:pt x="11198" y="29580"/>
                    <a:pt x="11203" y="29547"/>
                    <a:pt x="11179" y="29540"/>
                  </a:cubicBezTo>
                  <a:lnTo>
                    <a:pt x="11100" y="29521"/>
                  </a:lnTo>
                  <a:cubicBezTo>
                    <a:pt x="11098" y="29520"/>
                    <a:pt x="11097" y="29520"/>
                    <a:pt x="11095" y="29520"/>
                  </a:cubicBezTo>
                  <a:close/>
                  <a:moveTo>
                    <a:pt x="18948" y="29530"/>
                  </a:moveTo>
                  <a:cubicBezTo>
                    <a:pt x="18945" y="29530"/>
                    <a:pt x="18942" y="29530"/>
                    <a:pt x="18939" y="29532"/>
                  </a:cubicBezTo>
                  <a:lnTo>
                    <a:pt x="18860" y="29551"/>
                  </a:lnTo>
                  <a:cubicBezTo>
                    <a:pt x="18839" y="29558"/>
                    <a:pt x="18842" y="29591"/>
                    <a:pt x="18864" y="29591"/>
                  </a:cubicBezTo>
                  <a:cubicBezTo>
                    <a:pt x="18865" y="29591"/>
                    <a:pt x="18866" y="29591"/>
                    <a:pt x="18866" y="29591"/>
                  </a:cubicBezTo>
                  <a:lnTo>
                    <a:pt x="18869" y="29591"/>
                  </a:lnTo>
                  <a:cubicBezTo>
                    <a:pt x="18871" y="29593"/>
                    <a:pt x="18871" y="29593"/>
                    <a:pt x="18873" y="29593"/>
                  </a:cubicBezTo>
                  <a:lnTo>
                    <a:pt x="18954" y="29571"/>
                  </a:lnTo>
                  <a:cubicBezTo>
                    <a:pt x="18978" y="29563"/>
                    <a:pt x="18970" y="29530"/>
                    <a:pt x="18948" y="29530"/>
                  </a:cubicBezTo>
                  <a:close/>
                  <a:moveTo>
                    <a:pt x="11251" y="29561"/>
                  </a:moveTo>
                  <a:cubicBezTo>
                    <a:pt x="11243" y="29561"/>
                    <a:pt x="11235" y="29567"/>
                    <a:pt x="11234" y="29576"/>
                  </a:cubicBezTo>
                  <a:cubicBezTo>
                    <a:pt x="11231" y="29587"/>
                    <a:pt x="11238" y="29598"/>
                    <a:pt x="11249" y="29602"/>
                  </a:cubicBezTo>
                  <a:lnTo>
                    <a:pt x="11328" y="29622"/>
                  </a:lnTo>
                  <a:lnTo>
                    <a:pt x="11335" y="29622"/>
                  </a:lnTo>
                  <a:cubicBezTo>
                    <a:pt x="11344" y="29620"/>
                    <a:pt x="11350" y="29615"/>
                    <a:pt x="11352" y="29606"/>
                  </a:cubicBezTo>
                  <a:cubicBezTo>
                    <a:pt x="11355" y="29595"/>
                    <a:pt x="11348" y="29584"/>
                    <a:pt x="11337" y="29582"/>
                  </a:cubicBezTo>
                  <a:lnTo>
                    <a:pt x="11258" y="29562"/>
                  </a:lnTo>
                  <a:cubicBezTo>
                    <a:pt x="11255" y="29562"/>
                    <a:pt x="11253" y="29561"/>
                    <a:pt x="11251" y="29561"/>
                  </a:cubicBezTo>
                  <a:close/>
                  <a:moveTo>
                    <a:pt x="18788" y="29570"/>
                  </a:moveTo>
                  <a:cubicBezTo>
                    <a:pt x="18786" y="29570"/>
                    <a:pt x="18783" y="29570"/>
                    <a:pt x="18781" y="29571"/>
                  </a:cubicBezTo>
                  <a:lnTo>
                    <a:pt x="18702" y="29593"/>
                  </a:lnTo>
                  <a:cubicBezTo>
                    <a:pt x="18691" y="29595"/>
                    <a:pt x="18684" y="29606"/>
                    <a:pt x="18688" y="29617"/>
                  </a:cubicBezTo>
                  <a:cubicBezTo>
                    <a:pt x="18691" y="29626"/>
                    <a:pt x="18697" y="29633"/>
                    <a:pt x="18708" y="29633"/>
                  </a:cubicBezTo>
                  <a:lnTo>
                    <a:pt x="18713" y="29633"/>
                  </a:lnTo>
                  <a:lnTo>
                    <a:pt x="18792" y="29613"/>
                  </a:lnTo>
                  <a:cubicBezTo>
                    <a:pt x="18818" y="29607"/>
                    <a:pt x="18811" y="29570"/>
                    <a:pt x="18788" y="29570"/>
                  </a:cubicBezTo>
                  <a:close/>
                  <a:moveTo>
                    <a:pt x="11412" y="29599"/>
                  </a:moveTo>
                  <a:cubicBezTo>
                    <a:pt x="11402" y="29599"/>
                    <a:pt x="11394" y="29606"/>
                    <a:pt x="11392" y="29615"/>
                  </a:cubicBezTo>
                  <a:cubicBezTo>
                    <a:pt x="11390" y="29626"/>
                    <a:pt x="11396" y="29637"/>
                    <a:pt x="11407" y="29642"/>
                  </a:cubicBezTo>
                  <a:lnTo>
                    <a:pt x="11486" y="29659"/>
                  </a:lnTo>
                  <a:lnTo>
                    <a:pt x="11491" y="29659"/>
                  </a:lnTo>
                  <a:lnTo>
                    <a:pt x="11491" y="29661"/>
                  </a:lnTo>
                  <a:cubicBezTo>
                    <a:pt x="11515" y="29659"/>
                    <a:pt x="11519" y="29626"/>
                    <a:pt x="11495" y="29620"/>
                  </a:cubicBezTo>
                  <a:lnTo>
                    <a:pt x="11416" y="29600"/>
                  </a:lnTo>
                  <a:cubicBezTo>
                    <a:pt x="11415" y="29600"/>
                    <a:pt x="11413" y="29599"/>
                    <a:pt x="11412" y="29599"/>
                  </a:cubicBezTo>
                  <a:close/>
                  <a:moveTo>
                    <a:pt x="18625" y="29611"/>
                  </a:moveTo>
                  <a:cubicBezTo>
                    <a:pt x="18624" y="29611"/>
                    <a:pt x="18623" y="29611"/>
                    <a:pt x="18623" y="29611"/>
                  </a:cubicBezTo>
                  <a:lnTo>
                    <a:pt x="18543" y="29631"/>
                  </a:lnTo>
                  <a:cubicBezTo>
                    <a:pt x="18532" y="29633"/>
                    <a:pt x="18526" y="29644"/>
                    <a:pt x="18528" y="29655"/>
                  </a:cubicBezTo>
                  <a:cubicBezTo>
                    <a:pt x="18530" y="29664"/>
                    <a:pt x="18539" y="29670"/>
                    <a:pt x="18548" y="29670"/>
                  </a:cubicBezTo>
                  <a:lnTo>
                    <a:pt x="18550" y="29672"/>
                  </a:lnTo>
                  <a:cubicBezTo>
                    <a:pt x="18552" y="29670"/>
                    <a:pt x="18552" y="29670"/>
                    <a:pt x="18552" y="29670"/>
                  </a:cubicBezTo>
                  <a:lnTo>
                    <a:pt x="18634" y="29650"/>
                  </a:lnTo>
                  <a:cubicBezTo>
                    <a:pt x="18655" y="29642"/>
                    <a:pt x="18647" y="29611"/>
                    <a:pt x="18625" y="29611"/>
                  </a:cubicBezTo>
                  <a:close/>
                  <a:moveTo>
                    <a:pt x="11572" y="29639"/>
                  </a:moveTo>
                  <a:cubicBezTo>
                    <a:pt x="11563" y="29639"/>
                    <a:pt x="11554" y="29645"/>
                    <a:pt x="11550" y="29655"/>
                  </a:cubicBezTo>
                  <a:cubicBezTo>
                    <a:pt x="11548" y="29666"/>
                    <a:pt x="11555" y="29677"/>
                    <a:pt x="11565" y="29679"/>
                  </a:cubicBezTo>
                  <a:lnTo>
                    <a:pt x="11647" y="29699"/>
                  </a:lnTo>
                  <a:lnTo>
                    <a:pt x="11651" y="29699"/>
                  </a:lnTo>
                  <a:cubicBezTo>
                    <a:pt x="11652" y="29699"/>
                    <a:pt x="11653" y="29699"/>
                    <a:pt x="11653" y="29699"/>
                  </a:cubicBezTo>
                  <a:cubicBezTo>
                    <a:pt x="11678" y="29699"/>
                    <a:pt x="11681" y="29661"/>
                    <a:pt x="11656" y="29659"/>
                  </a:cubicBezTo>
                  <a:lnTo>
                    <a:pt x="11576" y="29639"/>
                  </a:lnTo>
                  <a:cubicBezTo>
                    <a:pt x="11575" y="29639"/>
                    <a:pt x="11574" y="29639"/>
                    <a:pt x="11572" y="29639"/>
                  </a:cubicBezTo>
                  <a:close/>
                  <a:moveTo>
                    <a:pt x="18470" y="29650"/>
                  </a:moveTo>
                  <a:cubicBezTo>
                    <a:pt x="18468" y="29650"/>
                    <a:pt x="18466" y="29650"/>
                    <a:pt x="18464" y="29650"/>
                  </a:cubicBezTo>
                  <a:lnTo>
                    <a:pt x="18385" y="29668"/>
                  </a:lnTo>
                  <a:cubicBezTo>
                    <a:pt x="18361" y="29675"/>
                    <a:pt x="18365" y="29708"/>
                    <a:pt x="18390" y="29710"/>
                  </a:cubicBezTo>
                  <a:lnTo>
                    <a:pt x="18394" y="29708"/>
                  </a:lnTo>
                  <a:lnTo>
                    <a:pt x="18473" y="29690"/>
                  </a:lnTo>
                  <a:cubicBezTo>
                    <a:pt x="18497" y="29684"/>
                    <a:pt x="18492" y="29650"/>
                    <a:pt x="18470" y="29650"/>
                  </a:cubicBezTo>
                  <a:close/>
                  <a:moveTo>
                    <a:pt x="11731" y="29676"/>
                  </a:moveTo>
                  <a:cubicBezTo>
                    <a:pt x="11710" y="29676"/>
                    <a:pt x="11703" y="29710"/>
                    <a:pt x="11726" y="29716"/>
                  </a:cubicBezTo>
                  <a:lnTo>
                    <a:pt x="11805" y="29734"/>
                  </a:lnTo>
                  <a:lnTo>
                    <a:pt x="11812" y="29734"/>
                  </a:lnTo>
                  <a:cubicBezTo>
                    <a:pt x="11812" y="29734"/>
                    <a:pt x="11813" y="29734"/>
                    <a:pt x="11814" y="29734"/>
                  </a:cubicBezTo>
                  <a:cubicBezTo>
                    <a:pt x="11836" y="29734"/>
                    <a:pt x="11839" y="29699"/>
                    <a:pt x="11814" y="29694"/>
                  </a:cubicBezTo>
                  <a:lnTo>
                    <a:pt x="11735" y="29677"/>
                  </a:lnTo>
                  <a:cubicBezTo>
                    <a:pt x="11733" y="29677"/>
                    <a:pt x="11732" y="29676"/>
                    <a:pt x="11731" y="29676"/>
                  </a:cubicBezTo>
                  <a:close/>
                  <a:moveTo>
                    <a:pt x="18308" y="29685"/>
                  </a:moveTo>
                  <a:cubicBezTo>
                    <a:pt x="18307" y="29685"/>
                    <a:pt x="18305" y="29685"/>
                    <a:pt x="18304" y="29686"/>
                  </a:cubicBezTo>
                  <a:lnTo>
                    <a:pt x="18225" y="29703"/>
                  </a:lnTo>
                  <a:cubicBezTo>
                    <a:pt x="18201" y="29710"/>
                    <a:pt x="18205" y="29743"/>
                    <a:pt x="18229" y="29745"/>
                  </a:cubicBezTo>
                  <a:lnTo>
                    <a:pt x="18234" y="29743"/>
                  </a:lnTo>
                  <a:lnTo>
                    <a:pt x="18313" y="29725"/>
                  </a:lnTo>
                  <a:cubicBezTo>
                    <a:pt x="18338" y="29721"/>
                    <a:pt x="18331" y="29685"/>
                    <a:pt x="18308" y="29685"/>
                  </a:cubicBezTo>
                  <a:close/>
                  <a:moveTo>
                    <a:pt x="11889" y="29711"/>
                  </a:moveTo>
                  <a:cubicBezTo>
                    <a:pt x="11868" y="29711"/>
                    <a:pt x="11862" y="29745"/>
                    <a:pt x="11886" y="29751"/>
                  </a:cubicBezTo>
                  <a:lnTo>
                    <a:pt x="11965" y="29769"/>
                  </a:lnTo>
                  <a:lnTo>
                    <a:pt x="11972" y="29769"/>
                  </a:lnTo>
                  <a:cubicBezTo>
                    <a:pt x="11981" y="29767"/>
                    <a:pt x="11987" y="29760"/>
                    <a:pt x="11990" y="29754"/>
                  </a:cubicBezTo>
                  <a:cubicBezTo>
                    <a:pt x="11992" y="29740"/>
                    <a:pt x="11985" y="29732"/>
                    <a:pt x="11974" y="29729"/>
                  </a:cubicBezTo>
                  <a:lnTo>
                    <a:pt x="11895" y="29712"/>
                  </a:lnTo>
                  <a:cubicBezTo>
                    <a:pt x="11893" y="29711"/>
                    <a:pt x="11891" y="29711"/>
                    <a:pt x="11889" y="29711"/>
                  </a:cubicBezTo>
                  <a:close/>
                  <a:moveTo>
                    <a:pt x="18153" y="29720"/>
                  </a:moveTo>
                  <a:cubicBezTo>
                    <a:pt x="18150" y="29720"/>
                    <a:pt x="18148" y="29720"/>
                    <a:pt x="18146" y="29721"/>
                  </a:cubicBezTo>
                  <a:lnTo>
                    <a:pt x="18067" y="29738"/>
                  </a:lnTo>
                  <a:cubicBezTo>
                    <a:pt x="18040" y="29740"/>
                    <a:pt x="18045" y="29778"/>
                    <a:pt x="18069" y="29778"/>
                  </a:cubicBezTo>
                  <a:lnTo>
                    <a:pt x="18073" y="29778"/>
                  </a:lnTo>
                  <a:lnTo>
                    <a:pt x="18154" y="29760"/>
                  </a:lnTo>
                  <a:cubicBezTo>
                    <a:pt x="18183" y="29758"/>
                    <a:pt x="18176" y="29720"/>
                    <a:pt x="18153" y="29720"/>
                  </a:cubicBezTo>
                  <a:close/>
                  <a:moveTo>
                    <a:pt x="12051" y="29744"/>
                  </a:moveTo>
                  <a:cubicBezTo>
                    <a:pt x="12042" y="29744"/>
                    <a:pt x="12033" y="29751"/>
                    <a:pt x="12031" y="29760"/>
                  </a:cubicBezTo>
                  <a:cubicBezTo>
                    <a:pt x="12029" y="29771"/>
                    <a:pt x="12036" y="29782"/>
                    <a:pt x="12047" y="29784"/>
                  </a:cubicBezTo>
                  <a:lnTo>
                    <a:pt x="12128" y="29802"/>
                  </a:lnTo>
                  <a:lnTo>
                    <a:pt x="12133" y="29802"/>
                  </a:lnTo>
                  <a:cubicBezTo>
                    <a:pt x="12141" y="29800"/>
                    <a:pt x="12150" y="29793"/>
                    <a:pt x="12152" y="29784"/>
                  </a:cubicBezTo>
                  <a:cubicBezTo>
                    <a:pt x="12154" y="29773"/>
                    <a:pt x="12148" y="29762"/>
                    <a:pt x="12135" y="29760"/>
                  </a:cubicBezTo>
                  <a:lnTo>
                    <a:pt x="12056" y="29745"/>
                  </a:lnTo>
                  <a:cubicBezTo>
                    <a:pt x="12054" y="29745"/>
                    <a:pt x="12053" y="29744"/>
                    <a:pt x="12051" y="29744"/>
                  </a:cubicBezTo>
                  <a:close/>
                  <a:moveTo>
                    <a:pt x="17991" y="29753"/>
                  </a:moveTo>
                  <a:cubicBezTo>
                    <a:pt x="17989" y="29753"/>
                    <a:pt x="17987" y="29753"/>
                    <a:pt x="17985" y="29754"/>
                  </a:cubicBezTo>
                  <a:lnTo>
                    <a:pt x="17904" y="29769"/>
                  </a:lnTo>
                  <a:cubicBezTo>
                    <a:pt x="17882" y="29773"/>
                    <a:pt x="17884" y="29809"/>
                    <a:pt x="17908" y="29811"/>
                  </a:cubicBezTo>
                  <a:lnTo>
                    <a:pt x="17913" y="29809"/>
                  </a:lnTo>
                  <a:lnTo>
                    <a:pt x="17994" y="29793"/>
                  </a:lnTo>
                  <a:cubicBezTo>
                    <a:pt x="18018" y="29789"/>
                    <a:pt x="18013" y="29753"/>
                    <a:pt x="17991" y="29753"/>
                  </a:cubicBezTo>
                  <a:close/>
                  <a:moveTo>
                    <a:pt x="12213" y="29775"/>
                  </a:moveTo>
                  <a:cubicBezTo>
                    <a:pt x="12203" y="29775"/>
                    <a:pt x="12194" y="29783"/>
                    <a:pt x="12192" y="29793"/>
                  </a:cubicBezTo>
                  <a:cubicBezTo>
                    <a:pt x="12190" y="29804"/>
                    <a:pt x="12198" y="29815"/>
                    <a:pt x="12209" y="29817"/>
                  </a:cubicBezTo>
                  <a:lnTo>
                    <a:pt x="12289" y="29831"/>
                  </a:lnTo>
                  <a:lnTo>
                    <a:pt x="12293" y="29831"/>
                  </a:lnTo>
                  <a:lnTo>
                    <a:pt x="12293" y="29833"/>
                  </a:lnTo>
                  <a:cubicBezTo>
                    <a:pt x="12317" y="29831"/>
                    <a:pt x="12319" y="29795"/>
                    <a:pt x="12297" y="29791"/>
                  </a:cubicBezTo>
                  <a:lnTo>
                    <a:pt x="12216" y="29776"/>
                  </a:lnTo>
                  <a:cubicBezTo>
                    <a:pt x="12215" y="29775"/>
                    <a:pt x="12214" y="29775"/>
                    <a:pt x="12213" y="29775"/>
                  </a:cubicBezTo>
                  <a:close/>
                  <a:moveTo>
                    <a:pt x="17829" y="29784"/>
                  </a:moveTo>
                  <a:cubicBezTo>
                    <a:pt x="17828" y="29784"/>
                    <a:pt x="17826" y="29784"/>
                    <a:pt x="17825" y="29784"/>
                  </a:cubicBezTo>
                  <a:lnTo>
                    <a:pt x="17743" y="29800"/>
                  </a:lnTo>
                  <a:cubicBezTo>
                    <a:pt x="17732" y="29802"/>
                    <a:pt x="17726" y="29811"/>
                    <a:pt x="17728" y="29824"/>
                  </a:cubicBezTo>
                  <a:cubicBezTo>
                    <a:pt x="17730" y="29833"/>
                    <a:pt x="17739" y="29839"/>
                    <a:pt x="17748" y="29839"/>
                  </a:cubicBezTo>
                  <a:lnTo>
                    <a:pt x="17752" y="29839"/>
                  </a:lnTo>
                  <a:lnTo>
                    <a:pt x="17831" y="29824"/>
                  </a:lnTo>
                  <a:cubicBezTo>
                    <a:pt x="17842" y="29822"/>
                    <a:pt x="17851" y="29811"/>
                    <a:pt x="17849" y="29800"/>
                  </a:cubicBezTo>
                  <a:cubicBezTo>
                    <a:pt x="17847" y="29790"/>
                    <a:pt x="17838" y="29784"/>
                    <a:pt x="17829" y="29784"/>
                  </a:cubicBezTo>
                  <a:close/>
                  <a:moveTo>
                    <a:pt x="12369" y="29805"/>
                  </a:moveTo>
                  <a:cubicBezTo>
                    <a:pt x="12347" y="29805"/>
                    <a:pt x="12342" y="29844"/>
                    <a:pt x="12370" y="29846"/>
                  </a:cubicBezTo>
                  <a:lnTo>
                    <a:pt x="12451" y="29861"/>
                  </a:lnTo>
                  <a:lnTo>
                    <a:pt x="12453" y="29861"/>
                  </a:lnTo>
                  <a:cubicBezTo>
                    <a:pt x="12478" y="29859"/>
                    <a:pt x="12480" y="29826"/>
                    <a:pt x="12458" y="29820"/>
                  </a:cubicBezTo>
                  <a:lnTo>
                    <a:pt x="12376" y="29806"/>
                  </a:lnTo>
                  <a:cubicBezTo>
                    <a:pt x="12374" y="29806"/>
                    <a:pt x="12372" y="29805"/>
                    <a:pt x="12369" y="29805"/>
                  </a:cubicBezTo>
                  <a:close/>
                  <a:moveTo>
                    <a:pt x="17666" y="29813"/>
                  </a:moveTo>
                  <a:cubicBezTo>
                    <a:pt x="17666" y="29813"/>
                    <a:pt x="17665" y="29813"/>
                    <a:pt x="17664" y="29813"/>
                  </a:cubicBezTo>
                  <a:lnTo>
                    <a:pt x="17583" y="29828"/>
                  </a:lnTo>
                  <a:cubicBezTo>
                    <a:pt x="17561" y="29833"/>
                    <a:pt x="17563" y="29866"/>
                    <a:pt x="17587" y="29868"/>
                  </a:cubicBezTo>
                  <a:lnTo>
                    <a:pt x="17590" y="29868"/>
                  </a:lnTo>
                  <a:lnTo>
                    <a:pt x="17671" y="29855"/>
                  </a:lnTo>
                  <a:cubicBezTo>
                    <a:pt x="17694" y="29848"/>
                    <a:pt x="17689" y="29813"/>
                    <a:pt x="17666" y="29813"/>
                  </a:cubicBezTo>
                  <a:close/>
                  <a:moveTo>
                    <a:pt x="12533" y="29835"/>
                  </a:moveTo>
                  <a:cubicBezTo>
                    <a:pt x="12524" y="29835"/>
                    <a:pt x="12517" y="29841"/>
                    <a:pt x="12515" y="29850"/>
                  </a:cubicBezTo>
                  <a:cubicBezTo>
                    <a:pt x="12513" y="29861"/>
                    <a:pt x="12519" y="29872"/>
                    <a:pt x="12530" y="29875"/>
                  </a:cubicBezTo>
                  <a:lnTo>
                    <a:pt x="12612" y="29888"/>
                  </a:lnTo>
                  <a:lnTo>
                    <a:pt x="12616" y="29888"/>
                  </a:lnTo>
                  <a:cubicBezTo>
                    <a:pt x="12617" y="29888"/>
                    <a:pt x="12617" y="29888"/>
                    <a:pt x="12618" y="29888"/>
                  </a:cubicBezTo>
                  <a:cubicBezTo>
                    <a:pt x="12643" y="29888"/>
                    <a:pt x="12646" y="29848"/>
                    <a:pt x="12618" y="29848"/>
                  </a:cubicBezTo>
                  <a:lnTo>
                    <a:pt x="12537" y="29835"/>
                  </a:lnTo>
                  <a:cubicBezTo>
                    <a:pt x="12535" y="29835"/>
                    <a:pt x="12534" y="29835"/>
                    <a:pt x="12533" y="29835"/>
                  </a:cubicBezTo>
                  <a:close/>
                  <a:moveTo>
                    <a:pt x="17506" y="29841"/>
                  </a:moveTo>
                  <a:cubicBezTo>
                    <a:pt x="17504" y="29841"/>
                    <a:pt x="17503" y="29841"/>
                    <a:pt x="17502" y="29842"/>
                  </a:cubicBezTo>
                  <a:lnTo>
                    <a:pt x="17423" y="29855"/>
                  </a:lnTo>
                  <a:cubicBezTo>
                    <a:pt x="17395" y="29857"/>
                    <a:pt x="17398" y="29894"/>
                    <a:pt x="17423" y="29894"/>
                  </a:cubicBezTo>
                  <a:cubicBezTo>
                    <a:pt x="17423" y="29894"/>
                    <a:pt x="17424" y="29894"/>
                    <a:pt x="17425" y="29894"/>
                  </a:cubicBezTo>
                  <a:lnTo>
                    <a:pt x="17429" y="29894"/>
                  </a:lnTo>
                  <a:lnTo>
                    <a:pt x="17508" y="29881"/>
                  </a:lnTo>
                  <a:cubicBezTo>
                    <a:pt x="17519" y="29879"/>
                    <a:pt x="17528" y="29870"/>
                    <a:pt x="17526" y="29859"/>
                  </a:cubicBezTo>
                  <a:cubicBezTo>
                    <a:pt x="17524" y="29848"/>
                    <a:pt x="17515" y="29841"/>
                    <a:pt x="17506" y="29841"/>
                  </a:cubicBezTo>
                  <a:close/>
                  <a:moveTo>
                    <a:pt x="12697" y="29859"/>
                  </a:moveTo>
                  <a:cubicBezTo>
                    <a:pt x="12686" y="29859"/>
                    <a:pt x="12678" y="29866"/>
                    <a:pt x="12675" y="29877"/>
                  </a:cubicBezTo>
                  <a:cubicBezTo>
                    <a:pt x="12673" y="29888"/>
                    <a:pt x="12680" y="29899"/>
                    <a:pt x="12691" y="29901"/>
                  </a:cubicBezTo>
                  <a:lnTo>
                    <a:pt x="12774" y="29914"/>
                  </a:lnTo>
                  <a:lnTo>
                    <a:pt x="12776" y="29914"/>
                  </a:lnTo>
                  <a:cubicBezTo>
                    <a:pt x="12801" y="29912"/>
                    <a:pt x="12803" y="29877"/>
                    <a:pt x="12779" y="29872"/>
                  </a:cubicBezTo>
                  <a:cubicBezTo>
                    <a:pt x="12752" y="29868"/>
                    <a:pt x="12726" y="29864"/>
                    <a:pt x="12697" y="29859"/>
                  </a:cubicBezTo>
                  <a:close/>
                  <a:moveTo>
                    <a:pt x="17345" y="29868"/>
                  </a:moveTo>
                  <a:cubicBezTo>
                    <a:pt x="17344" y="29868"/>
                    <a:pt x="17343" y="29868"/>
                    <a:pt x="17341" y="29868"/>
                  </a:cubicBezTo>
                  <a:lnTo>
                    <a:pt x="17260" y="29879"/>
                  </a:lnTo>
                  <a:cubicBezTo>
                    <a:pt x="17234" y="29881"/>
                    <a:pt x="17236" y="29921"/>
                    <a:pt x="17262" y="29921"/>
                  </a:cubicBezTo>
                  <a:lnTo>
                    <a:pt x="17264" y="29919"/>
                  </a:lnTo>
                  <a:lnTo>
                    <a:pt x="17348" y="29908"/>
                  </a:lnTo>
                  <a:cubicBezTo>
                    <a:pt x="17373" y="29903"/>
                    <a:pt x="17368" y="29868"/>
                    <a:pt x="17345" y="29868"/>
                  </a:cubicBezTo>
                  <a:close/>
                  <a:moveTo>
                    <a:pt x="12856" y="29885"/>
                  </a:moveTo>
                  <a:cubicBezTo>
                    <a:pt x="12846" y="29885"/>
                    <a:pt x="12838" y="29891"/>
                    <a:pt x="12838" y="29901"/>
                  </a:cubicBezTo>
                  <a:cubicBezTo>
                    <a:pt x="12836" y="29912"/>
                    <a:pt x="12842" y="29923"/>
                    <a:pt x="12856" y="29925"/>
                  </a:cubicBezTo>
                  <a:lnTo>
                    <a:pt x="12937" y="29936"/>
                  </a:lnTo>
                  <a:lnTo>
                    <a:pt x="12939" y="29936"/>
                  </a:lnTo>
                  <a:cubicBezTo>
                    <a:pt x="12963" y="29936"/>
                    <a:pt x="12965" y="29901"/>
                    <a:pt x="12941" y="29897"/>
                  </a:cubicBezTo>
                  <a:lnTo>
                    <a:pt x="12860" y="29886"/>
                  </a:lnTo>
                  <a:cubicBezTo>
                    <a:pt x="12859" y="29885"/>
                    <a:pt x="12857" y="29885"/>
                    <a:pt x="12856" y="29885"/>
                  </a:cubicBezTo>
                  <a:close/>
                  <a:moveTo>
                    <a:pt x="17184" y="29889"/>
                  </a:moveTo>
                  <a:cubicBezTo>
                    <a:pt x="17182" y="29889"/>
                    <a:pt x="17181" y="29889"/>
                    <a:pt x="17179" y="29890"/>
                  </a:cubicBezTo>
                  <a:lnTo>
                    <a:pt x="17097" y="29903"/>
                  </a:lnTo>
                  <a:cubicBezTo>
                    <a:pt x="17073" y="29905"/>
                    <a:pt x="17075" y="29943"/>
                    <a:pt x="17102" y="29943"/>
                  </a:cubicBezTo>
                  <a:lnTo>
                    <a:pt x="17104" y="29943"/>
                  </a:lnTo>
                  <a:lnTo>
                    <a:pt x="17185" y="29932"/>
                  </a:lnTo>
                  <a:cubicBezTo>
                    <a:pt x="17212" y="29930"/>
                    <a:pt x="17208" y="29889"/>
                    <a:pt x="17184" y="29889"/>
                  </a:cubicBezTo>
                  <a:close/>
                  <a:moveTo>
                    <a:pt x="13020" y="29907"/>
                  </a:moveTo>
                  <a:cubicBezTo>
                    <a:pt x="12996" y="29907"/>
                    <a:pt x="12993" y="29943"/>
                    <a:pt x="13016" y="29947"/>
                  </a:cubicBezTo>
                  <a:lnTo>
                    <a:pt x="13100" y="29958"/>
                  </a:lnTo>
                  <a:lnTo>
                    <a:pt x="13102" y="29958"/>
                  </a:lnTo>
                  <a:cubicBezTo>
                    <a:pt x="13102" y="29958"/>
                    <a:pt x="13103" y="29958"/>
                    <a:pt x="13104" y="29958"/>
                  </a:cubicBezTo>
                  <a:cubicBezTo>
                    <a:pt x="13128" y="29958"/>
                    <a:pt x="13130" y="29919"/>
                    <a:pt x="13104" y="29919"/>
                  </a:cubicBezTo>
                  <a:lnTo>
                    <a:pt x="13023" y="29908"/>
                  </a:lnTo>
                  <a:cubicBezTo>
                    <a:pt x="13022" y="29907"/>
                    <a:pt x="13021" y="29907"/>
                    <a:pt x="13020" y="29907"/>
                  </a:cubicBezTo>
                  <a:close/>
                  <a:moveTo>
                    <a:pt x="17018" y="29914"/>
                  </a:moveTo>
                  <a:lnTo>
                    <a:pt x="16937" y="29925"/>
                  </a:lnTo>
                  <a:cubicBezTo>
                    <a:pt x="16926" y="29927"/>
                    <a:pt x="16917" y="29936"/>
                    <a:pt x="16919" y="29947"/>
                  </a:cubicBezTo>
                  <a:cubicBezTo>
                    <a:pt x="16919" y="29958"/>
                    <a:pt x="16928" y="29967"/>
                    <a:pt x="16939" y="29967"/>
                  </a:cubicBezTo>
                  <a:lnTo>
                    <a:pt x="16941" y="29967"/>
                  </a:lnTo>
                  <a:lnTo>
                    <a:pt x="17025" y="29956"/>
                  </a:lnTo>
                  <a:cubicBezTo>
                    <a:pt x="17036" y="29954"/>
                    <a:pt x="17042" y="29943"/>
                    <a:pt x="17042" y="29932"/>
                  </a:cubicBezTo>
                  <a:cubicBezTo>
                    <a:pt x="17040" y="29921"/>
                    <a:pt x="17029" y="29914"/>
                    <a:pt x="17018" y="29914"/>
                  </a:cubicBezTo>
                  <a:close/>
                  <a:moveTo>
                    <a:pt x="13182" y="29929"/>
                  </a:moveTo>
                  <a:cubicBezTo>
                    <a:pt x="13172" y="29929"/>
                    <a:pt x="13163" y="29937"/>
                    <a:pt x="13163" y="29947"/>
                  </a:cubicBezTo>
                  <a:cubicBezTo>
                    <a:pt x="13161" y="29958"/>
                    <a:pt x="13170" y="29969"/>
                    <a:pt x="13181" y="29971"/>
                  </a:cubicBezTo>
                  <a:lnTo>
                    <a:pt x="13262" y="29980"/>
                  </a:lnTo>
                  <a:lnTo>
                    <a:pt x="13264" y="29980"/>
                  </a:lnTo>
                  <a:cubicBezTo>
                    <a:pt x="13265" y="29980"/>
                    <a:pt x="13266" y="29980"/>
                    <a:pt x="13266" y="29980"/>
                  </a:cubicBezTo>
                  <a:cubicBezTo>
                    <a:pt x="13291" y="29980"/>
                    <a:pt x="13292" y="29940"/>
                    <a:pt x="13267" y="29940"/>
                  </a:cubicBezTo>
                  <a:lnTo>
                    <a:pt x="13185" y="29929"/>
                  </a:lnTo>
                  <a:cubicBezTo>
                    <a:pt x="13184" y="29929"/>
                    <a:pt x="13183" y="29929"/>
                    <a:pt x="13182" y="29929"/>
                  </a:cubicBezTo>
                  <a:close/>
                  <a:moveTo>
                    <a:pt x="16860" y="29936"/>
                  </a:moveTo>
                  <a:cubicBezTo>
                    <a:pt x="16858" y="29936"/>
                    <a:pt x="16857" y="29936"/>
                    <a:pt x="16856" y="29936"/>
                  </a:cubicBezTo>
                  <a:lnTo>
                    <a:pt x="16774" y="29945"/>
                  </a:lnTo>
                  <a:cubicBezTo>
                    <a:pt x="16750" y="29949"/>
                    <a:pt x="16752" y="29984"/>
                    <a:pt x="16776" y="29987"/>
                  </a:cubicBezTo>
                  <a:lnTo>
                    <a:pt x="16779" y="29984"/>
                  </a:lnTo>
                  <a:lnTo>
                    <a:pt x="16862" y="29976"/>
                  </a:lnTo>
                  <a:cubicBezTo>
                    <a:pt x="16873" y="29973"/>
                    <a:pt x="16882" y="29965"/>
                    <a:pt x="16880" y="29954"/>
                  </a:cubicBezTo>
                  <a:cubicBezTo>
                    <a:pt x="16878" y="29944"/>
                    <a:pt x="16870" y="29936"/>
                    <a:pt x="16860" y="29936"/>
                  </a:cubicBezTo>
                  <a:close/>
                  <a:moveTo>
                    <a:pt x="13344" y="29949"/>
                  </a:moveTo>
                  <a:cubicBezTo>
                    <a:pt x="13335" y="29949"/>
                    <a:pt x="13326" y="29957"/>
                    <a:pt x="13326" y="29967"/>
                  </a:cubicBezTo>
                  <a:cubicBezTo>
                    <a:pt x="13324" y="29978"/>
                    <a:pt x="13333" y="29989"/>
                    <a:pt x="13343" y="29989"/>
                  </a:cubicBezTo>
                  <a:lnTo>
                    <a:pt x="13425" y="29998"/>
                  </a:lnTo>
                  <a:lnTo>
                    <a:pt x="13427" y="29998"/>
                  </a:lnTo>
                  <a:lnTo>
                    <a:pt x="13427" y="30000"/>
                  </a:lnTo>
                  <a:cubicBezTo>
                    <a:pt x="13453" y="29998"/>
                    <a:pt x="13456" y="29962"/>
                    <a:pt x="13429" y="29958"/>
                  </a:cubicBezTo>
                  <a:lnTo>
                    <a:pt x="13348" y="29949"/>
                  </a:lnTo>
                  <a:cubicBezTo>
                    <a:pt x="13347" y="29949"/>
                    <a:pt x="13346" y="29949"/>
                    <a:pt x="13344" y="29949"/>
                  </a:cubicBezTo>
                  <a:close/>
                  <a:moveTo>
                    <a:pt x="16698" y="29953"/>
                  </a:moveTo>
                  <a:cubicBezTo>
                    <a:pt x="16697" y="29953"/>
                    <a:pt x="16696" y="29953"/>
                    <a:pt x="16695" y="29954"/>
                  </a:cubicBezTo>
                  <a:lnTo>
                    <a:pt x="16612" y="29962"/>
                  </a:lnTo>
                  <a:cubicBezTo>
                    <a:pt x="16585" y="29965"/>
                    <a:pt x="16587" y="30004"/>
                    <a:pt x="16614" y="30004"/>
                  </a:cubicBezTo>
                  <a:lnTo>
                    <a:pt x="16616" y="30004"/>
                  </a:lnTo>
                  <a:lnTo>
                    <a:pt x="16699" y="29995"/>
                  </a:lnTo>
                  <a:cubicBezTo>
                    <a:pt x="16710" y="29993"/>
                    <a:pt x="16719" y="29982"/>
                    <a:pt x="16717" y="29971"/>
                  </a:cubicBezTo>
                  <a:cubicBezTo>
                    <a:pt x="16715" y="29961"/>
                    <a:pt x="16708" y="29953"/>
                    <a:pt x="16698" y="29953"/>
                  </a:cubicBezTo>
                  <a:close/>
                  <a:moveTo>
                    <a:pt x="13507" y="29967"/>
                  </a:moveTo>
                  <a:cubicBezTo>
                    <a:pt x="13497" y="29967"/>
                    <a:pt x="13489" y="29975"/>
                    <a:pt x="13489" y="29984"/>
                  </a:cubicBezTo>
                  <a:cubicBezTo>
                    <a:pt x="13486" y="29995"/>
                    <a:pt x="13495" y="30006"/>
                    <a:pt x="13506" y="30006"/>
                  </a:cubicBezTo>
                  <a:lnTo>
                    <a:pt x="13590" y="30015"/>
                  </a:lnTo>
                  <a:lnTo>
                    <a:pt x="13592" y="30015"/>
                  </a:lnTo>
                  <a:cubicBezTo>
                    <a:pt x="13616" y="30013"/>
                    <a:pt x="13618" y="29978"/>
                    <a:pt x="13594" y="29973"/>
                  </a:cubicBezTo>
                  <a:lnTo>
                    <a:pt x="13511" y="29967"/>
                  </a:lnTo>
                  <a:cubicBezTo>
                    <a:pt x="13509" y="29967"/>
                    <a:pt x="13508" y="29967"/>
                    <a:pt x="13507" y="29967"/>
                  </a:cubicBezTo>
                  <a:close/>
                  <a:moveTo>
                    <a:pt x="16536" y="29971"/>
                  </a:moveTo>
                  <a:cubicBezTo>
                    <a:pt x="16535" y="29971"/>
                    <a:pt x="16534" y="29971"/>
                    <a:pt x="16532" y="29971"/>
                  </a:cubicBezTo>
                  <a:lnTo>
                    <a:pt x="16449" y="29978"/>
                  </a:lnTo>
                  <a:cubicBezTo>
                    <a:pt x="16425" y="29982"/>
                    <a:pt x="16427" y="30017"/>
                    <a:pt x="16451" y="30020"/>
                  </a:cubicBezTo>
                  <a:lnTo>
                    <a:pt x="16453" y="30020"/>
                  </a:lnTo>
                  <a:lnTo>
                    <a:pt x="16537" y="30011"/>
                  </a:lnTo>
                  <a:cubicBezTo>
                    <a:pt x="16548" y="30011"/>
                    <a:pt x="16557" y="30000"/>
                    <a:pt x="16554" y="29989"/>
                  </a:cubicBezTo>
                  <a:cubicBezTo>
                    <a:pt x="16552" y="29979"/>
                    <a:pt x="16545" y="29971"/>
                    <a:pt x="16536" y="29971"/>
                  </a:cubicBezTo>
                  <a:close/>
                  <a:moveTo>
                    <a:pt x="13670" y="29982"/>
                  </a:moveTo>
                  <a:cubicBezTo>
                    <a:pt x="13660" y="29982"/>
                    <a:pt x="13651" y="29990"/>
                    <a:pt x="13651" y="30000"/>
                  </a:cubicBezTo>
                  <a:cubicBezTo>
                    <a:pt x="13651" y="30011"/>
                    <a:pt x="13658" y="30022"/>
                    <a:pt x="13669" y="30022"/>
                  </a:cubicBezTo>
                  <a:lnTo>
                    <a:pt x="13752" y="30031"/>
                  </a:lnTo>
                  <a:lnTo>
                    <a:pt x="13754" y="30031"/>
                  </a:lnTo>
                  <a:lnTo>
                    <a:pt x="13754" y="30028"/>
                  </a:lnTo>
                  <a:cubicBezTo>
                    <a:pt x="13763" y="30028"/>
                    <a:pt x="13772" y="30022"/>
                    <a:pt x="13774" y="30011"/>
                  </a:cubicBezTo>
                  <a:cubicBezTo>
                    <a:pt x="13776" y="30000"/>
                    <a:pt x="13768" y="29991"/>
                    <a:pt x="13757" y="29989"/>
                  </a:cubicBezTo>
                  <a:lnTo>
                    <a:pt x="13673" y="29982"/>
                  </a:lnTo>
                  <a:cubicBezTo>
                    <a:pt x="13672" y="29982"/>
                    <a:pt x="13671" y="29982"/>
                    <a:pt x="13670" y="29982"/>
                  </a:cubicBezTo>
                  <a:close/>
                  <a:moveTo>
                    <a:pt x="16373" y="29986"/>
                  </a:moveTo>
                  <a:cubicBezTo>
                    <a:pt x="16372" y="29986"/>
                    <a:pt x="16371" y="29986"/>
                    <a:pt x="16370" y="29987"/>
                  </a:cubicBezTo>
                  <a:lnTo>
                    <a:pt x="16286" y="29993"/>
                  </a:lnTo>
                  <a:cubicBezTo>
                    <a:pt x="16275" y="29993"/>
                    <a:pt x="16267" y="30004"/>
                    <a:pt x="16269" y="30015"/>
                  </a:cubicBezTo>
                  <a:cubicBezTo>
                    <a:pt x="16269" y="30026"/>
                    <a:pt x="16278" y="30033"/>
                    <a:pt x="16289" y="30033"/>
                  </a:cubicBezTo>
                  <a:lnTo>
                    <a:pt x="16291" y="30033"/>
                  </a:lnTo>
                  <a:lnTo>
                    <a:pt x="16372" y="30026"/>
                  </a:lnTo>
                  <a:cubicBezTo>
                    <a:pt x="16383" y="30026"/>
                    <a:pt x="16392" y="30015"/>
                    <a:pt x="16392" y="30004"/>
                  </a:cubicBezTo>
                  <a:cubicBezTo>
                    <a:pt x="16390" y="29994"/>
                    <a:pt x="16383" y="29986"/>
                    <a:pt x="16373" y="29986"/>
                  </a:cubicBezTo>
                  <a:close/>
                  <a:moveTo>
                    <a:pt x="13836" y="29995"/>
                  </a:moveTo>
                  <a:cubicBezTo>
                    <a:pt x="13825" y="29995"/>
                    <a:pt x="13816" y="30004"/>
                    <a:pt x="13814" y="30015"/>
                  </a:cubicBezTo>
                  <a:cubicBezTo>
                    <a:pt x="13814" y="30026"/>
                    <a:pt x="13823" y="30035"/>
                    <a:pt x="13834" y="30037"/>
                  </a:cubicBezTo>
                  <a:lnTo>
                    <a:pt x="13915" y="30044"/>
                  </a:lnTo>
                  <a:lnTo>
                    <a:pt x="13917" y="30044"/>
                  </a:lnTo>
                  <a:lnTo>
                    <a:pt x="13919" y="30042"/>
                  </a:lnTo>
                  <a:cubicBezTo>
                    <a:pt x="13943" y="30039"/>
                    <a:pt x="13943" y="30004"/>
                    <a:pt x="13919" y="30002"/>
                  </a:cubicBezTo>
                  <a:lnTo>
                    <a:pt x="13836" y="29995"/>
                  </a:lnTo>
                  <a:close/>
                  <a:moveTo>
                    <a:pt x="16211" y="29999"/>
                  </a:moveTo>
                  <a:cubicBezTo>
                    <a:pt x="16209" y="29999"/>
                    <a:pt x="16208" y="30000"/>
                    <a:pt x="16207" y="30000"/>
                  </a:cubicBezTo>
                  <a:lnTo>
                    <a:pt x="16126" y="30004"/>
                  </a:lnTo>
                  <a:cubicBezTo>
                    <a:pt x="16099" y="30009"/>
                    <a:pt x="16099" y="30044"/>
                    <a:pt x="16126" y="30046"/>
                  </a:cubicBezTo>
                  <a:lnTo>
                    <a:pt x="16128" y="30046"/>
                  </a:lnTo>
                  <a:lnTo>
                    <a:pt x="16212" y="30039"/>
                  </a:lnTo>
                  <a:cubicBezTo>
                    <a:pt x="16223" y="30039"/>
                    <a:pt x="16229" y="30028"/>
                    <a:pt x="16229" y="30017"/>
                  </a:cubicBezTo>
                  <a:cubicBezTo>
                    <a:pt x="16227" y="30008"/>
                    <a:pt x="16220" y="29999"/>
                    <a:pt x="16211" y="29999"/>
                  </a:cubicBezTo>
                  <a:close/>
                  <a:moveTo>
                    <a:pt x="13997" y="30008"/>
                  </a:moveTo>
                  <a:cubicBezTo>
                    <a:pt x="13988" y="30008"/>
                    <a:pt x="13981" y="30016"/>
                    <a:pt x="13979" y="30026"/>
                  </a:cubicBezTo>
                  <a:cubicBezTo>
                    <a:pt x="13979" y="30037"/>
                    <a:pt x="13987" y="30048"/>
                    <a:pt x="13998" y="30048"/>
                  </a:cubicBezTo>
                  <a:lnTo>
                    <a:pt x="14082" y="30055"/>
                  </a:lnTo>
                  <a:lnTo>
                    <a:pt x="14082" y="30053"/>
                  </a:lnTo>
                  <a:cubicBezTo>
                    <a:pt x="14091" y="30053"/>
                    <a:pt x="14102" y="30046"/>
                    <a:pt x="14104" y="30035"/>
                  </a:cubicBezTo>
                  <a:cubicBezTo>
                    <a:pt x="14104" y="30024"/>
                    <a:pt x="14095" y="30013"/>
                    <a:pt x="14084" y="30013"/>
                  </a:cubicBezTo>
                  <a:lnTo>
                    <a:pt x="14001" y="30009"/>
                  </a:lnTo>
                  <a:cubicBezTo>
                    <a:pt x="13999" y="30008"/>
                    <a:pt x="13998" y="30008"/>
                    <a:pt x="13997" y="30008"/>
                  </a:cubicBezTo>
                  <a:close/>
                  <a:moveTo>
                    <a:pt x="16044" y="30011"/>
                  </a:moveTo>
                  <a:cubicBezTo>
                    <a:pt x="16044" y="30011"/>
                    <a:pt x="16043" y="30011"/>
                    <a:pt x="16042" y="30011"/>
                  </a:cubicBezTo>
                  <a:lnTo>
                    <a:pt x="15961" y="30015"/>
                  </a:lnTo>
                  <a:cubicBezTo>
                    <a:pt x="15937" y="30020"/>
                    <a:pt x="15937" y="30055"/>
                    <a:pt x="15961" y="30057"/>
                  </a:cubicBezTo>
                  <a:lnTo>
                    <a:pt x="15963" y="30057"/>
                  </a:lnTo>
                  <a:lnTo>
                    <a:pt x="16045" y="30053"/>
                  </a:lnTo>
                  <a:cubicBezTo>
                    <a:pt x="16072" y="30050"/>
                    <a:pt x="16069" y="30011"/>
                    <a:pt x="16044" y="30011"/>
                  </a:cubicBezTo>
                  <a:close/>
                  <a:moveTo>
                    <a:pt x="14163" y="30017"/>
                  </a:moveTo>
                  <a:cubicBezTo>
                    <a:pt x="14152" y="30017"/>
                    <a:pt x="14143" y="30026"/>
                    <a:pt x="14143" y="30037"/>
                  </a:cubicBezTo>
                  <a:cubicBezTo>
                    <a:pt x="14141" y="30048"/>
                    <a:pt x="14150" y="30059"/>
                    <a:pt x="14161" y="30059"/>
                  </a:cubicBezTo>
                  <a:lnTo>
                    <a:pt x="14245" y="30064"/>
                  </a:lnTo>
                  <a:lnTo>
                    <a:pt x="14245" y="30061"/>
                  </a:lnTo>
                  <a:cubicBezTo>
                    <a:pt x="14256" y="30061"/>
                    <a:pt x="14264" y="30055"/>
                    <a:pt x="14267" y="30044"/>
                  </a:cubicBezTo>
                  <a:cubicBezTo>
                    <a:pt x="14267" y="30033"/>
                    <a:pt x="14258" y="30024"/>
                    <a:pt x="14247" y="30022"/>
                  </a:cubicBezTo>
                  <a:lnTo>
                    <a:pt x="14163" y="30017"/>
                  </a:lnTo>
                  <a:close/>
                  <a:moveTo>
                    <a:pt x="15880" y="30020"/>
                  </a:moveTo>
                  <a:lnTo>
                    <a:pt x="15798" y="30024"/>
                  </a:lnTo>
                  <a:cubicBezTo>
                    <a:pt x="15774" y="30028"/>
                    <a:pt x="15774" y="30064"/>
                    <a:pt x="15798" y="30066"/>
                  </a:cubicBezTo>
                  <a:lnTo>
                    <a:pt x="15801" y="30066"/>
                  </a:lnTo>
                  <a:lnTo>
                    <a:pt x="15882" y="30061"/>
                  </a:lnTo>
                  <a:cubicBezTo>
                    <a:pt x="15910" y="30059"/>
                    <a:pt x="15908" y="30020"/>
                    <a:pt x="15880" y="30020"/>
                  </a:cubicBezTo>
                  <a:close/>
                  <a:moveTo>
                    <a:pt x="14328" y="30026"/>
                  </a:moveTo>
                  <a:cubicBezTo>
                    <a:pt x="14302" y="30028"/>
                    <a:pt x="14302" y="30064"/>
                    <a:pt x="14326" y="30068"/>
                  </a:cubicBezTo>
                  <a:lnTo>
                    <a:pt x="14407" y="30070"/>
                  </a:lnTo>
                  <a:cubicBezTo>
                    <a:pt x="14418" y="30070"/>
                    <a:pt x="14427" y="30061"/>
                    <a:pt x="14429" y="30053"/>
                  </a:cubicBezTo>
                  <a:cubicBezTo>
                    <a:pt x="14429" y="30039"/>
                    <a:pt x="14420" y="30031"/>
                    <a:pt x="14409" y="30031"/>
                  </a:cubicBezTo>
                  <a:lnTo>
                    <a:pt x="14328" y="30026"/>
                  </a:lnTo>
                  <a:close/>
                  <a:moveTo>
                    <a:pt x="15717" y="30028"/>
                  </a:moveTo>
                  <a:lnTo>
                    <a:pt x="15636" y="30033"/>
                  </a:lnTo>
                  <a:cubicBezTo>
                    <a:pt x="15609" y="30035"/>
                    <a:pt x="15609" y="30070"/>
                    <a:pt x="15636" y="30072"/>
                  </a:cubicBezTo>
                  <a:lnTo>
                    <a:pt x="15719" y="30070"/>
                  </a:lnTo>
                  <a:cubicBezTo>
                    <a:pt x="15730" y="30068"/>
                    <a:pt x="15739" y="30059"/>
                    <a:pt x="15739" y="30048"/>
                  </a:cubicBezTo>
                  <a:cubicBezTo>
                    <a:pt x="15739" y="30037"/>
                    <a:pt x="15728" y="30028"/>
                    <a:pt x="15717" y="30028"/>
                  </a:cubicBezTo>
                  <a:close/>
                  <a:moveTo>
                    <a:pt x="14491" y="30033"/>
                  </a:moveTo>
                  <a:cubicBezTo>
                    <a:pt x="14480" y="30033"/>
                    <a:pt x="14469" y="30042"/>
                    <a:pt x="14469" y="30053"/>
                  </a:cubicBezTo>
                  <a:cubicBezTo>
                    <a:pt x="14469" y="30064"/>
                    <a:pt x="14478" y="30075"/>
                    <a:pt x="14489" y="30075"/>
                  </a:cubicBezTo>
                  <a:lnTo>
                    <a:pt x="14572" y="30077"/>
                  </a:lnTo>
                  <a:cubicBezTo>
                    <a:pt x="14598" y="30075"/>
                    <a:pt x="14598" y="30039"/>
                    <a:pt x="14572" y="30037"/>
                  </a:cubicBezTo>
                  <a:lnTo>
                    <a:pt x="14491" y="30033"/>
                  </a:lnTo>
                  <a:close/>
                  <a:moveTo>
                    <a:pt x="15554" y="30035"/>
                  </a:moveTo>
                  <a:lnTo>
                    <a:pt x="15471" y="30037"/>
                  </a:lnTo>
                  <a:cubicBezTo>
                    <a:pt x="15447" y="30039"/>
                    <a:pt x="15447" y="30075"/>
                    <a:pt x="15471" y="30079"/>
                  </a:cubicBezTo>
                  <a:lnTo>
                    <a:pt x="15473" y="30079"/>
                  </a:lnTo>
                  <a:lnTo>
                    <a:pt x="15554" y="30077"/>
                  </a:lnTo>
                  <a:cubicBezTo>
                    <a:pt x="15565" y="30075"/>
                    <a:pt x="15574" y="30066"/>
                    <a:pt x="15574" y="30055"/>
                  </a:cubicBezTo>
                  <a:cubicBezTo>
                    <a:pt x="15574" y="30044"/>
                    <a:pt x="15565" y="30035"/>
                    <a:pt x="15554" y="30035"/>
                  </a:cubicBezTo>
                  <a:close/>
                  <a:moveTo>
                    <a:pt x="14653" y="30037"/>
                  </a:moveTo>
                  <a:cubicBezTo>
                    <a:pt x="14642" y="30039"/>
                    <a:pt x="14634" y="30048"/>
                    <a:pt x="14634" y="30059"/>
                  </a:cubicBezTo>
                  <a:cubicBezTo>
                    <a:pt x="14634" y="30070"/>
                    <a:pt x="14642" y="30079"/>
                    <a:pt x="14653" y="30079"/>
                  </a:cubicBezTo>
                  <a:lnTo>
                    <a:pt x="14735" y="30081"/>
                  </a:lnTo>
                  <a:lnTo>
                    <a:pt x="14735" y="30079"/>
                  </a:lnTo>
                  <a:cubicBezTo>
                    <a:pt x="14746" y="30079"/>
                    <a:pt x="14754" y="30072"/>
                    <a:pt x="14757" y="30061"/>
                  </a:cubicBezTo>
                  <a:cubicBezTo>
                    <a:pt x="14757" y="30050"/>
                    <a:pt x="14748" y="30042"/>
                    <a:pt x="14737" y="30039"/>
                  </a:cubicBezTo>
                  <a:lnTo>
                    <a:pt x="14653" y="30037"/>
                  </a:lnTo>
                  <a:close/>
                  <a:moveTo>
                    <a:pt x="15308" y="30039"/>
                  </a:moveTo>
                  <a:cubicBezTo>
                    <a:pt x="15284" y="30044"/>
                    <a:pt x="15284" y="30079"/>
                    <a:pt x="15308" y="30081"/>
                  </a:cubicBezTo>
                  <a:cubicBezTo>
                    <a:pt x="15337" y="30081"/>
                    <a:pt x="15363" y="30079"/>
                    <a:pt x="15392" y="30079"/>
                  </a:cubicBezTo>
                  <a:cubicBezTo>
                    <a:pt x="15403" y="30079"/>
                    <a:pt x="15412" y="30070"/>
                    <a:pt x="15412" y="30059"/>
                  </a:cubicBezTo>
                  <a:cubicBezTo>
                    <a:pt x="15412" y="30048"/>
                    <a:pt x="15403" y="30039"/>
                    <a:pt x="15392" y="30039"/>
                  </a:cubicBezTo>
                  <a:close/>
                  <a:moveTo>
                    <a:pt x="14981" y="30042"/>
                  </a:moveTo>
                  <a:cubicBezTo>
                    <a:pt x="14957" y="30044"/>
                    <a:pt x="14957" y="30079"/>
                    <a:pt x="14981" y="30083"/>
                  </a:cubicBezTo>
                  <a:lnTo>
                    <a:pt x="15064" y="30083"/>
                  </a:lnTo>
                  <a:cubicBezTo>
                    <a:pt x="15075" y="30083"/>
                    <a:pt x="15084" y="30075"/>
                    <a:pt x="15084" y="30064"/>
                  </a:cubicBezTo>
                  <a:cubicBezTo>
                    <a:pt x="15084" y="30050"/>
                    <a:pt x="15075" y="30042"/>
                    <a:pt x="15064" y="30042"/>
                  </a:cubicBezTo>
                  <a:close/>
                  <a:moveTo>
                    <a:pt x="15146" y="30042"/>
                  </a:moveTo>
                  <a:cubicBezTo>
                    <a:pt x="15132" y="30042"/>
                    <a:pt x="15124" y="30050"/>
                    <a:pt x="15124" y="30064"/>
                  </a:cubicBezTo>
                  <a:cubicBezTo>
                    <a:pt x="15124" y="30075"/>
                    <a:pt x="15132" y="30083"/>
                    <a:pt x="15146" y="30083"/>
                  </a:cubicBezTo>
                  <a:lnTo>
                    <a:pt x="15227" y="30083"/>
                  </a:lnTo>
                  <a:cubicBezTo>
                    <a:pt x="15238" y="30083"/>
                    <a:pt x="15247" y="30072"/>
                    <a:pt x="15247" y="30061"/>
                  </a:cubicBezTo>
                  <a:cubicBezTo>
                    <a:pt x="15247" y="30050"/>
                    <a:pt x="15238" y="30042"/>
                    <a:pt x="15227" y="30042"/>
                  </a:cubicBezTo>
                  <a:close/>
                  <a:moveTo>
                    <a:pt x="14902" y="30042"/>
                  </a:moveTo>
                  <a:cubicBezTo>
                    <a:pt x="14901" y="30042"/>
                    <a:pt x="14900" y="30042"/>
                    <a:pt x="14900" y="30042"/>
                  </a:cubicBezTo>
                  <a:lnTo>
                    <a:pt x="14818" y="30042"/>
                  </a:lnTo>
                  <a:cubicBezTo>
                    <a:pt x="14805" y="30042"/>
                    <a:pt x="14796" y="30050"/>
                    <a:pt x="14796" y="30061"/>
                  </a:cubicBezTo>
                  <a:cubicBezTo>
                    <a:pt x="14796" y="30075"/>
                    <a:pt x="14805" y="30083"/>
                    <a:pt x="14816" y="30083"/>
                  </a:cubicBezTo>
                  <a:lnTo>
                    <a:pt x="14900" y="30083"/>
                  </a:lnTo>
                  <a:cubicBezTo>
                    <a:pt x="14900" y="30083"/>
                    <a:pt x="14901" y="30083"/>
                    <a:pt x="14902" y="30083"/>
                  </a:cubicBezTo>
                  <a:cubicBezTo>
                    <a:pt x="14930" y="30083"/>
                    <a:pt x="14930" y="30042"/>
                    <a:pt x="14902" y="300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6" name="Google Shape;8096;p58"/>
            <p:cNvSpPr/>
            <p:nvPr/>
          </p:nvSpPr>
          <p:spPr>
            <a:xfrm>
              <a:off x="377350" y="1677500"/>
              <a:ext cx="719725" cy="719725"/>
            </a:xfrm>
            <a:custGeom>
              <a:avLst/>
              <a:gdLst/>
              <a:ahLst/>
              <a:cxnLst/>
              <a:rect l="l" t="t" r="r" b="b"/>
              <a:pathLst>
                <a:path w="28789" h="28789" extrusionOk="0">
                  <a:moveTo>
                    <a:pt x="14396" y="0"/>
                  </a:moveTo>
                  <a:cubicBezTo>
                    <a:pt x="10578" y="0"/>
                    <a:pt x="6917" y="1517"/>
                    <a:pt x="4218" y="4218"/>
                  </a:cubicBezTo>
                  <a:cubicBezTo>
                    <a:pt x="1517" y="6917"/>
                    <a:pt x="0" y="10578"/>
                    <a:pt x="0" y="14396"/>
                  </a:cubicBezTo>
                  <a:cubicBezTo>
                    <a:pt x="0" y="18213"/>
                    <a:pt x="1517" y="21875"/>
                    <a:pt x="4218" y="24573"/>
                  </a:cubicBezTo>
                  <a:cubicBezTo>
                    <a:pt x="6917" y="27272"/>
                    <a:pt x="10578" y="28789"/>
                    <a:pt x="14396" y="28789"/>
                  </a:cubicBezTo>
                  <a:cubicBezTo>
                    <a:pt x="18213" y="28789"/>
                    <a:pt x="21875" y="27272"/>
                    <a:pt x="24573" y="24573"/>
                  </a:cubicBezTo>
                  <a:cubicBezTo>
                    <a:pt x="27272" y="21875"/>
                    <a:pt x="28789" y="18213"/>
                    <a:pt x="28789" y="14396"/>
                  </a:cubicBezTo>
                  <a:cubicBezTo>
                    <a:pt x="28789" y="10578"/>
                    <a:pt x="27272" y="6917"/>
                    <a:pt x="24573" y="4218"/>
                  </a:cubicBezTo>
                  <a:cubicBezTo>
                    <a:pt x="21875" y="1517"/>
                    <a:pt x="18213" y="0"/>
                    <a:pt x="14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97" name="Google Shape;8097;p58"/>
            <p:cNvSpPr/>
            <p:nvPr/>
          </p:nvSpPr>
          <p:spPr>
            <a:xfrm>
              <a:off x="399200" y="1699350"/>
              <a:ext cx="676025" cy="676075"/>
            </a:xfrm>
            <a:custGeom>
              <a:avLst/>
              <a:gdLst/>
              <a:ahLst/>
              <a:cxnLst/>
              <a:rect l="l" t="t" r="r" b="b"/>
              <a:pathLst>
                <a:path w="27041" h="27043" extrusionOk="0">
                  <a:moveTo>
                    <a:pt x="13522" y="82"/>
                  </a:moveTo>
                  <a:cubicBezTo>
                    <a:pt x="20932" y="82"/>
                    <a:pt x="26961" y="6111"/>
                    <a:pt x="26961" y="13522"/>
                  </a:cubicBezTo>
                  <a:cubicBezTo>
                    <a:pt x="26961" y="20932"/>
                    <a:pt x="20930" y="26961"/>
                    <a:pt x="13522" y="26961"/>
                  </a:cubicBezTo>
                  <a:cubicBezTo>
                    <a:pt x="6113" y="26961"/>
                    <a:pt x="82" y="20932"/>
                    <a:pt x="82" y="13522"/>
                  </a:cubicBezTo>
                  <a:cubicBezTo>
                    <a:pt x="82" y="6111"/>
                    <a:pt x="6111" y="82"/>
                    <a:pt x="13522" y="82"/>
                  </a:cubicBezTo>
                  <a:close/>
                  <a:moveTo>
                    <a:pt x="13519" y="1"/>
                  </a:moveTo>
                  <a:cubicBezTo>
                    <a:pt x="9908" y="1"/>
                    <a:pt x="6513" y="1405"/>
                    <a:pt x="3959" y="3961"/>
                  </a:cubicBezTo>
                  <a:cubicBezTo>
                    <a:pt x="1405" y="6515"/>
                    <a:pt x="1" y="9908"/>
                    <a:pt x="1" y="13522"/>
                  </a:cubicBezTo>
                  <a:cubicBezTo>
                    <a:pt x="1" y="17133"/>
                    <a:pt x="1407" y="20528"/>
                    <a:pt x="3961" y="23082"/>
                  </a:cubicBezTo>
                  <a:cubicBezTo>
                    <a:pt x="6515" y="25636"/>
                    <a:pt x="9908" y="27042"/>
                    <a:pt x="13522" y="27042"/>
                  </a:cubicBezTo>
                  <a:cubicBezTo>
                    <a:pt x="17133" y="27042"/>
                    <a:pt x="20526" y="25634"/>
                    <a:pt x="23080" y="23082"/>
                  </a:cubicBezTo>
                  <a:cubicBezTo>
                    <a:pt x="25633" y="20528"/>
                    <a:pt x="27040" y="17133"/>
                    <a:pt x="27040" y="13522"/>
                  </a:cubicBezTo>
                  <a:cubicBezTo>
                    <a:pt x="27040" y="9911"/>
                    <a:pt x="25633" y="6515"/>
                    <a:pt x="23080" y="3961"/>
                  </a:cubicBezTo>
                  <a:cubicBezTo>
                    <a:pt x="20528" y="1405"/>
                    <a:pt x="17130" y="1"/>
                    <a:pt x="135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8" name="Google Shape;8098;p58"/>
            <p:cNvSpPr/>
            <p:nvPr/>
          </p:nvSpPr>
          <p:spPr>
            <a:xfrm>
              <a:off x="616250" y="1916400"/>
              <a:ext cx="242000" cy="242000"/>
            </a:xfrm>
            <a:custGeom>
              <a:avLst/>
              <a:gdLst/>
              <a:ahLst/>
              <a:cxnLst/>
              <a:rect l="l" t="t" r="r" b="b"/>
              <a:pathLst>
                <a:path w="9680" h="9680" extrusionOk="0">
                  <a:moveTo>
                    <a:pt x="4840" y="81"/>
                  </a:moveTo>
                  <a:cubicBezTo>
                    <a:pt x="7462" y="81"/>
                    <a:pt x="9596" y="2215"/>
                    <a:pt x="9596" y="4840"/>
                  </a:cubicBezTo>
                  <a:cubicBezTo>
                    <a:pt x="9596" y="7464"/>
                    <a:pt x="7462" y="9596"/>
                    <a:pt x="4840" y="9596"/>
                  </a:cubicBezTo>
                  <a:cubicBezTo>
                    <a:pt x="2215" y="9596"/>
                    <a:pt x="81" y="7462"/>
                    <a:pt x="81" y="4840"/>
                  </a:cubicBezTo>
                  <a:cubicBezTo>
                    <a:pt x="81" y="2215"/>
                    <a:pt x="2215" y="81"/>
                    <a:pt x="4840" y="81"/>
                  </a:cubicBezTo>
                  <a:close/>
                  <a:moveTo>
                    <a:pt x="4840" y="0"/>
                  </a:moveTo>
                  <a:cubicBezTo>
                    <a:pt x="2171" y="0"/>
                    <a:pt x="0" y="2169"/>
                    <a:pt x="0" y="4840"/>
                  </a:cubicBezTo>
                  <a:cubicBezTo>
                    <a:pt x="0" y="7508"/>
                    <a:pt x="2171" y="9679"/>
                    <a:pt x="4840" y="9679"/>
                  </a:cubicBezTo>
                  <a:cubicBezTo>
                    <a:pt x="7508" y="9679"/>
                    <a:pt x="9679" y="7508"/>
                    <a:pt x="9679" y="4840"/>
                  </a:cubicBezTo>
                  <a:cubicBezTo>
                    <a:pt x="9679" y="2172"/>
                    <a:pt x="7508" y="0"/>
                    <a:pt x="48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9" name="Google Shape;8099;p58"/>
            <p:cNvSpPr/>
            <p:nvPr/>
          </p:nvSpPr>
          <p:spPr>
            <a:xfrm>
              <a:off x="652725" y="1952875"/>
              <a:ext cx="169025" cy="169025"/>
            </a:xfrm>
            <a:custGeom>
              <a:avLst/>
              <a:gdLst/>
              <a:ahLst/>
              <a:cxnLst/>
              <a:rect l="l" t="t" r="r" b="b"/>
              <a:pathLst>
                <a:path w="6761" h="6761" extrusionOk="0">
                  <a:moveTo>
                    <a:pt x="3381" y="0"/>
                  </a:moveTo>
                  <a:cubicBezTo>
                    <a:pt x="1512" y="0"/>
                    <a:pt x="0" y="1513"/>
                    <a:pt x="0" y="3381"/>
                  </a:cubicBezTo>
                  <a:cubicBezTo>
                    <a:pt x="0" y="5247"/>
                    <a:pt x="1512" y="6761"/>
                    <a:pt x="3381" y="6761"/>
                  </a:cubicBezTo>
                  <a:cubicBezTo>
                    <a:pt x="5246" y="6761"/>
                    <a:pt x="6761" y="5247"/>
                    <a:pt x="6761" y="3381"/>
                  </a:cubicBezTo>
                  <a:cubicBezTo>
                    <a:pt x="6761" y="1513"/>
                    <a:pt x="5246" y="0"/>
                    <a:pt x="3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0" name="Google Shape;8100;p58"/>
            <p:cNvSpPr/>
            <p:nvPr/>
          </p:nvSpPr>
          <p:spPr>
            <a:xfrm>
              <a:off x="720850" y="2021000"/>
              <a:ext cx="32725" cy="32775"/>
            </a:xfrm>
            <a:custGeom>
              <a:avLst/>
              <a:gdLst/>
              <a:ahLst/>
              <a:cxnLst/>
              <a:rect l="l" t="t" r="r" b="b"/>
              <a:pathLst>
                <a:path w="1309" h="1311" extrusionOk="0">
                  <a:moveTo>
                    <a:pt x="656" y="1"/>
                  </a:moveTo>
                  <a:cubicBezTo>
                    <a:pt x="293" y="1"/>
                    <a:pt x="1" y="295"/>
                    <a:pt x="1" y="656"/>
                  </a:cubicBezTo>
                  <a:cubicBezTo>
                    <a:pt x="1" y="1016"/>
                    <a:pt x="293" y="1311"/>
                    <a:pt x="656" y="1311"/>
                  </a:cubicBezTo>
                  <a:cubicBezTo>
                    <a:pt x="1016" y="1311"/>
                    <a:pt x="1308" y="1016"/>
                    <a:pt x="1308" y="656"/>
                  </a:cubicBezTo>
                  <a:cubicBezTo>
                    <a:pt x="1308" y="295"/>
                    <a:pt x="1016" y="1"/>
                    <a:pt x="6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1" name="Google Shape;8101;p58"/>
            <p:cNvSpPr/>
            <p:nvPr/>
          </p:nvSpPr>
          <p:spPr>
            <a:xfrm>
              <a:off x="651350" y="1674425"/>
              <a:ext cx="366725" cy="175950"/>
            </a:xfrm>
            <a:custGeom>
              <a:avLst/>
              <a:gdLst/>
              <a:ahLst/>
              <a:cxnLst/>
              <a:rect l="l" t="t" r="r" b="b"/>
              <a:pathLst>
                <a:path w="14669" h="7038" extrusionOk="0">
                  <a:moveTo>
                    <a:pt x="14668" y="7037"/>
                  </a:moveTo>
                  <a:cubicBezTo>
                    <a:pt x="14668" y="7037"/>
                    <a:pt x="11031" y="0"/>
                    <a:pt x="0" y="1310"/>
                  </a:cubicBezTo>
                  <a:cubicBezTo>
                    <a:pt x="0" y="1310"/>
                    <a:pt x="8948" y="2152"/>
                    <a:pt x="14668" y="70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2" name="Google Shape;8102;p58"/>
            <p:cNvSpPr/>
            <p:nvPr/>
          </p:nvSpPr>
          <p:spPr>
            <a:xfrm>
              <a:off x="655025" y="1703150"/>
              <a:ext cx="338700" cy="162550"/>
            </a:xfrm>
            <a:custGeom>
              <a:avLst/>
              <a:gdLst/>
              <a:ahLst/>
              <a:cxnLst/>
              <a:rect l="l" t="t" r="r" b="b"/>
              <a:pathLst>
                <a:path w="13548" h="6502" extrusionOk="0">
                  <a:moveTo>
                    <a:pt x="13548" y="6502"/>
                  </a:moveTo>
                  <a:cubicBezTo>
                    <a:pt x="13548" y="6502"/>
                    <a:pt x="10190" y="1"/>
                    <a:pt x="1" y="1209"/>
                  </a:cubicBezTo>
                  <a:cubicBezTo>
                    <a:pt x="1" y="1209"/>
                    <a:pt x="8264" y="1987"/>
                    <a:pt x="13548" y="650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3" name="Google Shape;8103;p58"/>
            <p:cNvSpPr/>
            <p:nvPr/>
          </p:nvSpPr>
          <p:spPr>
            <a:xfrm>
              <a:off x="660975" y="1732875"/>
              <a:ext cx="309900" cy="148700"/>
            </a:xfrm>
            <a:custGeom>
              <a:avLst/>
              <a:gdLst/>
              <a:ahLst/>
              <a:cxnLst/>
              <a:rect l="l" t="t" r="r" b="b"/>
              <a:pathLst>
                <a:path w="12396" h="5948" extrusionOk="0">
                  <a:moveTo>
                    <a:pt x="12395" y="5948"/>
                  </a:moveTo>
                  <a:cubicBezTo>
                    <a:pt x="12395" y="5948"/>
                    <a:pt x="9323" y="1"/>
                    <a:pt x="0" y="1106"/>
                  </a:cubicBezTo>
                  <a:cubicBezTo>
                    <a:pt x="0" y="1106"/>
                    <a:pt x="7560" y="1818"/>
                    <a:pt x="12395" y="59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4" name="Google Shape;8104;p58"/>
            <p:cNvSpPr/>
            <p:nvPr/>
          </p:nvSpPr>
          <p:spPr>
            <a:xfrm>
              <a:off x="674250" y="1760525"/>
              <a:ext cx="275975" cy="132375"/>
            </a:xfrm>
            <a:custGeom>
              <a:avLst/>
              <a:gdLst/>
              <a:ahLst/>
              <a:cxnLst/>
              <a:rect l="l" t="t" r="r" b="b"/>
              <a:pathLst>
                <a:path w="11039" h="5295" extrusionOk="0">
                  <a:moveTo>
                    <a:pt x="11038" y="5294"/>
                  </a:moveTo>
                  <a:cubicBezTo>
                    <a:pt x="11038" y="5294"/>
                    <a:pt x="8300" y="0"/>
                    <a:pt x="1" y="985"/>
                  </a:cubicBezTo>
                  <a:cubicBezTo>
                    <a:pt x="1" y="985"/>
                    <a:pt x="6733" y="1618"/>
                    <a:pt x="11038" y="52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5" name="Google Shape;8105;p58"/>
            <p:cNvSpPr/>
            <p:nvPr/>
          </p:nvSpPr>
          <p:spPr>
            <a:xfrm>
              <a:off x="675475" y="1784075"/>
              <a:ext cx="258800" cy="124200"/>
            </a:xfrm>
            <a:custGeom>
              <a:avLst/>
              <a:gdLst/>
              <a:ahLst/>
              <a:cxnLst/>
              <a:rect l="l" t="t" r="r" b="b"/>
              <a:pathLst>
                <a:path w="10352" h="4968" extrusionOk="0">
                  <a:moveTo>
                    <a:pt x="10352" y="4968"/>
                  </a:moveTo>
                  <a:cubicBezTo>
                    <a:pt x="10352" y="4968"/>
                    <a:pt x="7785" y="1"/>
                    <a:pt x="0" y="924"/>
                  </a:cubicBezTo>
                  <a:cubicBezTo>
                    <a:pt x="0" y="924"/>
                    <a:pt x="6314" y="1520"/>
                    <a:pt x="10352" y="49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6" name="Google Shape;8106;p58"/>
            <p:cNvSpPr/>
            <p:nvPr/>
          </p:nvSpPr>
          <p:spPr>
            <a:xfrm>
              <a:off x="686675" y="1808750"/>
              <a:ext cx="224575" cy="107775"/>
            </a:xfrm>
            <a:custGeom>
              <a:avLst/>
              <a:gdLst/>
              <a:ahLst/>
              <a:cxnLst/>
              <a:rect l="l" t="t" r="r" b="b"/>
              <a:pathLst>
                <a:path w="8983" h="4311" extrusionOk="0">
                  <a:moveTo>
                    <a:pt x="8983" y="4311"/>
                  </a:moveTo>
                  <a:cubicBezTo>
                    <a:pt x="8983" y="4311"/>
                    <a:pt x="6757" y="1"/>
                    <a:pt x="1" y="803"/>
                  </a:cubicBezTo>
                  <a:cubicBezTo>
                    <a:pt x="1" y="803"/>
                    <a:pt x="5480" y="1319"/>
                    <a:pt x="8983" y="43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7" name="Google Shape;8107;p58"/>
            <p:cNvSpPr/>
            <p:nvPr/>
          </p:nvSpPr>
          <p:spPr>
            <a:xfrm>
              <a:off x="697275" y="1829625"/>
              <a:ext cx="193875" cy="93050"/>
            </a:xfrm>
            <a:custGeom>
              <a:avLst/>
              <a:gdLst/>
              <a:ahLst/>
              <a:cxnLst/>
              <a:rect l="l" t="t" r="r" b="b"/>
              <a:pathLst>
                <a:path w="7755" h="3722" extrusionOk="0">
                  <a:moveTo>
                    <a:pt x="7755" y="3722"/>
                  </a:moveTo>
                  <a:cubicBezTo>
                    <a:pt x="7755" y="3722"/>
                    <a:pt x="5831" y="1"/>
                    <a:pt x="1" y="693"/>
                  </a:cubicBezTo>
                  <a:cubicBezTo>
                    <a:pt x="1" y="693"/>
                    <a:pt x="4730" y="1139"/>
                    <a:pt x="7755" y="37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8" name="Google Shape;8108;p58"/>
            <p:cNvSpPr/>
            <p:nvPr/>
          </p:nvSpPr>
          <p:spPr>
            <a:xfrm>
              <a:off x="710800" y="1848800"/>
              <a:ext cx="159525" cy="76525"/>
            </a:xfrm>
            <a:custGeom>
              <a:avLst/>
              <a:gdLst/>
              <a:ahLst/>
              <a:cxnLst/>
              <a:rect l="l" t="t" r="r" b="b"/>
              <a:pathLst>
                <a:path w="6381" h="3061" extrusionOk="0">
                  <a:moveTo>
                    <a:pt x="6381" y="3060"/>
                  </a:moveTo>
                  <a:cubicBezTo>
                    <a:pt x="6381" y="3060"/>
                    <a:pt x="4798" y="1"/>
                    <a:pt x="0" y="570"/>
                  </a:cubicBezTo>
                  <a:cubicBezTo>
                    <a:pt x="0" y="570"/>
                    <a:pt x="3893" y="937"/>
                    <a:pt x="6381" y="30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9" name="Google Shape;8109;p58"/>
            <p:cNvSpPr/>
            <p:nvPr/>
          </p:nvSpPr>
          <p:spPr>
            <a:xfrm>
              <a:off x="723775" y="1864150"/>
              <a:ext cx="128475" cy="61650"/>
            </a:xfrm>
            <a:custGeom>
              <a:avLst/>
              <a:gdLst/>
              <a:ahLst/>
              <a:cxnLst/>
              <a:rect l="l" t="t" r="r" b="b"/>
              <a:pathLst>
                <a:path w="5139" h="2466" extrusionOk="0">
                  <a:moveTo>
                    <a:pt x="5139" y="2466"/>
                  </a:moveTo>
                  <a:cubicBezTo>
                    <a:pt x="5139" y="2466"/>
                    <a:pt x="3864" y="0"/>
                    <a:pt x="0" y="459"/>
                  </a:cubicBezTo>
                  <a:cubicBezTo>
                    <a:pt x="0" y="459"/>
                    <a:pt x="3134" y="754"/>
                    <a:pt x="5139" y="24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0" name="Google Shape;8110;p58"/>
            <p:cNvSpPr/>
            <p:nvPr/>
          </p:nvSpPr>
          <p:spPr>
            <a:xfrm>
              <a:off x="728700" y="1875675"/>
              <a:ext cx="112775" cy="53150"/>
            </a:xfrm>
            <a:custGeom>
              <a:avLst/>
              <a:gdLst/>
              <a:ahLst/>
              <a:cxnLst/>
              <a:rect l="l" t="t" r="r" b="b"/>
              <a:pathLst>
                <a:path w="4511" h="2126" extrusionOk="0">
                  <a:moveTo>
                    <a:pt x="4511" y="2126"/>
                  </a:moveTo>
                  <a:cubicBezTo>
                    <a:pt x="4511" y="2126"/>
                    <a:pt x="3427" y="1"/>
                    <a:pt x="1" y="467"/>
                  </a:cubicBezTo>
                  <a:cubicBezTo>
                    <a:pt x="1" y="467"/>
                    <a:pt x="2768" y="671"/>
                    <a:pt x="4511" y="21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1" name="Google Shape;8111;p58"/>
            <p:cNvSpPr/>
            <p:nvPr/>
          </p:nvSpPr>
          <p:spPr>
            <a:xfrm>
              <a:off x="748425" y="1888600"/>
              <a:ext cx="73725" cy="34800"/>
            </a:xfrm>
            <a:custGeom>
              <a:avLst/>
              <a:gdLst/>
              <a:ahLst/>
              <a:cxnLst/>
              <a:rect l="l" t="t" r="r" b="b"/>
              <a:pathLst>
                <a:path w="2949" h="1392" extrusionOk="0">
                  <a:moveTo>
                    <a:pt x="2948" y="1391"/>
                  </a:moveTo>
                  <a:cubicBezTo>
                    <a:pt x="2948" y="1391"/>
                    <a:pt x="2243" y="0"/>
                    <a:pt x="1" y="299"/>
                  </a:cubicBezTo>
                  <a:cubicBezTo>
                    <a:pt x="1" y="299"/>
                    <a:pt x="1810" y="437"/>
                    <a:pt x="2948" y="13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2" name="Google Shape;8112;p58"/>
            <p:cNvSpPr/>
            <p:nvPr/>
          </p:nvSpPr>
          <p:spPr>
            <a:xfrm>
              <a:off x="449925" y="2218425"/>
              <a:ext cx="364200" cy="177500"/>
            </a:xfrm>
            <a:custGeom>
              <a:avLst/>
              <a:gdLst/>
              <a:ahLst/>
              <a:cxnLst/>
              <a:rect l="l" t="t" r="r" b="b"/>
              <a:pathLst>
                <a:path w="14568" h="7100" extrusionOk="0">
                  <a:moveTo>
                    <a:pt x="0" y="0"/>
                  </a:moveTo>
                  <a:cubicBezTo>
                    <a:pt x="0" y="0"/>
                    <a:pt x="3515" y="7099"/>
                    <a:pt x="14567" y="5983"/>
                  </a:cubicBezTo>
                  <a:cubicBezTo>
                    <a:pt x="14567" y="5983"/>
                    <a:pt x="5636" y="498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3" name="Google Shape;8113;p58"/>
            <p:cNvSpPr/>
            <p:nvPr/>
          </p:nvSpPr>
          <p:spPr>
            <a:xfrm>
              <a:off x="474475" y="2203575"/>
              <a:ext cx="336450" cy="163925"/>
            </a:xfrm>
            <a:custGeom>
              <a:avLst/>
              <a:gdLst/>
              <a:ahLst/>
              <a:cxnLst/>
              <a:rect l="l" t="t" r="r" b="b"/>
              <a:pathLst>
                <a:path w="13458" h="6557" extrusionOk="0">
                  <a:moveTo>
                    <a:pt x="1" y="1"/>
                  </a:moveTo>
                  <a:cubicBezTo>
                    <a:pt x="1" y="1"/>
                    <a:pt x="3247" y="6557"/>
                    <a:pt x="13458" y="5524"/>
                  </a:cubicBezTo>
                  <a:cubicBezTo>
                    <a:pt x="13458" y="5524"/>
                    <a:pt x="5207" y="4603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4" name="Google Shape;8114;p58"/>
            <p:cNvSpPr/>
            <p:nvPr/>
          </p:nvSpPr>
          <p:spPr>
            <a:xfrm>
              <a:off x="497625" y="2188025"/>
              <a:ext cx="307825" cy="150025"/>
            </a:xfrm>
            <a:custGeom>
              <a:avLst/>
              <a:gdLst/>
              <a:ahLst/>
              <a:cxnLst/>
              <a:rect l="l" t="t" r="r" b="b"/>
              <a:pathLst>
                <a:path w="12313" h="6001" extrusionOk="0">
                  <a:moveTo>
                    <a:pt x="0" y="1"/>
                  </a:moveTo>
                  <a:cubicBezTo>
                    <a:pt x="0" y="1"/>
                    <a:pt x="2971" y="6001"/>
                    <a:pt x="12312" y="5058"/>
                  </a:cubicBezTo>
                  <a:cubicBezTo>
                    <a:pt x="12312" y="5058"/>
                    <a:pt x="4763" y="421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5" name="Google Shape;8115;p58"/>
            <p:cNvSpPr/>
            <p:nvPr/>
          </p:nvSpPr>
          <p:spPr>
            <a:xfrm>
              <a:off x="518500" y="2177050"/>
              <a:ext cx="274075" cy="133600"/>
            </a:xfrm>
            <a:custGeom>
              <a:avLst/>
              <a:gdLst/>
              <a:ahLst/>
              <a:cxnLst/>
              <a:rect l="l" t="t" r="r" b="b"/>
              <a:pathLst>
                <a:path w="10963" h="5344" extrusionOk="0">
                  <a:moveTo>
                    <a:pt x="0" y="0"/>
                  </a:moveTo>
                  <a:cubicBezTo>
                    <a:pt x="0" y="0"/>
                    <a:pt x="2646" y="5343"/>
                    <a:pt x="10963" y="4501"/>
                  </a:cubicBezTo>
                  <a:cubicBezTo>
                    <a:pt x="10963" y="4504"/>
                    <a:pt x="4242" y="3752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6" name="Google Shape;8116;p58"/>
            <p:cNvSpPr/>
            <p:nvPr/>
          </p:nvSpPr>
          <p:spPr>
            <a:xfrm>
              <a:off x="534700" y="2162000"/>
              <a:ext cx="257000" cy="125300"/>
            </a:xfrm>
            <a:custGeom>
              <a:avLst/>
              <a:gdLst/>
              <a:ahLst/>
              <a:cxnLst/>
              <a:rect l="l" t="t" r="r" b="b"/>
              <a:pathLst>
                <a:path w="10280" h="5012" extrusionOk="0">
                  <a:moveTo>
                    <a:pt x="1" y="0"/>
                  </a:moveTo>
                  <a:cubicBezTo>
                    <a:pt x="1" y="0"/>
                    <a:pt x="2482" y="5011"/>
                    <a:pt x="10280" y="4222"/>
                  </a:cubicBezTo>
                  <a:cubicBezTo>
                    <a:pt x="10280" y="4222"/>
                    <a:pt x="3979" y="3517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7" name="Google Shape;8117;p58"/>
            <p:cNvSpPr/>
            <p:nvPr/>
          </p:nvSpPr>
          <p:spPr>
            <a:xfrm>
              <a:off x="557825" y="2154125"/>
              <a:ext cx="223050" cy="108725"/>
            </a:xfrm>
            <a:custGeom>
              <a:avLst/>
              <a:gdLst/>
              <a:ahLst/>
              <a:cxnLst/>
              <a:rect l="l" t="t" r="r" b="b"/>
              <a:pathLst>
                <a:path w="8922" h="4349" extrusionOk="0">
                  <a:moveTo>
                    <a:pt x="1" y="1"/>
                  </a:moveTo>
                  <a:cubicBezTo>
                    <a:pt x="1" y="1"/>
                    <a:pt x="2152" y="4348"/>
                    <a:pt x="8922" y="3662"/>
                  </a:cubicBezTo>
                  <a:cubicBezTo>
                    <a:pt x="8922" y="3662"/>
                    <a:pt x="3451" y="305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8" name="Google Shape;8118;p58"/>
            <p:cNvSpPr/>
            <p:nvPr/>
          </p:nvSpPr>
          <p:spPr>
            <a:xfrm>
              <a:off x="578100" y="2148300"/>
              <a:ext cx="192550" cy="93875"/>
            </a:xfrm>
            <a:custGeom>
              <a:avLst/>
              <a:gdLst/>
              <a:ahLst/>
              <a:cxnLst/>
              <a:rect l="l" t="t" r="r" b="b"/>
              <a:pathLst>
                <a:path w="7702" h="3755" extrusionOk="0">
                  <a:moveTo>
                    <a:pt x="1" y="1"/>
                  </a:moveTo>
                  <a:cubicBezTo>
                    <a:pt x="1" y="1"/>
                    <a:pt x="1858" y="3755"/>
                    <a:pt x="7702" y="3163"/>
                  </a:cubicBezTo>
                  <a:cubicBezTo>
                    <a:pt x="7700" y="3163"/>
                    <a:pt x="2979" y="2636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9" name="Google Shape;8119;p58"/>
            <p:cNvSpPr/>
            <p:nvPr/>
          </p:nvSpPr>
          <p:spPr>
            <a:xfrm>
              <a:off x="598975" y="2146000"/>
              <a:ext cx="158375" cy="77225"/>
            </a:xfrm>
            <a:custGeom>
              <a:avLst/>
              <a:gdLst/>
              <a:ahLst/>
              <a:cxnLst/>
              <a:rect l="l" t="t" r="r" b="b"/>
              <a:pathLst>
                <a:path w="6335" h="3089" extrusionOk="0">
                  <a:moveTo>
                    <a:pt x="1" y="1"/>
                  </a:moveTo>
                  <a:cubicBezTo>
                    <a:pt x="1" y="1"/>
                    <a:pt x="1528" y="3088"/>
                    <a:pt x="6335" y="2603"/>
                  </a:cubicBezTo>
                  <a:cubicBezTo>
                    <a:pt x="6335" y="2603"/>
                    <a:pt x="2451" y="217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0" name="Google Shape;8120;p58"/>
            <p:cNvSpPr/>
            <p:nvPr/>
          </p:nvSpPr>
          <p:spPr>
            <a:xfrm>
              <a:off x="617000" y="2145900"/>
              <a:ext cx="127625" cy="62150"/>
            </a:xfrm>
            <a:custGeom>
              <a:avLst/>
              <a:gdLst/>
              <a:ahLst/>
              <a:cxnLst/>
              <a:rect l="l" t="t" r="r" b="b"/>
              <a:pathLst>
                <a:path w="5105" h="2486" extrusionOk="0">
                  <a:moveTo>
                    <a:pt x="1" y="0"/>
                  </a:moveTo>
                  <a:cubicBezTo>
                    <a:pt x="1" y="0"/>
                    <a:pt x="1234" y="2486"/>
                    <a:pt x="5104" y="2095"/>
                  </a:cubicBezTo>
                  <a:cubicBezTo>
                    <a:pt x="5104" y="2095"/>
                    <a:pt x="1974" y="174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1" name="Google Shape;8121;p58"/>
            <p:cNvSpPr/>
            <p:nvPr/>
          </p:nvSpPr>
          <p:spPr>
            <a:xfrm>
              <a:off x="627825" y="2143025"/>
              <a:ext cx="112000" cy="53600"/>
            </a:xfrm>
            <a:custGeom>
              <a:avLst/>
              <a:gdLst/>
              <a:ahLst/>
              <a:cxnLst/>
              <a:rect l="l" t="t" r="r" b="b"/>
              <a:pathLst>
                <a:path w="4480" h="2144" extrusionOk="0">
                  <a:moveTo>
                    <a:pt x="1" y="1"/>
                  </a:moveTo>
                  <a:cubicBezTo>
                    <a:pt x="1" y="1"/>
                    <a:pt x="1049" y="2144"/>
                    <a:pt x="4480" y="1737"/>
                  </a:cubicBezTo>
                  <a:cubicBezTo>
                    <a:pt x="4480" y="1737"/>
                    <a:pt x="1719" y="1487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2" name="Google Shape;8122;p58"/>
            <p:cNvSpPr/>
            <p:nvPr/>
          </p:nvSpPr>
          <p:spPr>
            <a:xfrm>
              <a:off x="647075" y="2148800"/>
              <a:ext cx="73250" cy="35075"/>
            </a:xfrm>
            <a:custGeom>
              <a:avLst/>
              <a:gdLst/>
              <a:ahLst/>
              <a:cxnLst/>
              <a:rect l="l" t="t" r="r" b="b"/>
              <a:pathLst>
                <a:path w="2930" h="1403" extrusionOk="0">
                  <a:moveTo>
                    <a:pt x="0" y="1"/>
                  </a:moveTo>
                  <a:cubicBezTo>
                    <a:pt x="0" y="1"/>
                    <a:pt x="684" y="1403"/>
                    <a:pt x="2930" y="1144"/>
                  </a:cubicBezTo>
                  <a:cubicBezTo>
                    <a:pt x="2930" y="1144"/>
                    <a:pt x="1123" y="974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3" name="Google Shape;8123;p58"/>
            <p:cNvSpPr/>
            <p:nvPr/>
          </p:nvSpPr>
          <p:spPr>
            <a:xfrm>
              <a:off x="848500" y="2253850"/>
              <a:ext cx="27975" cy="10525"/>
            </a:xfrm>
            <a:custGeom>
              <a:avLst/>
              <a:gdLst/>
              <a:ahLst/>
              <a:cxnLst/>
              <a:rect l="l" t="t" r="r" b="b"/>
              <a:pathLst>
                <a:path w="1119" h="421" extrusionOk="0">
                  <a:moveTo>
                    <a:pt x="1106" y="1"/>
                  </a:moveTo>
                  <a:lnTo>
                    <a:pt x="0" y="383"/>
                  </a:lnTo>
                  <a:lnTo>
                    <a:pt x="15" y="421"/>
                  </a:lnTo>
                  <a:lnTo>
                    <a:pt x="1119" y="40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4" name="Google Shape;8124;p58"/>
            <p:cNvSpPr/>
            <p:nvPr/>
          </p:nvSpPr>
          <p:spPr>
            <a:xfrm>
              <a:off x="925575" y="2208050"/>
              <a:ext cx="92500" cy="54725"/>
            </a:xfrm>
            <a:custGeom>
              <a:avLst/>
              <a:gdLst/>
              <a:ahLst/>
              <a:cxnLst/>
              <a:rect l="l" t="t" r="r" b="b"/>
              <a:pathLst>
                <a:path w="3700" h="2189" extrusionOk="0">
                  <a:moveTo>
                    <a:pt x="2785" y="42"/>
                  </a:moveTo>
                  <a:cubicBezTo>
                    <a:pt x="3174" y="42"/>
                    <a:pt x="3502" y="327"/>
                    <a:pt x="3557" y="712"/>
                  </a:cubicBezTo>
                  <a:cubicBezTo>
                    <a:pt x="3611" y="1097"/>
                    <a:pt x="3374" y="1461"/>
                    <a:pt x="3000" y="1569"/>
                  </a:cubicBezTo>
                  <a:lnTo>
                    <a:pt x="1097" y="2116"/>
                  </a:lnTo>
                  <a:cubicBezTo>
                    <a:pt x="1021" y="2140"/>
                    <a:pt x="944" y="2151"/>
                    <a:pt x="869" y="2151"/>
                  </a:cubicBezTo>
                  <a:cubicBezTo>
                    <a:pt x="530" y="2151"/>
                    <a:pt x="218" y="1928"/>
                    <a:pt x="119" y="1584"/>
                  </a:cubicBezTo>
                  <a:cubicBezTo>
                    <a:pt x="1" y="1167"/>
                    <a:pt x="247" y="730"/>
                    <a:pt x="666" y="617"/>
                  </a:cubicBezTo>
                  <a:lnTo>
                    <a:pt x="2570" y="72"/>
                  </a:lnTo>
                  <a:cubicBezTo>
                    <a:pt x="2640" y="53"/>
                    <a:pt x="2713" y="42"/>
                    <a:pt x="2785" y="42"/>
                  </a:cubicBezTo>
                  <a:close/>
                  <a:moveTo>
                    <a:pt x="2785" y="1"/>
                  </a:moveTo>
                  <a:cubicBezTo>
                    <a:pt x="2710" y="1"/>
                    <a:pt x="2634" y="11"/>
                    <a:pt x="2559" y="33"/>
                  </a:cubicBezTo>
                  <a:lnTo>
                    <a:pt x="655" y="578"/>
                  </a:lnTo>
                  <a:cubicBezTo>
                    <a:pt x="264" y="692"/>
                    <a:pt x="14" y="1077"/>
                    <a:pt x="71" y="1481"/>
                  </a:cubicBezTo>
                  <a:cubicBezTo>
                    <a:pt x="128" y="1886"/>
                    <a:pt x="473" y="2187"/>
                    <a:pt x="882" y="2189"/>
                  </a:cubicBezTo>
                  <a:cubicBezTo>
                    <a:pt x="959" y="2189"/>
                    <a:pt x="1033" y="2178"/>
                    <a:pt x="1108" y="2156"/>
                  </a:cubicBezTo>
                  <a:lnTo>
                    <a:pt x="3011" y="1609"/>
                  </a:lnTo>
                  <a:cubicBezTo>
                    <a:pt x="3447" y="1483"/>
                    <a:pt x="3699" y="1031"/>
                    <a:pt x="3574" y="595"/>
                  </a:cubicBezTo>
                  <a:cubicBezTo>
                    <a:pt x="3471" y="236"/>
                    <a:pt x="3142" y="1"/>
                    <a:pt x="27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5" name="Google Shape;8125;p58"/>
            <p:cNvSpPr/>
            <p:nvPr/>
          </p:nvSpPr>
          <p:spPr>
            <a:xfrm>
              <a:off x="921350" y="2302200"/>
              <a:ext cx="161275" cy="145025"/>
            </a:xfrm>
            <a:custGeom>
              <a:avLst/>
              <a:gdLst/>
              <a:ahLst/>
              <a:cxnLst/>
              <a:rect l="l" t="t" r="r" b="b"/>
              <a:pathLst>
                <a:path w="6451" h="5801" extrusionOk="0">
                  <a:moveTo>
                    <a:pt x="0" y="4313"/>
                  </a:moveTo>
                  <a:cubicBezTo>
                    <a:pt x="0" y="4313"/>
                    <a:pt x="3013" y="3759"/>
                    <a:pt x="5233" y="1"/>
                  </a:cubicBezTo>
                  <a:lnTo>
                    <a:pt x="6451" y="506"/>
                  </a:lnTo>
                  <a:cubicBezTo>
                    <a:pt x="6451" y="506"/>
                    <a:pt x="5857" y="4785"/>
                    <a:pt x="352" y="58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6" name="Google Shape;8126;p58"/>
            <p:cNvSpPr/>
            <p:nvPr/>
          </p:nvSpPr>
          <p:spPr>
            <a:xfrm>
              <a:off x="921350" y="2393425"/>
              <a:ext cx="55850" cy="53800"/>
            </a:xfrm>
            <a:custGeom>
              <a:avLst/>
              <a:gdLst/>
              <a:ahLst/>
              <a:cxnLst/>
              <a:rect l="l" t="t" r="r" b="b"/>
              <a:pathLst>
                <a:path w="2234" h="2152" extrusionOk="0">
                  <a:moveTo>
                    <a:pt x="1622" y="0"/>
                  </a:moveTo>
                  <a:cubicBezTo>
                    <a:pt x="1622" y="0"/>
                    <a:pt x="739" y="525"/>
                    <a:pt x="0" y="664"/>
                  </a:cubicBezTo>
                  <a:lnTo>
                    <a:pt x="350" y="2152"/>
                  </a:lnTo>
                  <a:cubicBezTo>
                    <a:pt x="350" y="2152"/>
                    <a:pt x="1813" y="1943"/>
                    <a:pt x="2233" y="1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7" name="Google Shape;8127;p58"/>
            <p:cNvSpPr/>
            <p:nvPr/>
          </p:nvSpPr>
          <p:spPr>
            <a:xfrm>
              <a:off x="919425" y="2322475"/>
              <a:ext cx="43050" cy="71450"/>
            </a:xfrm>
            <a:custGeom>
              <a:avLst/>
              <a:gdLst/>
              <a:ahLst/>
              <a:cxnLst/>
              <a:rect l="l" t="t" r="r" b="b"/>
              <a:pathLst>
                <a:path w="1722" h="2858" extrusionOk="0">
                  <a:moveTo>
                    <a:pt x="23" y="1"/>
                  </a:moveTo>
                  <a:cubicBezTo>
                    <a:pt x="20" y="1"/>
                    <a:pt x="16" y="2"/>
                    <a:pt x="14" y="3"/>
                  </a:cubicBezTo>
                  <a:cubicBezTo>
                    <a:pt x="3" y="10"/>
                    <a:pt x="0" y="21"/>
                    <a:pt x="5" y="32"/>
                  </a:cubicBezTo>
                  <a:lnTo>
                    <a:pt x="1682" y="2849"/>
                  </a:lnTo>
                  <a:cubicBezTo>
                    <a:pt x="1686" y="2856"/>
                    <a:pt x="1693" y="2858"/>
                    <a:pt x="1699" y="2858"/>
                  </a:cubicBezTo>
                  <a:cubicBezTo>
                    <a:pt x="1701" y="2858"/>
                    <a:pt x="1706" y="2858"/>
                    <a:pt x="1708" y="2856"/>
                  </a:cubicBezTo>
                  <a:cubicBezTo>
                    <a:pt x="1719" y="2849"/>
                    <a:pt x="1721" y="2838"/>
                    <a:pt x="1717" y="2829"/>
                  </a:cubicBezTo>
                  <a:lnTo>
                    <a:pt x="40" y="12"/>
                  </a:lnTo>
                  <a:cubicBezTo>
                    <a:pt x="37" y="4"/>
                    <a:pt x="30" y="1"/>
                    <a:pt x="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8" name="Google Shape;8128;p58"/>
            <p:cNvSpPr/>
            <p:nvPr/>
          </p:nvSpPr>
          <p:spPr>
            <a:xfrm>
              <a:off x="1505075" y="2128200"/>
              <a:ext cx="77825" cy="77825"/>
            </a:xfrm>
            <a:custGeom>
              <a:avLst/>
              <a:gdLst/>
              <a:ahLst/>
              <a:cxnLst/>
              <a:rect l="l" t="t" r="r" b="b"/>
              <a:pathLst>
                <a:path w="3113" h="3113" extrusionOk="0">
                  <a:moveTo>
                    <a:pt x="3112" y="1497"/>
                  </a:moveTo>
                  <a:cubicBezTo>
                    <a:pt x="3112" y="2104"/>
                    <a:pt x="2748" y="2649"/>
                    <a:pt x="2189" y="2882"/>
                  </a:cubicBezTo>
                  <a:cubicBezTo>
                    <a:pt x="1629" y="3113"/>
                    <a:pt x="985" y="2985"/>
                    <a:pt x="556" y="2557"/>
                  </a:cubicBezTo>
                  <a:cubicBezTo>
                    <a:pt x="128" y="2128"/>
                    <a:pt x="0" y="1484"/>
                    <a:pt x="231" y="926"/>
                  </a:cubicBezTo>
                  <a:cubicBezTo>
                    <a:pt x="464" y="365"/>
                    <a:pt x="1009" y="1"/>
                    <a:pt x="1616" y="1"/>
                  </a:cubicBezTo>
                  <a:cubicBezTo>
                    <a:pt x="2442" y="1"/>
                    <a:pt x="3112" y="671"/>
                    <a:pt x="3112" y="14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9" name="Google Shape;8129;p58"/>
            <p:cNvSpPr/>
            <p:nvPr/>
          </p:nvSpPr>
          <p:spPr>
            <a:xfrm>
              <a:off x="1503975" y="2127150"/>
              <a:ext cx="79975" cy="76950"/>
            </a:xfrm>
            <a:custGeom>
              <a:avLst/>
              <a:gdLst/>
              <a:ahLst/>
              <a:cxnLst/>
              <a:rect l="l" t="t" r="r" b="b"/>
              <a:pathLst>
                <a:path w="3199" h="3078" extrusionOk="0">
                  <a:moveTo>
                    <a:pt x="1660" y="84"/>
                  </a:moveTo>
                  <a:cubicBezTo>
                    <a:pt x="2464" y="84"/>
                    <a:pt x="3115" y="737"/>
                    <a:pt x="3117" y="1539"/>
                  </a:cubicBezTo>
                  <a:cubicBezTo>
                    <a:pt x="3117" y="2128"/>
                    <a:pt x="2761" y="2660"/>
                    <a:pt x="2218" y="2884"/>
                  </a:cubicBezTo>
                  <a:cubicBezTo>
                    <a:pt x="2037" y="2959"/>
                    <a:pt x="1848" y="2996"/>
                    <a:pt x="1660" y="2996"/>
                  </a:cubicBezTo>
                  <a:cubicBezTo>
                    <a:pt x="1281" y="2996"/>
                    <a:pt x="909" y="2848"/>
                    <a:pt x="631" y="2570"/>
                  </a:cubicBezTo>
                  <a:cubicBezTo>
                    <a:pt x="214" y="2152"/>
                    <a:pt x="91" y="1526"/>
                    <a:pt x="315" y="983"/>
                  </a:cubicBezTo>
                  <a:cubicBezTo>
                    <a:pt x="541" y="438"/>
                    <a:pt x="1071" y="84"/>
                    <a:pt x="1660" y="84"/>
                  </a:cubicBezTo>
                  <a:close/>
                  <a:moveTo>
                    <a:pt x="1662" y="1"/>
                  </a:moveTo>
                  <a:cubicBezTo>
                    <a:pt x="1261" y="1"/>
                    <a:pt x="866" y="157"/>
                    <a:pt x="572" y="451"/>
                  </a:cubicBezTo>
                  <a:cubicBezTo>
                    <a:pt x="132" y="891"/>
                    <a:pt x="0" y="1552"/>
                    <a:pt x="240" y="2128"/>
                  </a:cubicBezTo>
                  <a:cubicBezTo>
                    <a:pt x="477" y="2704"/>
                    <a:pt x="1038" y="3078"/>
                    <a:pt x="1660" y="3078"/>
                  </a:cubicBezTo>
                  <a:cubicBezTo>
                    <a:pt x="2510" y="3078"/>
                    <a:pt x="3198" y="2390"/>
                    <a:pt x="3198" y="1539"/>
                  </a:cubicBezTo>
                  <a:cubicBezTo>
                    <a:pt x="3198" y="917"/>
                    <a:pt x="2825" y="357"/>
                    <a:pt x="2249" y="117"/>
                  </a:cubicBezTo>
                  <a:cubicBezTo>
                    <a:pt x="2059" y="39"/>
                    <a:pt x="1860" y="1"/>
                    <a:pt x="1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0" name="Google Shape;8130;p58"/>
            <p:cNvSpPr/>
            <p:nvPr/>
          </p:nvSpPr>
          <p:spPr>
            <a:xfrm>
              <a:off x="1520950" y="2147275"/>
              <a:ext cx="42875" cy="38200"/>
            </a:xfrm>
            <a:custGeom>
              <a:avLst/>
              <a:gdLst/>
              <a:ahLst/>
              <a:cxnLst/>
              <a:rect l="l" t="t" r="r" b="b"/>
              <a:pathLst>
                <a:path w="1715" h="1528" extrusionOk="0">
                  <a:moveTo>
                    <a:pt x="1715" y="734"/>
                  </a:moveTo>
                  <a:cubicBezTo>
                    <a:pt x="1715" y="1031"/>
                    <a:pt x="1537" y="1299"/>
                    <a:pt x="1262" y="1413"/>
                  </a:cubicBezTo>
                  <a:cubicBezTo>
                    <a:pt x="987" y="1528"/>
                    <a:pt x="673" y="1464"/>
                    <a:pt x="462" y="1255"/>
                  </a:cubicBezTo>
                  <a:cubicBezTo>
                    <a:pt x="1" y="791"/>
                    <a:pt x="328" y="2"/>
                    <a:pt x="981" y="2"/>
                  </a:cubicBezTo>
                  <a:cubicBezTo>
                    <a:pt x="1387" y="0"/>
                    <a:pt x="1715" y="330"/>
                    <a:pt x="1715" y="7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1" name="Google Shape;8131;p58"/>
            <p:cNvSpPr/>
            <p:nvPr/>
          </p:nvSpPr>
          <p:spPr>
            <a:xfrm>
              <a:off x="1469700" y="2164625"/>
              <a:ext cx="75775" cy="2050"/>
            </a:xfrm>
            <a:custGeom>
              <a:avLst/>
              <a:gdLst/>
              <a:ahLst/>
              <a:cxnLst/>
              <a:rect l="l" t="t" r="r" b="b"/>
              <a:pathLst>
                <a:path w="3031" h="82" extrusionOk="0">
                  <a:moveTo>
                    <a:pt x="0" y="1"/>
                  </a:moveTo>
                  <a:lnTo>
                    <a:pt x="0" y="82"/>
                  </a:lnTo>
                  <a:lnTo>
                    <a:pt x="3031" y="82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2" name="Google Shape;8132;p58"/>
            <p:cNvSpPr/>
            <p:nvPr/>
          </p:nvSpPr>
          <p:spPr>
            <a:xfrm>
              <a:off x="1453975" y="2126800"/>
              <a:ext cx="25300" cy="74125"/>
            </a:xfrm>
            <a:custGeom>
              <a:avLst/>
              <a:gdLst/>
              <a:ahLst/>
              <a:cxnLst/>
              <a:rect l="l" t="t" r="r" b="b"/>
              <a:pathLst>
                <a:path w="1012" h="2965" extrusionOk="0">
                  <a:moveTo>
                    <a:pt x="956" y="0"/>
                  </a:moveTo>
                  <a:cubicBezTo>
                    <a:pt x="943" y="0"/>
                    <a:pt x="930" y="6"/>
                    <a:pt x="921" y="21"/>
                  </a:cubicBezTo>
                  <a:cubicBezTo>
                    <a:pt x="913" y="35"/>
                    <a:pt x="1" y="1529"/>
                    <a:pt x="915" y="2947"/>
                  </a:cubicBezTo>
                  <a:cubicBezTo>
                    <a:pt x="921" y="2958"/>
                    <a:pt x="935" y="2964"/>
                    <a:pt x="950" y="2964"/>
                  </a:cubicBezTo>
                  <a:cubicBezTo>
                    <a:pt x="981" y="2964"/>
                    <a:pt x="1000" y="2929"/>
                    <a:pt x="983" y="2903"/>
                  </a:cubicBezTo>
                  <a:cubicBezTo>
                    <a:pt x="99" y="1529"/>
                    <a:pt x="983" y="79"/>
                    <a:pt x="992" y="63"/>
                  </a:cubicBezTo>
                  <a:cubicBezTo>
                    <a:pt x="1011" y="31"/>
                    <a:pt x="984" y="0"/>
                    <a:pt x="9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3" name="Google Shape;8133;p58"/>
            <p:cNvSpPr/>
            <p:nvPr/>
          </p:nvSpPr>
          <p:spPr>
            <a:xfrm>
              <a:off x="1505075" y="2235125"/>
              <a:ext cx="77825" cy="77825"/>
            </a:xfrm>
            <a:custGeom>
              <a:avLst/>
              <a:gdLst/>
              <a:ahLst/>
              <a:cxnLst/>
              <a:rect l="l" t="t" r="r" b="b"/>
              <a:pathLst>
                <a:path w="3113" h="3113" extrusionOk="0">
                  <a:moveTo>
                    <a:pt x="3112" y="1497"/>
                  </a:moveTo>
                  <a:cubicBezTo>
                    <a:pt x="3112" y="2104"/>
                    <a:pt x="2748" y="2649"/>
                    <a:pt x="2187" y="2882"/>
                  </a:cubicBezTo>
                  <a:cubicBezTo>
                    <a:pt x="1629" y="3112"/>
                    <a:pt x="985" y="2985"/>
                    <a:pt x="556" y="2556"/>
                  </a:cubicBezTo>
                  <a:cubicBezTo>
                    <a:pt x="128" y="2128"/>
                    <a:pt x="0" y="1484"/>
                    <a:pt x="231" y="926"/>
                  </a:cubicBezTo>
                  <a:cubicBezTo>
                    <a:pt x="464" y="365"/>
                    <a:pt x="1009" y="0"/>
                    <a:pt x="1616" y="0"/>
                  </a:cubicBezTo>
                  <a:cubicBezTo>
                    <a:pt x="2442" y="0"/>
                    <a:pt x="3112" y="671"/>
                    <a:pt x="3112" y="14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4" name="Google Shape;8134;p58"/>
            <p:cNvSpPr/>
            <p:nvPr/>
          </p:nvSpPr>
          <p:spPr>
            <a:xfrm>
              <a:off x="1503975" y="2234075"/>
              <a:ext cx="79975" cy="76950"/>
            </a:xfrm>
            <a:custGeom>
              <a:avLst/>
              <a:gdLst/>
              <a:ahLst/>
              <a:cxnLst/>
              <a:rect l="l" t="t" r="r" b="b"/>
              <a:pathLst>
                <a:path w="3199" h="3078" extrusionOk="0">
                  <a:moveTo>
                    <a:pt x="1660" y="84"/>
                  </a:moveTo>
                  <a:cubicBezTo>
                    <a:pt x="2464" y="84"/>
                    <a:pt x="3115" y="735"/>
                    <a:pt x="3117" y="1539"/>
                  </a:cubicBezTo>
                  <a:cubicBezTo>
                    <a:pt x="3117" y="2128"/>
                    <a:pt x="2761" y="2660"/>
                    <a:pt x="2218" y="2884"/>
                  </a:cubicBezTo>
                  <a:cubicBezTo>
                    <a:pt x="2037" y="2959"/>
                    <a:pt x="1848" y="2996"/>
                    <a:pt x="1660" y="2996"/>
                  </a:cubicBezTo>
                  <a:cubicBezTo>
                    <a:pt x="1281" y="2996"/>
                    <a:pt x="909" y="2847"/>
                    <a:pt x="631" y="2570"/>
                  </a:cubicBezTo>
                  <a:cubicBezTo>
                    <a:pt x="214" y="2152"/>
                    <a:pt x="91" y="1526"/>
                    <a:pt x="315" y="983"/>
                  </a:cubicBezTo>
                  <a:cubicBezTo>
                    <a:pt x="541" y="438"/>
                    <a:pt x="1071" y="84"/>
                    <a:pt x="1660" y="84"/>
                  </a:cubicBezTo>
                  <a:close/>
                  <a:moveTo>
                    <a:pt x="1662" y="1"/>
                  </a:moveTo>
                  <a:cubicBezTo>
                    <a:pt x="1261" y="1"/>
                    <a:pt x="866" y="157"/>
                    <a:pt x="572" y="451"/>
                  </a:cubicBezTo>
                  <a:cubicBezTo>
                    <a:pt x="132" y="891"/>
                    <a:pt x="0" y="1552"/>
                    <a:pt x="240" y="2128"/>
                  </a:cubicBezTo>
                  <a:cubicBezTo>
                    <a:pt x="477" y="2704"/>
                    <a:pt x="1038" y="3077"/>
                    <a:pt x="1660" y="3077"/>
                  </a:cubicBezTo>
                  <a:cubicBezTo>
                    <a:pt x="2510" y="3077"/>
                    <a:pt x="3198" y="2390"/>
                    <a:pt x="3198" y="1539"/>
                  </a:cubicBezTo>
                  <a:cubicBezTo>
                    <a:pt x="3198" y="917"/>
                    <a:pt x="2825" y="357"/>
                    <a:pt x="2249" y="117"/>
                  </a:cubicBezTo>
                  <a:cubicBezTo>
                    <a:pt x="2059" y="39"/>
                    <a:pt x="1860" y="1"/>
                    <a:pt x="1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5" name="Google Shape;8135;p58"/>
            <p:cNvSpPr/>
            <p:nvPr/>
          </p:nvSpPr>
          <p:spPr>
            <a:xfrm>
              <a:off x="1520950" y="2254200"/>
              <a:ext cx="42875" cy="38200"/>
            </a:xfrm>
            <a:custGeom>
              <a:avLst/>
              <a:gdLst/>
              <a:ahLst/>
              <a:cxnLst/>
              <a:rect l="l" t="t" r="r" b="b"/>
              <a:pathLst>
                <a:path w="1715" h="1528" extrusionOk="0">
                  <a:moveTo>
                    <a:pt x="1715" y="734"/>
                  </a:moveTo>
                  <a:cubicBezTo>
                    <a:pt x="1715" y="1031"/>
                    <a:pt x="1537" y="1299"/>
                    <a:pt x="1262" y="1413"/>
                  </a:cubicBezTo>
                  <a:cubicBezTo>
                    <a:pt x="987" y="1527"/>
                    <a:pt x="673" y="1464"/>
                    <a:pt x="462" y="1255"/>
                  </a:cubicBezTo>
                  <a:cubicBezTo>
                    <a:pt x="1" y="791"/>
                    <a:pt x="328" y="2"/>
                    <a:pt x="981" y="0"/>
                  </a:cubicBezTo>
                  <a:cubicBezTo>
                    <a:pt x="1387" y="0"/>
                    <a:pt x="1715" y="330"/>
                    <a:pt x="1715" y="7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6" name="Google Shape;8136;p58"/>
            <p:cNvSpPr/>
            <p:nvPr/>
          </p:nvSpPr>
          <p:spPr>
            <a:xfrm>
              <a:off x="1469700" y="2271550"/>
              <a:ext cx="75775" cy="2050"/>
            </a:xfrm>
            <a:custGeom>
              <a:avLst/>
              <a:gdLst/>
              <a:ahLst/>
              <a:cxnLst/>
              <a:rect l="l" t="t" r="r" b="b"/>
              <a:pathLst>
                <a:path w="3031" h="82" extrusionOk="0">
                  <a:moveTo>
                    <a:pt x="0" y="1"/>
                  </a:moveTo>
                  <a:lnTo>
                    <a:pt x="0" y="82"/>
                  </a:lnTo>
                  <a:lnTo>
                    <a:pt x="3031" y="82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7" name="Google Shape;8137;p58"/>
            <p:cNvSpPr/>
            <p:nvPr/>
          </p:nvSpPr>
          <p:spPr>
            <a:xfrm>
              <a:off x="1453975" y="2233725"/>
              <a:ext cx="25300" cy="74125"/>
            </a:xfrm>
            <a:custGeom>
              <a:avLst/>
              <a:gdLst/>
              <a:ahLst/>
              <a:cxnLst/>
              <a:rect l="l" t="t" r="r" b="b"/>
              <a:pathLst>
                <a:path w="1012" h="2965" extrusionOk="0">
                  <a:moveTo>
                    <a:pt x="956" y="0"/>
                  </a:moveTo>
                  <a:cubicBezTo>
                    <a:pt x="943" y="0"/>
                    <a:pt x="930" y="6"/>
                    <a:pt x="921" y="21"/>
                  </a:cubicBezTo>
                  <a:cubicBezTo>
                    <a:pt x="913" y="34"/>
                    <a:pt x="1" y="1529"/>
                    <a:pt x="915" y="2946"/>
                  </a:cubicBezTo>
                  <a:cubicBezTo>
                    <a:pt x="921" y="2957"/>
                    <a:pt x="935" y="2964"/>
                    <a:pt x="950" y="2964"/>
                  </a:cubicBezTo>
                  <a:cubicBezTo>
                    <a:pt x="957" y="2964"/>
                    <a:pt x="965" y="2962"/>
                    <a:pt x="972" y="2957"/>
                  </a:cubicBezTo>
                  <a:cubicBezTo>
                    <a:pt x="990" y="2946"/>
                    <a:pt x="996" y="2920"/>
                    <a:pt x="983" y="2902"/>
                  </a:cubicBezTo>
                  <a:cubicBezTo>
                    <a:pt x="99" y="1529"/>
                    <a:pt x="983" y="78"/>
                    <a:pt x="992" y="63"/>
                  </a:cubicBezTo>
                  <a:cubicBezTo>
                    <a:pt x="1011" y="31"/>
                    <a:pt x="984" y="0"/>
                    <a:pt x="9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8" name="Google Shape;8138;p58"/>
            <p:cNvSpPr/>
            <p:nvPr/>
          </p:nvSpPr>
          <p:spPr>
            <a:xfrm>
              <a:off x="1505075" y="2404575"/>
              <a:ext cx="77825" cy="77825"/>
            </a:xfrm>
            <a:custGeom>
              <a:avLst/>
              <a:gdLst/>
              <a:ahLst/>
              <a:cxnLst/>
              <a:rect l="l" t="t" r="r" b="b"/>
              <a:pathLst>
                <a:path w="3113" h="3113" extrusionOk="0">
                  <a:moveTo>
                    <a:pt x="3112" y="1497"/>
                  </a:moveTo>
                  <a:cubicBezTo>
                    <a:pt x="3112" y="2101"/>
                    <a:pt x="2748" y="2649"/>
                    <a:pt x="2189" y="2879"/>
                  </a:cubicBezTo>
                  <a:cubicBezTo>
                    <a:pt x="1629" y="3112"/>
                    <a:pt x="985" y="2983"/>
                    <a:pt x="556" y="2556"/>
                  </a:cubicBezTo>
                  <a:cubicBezTo>
                    <a:pt x="128" y="2128"/>
                    <a:pt x="0" y="1484"/>
                    <a:pt x="231" y="923"/>
                  </a:cubicBezTo>
                  <a:cubicBezTo>
                    <a:pt x="464" y="365"/>
                    <a:pt x="1009" y="0"/>
                    <a:pt x="1616" y="0"/>
                  </a:cubicBezTo>
                  <a:cubicBezTo>
                    <a:pt x="2442" y="0"/>
                    <a:pt x="3112" y="671"/>
                    <a:pt x="3112" y="14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9" name="Google Shape;8139;p58"/>
            <p:cNvSpPr/>
            <p:nvPr/>
          </p:nvSpPr>
          <p:spPr>
            <a:xfrm>
              <a:off x="1503975" y="2403500"/>
              <a:ext cx="79975" cy="76975"/>
            </a:xfrm>
            <a:custGeom>
              <a:avLst/>
              <a:gdLst/>
              <a:ahLst/>
              <a:cxnLst/>
              <a:rect l="l" t="t" r="r" b="b"/>
              <a:pathLst>
                <a:path w="3199" h="3079" extrusionOk="0">
                  <a:moveTo>
                    <a:pt x="1660" y="83"/>
                  </a:moveTo>
                  <a:cubicBezTo>
                    <a:pt x="2464" y="85"/>
                    <a:pt x="3115" y="736"/>
                    <a:pt x="3117" y="1540"/>
                  </a:cubicBezTo>
                  <a:cubicBezTo>
                    <a:pt x="3117" y="2129"/>
                    <a:pt x="2761" y="2659"/>
                    <a:pt x="2218" y="2885"/>
                  </a:cubicBezTo>
                  <a:cubicBezTo>
                    <a:pt x="2038" y="2959"/>
                    <a:pt x="1848" y="2995"/>
                    <a:pt x="1660" y="2995"/>
                  </a:cubicBezTo>
                  <a:cubicBezTo>
                    <a:pt x="1281" y="2995"/>
                    <a:pt x="909" y="2848"/>
                    <a:pt x="631" y="2569"/>
                  </a:cubicBezTo>
                  <a:cubicBezTo>
                    <a:pt x="214" y="2153"/>
                    <a:pt x="91" y="1527"/>
                    <a:pt x="315" y="982"/>
                  </a:cubicBezTo>
                  <a:cubicBezTo>
                    <a:pt x="541" y="439"/>
                    <a:pt x="1071" y="83"/>
                    <a:pt x="1660" y="83"/>
                  </a:cubicBezTo>
                  <a:close/>
                  <a:moveTo>
                    <a:pt x="1660" y="1"/>
                  </a:moveTo>
                  <a:cubicBezTo>
                    <a:pt x="1260" y="1"/>
                    <a:pt x="866" y="157"/>
                    <a:pt x="572" y="452"/>
                  </a:cubicBezTo>
                  <a:cubicBezTo>
                    <a:pt x="132" y="892"/>
                    <a:pt x="0" y="1553"/>
                    <a:pt x="240" y="2129"/>
                  </a:cubicBezTo>
                  <a:cubicBezTo>
                    <a:pt x="477" y="2703"/>
                    <a:pt x="1038" y="3078"/>
                    <a:pt x="1660" y="3078"/>
                  </a:cubicBezTo>
                  <a:cubicBezTo>
                    <a:pt x="2510" y="3076"/>
                    <a:pt x="3198" y="2388"/>
                    <a:pt x="3198" y="1540"/>
                  </a:cubicBezTo>
                  <a:cubicBezTo>
                    <a:pt x="3198" y="918"/>
                    <a:pt x="2825" y="355"/>
                    <a:pt x="2249" y="118"/>
                  </a:cubicBezTo>
                  <a:cubicBezTo>
                    <a:pt x="2059" y="39"/>
                    <a:pt x="1858" y="1"/>
                    <a:pt x="16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0" name="Google Shape;8140;p58"/>
            <p:cNvSpPr/>
            <p:nvPr/>
          </p:nvSpPr>
          <p:spPr>
            <a:xfrm>
              <a:off x="1520950" y="2423625"/>
              <a:ext cx="42875" cy="38175"/>
            </a:xfrm>
            <a:custGeom>
              <a:avLst/>
              <a:gdLst/>
              <a:ahLst/>
              <a:cxnLst/>
              <a:rect l="l" t="t" r="r" b="b"/>
              <a:pathLst>
                <a:path w="1715" h="1527" extrusionOk="0">
                  <a:moveTo>
                    <a:pt x="1715" y="735"/>
                  </a:moveTo>
                  <a:cubicBezTo>
                    <a:pt x="1715" y="1032"/>
                    <a:pt x="1537" y="1300"/>
                    <a:pt x="1262" y="1412"/>
                  </a:cubicBezTo>
                  <a:cubicBezTo>
                    <a:pt x="987" y="1526"/>
                    <a:pt x="673" y="1465"/>
                    <a:pt x="462" y="1254"/>
                  </a:cubicBezTo>
                  <a:cubicBezTo>
                    <a:pt x="1" y="792"/>
                    <a:pt x="328" y="1"/>
                    <a:pt x="981" y="1"/>
                  </a:cubicBezTo>
                  <a:cubicBezTo>
                    <a:pt x="1387" y="1"/>
                    <a:pt x="1715" y="328"/>
                    <a:pt x="1715" y="7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1" name="Google Shape;8141;p58"/>
            <p:cNvSpPr/>
            <p:nvPr/>
          </p:nvSpPr>
          <p:spPr>
            <a:xfrm>
              <a:off x="1520250" y="2423075"/>
              <a:ext cx="44125" cy="37775"/>
            </a:xfrm>
            <a:custGeom>
              <a:avLst/>
              <a:gdLst/>
              <a:ahLst/>
              <a:cxnLst/>
              <a:rect l="l" t="t" r="r" b="b"/>
              <a:pathLst>
                <a:path w="1765" h="1511" extrusionOk="0">
                  <a:moveTo>
                    <a:pt x="1009" y="43"/>
                  </a:moveTo>
                  <a:cubicBezTo>
                    <a:pt x="1404" y="43"/>
                    <a:pt x="1723" y="364"/>
                    <a:pt x="1723" y="757"/>
                  </a:cubicBezTo>
                  <a:cubicBezTo>
                    <a:pt x="1723" y="1188"/>
                    <a:pt x="1371" y="1473"/>
                    <a:pt x="1004" y="1473"/>
                  </a:cubicBezTo>
                  <a:cubicBezTo>
                    <a:pt x="828" y="1473"/>
                    <a:pt x="649" y="1408"/>
                    <a:pt x="503" y="1262"/>
                  </a:cubicBezTo>
                  <a:cubicBezTo>
                    <a:pt x="55" y="812"/>
                    <a:pt x="374" y="43"/>
                    <a:pt x="1009" y="43"/>
                  </a:cubicBezTo>
                  <a:close/>
                  <a:moveTo>
                    <a:pt x="1005" y="1"/>
                  </a:moveTo>
                  <a:cubicBezTo>
                    <a:pt x="819" y="1"/>
                    <a:pt x="630" y="69"/>
                    <a:pt x="477" y="223"/>
                  </a:cubicBezTo>
                  <a:cubicBezTo>
                    <a:pt x="0" y="698"/>
                    <a:pt x="336" y="1511"/>
                    <a:pt x="1009" y="1511"/>
                  </a:cubicBezTo>
                  <a:cubicBezTo>
                    <a:pt x="1426" y="1511"/>
                    <a:pt x="1763" y="1172"/>
                    <a:pt x="1765" y="757"/>
                  </a:cubicBezTo>
                  <a:cubicBezTo>
                    <a:pt x="1765" y="302"/>
                    <a:pt x="1392" y="1"/>
                    <a:pt x="10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2" name="Google Shape;8142;p58"/>
            <p:cNvSpPr/>
            <p:nvPr/>
          </p:nvSpPr>
          <p:spPr>
            <a:xfrm>
              <a:off x="1469700" y="2440950"/>
              <a:ext cx="75775" cy="2050"/>
            </a:xfrm>
            <a:custGeom>
              <a:avLst/>
              <a:gdLst/>
              <a:ahLst/>
              <a:cxnLst/>
              <a:rect l="l" t="t" r="r" b="b"/>
              <a:pathLst>
                <a:path w="3031" h="82" extrusionOk="0">
                  <a:moveTo>
                    <a:pt x="0" y="0"/>
                  </a:moveTo>
                  <a:lnTo>
                    <a:pt x="0" y="82"/>
                  </a:lnTo>
                  <a:lnTo>
                    <a:pt x="3031" y="82"/>
                  </a:lnTo>
                  <a:lnTo>
                    <a:pt x="30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3" name="Google Shape;8143;p58"/>
            <p:cNvSpPr/>
            <p:nvPr/>
          </p:nvSpPr>
          <p:spPr>
            <a:xfrm>
              <a:off x="1453975" y="2403175"/>
              <a:ext cx="25225" cy="74100"/>
            </a:xfrm>
            <a:custGeom>
              <a:avLst/>
              <a:gdLst/>
              <a:ahLst/>
              <a:cxnLst/>
              <a:rect l="l" t="t" r="r" b="b"/>
              <a:pathLst>
                <a:path w="1009" h="2964" extrusionOk="0">
                  <a:moveTo>
                    <a:pt x="954" y="0"/>
                  </a:moveTo>
                  <a:cubicBezTo>
                    <a:pt x="942" y="0"/>
                    <a:pt x="930" y="6"/>
                    <a:pt x="921" y="19"/>
                  </a:cubicBezTo>
                  <a:cubicBezTo>
                    <a:pt x="913" y="32"/>
                    <a:pt x="1" y="1529"/>
                    <a:pt x="915" y="2944"/>
                  </a:cubicBezTo>
                  <a:cubicBezTo>
                    <a:pt x="921" y="2957"/>
                    <a:pt x="935" y="2964"/>
                    <a:pt x="950" y="2964"/>
                  </a:cubicBezTo>
                  <a:cubicBezTo>
                    <a:pt x="981" y="2964"/>
                    <a:pt x="1000" y="2929"/>
                    <a:pt x="983" y="2900"/>
                  </a:cubicBezTo>
                  <a:cubicBezTo>
                    <a:pt x="99" y="1529"/>
                    <a:pt x="983" y="76"/>
                    <a:pt x="992" y="63"/>
                  </a:cubicBezTo>
                  <a:cubicBezTo>
                    <a:pt x="1009" y="31"/>
                    <a:pt x="981" y="0"/>
                    <a:pt x="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4" name="Google Shape;8144;p58"/>
            <p:cNvSpPr/>
            <p:nvPr/>
          </p:nvSpPr>
          <p:spPr>
            <a:xfrm>
              <a:off x="1173875" y="1701800"/>
              <a:ext cx="263375" cy="239925"/>
            </a:xfrm>
            <a:custGeom>
              <a:avLst/>
              <a:gdLst/>
              <a:ahLst/>
              <a:cxnLst/>
              <a:rect l="l" t="t" r="r" b="b"/>
              <a:pathLst>
                <a:path w="10535" h="9597" extrusionOk="0">
                  <a:moveTo>
                    <a:pt x="5267" y="0"/>
                  </a:moveTo>
                  <a:cubicBezTo>
                    <a:pt x="4039" y="0"/>
                    <a:pt x="2811" y="469"/>
                    <a:pt x="1875" y="1406"/>
                  </a:cubicBezTo>
                  <a:cubicBezTo>
                    <a:pt x="0" y="3279"/>
                    <a:pt x="0" y="6318"/>
                    <a:pt x="1875" y="8191"/>
                  </a:cubicBezTo>
                  <a:cubicBezTo>
                    <a:pt x="2811" y="9128"/>
                    <a:pt x="4039" y="9597"/>
                    <a:pt x="5267" y="9597"/>
                  </a:cubicBezTo>
                  <a:cubicBezTo>
                    <a:pt x="6495" y="9597"/>
                    <a:pt x="7723" y="9128"/>
                    <a:pt x="8659" y="8191"/>
                  </a:cubicBezTo>
                  <a:cubicBezTo>
                    <a:pt x="10534" y="6318"/>
                    <a:pt x="10534" y="3279"/>
                    <a:pt x="8659" y="1406"/>
                  </a:cubicBezTo>
                  <a:cubicBezTo>
                    <a:pt x="7723" y="469"/>
                    <a:pt x="6495" y="0"/>
                    <a:pt x="52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5" name="Google Shape;8145;p58"/>
            <p:cNvSpPr/>
            <p:nvPr/>
          </p:nvSpPr>
          <p:spPr>
            <a:xfrm>
              <a:off x="1184575" y="1700800"/>
              <a:ext cx="241950" cy="241925"/>
            </a:xfrm>
            <a:custGeom>
              <a:avLst/>
              <a:gdLst/>
              <a:ahLst/>
              <a:cxnLst/>
              <a:rect l="l" t="t" r="r" b="b"/>
              <a:pathLst>
                <a:path w="9678" h="9677" extrusionOk="0">
                  <a:moveTo>
                    <a:pt x="4838" y="81"/>
                  </a:moveTo>
                  <a:cubicBezTo>
                    <a:pt x="7462" y="81"/>
                    <a:pt x="9596" y="2215"/>
                    <a:pt x="9596" y="4840"/>
                  </a:cubicBezTo>
                  <a:cubicBezTo>
                    <a:pt x="9596" y="7462"/>
                    <a:pt x="7462" y="9596"/>
                    <a:pt x="4838" y="9596"/>
                  </a:cubicBezTo>
                  <a:cubicBezTo>
                    <a:pt x="2216" y="9596"/>
                    <a:pt x="82" y="7462"/>
                    <a:pt x="82" y="4840"/>
                  </a:cubicBezTo>
                  <a:cubicBezTo>
                    <a:pt x="82" y="2215"/>
                    <a:pt x="2216" y="81"/>
                    <a:pt x="4838" y="81"/>
                  </a:cubicBezTo>
                  <a:close/>
                  <a:moveTo>
                    <a:pt x="4838" y="0"/>
                  </a:moveTo>
                  <a:cubicBezTo>
                    <a:pt x="2170" y="0"/>
                    <a:pt x="1" y="2169"/>
                    <a:pt x="1" y="4840"/>
                  </a:cubicBezTo>
                  <a:cubicBezTo>
                    <a:pt x="1" y="7508"/>
                    <a:pt x="2170" y="9677"/>
                    <a:pt x="4838" y="9677"/>
                  </a:cubicBezTo>
                  <a:cubicBezTo>
                    <a:pt x="7506" y="9677"/>
                    <a:pt x="9678" y="7508"/>
                    <a:pt x="9678" y="4840"/>
                  </a:cubicBezTo>
                  <a:cubicBezTo>
                    <a:pt x="9678" y="2169"/>
                    <a:pt x="7508" y="0"/>
                    <a:pt x="48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6" name="Google Shape;8146;p58"/>
            <p:cNvSpPr/>
            <p:nvPr/>
          </p:nvSpPr>
          <p:spPr>
            <a:xfrm>
              <a:off x="1212775" y="1737225"/>
              <a:ext cx="185575" cy="169075"/>
            </a:xfrm>
            <a:custGeom>
              <a:avLst/>
              <a:gdLst/>
              <a:ahLst/>
              <a:cxnLst/>
              <a:rect l="l" t="t" r="r" b="b"/>
              <a:pathLst>
                <a:path w="7423" h="6763" extrusionOk="0">
                  <a:moveTo>
                    <a:pt x="3710" y="1"/>
                  </a:moveTo>
                  <a:cubicBezTo>
                    <a:pt x="2845" y="1"/>
                    <a:pt x="1980" y="331"/>
                    <a:pt x="1321" y="991"/>
                  </a:cubicBezTo>
                  <a:cubicBezTo>
                    <a:pt x="0" y="2312"/>
                    <a:pt x="0" y="4451"/>
                    <a:pt x="1321" y="5772"/>
                  </a:cubicBezTo>
                  <a:cubicBezTo>
                    <a:pt x="1980" y="6432"/>
                    <a:pt x="2845" y="6762"/>
                    <a:pt x="3710" y="6762"/>
                  </a:cubicBezTo>
                  <a:cubicBezTo>
                    <a:pt x="4576" y="6762"/>
                    <a:pt x="5441" y="6432"/>
                    <a:pt x="6101" y="5772"/>
                  </a:cubicBezTo>
                  <a:cubicBezTo>
                    <a:pt x="7422" y="4451"/>
                    <a:pt x="7422" y="2312"/>
                    <a:pt x="6101" y="991"/>
                  </a:cubicBezTo>
                  <a:cubicBezTo>
                    <a:pt x="5441" y="331"/>
                    <a:pt x="4576" y="1"/>
                    <a:pt x="37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7" name="Google Shape;8147;p58"/>
            <p:cNvSpPr/>
            <p:nvPr/>
          </p:nvSpPr>
          <p:spPr>
            <a:xfrm>
              <a:off x="1283650" y="1805400"/>
              <a:ext cx="38275" cy="38275"/>
            </a:xfrm>
            <a:custGeom>
              <a:avLst/>
              <a:gdLst/>
              <a:ahLst/>
              <a:cxnLst/>
              <a:rect l="l" t="t" r="r" b="b"/>
              <a:pathLst>
                <a:path w="1531" h="1531" extrusionOk="0">
                  <a:moveTo>
                    <a:pt x="1530" y="656"/>
                  </a:moveTo>
                  <a:cubicBezTo>
                    <a:pt x="1530" y="1238"/>
                    <a:pt x="825" y="1530"/>
                    <a:pt x="414" y="1117"/>
                  </a:cubicBezTo>
                  <a:cubicBezTo>
                    <a:pt x="0" y="704"/>
                    <a:pt x="293" y="1"/>
                    <a:pt x="875" y="1"/>
                  </a:cubicBezTo>
                  <a:cubicBezTo>
                    <a:pt x="1238" y="1"/>
                    <a:pt x="1530" y="293"/>
                    <a:pt x="1530" y="6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8" name="Google Shape;8148;p58"/>
            <p:cNvSpPr/>
            <p:nvPr/>
          </p:nvSpPr>
          <p:spPr>
            <a:xfrm>
              <a:off x="1277875" y="1771775"/>
              <a:ext cx="75400" cy="88550"/>
            </a:xfrm>
            <a:custGeom>
              <a:avLst/>
              <a:gdLst/>
              <a:ahLst/>
              <a:cxnLst/>
              <a:rect l="l" t="t" r="r" b="b"/>
              <a:pathLst>
                <a:path w="3016" h="3542" extrusionOk="0">
                  <a:moveTo>
                    <a:pt x="2179" y="3286"/>
                  </a:moveTo>
                  <a:cubicBezTo>
                    <a:pt x="1603" y="3541"/>
                    <a:pt x="928" y="3280"/>
                    <a:pt x="671" y="2704"/>
                  </a:cubicBezTo>
                  <a:lnTo>
                    <a:pt x="256" y="1763"/>
                  </a:lnTo>
                  <a:cubicBezTo>
                    <a:pt x="1" y="1187"/>
                    <a:pt x="260" y="510"/>
                    <a:pt x="838" y="256"/>
                  </a:cubicBezTo>
                  <a:lnTo>
                    <a:pt x="838" y="256"/>
                  </a:lnTo>
                  <a:cubicBezTo>
                    <a:pt x="1414" y="1"/>
                    <a:pt x="2089" y="262"/>
                    <a:pt x="2343" y="838"/>
                  </a:cubicBezTo>
                  <a:lnTo>
                    <a:pt x="2761" y="1779"/>
                  </a:lnTo>
                  <a:cubicBezTo>
                    <a:pt x="3016" y="2354"/>
                    <a:pt x="2757" y="3029"/>
                    <a:pt x="2179" y="32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9" name="Google Shape;8149;p58"/>
            <p:cNvSpPr/>
            <p:nvPr/>
          </p:nvSpPr>
          <p:spPr>
            <a:xfrm>
              <a:off x="1316225" y="1777650"/>
              <a:ext cx="64375" cy="45350"/>
            </a:xfrm>
            <a:custGeom>
              <a:avLst/>
              <a:gdLst/>
              <a:ahLst/>
              <a:cxnLst/>
              <a:rect l="l" t="t" r="r" b="b"/>
              <a:pathLst>
                <a:path w="2575" h="1814" extrusionOk="0">
                  <a:moveTo>
                    <a:pt x="139" y="1416"/>
                  </a:moveTo>
                  <a:cubicBezTo>
                    <a:pt x="1" y="1108"/>
                    <a:pt x="247" y="702"/>
                    <a:pt x="684" y="511"/>
                  </a:cubicBezTo>
                  <a:lnTo>
                    <a:pt x="1398" y="194"/>
                  </a:lnTo>
                  <a:cubicBezTo>
                    <a:pt x="1836" y="1"/>
                    <a:pt x="2302" y="93"/>
                    <a:pt x="2438" y="399"/>
                  </a:cubicBezTo>
                  <a:lnTo>
                    <a:pt x="2438" y="399"/>
                  </a:lnTo>
                  <a:cubicBezTo>
                    <a:pt x="2574" y="706"/>
                    <a:pt x="2330" y="1113"/>
                    <a:pt x="1893" y="1306"/>
                  </a:cubicBezTo>
                  <a:lnTo>
                    <a:pt x="1179" y="1623"/>
                  </a:lnTo>
                  <a:cubicBezTo>
                    <a:pt x="739" y="1814"/>
                    <a:pt x="275" y="1724"/>
                    <a:pt x="139" y="14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0" name="Google Shape;8150;p58"/>
            <p:cNvSpPr/>
            <p:nvPr/>
          </p:nvSpPr>
          <p:spPr>
            <a:xfrm>
              <a:off x="1359250" y="1727650"/>
              <a:ext cx="91675" cy="92500"/>
            </a:xfrm>
            <a:custGeom>
              <a:avLst/>
              <a:gdLst/>
              <a:ahLst/>
              <a:cxnLst/>
              <a:rect l="l" t="t" r="r" b="b"/>
              <a:pathLst>
                <a:path w="3667" h="3700" extrusionOk="0">
                  <a:moveTo>
                    <a:pt x="2504" y="3366"/>
                  </a:moveTo>
                  <a:cubicBezTo>
                    <a:pt x="1748" y="3700"/>
                    <a:pt x="928" y="3502"/>
                    <a:pt x="673" y="2926"/>
                  </a:cubicBezTo>
                  <a:lnTo>
                    <a:pt x="255" y="1985"/>
                  </a:lnTo>
                  <a:cubicBezTo>
                    <a:pt x="1" y="1407"/>
                    <a:pt x="407" y="669"/>
                    <a:pt x="1163" y="335"/>
                  </a:cubicBezTo>
                  <a:lnTo>
                    <a:pt x="1163" y="335"/>
                  </a:lnTo>
                  <a:cubicBezTo>
                    <a:pt x="1917" y="1"/>
                    <a:pt x="2737" y="199"/>
                    <a:pt x="2994" y="774"/>
                  </a:cubicBezTo>
                  <a:lnTo>
                    <a:pt x="3409" y="1715"/>
                  </a:lnTo>
                  <a:cubicBezTo>
                    <a:pt x="3666" y="2291"/>
                    <a:pt x="3260" y="3029"/>
                    <a:pt x="2504" y="3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1" name="Google Shape;8151;p58"/>
            <p:cNvSpPr/>
            <p:nvPr/>
          </p:nvSpPr>
          <p:spPr>
            <a:xfrm>
              <a:off x="1358650" y="1731425"/>
              <a:ext cx="92775" cy="84950"/>
            </a:xfrm>
            <a:custGeom>
              <a:avLst/>
              <a:gdLst/>
              <a:ahLst/>
              <a:cxnLst/>
              <a:rect l="l" t="t" r="r" b="b"/>
              <a:pathLst>
                <a:path w="3711" h="3398" extrusionOk="0">
                  <a:moveTo>
                    <a:pt x="1932" y="41"/>
                  </a:moveTo>
                  <a:cubicBezTo>
                    <a:pt x="2051" y="41"/>
                    <a:pt x="2170" y="56"/>
                    <a:pt x="2284" y="83"/>
                  </a:cubicBezTo>
                  <a:cubicBezTo>
                    <a:pt x="2625" y="166"/>
                    <a:pt x="2877" y="360"/>
                    <a:pt x="2998" y="632"/>
                  </a:cubicBezTo>
                  <a:lnTo>
                    <a:pt x="3416" y="1573"/>
                  </a:lnTo>
                  <a:cubicBezTo>
                    <a:pt x="3666" y="2138"/>
                    <a:pt x="3264" y="2867"/>
                    <a:pt x="2521" y="3197"/>
                  </a:cubicBezTo>
                  <a:cubicBezTo>
                    <a:pt x="2279" y="3304"/>
                    <a:pt x="2026" y="3358"/>
                    <a:pt x="1783" y="3358"/>
                  </a:cubicBezTo>
                  <a:cubicBezTo>
                    <a:pt x="1663" y="3358"/>
                    <a:pt x="1544" y="3345"/>
                    <a:pt x="1431" y="3318"/>
                  </a:cubicBezTo>
                  <a:cubicBezTo>
                    <a:pt x="1090" y="3234"/>
                    <a:pt x="838" y="3041"/>
                    <a:pt x="717" y="2768"/>
                  </a:cubicBezTo>
                  <a:lnTo>
                    <a:pt x="299" y="1828"/>
                  </a:lnTo>
                  <a:cubicBezTo>
                    <a:pt x="51" y="1263"/>
                    <a:pt x="451" y="535"/>
                    <a:pt x="1196" y="206"/>
                  </a:cubicBezTo>
                  <a:cubicBezTo>
                    <a:pt x="1427" y="100"/>
                    <a:pt x="1677" y="43"/>
                    <a:pt x="1932" y="41"/>
                  </a:cubicBezTo>
                  <a:close/>
                  <a:moveTo>
                    <a:pt x="1928" y="0"/>
                  </a:moveTo>
                  <a:cubicBezTo>
                    <a:pt x="1679" y="0"/>
                    <a:pt x="1422" y="57"/>
                    <a:pt x="1176" y="166"/>
                  </a:cubicBezTo>
                  <a:cubicBezTo>
                    <a:pt x="411" y="505"/>
                    <a:pt x="0" y="1256"/>
                    <a:pt x="262" y="1843"/>
                  </a:cubicBezTo>
                  <a:lnTo>
                    <a:pt x="677" y="2784"/>
                  </a:lnTo>
                  <a:cubicBezTo>
                    <a:pt x="805" y="3070"/>
                    <a:pt x="1068" y="3272"/>
                    <a:pt x="1420" y="3355"/>
                  </a:cubicBezTo>
                  <a:cubicBezTo>
                    <a:pt x="1531" y="3382"/>
                    <a:pt x="1644" y="3397"/>
                    <a:pt x="1758" y="3397"/>
                  </a:cubicBezTo>
                  <a:cubicBezTo>
                    <a:pt x="1765" y="3397"/>
                    <a:pt x="1773" y="3397"/>
                    <a:pt x="1781" y="3397"/>
                  </a:cubicBezTo>
                  <a:cubicBezTo>
                    <a:pt x="2040" y="3395"/>
                    <a:pt x="2297" y="3340"/>
                    <a:pt x="2534" y="3232"/>
                  </a:cubicBezTo>
                  <a:cubicBezTo>
                    <a:pt x="3299" y="2894"/>
                    <a:pt x="3710" y="2142"/>
                    <a:pt x="3451" y="1555"/>
                  </a:cubicBezTo>
                  <a:lnTo>
                    <a:pt x="3033" y="615"/>
                  </a:lnTo>
                  <a:cubicBezTo>
                    <a:pt x="2908" y="331"/>
                    <a:pt x="2642" y="127"/>
                    <a:pt x="2293" y="43"/>
                  </a:cubicBezTo>
                  <a:cubicBezTo>
                    <a:pt x="2175" y="15"/>
                    <a:pt x="2053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2" name="Google Shape;8152;p58"/>
            <p:cNvSpPr/>
            <p:nvPr/>
          </p:nvSpPr>
          <p:spPr>
            <a:xfrm>
              <a:off x="1239850" y="1697500"/>
              <a:ext cx="37175" cy="37150"/>
            </a:xfrm>
            <a:custGeom>
              <a:avLst/>
              <a:gdLst/>
              <a:ahLst/>
              <a:cxnLst/>
              <a:rect l="l" t="t" r="r" b="b"/>
              <a:pathLst>
                <a:path w="1487" h="1486" extrusionOk="0">
                  <a:moveTo>
                    <a:pt x="744" y="0"/>
                  </a:moveTo>
                  <a:cubicBezTo>
                    <a:pt x="335" y="0"/>
                    <a:pt x="1" y="334"/>
                    <a:pt x="1" y="743"/>
                  </a:cubicBezTo>
                  <a:cubicBezTo>
                    <a:pt x="1" y="1154"/>
                    <a:pt x="335" y="1486"/>
                    <a:pt x="744" y="1486"/>
                  </a:cubicBezTo>
                  <a:cubicBezTo>
                    <a:pt x="1155" y="1486"/>
                    <a:pt x="1486" y="1154"/>
                    <a:pt x="1486" y="743"/>
                  </a:cubicBezTo>
                  <a:cubicBezTo>
                    <a:pt x="1486" y="334"/>
                    <a:pt x="1155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3" name="Google Shape;8153;p58"/>
            <p:cNvSpPr/>
            <p:nvPr/>
          </p:nvSpPr>
          <p:spPr>
            <a:xfrm>
              <a:off x="1232925" y="1696975"/>
              <a:ext cx="44650" cy="38225"/>
            </a:xfrm>
            <a:custGeom>
              <a:avLst/>
              <a:gdLst/>
              <a:ahLst/>
              <a:cxnLst/>
              <a:rect l="l" t="t" r="r" b="b"/>
              <a:pathLst>
                <a:path w="1786" h="1529" extrusionOk="0">
                  <a:moveTo>
                    <a:pt x="1021" y="43"/>
                  </a:moveTo>
                  <a:cubicBezTo>
                    <a:pt x="1421" y="43"/>
                    <a:pt x="1744" y="366"/>
                    <a:pt x="1744" y="764"/>
                  </a:cubicBezTo>
                  <a:cubicBezTo>
                    <a:pt x="1744" y="1056"/>
                    <a:pt x="1568" y="1320"/>
                    <a:pt x="1298" y="1432"/>
                  </a:cubicBezTo>
                  <a:cubicBezTo>
                    <a:pt x="1208" y="1469"/>
                    <a:pt x="1114" y="1487"/>
                    <a:pt x="1021" y="1487"/>
                  </a:cubicBezTo>
                  <a:cubicBezTo>
                    <a:pt x="833" y="1487"/>
                    <a:pt x="649" y="1414"/>
                    <a:pt x="511" y="1276"/>
                  </a:cubicBezTo>
                  <a:cubicBezTo>
                    <a:pt x="56" y="821"/>
                    <a:pt x="377" y="43"/>
                    <a:pt x="1021" y="43"/>
                  </a:cubicBezTo>
                  <a:close/>
                  <a:moveTo>
                    <a:pt x="1017" y="0"/>
                  </a:moveTo>
                  <a:cubicBezTo>
                    <a:pt x="829" y="0"/>
                    <a:pt x="638" y="70"/>
                    <a:pt x="482" y="226"/>
                  </a:cubicBezTo>
                  <a:cubicBezTo>
                    <a:pt x="1" y="705"/>
                    <a:pt x="342" y="1527"/>
                    <a:pt x="1021" y="1529"/>
                  </a:cubicBezTo>
                  <a:cubicBezTo>
                    <a:pt x="1443" y="1527"/>
                    <a:pt x="1783" y="1186"/>
                    <a:pt x="1785" y="764"/>
                  </a:cubicBezTo>
                  <a:cubicBezTo>
                    <a:pt x="1785" y="305"/>
                    <a:pt x="1409" y="0"/>
                    <a:pt x="1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4" name="Google Shape;8154;p58"/>
            <p:cNvSpPr/>
            <p:nvPr/>
          </p:nvSpPr>
          <p:spPr>
            <a:xfrm>
              <a:off x="1281275" y="1940300"/>
              <a:ext cx="51475" cy="161325"/>
            </a:xfrm>
            <a:custGeom>
              <a:avLst/>
              <a:gdLst/>
              <a:ahLst/>
              <a:cxnLst/>
              <a:rect l="l" t="t" r="r" b="b"/>
              <a:pathLst>
                <a:path w="2059" h="6453" extrusionOk="0">
                  <a:moveTo>
                    <a:pt x="1" y="0"/>
                  </a:moveTo>
                  <a:lnTo>
                    <a:pt x="1" y="6453"/>
                  </a:lnTo>
                  <a:lnTo>
                    <a:pt x="2058" y="6453"/>
                  </a:lnTo>
                  <a:lnTo>
                    <a:pt x="20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5" name="Google Shape;8155;p58"/>
            <p:cNvSpPr/>
            <p:nvPr/>
          </p:nvSpPr>
          <p:spPr>
            <a:xfrm>
              <a:off x="1285850" y="1943150"/>
              <a:ext cx="42325" cy="132825"/>
            </a:xfrm>
            <a:custGeom>
              <a:avLst/>
              <a:gdLst/>
              <a:ahLst/>
              <a:cxnLst/>
              <a:rect l="l" t="t" r="r" b="b"/>
              <a:pathLst>
                <a:path w="1693" h="5313" extrusionOk="0">
                  <a:moveTo>
                    <a:pt x="0" y="0"/>
                  </a:moveTo>
                  <a:lnTo>
                    <a:pt x="0" y="5312"/>
                  </a:lnTo>
                  <a:lnTo>
                    <a:pt x="1693" y="5312"/>
                  </a:lnTo>
                  <a:lnTo>
                    <a:pt x="16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6" name="Google Shape;8156;p58"/>
            <p:cNvSpPr/>
            <p:nvPr/>
          </p:nvSpPr>
          <p:spPr>
            <a:xfrm>
              <a:off x="1292725" y="1948800"/>
              <a:ext cx="7150" cy="110025"/>
            </a:xfrm>
            <a:custGeom>
              <a:avLst/>
              <a:gdLst/>
              <a:ahLst/>
              <a:cxnLst/>
              <a:rect l="l" t="t" r="r" b="b"/>
              <a:pathLst>
                <a:path w="286" h="4401" extrusionOk="0">
                  <a:moveTo>
                    <a:pt x="0" y="1"/>
                  </a:moveTo>
                  <a:lnTo>
                    <a:pt x="0" y="4401"/>
                  </a:lnTo>
                  <a:lnTo>
                    <a:pt x="286" y="4401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7" name="Google Shape;8157;p58"/>
            <p:cNvSpPr/>
            <p:nvPr/>
          </p:nvSpPr>
          <p:spPr>
            <a:xfrm>
              <a:off x="1287000" y="1958800"/>
              <a:ext cx="35750" cy="8600"/>
            </a:xfrm>
            <a:custGeom>
              <a:avLst/>
              <a:gdLst/>
              <a:ahLst/>
              <a:cxnLst/>
              <a:rect l="l" t="t" r="r" b="b"/>
              <a:pathLst>
                <a:path w="1430" h="344" extrusionOk="0">
                  <a:moveTo>
                    <a:pt x="0" y="1"/>
                  </a:moveTo>
                  <a:lnTo>
                    <a:pt x="0" y="344"/>
                  </a:lnTo>
                  <a:lnTo>
                    <a:pt x="1429" y="344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8" name="Google Shape;8158;p58"/>
            <p:cNvSpPr/>
            <p:nvPr/>
          </p:nvSpPr>
          <p:spPr>
            <a:xfrm>
              <a:off x="1287000" y="1984525"/>
              <a:ext cx="35750" cy="8600"/>
            </a:xfrm>
            <a:custGeom>
              <a:avLst/>
              <a:gdLst/>
              <a:ahLst/>
              <a:cxnLst/>
              <a:rect l="l" t="t" r="r" b="b"/>
              <a:pathLst>
                <a:path w="1430" h="344" extrusionOk="0">
                  <a:moveTo>
                    <a:pt x="0" y="0"/>
                  </a:moveTo>
                  <a:lnTo>
                    <a:pt x="0" y="343"/>
                  </a:lnTo>
                  <a:lnTo>
                    <a:pt x="1429" y="343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9" name="Google Shape;8159;p58"/>
            <p:cNvSpPr/>
            <p:nvPr/>
          </p:nvSpPr>
          <p:spPr>
            <a:xfrm>
              <a:off x="1287000" y="2010225"/>
              <a:ext cx="35750" cy="8600"/>
            </a:xfrm>
            <a:custGeom>
              <a:avLst/>
              <a:gdLst/>
              <a:ahLst/>
              <a:cxnLst/>
              <a:rect l="l" t="t" r="r" b="b"/>
              <a:pathLst>
                <a:path w="1430" h="344" extrusionOk="0">
                  <a:moveTo>
                    <a:pt x="0" y="1"/>
                  </a:moveTo>
                  <a:lnTo>
                    <a:pt x="0" y="344"/>
                  </a:lnTo>
                  <a:lnTo>
                    <a:pt x="1429" y="344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0" name="Google Shape;8160;p58"/>
            <p:cNvSpPr/>
            <p:nvPr/>
          </p:nvSpPr>
          <p:spPr>
            <a:xfrm>
              <a:off x="1252000" y="1705350"/>
              <a:ext cx="15750" cy="20025"/>
            </a:xfrm>
            <a:custGeom>
              <a:avLst/>
              <a:gdLst/>
              <a:ahLst/>
              <a:cxnLst/>
              <a:rect l="l" t="t" r="r" b="b"/>
              <a:pathLst>
                <a:path w="630" h="801" extrusionOk="0">
                  <a:moveTo>
                    <a:pt x="629" y="343"/>
                  </a:moveTo>
                  <a:lnTo>
                    <a:pt x="1" y="0"/>
                  </a:lnTo>
                  <a:lnTo>
                    <a:pt x="172" y="8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1" name="Google Shape;8161;p58"/>
            <p:cNvSpPr/>
            <p:nvPr/>
          </p:nvSpPr>
          <p:spPr>
            <a:xfrm>
              <a:off x="1025475" y="1827325"/>
              <a:ext cx="253625" cy="404850"/>
            </a:xfrm>
            <a:custGeom>
              <a:avLst/>
              <a:gdLst/>
              <a:ahLst/>
              <a:cxnLst/>
              <a:rect l="l" t="t" r="r" b="b"/>
              <a:pathLst>
                <a:path w="10145" h="16194" extrusionOk="0">
                  <a:moveTo>
                    <a:pt x="10059" y="0"/>
                  </a:moveTo>
                  <a:cubicBezTo>
                    <a:pt x="10042" y="0"/>
                    <a:pt x="10024" y="8"/>
                    <a:pt x="10011" y="27"/>
                  </a:cubicBezTo>
                  <a:lnTo>
                    <a:pt x="3993" y="8787"/>
                  </a:lnTo>
                  <a:cubicBezTo>
                    <a:pt x="3989" y="8794"/>
                    <a:pt x="3987" y="8800"/>
                    <a:pt x="3985" y="8809"/>
                  </a:cubicBezTo>
                  <a:cubicBezTo>
                    <a:pt x="3978" y="8840"/>
                    <a:pt x="3374" y="11879"/>
                    <a:pt x="3070" y="13763"/>
                  </a:cubicBezTo>
                  <a:cubicBezTo>
                    <a:pt x="2776" y="15600"/>
                    <a:pt x="101" y="16068"/>
                    <a:pt x="75" y="16073"/>
                  </a:cubicBezTo>
                  <a:cubicBezTo>
                    <a:pt x="0" y="16084"/>
                    <a:pt x="9" y="16194"/>
                    <a:pt x="86" y="16194"/>
                  </a:cubicBezTo>
                  <a:lnTo>
                    <a:pt x="95" y="16194"/>
                  </a:lnTo>
                  <a:cubicBezTo>
                    <a:pt x="587" y="16097"/>
                    <a:pt x="1066" y="15939"/>
                    <a:pt x="1521" y="15721"/>
                  </a:cubicBezTo>
                  <a:cubicBezTo>
                    <a:pt x="2486" y="15251"/>
                    <a:pt x="3064" y="14581"/>
                    <a:pt x="3191" y="13781"/>
                  </a:cubicBezTo>
                  <a:cubicBezTo>
                    <a:pt x="3484" y="11961"/>
                    <a:pt x="4059" y="9060"/>
                    <a:pt x="4103" y="8847"/>
                  </a:cubicBezTo>
                  <a:lnTo>
                    <a:pt x="10112" y="97"/>
                  </a:lnTo>
                  <a:cubicBezTo>
                    <a:pt x="10145" y="49"/>
                    <a:pt x="10103" y="0"/>
                    <a:pt x="10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2" name="Google Shape;8162;p58"/>
            <p:cNvSpPr/>
            <p:nvPr/>
          </p:nvSpPr>
          <p:spPr>
            <a:xfrm>
              <a:off x="906775" y="2215275"/>
              <a:ext cx="131950" cy="69925"/>
            </a:xfrm>
            <a:custGeom>
              <a:avLst/>
              <a:gdLst/>
              <a:ahLst/>
              <a:cxnLst/>
              <a:rect l="l" t="t" r="r" b="b"/>
              <a:pathLst>
                <a:path w="5278" h="2797" extrusionOk="0">
                  <a:moveTo>
                    <a:pt x="4887" y="1"/>
                  </a:moveTo>
                  <a:lnTo>
                    <a:pt x="1" y="1603"/>
                  </a:lnTo>
                  <a:lnTo>
                    <a:pt x="392" y="2797"/>
                  </a:lnTo>
                  <a:lnTo>
                    <a:pt x="5278" y="1194"/>
                  </a:lnTo>
                  <a:lnTo>
                    <a:pt x="48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3" name="Google Shape;8163;p58"/>
            <p:cNvSpPr/>
            <p:nvPr/>
          </p:nvSpPr>
          <p:spPr>
            <a:xfrm>
              <a:off x="928550" y="2251550"/>
              <a:ext cx="17150" cy="17175"/>
            </a:xfrm>
            <a:custGeom>
              <a:avLst/>
              <a:gdLst/>
              <a:ahLst/>
              <a:cxnLst/>
              <a:rect l="l" t="t" r="r" b="b"/>
              <a:pathLst>
                <a:path w="686" h="687" extrusionOk="0">
                  <a:moveTo>
                    <a:pt x="343" y="1"/>
                  </a:moveTo>
                  <a:cubicBezTo>
                    <a:pt x="154" y="1"/>
                    <a:pt x="0" y="154"/>
                    <a:pt x="0" y="343"/>
                  </a:cubicBezTo>
                  <a:cubicBezTo>
                    <a:pt x="0" y="535"/>
                    <a:pt x="154" y="686"/>
                    <a:pt x="343" y="686"/>
                  </a:cubicBezTo>
                  <a:cubicBezTo>
                    <a:pt x="534" y="686"/>
                    <a:pt x="686" y="535"/>
                    <a:pt x="686" y="343"/>
                  </a:cubicBezTo>
                  <a:cubicBezTo>
                    <a:pt x="686" y="154"/>
                    <a:pt x="534" y="1"/>
                    <a:pt x="3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4" name="Google Shape;8164;p58"/>
            <p:cNvSpPr/>
            <p:nvPr/>
          </p:nvSpPr>
          <p:spPr>
            <a:xfrm>
              <a:off x="957125" y="2242975"/>
              <a:ext cx="17150" cy="17175"/>
            </a:xfrm>
            <a:custGeom>
              <a:avLst/>
              <a:gdLst/>
              <a:ahLst/>
              <a:cxnLst/>
              <a:rect l="l" t="t" r="r" b="b"/>
              <a:pathLst>
                <a:path w="686" h="687" extrusionOk="0">
                  <a:moveTo>
                    <a:pt x="343" y="1"/>
                  </a:moveTo>
                  <a:cubicBezTo>
                    <a:pt x="154" y="1"/>
                    <a:pt x="0" y="155"/>
                    <a:pt x="0" y="344"/>
                  </a:cubicBezTo>
                  <a:cubicBezTo>
                    <a:pt x="0" y="535"/>
                    <a:pt x="154" y="686"/>
                    <a:pt x="343" y="686"/>
                  </a:cubicBezTo>
                  <a:cubicBezTo>
                    <a:pt x="532" y="686"/>
                    <a:pt x="686" y="535"/>
                    <a:pt x="686" y="344"/>
                  </a:cubicBezTo>
                  <a:cubicBezTo>
                    <a:pt x="686" y="155"/>
                    <a:pt x="532" y="1"/>
                    <a:pt x="3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5" name="Google Shape;8165;p58"/>
            <p:cNvSpPr/>
            <p:nvPr/>
          </p:nvSpPr>
          <p:spPr>
            <a:xfrm>
              <a:off x="988550" y="2233025"/>
              <a:ext cx="17150" cy="17175"/>
            </a:xfrm>
            <a:custGeom>
              <a:avLst/>
              <a:gdLst/>
              <a:ahLst/>
              <a:cxnLst/>
              <a:rect l="l" t="t" r="r" b="b"/>
              <a:pathLst>
                <a:path w="686" h="687" extrusionOk="0">
                  <a:moveTo>
                    <a:pt x="343" y="1"/>
                  </a:moveTo>
                  <a:cubicBezTo>
                    <a:pt x="154" y="1"/>
                    <a:pt x="0" y="153"/>
                    <a:pt x="0" y="344"/>
                  </a:cubicBezTo>
                  <a:cubicBezTo>
                    <a:pt x="0" y="533"/>
                    <a:pt x="154" y="687"/>
                    <a:pt x="343" y="687"/>
                  </a:cubicBezTo>
                  <a:cubicBezTo>
                    <a:pt x="532" y="687"/>
                    <a:pt x="686" y="533"/>
                    <a:pt x="686" y="344"/>
                  </a:cubicBezTo>
                  <a:cubicBezTo>
                    <a:pt x="686" y="153"/>
                    <a:pt x="532" y="1"/>
                    <a:pt x="3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6" name="Google Shape;8166;p58"/>
            <p:cNvSpPr/>
            <p:nvPr/>
          </p:nvSpPr>
          <p:spPr>
            <a:xfrm>
              <a:off x="827225" y="2246475"/>
              <a:ext cx="70125" cy="43350"/>
            </a:xfrm>
            <a:custGeom>
              <a:avLst/>
              <a:gdLst/>
              <a:ahLst/>
              <a:cxnLst/>
              <a:rect l="l" t="t" r="r" b="b"/>
              <a:pathLst>
                <a:path w="2805" h="1734" extrusionOk="0">
                  <a:moveTo>
                    <a:pt x="2120" y="41"/>
                  </a:moveTo>
                  <a:cubicBezTo>
                    <a:pt x="2126" y="41"/>
                    <a:pt x="2131" y="41"/>
                    <a:pt x="2137" y="41"/>
                  </a:cubicBezTo>
                  <a:cubicBezTo>
                    <a:pt x="2396" y="41"/>
                    <a:pt x="2638" y="221"/>
                    <a:pt x="2719" y="498"/>
                  </a:cubicBezTo>
                  <a:cubicBezTo>
                    <a:pt x="2765" y="656"/>
                    <a:pt x="2750" y="823"/>
                    <a:pt x="2675" y="968"/>
                  </a:cubicBezTo>
                  <a:cubicBezTo>
                    <a:pt x="2605" y="1109"/>
                    <a:pt x="2480" y="1214"/>
                    <a:pt x="2328" y="1258"/>
                  </a:cubicBezTo>
                  <a:lnTo>
                    <a:pt x="888" y="1669"/>
                  </a:lnTo>
                  <a:cubicBezTo>
                    <a:pt x="838" y="1684"/>
                    <a:pt x="786" y="1692"/>
                    <a:pt x="733" y="1692"/>
                  </a:cubicBezTo>
                  <a:cubicBezTo>
                    <a:pt x="632" y="1692"/>
                    <a:pt x="531" y="1664"/>
                    <a:pt x="442" y="1610"/>
                  </a:cubicBezTo>
                  <a:cubicBezTo>
                    <a:pt x="154" y="1432"/>
                    <a:pt x="49" y="1065"/>
                    <a:pt x="201" y="762"/>
                  </a:cubicBezTo>
                  <a:cubicBezTo>
                    <a:pt x="269" y="623"/>
                    <a:pt x="394" y="518"/>
                    <a:pt x="546" y="474"/>
                  </a:cubicBezTo>
                  <a:lnTo>
                    <a:pt x="1985" y="61"/>
                  </a:lnTo>
                  <a:cubicBezTo>
                    <a:pt x="2028" y="49"/>
                    <a:pt x="2074" y="41"/>
                    <a:pt x="2120" y="41"/>
                  </a:cubicBezTo>
                  <a:close/>
                  <a:moveTo>
                    <a:pt x="2137" y="0"/>
                  </a:moveTo>
                  <a:cubicBezTo>
                    <a:pt x="2083" y="0"/>
                    <a:pt x="2028" y="8"/>
                    <a:pt x="1974" y="23"/>
                  </a:cubicBezTo>
                  <a:lnTo>
                    <a:pt x="535" y="434"/>
                  </a:lnTo>
                  <a:cubicBezTo>
                    <a:pt x="372" y="483"/>
                    <a:pt x="238" y="595"/>
                    <a:pt x="161" y="744"/>
                  </a:cubicBezTo>
                  <a:cubicBezTo>
                    <a:pt x="1" y="1065"/>
                    <a:pt x="113" y="1456"/>
                    <a:pt x="420" y="1645"/>
                  </a:cubicBezTo>
                  <a:cubicBezTo>
                    <a:pt x="515" y="1702"/>
                    <a:pt x="625" y="1733"/>
                    <a:pt x="735" y="1733"/>
                  </a:cubicBezTo>
                  <a:cubicBezTo>
                    <a:pt x="790" y="1733"/>
                    <a:pt x="847" y="1724"/>
                    <a:pt x="899" y="1709"/>
                  </a:cubicBezTo>
                  <a:lnTo>
                    <a:pt x="2339" y="1298"/>
                  </a:lnTo>
                  <a:cubicBezTo>
                    <a:pt x="2499" y="1250"/>
                    <a:pt x="2636" y="1138"/>
                    <a:pt x="2710" y="988"/>
                  </a:cubicBezTo>
                  <a:cubicBezTo>
                    <a:pt x="2789" y="834"/>
                    <a:pt x="2805" y="654"/>
                    <a:pt x="2757" y="487"/>
                  </a:cubicBezTo>
                  <a:cubicBezTo>
                    <a:pt x="2672" y="193"/>
                    <a:pt x="2412" y="0"/>
                    <a:pt x="21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7" name="Google Shape;8167;p58"/>
            <p:cNvSpPr/>
            <p:nvPr/>
          </p:nvSpPr>
          <p:spPr>
            <a:xfrm>
              <a:off x="835900" y="2230175"/>
              <a:ext cx="96950" cy="96950"/>
            </a:xfrm>
            <a:custGeom>
              <a:avLst/>
              <a:gdLst/>
              <a:ahLst/>
              <a:cxnLst/>
              <a:rect l="l" t="t" r="r" b="b"/>
              <a:pathLst>
                <a:path w="3878" h="3878" extrusionOk="0">
                  <a:moveTo>
                    <a:pt x="2939" y="1"/>
                  </a:moveTo>
                  <a:lnTo>
                    <a:pt x="1" y="939"/>
                  </a:lnTo>
                  <a:lnTo>
                    <a:pt x="939" y="3877"/>
                  </a:lnTo>
                  <a:lnTo>
                    <a:pt x="3878" y="2939"/>
                  </a:lnTo>
                  <a:lnTo>
                    <a:pt x="29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8" name="Google Shape;8168;p58"/>
            <p:cNvSpPr/>
            <p:nvPr/>
          </p:nvSpPr>
          <p:spPr>
            <a:xfrm>
              <a:off x="835250" y="2229625"/>
              <a:ext cx="98200" cy="98225"/>
            </a:xfrm>
            <a:custGeom>
              <a:avLst/>
              <a:gdLst/>
              <a:ahLst/>
              <a:cxnLst/>
              <a:rect l="l" t="t" r="r" b="b"/>
              <a:pathLst>
                <a:path w="3928" h="3929" extrusionOk="0">
                  <a:moveTo>
                    <a:pt x="2950" y="51"/>
                  </a:moveTo>
                  <a:lnTo>
                    <a:pt x="3875" y="2950"/>
                  </a:lnTo>
                  <a:lnTo>
                    <a:pt x="976" y="3875"/>
                  </a:lnTo>
                  <a:lnTo>
                    <a:pt x="51" y="976"/>
                  </a:lnTo>
                  <a:lnTo>
                    <a:pt x="2950" y="51"/>
                  </a:lnTo>
                  <a:close/>
                  <a:moveTo>
                    <a:pt x="2976" y="1"/>
                  </a:moveTo>
                  <a:lnTo>
                    <a:pt x="0" y="950"/>
                  </a:lnTo>
                  <a:lnTo>
                    <a:pt x="950" y="3928"/>
                  </a:lnTo>
                  <a:lnTo>
                    <a:pt x="3928" y="2976"/>
                  </a:lnTo>
                  <a:lnTo>
                    <a:pt x="29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9" name="Google Shape;8169;p58"/>
            <p:cNvSpPr/>
            <p:nvPr/>
          </p:nvSpPr>
          <p:spPr>
            <a:xfrm>
              <a:off x="886350" y="2245900"/>
              <a:ext cx="15575" cy="15575"/>
            </a:xfrm>
            <a:custGeom>
              <a:avLst/>
              <a:gdLst/>
              <a:ahLst/>
              <a:cxnLst/>
              <a:rect l="l" t="t" r="r" b="b"/>
              <a:pathLst>
                <a:path w="623" h="623" extrusionOk="0">
                  <a:moveTo>
                    <a:pt x="622" y="266"/>
                  </a:moveTo>
                  <a:cubicBezTo>
                    <a:pt x="622" y="503"/>
                    <a:pt x="337" y="622"/>
                    <a:pt x="167" y="455"/>
                  </a:cubicBezTo>
                  <a:cubicBezTo>
                    <a:pt x="0" y="286"/>
                    <a:pt x="119" y="0"/>
                    <a:pt x="356" y="0"/>
                  </a:cubicBezTo>
                  <a:cubicBezTo>
                    <a:pt x="504" y="0"/>
                    <a:pt x="622" y="119"/>
                    <a:pt x="622" y="2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0" name="Google Shape;8170;p58"/>
            <p:cNvSpPr/>
            <p:nvPr/>
          </p:nvSpPr>
          <p:spPr>
            <a:xfrm>
              <a:off x="848050" y="2253925"/>
              <a:ext cx="28925" cy="10550"/>
            </a:xfrm>
            <a:custGeom>
              <a:avLst/>
              <a:gdLst/>
              <a:ahLst/>
              <a:cxnLst/>
              <a:rect l="l" t="t" r="r" b="b"/>
              <a:pathLst>
                <a:path w="1157" h="422" extrusionOk="0">
                  <a:moveTo>
                    <a:pt x="1128" y="1"/>
                  </a:moveTo>
                  <a:cubicBezTo>
                    <a:pt x="1126" y="1"/>
                    <a:pt x="1124" y="1"/>
                    <a:pt x="1121" y="2"/>
                  </a:cubicBezTo>
                  <a:lnTo>
                    <a:pt x="16" y="382"/>
                  </a:lnTo>
                  <a:cubicBezTo>
                    <a:pt x="5" y="387"/>
                    <a:pt x="0" y="398"/>
                    <a:pt x="3" y="409"/>
                  </a:cubicBezTo>
                  <a:cubicBezTo>
                    <a:pt x="5" y="418"/>
                    <a:pt x="14" y="422"/>
                    <a:pt x="22" y="422"/>
                  </a:cubicBezTo>
                  <a:lnTo>
                    <a:pt x="29" y="422"/>
                  </a:lnTo>
                  <a:lnTo>
                    <a:pt x="1135" y="40"/>
                  </a:lnTo>
                  <a:cubicBezTo>
                    <a:pt x="1156" y="32"/>
                    <a:pt x="1148" y="1"/>
                    <a:pt x="11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1" name="Google Shape;8171;p58"/>
            <p:cNvSpPr/>
            <p:nvPr/>
          </p:nvSpPr>
          <p:spPr>
            <a:xfrm>
              <a:off x="851350" y="2265300"/>
              <a:ext cx="28975" cy="10625"/>
            </a:xfrm>
            <a:custGeom>
              <a:avLst/>
              <a:gdLst/>
              <a:ahLst/>
              <a:cxnLst/>
              <a:rect l="l" t="t" r="r" b="b"/>
              <a:pathLst>
                <a:path w="1159" h="425" extrusionOk="0">
                  <a:moveTo>
                    <a:pt x="1129" y="1"/>
                  </a:moveTo>
                  <a:cubicBezTo>
                    <a:pt x="1127" y="1"/>
                    <a:pt x="1124" y="1"/>
                    <a:pt x="1121" y="2"/>
                  </a:cubicBezTo>
                  <a:lnTo>
                    <a:pt x="18" y="382"/>
                  </a:lnTo>
                  <a:cubicBezTo>
                    <a:pt x="5" y="387"/>
                    <a:pt x="0" y="400"/>
                    <a:pt x="5" y="411"/>
                  </a:cubicBezTo>
                  <a:cubicBezTo>
                    <a:pt x="7" y="420"/>
                    <a:pt x="16" y="424"/>
                    <a:pt x="25" y="424"/>
                  </a:cubicBezTo>
                  <a:lnTo>
                    <a:pt x="31" y="424"/>
                  </a:lnTo>
                  <a:lnTo>
                    <a:pt x="1134" y="42"/>
                  </a:lnTo>
                  <a:cubicBezTo>
                    <a:pt x="1158" y="32"/>
                    <a:pt x="1150" y="1"/>
                    <a:pt x="1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2" name="Google Shape;8172;p58"/>
            <p:cNvSpPr/>
            <p:nvPr/>
          </p:nvSpPr>
          <p:spPr>
            <a:xfrm>
              <a:off x="856075" y="2278125"/>
              <a:ext cx="28875" cy="10650"/>
            </a:xfrm>
            <a:custGeom>
              <a:avLst/>
              <a:gdLst/>
              <a:ahLst/>
              <a:cxnLst/>
              <a:rect l="l" t="t" r="r" b="b"/>
              <a:pathLst>
                <a:path w="1155" h="426" extrusionOk="0">
                  <a:moveTo>
                    <a:pt x="1133" y="1"/>
                  </a:moveTo>
                  <a:cubicBezTo>
                    <a:pt x="1130" y="1"/>
                    <a:pt x="1126" y="2"/>
                    <a:pt x="1123" y="3"/>
                  </a:cubicBezTo>
                  <a:lnTo>
                    <a:pt x="18" y="384"/>
                  </a:lnTo>
                  <a:cubicBezTo>
                    <a:pt x="7" y="386"/>
                    <a:pt x="0" y="399"/>
                    <a:pt x="5" y="410"/>
                  </a:cubicBezTo>
                  <a:cubicBezTo>
                    <a:pt x="9" y="419"/>
                    <a:pt x="16" y="425"/>
                    <a:pt x="25" y="425"/>
                  </a:cubicBezTo>
                  <a:lnTo>
                    <a:pt x="31" y="425"/>
                  </a:lnTo>
                  <a:lnTo>
                    <a:pt x="1137" y="43"/>
                  </a:lnTo>
                  <a:cubicBezTo>
                    <a:pt x="1150" y="39"/>
                    <a:pt x="1154" y="25"/>
                    <a:pt x="1150" y="14"/>
                  </a:cubicBezTo>
                  <a:cubicBezTo>
                    <a:pt x="1148" y="6"/>
                    <a:pt x="1141" y="1"/>
                    <a:pt x="11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73" name="Google Shape;8173;p58"/>
          <p:cNvSpPr/>
          <p:nvPr/>
        </p:nvSpPr>
        <p:spPr>
          <a:xfrm rot="-138574">
            <a:off x="672918" y="804927"/>
            <a:ext cx="3588215" cy="888754"/>
          </a:xfrm>
          <a:prstGeom prst="rect">
            <a:avLst/>
          </a:prstGeom>
          <a:solidFill>
            <a:schemeClr val="accent1">
              <a:alpha val="368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5" name="Google Shape;8175;p58"/>
          <p:cNvSpPr txBox="1"/>
          <p:nvPr/>
        </p:nvSpPr>
        <p:spPr>
          <a:xfrm>
            <a:off x="768025" y="4345475"/>
            <a:ext cx="37512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Please keep this slide for attribution</a:t>
            </a:r>
            <a:endParaRPr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76" name="Google Shape;8176;p58"/>
          <p:cNvSpPr txBox="1">
            <a:spLocks noGrp="1"/>
          </p:cNvSpPr>
          <p:nvPr>
            <p:ph type="title"/>
          </p:nvPr>
        </p:nvSpPr>
        <p:spPr>
          <a:xfrm>
            <a:off x="752853" y="1313802"/>
            <a:ext cx="42066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THANKS!</a:t>
            </a:r>
            <a:endParaRPr sz="9600"/>
          </a:p>
        </p:txBody>
      </p:sp>
      <p:grpSp>
        <p:nvGrpSpPr>
          <p:cNvPr id="2" name="Google Shape;8093;p58">
            <a:extLst>
              <a:ext uri="{FF2B5EF4-FFF2-40B4-BE49-F238E27FC236}">
                <a16:creationId xmlns:a16="http://schemas.microsoft.com/office/drawing/2014/main" id="{77AC2968-72A4-9363-C336-6480D116F546}"/>
              </a:ext>
            </a:extLst>
          </p:cNvPr>
          <p:cNvGrpSpPr/>
          <p:nvPr/>
        </p:nvGrpSpPr>
        <p:grpSpPr>
          <a:xfrm>
            <a:off x="4430363" y="257248"/>
            <a:ext cx="4869307" cy="3285611"/>
            <a:chOff x="348775" y="1648975"/>
            <a:chExt cx="1235175" cy="833425"/>
          </a:xfrm>
        </p:grpSpPr>
        <p:sp>
          <p:nvSpPr>
            <p:cNvPr id="3" name="Google Shape;8094;p58">
              <a:extLst>
                <a:ext uri="{FF2B5EF4-FFF2-40B4-BE49-F238E27FC236}">
                  <a16:creationId xmlns:a16="http://schemas.microsoft.com/office/drawing/2014/main" id="{78EBCED4-6CA2-C348-3DF6-9D42D9E1FDB2}"/>
                </a:ext>
              </a:extLst>
            </p:cNvPr>
            <p:cNvSpPr/>
            <p:nvPr/>
          </p:nvSpPr>
          <p:spPr>
            <a:xfrm>
              <a:off x="348775" y="1648975"/>
              <a:ext cx="776875" cy="776825"/>
            </a:xfrm>
            <a:custGeom>
              <a:avLst/>
              <a:gdLst/>
              <a:ahLst/>
              <a:cxnLst/>
              <a:rect l="l" t="t" r="r" b="b"/>
              <a:pathLst>
                <a:path w="31075" h="31073" extrusionOk="0">
                  <a:moveTo>
                    <a:pt x="15539" y="1"/>
                  </a:moveTo>
                  <a:cubicBezTo>
                    <a:pt x="11418" y="1"/>
                    <a:pt x="7466" y="1636"/>
                    <a:pt x="4552" y="4550"/>
                  </a:cubicBezTo>
                  <a:cubicBezTo>
                    <a:pt x="1638" y="7464"/>
                    <a:pt x="0" y="11416"/>
                    <a:pt x="0" y="15537"/>
                  </a:cubicBezTo>
                  <a:cubicBezTo>
                    <a:pt x="0" y="19657"/>
                    <a:pt x="1638" y="23609"/>
                    <a:pt x="4552" y="26523"/>
                  </a:cubicBezTo>
                  <a:cubicBezTo>
                    <a:pt x="7466" y="29435"/>
                    <a:pt x="11418" y="31073"/>
                    <a:pt x="15539" y="31073"/>
                  </a:cubicBezTo>
                  <a:cubicBezTo>
                    <a:pt x="19659" y="31073"/>
                    <a:pt x="23611" y="29435"/>
                    <a:pt x="26525" y="26523"/>
                  </a:cubicBezTo>
                  <a:cubicBezTo>
                    <a:pt x="29437" y="23609"/>
                    <a:pt x="31075" y="19657"/>
                    <a:pt x="31075" y="15537"/>
                  </a:cubicBezTo>
                  <a:cubicBezTo>
                    <a:pt x="31075" y="11416"/>
                    <a:pt x="29437" y="7464"/>
                    <a:pt x="26525" y="4550"/>
                  </a:cubicBezTo>
                  <a:cubicBezTo>
                    <a:pt x="23611" y="1636"/>
                    <a:pt x="19659" y="1"/>
                    <a:pt x="155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095;p58">
              <a:extLst>
                <a:ext uri="{FF2B5EF4-FFF2-40B4-BE49-F238E27FC236}">
                  <a16:creationId xmlns:a16="http://schemas.microsoft.com/office/drawing/2014/main" id="{59DDD0A5-F8D2-AB86-9DB1-740A5E375729}"/>
                </a:ext>
              </a:extLst>
            </p:cNvPr>
            <p:cNvSpPr/>
            <p:nvPr/>
          </p:nvSpPr>
          <p:spPr>
            <a:xfrm>
              <a:off x="361125" y="1661400"/>
              <a:ext cx="752175" cy="752100"/>
            </a:xfrm>
            <a:custGeom>
              <a:avLst/>
              <a:gdLst/>
              <a:ahLst/>
              <a:cxnLst/>
              <a:rect l="l" t="t" r="r" b="b"/>
              <a:pathLst>
                <a:path w="30087" h="30084" extrusionOk="0">
                  <a:moveTo>
                    <a:pt x="14827" y="0"/>
                  </a:moveTo>
                  <a:cubicBezTo>
                    <a:pt x="14803" y="2"/>
                    <a:pt x="14803" y="38"/>
                    <a:pt x="14827" y="42"/>
                  </a:cubicBezTo>
                  <a:lnTo>
                    <a:pt x="14911" y="42"/>
                  </a:lnTo>
                  <a:cubicBezTo>
                    <a:pt x="14921" y="42"/>
                    <a:pt x="14930" y="31"/>
                    <a:pt x="14930" y="20"/>
                  </a:cubicBezTo>
                  <a:cubicBezTo>
                    <a:pt x="14930" y="9"/>
                    <a:pt x="14921" y="0"/>
                    <a:pt x="14911" y="0"/>
                  </a:cubicBezTo>
                  <a:close/>
                  <a:moveTo>
                    <a:pt x="14990" y="0"/>
                  </a:moveTo>
                  <a:cubicBezTo>
                    <a:pt x="14979" y="0"/>
                    <a:pt x="14970" y="9"/>
                    <a:pt x="14970" y="20"/>
                  </a:cubicBezTo>
                  <a:cubicBezTo>
                    <a:pt x="14970" y="31"/>
                    <a:pt x="14979" y="42"/>
                    <a:pt x="14990" y="42"/>
                  </a:cubicBezTo>
                  <a:lnTo>
                    <a:pt x="15073" y="42"/>
                  </a:lnTo>
                  <a:cubicBezTo>
                    <a:pt x="15097" y="38"/>
                    <a:pt x="15097" y="2"/>
                    <a:pt x="15073" y="0"/>
                  </a:cubicBezTo>
                  <a:close/>
                  <a:moveTo>
                    <a:pt x="15151" y="0"/>
                  </a:moveTo>
                  <a:cubicBezTo>
                    <a:pt x="15124" y="0"/>
                    <a:pt x="15125" y="42"/>
                    <a:pt x="15152" y="42"/>
                  </a:cubicBezTo>
                  <a:cubicBezTo>
                    <a:pt x="15153" y="42"/>
                    <a:pt x="15154" y="42"/>
                    <a:pt x="15154" y="42"/>
                  </a:cubicBezTo>
                  <a:lnTo>
                    <a:pt x="15236" y="42"/>
                  </a:lnTo>
                  <a:lnTo>
                    <a:pt x="15236" y="40"/>
                  </a:lnTo>
                  <a:cubicBezTo>
                    <a:pt x="15247" y="40"/>
                    <a:pt x="15256" y="31"/>
                    <a:pt x="15258" y="20"/>
                  </a:cubicBezTo>
                  <a:cubicBezTo>
                    <a:pt x="15258" y="9"/>
                    <a:pt x="15249" y="0"/>
                    <a:pt x="15236" y="0"/>
                  </a:cubicBezTo>
                  <a:lnTo>
                    <a:pt x="15154" y="0"/>
                  </a:lnTo>
                  <a:cubicBezTo>
                    <a:pt x="15153" y="0"/>
                    <a:pt x="15152" y="0"/>
                    <a:pt x="15151" y="0"/>
                  </a:cubicBezTo>
                  <a:close/>
                  <a:moveTo>
                    <a:pt x="14746" y="0"/>
                  </a:moveTo>
                  <a:lnTo>
                    <a:pt x="14664" y="2"/>
                  </a:lnTo>
                  <a:cubicBezTo>
                    <a:pt x="14640" y="5"/>
                    <a:pt x="14640" y="40"/>
                    <a:pt x="14664" y="44"/>
                  </a:cubicBezTo>
                  <a:lnTo>
                    <a:pt x="14748" y="42"/>
                  </a:lnTo>
                  <a:cubicBezTo>
                    <a:pt x="14759" y="42"/>
                    <a:pt x="14768" y="33"/>
                    <a:pt x="14768" y="20"/>
                  </a:cubicBezTo>
                  <a:cubicBezTo>
                    <a:pt x="14765" y="9"/>
                    <a:pt x="14757" y="0"/>
                    <a:pt x="14746" y="0"/>
                  </a:cubicBezTo>
                  <a:close/>
                  <a:moveTo>
                    <a:pt x="15319" y="0"/>
                  </a:moveTo>
                  <a:cubicBezTo>
                    <a:pt x="15308" y="0"/>
                    <a:pt x="15297" y="9"/>
                    <a:pt x="15297" y="22"/>
                  </a:cubicBezTo>
                  <a:cubicBezTo>
                    <a:pt x="15297" y="33"/>
                    <a:pt x="15306" y="42"/>
                    <a:pt x="15317" y="42"/>
                  </a:cubicBezTo>
                  <a:lnTo>
                    <a:pt x="15401" y="44"/>
                  </a:lnTo>
                  <a:cubicBezTo>
                    <a:pt x="15425" y="40"/>
                    <a:pt x="15425" y="5"/>
                    <a:pt x="15401" y="2"/>
                  </a:cubicBezTo>
                  <a:lnTo>
                    <a:pt x="15319" y="0"/>
                  </a:lnTo>
                  <a:close/>
                  <a:moveTo>
                    <a:pt x="14583" y="5"/>
                  </a:moveTo>
                  <a:lnTo>
                    <a:pt x="14500" y="7"/>
                  </a:lnTo>
                  <a:cubicBezTo>
                    <a:pt x="14489" y="7"/>
                    <a:pt x="14480" y="16"/>
                    <a:pt x="14480" y="29"/>
                  </a:cubicBezTo>
                  <a:cubicBezTo>
                    <a:pt x="14480" y="40"/>
                    <a:pt x="14489" y="46"/>
                    <a:pt x="14502" y="49"/>
                  </a:cubicBezTo>
                  <a:lnTo>
                    <a:pt x="14583" y="44"/>
                  </a:lnTo>
                  <a:cubicBezTo>
                    <a:pt x="14594" y="44"/>
                    <a:pt x="14603" y="35"/>
                    <a:pt x="14603" y="24"/>
                  </a:cubicBezTo>
                  <a:cubicBezTo>
                    <a:pt x="14603" y="13"/>
                    <a:pt x="14594" y="5"/>
                    <a:pt x="14583" y="5"/>
                  </a:cubicBezTo>
                  <a:close/>
                  <a:moveTo>
                    <a:pt x="15480" y="4"/>
                  </a:moveTo>
                  <a:cubicBezTo>
                    <a:pt x="15454" y="4"/>
                    <a:pt x="15453" y="44"/>
                    <a:pt x="15480" y="44"/>
                  </a:cubicBezTo>
                  <a:cubicBezTo>
                    <a:pt x="15481" y="44"/>
                    <a:pt x="15481" y="44"/>
                    <a:pt x="15482" y="44"/>
                  </a:cubicBezTo>
                  <a:lnTo>
                    <a:pt x="15563" y="49"/>
                  </a:lnTo>
                  <a:lnTo>
                    <a:pt x="15563" y="46"/>
                  </a:lnTo>
                  <a:cubicBezTo>
                    <a:pt x="15574" y="46"/>
                    <a:pt x="15583" y="40"/>
                    <a:pt x="15585" y="29"/>
                  </a:cubicBezTo>
                  <a:cubicBezTo>
                    <a:pt x="15585" y="16"/>
                    <a:pt x="15576" y="7"/>
                    <a:pt x="15565" y="7"/>
                  </a:cubicBezTo>
                  <a:lnTo>
                    <a:pt x="15484" y="5"/>
                  </a:lnTo>
                  <a:cubicBezTo>
                    <a:pt x="15483" y="4"/>
                    <a:pt x="15481" y="4"/>
                    <a:pt x="15480" y="4"/>
                  </a:cubicBezTo>
                  <a:close/>
                  <a:moveTo>
                    <a:pt x="15647" y="9"/>
                  </a:moveTo>
                  <a:cubicBezTo>
                    <a:pt x="15636" y="9"/>
                    <a:pt x="15627" y="18"/>
                    <a:pt x="15625" y="29"/>
                  </a:cubicBezTo>
                  <a:cubicBezTo>
                    <a:pt x="15625" y="40"/>
                    <a:pt x="15634" y="49"/>
                    <a:pt x="15645" y="49"/>
                  </a:cubicBezTo>
                  <a:lnTo>
                    <a:pt x="15727" y="53"/>
                  </a:lnTo>
                  <a:lnTo>
                    <a:pt x="15727" y="53"/>
                  </a:lnTo>
                  <a:cubicBezTo>
                    <a:pt x="15738" y="52"/>
                    <a:pt x="15748" y="44"/>
                    <a:pt x="15748" y="33"/>
                  </a:cubicBezTo>
                  <a:cubicBezTo>
                    <a:pt x="15750" y="22"/>
                    <a:pt x="15741" y="13"/>
                    <a:pt x="15728" y="11"/>
                  </a:cubicBezTo>
                  <a:lnTo>
                    <a:pt x="15647" y="9"/>
                  </a:lnTo>
                  <a:close/>
                  <a:moveTo>
                    <a:pt x="14424" y="9"/>
                  </a:moveTo>
                  <a:cubicBezTo>
                    <a:pt x="14423" y="9"/>
                    <a:pt x="14422" y="9"/>
                    <a:pt x="14420" y="9"/>
                  </a:cubicBezTo>
                  <a:lnTo>
                    <a:pt x="14337" y="11"/>
                  </a:lnTo>
                  <a:cubicBezTo>
                    <a:pt x="14313" y="16"/>
                    <a:pt x="14313" y="51"/>
                    <a:pt x="14337" y="53"/>
                  </a:cubicBezTo>
                  <a:lnTo>
                    <a:pt x="14339" y="53"/>
                  </a:lnTo>
                  <a:lnTo>
                    <a:pt x="14420" y="49"/>
                  </a:lnTo>
                  <a:cubicBezTo>
                    <a:pt x="14434" y="49"/>
                    <a:pt x="14442" y="40"/>
                    <a:pt x="14440" y="29"/>
                  </a:cubicBezTo>
                  <a:cubicBezTo>
                    <a:pt x="14440" y="17"/>
                    <a:pt x="14433" y="9"/>
                    <a:pt x="14424" y="9"/>
                  </a:cubicBezTo>
                  <a:close/>
                  <a:moveTo>
                    <a:pt x="15727" y="53"/>
                  </a:moveTo>
                  <a:cubicBezTo>
                    <a:pt x="15727" y="53"/>
                    <a:pt x="15726" y="53"/>
                    <a:pt x="15726" y="53"/>
                  </a:cubicBezTo>
                  <a:lnTo>
                    <a:pt x="15728" y="53"/>
                  </a:lnTo>
                  <a:lnTo>
                    <a:pt x="15727" y="53"/>
                  </a:lnTo>
                  <a:close/>
                  <a:moveTo>
                    <a:pt x="15808" y="15"/>
                  </a:moveTo>
                  <a:cubicBezTo>
                    <a:pt x="15798" y="15"/>
                    <a:pt x="15790" y="23"/>
                    <a:pt x="15790" y="33"/>
                  </a:cubicBezTo>
                  <a:cubicBezTo>
                    <a:pt x="15790" y="46"/>
                    <a:pt x="15798" y="55"/>
                    <a:pt x="15809" y="55"/>
                  </a:cubicBezTo>
                  <a:lnTo>
                    <a:pt x="15891" y="60"/>
                  </a:lnTo>
                  <a:lnTo>
                    <a:pt x="15893" y="60"/>
                  </a:lnTo>
                  <a:cubicBezTo>
                    <a:pt x="15921" y="60"/>
                    <a:pt x="15921" y="20"/>
                    <a:pt x="15893" y="20"/>
                  </a:cubicBezTo>
                  <a:lnTo>
                    <a:pt x="15812" y="16"/>
                  </a:lnTo>
                  <a:cubicBezTo>
                    <a:pt x="15810" y="15"/>
                    <a:pt x="15809" y="15"/>
                    <a:pt x="15808" y="15"/>
                  </a:cubicBezTo>
                  <a:close/>
                  <a:moveTo>
                    <a:pt x="14256" y="16"/>
                  </a:moveTo>
                  <a:lnTo>
                    <a:pt x="14172" y="20"/>
                  </a:lnTo>
                  <a:cubicBezTo>
                    <a:pt x="14161" y="22"/>
                    <a:pt x="14152" y="31"/>
                    <a:pt x="14154" y="42"/>
                  </a:cubicBezTo>
                  <a:cubicBezTo>
                    <a:pt x="14154" y="53"/>
                    <a:pt x="14163" y="62"/>
                    <a:pt x="14174" y="62"/>
                  </a:cubicBezTo>
                  <a:lnTo>
                    <a:pt x="14258" y="57"/>
                  </a:lnTo>
                  <a:cubicBezTo>
                    <a:pt x="14269" y="57"/>
                    <a:pt x="14278" y="46"/>
                    <a:pt x="14278" y="35"/>
                  </a:cubicBezTo>
                  <a:cubicBezTo>
                    <a:pt x="14275" y="24"/>
                    <a:pt x="14267" y="16"/>
                    <a:pt x="14256" y="16"/>
                  </a:cubicBezTo>
                  <a:close/>
                  <a:moveTo>
                    <a:pt x="15974" y="24"/>
                  </a:moveTo>
                  <a:cubicBezTo>
                    <a:pt x="15950" y="24"/>
                    <a:pt x="15948" y="62"/>
                    <a:pt x="15972" y="64"/>
                  </a:cubicBezTo>
                  <a:lnTo>
                    <a:pt x="16056" y="71"/>
                  </a:lnTo>
                  <a:lnTo>
                    <a:pt x="16053" y="71"/>
                  </a:lnTo>
                  <a:cubicBezTo>
                    <a:pt x="16054" y="71"/>
                    <a:pt x="16056" y="71"/>
                    <a:pt x="16057" y="71"/>
                  </a:cubicBezTo>
                  <a:cubicBezTo>
                    <a:pt x="16066" y="71"/>
                    <a:pt x="16075" y="63"/>
                    <a:pt x="16075" y="51"/>
                  </a:cubicBezTo>
                  <a:cubicBezTo>
                    <a:pt x="16078" y="40"/>
                    <a:pt x="16069" y="31"/>
                    <a:pt x="16058" y="29"/>
                  </a:cubicBezTo>
                  <a:lnTo>
                    <a:pt x="15974" y="24"/>
                  </a:lnTo>
                  <a:close/>
                  <a:moveTo>
                    <a:pt x="14091" y="24"/>
                  </a:moveTo>
                  <a:lnTo>
                    <a:pt x="14009" y="31"/>
                  </a:lnTo>
                  <a:cubicBezTo>
                    <a:pt x="13998" y="31"/>
                    <a:pt x="13990" y="42"/>
                    <a:pt x="13990" y="53"/>
                  </a:cubicBezTo>
                  <a:cubicBezTo>
                    <a:pt x="13990" y="63"/>
                    <a:pt x="13998" y="71"/>
                    <a:pt x="14007" y="71"/>
                  </a:cubicBezTo>
                  <a:cubicBezTo>
                    <a:pt x="14008" y="71"/>
                    <a:pt x="14008" y="71"/>
                    <a:pt x="14009" y="71"/>
                  </a:cubicBezTo>
                  <a:lnTo>
                    <a:pt x="14012" y="71"/>
                  </a:lnTo>
                  <a:lnTo>
                    <a:pt x="14093" y="66"/>
                  </a:lnTo>
                  <a:cubicBezTo>
                    <a:pt x="14106" y="66"/>
                    <a:pt x="14113" y="55"/>
                    <a:pt x="14113" y="44"/>
                  </a:cubicBezTo>
                  <a:cubicBezTo>
                    <a:pt x="14113" y="33"/>
                    <a:pt x="14102" y="24"/>
                    <a:pt x="14091" y="24"/>
                  </a:cubicBezTo>
                  <a:close/>
                  <a:moveTo>
                    <a:pt x="16131" y="35"/>
                  </a:moveTo>
                  <a:cubicBezTo>
                    <a:pt x="16108" y="35"/>
                    <a:pt x="16106" y="75"/>
                    <a:pt x="16135" y="75"/>
                  </a:cubicBezTo>
                  <a:lnTo>
                    <a:pt x="16216" y="82"/>
                  </a:lnTo>
                  <a:cubicBezTo>
                    <a:pt x="16217" y="82"/>
                    <a:pt x="16218" y="82"/>
                    <a:pt x="16219" y="82"/>
                  </a:cubicBezTo>
                  <a:cubicBezTo>
                    <a:pt x="16229" y="82"/>
                    <a:pt x="16238" y="74"/>
                    <a:pt x="16238" y="62"/>
                  </a:cubicBezTo>
                  <a:cubicBezTo>
                    <a:pt x="16240" y="51"/>
                    <a:pt x="16231" y="42"/>
                    <a:pt x="16220" y="40"/>
                  </a:cubicBezTo>
                  <a:lnTo>
                    <a:pt x="16137" y="35"/>
                  </a:lnTo>
                  <a:cubicBezTo>
                    <a:pt x="16135" y="35"/>
                    <a:pt x="16133" y="35"/>
                    <a:pt x="16131" y="35"/>
                  </a:cubicBezTo>
                  <a:close/>
                  <a:moveTo>
                    <a:pt x="13930" y="35"/>
                  </a:moveTo>
                  <a:lnTo>
                    <a:pt x="13847" y="42"/>
                  </a:lnTo>
                  <a:cubicBezTo>
                    <a:pt x="13823" y="46"/>
                    <a:pt x="13823" y="82"/>
                    <a:pt x="13847" y="84"/>
                  </a:cubicBezTo>
                  <a:lnTo>
                    <a:pt x="13849" y="84"/>
                  </a:lnTo>
                  <a:lnTo>
                    <a:pt x="13932" y="77"/>
                  </a:lnTo>
                  <a:cubicBezTo>
                    <a:pt x="13943" y="77"/>
                    <a:pt x="13952" y="66"/>
                    <a:pt x="13952" y="55"/>
                  </a:cubicBezTo>
                  <a:cubicBezTo>
                    <a:pt x="13950" y="44"/>
                    <a:pt x="13941" y="35"/>
                    <a:pt x="13930" y="35"/>
                  </a:cubicBezTo>
                  <a:close/>
                  <a:moveTo>
                    <a:pt x="16302" y="46"/>
                  </a:moveTo>
                  <a:cubicBezTo>
                    <a:pt x="16289" y="46"/>
                    <a:pt x="16280" y="55"/>
                    <a:pt x="16278" y="66"/>
                  </a:cubicBezTo>
                  <a:cubicBezTo>
                    <a:pt x="16278" y="77"/>
                    <a:pt x="16286" y="86"/>
                    <a:pt x="16297" y="88"/>
                  </a:cubicBezTo>
                  <a:lnTo>
                    <a:pt x="16379" y="95"/>
                  </a:lnTo>
                  <a:lnTo>
                    <a:pt x="16381" y="95"/>
                  </a:lnTo>
                  <a:cubicBezTo>
                    <a:pt x="16382" y="95"/>
                    <a:pt x="16382" y="95"/>
                    <a:pt x="16383" y="95"/>
                  </a:cubicBezTo>
                  <a:cubicBezTo>
                    <a:pt x="16409" y="95"/>
                    <a:pt x="16409" y="55"/>
                    <a:pt x="16383" y="55"/>
                  </a:cubicBezTo>
                  <a:lnTo>
                    <a:pt x="16302" y="46"/>
                  </a:lnTo>
                  <a:close/>
                  <a:moveTo>
                    <a:pt x="13765" y="49"/>
                  </a:moveTo>
                  <a:lnTo>
                    <a:pt x="13682" y="57"/>
                  </a:lnTo>
                  <a:cubicBezTo>
                    <a:pt x="13658" y="60"/>
                    <a:pt x="13660" y="95"/>
                    <a:pt x="13684" y="97"/>
                  </a:cubicBezTo>
                  <a:lnTo>
                    <a:pt x="13686" y="97"/>
                  </a:lnTo>
                  <a:lnTo>
                    <a:pt x="13768" y="90"/>
                  </a:lnTo>
                  <a:cubicBezTo>
                    <a:pt x="13794" y="86"/>
                    <a:pt x="13790" y="49"/>
                    <a:pt x="13765" y="49"/>
                  </a:cubicBezTo>
                  <a:close/>
                  <a:moveTo>
                    <a:pt x="16460" y="61"/>
                  </a:moveTo>
                  <a:cubicBezTo>
                    <a:pt x="16449" y="61"/>
                    <a:pt x="16442" y="70"/>
                    <a:pt x="16442" y="79"/>
                  </a:cubicBezTo>
                  <a:cubicBezTo>
                    <a:pt x="16440" y="90"/>
                    <a:pt x="16449" y="101"/>
                    <a:pt x="16460" y="101"/>
                  </a:cubicBezTo>
                  <a:lnTo>
                    <a:pt x="16541" y="110"/>
                  </a:lnTo>
                  <a:lnTo>
                    <a:pt x="16543" y="110"/>
                  </a:lnTo>
                  <a:cubicBezTo>
                    <a:pt x="16568" y="108"/>
                    <a:pt x="16570" y="73"/>
                    <a:pt x="16546" y="68"/>
                  </a:cubicBezTo>
                  <a:lnTo>
                    <a:pt x="16464" y="62"/>
                  </a:lnTo>
                  <a:cubicBezTo>
                    <a:pt x="16463" y="62"/>
                    <a:pt x="16462" y="61"/>
                    <a:pt x="16460" y="61"/>
                  </a:cubicBezTo>
                  <a:close/>
                  <a:moveTo>
                    <a:pt x="13603" y="64"/>
                  </a:moveTo>
                  <a:cubicBezTo>
                    <a:pt x="13602" y="64"/>
                    <a:pt x="13601" y="64"/>
                    <a:pt x="13601" y="64"/>
                  </a:cubicBezTo>
                  <a:lnTo>
                    <a:pt x="13519" y="73"/>
                  </a:lnTo>
                  <a:cubicBezTo>
                    <a:pt x="13493" y="77"/>
                    <a:pt x="13495" y="112"/>
                    <a:pt x="13522" y="112"/>
                  </a:cubicBezTo>
                  <a:lnTo>
                    <a:pt x="13524" y="112"/>
                  </a:lnTo>
                  <a:lnTo>
                    <a:pt x="13605" y="106"/>
                  </a:lnTo>
                  <a:cubicBezTo>
                    <a:pt x="13631" y="101"/>
                    <a:pt x="13627" y="64"/>
                    <a:pt x="13603" y="64"/>
                  </a:cubicBezTo>
                  <a:close/>
                  <a:moveTo>
                    <a:pt x="16627" y="77"/>
                  </a:moveTo>
                  <a:cubicBezTo>
                    <a:pt x="16616" y="77"/>
                    <a:pt x="16605" y="86"/>
                    <a:pt x="16605" y="97"/>
                  </a:cubicBezTo>
                  <a:cubicBezTo>
                    <a:pt x="16603" y="108"/>
                    <a:pt x="16612" y="117"/>
                    <a:pt x="16623" y="119"/>
                  </a:cubicBezTo>
                  <a:lnTo>
                    <a:pt x="16706" y="128"/>
                  </a:lnTo>
                  <a:cubicBezTo>
                    <a:pt x="16717" y="128"/>
                    <a:pt x="16726" y="121"/>
                    <a:pt x="16728" y="110"/>
                  </a:cubicBezTo>
                  <a:cubicBezTo>
                    <a:pt x="16728" y="99"/>
                    <a:pt x="16721" y="88"/>
                    <a:pt x="16710" y="86"/>
                  </a:cubicBezTo>
                  <a:lnTo>
                    <a:pt x="16627" y="77"/>
                  </a:lnTo>
                  <a:close/>
                  <a:moveTo>
                    <a:pt x="13442" y="81"/>
                  </a:moveTo>
                  <a:cubicBezTo>
                    <a:pt x="13441" y="81"/>
                    <a:pt x="13439" y="81"/>
                    <a:pt x="13438" y="82"/>
                  </a:cubicBezTo>
                  <a:lnTo>
                    <a:pt x="13357" y="90"/>
                  </a:lnTo>
                  <a:cubicBezTo>
                    <a:pt x="13330" y="93"/>
                    <a:pt x="13333" y="130"/>
                    <a:pt x="13359" y="130"/>
                  </a:cubicBezTo>
                  <a:lnTo>
                    <a:pt x="13361" y="130"/>
                  </a:lnTo>
                  <a:lnTo>
                    <a:pt x="13442" y="121"/>
                  </a:lnTo>
                  <a:cubicBezTo>
                    <a:pt x="13467" y="119"/>
                    <a:pt x="13465" y="81"/>
                    <a:pt x="13442" y="81"/>
                  </a:cubicBezTo>
                  <a:close/>
                  <a:moveTo>
                    <a:pt x="16787" y="95"/>
                  </a:moveTo>
                  <a:cubicBezTo>
                    <a:pt x="16763" y="95"/>
                    <a:pt x="16759" y="130"/>
                    <a:pt x="16783" y="137"/>
                  </a:cubicBezTo>
                  <a:lnTo>
                    <a:pt x="16867" y="145"/>
                  </a:lnTo>
                  <a:lnTo>
                    <a:pt x="16869" y="145"/>
                  </a:lnTo>
                  <a:cubicBezTo>
                    <a:pt x="16869" y="145"/>
                    <a:pt x="16870" y="145"/>
                    <a:pt x="16871" y="145"/>
                  </a:cubicBezTo>
                  <a:cubicBezTo>
                    <a:pt x="16895" y="145"/>
                    <a:pt x="16897" y="108"/>
                    <a:pt x="16871" y="106"/>
                  </a:cubicBezTo>
                  <a:lnTo>
                    <a:pt x="16787" y="95"/>
                  </a:lnTo>
                  <a:close/>
                  <a:moveTo>
                    <a:pt x="13279" y="99"/>
                  </a:moveTo>
                  <a:cubicBezTo>
                    <a:pt x="13278" y="99"/>
                    <a:pt x="13277" y="99"/>
                    <a:pt x="13275" y="99"/>
                  </a:cubicBezTo>
                  <a:lnTo>
                    <a:pt x="13194" y="108"/>
                  </a:lnTo>
                  <a:cubicBezTo>
                    <a:pt x="13181" y="110"/>
                    <a:pt x="13174" y="121"/>
                    <a:pt x="13174" y="132"/>
                  </a:cubicBezTo>
                  <a:cubicBezTo>
                    <a:pt x="13176" y="141"/>
                    <a:pt x="13185" y="150"/>
                    <a:pt x="13196" y="150"/>
                  </a:cubicBezTo>
                  <a:lnTo>
                    <a:pt x="13198" y="150"/>
                  </a:lnTo>
                  <a:lnTo>
                    <a:pt x="13280" y="139"/>
                  </a:lnTo>
                  <a:cubicBezTo>
                    <a:pt x="13291" y="139"/>
                    <a:pt x="13300" y="128"/>
                    <a:pt x="13297" y="117"/>
                  </a:cubicBezTo>
                  <a:cubicBezTo>
                    <a:pt x="13297" y="107"/>
                    <a:pt x="13289" y="99"/>
                    <a:pt x="13279" y="99"/>
                  </a:cubicBezTo>
                  <a:close/>
                  <a:moveTo>
                    <a:pt x="16954" y="115"/>
                  </a:moveTo>
                  <a:cubicBezTo>
                    <a:pt x="16943" y="115"/>
                    <a:pt x="16932" y="121"/>
                    <a:pt x="16930" y="132"/>
                  </a:cubicBezTo>
                  <a:cubicBezTo>
                    <a:pt x="16930" y="145"/>
                    <a:pt x="16937" y="154"/>
                    <a:pt x="16950" y="156"/>
                  </a:cubicBezTo>
                  <a:lnTo>
                    <a:pt x="17029" y="167"/>
                  </a:lnTo>
                  <a:lnTo>
                    <a:pt x="17034" y="167"/>
                  </a:lnTo>
                  <a:cubicBezTo>
                    <a:pt x="17060" y="167"/>
                    <a:pt x="17064" y="128"/>
                    <a:pt x="17036" y="126"/>
                  </a:cubicBezTo>
                  <a:lnTo>
                    <a:pt x="16954" y="115"/>
                  </a:lnTo>
                  <a:close/>
                  <a:moveTo>
                    <a:pt x="13113" y="119"/>
                  </a:moveTo>
                  <a:cubicBezTo>
                    <a:pt x="13086" y="121"/>
                    <a:pt x="13058" y="126"/>
                    <a:pt x="13031" y="130"/>
                  </a:cubicBezTo>
                  <a:cubicBezTo>
                    <a:pt x="13018" y="130"/>
                    <a:pt x="13012" y="141"/>
                    <a:pt x="13014" y="152"/>
                  </a:cubicBezTo>
                  <a:cubicBezTo>
                    <a:pt x="13014" y="163"/>
                    <a:pt x="13023" y="170"/>
                    <a:pt x="13034" y="170"/>
                  </a:cubicBezTo>
                  <a:lnTo>
                    <a:pt x="13036" y="170"/>
                  </a:lnTo>
                  <a:lnTo>
                    <a:pt x="13117" y="159"/>
                  </a:lnTo>
                  <a:cubicBezTo>
                    <a:pt x="13141" y="154"/>
                    <a:pt x="13137" y="119"/>
                    <a:pt x="13113" y="119"/>
                  </a:cubicBezTo>
                  <a:close/>
                  <a:moveTo>
                    <a:pt x="17115" y="136"/>
                  </a:moveTo>
                  <a:cubicBezTo>
                    <a:pt x="17090" y="136"/>
                    <a:pt x="17085" y="174"/>
                    <a:pt x="17110" y="178"/>
                  </a:cubicBezTo>
                  <a:lnTo>
                    <a:pt x="17192" y="189"/>
                  </a:lnTo>
                  <a:lnTo>
                    <a:pt x="17194" y="189"/>
                  </a:lnTo>
                  <a:cubicBezTo>
                    <a:pt x="17195" y="190"/>
                    <a:pt x="17196" y="190"/>
                    <a:pt x="17197" y="190"/>
                  </a:cubicBezTo>
                  <a:cubicBezTo>
                    <a:pt x="17207" y="190"/>
                    <a:pt x="17216" y="182"/>
                    <a:pt x="17216" y="172"/>
                  </a:cubicBezTo>
                  <a:cubicBezTo>
                    <a:pt x="17218" y="161"/>
                    <a:pt x="17209" y="150"/>
                    <a:pt x="17198" y="148"/>
                  </a:cubicBezTo>
                  <a:lnTo>
                    <a:pt x="17117" y="137"/>
                  </a:lnTo>
                  <a:cubicBezTo>
                    <a:pt x="17116" y="136"/>
                    <a:pt x="17116" y="136"/>
                    <a:pt x="17115" y="136"/>
                  </a:cubicBezTo>
                  <a:close/>
                  <a:moveTo>
                    <a:pt x="12952" y="141"/>
                  </a:moveTo>
                  <a:cubicBezTo>
                    <a:pt x="12952" y="141"/>
                    <a:pt x="12951" y="141"/>
                    <a:pt x="12950" y="141"/>
                  </a:cubicBezTo>
                  <a:lnTo>
                    <a:pt x="12869" y="152"/>
                  </a:lnTo>
                  <a:cubicBezTo>
                    <a:pt x="12858" y="154"/>
                    <a:pt x="12849" y="165"/>
                    <a:pt x="12851" y="176"/>
                  </a:cubicBezTo>
                  <a:cubicBezTo>
                    <a:pt x="12851" y="185"/>
                    <a:pt x="12860" y="194"/>
                    <a:pt x="12871" y="194"/>
                  </a:cubicBezTo>
                  <a:lnTo>
                    <a:pt x="12873" y="194"/>
                  </a:lnTo>
                  <a:cubicBezTo>
                    <a:pt x="12902" y="189"/>
                    <a:pt x="12928" y="185"/>
                    <a:pt x="12957" y="181"/>
                  </a:cubicBezTo>
                  <a:cubicBezTo>
                    <a:pt x="12980" y="176"/>
                    <a:pt x="12977" y="141"/>
                    <a:pt x="12952" y="141"/>
                  </a:cubicBezTo>
                  <a:close/>
                  <a:moveTo>
                    <a:pt x="17276" y="160"/>
                  </a:moveTo>
                  <a:cubicBezTo>
                    <a:pt x="17267" y="160"/>
                    <a:pt x="17257" y="168"/>
                    <a:pt x="17256" y="178"/>
                  </a:cubicBezTo>
                  <a:cubicBezTo>
                    <a:pt x="17253" y="189"/>
                    <a:pt x="17262" y="200"/>
                    <a:pt x="17273" y="200"/>
                  </a:cubicBezTo>
                  <a:lnTo>
                    <a:pt x="17354" y="213"/>
                  </a:lnTo>
                  <a:lnTo>
                    <a:pt x="17357" y="213"/>
                  </a:lnTo>
                  <a:cubicBezTo>
                    <a:pt x="17357" y="214"/>
                    <a:pt x="17358" y="214"/>
                    <a:pt x="17359" y="214"/>
                  </a:cubicBezTo>
                  <a:cubicBezTo>
                    <a:pt x="17383" y="214"/>
                    <a:pt x="17387" y="174"/>
                    <a:pt x="17361" y="172"/>
                  </a:cubicBezTo>
                  <a:lnTo>
                    <a:pt x="17280" y="161"/>
                  </a:lnTo>
                  <a:cubicBezTo>
                    <a:pt x="17279" y="160"/>
                    <a:pt x="17277" y="160"/>
                    <a:pt x="17276" y="160"/>
                  </a:cubicBezTo>
                  <a:close/>
                  <a:moveTo>
                    <a:pt x="12791" y="165"/>
                  </a:moveTo>
                  <a:cubicBezTo>
                    <a:pt x="12790" y="165"/>
                    <a:pt x="12789" y="165"/>
                    <a:pt x="12787" y="165"/>
                  </a:cubicBezTo>
                  <a:lnTo>
                    <a:pt x="12706" y="176"/>
                  </a:lnTo>
                  <a:cubicBezTo>
                    <a:pt x="12678" y="178"/>
                    <a:pt x="12682" y="218"/>
                    <a:pt x="12706" y="218"/>
                  </a:cubicBezTo>
                  <a:cubicBezTo>
                    <a:pt x="12707" y="218"/>
                    <a:pt x="12708" y="218"/>
                    <a:pt x="12708" y="218"/>
                  </a:cubicBezTo>
                  <a:lnTo>
                    <a:pt x="12713" y="218"/>
                  </a:lnTo>
                  <a:lnTo>
                    <a:pt x="12794" y="205"/>
                  </a:lnTo>
                  <a:cubicBezTo>
                    <a:pt x="12819" y="201"/>
                    <a:pt x="12814" y="165"/>
                    <a:pt x="12791" y="165"/>
                  </a:cubicBezTo>
                  <a:close/>
                  <a:moveTo>
                    <a:pt x="17438" y="185"/>
                  </a:moveTo>
                  <a:cubicBezTo>
                    <a:pt x="17413" y="185"/>
                    <a:pt x="17408" y="220"/>
                    <a:pt x="17434" y="227"/>
                  </a:cubicBezTo>
                  <a:lnTo>
                    <a:pt x="17515" y="240"/>
                  </a:lnTo>
                  <a:lnTo>
                    <a:pt x="17517" y="240"/>
                  </a:lnTo>
                  <a:cubicBezTo>
                    <a:pt x="17528" y="240"/>
                    <a:pt x="17537" y="233"/>
                    <a:pt x="17539" y="222"/>
                  </a:cubicBezTo>
                  <a:cubicBezTo>
                    <a:pt x="17541" y="211"/>
                    <a:pt x="17532" y="200"/>
                    <a:pt x="17521" y="198"/>
                  </a:cubicBezTo>
                  <a:lnTo>
                    <a:pt x="17440" y="185"/>
                  </a:lnTo>
                  <a:cubicBezTo>
                    <a:pt x="17439" y="185"/>
                    <a:pt x="17439" y="185"/>
                    <a:pt x="17438" y="185"/>
                  </a:cubicBezTo>
                  <a:close/>
                  <a:moveTo>
                    <a:pt x="12629" y="189"/>
                  </a:moveTo>
                  <a:cubicBezTo>
                    <a:pt x="12627" y="189"/>
                    <a:pt x="12626" y="189"/>
                    <a:pt x="12625" y="189"/>
                  </a:cubicBezTo>
                  <a:lnTo>
                    <a:pt x="12544" y="202"/>
                  </a:lnTo>
                  <a:cubicBezTo>
                    <a:pt x="12533" y="205"/>
                    <a:pt x="12524" y="216"/>
                    <a:pt x="12526" y="227"/>
                  </a:cubicBezTo>
                  <a:cubicBezTo>
                    <a:pt x="12528" y="235"/>
                    <a:pt x="12537" y="244"/>
                    <a:pt x="12546" y="244"/>
                  </a:cubicBezTo>
                  <a:lnTo>
                    <a:pt x="12550" y="244"/>
                  </a:lnTo>
                  <a:lnTo>
                    <a:pt x="12631" y="231"/>
                  </a:lnTo>
                  <a:cubicBezTo>
                    <a:pt x="12656" y="227"/>
                    <a:pt x="12652" y="189"/>
                    <a:pt x="12629" y="189"/>
                  </a:cubicBezTo>
                  <a:close/>
                  <a:moveTo>
                    <a:pt x="17598" y="213"/>
                  </a:moveTo>
                  <a:cubicBezTo>
                    <a:pt x="17587" y="213"/>
                    <a:pt x="17581" y="219"/>
                    <a:pt x="17579" y="229"/>
                  </a:cubicBezTo>
                  <a:cubicBezTo>
                    <a:pt x="17576" y="240"/>
                    <a:pt x="17583" y="251"/>
                    <a:pt x="17594" y="253"/>
                  </a:cubicBezTo>
                  <a:lnTo>
                    <a:pt x="17675" y="266"/>
                  </a:lnTo>
                  <a:lnTo>
                    <a:pt x="17680" y="266"/>
                  </a:lnTo>
                  <a:cubicBezTo>
                    <a:pt x="17702" y="266"/>
                    <a:pt x="17706" y="231"/>
                    <a:pt x="17682" y="227"/>
                  </a:cubicBezTo>
                  <a:lnTo>
                    <a:pt x="17603" y="213"/>
                  </a:lnTo>
                  <a:cubicBezTo>
                    <a:pt x="17601" y="213"/>
                    <a:pt x="17599" y="213"/>
                    <a:pt x="17598" y="213"/>
                  </a:cubicBezTo>
                  <a:close/>
                  <a:moveTo>
                    <a:pt x="12462" y="216"/>
                  </a:moveTo>
                  <a:lnTo>
                    <a:pt x="12381" y="231"/>
                  </a:lnTo>
                  <a:cubicBezTo>
                    <a:pt x="12359" y="235"/>
                    <a:pt x="12361" y="271"/>
                    <a:pt x="12385" y="271"/>
                  </a:cubicBezTo>
                  <a:lnTo>
                    <a:pt x="12387" y="271"/>
                  </a:lnTo>
                  <a:lnTo>
                    <a:pt x="12469" y="257"/>
                  </a:lnTo>
                  <a:cubicBezTo>
                    <a:pt x="12480" y="255"/>
                    <a:pt x="12489" y="244"/>
                    <a:pt x="12486" y="233"/>
                  </a:cubicBezTo>
                  <a:cubicBezTo>
                    <a:pt x="12484" y="222"/>
                    <a:pt x="12473" y="216"/>
                    <a:pt x="12462" y="216"/>
                  </a:cubicBezTo>
                  <a:close/>
                  <a:moveTo>
                    <a:pt x="17758" y="241"/>
                  </a:moveTo>
                  <a:cubicBezTo>
                    <a:pt x="17736" y="241"/>
                    <a:pt x="17730" y="278"/>
                    <a:pt x="17757" y="282"/>
                  </a:cubicBezTo>
                  <a:lnTo>
                    <a:pt x="17836" y="297"/>
                  </a:lnTo>
                  <a:lnTo>
                    <a:pt x="17840" y="297"/>
                  </a:lnTo>
                  <a:cubicBezTo>
                    <a:pt x="17864" y="295"/>
                    <a:pt x="17867" y="262"/>
                    <a:pt x="17845" y="255"/>
                  </a:cubicBezTo>
                  <a:lnTo>
                    <a:pt x="17763" y="242"/>
                  </a:lnTo>
                  <a:cubicBezTo>
                    <a:pt x="17761" y="242"/>
                    <a:pt x="17759" y="241"/>
                    <a:pt x="17758" y="241"/>
                  </a:cubicBezTo>
                  <a:close/>
                  <a:moveTo>
                    <a:pt x="12304" y="246"/>
                  </a:moveTo>
                  <a:cubicBezTo>
                    <a:pt x="12302" y="246"/>
                    <a:pt x="12301" y="246"/>
                    <a:pt x="12300" y="246"/>
                  </a:cubicBezTo>
                  <a:lnTo>
                    <a:pt x="12220" y="260"/>
                  </a:lnTo>
                  <a:cubicBezTo>
                    <a:pt x="12209" y="262"/>
                    <a:pt x="12201" y="273"/>
                    <a:pt x="12203" y="284"/>
                  </a:cubicBezTo>
                  <a:cubicBezTo>
                    <a:pt x="12205" y="295"/>
                    <a:pt x="12214" y="301"/>
                    <a:pt x="12225" y="301"/>
                  </a:cubicBezTo>
                  <a:lnTo>
                    <a:pt x="12227" y="301"/>
                  </a:lnTo>
                  <a:lnTo>
                    <a:pt x="12308" y="286"/>
                  </a:lnTo>
                  <a:cubicBezTo>
                    <a:pt x="12331" y="280"/>
                    <a:pt x="12327" y="246"/>
                    <a:pt x="12304" y="246"/>
                  </a:cubicBezTo>
                  <a:close/>
                  <a:moveTo>
                    <a:pt x="17920" y="272"/>
                  </a:moveTo>
                  <a:cubicBezTo>
                    <a:pt x="17899" y="272"/>
                    <a:pt x="17892" y="306"/>
                    <a:pt x="17917" y="312"/>
                  </a:cubicBezTo>
                  <a:lnTo>
                    <a:pt x="17996" y="328"/>
                  </a:lnTo>
                  <a:lnTo>
                    <a:pt x="18001" y="328"/>
                  </a:lnTo>
                  <a:cubicBezTo>
                    <a:pt x="18009" y="328"/>
                    <a:pt x="18018" y="321"/>
                    <a:pt x="18020" y="312"/>
                  </a:cubicBezTo>
                  <a:cubicBezTo>
                    <a:pt x="18023" y="301"/>
                    <a:pt x="18016" y="290"/>
                    <a:pt x="18005" y="288"/>
                  </a:cubicBezTo>
                  <a:lnTo>
                    <a:pt x="17924" y="273"/>
                  </a:lnTo>
                  <a:cubicBezTo>
                    <a:pt x="17922" y="273"/>
                    <a:pt x="17921" y="272"/>
                    <a:pt x="17920" y="272"/>
                  </a:cubicBezTo>
                  <a:close/>
                  <a:moveTo>
                    <a:pt x="12143" y="277"/>
                  </a:moveTo>
                  <a:cubicBezTo>
                    <a:pt x="12142" y="277"/>
                    <a:pt x="12140" y="277"/>
                    <a:pt x="12139" y="277"/>
                  </a:cubicBezTo>
                  <a:lnTo>
                    <a:pt x="12060" y="293"/>
                  </a:lnTo>
                  <a:cubicBezTo>
                    <a:pt x="12034" y="297"/>
                    <a:pt x="12038" y="334"/>
                    <a:pt x="12062" y="334"/>
                  </a:cubicBezTo>
                  <a:lnTo>
                    <a:pt x="12067" y="334"/>
                  </a:lnTo>
                  <a:lnTo>
                    <a:pt x="12148" y="317"/>
                  </a:lnTo>
                  <a:cubicBezTo>
                    <a:pt x="12173" y="313"/>
                    <a:pt x="12166" y="277"/>
                    <a:pt x="12143" y="277"/>
                  </a:cubicBezTo>
                  <a:close/>
                  <a:moveTo>
                    <a:pt x="18082" y="303"/>
                  </a:moveTo>
                  <a:cubicBezTo>
                    <a:pt x="18060" y="303"/>
                    <a:pt x="18054" y="337"/>
                    <a:pt x="18077" y="345"/>
                  </a:cubicBezTo>
                  <a:lnTo>
                    <a:pt x="18157" y="361"/>
                  </a:lnTo>
                  <a:lnTo>
                    <a:pt x="18161" y="361"/>
                  </a:lnTo>
                  <a:cubicBezTo>
                    <a:pt x="18162" y="361"/>
                    <a:pt x="18162" y="361"/>
                    <a:pt x="18163" y="361"/>
                  </a:cubicBezTo>
                  <a:cubicBezTo>
                    <a:pt x="18187" y="361"/>
                    <a:pt x="18189" y="325"/>
                    <a:pt x="18165" y="321"/>
                  </a:cubicBezTo>
                  <a:lnTo>
                    <a:pt x="18084" y="304"/>
                  </a:lnTo>
                  <a:cubicBezTo>
                    <a:pt x="18083" y="304"/>
                    <a:pt x="18083" y="303"/>
                    <a:pt x="18082" y="303"/>
                  </a:cubicBezTo>
                  <a:close/>
                  <a:moveTo>
                    <a:pt x="11987" y="309"/>
                  </a:moveTo>
                  <a:cubicBezTo>
                    <a:pt x="11984" y="309"/>
                    <a:pt x="11982" y="309"/>
                    <a:pt x="11979" y="310"/>
                  </a:cubicBezTo>
                  <a:lnTo>
                    <a:pt x="11900" y="326"/>
                  </a:lnTo>
                  <a:cubicBezTo>
                    <a:pt x="11873" y="330"/>
                    <a:pt x="11878" y="367"/>
                    <a:pt x="11904" y="367"/>
                  </a:cubicBezTo>
                  <a:lnTo>
                    <a:pt x="11908" y="367"/>
                  </a:lnTo>
                  <a:lnTo>
                    <a:pt x="11987" y="350"/>
                  </a:lnTo>
                  <a:cubicBezTo>
                    <a:pt x="12015" y="348"/>
                    <a:pt x="12009" y="309"/>
                    <a:pt x="11987" y="309"/>
                  </a:cubicBezTo>
                  <a:close/>
                  <a:moveTo>
                    <a:pt x="18242" y="338"/>
                  </a:moveTo>
                  <a:cubicBezTo>
                    <a:pt x="18233" y="338"/>
                    <a:pt x="18224" y="345"/>
                    <a:pt x="18223" y="354"/>
                  </a:cubicBezTo>
                  <a:cubicBezTo>
                    <a:pt x="18218" y="365"/>
                    <a:pt x="18227" y="376"/>
                    <a:pt x="18238" y="378"/>
                  </a:cubicBezTo>
                  <a:lnTo>
                    <a:pt x="18317" y="396"/>
                  </a:lnTo>
                  <a:lnTo>
                    <a:pt x="18321" y="396"/>
                  </a:lnTo>
                  <a:cubicBezTo>
                    <a:pt x="18343" y="394"/>
                    <a:pt x="18348" y="363"/>
                    <a:pt x="18326" y="356"/>
                  </a:cubicBezTo>
                  <a:lnTo>
                    <a:pt x="18247" y="339"/>
                  </a:lnTo>
                  <a:cubicBezTo>
                    <a:pt x="18245" y="338"/>
                    <a:pt x="18244" y="338"/>
                    <a:pt x="18242" y="338"/>
                  </a:cubicBezTo>
                  <a:close/>
                  <a:moveTo>
                    <a:pt x="11821" y="343"/>
                  </a:moveTo>
                  <a:cubicBezTo>
                    <a:pt x="11820" y="343"/>
                    <a:pt x="11819" y="343"/>
                    <a:pt x="11818" y="343"/>
                  </a:cubicBezTo>
                  <a:lnTo>
                    <a:pt x="11739" y="363"/>
                  </a:lnTo>
                  <a:cubicBezTo>
                    <a:pt x="11713" y="365"/>
                    <a:pt x="11717" y="403"/>
                    <a:pt x="11741" y="403"/>
                  </a:cubicBezTo>
                  <a:cubicBezTo>
                    <a:pt x="11742" y="403"/>
                    <a:pt x="11743" y="403"/>
                    <a:pt x="11744" y="402"/>
                  </a:cubicBezTo>
                  <a:lnTo>
                    <a:pt x="11748" y="402"/>
                  </a:lnTo>
                  <a:lnTo>
                    <a:pt x="11827" y="385"/>
                  </a:lnTo>
                  <a:cubicBezTo>
                    <a:pt x="11850" y="376"/>
                    <a:pt x="11845" y="343"/>
                    <a:pt x="11821" y="343"/>
                  </a:cubicBezTo>
                  <a:close/>
                  <a:moveTo>
                    <a:pt x="18402" y="373"/>
                  </a:moveTo>
                  <a:cubicBezTo>
                    <a:pt x="18379" y="373"/>
                    <a:pt x="18372" y="409"/>
                    <a:pt x="18398" y="413"/>
                  </a:cubicBezTo>
                  <a:lnTo>
                    <a:pt x="18477" y="433"/>
                  </a:lnTo>
                  <a:lnTo>
                    <a:pt x="18482" y="433"/>
                  </a:lnTo>
                  <a:lnTo>
                    <a:pt x="18480" y="431"/>
                  </a:lnTo>
                  <a:lnTo>
                    <a:pt x="18480" y="431"/>
                  </a:lnTo>
                  <a:cubicBezTo>
                    <a:pt x="18481" y="431"/>
                    <a:pt x="18483" y="431"/>
                    <a:pt x="18484" y="431"/>
                  </a:cubicBezTo>
                  <a:cubicBezTo>
                    <a:pt x="18493" y="431"/>
                    <a:pt x="18500" y="425"/>
                    <a:pt x="18502" y="418"/>
                  </a:cubicBezTo>
                  <a:cubicBezTo>
                    <a:pt x="18504" y="407"/>
                    <a:pt x="18497" y="396"/>
                    <a:pt x="18486" y="394"/>
                  </a:cubicBezTo>
                  <a:lnTo>
                    <a:pt x="18407" y="374"/>
                  </a:lnTo>
                  <a:cubicBezTo>
                    <a:pt x="18405" y="373"/>
                    <a:pt x="18403" y="373"/>
                    <a:pt x="18402" y="373"/>
                  </a:cubicBezTo>
                  <a:close/>
                  <a:moveTo>
                    <a:pt x="11662" y="380"/>
                  </a:moveTo>
                  <a:cubicBezTo>
                    <a:pt x="11661" y="380"/>
                    <a:pt x="11659" y="380"/>
                    <a:pt x="11658" y="380"/>
                  </a:cubicBezTo>
                  <a:lnTo>
                    <a:pt x="11579" y="398"/>
                  </a:lnTo>
                  <a:cubicBezTo>
                    <a:pt x="11553" y="402"/>
                    <a:pt x="11556" y="440"/>
                    <a:pt x="11581" y="440"/>
                  </a:cubicBezTo>
                  <a:cubicBezTo>
                    <a:pt x="11582" y="440"/>
                    <a:pt x="11582" y="440"/>
                    <a:pt x="11583" y="440"/>
                  </a:cubicBezTo>
                  <a:lnTo>
                    <a:pt x="11583" y="438"/>
                  </a:lnTo>
                  <a:lnTo>
                    <a:pt x="11587" y="438"/>
                  </a:lnTo>
                  <a:lnTo>
                    <a:pt x="11669" y="420"/>
                  </a:lnTo>
                  <a:cubicBezTo>
                    <a:pt x="11680" y="418"/>
                    <a:pt x="11686" y="407"/>
                    <a:pt x="11684" y="396"/>
                  </a:cubicBezTo>
                  <a:cubicBezTo>
                    <a:pt x="11682" y="386"/>
                    <a:pt x="11672" y="380"/>
                    <a:pt x="11662" y="380"/>
                  </a:cubicBezTo>
                  <a:close/>
                  <a:moveTo>
                    <a:pt x="18561" y="411"/>
                  </a:moveTo>
                  <a:cubicBezTo>
                    <a:pt x="18552" y="411"/>
                    <a:pt x="18543" y="417"/>
                    <a:pt x="18541" y="427"/>
                  </a:cubicBezTo>
                  <a:cubicBezTo>
                    <a:pt x="18539" y="438"/>
                    <a:pt x="18546" y="449"/>
                    <a:pt x="18557" y="451"/>
                  </a:cubicBezTo>
                  <a:lnTo>
                    <a:pt x="18636" y="471"/>
                  </a:lnTo>
                  <a:lnTo>
                    <a:pt x="18640" y="471"/>
                  </a:lnTo>
                  <a:cubicBezTo>
                    <a:pt x="18664" y="471"/>
                    <a:pt x="18669" y="438"/>
                    <a:pt x="18647" y="431"/>
                  </a:cubicBezTo>
                  <a:lnTo>
                    <a:pt x="18565" y="411"/>
                  </a:lnTo>
                  <a:cubicBezTo>
                    <a:pt x="18564" y="411"/>
                    <a:pt x="18563" y="411"/>
                    <a:pt x="18561" y="411"/>
                  </a:cubicBezTo>
                  <a:close/>
                  <a:moveTo>
                    <a:pt x="11508" y="416"/>
                  </a:moveTo>
                  <a:cubicBezTo>
                    <a:pt x="11505" y="416"/>
                    <a:pt x="11503" y="417"/>
                    <a:pt x="11500" y="418"/>
                  </a:cubicBezTo>
                  <a:lnTo>
                    <a:pt x="11420" y="438"/>
                  </a:lnTo>
                  <a:cubicBezTo>
                    <a:pt x="11396" y="444"/>
                    <a:pt x="11401" y="477"/>
                    <a:pt x="11425" y="477"/>
                  </a:cubicBezTo>
                  <a:lnTo>
                    <a:pt x="11429" y="477"/>
                  </a:lnTo>
                  <a:lnTo>
                    <a:pt x="11508" y="457"/>
                  </a:lnTo>
                  <a:cubicBezTo>
                    <a:pt x="11536" y="453"/>
                    <a:pt x="11530" y="416"/>
                    <a:pt x="11508" y="416"/>
                  </a:cubicBezTo>
                  <a:close/>
                  <a:moveTo>
                    <a:pt x="18722" y="450"/>
                  </a:moveTo>
                  <a:cubicBezTo>
                    <a:pt x="18699" y="450"/>
                    <a:pt x="18692" y="484"/>
                    <a:pt x="18715" y="490"/>
                  </a:cubicBezTo>
                  <a:lnTo>
                    <a:pt x="18794" y="510"/>
                  </a:lnTo>
                  <a:lnTo>
                    <a:pt x="18798" y="510"/>
                  </a:lnTo>
                  <a:cubicBezTo>
                    <a:pt x="18807" y="510"/>
                    <a:pt x="18816" y="506"/>
                    <a:pt x="18820" y="497"/>
                  </a:cubicBezTo>
                  <a:cubicBezTo>
                    <a:pt x="18823" y="486"/>
                    <a:pt x="18816" y="475"/>
                    <a:pt x="18805" y="471"/>
                  </a:cubicBezTo>
                  <a:lnTo>
                    <a:pt x="18726" y="451"/>
                  </a:lnTo>
                  <a:cubicBezTo>
                    <a:pt x="18724" y="451"/>
                    <a:pt x="18723" y="450"/>
                    <a:pt x="18722" y="450"/>
                  </a:cubicBezTo>
                  <a:close/>
                  <a:moveTo>
                    <a:pt x="11346" y="456"/>
                  </a:moveTo>
                  <a:cubicBezTo>
                    <a:pt x="11344" y="456"/>
                    <a:pt x="11341" y="457"/>
                    <a:pt x="11339" y="457"/>
                  </a:cubicBezTo>
                  <a:lnTo>
                    <a:pt x="11260" y="477"/>
                  </a:lnTo>
                  <a:cubicBezTo>
                    <a:pt x="11238" y="484"/>
                    <a:pt x="11242" y="517"/>
                    <a:pt x="11267" y="517"/>
                  </a:cubicBezTo>
                  <a:lnTo>
                    <a:pt x="11271" y="517"/>
                  </a:lnTo>
                  <a:lnTo>
                    <a:pt x="11350" y="497"/>
                  </a:lnTo>
                  <a:cubicBezTo>
                    <a:pt x="11361" y="495"/>
                    <a:pt x="11368" y="484"/>
                    <a:pt x="11365" y="473"/>
                  </a:cubicBezTo>
                  <a:cubicBezTo>
                    <a:pt x="11364" y="462"/>
                    <a:pt x="11355" y="456"/>
                    <a:pt x="11346" y="456"/>
                  </a:cubicBezTo>
                  <a:close/>
                  <a:moveTo>
                    <a:pt x="18877" y="491"/>
                  </a:moveTo>
                  <a:cubicBezTo>
                    <a:pt x="18869" y="491"/>
                    <a:pt x="18862" y="497"/>
                    <a:pt x="18860" y="506"/>
                  </a:cubicBezTo>
                  <a:cubicBezTo>
                    <a:pt x="18856" y="517"/>
                    <a:pt x="18862" y="528"/>
                    <a:pt x="18873" y="532"/>
                  </a:cubicBezTo>
                  <a:lnTo>
                    <a:pt x="18952" y="552"/>
                  </a:lnTo>
                  <a:lnTo>
                    <a:pt x="18957" y="552"/>
                  </a:lnTo>
                  <a:cubicBezTo>
                    <a:pt x="18965" y="552"/>
                    <a:pt x="18974" y="548"/>
                    <a:pt x="18979" y="539"/>
                  </a:cubicBezTo>
                  <a:cubicBezTo>
                    <a:pt x="18981" y="528"/>
                    <a:pt x="18974" y="517"/>
                    <a:pt x="18963" y="512"/>
                  </a:cubicBezTo>
                  <a:lnTo>
                    <a:pt x="18884" y="493"/>
                  </a:lnTo>
                  <a:cubicBezTo>
                    <a:pt x="18882" y="492"/>
                    <a:pt x="18879" y="491"/>
                    <a:pt x="18877" y="491"/>
                  </a:cubicBezTo>
                  <a:close/>
                  <a:moveTo>
                    <a:pt x="11188" y="498"/>
                  </a:moveTo>
                  <a:cubicBezTo>
                    <a:pt x="11186" y="498"/>
                    <a:pt x="11183" y="498"/>
                    <a:pt x="11181" y="499"/>
                  </a:cubicBezTo>
                  <a:lnTo>
                    <a:pt x="11102" y="519"/>
                  </a:lnTo>
                  <a:cubicBezTo>
                    <a:pt x="11080" y="526"/>
                    <a:pt x="11084" y="559"/>
                    <a:pt x="11106" y="561"/>
                  </a:cubicBezTo>
                  <a:lnTo>
                    <a:pt x="11113" y="559"/>
                  </a:lnTo>
                  <a:lnTo>
                    <a:pt x="11192" y="539"/>
                  </a:lnTo>
                  <a:cubicBezTo>
                    <a:pt x="11203" y="534"/>
                    <a:pt x="11209" y="523"/>
                    <a:pt x="11205" y="512"/>
                  </a:cubicBezTo>
                  <a:cubicBezTo>
                    <a:pt x="11203" y="504"/>
                    <a:pt x="11196" y="498"/>
                    <a:pt x="11188" y="498"/>
                  </a:cubicBezTo>
                  <a:close/>
                  <a:moveTo>
                    <a:pt x="19038" y="534"/>
                  </a:moveTo>
                  <a:cubicBezTo>
                    <a:pt x="19029" y="534"/>
                    <a:pt x="19020" y="540"/>
                    <a:pt x="19018" y="550"/>
                  </a:cubicBezTo>
                  <a:cubicBezTo>
                    <a:pt x="19014" y="561"/>
                    <a:pt x="19020" y="572"/>
                    <a:pt x="19031" y="574"/>
                  </a:cubicBezTo>
                  <a:lnTo>
                    <a:pt x="19110" y="596"/>
                  </a:lnTo>
                  <a:lnTo>
                    <a:pt x="19115" y="596"/>
                  </a:lnTo>
                  <a:cubicBezTo>
                    <a:pt x="19124" y="596"/>
                    <a:pt x="19132" y="591"/>
                    <a:pt x="19135" y="583"/>
                  </a:cubicBezTo>
                  <a:cubicBezTo>
                    <a:pt x="19139" y="572"/>
                    <a:pt x="19132" y="561"/>
                    <a:pt x="19121" y="556"/>
                  </a:cubicBezTo>
                  <a:lnTo>
                    <a:pt x="19042" y="534"/>
                  </a:lnTo>
                  <a:cubicBezTo>
                    <a:pt x="19041" y="534"/>
                    <a:pt x="19039" y="534"/>
                    <a:pt x="19038" y="534"/>
                  </a:cubicBezTo>
                  <a:close/>
                  <a:moveTo>
                    <a:pt x="11027" y="541"/>
                  </a:moveTo>
                  <a:cubicBezTo>
                    <a:pt x="11025" y="541"/>
                    <a:pt x="11024" y="541"/>
                    <a:pt x="11023" y="541"/>
                  </a:cubicBezTo>
                  <a:lnTo>
                    <a:pt x="10944" y="563"/>
                  </a:lnTo>
                  <a:cubicBezTo>
                    <a:pt x="10933" y="567"/>
                    <a:pt x="10926" y="578"/>
                    <a:pt x="10930" y="589"/>
                  </a:cubicBezTo>
                  <a:cubicBezTo>
                    <a:pt x="10933" y="598"/>
                    <a:pt x="10941" y="602"/>
                    <a:pt x="10950" y="602"/>
                  </a:cubicBezTo>
                  <a:lnTo>
                    <a:pt x="10955" y="602"/>
                  </a:lnTo>
                  <a:lnTo>
                    <a:pt x="11034" y="580"/>
                  </a:lnTo>
                  <a:cubicBezTo>
                    <a:pt x="11045" y="578"/>
                    <a:pt x="11051" y="565"/>
                    <a:pt x="11047" y="556"/>
                  </a:cubicBezTo>
                  <a:cubicBezTo>
                    <a:pt x="11045" y="547"/>
                    <a:pt x="11036" y="541"/>
                    <a:pt x="11027" y="541"/>
                  </a:cubicBezTo>
                  <a:close/>
                  <a:moveTo>
                    <a:pt x="19196" y="578"/>
                  </a:moveTo>
                  <a:cubicBezTo>
                    <a:pt x="19187" y="578"/>
                    <a:pt x="19178" y="584"/>
                    <a:pt x="19174" y="594"/>
                  </a:cubicBezTo>
                  <a:cubicBezTo>
                    <a:pt x="19172" y="605"/>
                    <a:pt x="19179" y="616"/>
                    <a:pt x="19190" y="618"/>
                  </a:cubicBezTo>
                  <a:lnTo>
                    <a:pt x="19269" y="642"/>
                  </a:lnTo>
                  <a:lnTo>
                    <a:pt x="19273" y="642"/>
                  </a:lnTo>
                  <a:cubicBezTo>
                    <a:pt x="19297" y="642"/>
                    <a:pt x="19302" y="609"/>
                    <a:pt x="19280" y="602"/>
                  </a:cubicBezTo>
                  <a:lnTo>
                    <a:pt x="19201" y="578"/>
                  </a:lnTo>
                  <a:cubicBezTo>
                    <a:pt x="19199" y="578"/>
                    <a:pt x="19198" y="578"/>
                    <a:pt x="19196" y="578"/>
                  </a:cubicBezTo>
                  <a:close/>
                  <a:moveTo>
                    <a:pt x="10869" y="585"/>
                  </a:moveTo>
                  <a:cubicBezTo>
                    <a:pt x="10867" y="585"/>
                    <a:pt x="10866" y="585"/>
                    <a:pt x="10864" y="585"/>
                  </a:cubicBezTo>
                  <a:lnTo>
                    <a:pt x="10787" y="609"/>
                  </a:lnTo>
                  <a:cubicBezTo>
                    <a:pt x="10764" y="613"/>
                    <a:pt x="10767" y="649"/>
                    <a:pt x="10790" y="649"/>
                  </a:cubicBezTo>
                  <a:cubicBezTo>
                    <a:pt x="10791" y="649"/>
                    <a:pt x="10791" y="649"/>
                    <a:pt x="10792" y="649"/>
                  </a:cubicBezTo>
                  <a:lnTo>
                    <a:pt x="10798" y="649"/>
                  </a:lnTo>
                  <a:lnTo>
                    <a:pt x="10875" y="624"/>
                  </a:lnTo>
                  <a:cubicBezTo>
                    <a:pt x="10900" y="616"/>
                    <a:pt x="10892" y="585"/>
                    <a:pt x="10869" y="585"/>
                  </a:cubicBezTo>
                  <a:close/>
                  <a:moveTo>
                    <a:pt x="19350" y="623"/>
                  </a:moveTo>
                  <a:cubicBezTo>
                    <a:pt x="19328" y="623"/>
                    <a:pt x="19320" y="658"/>
                    <a:pt x="19346" y="664"/>
                  </a:cubicBezTo>
                  <a:lnTo>
                    <a:pt x="19425" y="688"/>
                  </a:lnTo>
                  <a:lnTo>
                    <a:pt x="19429" y="688"/>
                  </a:lnTo>
                  <a:cubicBezTo>
                    <a:pt x="19438" y="688"/>
                    <a:pt x="19447" y="684"/>
                    <a:pt x="19449" y="675"/>
                  </a:cubicBezTo>
                  <a:cubicBezTo>
                    <a:pt x="19453" y="664"/>
                    <a:pt x="19447" y="653"/>
                    <a:pt x="19436" y="649"/>
                  </a:cubicBezTo>
                  <a:lnTo>
                    <a:pt x="19359" y="624"/>
                  </a:lnTo>
                  <a:cubicBezTo>
                    <a:pt x="19356" y="623"/>
                    <a:pt x="19353" y="623"/>
                    <a:pt x="19350" y="623"/>
                  </a:cubicBezTo>
                  <a:close/>
                  <a:moveTo>
                    <a:pt x="10712" y="631"/>
                  </a:moveTo>
                  <a:cubicBezTo>
                    <a:pt x="10711" y="631"/>
                    <a:pt x="10710" y="631"/>
                    <a:pt x="10708" y="631"/>
                  </a:cubicBezTo>
                  <a:lnTo>
                    <a:pt x="10629" y="655"/>
                  </a:lnTo>
                  <a:cubicBezTo>
                    <a:pt x="10618" y="660"/>
                    <a:pt x="10614" y="671"/>
                    <a:pt x="10616" y="682"/>
                  </a:cubicBezTo>
                  <a:cubicBezTo>
                    <a:pt x="10618" y="690"/>
                    <a:pt x="10627" y="697"/>
                    <a:pt x="10636" y="697"/>
                  </a:cubicBezTo>
                  <a:lnTo>
                    <a:pt x="10634" y="695"/>
                  </a:lnTo>
                  <a:lnTo>
                    <a:pt x="10642" y="695"/>
                  </a:lnTo>
                  <a:lnTo>
                    <a:pt x="10719" y="671"/>
                  </a:lnTo>
                  <a:cubicBezTo>
                    <a:pt x="10740" y="662"/>
                    <a:pt x="10733" y="631"/>
                    <a:pt x="10712" y="631"/>
                  </a:cubicBezTo>
                  <a:close/>
                  <a:moveTo>
                    <a:pt x="19509" y="672"/>
                  </a:moveTo>
                  <a:cubicBezTo>
                    <a:pt x="19500" y="672"/>
                    <a:pt x="19492" y="677"/>
                    <a:pt x="19488" y="686"/>
                  </a:cubicBezTo>
                  <a:cubicBezTo>
                    <a:pt x="19486" y="697"/>
                    <a:pt x="19493" y="708"/>
                    <a:pt x="19504" y="712"/>
                  </a:cubicBezTo>
                  <a:lnTo>
                    <a:pt x="19581" y="737"/>
                  </a:lnTo>
                  <a:lnTo>
                    <a:pt x="19585" y="737"/>
                  </a:lnTo>
                  <a:cubicBezTo>
                    <a:pt x="19594" y="737"/>
                    <a:pt x="19603" y="732"/>
                    <a:pt x="19607" y="723"/>
                  </a:cubicBezTo>
                  <a:cubicBezTo>
                    <a:pt x="19612" y="712"/>
                    <a:pt x="19605" y="701"/>
                    <a:pt x="19594" y="697"/>
                  </a:cubicBezTo>
                  <a:lnTo>
                    <a:pt x="19515" y="673"/>
                  </a:lnTo>
                  <a:cubicBezTo>
                    <a:pt x="19513" y="672"/>
                    <a:pt x="19511" y="672"/>
                    <a:pt x="19509" y="672"/>
                  </a:cubicBezTo>
                  <a:close/>
                  <a:moveTo>
                    <a:pt x="10556" y="679"/>
                  </a:moveTo>
                  <a:cubicBezTo>
                    <a:pt x="10555" y="679"/>
                    <a:pt x="10553" y="679"/>
                    <a:pt x="10552" y="679"/>
                  </a:cubicBezTo>
                  <a:lnTo>
                    <a:pt x="10473" y="706"/>
                  </a:lnTo>
                  <a:cubicBezTo>
                    <a:pt x="10449" y="712"/>
                    <a:pt x="10456" y="745"/>
                    <a:pt x="10480" y="745"/>
                  </a:cubicBezTo>
                  <a:lnTo>
                    <a:pt x="10478" y="743"/>
                  </a:lnTo>
                  <a:lnTo>
                    <a:pt x="10484" y="743"/>
                  </a:lnTo>
                  <a:lnTo>
                    <a:pt x="10563" y="719"/>
                  </a:lnTo>
                  <a:cubicBezTo>
                    <a:pt x="10574" y="717"/>
                    <a:pt x="10581" y="704"/>
                    <a:pt x="10576" y="693"/>
                  </a:cubicBezTo>
                  <a:cubicBezTo>
                    <a:pt x="10575" y="685"/>
                    <a:pt x="10564" y="679"/>
                    <a:pt x="10556" y="679"/>
                  </a:cubicBezTo>
                  <a:close/>
                  <a:moveTo>
                    <a:pt x="19666" y="722"/>
                  </a:moveTo>
                  <a:cubicBezTo>
                    <a:pt x="19657" y="722"/>
                    <a:pt x="19648" y="728"/>
                    <a:pt x="19647" y="737"/>
                  </a:cubicBezTo>
                  <a:cubicBezTo>
                    <a:pt x="19642" y="748"/>
                    <a:pt x="19649" y="759"/>
                    <a:pt x="19660" y="763"/>
                  </a:cubicBezTo>
                  <a:lnTo>
                    <a:pt x="19739" y="787"/>
                  </a:lnTo>
                  <a:lnTo>
                    <a:pt x="19743" y="787"/>
                  </a:lnTo>
                  <a:lnTo>
                    <a:pt x="19743" y="789"/>
                  </a:lnTo>
                  <a:cubicBezTo>
                    <a:pt x="19768" y="787"/>
                    <a:pt x="19772" y="756"/>
                    <a:pt x="19750" y="748"/>
                  </a:cubicBezTo>
                  <a:lnTo>
                    <a:pt x="19673" y="723"/>
                  </a:lnTo>
                  <a:cubicBezTo>
                    <a:pt x="19671" y="722"/>
                    <a:pt x="19668" y="722"/>
                    <a:pt x="19666" y="722"/>
                  </a:cubicBezTo>
                  <a:close/>
                  <a:moveTo>
                    <a:pt x="10400" y="727"/>
                  </a:moveTo>
                  <a:cubicBezTo>
                    <a:pt x="10398" y="727"/>
                    <a:pt x="10396" y="727"/>
                    <a:pt x="10394" y="728"/>
                  </a:cubicBezTo>
                  <a:lnTo>
                    <a:pt x="10317" y="754"/>
                  </a:lnTo>
                  <a:cubicBezTo>
                    <a:pt x="10306" y="759"/>
                    <a:pt x="10300" y="770"/>
                    <a:pt x="10304" y="780"/>
                  </a:cubicBezTo>
                  <a:cubicBezTo>
                    <a:pt x="10306" y="789"/>
                    <a:pt x="10315" y="796"/>
                    <a:pt x="10324" y="796"/>
                  </a:cubicBezTo>
                  <a:lnTo>
                    <a:pt x="10322" y="794"/>
                  </a:lnTo>
                  <a:lnTo>
                    <a:pt x="10330" y="794"/>
                  </a:lnTo>
                  <a:lnTo>
                    <a:pt x="10407" y="767"/>
                  </a:lnTo>
                  <a:cubicBezTo>
                    <a:pt x="10418" y="763"/>
                    <a:pt x="10425" y="752"/>
                    <a:pt x="10420" y="741"/>
                  </a:cubicBezTo>
                  <a:cubicBezTo>
                    <a:pt x="10417" y="732"/>
                    <a:pt x="10409" y="727"/>
                    <a:pt x="10400" y="727"/>
                  </a:cubicBezTo>
                  <a:close/>
                  <a:moveTo>
                    <a:pt x="19821" y="773"/>
                  </a:moveTo>
                  <a:cubicBezTo>
                    <a:pt x="19800" y="773"/>
                    <a:pt x="19792" y="803"/>
                    <a:pt x="19816" y="811"/>
                  </a:cubicBezTo>
                  <a:lnTo>
                    <a:pt x="19893" y="840"/>
                  </a:lnTo>
                  <a:lnTo>
                    <a:pt x="19899" y="840"/>
                  </a:lnTo>
                  <a:cubicBezTo>
                    <a:pt x="19900" y="840"/>
                    <a:pt x="19901" y="840"/>
                    <a:pt x="19902" y="840"/>
                  </a:cubicBezTo>
                  <a:cubicBezTo>
                    <a:pt x="19924" y="840"/>
                    <a:pt x="19929" y="807"/>
                    <a:pt x="19906" y="800"/>
                  </a:cubicBezTo>
                  <a:lnTo>
                    <a:pt x="19829" y="774"/>
                  </a:lnTo>
                  <a:cubicBezTo>
                    <a:pt x="19826" y="773"/>
                    <a:pt x="19824" y="773"/>
                    <a:pt x="19821" y="773"/>
                  </a:cubicBezTo>
                  <a:close/>
                  <a:moveTo>
                    <a:pt x="10245" y="779"/>
                  </a:moveTo>
                  <a:cubicBezTo>
                    <a:pt x="10243" y="779"/>
                    <a:pt x="10240" y="780"/>
                    <a:pt x="10238" y="780"/>
                  </a:cubicBezTo>
                  <a:lnTo>
                    <a:pt x="10161" y="807"/>
                  </a:lnTo>
                  <a:cubicBezTo>
                    <a:pt x="10139" y="813"/>
                    <a:pt x="10144" y="849"/>
                    <a:pt x="10168" y="849"/>
                  </a:cubicBezTo>
                  <a:lnTo>
                    <a:pt x="10168" y="846"/>
                  </a:lnTo>
                  <a:lnTo>
                    <a:pt x="10174" y="846"/>
                  </a:lnTo>
                  <a:lnTo>
                    <a:pt x="10253" y="820"/>
                  </a:lnTo>
                  <a:cubicBezTo>
                    <a:pt x="10262" y="816"/>
                    <a:pt x="10269" y="805"/>
                    <a:pt x="10264" y="794"/>
                  </a:cubicBezTo>
                  <a:cubicBezTo>
                    <a:pt x="10263" y="785"/>
                    <a:pt x="10254" y="779"/>
                    <a:pt x="10245" y="779"/>
                  </a:cubicBezTo>
                  <a:close/>
                  <a:moveTo>
                    <a:pt x="19976" y="827"/>
                  </a:moveTo>
                  <a:cubicBezTo>
                    <a:pt x="19956" y="827"/>
                    <a:pt x="19949" y="858"/>
                    <a:pt x="19972" y="866"/>
                  </a:cubicBezTo>
                  <a:lnTo>
                    <a:pt x="20049" y="895"/>
                  </a:lnTo>
                  <a:lnTo>
                    <a:pt x="20055" y="895"/>
                  </a:lnTo>
                  <a:lnTo>
                    <a:pt x="20053" y="893"/>
                  </a:lnTo>
                  <a:lnTo>
                    <a:pt x="20053" y="893"/>
                  </a:lnTo>
                  <a:cubicBezTo>
                    <a:pt x="20054" y="893"/>
                    <a:pt x="20056" y="893"/>
                    <a:pt x="20057" y="893"/>
                  </a:cubicBezTo>
                  <a:cubicBezTo>
                    <a:pt x="20064" y="893"/>
                    <a:pt x="20071" y="887"/>
                    <a:pt x="20075" y="882"/>
                  </a:cubicBezTo>
                  <a:cubicBezTo>
                    <a:pt x="20080" y="871"/>
                    <a:pt x="20073" y="860"/>
                    <a:pt x="20062" y="855"/>
                  </a:cubicBezTo>
                  <a:cubicBezTo>
                    <a:pt x="20036" y="846"/>
                    <a:pt x="20009" y="838"/>
                    <a:pt x="19985" y="829"/>
                  </a:cubicBezTo>
                  <a:cubicBezTo>
                    <a:pt x="19982" y="828"/>
                    <a:pt x="19979" y="827"/>
                    <a:pt x="19976" y="827"/>
                  </a:cubicBezTo>
                  <a:close/>
                  <a:moveTo>
                    <a:pt x="10093" y="834"/>
                  </a:moveTo>
                  <a:cubicBezTo>
                    <a:pt x="10090" y="834"/>
                    <a:pt x="10087" y="834"/>
                    <a:pt x="10084" y="835"/>
                  </a:cubicBezTo>
                  <a:cubicBezTo>
                    <a:pt x="10058" y="844"/>
                    <a:pt x="10034" y="853"/>
                    <a:pt x="10007" y="862"/>
                  </a:cubicBezTo>
                  <a:cubicBezTo>
                    <a:pt x="9985" y="871"/>
                    <a:pt x="9992" y="901"/>
                    <a:pt x="10014" y="901"/>
                  </a:cubicBezTo>
                  <a:lnTo>
                    <a:pt x="10020" y="901"/>
                  </a:lnTo>
                  <a:lnTo>
                    <a:pt x="10097" y="873"/>
                  </a:lnTo>
                  <a:cubicBezTo>
                    <a:pt x="10121" y="865"/>
                    <a:pt x="10113" y="834"/>
                    <a:pt x="10093" y="834"/>
                  </a:cubicBezTo>
                  <a:close/>
                  <a:moveTo>
                    <a:pt x="20132" y="882"/>
                  </a:moveTo>
                  <a:cubicBezTo>
                    <a:pt x="20112" y="882"/>
                    <a:pt x="20102" y="913"/>
                    <a:pt x="20126" y="921"/>
                  </a:cubicBezTo>
                  <a:lnTo>
                    <a:pt x="20203" y="950"/>
                  </a:lnTo>
                  <a:lnTo>
                    <a:pt x="20209" y="950"/>
                  </a:lnTo>
                  <a:lnTo>
                    <a:pt x="20209" y="948"/>
                  </a:lnTo>
                  <a:cubicBezTo>
                    <a:pt x="20211" y="948"/>
                    <a:pt x="20212" y="948"/>
                    <a:pt x="20214" y="948"/>
                  </a:cubicBezTo>
                  <a:cubicBezTo>
                    <a:pt x="20220" y="948"/>
                    <a:pt x="20225" y="944"/>
                    <a:pt x="20229" y="937"/>
                  </a:cubicBezTo>
                  <a:cubicBezTo>
                    <a:pt x="20234" y="926"/>
                    <a:pt x="20227" y="915"/>
                    <a:pt x="20218" y="910"/>
                  </a:cubicBezTo>
                  <a:lnTo>
                    <a:pt x="20139" y="884"/>
                  </a:lnTo>
                  <a:cubicBezTo>
                    <a:pt x="20136" y="883"/>
                    <a:pt x="20134" y="882"/>
                    <a:pt x="20132" y="882"/>
                  </a:cubicBezTo>
                  <a:close/>
                  <a:moveTo>
                    <a:pt x="9936" y="889"/>
                  </a:moveTo>
                  <a:cubicBezTo>
                    <a:pt x="9934" y="889"/>
                    <a:pt x="9932" y="889"/>
                    <a:pt x="9930" y="890"/>
                  </a:cubicBezTo>
                  <a:lnTo>
                    <a:pt x="9853" y="917"/>
                  </a:lnTo>
                  <a:cubicBezTo>
                    <a:pt x="9832" y="925"/>
                    <a:pt x="9836" y="956"/>
                    <a:pt x="9858" y="956"/>
                  </a:cubicBezTo>
                  <a:cubicBezTo>
                    <a:pt x="9858" y="956"/>
                    <a:pt x="9858" y="956"/>
                    <a:pt x="9859" y="956"/>
                  </a:cubicBezTo>
                  <a:lnTo>
                    <a:pt x="9859" y="956"/>
                  </a:lnTo>
                  <a:cubicBezTo>
                    <a:pt x="9861" y="957"/>
                    <a:pt x="9865" y="959"/>
                    <a:pt x="9867" y="959"/>
                  </a:cubicBezTo>
                  <a:cubicBezTo>
                    <a:pt x="9893" y="948"/>
                    <a:pt x="9917" y="939"/>
                    <a:pt x="9944" y="930"/>
                  </a:cubicBezTo>
                  <a:cubicBezTo>
                    <a:pt x="9955" y="926"/>
                    <a:pt x="9961" y="912"/>
                    <a:pt x="9955" y="904"/>
                  </a:cubicBezTo>
                  <a:cubicBezTo>
                    <a:pt x="9953" y="895"/>
                    <a:pt x="9944" y="889"/>
                    <a:pt x="9936" y="889"/>
                  </a:cubicBezTo>
                  <a:close/>
                  <a:moveTo>
                    <a:pt x="20287" y="937"/>
                  </a:moveTo>
                  <a:cubicBezTo>
                    <a:pt x="20279" y="937"/>
                    <a:pt x="20272" y="942"/>
                    <a:pt x="20269" y="950"/>
                  </a:cubicBezTo>
                  <a:cubicBezTo>
                    <a:pt x="20264" y="961"/>
                    <a:pt x="20269" y="974"/>
                    <a:pt x="20280" y="978"/>
                  </a:cubicBezTo>
                  <a:lnTo>
                    <a:pt x="20357" y="1007"/>
                  </a:lnTo>
                  <a:lnTo>
                    <a:pt x="20363" y="1007"/>
                  </a:lnTo>
                  <a:cubicBezTo>
                    <a:pt x="20372" y="1007"/>
                    <a:pt x="20381" y="1002"/>
                    <a:pt x="20385" y="996"/>
                  </a:cubicBezTo>
                  <a:cubicBezTo>
                    <a:pt x="20390" y="985"/>
                    <a:pt x="20383" y="972"/>
                    <a:pt x="20372" y="967"/>
                  </a:cubicBezTo>
                  <a:lnTo>
                    <a:pt x="20295" y="939"/>
                  </a:lnTo>
                  <a:cubicBezTo>
                    <a:pt x="20292" y="938"/>
                    <a:pt x="20289" y="937"/>
                    <a:pt x="20287" y="937"/>
                  </a:cubicBezTo>
                  <a:close/>
                  <a:moveTo>
                    <a:pt x="9782" y="946"/>
                  </a:moveTo>
                  <a:cubicBezTo>
                    <a:pt x="9780" y="946"/>
                    <a:pt x="9777" y="947"/>
                    <a:pt x="9774" y="948"/>
                  </a:cubicBezTo>
                  <a:lnTo>
                    <a:pt x="9697" y="976"/>
                  </a:lnTo>
                  <a:cubicBezTo>
                    <a:pt x="9675" y="983"/>
                    <a:pt x="9682" y="1016"/>
                    <a:pt x="9704" y="1016"/>
                  </a:cubicBezTo>
                  <a:lnTo>
                    <a:pt x="9704" y="1013"/>
                  </a:lnTo>
                  <a:lnTo>
                    <a:pt x="9713" y="1013"/>
                  </a:lnTo>
                  <a:lnTo>
                    <a:pt x="9790" y="985"/>
                  </a:lnTo>
                  <a:cubicBezTo>
                    <a:pt x="9811" y="977"/>
                    <a:pt x="9803" y="946"/>
                    <a:pt x="9782" y="946"/>
                  </a:cubicBezTo>
                  <a:close/>
                  <a:moveTo>
                    <a:pt x="20438" y="996"/>
                  </a:moveTo>
                  <a:cubicBezTo>
                    <a:pt x="20419" y="996"/>
                    <a:pt x="20410" y="1028"/>
                    <a:pt x="20434" y="1035"/>
                  </a:cubicBezTo>
                  <a:lnTo>
                    <a:pt x="20508" y="1066"/>
                  </a:lnTo>
                  <a:lnTo>
                    <a:pt x="20517" y="1066"/>
                  </a:lnTo>
                  <a:lnTo>
                    <a:pt x="20517" y="1064"/>
                  </a:lnTo>
                  <a:cubicBezTo>
                    <a:pt x="20518" y="1064"/>
                    <a:pt x="20519" y="1065"/>
                    <a:pt x="20521" y="1065"/>
                  </a:cubicBezTo>
                  <a:cubicBezTo>
                    <a:pt x="20527" y="1065"/>
                    <a:pt x="20533" y="1061"/>
                    <a:pt x="20535" y="1055"/>
                  </a:cubicBezTo>
                  <a:cubicBezTo>
                    <a:pt x="20541" y="1044"/>
                    <a:pt x="20535" y="1031"/>
                    <a:pt x="20524" y="1027"/>
                  </a:cubicBezTo>
                  <a:lnTo>
                    <a:pt x="20447" y="998"/>
                  </a:lnTo>
                  <a:cubicBezTo>
                    <a:pt x="20444" y="997"/>
                    <a:pt x="20441" y="996"/>
                    <a:pt x="20438" y="996"/>
                  </a:cubicBezTo>
                  <a:close/>
                  <a:moveTo>
                    <a:pt x="9630" y="1002"/>
                  </a:moveTo>
                  <a:cubicBezTo>
                    <a:pt x="9627" y="1002"/>
                    <a:pt x="9623" y="1003"/>
                    <a:pt x="9620" y="1005"/>
                  </a:cubicBezTo>
                  <a:lnTo>
                    <a:pt x="9546" y="1033"/>
                  </a:lnTo>
                  <a:cubicBezTo>
                    <a:pt x="9535" y="1038"/>
                    <a:pt x="9528" y="1051"/>
                    <a:pt x="9533" y="1060"/>
                  </a:cubicBezTo>
                  <a:cubicBezTo>
                    <a:pt x="9537" y="1068"/>
                    <a:pt x="9544" y="1073"/>
                    <a:pt x="9552" y="1073"/>
                  </a:cubicBezTo>
                  <a:lnTo>
                    <a:pt x="9561" y="1073"/>
                  </a:lnTo>
                  <a:lnTo>
                    <a:pt x="9638" y="1042"/>
                  </a:lnTo>
                  <a:cubicBezTo>
                    <a:pt x="9649" y="1040"/>
                    <a:pt x="9653" y="1027"/>
                    <a:pt x="9649" y="1016"/>
                  </a:cubicBezTo>
                  <a:cubicBezTo>
                    <a:pt x="9646" y="1008"/>
                    <a:pt x="9638" y="1002"/>
                    <a:pt x="9630" y="1002"/>
                  </a:cubicBezTo>
                  <a:close/>
                  <a:moveTo>
                    <a:pt x="20592" y="1056"/>
                  </a:moveTo>
                  <a:cubicBezTo>
                    <a:pt x="20584" y="1056"/>
                    <a:pt x="20577" y="1060"/>
                    <a:pt x="20574" y="1068"/>
                  </a:cubicBezTo>
                  <a:cubicBezTo>
                    <a:pt x="20570" y="1079"/>
                    <a:pt x="20574" y="1093"/>
                    <a:pt x="20585" y="1097"/>
                  </a:cubicBezTo>
                  <a:cubicBezTo>
                    <a:pt x="20612" y="1106"/>
                    <a:pt x="20636" y="1117"/>
                    <a:pt x="20662" y="1126"/>
                  </a:cubicBezTo>
                  <a:cubicBezTo>
                    <a:pt x="20663" y="1127"/>
                    <a:pt x="20664" y="1127"/>
                    <a:pt x="20665" y="1127"/>
                  </a:cubicBezTo>
                  <a:cubicBezTo>
                    <a:pt x="20666" y="1127"/>
                    <a:pt x="20668" y="1127"/>
                    <a:pt x="20669" y="1126"/>
                  </a:cubicBezTo>
                  <a:cubicBezTo>
                    <a:pt x="20670" y="1126"/>
                    <a:pt x="20672" y="1126"/>
                    <a:pt x="20673" y="1126"/>
                  </a:cubicBezTo>
                  <a:cubicBezTo>
                    <a:pt x="20680" y="1126"/>
                    <a:pt x="20685" y="1122"/>
                    <a:pt x="20688" y="1115"/>
                  </a:cubicBezTo>
                  <a:cubicBezTo>
                    <a:pt x="20693" y="1104"/>
                    <a:pt x="20688" y="1093"/>
                    <a:pt x="20677" y="1088"/>
                  </a:cubicBezTo>
                  <a:lnTo>
                    <a:pt x="20601" y="1057"/>
                  </a:lnTo>
                  <a:cubicBezTo>
                    <a:pt x="20598" y="1056"/>
                    <a:pt x="20595" y="1056"/>
                    <a:pt x="20592" y="1056"/>
                  </a:cubicBezTo>
                  <a:close/>
                  <a:moveTo>
                    <a:pt x="9475" y="1063"/>
                  </a:moveTo>
                  <a:cubicBezTo>
                    <a:pt x="9473" y="1063"/>
                    <a:pt x="9471" y="1063"/>
                    <a:pt x="9469" y="1064"/>
                  </a:cubicBezTo>
                  <a:lnTo>
                    <a:pt x="9392" y="1095"/>
                  </a:lnTo>
                  <a:cubicBezTo>
                    <a:pt x="9372" y="1104"/>
                    <a:pt x="9377" y="1134"/>
                    <a:pt x="9401" y="1134"/>
                  </a:cubicBezTo>
                  <a:cubicBezTo>
                    <a:pt x="9403" y="1134"/>
                    <a:pt x="9405" y="1134"/>
                    <a:pt x="9407" y="1132"/>
                  </a:cubicBezTo>
                  <a:lnTo>
                    <a:pt x="9484" y="1104"/>
                  </a:lnTo>
                  <a:cubicBezTo>
                    <a:pt x="9504" y="1092"/>
                    <a:pt x="9495" y="1063"/>
                    <a:pt x="9475" y="1063"/>
                  </a:cubicBezTo>
                  <a:close/>
                  <a:moveTo>
                    <a:pt x="20745" y="1119"/>
                  </a:moveTo>
                  <a:cubicBezTo>
                    <a:pt x="20725" y="1119"/>
                    <a:pt x="20716" y="1149"/>
                    <a:pt x="20737" y="1159"/>
                  </a:cubicBezTo>
                  <a:lnTo>
                    <a:pt x="20814" y="1189"/>
                  </a:lnTo>
                  <a:lnTo>
                    <a:pt x="20823" y="1189"/>
                  </a:lnTo>
                  <a:lnTo>
                    <a:pt x="20823" y="1187"/>
                  </a:lnTo>
                  <a:cubicBezTo>
                    <a:pt x="20824" y="1187"/>
                    <a:pt x="20825" y="1188"/>
                    <a:pt x="20826" y="1188"/>
                  </a:cubicBezTo>
                  <a:cubicBezTo>
                    <a:pt x="20831" y="1188"/>
                    <a:pt x="20836" y="1184"/>
                    <a:pt x="20840" y="1178"/>
                  </a:cubicBezTo>
                  <a:cubicBezTo>
                    <a:pt x="20844" y="1167"/>
                    <a:pt x="20840" y="1156"/>
                    <a:pt x="20829" y="1152"/>
                  </a:cubicBezTo>
                  <a:lnTo>
                    <a:pt x="20754" y="1121"/>
                  </a:lnTo>
                  <a:cubicBezTo>
                    <a:pt x="20751" y="1120"/>
                    <a:pt x="20748" y="1119"/>
                    <a:pt x="20745" y="1119"/>
                  </a:cubicBezTo>
                  <a:close/>
                  <a:moveTo>
                    <a:pt x="9324" y="1124"/>
                  </a:moveTo>
                  <a:cubicBezTo>
                    <a:pt x="9322" y="1124"/>
                    <a:pt x="9320" y="1125"/>
                    <a:pt x="9317" y="1126"/>
                  </a:cubicBezTo>
                  <a:cubicBezTo>
                    <a:pt x="9291" y="1137"/>
                    <a:pt x="9267" y="1148"/>
                    <a:pt x="9242" y="1159"/>
                  </a:cubicBezTo>
                  <a:cubicBezTo>
                    <a:pt x="9220" y="1165"/>
                    <a:pt x="9227" y="1198"/>
                    <a:pt x="9249" y="1198"/>
                  </a:cubicBezTo>
                  <a:lnTo>
                    <a:pt x="9249" y="1196"/>
                  </a:lnTo>
                  <a:lnTo>
                    <a:pt x="9258" y="1196"/>
                  </a:lnTo>
                  <a:lnTo>
                    <a:pt x="9333" y="1165"/>
                  </a:lnTo>
                  <a:cubicBezTo>
                    <a:pt x="9354" y="1155"/>
                    <a:pt x="9344" y="1124"/>
                    <a:pt x="9324" y="1124"/>
                  </a:cubicBezTo>
                  <a:close/>
                  <a:moveTo>
                    <a:pt x="20897" y="1178"/>
                  </a:moveTo>
                  <a:cubicBezTo>
                    <a:pt x="20876" y="1178"/>
                    <a:pt x="20867" y="1208"/>
                    <a:pt x="20888" y="1218"/>
                  </a:cubicBezTo>
                  <a:lnTo>
                    <a:pt x="20965" y="1251"/>
                  </a:lnTo>
                  <a:cubicBezTo>
                    <a:pt x="20968" y="1251"/>
                    <a:pt x="20970" y="1253"/>
                    <a:pt x="20972" y="1253"/>
                  </a:cubicBezTo>
                  <a:cubicBezTo>
                    <a:pt x="20981" y="1253"/>
                    <a:pt x="20987" y="1249"/>
                    <a:pt x="20992" y="1240"/>
                  </a:cubicBezTo>
                  <a:cubicBezTo>
                    <a:pt x="20996" y="1229"/>
                    <a:pt x="20992" y="1218"/>
                    <a:pt x="20981" y="1213"/>
                  </a:cubicBezTo>
                  <a:lnTo>
                    <a:pt x="20906" y="1180"/>
                  </a:lnTo>
                  <a:cubicBezTo>
                    <a:pt x="20903" y="1179"/>
                    <a:pt x="20900" y="1178"/>
                    <a:pt x="20897" y="1178"/>
                  </a:cubicBezTo>
                  <a:close/>
                  <a:moveTo>
                    <a:pt x="9173" y="1186"/>
                  </a:moveTo>
                  <a:cubicBezTo>
                    <a:pt x="9171" y="1186"/>
                    <a:pt x="9168" y="1186"/>
                    <a:pt x="9166" y="1187"/>
                  </a:cubicBezTo>
                  <a:lnTo>
                    <a:pt x="9091" y="1220"/>
                  </a:lnTo>
                  <a:cubicBezTo>
                    <a:pt x="9070" y="1229"/>
                    <a:pt x="9075" y="1260"/>
                    <a:pt x="9097" y="1260"/>
                  </a:cubicBezTo>
                  <a:cubicBezTo>
                    <a:pt x="9098" y="1260"/>
                    <a:pt x="9099" y="1260"/>
                    <a:pt x="9100" y="1260"/>
                  </a:cubicBezTo>
                  <a:cubicBezTo>
                    <a:pt x="9102" y="1260"/>
                    <a:pt x="9104" y="1260"/>
                    <a:pt x="9106" y="1257"/>
                  </a:cubicBezTo>
                  <a:lnTo>
                    <a:pt x="9181" y="1224"/>
                  </a:lnTo>
                  <a:cubicBezTo>
                    <a:pt x="9205" y="1217"/>
                    <a:pt x="9195" y="1186"/>
                    <a:pt x="9173" y="1186"/>
                  </a:cubicBezTo>
                  <a:close/>
                  <a:moveTo>
                    <a:pt x="21047" y="1244"/>
                  </a:moveTo>
                  <a:cubicBezTo>
                    <a:pt x="21028" y="1244"/>
                    <a:pt x="21019" y="1274"/>
                    <a:pt x="21040" y="1284"/>
                  </a:cubicBezTo>
                  <a:lnTo>
                    <a:pt x="21115" y="1317"/>
                  </a:lnTo>
                  <a:cubicBezTo>
                    <a:pt x="21117" y="1317"/>
                    <a:pt x="21119" y="1319"/>
                    <a:pt x="21124" y="1319"/>
                  </a:cubicBezTo>
                  <a:cubicBezTo>
                    <a:pt x="21146" y="1319"/>
                    <a:pt x="21152" y="1288"/>
                    <a:pt x="21132" y="1279"/>
                  </a:cubicBezTo>
                  <a:lnTo>
                    <a:pt x="21055" y="1246"/>
                  </a:lnTo>
                  <a:cubicBezTo>
                    <a:pt x="21052" y="1245"/>
                    <a:pt x="21050" y="1244"/>
                    <a:pt x="21047" y="1244"/>
                  </a:cubicBezTo>
                  <a:close/>
                  <a:moveTo>
                    <a:pt x="9025" y="1251"/>
                  </a:moveTo>
                  <a:cubicBezTo>
                    <a:pt x="9022" y="1251"/>
                    <a:pt x="9019" y="1252"/>
                    <a:pt x="9016" y="1253"/>
                  </a:cubicBezTo>
                  <a:lnTo>
                    <a:pt x="8941" y="1286"/>
                  </a:lnTo>
                  <a:cubicBezTo>
                    <a:pt x="8930" y="1290"/>
                    <a:pt x="8926" y="1304"/>
                    <a:pt x="8930" y="1312"/>
                  </a:cubicBezTo>
                  <a:cubicBezTo>
                    <a:pt x="8935" y="1321"/>
                    <a:pt x="8941" y="1326"/>
                    <a:pt x="8950" y="1326"/>
                  </a:cubicBezTo>
                  <a:cubicBezTo>
                    <a:pt x="8952" y="1326"/>
                    <a:pt x="8957" y="1326"/>
                    <a:pt x="8959" y="1323"/>
                  </a:cubicBezTo>
                  <a:lnTo>
                    <a:pt x="9034" y="1290"/>
                  </a:lnTo>
                  <a:cubicBezTo>
                    <a:pt x="9045" y="1286"/>
                    <a:pt x="9049" y="1275"/>
                    <a:pt x="9045" y="1264"/>
                  </a:cubicBezTo>
                  <a:cubicBezTo>
                    <a:pt x="9040" y="1256"/>
                    <a:pt x="9032" y="1251"/>
                    <a:pt x="9025" y="1251"/>
                  </a:cubicBezTo>
                  <a:close/>
                  <a:moveTo>
                    <a:pt x="21198" y="1311"/>
                  </a:moveTo>
                  <a:cubicBezTo>
                    <a:pt x="21191" y="1311"/>
                    <a:pt x="21184" y="1315"/>
                    <a:pt x="21181" y="1321"/>
                  </a:cubicBezTo>
                  <a:cubicBezTo>
                    <a:pt x="21174" y="1332"/>
                    <a:pt x="21179" y="1345"/>
                    <a:pt x="21190" y="1350"/>
                  </a:cubicBezTo>
                  <a:lnTo>
                    <a:pt x="21264" y="1383"/>
                  </a:lnTo>
                  <a:cubicBezTo>
                    <a:pt x="21266" y="1385"/>
                    <a:pt x="21271" y="1385"/>
                    <a:pt x="21273" y="1385"/>
                  </a:cubicBezTo>
                  <a:cubicBezTo>
                    <a:pt x="21295" y="1385"/>
                    <a:pt x="21302" y="1354"/>
                    <a:pt x="21282" y="1345"/>
                  </a:cubicBezTo>
                  <a:lnTo>
                    <a:pt x="21207" y="1312"/>
                  </a:lnTo>
                  <a:cubicBezTo>
                    <a:pt x="21204" y="1311"/>
                    <a:pt x="21201" y="1311"/>
                    <a:pt x="21198" y="1311"/>
                  </a:cubicBezTo>
                  <a:close/>
                  <a:moveTo>
                    <a:pt x="8878" y="1316"/>
                  </a:moveTo>
                  <a:cubicBezTo>
                    <a:pt x="8874" y="1316"/>
                    <a:pt x="8870" y="1317"/>
                    <a:pt x="8867" y="1319"/>
                  </a:cubicBezTo>
                  <a:lnTo>
                    <a:pt x="8792" y="1352"/>
                  </a:lnTo>
                  <a:cubicBezTo>
                    <a:pt x="8781" y="1359"/>
                    <a:pt x="8777" y="1369"/>
                    <a:pt x="8783" y="1380"/>
                  </a:cubicBezTo>
                  <a:cubicBezTo>
                    <a:pt x="8785" y="1387"/>
                    <a:pt x="8792" y="1391"/>
                    <a:pt x="8801" y="1391"/>
                  </a:cubicBezTo>
                  <a:cubicBezTo>
                    <a:pt x="8803" y="1391"/>
                    <a:pt x="8807" y="1391"/>
                    <a:pt x="8809" y="1389"/>
                  </a:cubicBezTo>
                  <a:lnTo>
                    <a:pt x="8884" y="1356"/>
                  </a:lnTo>
                  <a:cubicBezTo>
                    <a:pt x="8909" y="1349"/>
                    <a:pt x="8898" y="1316"/>
                    <a:pt x="8878" y="1316"/>
                  </a:cubicBezTo>
                  <a:close/>
                  <a:moveTo>
                    <a:pt x="21347" y="1379"/>
                  </a:moveTo>
                  <a:cubicBezTo>
                    <a:pt x="21339" y="1379"/>
                    <a:pt x="21331" y="1383"/>
                    <a:pt x="21328" y="1389"/>
                  </a:cubicBezTo>
                  <a:cubicBezTo>
                    <a:pt x="21324" y="1400"/>
                    <a:pt x="21328" y="1413"/>
                    <a:pt x="21339" y="1418"/>
                  </a:cubicBezTo>
                  <a:lnTo>
                    <a:pt x="21414" y="1453"/>
                  </a:lnTo>
                  <a:cubicBezTo>
                    <a:pt x="21416" y="1453"/>
                    <a:pt x="21418" y="1455"/>
                    <a:pt x="21423" y="1455"/>
                  </a:cubicBezTo>
                  <a:cubicBezTo>
                    <a:pt x="21444" y="1455"/>
                    <a:pt x="21451" y="1424"/>
                    <a:pt x="21431" y="1416"/>
                  </a:cubicBezTo>
                  <a:cubicBezTo>
                    <a:pt x="21407" y="1402"/>
                    <a:pt x="21381" y="1391"/>
                    <a:pt x="21357" y="1380"/>
                  </a:cubicBezTo>
                  <a:cubicBezTo>
                    <a:pt x="21354" y="1379"/>
                    <a:pt x="21351" y="1379"/>
                    <a:pt x="21347" y="1379"/>
                  </a:cubicBezTo>
                  <a:close/>
                  <a:moveTo>
                    <a:pt x="8726" y="1385"/>
                  </a:moveTo>
                  <a:cubicBezTo>
                    <a:pt x="8723" y="1385"/>
                    <a:pt x="8720" y="1386"/>
                    <a:pt x="8717" y="1387"/>
                  </a:cubicBezTo>
                  <a:lnTo>
                    <a:pt x="8645" y="1422"/>
                  </a:lnTo>
                  <a:cubicBezTo>
                    <a:pt x="8623" y="1431"/>
                    <a:pt x="8629" y="1462"/>
                    <a:pt x="8653" y="1462"/>
                  </a:cubicBezTo>
                  <a:cubicBezTo>
                    <a:pt x="8656" y="1462"/>
                    <a:pt x="8658" y="1460"/>
                    <a:pt x="8662" y="1460"/>
                  </a:cubicBezTo>
                  <a:lnTo>
                    <a:pt x="8735" y="1424"/>
                  </a:lnTo>
                  <a:cubicBezTo>
                    <a:pt x="8746" y="1420"/>
                    <a:pt x="8750" y="1407"/>
                    <a:pt x="8746" y="1398"/>
                  </a:cubicBezTo>
                  <a:cubicBezTo>
                    <a:pt x="8742" y="1390"/>
                    <a:pt x="8734" y="1385"/>
                    <a:pt x="8726" y="1385"/>
                  </a:cubicBezTo>
                  <a:close/>
                  <a:moveTo>
                    <a:pt x="21498" y="1449"/>
                  </a:moveTo>
                  <a:cubicBezTo>
                    <a:pt x="21479" y="1449"/>
                    <a:pt x="21469" y="1477"/>
                    <a:pt x="21488" y="1488"/>
                  </a:cubicBezTo>
                  <a:cubicBezTo>
                    <a:pt x="21513" y="1499"/>
                    <a:pt x="21537" y="1510"/>
                    <a:pt x="21561" y="1523"/>
                  </a:cubicBezTo>
                  <a:cubicBezTo>
                    <a:pt x="21563" y="1523"/>
                    <a:pt x="21568" y="1526"/>
                    <a:pt x="21570" y="1526"/>
                  </a:cubicBezTo>
                  <a:cubicBezTo>
                    <a:pt x="21579" y="1526"/>
                    <a:pt x="21585" y="1521"/>
                    <a:pt x="21590" y="1512"/>
                  </a:cubicBezTo>
                  <a:cubicBezTo>
                    <a:pt x="21594" y="1504"/>
                    <a:pt x="21590" y="1490"/>
                    <a:pt x="21579" y="1486"/>
                  </a:cubicBezTo>
                  <a:lnTo>
                    <a:pt x="21506" y="1451"/>
                  </a:lnTo>
                  <a:cubicBezTo>
                    <a:pt x="21503" y="1450"/>
                    <a:pt x="21501" y="1449"/>
                    <a:pt x="21498" y="1449"/>
                  </a:cubicBezTo>
                  <a:close/>
                  <a:moveTo>
                    <a:pt x="8579" y="1456"/>
                  </a:moveTo>
                  <a:cubicBezTo>
                    <a:pt x="8576" y="1456"/>
                    <a:pt x="8573" y="1456"/>
                    <a:pt x="8570" y="1457"/>
                  </a:cubicBezTo>
                  <a:lnTo>
                    <a:pt x="8497" y="1493"/>
                  </a:lnTo>
                  <a:cubicBezTo>
                    <a:pt x="8486" y="1497"/>
                    <a:pt x="8482" y="1510"/>
                    <a:pt x="8486" y="1519"/>
                  </a:cubicBezTo>
                  <a:cubicBezTo>
                    <a:pt x="8491" y="1528"/>
                    <a:pt x="8497" y="1532"/>
                    <a:pt x="8506" y="1532"/>
                  </a:cubicBezTo>
                  <a:cubicBezTo>
                    <a:pt x="8508" y="1532"/>
                    <a:pt x="8511" y="1530"/>
                    <a:pt x="8515" y="1530"/>
                  </a:cubicBezTo>
                  <a:cubicBezTo>
                    <a:pt x="8539" y="1517"/>
                    <a:pt x="8563" y="1506"/>
                    <a:pt x="8588" y="1495"/>
                  </a:cubicBezTo>
                  <a:cubicBezTo>
                    <a:pt x="8599" y="1490"/>
                    <a:pt x="8603" y="1477"/>
                    <a:pt x="8599" y="1466"/>
                  </a:cubicBezTo>
                  <a:cubicBezTo>
                    <a:pt x="8594" y="1460"/>
                    <a:pt x="8586" y="1456"/>
                    <a:pt x="8579" y="1456"/>
                  </a:cubicBezTo>
                  <a:close/>
                  <a:moveTo>
                    <a:pt x="21645" y="1519"/>
                  </a:moveTo>
                  <a:cubicBezTo>
                    <a:pt x="21637" y="1519"/>
                    <a:pt x="21630" y="1524"/>
                    <a:pt x="21625" y="1532"/>
                  </a:cubicBezTo>
                  <a:cubicBezTo>
                    <a:pt x="21620" y="1541"/>
                    <a:pt x="21625" y="1554"/>
                    <a:pt x="21636" y="1559"/>
                  </a:cubicBezTo>
                  <a:lnTo>
                    <a:pt x="21708" y="1596"/>
                  </a:lnTo>
                  <a:cubicBezTo>
                    <a:pt x="21710" y="1596"/>
                    <a:pt x="21715" y="1598"/>
                    <a:pt x="21717" y="1598"/>
                  </a:cubicBezTo>
                  <a:cubicBezTo>
                    <a:pt x="21739" y="1598"/>
                    <a:pt x="21746" y="1567"/>
                    <a:pt x="21726" y="1559"/>
                  </a:cubicBezTo>
                  <a:lnTo>
                    <a:pt x="21653" y="1521"/>
                  </a:lnTo>
                  <a:cubicBezTo>
                    <a:pt x="21650" y="1520"/>
                    <a:pt x="21648" y="1519"/>
                    <a:pt x="21645" y="1519"/>
                  </a:cubicBezTo>
                  <a:close/>
                  <a:moveTo>
                    <a:pt x="8431" y="1526"/>
                  </a:moveTo>
                  <a:cubicBezTo>
                    <a:pt x="8429" y="1526"/>
                    <a:pt x="8426" y="1527"/>
                    <a:pt x="8423" y="1528"/>
                  </a:cubicBezTo>
                  <a:lnTo>
                    <a:pt x="8350" y="1565"/>
                  </a:lnTo>
                  <a:cubicBezTo>
                    <a:pt x="8330" y="1574"/>
                    <a:pt x="8337" y="1602"/>
                    <a:pt x="8359" y="1602"/>
                  </a:cubicBezTo>
                  <a:cubicBezTo>
                    <a:pt x="8361" y="1602"/>
                    <a:pt x="8366" y="1602"/>
                    <a:pt x="8368" y="1600"/>
                  </a:cubicBezTo>
                  <a:lnTo>
                    <a:pt x="8442" y="1565"/>
                  </a:lnTo>
                  <a:cubicBezTo>
                    <a:pt x="8451" y="1561"/>
                    <a:pt x="8456" y="1548"/>
                    <a:pt x="8451" y="1537"/>
                  </a:cubicBezTo>
                  <a:cubicBezTo>
                    <a:pt x="8446" y="1530"/>
                    <a:pt x="8439" y="1526"/>
                    <a:pt x="8431" y="1526"/>
                  </a:cubicBezTo>
                  <a:close/>
                  <a:moveTo>
                    <a:pt x="21790" y="1593"/>
                  </a:moveTo>
                  <a:cubicBezTo>
                    <a:pt x="21772" y="1593"/>
                    <a:pt x="21762" y="1622"/>
                    <a:pt x="21783" y="1633"/>
                  </a:cubicBezTo>
                  <a:lnTo>
                    <a:pt x="21855" y="1668"/>
                  </a:lnTo>
                  <a:cubicBezTo>
                    <a:pt x="21858" y="1671"/>
                    <a:pt x="21862" y="1671"/>
                    <a:pt x="21864" y="1671"/>
                  </a:cubicBezTo>
                  <a:cubicBezTo>
                    <a:pt x="21886" y="1671"/>
                    <a:pt x="21893" y="1642"/>
                    <a:pt x="21875" y="1633"/>
                  </a:cubicBezTo>
                  <a:lnTo>
                    <a:pt x="21801" y="1596"/>
                  </a:lnTo>
                  <a:cubicBezTo>
                    <a:pt x="21797" y="1594"/>
                    <a:pt x="21794" y="1593"/>
                    <a:pt x="21790" y="1593"/>
                  </a:cubicBezTo>
                  <a:close/>
                  <a:moveTo>
                    <a:pt x="8287" y="1599"/>
                  </a:moveTo>
                  <a:cubicBezTo>
                    <a:pt x="8284" y="1599"/>
                    <a:pt x="8280" y="1600"/>
                    <a:pt x="8278" y="1602"/>
                  </a:cubicBezTo>
                  <a:cubicBezTo>
                    <a:pt x="8253" y="1613"/>
                    <a:pt x="8229" y="1627"/>
                    <a:pt x="8205" y="1638"/>
                  </a:cubicBezTo>
                  <a:cubicBezTo>
                    <a:pt x="8194" y="1644"/>
                    <a:pt x="8190" y="1655"/>
                    <a:pt x="8196" y="1666"/>
                  </a:cubicBezTo>
                  <a:cubicBezTo>
                    <a:pt x="8199" y="1673"/>
                    <a:pt x="8205" y="1677"/>
                    <a:pt x="8214" y="1677"/>
                  </a:cubicBezTo>
                  <a:cubicBezTo>
                    <a:pt x="8216" y="1677"/>
                    <a:pt x="8220" y="1677"/>
                    <a:pt x="8223" y="1675"/>
                  </a:cubicBezTo>
                  <a:cubicBezTo>
                    <a:pt x="8247" y="1662"/>
                    <a:pt x="8271" y="1651"/>
                    <a:pt x="8295" y="1638"/>
                  </a:cubicBezTo>
                  <a:cubicBezTo>
                    <a:pt x="8306" y="1633"/>
                    <a:pt x="8311" y="1620"/>
                    <a:pt x="8304" y="1611"/>
                  </a:cubicBezTo>
                  <a:cubicBezTo>
                    <a:pt x="8301" y="1604"/>
                    <a:pt x="8294" y="1599"/>
                    <a:pt x="8287" y="1599"/>
                  </a:cubicBezTo>
                  <a:close/>
                  <a:moveTo>
                    <a:pt x="21936" y="1668"/>
                  </a:moveTo>
                  <a:cubicBezTo>
                    <a:pt x="21919" y="1668"/>
                    <a:pt x="21907" y="1696"/>
                    <a:pt x="21928" y="1706"/>
                  </a:cubicBezTo>
                  <a:lnTo>
                    <a:pt x="22001" y="1745"/>
                  </a:lnTo>
                  <a:cubicBezTo>
                    <a:pt x="22003" y="1745"/>
                    <a:pt x="22007" y="1748"/>
                    <a:pt x="22009" y="1748"/>
                  </a:cubicBezTo>
                  <a:lnTo>
                    <a:pt x="22009" y="1745"/>
                  </a:lnTo>
                  <a:cubicBezTo>
                    <a:pt x="22018" y="1745"/>
                    <a:pt x="22025" y="1743"/>
                    <a:pt x="22029" y="1737"/>
                  </a:cubicBezTo>
                  <a:cubicBezTo>
                    <a:pt x="22033" y="1726"/>
                    <a:pt x="22029" y="1712"/>
                    <a:pt x="22020" y="1708"/>
                  </a:cubicBezTo>
                  <a:cubicBezTo>
                    <a:pt x="21996" y="1695"/>
                    <a:pt x="21972" y="1682"/>
                    <a:pt x="21946" y="1671"/>
                  </a:cubicBezTo>
                  <a:cubicBezTo>
                    <a:pt x="21942" y="1669"/>
                    <a:pt x="21939" y="1668"/>
                    <a:pt x="21936" y="1668"/>
                  </a:cubicBezTo>
                  <a:close/>
                  <a:moveTo>
                    <a:pt x="8139" y="1673"/>
                  </a:moveTo>
                  <a:cubicBezTo>
                    <a:pt x="8136" y="1673"/>
                    <a:pt x="8133" y="1674"/>
                    <a:pt x="8130" y="1675"/>
                  </a:cubicBezTo>
                  <a:lnTo>
                    <a:pt x="8058" y="1712"/>
                  </a:lnTo>
                  <a:cubicBezTo>
                    <a:pt x="8040" y="1723"/>
                    <a:pt x="8047" y="1752"/>
                    <a:pt x="8069" y="1752"/>
                  </a:cubicBezTo>
                  <a:cubicBezTo>
                    <a:pt x="8071" y="1752"/>
                    <a:pt x="8075" y="1750"/>
                    <a:pt x="8078" y="1750"/>
                  </a:cubicBezTo>
                  <a:lnTo>
                    <a:pt x="8150" y="1712"/>
                  </a:lnTo>
                  <a:cubicBezTo>
                    <a:pt x="8159" y="1706"/>
                    <a:pt x="8163" y="1695"/>
                    <a:pt x="8159" y="1684"/>
                  </a:cubicBezTo>
                  <a:cubicBezTo>
                    <a:pt x="8156" y="1677"/>
                    <a:pt x="8148" y="1673"/>
                    <a:pt x="8139" y="1673"/>
                  </a:cubicBezTo>
                  <a:close/>
                  <a:moveTo>
                    <a:pt x="22085" y="1744"/>
                  </a:moveTo>
                  <a:cubicBezTo>
                    <a:pt x="22065" y="1744"/>
                    <a:pt x="22054" y="1771"/>
                    <a:pt x="22073" y="1783"/>
                  </a:cubicBezTo>
                  <a:lnTo>
                    <a:pt x="22146" y="1822"/>
                  </a:lnTo>
                  <a:cubicBezTo>
                    <a:pt x="22148" y="1822"/>
                    <a:pt x="22152" y="1824"/>
                    <a:pt x="22154" y="1824"/>
                  </a:cubicBezTo>
                  <a:cubicBezTo>
                    <a:pt x="22163" y="1824"/>
                    <a:pt x="22170" y="1820"/>
                    <a:pt x="22174" y="1813"/>
                  </a:cubicBezTo>
                  <a:cubicBezTo>
                    <a:pt x="22179" y="1802"/>
                    <a:pt x="22174" y="1791"/>
                    <a:pt x="22165" y="1785"/>
                  </a:cubicBezTo>
                  <a:lnTo>
                    <a:pt x="22093" y="1745"/>
                  </a:lnTo>
                  <a:cubicBezTo>
                    <a:pt x="22090" y="1744"/>
                    <a:pt x="22087" y="1744"/>
                    <a:pt x="22085" y="1744"/>
                  </a:cubicBezTo>
                  <a:close/>
                  <a:moveTo>
                    <a:pt x="7996" y="1749"/>
                  </a:moveTo>
                  <a:cubicBezTo>
                    <a:pt x="7993" y="1749"/>
                    <a:pt x="7989" y="1750"/>
                    <a:pt x="7985" y="1752"/>
                  </a:cubicBezTo>
                  <a:lnTo>
                    <a:pt x="7915" y="1789"/>
                  </a:lnTo>
                  <a:cubicBezTo>
                    <a:pt x="7897" y="1800"/>
                    <a:pt x="7904" y="1829"/>
                    <a:pt x="7924" y="1829"/>
                  </a:cubicBezTo>
                  <a:cubicBezTo>
                    <a:pt x="7928" y="1829"/>
                    <a:pt x="7930" y="1827"/>
                    <a:pt x="7935" y="1827"/>
                  </a:cubicBezTo>
                  <a:cubicBezTo>
                    <a:pt x="7957" y="1813"/>
                    <a:pt x="7981" y="1800"/>
                    <a:pt x="8005" y="1787"/>
                  </a:cubicBezTo>
                  <a:cubicBezTo>
                    <a:pt x="8026" y="1776"/>
                    <a:pt x="8015" y="1749"/>
                    <a:pt x="7996" y="1749"/>
                  </a:cubicBezTo>
                  <a:close/>
                  <a:moveTo>
                    <a:pt x="22228" y="1822"/>
                  </a:moveTo>
                  <a:cubicBezTo>
                    <a:pt x="22210" y="1822"/>
                    <a:pt x="22199" y="1848"/>
                    <a:pt x="22218" y="1860"/>
                  </a:cubicBezTo>
                  <a:cubicBezTo>
                    <a:pt x="22242" y="1873"/>
                    <a:pt x="22264" y="1886"/>
                    <a:pt x="22288" y="1899"/>
                  </a:cubicBezTo>
                  <a:cubicBezTo>
                    <a:pt x="22293" y="1901"/>
                    <a:pt x="22295" y="1901"/>
                    <a:pt x="22299" y="1901"/>
                  </a:cubicBezTo>
                  <a:cubicBezTo>
                    <a:pt x="22319" y="1901"/>
                    <a:pt x="22326" y="1875"/>
                    <a:pt x="22308" y="1864"/>
                  </a:cubicBezTo>
                  <a:lnTo>
                    <a:pt x="22238" y="1824"/>
                  </a:lnTo>
                  <a:cubicBezTo>
                    <a:pt x="22235" y="1823"/>
                    <a:pt x="22231" y="1822"/>
                    <a:pt x="22228" y="1822"/>
                  </a:cubicBezTo>
                  <a:close/>
                  <a:moveTo>
                    <a:pt x="7853" y="1827"/>
                  </a:moveTo>
                  <a:cubicBezTo>
                    <a:pt x="7849" y="1827"/>
                    <a:pt x="7846" y="1827"/>
                    <a:pt x="7842" y="1829"/>
                  </a:cubicBezTo>
                  <a:lnTo>
                    <a:pt x="7772" y="1868"/>
                  </a:lnTo>
                  <a:cubicBezTo>
                    <a:pt x="7761" y="1875"/>
                    <a:pt x="7757" y="1886"/>
                    <a:pt x="7763" y="1897"/>
                  </a:cubicBezTo>
                  <a:cubicBezTo>
                    <a:pt x="7766" y="1904"/>
                    <a:pt x="7774" y="1908"/>
                    <a:pt x="7781" y="1908"/>
                  </a:cubicBezTo>
                  <a:cubicBezTo>
                    <a:pt x="7785" y="1906"/>
                    <a:pt x="7788" y="1906"/>
                    <a:pt x="7790" y="1904"/>
                  </a:cubicBezTo>
                  <a:lnTo>
                    <a:pt x="7862" y="1864"/>
                  </a:lnTo>
                  <a:cubicBezTo>
                    <a:pt x="7871" y="1860"/>
                    <a:pt x="7875" y="1846"/>
                    <a:pt x="7871" y="1838"/>
                  </a:cubicBezTo>
                  <a:cubicBezTo>
                    <a:pt x="7867" y="1830"/>
                    <a:pt x="7860" y="1827"/>
                    <a:pt x="7853" y="1827"/>
                  </a:cubicBezTo>
                  <a:close/>
                  <a:moveTo>
                    <a:pt x="22373" y="1901"/>
                  </a:moveTo>
                  <a:cubicBezTo>
                    <a:pt x="22355" y="1901"/>
                    <a:pt x="22344" y="1927"/>
                    <a:pt x="22361" y="1939"/>
                  </a:cubicBezTo>
                  <a:lnTo>
                    <a:pt x="22433" y="1980"/>
                  </a:lnTo>
                  <a:cubicBezTo>
                    <a:pt x="22436" y="1980"/>
                    <a:pt x="22440" y="1983"/>
                    <a:pt x="22444" y="1983"/>
                  </a:cubicBezTo>
                  <a:cubicBezTo>
                    <a:pt x="22464" y="1983"/>
                    <a:pt x="22471" y="1954"/>
                    <a:pt x="22453" y="1943"/>
                  </a:cubicBezTo>
                  <a:lnTo>
                    <a:pt x="22383" y="1904"/>
                  </a:lnTo>
                  <a:cubicBezTo>
                    <a:pt x="22380" y="1902"/>
                    <a:pt x="22376" y="1901"/>
                    <a:pt x="22373" y="1901"/>
                  </a:cubicBezTo>
                  <a:close/>
                  <a:moveTo>
                    <a:pt x="7710" y="1906"/>
                  </a:moveTo>
                  <a:cubicBezTo>
                    <a:pt x="7707" y="1906"/>
                    <a:pt x="7704" y="1907"/>
                    <a:pt x="7702" y="1908"/>
                  </a:cubicBezTo>
                  <a:lnTo>
                    <a:pt x="7629" y="1948"/>
                  </a:lnTo>
                  <a:cubicBezTo>
                    <a:pt x="7612" y="1958"/>
                    <a:pt x="7618" y="1986"/>
                    <a:pt x="7639" y="1987"/>
                  </a:cubicBezTo>
                  <a:lnTo>
                    <a:pt x="7639" y="1987"/>
                  </a:lnTo>
                  <a:cubicBezTo>
                    <a:pt x="7643" y="1987"/>
                    <a:pt x="7647" y="1985"/>
                    <a:pt x="7651" y="1983"/>
                  </a:cubicBezTo>
                  <a:lnTo>
                    <a:pt x="7722" y="1943"/>
                  </a:lnTo>
                  <a:cubicBezTo>
                    <a:pt x="7739" y="1932"/>
                    <a:pt x="7728" y="1906"/>
                    <a:pt x="7710" y="1906"/>
                  </a:cubicBezTo>
                  <a:close/>
                  <a:moveTo>
                    <a:pt x="7639" y="1987"/>
                  </a:moveTo>
                  <a:lnTo>
                    <a:pt x="7639" y="1987"/>
                  </a:lnTo>
                  <a:cubicBezTo>
                    <a:pt x="7639" y="1987"/>
                    <a:pt x="7638" y="1987"/>
                    <a:pt x="7638" y="1987"/>
                  </a:cubicBezTo>
                  <a:lnTo>
                    <a:pt x="7640" y="1987"/>
                  </a:lnTo>
                  <a:cubicBezTo>
                    <a:pt x="7640" y="1987"/>
                    <a:pt x="7639" y="1987"/>
                    <a:pt x="7639" y="1987"/>
                  </a:cubicBezTo>
                  <a:close/>
                  <a:moveTo>
                    <a:pt x="22514" y="1983"/>
                  </a:moveTo>
                  <a:cubicBezTo>
                    <a:pt x="22507" y="1983"/>
                    <a:pt x="22500" y="1986"/>
                    <a:pt x="22497" y="1994"/>
                  </a:cubicBezTo>
                  <a:cubicBezTo>
                    <a:pt x="22491" y="2002"/>
                    <a:pt x="22495" y="2013"/>
                    <a:pt x="22504" y="2020"/>
                  </a:cubicBezTo>
                  <a:lnTo>
                    <a:pt x="22574" y="2062"/>
                  </a:lnTo>
                  <a:cubicBezTo>
                    <a:pt x="22579" y="2062"/>
                    <a:pt x="22581" y="2064"/>
                    <a:pt x="22585" y="2064"/>
                  </a:cubicBezTo>
                  <a:cubicBezTo>
                    <a:pt x="22592" y="2064"/>
                    <a:pt x="22598" y="2060"/>
                    <a:pt x="22603" y="2053"/>
                  </a:cubicBezTo>
                  <a:cubicBezTo>
                    <a:pt x="22607" y="2044"/>
                    <a:pt x="22605" y="2031"/>
                    <a:pt x="22594" y="2027"/>
                  </a:cubicBezTo>
                  <a:lnTo>
                    <a:pt x="22524" y="1985"/>
                  </a:lnTo>
                  <a:cubicBezTo>
                    <a:pt x="22521" y="1983"/>
                    <a:pt x="22518" y="1983"/>
                    <a:pt x="22514" y="1983"/>
                  </a:cubicBezTo>
                  <a:close/>
                  <a:moveTo>
                    <a:pt x="7568" y="1987"/>
                  </a:moveTo>
                  <a:cubicBezTo>
                    <a:pt x="7565" y="1987"/>
                    <a:pt x="7562" y="1988"/>
                    <a:pt x="7559" y="1989"/>
                  </a:cubicBezTo>
                  <a:lnTo>
                    <a:pt x="7486" y="2031"/>
                  </a:lnTo>
                  <a:cubicBezTo>
                    <a:pt x="7478" y="2035"/>
                    <a:pt x="7473" y="2049"/>
                    <a:pt x="7480" y="2057"/>
                  </a:cubicBezTo>
                  <a:cubicBezTo>
                    <a:pt x="7484" y="2064"/>
                    <a:pt x="7491" y="2068"/>
                    <a:pt x="7497" y="2068"/>
                  </a:cubicBezTo>
                  <a:cubicBezTo>
                    <a:pt x="7502" y="2068"/>
                    <a:pt x="7504" y="2066"/>
                    <a:pt x="7508" y="2066"/>
                  </a:cubicBezTo>
                  <a:lnTo>
                    <a:pt x="7579" y="2024"/>
                  </a:lnTo>
                  <a:cubicBezTo>
                    <a:pt x="7598" y="2013"/>
                    <a:pt x="7586" y="1987"/>
                    <a:pt x="7568" y="1987"/>
                  </a:cubicBezTo>
                  <a:close/>
                  <a:moveTo>
                    <a:pt x="22656" y="2063"/>
                  </a:moveTo>
                  <a:cubicBezTo>
                    <a:pt x="22637" y="2063"/>
                    <a:pt x="22626" y="2090"/>
                    <a:pt x="22647" y="2101"/>
                  </a:cubicBezTo>
                  <a:lnTo>
                    <a:pt x="22717" y="2143"/>
                  </a:lnTo>
                  <a:cubicBezTo>
                    <a:pt x="22719" y="2145"/>
                    <a:pt x="22724" y="2148"/>
                    <a:pt x="22728" y="2148"/>
                  </a:cubicBezTo>
                  <a:cubicBezTo>
                    <a:pt x="22748" y="2145"/>
                    <a:pt x="22754" y="2119"/>
                    <a:pt x="22737" y="2108"/>
                  </a:cubicBezTo>
                  <a:lnTo>
                    <a:pt x="22666" y="2066"/>
                  </a:lnTo>
                  <a:cubicBezTo>
                    <a:pt x="22663" y="2064"/>
                    <a:pt x="22659" y="2063"/>
                    <a:pt x="22656" y="2063"/>
                  </a:cubicBezTo>
                  <a:close/>
                  <a:moveTo>
                    <a:pt x="7427" y="2069"/>
                  </a:moveTo>
                  <a:cubicBezTo>
                    <a:pt x="7424" y="2069"/>
                    <a:pt x="7420" y="2070"/>
                    <a:pt x="7416" y="2073"/>
                  </a:cubicBezTo>
                  <a:lnTo>
                    <a:pt x="7348" y="2112"/>
                  </a:lnTo>
                  <a:cubicBezTo>
                    <a:pt x="7328" y="2123"/>
                    <a:pt x="7337" y="2150"/>
                    <a:pt x="7357" y="2150"/>
                  </a:cubicBezTo>
                  <a:lnTo>
                    <a:pt x="7366" y="2150"/>
                  </a:lnTo>
                  <a:lnTo>
                    <a:pt x="7436" y="2108"/>
                  </a:lnTo>
                  <a:cubicBezTo>
                    <a:pt x="7456" y="2095"/>
                    <a:pt x="7444" y="2069"/>
                    <a:pt x="7427" y="2069"/>
                  </a:cubicBezTo>
                  <a:close/>
                  <a:moveTo>
                    <a:pt x="22798" y="2150"/>
                  </a:moveTo>
                  <a:cubicBezTo>
                    <a:pt x="22780" y="2150"/>
                    <a:pt x="22769" y="2174"/>
                    <a:pt x="22787" y="2187"/>
                  </a:cubicBezTo>
                  <a:lnTo>
                    <a:pt x="22858" y="2229"/>
                  </a:lnTo>
                  <a:cubicBezTo>
                    <a:pt x="22860" y="2231"/>
                    <a:pt x="22864" y="2233"/>
                    <a:pt x="22866" y="2233"/>
                  </a:cubicBezTo>
                  <a:cubicBezTo>
                    <a:pt x="22888" y="2233"/>
                    <a:pt x="22895" y="2205"/>
                    <a:pt x="22877" y="2194"/>
                  </a:cubicBezTo>
                  <a:lnTo>
                    <a:pt x="22807" y="2152"/>
                  </a:lnTo>
                  <a:cubicBezTo>
                    <a:pt x="22804" y="2150"/>
                    <a:pt x="22801" y="2150"/>
                    <a:pt x="22798" y="2150"/>
                  </a:cubicBezTo>
                  <a:close/>
                  <a:moveTo>
                    <a:pt x="7287" y="2153"/>
                  </a:moveTo>
                  <a:cubicBezTo>
                    <a:pt x="7284" y="2153"/>
                    <a:pt x="7281" y="2154"/>
                    <a:pt x="7278" y="2156"/>
                  </a:cubicBezTo>
                  <a:lnTo>
                    <a:pt x="7207" y="2198"/>
                  </a:lnTo>
                  <a:cubicBezTo>
                    <a:pt x="7199" y="2205"/>
                    <a:pt x="7194" y="2216"/>
                    <a:pt x="7201" y="2227"/>
                  </a:cubicBezTo>
                  <a:cubicBezTo>
                    <a:pt x="7203" y="2231"/>
                    <a:pt x="7210" y="2235"/>
                    <a:pt x="7218" y="2235"/>
                  </a:cubicBezTo>
                  <a:lnTo>
                    <a:pt x="7216" y="2238"/>
                  </a:lnTo>
                  <a:cubicBezTo>
                    <a:pt x="7220" y="2235"/>
                    <a:pt x="7225" y="2235"/>
                    <a:pt x="7227" y="2233"/>
                  </a:cubicBezTo>
                  <a:lnTo>
                    <a:pt x="7297" y="2189"/>
                  </a:lnTo>
                  <a:cubicBezTo>
                    <a:pt x="7306" y="2185"/>
                    <a:pt x="7308" y="2172"/>
                    <a:pt x="7304" y="2163"/>
                  </a:cubicBezTo>
                  <a:cubicBezTo>
                    <a:pt x="7300" y="2157"/>
                    <a:pt x="7293" y="2153"/>
                    <a:pt x="7287" y="2153"/>
                  </a:cubicBezTo>
                  <a:close/>
                  <a:moveTo>
                    <a:pt x="22935" y="2232"/>
                  </a:moveTo>
                  <a:cubicBezTo>
                    <a:pt x="22916" y="2232"/>
                    <a:pt x="22904" y="2262"/>
                    <a:pt x="22926" y="2273"/>
                  </a:cubicBezTo>
                  <a:lnTo>
                    <a:pt x="22996" y="2315"/>
                  </a:lnTo>
                  <a:cubicBezTo>
                    <a:pt x="22998" y="2317"/>
                    <a:pt x="23003" y="2319"/>
                    <a:pt x="23007" y="2319"/>
                  </a:cubicBezTo>
                  <a:cubicBezTo>
                    <a:pt x="23027" y="2319"/>
                    <a:pt x="23036" y="2290"/>
                    <a:pt x="23018" y="2279"/>
                  </a:cubicBezTo>
                  <a:lnTo>
                    <a:pt x="22948" y="2238"/>
                  </a:lnTo>
                  <a:cubicBezTo>
                    <a:pt x="22943" y="2234"/>
                    <a:pt x="22939" y="2232"/>
                    <a:pt x="22935" y="2232"/>
                  </a:cubicBezTo>
                  <a:close/>
                  <a:moveTo>
                    <a:pt x="7148" y="2237"/>
                  </a:moveTo>
                  <a:cubicBezTo>
                    <a:pt x="7145" y="2237"/>
                    <a:pt x="7141" y="2238"/>
                    <a:pt x="7137" y="2240"/>
                  </a:cubicBezTo>
                  <a:lnTo>
                    <a:pt x="7069" y="2284"/>
                  </a:lnTo>
                  <a:cubicBezTo>
                    <a:pt x="7051" y="2295"/>
                    <a:pt x="7058" y="2321"/>
                    <a:pt x="7079" y="2321"/>
                  </a:cubicBezTo>
                  <a:lnTo>
                    <a:pt x="7079" y="2321"/>
                  </a:lnTo>
                  <a:cubicBezTo>
                    <a:pt x="7083" y="2321"/>
                    <a:pt x="7087" y="2321"/>
                    <a:pt x="7091" y="2319"/>
                  </a:cubicBezTo>
                  <a:lnTo>
                    <a:pt x="7159" y="2275"/>
                  </a:lnTo>
                  <a:cubicBezTo>
                    <a:pt x="7177" y="2262"/>
                    <a:pt x="7166" y="2237"/>
                    <a:pt x="7148" y="2237"/>
                  </a:cubicBezTo>
                  <a:close/>
                  <a:moveTo>
                    <a:pt x="7079" y="2321"/>
                  </a:moveTo>
                  <a:lnTo>
                    <a:pt x="7079" y="2321"/>
                  </a:lnTo>
                  <a:cubicBezTo>
                    <a:pt x="7079" y="2321"/>
                    <a:pt x="7078" y="2321"/>
                    <a:pt x="7078" y="2321"/>
                  </a:cubicBezTo>
                  <a:lnTo>
                    <a:pt x="7080" y="2321"/>
                  </a:lnTo>
                  <a:cubicBezTo>
                    <a:pt x="7080" y="2321"/>
                    <a:pt x="7080" y="2321"/>
                    <a:pt x="7079" y="2321"/>
                  </a:cubicBezTo>
                  <a:close/>
                  <a:moveTo>
                    <a:pt x="23076" y="2320"/>
                  </a:moveTo>
                  <a:cubicBezTo>
                    <a:pt x="23058" y="2320"/>
                    <a:pt x="23046" y="2346"/>
                    <a:pt x="23066" y="2358"/>
                  </a:cubicBezTo>
                  <a:lnTo>
                    <a:pt x="23135" y="2402"/>
                  </a:lnTo>
                  <a:cubicBezTo>
                    <a:pt x="23137" y="2404"/>
                    <a:pt x="23141" y="2407"/>
                    <a:pt x="23145" y="2407"/>
                  </a:cubicBezTo>
                  <a:lnTo>
                    <a:pt x="23145" y="2407"/>
                  </a:lnTo>
                  <a:cubicBezTo>
                    <a:pt x="23153" y="2406"/>
                    <a:pt x="23159" y="2402"/>
                    <a:pt x="23163" y="2396"/>
                  </a:cubicBezTo>
                  <a:cubicBezTo>
                    <a:pt x="23168" y="2387"/>
                    <a:pt x="23165" y="2374"/>
                    <a:pt x="23157" y="2367"/>
                  </a:cubicBezTo>
                  <a:lnTo>
                    <a:pt x="23086" y="2323"/>
                  </a:lnTo>
                  <a:cubicBezTo>
                    <a:pt x="23083" y="2321"/>
                    <a:pt x="23079" y="2320"/>
                    <a:pt x="23076" y="2320"/>
                  </a:cubicBezTo>
                  <a:close/>
                  <a:moveTo>
                    <a:pt x="23145" y="2407"/>
                  </a:moveTo>
                  <a:cubicBezTo>
                    <a:pt x="23144" y="2407"/>
                    <a:pt x="23144" y="2407"/>
                    <a:pt x="23143" y="2407"/>
                  </a:cubicBezTo>
                  <a:lnTo>
                    <a:pt x="23146" y="2407"/>
                  </a:lnTo>
                  <a:cubicBezTo>
                    <a:pt x="23145" y="2407"/>
                    <a:pt x="23145" y="2407"/>
                    <a:pt x="23145" y="2407"/>
                  </a:cubicBezTo>
                  <a:close/>
                  <a:moveTo>
                    <a:pt x="7012" y="2322"/>
                  </a:moveTo>
                  <a:cubicBezTo>
                    <a:pt x="7008" y="2322"/>
                    <a:pt x="7003" y="2324"/>
                    <a:pt x="6999" y="2328"/>
                  </a:cubicBezTo>
                  <a:lnTo>
                    <a:pt x="6930" y="2372"/>
                  </a:lnTo>
                  <a:cubicBezTo>
                    <a:pt x="6922" y="2378"/>
                    <a:pt x="6917" y="2389"/>
                    <a:pt x="6924" y="2400"/>
                  </a:cubicBezTo>
                  <a:cubicBezTo>
                    <a:pt x="6928" y="2405"/>
                    <a:pt x="6935" y="2409"/>
                    <a:pt x="6941" y="2409"/>
                  </a:cubicBezTo>
                  <a:lnTo>
                    <a:pt x="6941" y="2409"/>
                  </a:lnTo>
                  <a:cubicBezTo>
                    <a:pt x="6945" y="2409"/>
                    <a:pt x="6949" y="2409"/>
                    <a:pt x="6952" y="2407"/>
                  </a:cubicBezTo>
                  <a:lnTo>
                    <a:pt x="7020" y="2363"/>
                  </a:lnTo>
                  <a:cubicBezTo>
                    <a:pt x="7042" y="2352"/>
                    <a:pt x="7030" y="2322"/>
                    <a:pt x="7012" y="2322"/>
                  </a:cubicBezTo>
                  <a:close/>
                  <a:moveTo>
                    <a:pt x="6941" y="2409"/>
                  </a:moveTo>
                  <a:lnTo>
                    <a:pt x="6941" y="2409"/>
                  </a:lnTo>
                  <a:cubicBezTo>
                    <a:pt x="6940" y="2409"/>
                    <a:pt x="6940" y="2409"/>
                    <a:pt x="6939" y="2409"/>
                  </a:cubicBezTo>
                  <a:lnTo>
                    <a:pt x="6941" y="2409"/>
                  </a:lnTo>
                  <a:cubicBezTo>
                    <a:pt x="6941" y="2409"/>
                    <a:pt x="6941" y="2409"/>
                    <a:pt x="6941" y="2409"/>
                  </a:cubicBezTo>
                  <a:close/>
                  <a:moveTo>
                    <a:pt x="23215" y="2410"/>
                  </a:moveTo>
                  <a:cubicBezTo>
                    <a:pt x="23208" y="2410"/>
                    <a:pt x="23201" y="2414"/>
                    <a:pt x="23198" y="2420"/>
                  </a:cubicBezTo>
                  <a:cubicBezTo>
                    <a:pt x="23192" y="2429"/>
                    <a:pt x="23194" y="2442"/>
                    <a:pt x="23203" y="2446"/>
                  </a:cubicBezTo>
                  <a:lnTo>
                    <a:pt x="23271" y="2493"/>
                  </a:lnTo>
                  <a:cubicBezTo>
                    <a:pt x="23275" y="2494"/>
                    <a:pt x="23279" y="2495"/>
                    <a:pt x="23282" y="2495"/>
                  </a:cubicBezTo>
                  <a:lnTo>
                    <a:pt x="23282" y="2495"/>
                  </a:lnTo>
                  <a:cubicBezTo>
                    <a:pt x="23289" y="2495"/>
                    <a:pt x="23295" y="2492"/>
                    <a:pt x="23299" y="2486"/>
                  </a:cubicBezTo>
                  <a:cubicBezTo>
                    <a:pt x="23304" y="2477"/>
                    <a:pt x="23302" y="2464"/>
                    <a:pt x="23293" y="2460"/>
                  </a:cubicBezTo>
                  <a:lnTo>
                    <a:pt x="23225" y="2413"/>
                  </a:lnTo>
                  <a:cubicBezTo>
                    <a:pt x="23222" y="2411"/>
                    <a:pt x="23218" y="2410"/>
                    <a:pt x="23215" y="2410"/>
                  </a:cubicBezTo>
                  <a:close/>
                  <a:moveTo>
                    <a:pt x="23282" y="2495"/>
                  </a:moveTo>
                  <a:cubicBezTo>
                    <a:pt x="23282" y="2495"/>
                    <a:pt x="23282" y="2495"/>
                    <a:pt x="23282" y="2495"/>
                  </a:cubicBezTo>
                  <a:lnTo>
                    <a:pt x="23284" y="2495"/>
                  </a:lnTo>
                  <a:cubicBezTo>
                    <a:pt x="23283" y="2495"/>
                    <a:pt x="23283" y="2495"/>
                    <a:pt x="23282" y="2495"/>
                  </a:cubicBezTo>
                  <a:close/>
                  <a:moveTo>
                    <a:pt x="6871" y="2413"/>
                  </a:moveTo>
                  <a:cubicBezTo>
                    <a:pt x="6868" y="2413"/>
                    <a:pt x="6864" y="2414"/>
                    <a:pt x="6860" y="2416"/>
                  </a:cubicBezTo>
                  <a:lnTo>
                    <a:pt x="6792" y="2462"/>
                  </a:lnTo>
                  <a:cubicBezTo>
                    <a:pt x="6783" y="2466"/>
                    <a:pt x="6781" y="2479"/>
                    <a:pt x="6788" y="2488"/>
                  </a:cubicBezTo>
                  <a:cubicBezTo>
                    <a:pt x="6790" y="2495"/>
                    <a:pt x="6796" y="2497"/>
                    <a:pt x="6803" y="2497"/>
                  </a:cubicBezTo>
                  <a:cubicBezTo>
                    <a:pt x="6807" y="2497"/>
                    <a:pt x="6812" y="2497"/>
                    <a:pt x="6816" y="2495"/>
                  </a:cubicBezTo>
                  <a:lnTo>
                    <a:pt x="6884" y="2451"/>
                  </a:lnTo>
                  <a:cubicBezTo>
                    <a:pt x="6903" y="2438"/>
                    <a:pt x="6890" y="2413"/>
                    <a:pt x="6871" y="2413"/>
                  </a:cubicBezTo>
                  <a:close/>
                  <a:moveTo>
                    <a:pt x="23352" y="2500"/>
                  </a:moveTo>
                  <a:cubicBezTo>
                    <a:pt x="23335" y="2500"/>
                    <a:pt x="23323" y="2524"/>
                    <a:pt x="23341" y="2537"/>
                  </a:cubicBezTo>
                  <a:lnTo>
                    <a:pt x="23409" y="2583"/>
                  </a:lnTo>
                  <a:cubicBezTo>
                    <a:pt x="23411" y="2585"/>
                    <a:pt x="23415" y="2587"/>
                    <a:pt x="23419" y="2587"/>
                  </a:cubicBezTo>
                  <a:lnTo>
                    <a:pt x="23419" y="2587"/>
                  </a:lnTo>
                  <a:cubicBezTo>
                    <a:pt x="23426" y="2587"/>
                    <a:pt x="23434" y="2582"/>
                    <a:pt x="23436" y="2576"/>
                  </a:cubicBezTo>
                  <a:cubicBezTo>
                    <a:pt x="23442" y="2567"/>
                    <a:pt x="23440" y="2554"/>
                    <a:pt x="23431" y="2550"/>
                  </a:cubicBezTo>
                  <a:lnTo>
                    <a:pt x="23363" y="2504"/>
                  </a:lnTo>
                  <a:cubicBezTo>
                    <a:pt x="23359" y="2501"/>
                    <a:pt x="23356" y="2500"/>
                    <a:pt x="23352" y="2500"/>
                  </a:cubicBezTo>
                  <a:close/>
                  <a:moveTo>
                    <a:pt x="23419" y="2587"/>
                  </a:moveTo>
                  <a:cubicBezTo>
                    <a:pt x="23419" y="2587"/>
                    <a:pt x="23418" y="2587"/>
                    <a:pt x="23418" y="2587"/>
                  </a:cubicBezTo>
                  <a:lnTo>
                    <a:pt x="23420" y="2587"/>
                  </a:lnTo>
                  <a:cubicBezTo>
                    <a:pt x="23420" y="2587"/>
                    <a:pt x="23420" y="2587"/>
                    <a:pt x="23419" y="2587"/>
                  </a:cubicBezTo>
                  <a:close/>
                  <a:moveTo>
                    <a:pt x="6737" y="2502"/>
                  </a:moveTo>
                  <a:cubicBezTo>
                    <a:pt x="6733" y="2502"/>
                    <a:pt x="6728" y="2503"/>
                    <a:pt x="6724" y="2506"/>
                  </a:cubicBezTo>
                  <a:lnTo>
                    <a:pt x="6656" y="2550"/>
                  </a:lnTo>
                  <a:cubicBezTo>
                    <a:pt x="6640" y="2563"/>
                    <a:pt x="6647" y="2587"/>
                    <a:pt x="6668" y="2589"/>
                  </a:cubicBezTo>
                  <a:lnTo>
                    <a:pt x="6668" y="2589"/>
                  </a:lnTo>
                  <a:cubicBezTo>
                    <a:pt x="6672" y="2589"/>
                    <a:pt x="6676" y="2587"/>
                    <a:pt x="6680" y="2585"/>
                  </a:cubicBezTo>
                  <a:lnTo>
                    <a:pt x="6748" y="2539"/>
                  </a:lnTo>
                  <a:cubicBezTo>
                    <a:pt x="6766" y="2526"/>
                    <a:pt x="6755" y="2502"/>
                    <a:pt x="6737" y="2502"/>
                  </a:cubicBezTo>
                  <a:close/>
                  <a:moveTo>
                    <a:pt x="6668" y="2589"/>
                  </a:moveTo>
                  <a:lnTo>
                    <a:pt x="6668" y="2589"/>
                  </a:lnTo>
                  <a:cubicBezTo>
                    <a:pt x="6668" y="2589"/>
                    <a:pt x="6667" y="2589"/>
                    <a:pt x="6667" y="2589"/>
                  </a:cubicBezTo>
                  <a:lnTo>
                    <a:pt x="6669" y="2589"/>
                  </a:lnTo>
                  <a:cubicBezTo>
                    <a:pt x="6669" y="2589"/>
                    <a:pt x="6668" y="2589"/>
                    <a:pt x="6668" y="2589"/>
                  </a:cubicBezTo>
                  <a:close/>
                  <a:moveTo>
                    <a:pt x="6599" y="2593"/>
                  </a:moveTo>
                  <a:cubicBezTo>
                    <a:pt x="6595" y="2593"/>
                    <a:pt x="6591" y="2594"/>
                    <a:pt x="6588" y="2596"/>
                  </a:cubicBezTo>
                  <a:cubicBezTo>
                    <a:pt x="6566" y="2611"/>
                    <a:pt x="6544" y="2627"/>
                    <a:pt x="6522" y="2642"/>
                  </a:cubicBezTo>
                  <a:cubicBezTo>
                    <a:pt x="6504" y="2655"/>
                    <a:pt x="6513" y="2679"/>
                    <a:pt x="6533" y="2679"/>
                  </a:cubicBezTo>
                  <a:cubicBezTo>
                    <a:pt x="6537" y="2679"/>
                    <a:pt x="6541" y="2679"/>
                    <a:pt x="6544" y="2677"/>
                  </a:cubicBezTo>
                  <a:lnTo>
                    <a:pt x="6612" y="2631"/>
                  </a:lnTo>
                  <a:cubicBezTo>
                    <a:pt x="6628" y="2618"/>
                    <a:pt x="6617" y="2593"/>
                    <a:pt x="6599" y="2593"/>
                  </a:cubicBezTo>
                  <a:close/>
                  <a:moveTo>
                    <a:pt x="23486" y="2592"/>
                  </a:moveTo>
                  <a:cubicBezTo>
                    <a:pt x="23480" y="2592"/>
                    <a:pt x="23475" y="2595"/>
                    <a:pt x="23471" y="2600"/>
                  </a:cubicBezTo>
                  <a:cubicBezTo>
                    <a:pt x="23464" y="2609"/>
                    <a:pt x="23466" y="2622"/>
                    <a:pt x="23475" y="2629"/>
                  </a:cubicBezTo>
                  <a:cubicBezTo>
                    <a:pt x="23499" y="2644"/>
                    <a:pt x="23521" y="2660"/>
                    <a:pt x="23543" y="2675"/>
                  </a:cubicBezTo>
                  <a:cubicBezTo>
                    <a:pt x="23548" y="2677"/>
                    <a:pt x="23550" y="2677"/>
                    <a:pt x="23554" y="2679"/>
                  </a:cubicBezTo>
                  <a:cubicBezTo>
                    <a:pt x="23561" y="2679"/>
                    <a:pt x="23568" y="2675"/>
                    <a:pt x="23572" y="2668"/>
                  </a:cubicBezTo>
                  <a:cubicBezTo>
                    <a:pt x="23576" y="2660"/>
                    <a:pt x="23574" y="2649"/>
                    <a:pt x="23565" y="2642"/>
                  </a:cubicBezTo>
                  <a:lnTo>
                    <a:pt x="23497" y="2596"/>
                  </a:lnTo>
                  <a:cubicBezTo>
                    <a:pt x="23494" y="2593"/>
                    <a:pt x="23490" y="2592"/>
                    <a:pt x="23486" y="2592"/>
                  </a:cubicBezTo>
                  <a:close/>
                  <a:moveTo>
                    <a:pt x="23623" y="2685"/>
                  </a:moveTo>
                  <a:cubicBezTo>
                    <a:pt x="23607" y="2685"/>
                    <a:pt x="23595" y="2708"/>
                    <a:pt x="23611" y="2721"/>
                  </a:cubicBezTo>
                  <a:lnTo>
                    <a:pt x="23677" y="2767"/>
                  </a:lnTo>
                  <a:cubicBezTo>
                    <a:pt x="23682" y="2769"/>
                    <a:pt x="23686" y="2771"/>
                    <a:pt x="23690" y="2772"/>
                  </a:cubicBezTo>
                  <a:lnTo>
                    <a:pt x="23690" y="2772"/>
                  </a:lnTo>
                  <a:cubicBezTo>
                    <a:pt x="23696" y="2771"/>
                    <a:pt x="23702" y="2769"/>
                    <a:pt x="23706" y="2763"/>
                  </a:cubicBezTo>
                  <a:cubicBezTo>
                    <a:pt x="23713" y="2754"/>
                    <a:pt x="23710" y="2741"/>
                    <a:pt x="23702" y="2734"/>
                  </a:cubicBezTo>
                  <a:lnTo>
                    <a:pt x="23633" y="2688"/>
                  </a:lnTo>
                  <a:cubicBezTo>
                    <a:pt x="23630" y="2686"/>
                    <a:pt x="23627" y="2685"/>
                    <a:pt x="23623" y="2685"/>
                  </a:cubicBezTo>
                  <a:close/>
                  <a:moveTo>
                    <a:pt x="23690" y="2772"/>
                  </a:moveTo>
                  <a:cubicBezTo>
                    <a:pt x="23689" y="2772"/>
                    <a:pt x="23689" y="2772"/>
                    <a:pt x="23688" y="2772"/>
                  </a:cubicBezTo>
                  <a:lnTo>
                    <a:pt x="23691" y="2772"/>
                  </a:lnTo>
                  <a:cubicBezTo>
                    <a:pt x="23690" y="2772"/>
                    <a:pt x="23690" y="2772"/>
                    <a:pt x="23690" y="2772"/>
                  </a:cubicBezTo>
                  <a:close/>
                  <a:moveTo>
                    <a:pt x="6464" y="2687"/>
                  </a:moveTo>
                  <a:cubicBezTo>
                    <a:pt x="6461" y="2687"/>
                    <a:pt x="6457" y="2688"/>
                    <a:pt x="6453" y="2690"/>
                  </a:cubicBezTo>
                  <a:lnTo>
                    <a:pt x="6388" y="2737"/>
                  </a:lnTo>
                  <a:cubicBezTo>
                    <a:pt x="6370" y="2747"/>
                    <a:pt x="6379" y="2774"/>
                    <a:pt x="6399" y="2774"/>
                  </a:cubicBezTo>
                  <a:cubicBezTo>
                    <a:pt x="6403" y="2774"/>
                    <a:pt x="6407" y="2772"/>
                    <a:pt x="6410" y="2769"/>
                  </a:cubicBezTo>
                  <a:lnTo>
                    <a:pt x="6478" y="2723"/>
                  </a:lnTo>
                  <a:cubicBezTo>
                    <a:pt x="6494" y="2711"/>
                    <a:pt x="6482" y="2687"/>
                    <a:pt x="6464" y="2687"/>
                  </a:cubicBezTo>
                  <a:close/>
                  <a:moveTo>
                    <a:pt x="6330" y="2781"/>
                  </a:moveTo>
                  <a:cubicBezTo>
                    <a:pt x="6327" y="2781"/>
                    <a:pt x="6323" y="2782"/>
                    <a:pt x="6319" y="2785"/>
                  </a:cubicBezTo>
                  <a:lnTo>
                    <a:pt x="6253" y="2833"/>
                  </a:lnTo>
                  <a:cubicBezTo>
                    <a:pt x="6245" y="2840"/>
                    <a:pt x="6242" y="2851"/>
                    <a:pt x="6247" y="2860"/>
                  </a:cubicBezTo>
                  <a:cubicBezTo>
                    <a:pt x="6251" y="2866"/>
                    <a:pt x="6258" y="2868"/>
                    <a:pt x="6264" y="2868"/>
                  </a:cubicBezTo>
                  <a:cubicBezTo>
                    <a:pt x="6269" y="2868"/>
                    <a:pt x="6271" y="2866"/>
                    <a:pt x="6275" y="2864"/>
                  </a:cubicBezTo>
                  <a:lnTo>
                    <a:pt x="6341" y="2818"/>
                  </a:lnTo>
                  <a:cubicBezTo>
                    <a:pt x="6350" y="2811"/>
                    <a:pt x="6352" y="2798"/>
                    <a:pt x="6346" y="2789"/>
                  </a:cubicBezTo>
                  <a:cubicBezTo>
                    <a:pt x="6342" y="2784"/>
                    <a:pt x="6336" y="2781"/>
                    <a:pt x="6330" y="2781"/>
                  </a:cubicBezTo>
                  <a:close/>
                  <a:moveTo>
                    <a:pt x="23754" y="2781"/>
                  </a:moveTo>
                  <a:cubicBezTo>
                    <a:pt x="23749" y="2781"/>
                    <a:pt x="23743" y="2784"/>
                    <a:pt x="23739" y="2789"/>
                  </a:cubicBezTo>
                  <a:cubicBezTo>
                    <a:pt x="23732" y="2798"/>
                    <a:pt x="23735" y="2811"/>
                    <a:pt x="23743" y="2818"/>
                  </a:cubicBezTo>
                  <a:lnTo>
                    <a:pt x="23809" y="2864"/>
                  </a:lnTo>
                  <a:cubicBezTo>
                    <a:pt x="23814" y="2866"/>
                    <a:pt x="23818" y="2868"/>
                    <a:pt x="23822" y="2868"/>
                  </a:cubicBezTo>
                  <a:cubicBezTo>
                    <a:pt x="23829" y="2868"/>
                    <a:pt x="23833" y="2864"/>
                    <a:pt x="23838" y="2860"/>
                  </a:cubicBezTo>
                  <a:cubicBezTo>
                    <a:pt x="23844" y="2851"/>
                    <a:pt x="23842" y="2840"/>
                    <a:pt x="23833" y="2833"/>
                  </a:cubicBezTo>
                  <a:lnTo>
                    <a:pt x="23765" y="2785"/>
                  </a:lnTo>
                  <a:cubicBezTo>
                    <a:pt x="23762" y="2782"/>
                    <a:pt x="23758" y="2781"/>
                    <a:pt x="23754" y="2781"/>
                  </a:cubicBezTo>
                  <a:close/>
                  <a:moveTo>
                    <a:pt x="6199" y="2887"/>
                  </a:moveTo>
                  <a:cubicBezTo>
                    <a:pt x="6195" y="2887"/>
                    <a:pt x="6191" y="2888"/>
                    <a:pt x="6188" y="2890"/>
                  </a:cubicBezTo>
                  <a:lnTo>
                    <a:pt x="6122" y="2939"/>
                  </a:lnTo>
                  <a:cubicBezTo>
                    <a:pt x="6113" y="2945"/>
                    <a:pt x="6111" y="2958"/>
                    <a:pt x="6117" y="2967"/>
                  </a:cubicBezTo>
                  <a:cubicBezTo>
                    <a:pt x="6119" y="2972"/>
                    <a:pt x="6126" y="2974"/>
                    <a:pt x="6133" y="2974"/>
                  </a:cubicBezTo>
                  <a:lnTo>
                    <a:pt x="6133" y="2965"/>
                  </a:lnTo>
                  <a:cubicBezTo>
                    <a:pt x="6135" y="2967"/>
                    <a:pt x="6139" y="2969"/>
                    <a:pt x="6146" y="2972"/>
                  </a:cubicBezTo>
                  <a:lnTo>
                    <a:pt x="6212" y="2923"/>
                  </a:lnTo>
                  <a:cubicBezTo>
                    <a:pt x="6218" y="2917"/>
                    <a:pt x="6221" y="2904"/>
                    <a:pt x="6216" y="2895"/>
                  </a:cubicBezTo>
                  <a:cubicBezTo>
                    <a:pt x="6212" y="2889"/>
                    <a:pt x="6206" y="2887"/>
                    <a:pt x="6199" y="2887"/>
                  </a:cubicBezTo>
                  <a:close/>
                  <a:moveTo>
                    <a:pt x="23888" y="2887"/>
                  </a:moveTo>
                  <a:cubicBezTo>
                    <a:pt x="23883" y="2887"/>
                    <a:pt x="23877" y="2889"/>
                    <a:pt x="23873" y="2895"/>
                  </a:cubicBezTo>
                  <a:cubicBezTo>
                    <a:pt x="23866" y="2904"/>
                    <a:pt x="23869" y="2917"/>
                    <a:pt x="23877" y="2923"/>
                  </a:cubicBezTo>
                  <a:lnTo>
                    <a:pt x="23943" y="2972"/>
                  </a:lnTo>
                  <a:cubicBezTo>
                    <a:pt x="23946" y="2974"/>
                    <a:pt x="23950" y="2974"/>
                    <a:pt x="23954" y="2974"/>
                  </a:cubicBezTo>
                  <a:lnTo>
                    <a:pt x="23954" y="2963"/>
                  </a:lnTo>
                  <a:cubicBezTo>
                    <a:pt x="23959" y="2967"/>
                    <a:pt x="23965" y="2967"/>
                    <a:pt x="23970" y="2967"/>
                  </a:cubicBezTo>
                  <a:cubicBezTo>
                    <a:pt x="23976" y="2958"/>
                    <a:pt x="23974" y="2945"/>
                    <a:pt x="23965" y="2939"/>
                  </a:cubicBezTo>
                  <a:lnTo>
                    <a:pt x="23899" y="2890"/>
                  </a:lnTo>
                  <a:cubicBezTo>
                    <a:pt x="23896" y="2888"/>
                    <a:pt x="23892" y="2887"/>
                    <a:pt x="23888" y="2887"/>
                  </a:cubicBezTo>
                  <a:close/>
                  <a:moveTo>
                    <a:pt x="6067" y="2982"/>
                  </a:moveTo>
                  <a:cubicBezTo>
                    <a:pt x="6063" y="2982"/>
                    <a:pt x="6059" y="2983"/>
                    <a:pt x="6056" y="2985"/>
                  </a:cubicBezTo>
                  <a:lnTo>
                    <a:pt x="5990" y="3035"/>
                  </a:lnTo>
                  <a:cubicBezTo>
                    <a:pt x="5974" y="3046"/>
                    <a:pt x="5981" y="3073"/>
                    <a:pt x="6003" y="3073"/>
                  </a:cubicBezTo>
                  <a:lnTo>
                    <a:pt x="6001" y="3062"/>
                  </a:lnTo>
                  <a:lnTo>
                    <a:pt x="6001" y="3062"/>
                  </a:lnTo>
                  <a:cubicBezTo>
                    <a:pt x="6005" y="3066"/>
                    <a:pt x="6010" y="3066"/>
                    <a:pt x="6014" y="3068"/>
                  </a:cubicBezTo>
                  <a:lnTo>
                    <a:pt x="6078" y="3018"/>
                  </a:lnTo>
                  <a:cubicBezTo>
                    <a:pt x="6086" y="3011"/>
                    <a:pt x="6089" y="2998"/>
                    <a:pt x="6082" y="2989"/>
                  </a:cubicBezTo>
                  <a:cubicBezTo>
                    <a:pt x="6078" y="2984"/>
                    <a:pt x="6073" y="2982"/>
                    <a:pt x="6067" y="2982"/>
                  </a:cubicBezTo>
                  <a:close/>
                  <a:moveTo>
                    <a:pt x="24020" y="2979"/>
                  </a:moveTo>
                  <a:cubicBezTo>
                    <a:pt x="24002" y="2979"/>
                    <a:pt x="23988" y="3006"/>
                    <a:pt x="24009" y="3018"/>
                  </a:cubicBezTo>
                  <a:lnTo>
                    <a:pt x="24075" y="3068"/>
                  </a:lnTo>
                  <a:cubicBezTo>
                    <a:pt x="24077" y="3071"/>
                    <a:pt x="24082" y="3073"/>
                    <a:pt x="24086" y="3073"/>
                  </a:cubicBezTo>
                  <a:lnTo>
                    <a:pt x="24086" y="3062"/>
                  </a:lnTo>
                  <a:cubicBezTo>
                    <a:pt x="24088" y="3063"/>
                    <a:pt x="24091" y="3063"/>
                    <a:pt x="24094" y="3063"/>
                  </a:cubicBezTo>
                  <a:cubicBezTo>
                    <a:pt x="24097" y="3063"/>
                    <a:pt x="24100" y="3063"/>
                    <a:pt x="24104" y="3062"/>
                  </a:cubicBezTo>
                  <a:cubicBezTo>
                    <a:pt x="24108" y="3053"/>
                    <a:pt x="24106" y="3042"/>
                    <a:pt x="24099" y="3035"/>
                  </a:cubicBezTo>
                  <a:lnTo>
                    <a:pt x="24033" y="2985"/>
                  </a:lnTo>
                  <a:cubicBezTo>
                    <a:pt x="24029" y="2981"/>
                    <a:pt x="24024" y="2979"/>
                    <a:pt x="24020" y="2979"/>
                  </a:cubicBezTo>
                  <a:close/>
                  <a:moveTo>
                    <a:pt x="5938" y="3081"/>
                  </a:moveTo>
                  <a:cubicBezTo>
                    <a:pt x="5933" y="3081"/>
                    <a:pt x="5928" y="3083"/>
                    <a:pt x="5924" y="3086"/>
                  </a:cubicBezTo>
                  <a:lnTo>
                    <a:pt x="5858" y="3134"/>
                  </a:lnTo>
                  <a:cubicBezTo>
                    <a:pt x="5851" y="3141"/>
                    <a:pt x="5849" y="3154"/>
                    <a:pt x="5856" y="3163"/>
                  </a:cubicBezTo>
                  <a:cubicBezTo>
                    <a:pt x="5858" y="3167"/>
                    <a:pt x="5864" y="3169"/>
                    <a:pt x="5871" y="3169"/>
                  </a:cubicBezTo>
                  <a:lnTo>
                    <a:pt x="5871" y="3163"/>
                  </a:lnTo>
                  <a:cubicBezTo>
                    <a:pt x="5875" y="3165"/>
                    <a:pt x="5880" y="3165"/>
                    <a:pt x="5884" y="3165"/>
                  </a:cubicBezTo>
                  <a:lnTo>
                    <a:pt x="5948" y="3117"/>
                  </a:lnTo>
                  <a:cubicBezTo>
                    <a:pt x="5957" y="3110"/>
                    <a:pt x="5959" y="3097"/>
                    <a:pt x="5952" y="3088"/>
                  </a:cubicBezTo>
                  <a:cubicBezTo>
                    <a:pt x="5949" y="3083"/>
                    <a:pt x="5943" y="3081"/>
                    <a:pt x="5938" y="3081"/>
                  </a:cubicBezTo>
                  <a:close/>
                  <a:moveTo>
                    <a:pt x="24151" y="3080"/>
                  </a:moveTo>
                  <a:cubicBezTo>
                    <a:pt x="24145" y="3080"/>
                    <a:pt x="24139" y="3083"/>
                    <a:pt x="24135" y="3088"/>
                  </a:cubicBezTo>
                  <a:cubicBezTo>
                    <a:pt x="24128" y="3097"/>
                    <a:pt x="24130" y="3110"/>
                    <a:pt x="24139" y="3117"/>
                  </a:cubicBezTo>
                  <a:lnTo>
                    <a:pt x="24203" y="3165"/>
                  </a:lnTo>
                  <a:cubicBezTo>
                    <a:pt x="24207" y="3169"/>
                    <a:pt x="24211" y="3169"/>
                    <a:pt x="24216" y="3169"/>
                  </a:cubicBezTo>
                  <a:lnTo>
                    <a:pt x="24216" y="3172"/>
                  </a:lnTo>
                  <a:cubicBezTo>
                    <a:pt x="24236" y="3172"/>
                    <a:pt x="24244" y="3147"/>
                    <a:pt x="24229" y="3134"/>
                  </a:cubicBezTo>
                  <a:lnTo>
                    <a:pt x="24163" y="3084"/>
                  </a:lnTo>
                  <a:cubicBezTo>
                    <a:pt x="24160" y="3081"/>
                    <a:pt x="24156" y="3080"/>
                    <a:pt x="24151" y="3080"/>
                  </a:cubicBezTo>
                  <a:close/>
                  <a:moveTo>
                    <a:pt x="5807" y="3180"/>
                  </a:moveTo>
                  <a:cubicBezTo>
                    <a:pt x="5803" y="3180"/>
                    <a:pt x="5799" y="3181"/>
                    <a:pt x="5794" y="3185"/>
                  </a:cubicBezTo>
                  <a:lnTo>
                    <a:pt x="5730" y="3235"/>
                  </a:lnTo>
                  <a:cubicBezTo>
                    <a:pt x="5722" y="3242"/>
                    <a:pt x="5719" y="3253"/>
                    <a:pt x="5726" y="3262"/>
                  </a:cubicBezTo>
                  <a:cubicBezTo>
                    <a:pt x="5730" y="3268"/>
                    <a:pt x="5735" y="3271"/>
                    <a:pt x="5741" y="3271"/>
                  </a:cubicBezTo>
                  <a:lnTo>
                    <a:pt x="5741" y="3262"/>
                  </a:lnTo>
                  <a:cubicBezTo>
                    <a:pt x="5746" y="3266"/>
                    <a:pt x="5750" y="3266"/>
                    <a:pt x="5755" y="3268"/>
                  </a:cubicBezTo>
                  <a:lnTo>
                    <a:pt x="5818" y="3218"/>
                  </a:lnTo>
                  <a:cubicBezTo>
                    <a:pt x="5836" y="3204"/>
                    <a:pt x="5824" y="3180"/>
                    <a:pt x="5807" y="3180"/>
                  </a:cubicBezTo>
                  <a:close/>
                  <a:moveTo>
                    <a:pt x="24280" y="3178"/>
                  </a:moveTo>
                  <a:cubicBezTo>
                    <a:pt x="24263" y="3178"/>
                    <a:pt x="24251" y="3201"/>
                    <a:pt x="24269" y="3216"/>
                  </a:cubicBezTo>
                  <a:lnTo>
                    <a:pt x="24332" y="3266"/>
                  </a:lnTo>
                  <a:cubicBezTo>
                    <a:pt x="24337" y="3268"/>
                    <a:pt x="24341" y="3271"/>
                    <a:pt x="24346" y="3271"/>
                  </a:cubicBezTo>
                  <a:cubicBezTo>
                    <a:pt x="24363" y="3271"/>
                    <a:pt x="24372" y="3246"/>
                    <a:pt x="24359" y="3233"/>
                  </a:cubicBezTo>
                  <a:lnTo>
                    <a:pt x="24293" y="3183"/>
                  </a:lnTo>
                  <a:cubicBezTo>
                    <a:pt x="24289" y="3180"/>
                    <a:pt x="24284" y="3178"/>
                    <a:pt x="24280" y="3178"/>
                  </a:cubicBezTo>
                  <a:close/>
                  <a:moveTo>
                    <a:pt x="5678" y="3281"/>
                  </a:moveTo>
                  <a:cubicBezTo>
                    <a:pt x="5673" y="3281"/>
                    <a:pt x="5669" y="3282"/>
                    <a:pt x="5664" y="3286"/>
                  </a:cubicBezTo>
                  <a:cubicBezTo>
                    <a:pt x="5645" y="3304"/>
                    <a:pt x="5623" y="3319"/>
                    <a:pt x="5601" y="3336"/>
                  </a:cubicBezTo>
                  <a:cubicBezTo>
                    <a:pt x="5594" y="3343"/>
                    <a:pt x="5592" y="3356"/>
                    <a:pt x="5599" y="3365"/>
                  </a:cubicBezTo>
                  <a:cubicBezTo>
                    <a:pt x="5603" y="3369"/>
                    <a:pt x="5607" y="3372"/>
                    <a:pt x="5614" y="3372"/>
                  </a:cubicBezTo>
                  <a:lnTo>
                    <a:pt x="5614" y="3365"/>
                  </a:lnTo>
                  <a:cubicBezTo>
                    <a:pt x="5618" y="3367"/>
                    <a:pt x="5623" y="3369"/>
                    <a:pt x="5627" y="3369"/>
                  </a:cubicBezTo>
                  <a:lnTo>
                    <a:pt x="5691" y="3317"/>
                  </a:lnTo>
                  <a:cubicBezTo>
                    <a:pt x="5708" y="3304"/>
                    <a:pt x="5695" y="3281"/>
                    <a:pt x="5678" y="3281"/>
                  </a:cubicBezTo>
                  <a:close/>
                  <a:moveTo>
                    <a:pt x="24409" y="3282"/>
                  </a:moveTo>
                  <a:cubicBezTo>
                    <a:pt x="24403" y="3282"/>
                    <a:pt x="24398" y="3284"/>
                    <a:pt x="24394" y="3288"/>
                  </a:cubicBezTo>
                  <a:cubicBezTo>
                    <a:pt x="24387" y="3297"/>
                    <a:pt x="24389" y="3310"/>
                    <a:pt x="24396" y="3317"/>
                  </a:cubicBezTo>
                  <a:lnTo>
                    <a:pt x="24460" y="3367"/>
                  </a:lnTo>
                  <a:cubicBezTo>
                    <a:pt x="24464" y="3372"/>
                    <a:pt x="24469" y="3372"/>
                    <a:pt x="24473" y="3372"/>
                  </a:cubicBezTo>
                  <a:lnTo>
                    <a:pt x="24471" y="3374"/>
                  </a:lnTo>
                  <a:cubicBezTo>
                    <a:pt x="24491" y="3374"/>
                    <a:pt x="24499" y="3350"/>
                    <a:pt x="24484" y="3336"/>
                  </a:cubicBezTo>
                  <a:cubicBezTo>
                    <a:pt x="24464" y="3321"/>
                    <a:pt x="24442" y="3304"/>
                    <a:pt x="24420" y="3286"/>
                  </a:cubicBezTo>
                  <a:cubicBezTo>
                    <a:pt x="24417" y="3283"/>
                    <a:pt x="24413" y="3282"/>
                    <a:pt x="24409" y="3282"/>
                  </a:cubicBezTo>
                  <a:close/>
                  <a:moveTo>
                    <a:pt x="5551" y="3384"/>
                  </a:moveTo>
                  <a:cubicBezTo>
                    <a:pt x="5546" y="3384"/>
                    <a:pt x="5542" y="3386"/>
                    <a:pt x="5537" y="3389"/>
                  </a:cubicBezTo>
                  <a:lnTo>
                    <a:pt x="5475" y="3440"/>
                  </a:lnTo>
                  <a:cubicBezTo>
                    <a:pt x="5467" y="3449"/>
                    <a:pt x="5464" y="3460"/>
                    <a:pt x="5471" y="3468"/>
                  </a:cubicBezTo>
                  <a:cubicBezTo>
                    <a:pt x="5475" y="3473"/>
                    <a:pt x="5482" y="3475"/>
                    <a:pt x="5489" y="3475"/>
                  </a:cubicBezTo>
                  <a:lnTo>
                    <a:pt x="5489" y="3468"/>
                  </a:lnTo>
                  <a:cubicBezTo>
                    <a:pt x="5491" y="3471"/>
                    <a:pt x="5495" y="3473"/>
                    <a:pt x="5500" y="3473"/>
                  </a:cubicBezTo>
                  <a:lnTo>
                    <a:pt x="5563" y="3420"/>
                  </a:lnTo>
                  <a:cubicBezTo>
                    <a:pt x="5581" y="3406"/>
                    <a:pt x="5568" y="3384"/>
                    <a:pt x="5551" y="3384"/>
                  </a:cubicBezTo>
                  <a:close/>
                  <a:moveTo>
                    <a:pt x="24537" y="3382"/>
                  </a:moveTo>
                  <a:cubicBezTo>
                    <a:pt x="24520" y="3382"/>
                    <a:pt x="24508" y="3406"/>
                    <a:pt x="24524" y="3420"/>
                  </a:cubicBezTo>
                  <a:lnTo>
                    <a:pt x="24587" y="3471"/>
                  </a:lnTo>
                  <a:cubicBezTo>
                    <a:pt x="24592" y="3475"/>
                    <a:pt x="24596" y="3475"/>
                    <a:pt x="24600" y="3475"/>
                  </a:cubicBezTo>
                  <a:lnTo>
                    <a:pt x="24600" y="3468"/>
                  </a:lnTo>
                  <a:cubicBezTo>
                    <a:pt x="24602" y="3469"/>
                    <a:pt x="24603" y="3469"/>
                    <a:pt x="24605" y="3469"/>
                  </a:cubicBezTo>
                  <a:cubicBezTo>
                    <a:pt x="24609" y="3469"/>
                    <a:pt x="24613" y="3468"/>
                    <a:pt x="24616" y="3466"/>
                  </a:cubicBezTo>
                  <a:cubicBezTo>
                    <a:pt x="24622" y="3457"/>
                    <a:pt x="24620" y="3446"/>
                    <a:pt x="24614" y="3440"/>
                  </a:cubicBezTo>
                  <a:lnTo>
                    <a:pt x="24550" y="3387"/>
                  </a:lnTo>
                  <a:cubicBezTo>
                    <a:pt x="24546" y="3384"/>
                    <a:pt x="24541" y="3382"/>
                    <a:pt x="24537" y="3382"/>
                  </a:cubicBezTo>
                  <a:close/>
                  <a:moveTo>
                    <a:pt x="5425" y="3487"/>
                  </a:moveTo>
                  <a:cubicBezTo>
                    <a:pt x="5420" y="3487"/>
                    <a:pt x="5416" y="3489"/>
                    <a:pt x="5412" y="3493"/>
                  </a:cubicBezTo>
                  <a:lnTo>
                    <a:pt x="5348" y="3545"/>
                  </a:lnTo>
                  <a:cubicBezTo>
                    <a:pt x="5339" y="3552"/>
                    <a:pt x="5339" y="3565"/>
                    <a:pt x="5346" y="3574"/>
                  </a:cubicBezTo>
                  <a:cubicBezTo>
                    <a:pt x="5350" y="3578"/>
                    <a:pt x="5357" y="3580"/>
                    <a:pt x="5361" y="3580"/>
                  </a:cubicBezTo>
                  <a:lnTo>
                    <a:pt x="5363" y="3574"/>
                  </a:lnTo>
                  <a:cubicBezTo>
                    <a:pt x="5365" y="3574"/>
                    <a:pt x="5367" y="3575"/>
                    <a:pt x="5370" y="3575"/>
                  </a:cubicBezTo>
                  <a:cubicBezTo>
                    <a:pt x="5371" y="3575"/>
                    <a:pt x="5373" y="3575"/>
                    <a:pt x="5374" y="3574"/>
                  </a:cubicBezTo>
                  <a:lnTo>
                    <a:pt x="5438" y="3521"/>
                  </a:lnTo>
                  <a:cubicBezTo>
                    <a:pt x="5445" y="3515"/>
                    <a:pt x="5447" y="3501"/>
                    <a:pt x="5440" y="3495"/>
                  </a:cubicBezTo>
                  <a:cubicBezTo>
                    <a:pt x="5437" y="3490"/>
                    <a:pt x="5431" y="3487"/>
                    <a:pt x="5425" y="3487"/>
                  </a:cubicBezTo>
                  <a:close/>
                  <a:moveTo>
                    <a:pt x="24663" y="3489"/>
                  </a:moveTo>
                  <a:cubicBezTo>
                    <a:pt x="24658" y="3489"/>
                    <a:pt x="24652" y="3491"/>
                    <a:pt x="24647" y="3495"/>
                  </a:cubicBezTo>
                  <a:cubicBezTo>
                    <a:pt x="24640" y="3504"/>
                    <a:pt x="24642" y="3517"/>
                    <a:pt x="24651" y="3523"/>
                  </a:cubicBezTo>
                  <a:lnTo>
                    <a:pt x="24713" y="3576"/>
                  </a:lnTo>
                  <a:cubicBezTo>
                    <a:pt x="24717" y="3578"/>
                    <a:pt x="24721" y="3580"/>
                    <a:pt x="24726" y="3580"/>
                  </a:cubicBezTo>
                  <a:lnTo>
                    <a:pt x="24726" y="3574"/>
                  </a:lnTo>
                  <a:cubicBezTo>
                    <a:pt x="24729" y="3574"/>
                    <a:pt x="24732" y="3575"/>
                    <a:pt x="24735" y="3575"/>
                  </a:cubicBezTo>
                  <a:cubicBezTo>
                    <a:pt x="24737" y="3575"/>
                    <a:pt x="24739" y="3575"/>
                    <a:pt x="24741" y="3574"/>
                  </a:cubicBezTo>
                  <a:cubicBezTo>
                    <a:pt x="24748" y="3565"/>
                    <a:pt x="24746" y="3552"/>
                    <a:pt x="24737" y="3545"/>
                  </a:cubicBezTo>
                  <a:lnTo>
                    <a:pt x="24675" y="3493"/>
                  </a:lnTo>
                  <a:cubicBezTo>
                    <a:pt x="24672" y="3490"/>
                    <a:pt x="24667" y="3489"/>
                    <a:pt x="24663" y="3489"/>
                  </a:cubicBezTo>
                  <a:close/>
                  <a:moveTo>
                    <a:pt x="5300" y="3593"/>
                  </a:moveTo>
                  <a:cubicBezTo>
                    <a:pt x="5296" y="3593"/>
                    <a:pt x="5291" y="3595"/>
                    <a:pt x="5286" y="3598"/>
                  </a:cubicBezTo>
                  <a:lnTo>
                    <a:pt x="5225" y="3653"/>
                  </a:lnTo>
                  <a:cubicBezTo>
                    <a:pt x="5216" y="3660"/>
                    <a:pt x="5216" y="3671"/>
                    <a:pt x="5223" y="3679"/>
                  </a:cubicBezTo>
                  <a:cubicBezTo>
                    <a:pt x="5225" y="3684"/>
                    <a:pt x="5232" y="3686"/>
                    <a:pt x="5238" y="3686"/>
                  </a:cubicBezTo>
                  <a:lnTo>
                    <a:pt x="5238" y="3679"/>
                  </a:lnTo>
                  <a:cubicBezTo>
                    <a:pt x="5243" y="3682"/>
                    <a:pt x="5247" y="3684"/>
                    <a:pt x="5251" y="3684"/>
                  </a:cubicBezTo>
                  <a:cubicBezTo>
                    <a:pt x="5271" y="3666"/>
                    <a:pt x="5293" y="3646"/>
                    <a:pt x="5313" y="3629"/>
                  </a:cubicBezTo>
                  <a:cubicBezTo>
                    <a:pt x="5322" y="3622"/>
                    <a:pt x="5322" y="3609"/>
                    <a:pt x="5315" y="3600"/>
                  </a:cubicBezTo>
                  <a:cubicBezTo>
                    <a:pt x="5311" y="3596"/>
                    <a:pt x="5306" y="3593"/>
                    <a:pt x="5300" y="3593"/>
                  </a:cubicBezTo>
                  <a:close/>
                  <a:moveTo>
                    <a:pt x="24788" y="3592"/>
                  </a:moveTo>
                  <a:cubicBezTo>
                    <a:pt x="24771" y="3592"/>
                    <a:pt x="24759" y="3614"/>
                    <a:pt x="24774" y="3629"/>
                  </a:cubicBezTo>
                  <a:lnTo>
                    <a:pt x="24838" y="3682"/>
                  </a:lnTo>
                  <a:cubicBezTo>
                    <a:pt x="24840" y="3684"/>
                    <a:pt x="24847" y="3686"/>
                    <a:pt x="24851" y="3686"/>
                  </a:cubicBezTo>
                  <a:lnTo>
                    <a:pt x="24851" y="3679"/>
                  </a:lnTo>
                  <a:cubicBezTo>
                    <a:pt x="24853" y="3680"/>
                    <a:pt x="24856" y="3681"/>
                    <a:pt x="24859" y="3681"/>
                  </a:cubicBezTo>
                  <a:cubicBezTo>
                    <a:pt x="24861" y="3681"/>
                    <a:pt x="24864" y="3680"/>
                    <a:pt x="24866" y="3679"/>
                  </a:cubicBezTo>
                  <a:cubicBezTo>
                    <a:pt x="24873" y="3671"/>
                    <a:pt x="24873" y="3657"/>
                    <a:pt x="24864" y="3651"/>
                  </a:cubicBezTo>
                  <a:lnTo>
                    <a:pt x="24803" y="3598"/>
                  </a:lnTo>
                  <a:cubicBezTo>
                    <a:pt x="24798" y="3594"/>
                    <a:pt x="24792" y="3592"/>
                    <a:pt x="24788" y="3592"/>
                  </a:cubicBezTo>
                  <a:close/>
                  <a:moveTo>
                    <a:pt x="5176" y="3698"/>
                  </a:moveTo>
                  <a:cubicBezTo>
                    <a:pt x="5172" y="3698"/>
                    <a:pt x="5168" y="3700"/>
                    <a:pt x="5163" y="3704"/>
                  </a:cubicBezTo>
                  <a:lnTo>
                    <a:pt x="5102" y="3758"/>
                  </a:lnTo>
                  <a:cubicBezTo>
                    <a:pt x="5093" y="3765"/>
                    <a:pt x="5091" y="3778"/>
                    <a:pt x="5100" y="3787"/>
                  </a:cubicBezTo>
                  <a:cubicBezTo>
                    <a:pt x="5102" y="3791"/>
                    <a:pt x="5108" y="3794"/>
                    <a:pt x="5115" y="3794"/>
                  </a:cubicBezTo>
                  <a:lnTo>
                    <a:pt x="5115" y="3787"/>
                  </a:lnTo>
                  <a:cubicBezTo>
                    <a:pt x="5119" y="3789"/>
                    <a:pt x="5124" y="3789"/>
                    <a:pt x="5128" y="3789"/>
                  </a:cubicBezTo>
                  <a:lnTo>
                    <a:pt x="5190" y="3734"/>
                  </a:lnTo>
                  <a:cubicBezTo>
                    <a:pt x="5205" y="3720"/>
                    <a:pt x="5192" y="3698"/>
                    <a:pt x="5176" y="3698"/>
                  </a:cubicBezTo>
                  <a:close/>
                  <a:moveTo>
                    <a:pt x="24913" y="3698"/>
                  </a:moveTo>
                  <a:cubicBezTo>
                    <a:pt x="24896" y="3698"/>
                    <a:pt x="24882" y="3720"/>
                    <a:pt x="24899" y="3734"/>
                  </a:cubicBezTo>
                  <a:lnTo>
                    <a:pt x="24961" y="3789"/>
                  </a:lnTo>
                  <a:cubicBezTo>
                    <a:pt x="24963" y="3791"/>
                    <a:pt x="24970" y="3794"/>
                    <a:pt x="24974" y="3794"/>
                  </a:cubicBezTo>
                  <a:lnTo>
                    <a:pt x="24974" y="3787"/>
                  </a:lnTo>
                  <a:cubicBezTo>
                    <a:pt x="24976" y="3788"/>
                    <a:pt x="24978" y="3788"/>
                    <a:pt x="24980" y="3788"/>
                  </a:cubicBezTo>
                  <a:cubicBezTo>
                    <a:pt x="24984" y="3788"/>
                    <a:pt x="24987" y="3787"/>
                    <a:pt x="24989" y="3785"/>
                  </a:cubicBezTo>
                  <a:cubicBezTo>
                    <a:pt x="24996" y="3778"/>
                    <a:pt x="24996" y="3765"/>
                    <a:pt x="24987" y="3758"/>
                  </a:cubicBezTo>
                  <a:lnTo>
                    <a:pt x="24926" y="3704"/>
                  </a:lnTo>
                  <a:cubicBezTo>
                    <a:pt x="24922" y="3700"/>
                    <a:pt x="24917" y="3698"/>
                    <a:pt x="24913" y="3698"/>
                  </a:cubicBezTo>
                  <a:close/>
                  <a:moveTo>
                    <a:pt x="5053" y="3808"/>
                  </a:moveTo>
                  <a:cubicBezTo>
                    <a:pt x="5049" y="3808"/>
                    <a:pt x="5044" y="3810"/>
                    <a:pt x="5040" y="3813"/>
                  </a:cubicBezTo>
                  <a:lnTo>
                    <a:pt x="4979" y="3868"/>
                  </a:lnTo>
                  <a:cubicBezTo>
                    <a:pt x="4970" y="3875"/>
                    <a:pt x="4970" y="3888"/>
                    <a:pt x="4977" y="3897"/>
                  </a:cubicBezTo>
                  <a:cubicBezTo>
                    <a:pt x="4981" y="3901"/>
                    <a:pt x="4985" y="3904"/>
                    <a:pt x="4992" y="3904"/>
                  </a:cubicBezTo>
                  <a:lnTo>
                    <a:pt x="4992" y="3895"/>
                  </a:lnTo>
                  <a:cubicBezTo>
                    <a:pt x="4996" y="3899"/>
                    <a:pt x="5001" y="3899"/>
                    <a:pt x="5005" y="3899"/>
                  </a:cubicBezTo>
                  <a:lnTo>
                    <a:pt x="5067" y="3844"/>
                  </a:lnTo>
                  <a:cubicBezTo>
                    <a:pt x="5082" y="3830"/>
                    <a:pt x="5069" y="3808"/>
                    <a:pt x="5053" y="3808"/>
                  </a:cubicBezTo>
                  <a:close/>
                  <a:moveTo>
                    <a:pt x="25035" y="3808"/>
                  </a:moveTo>
                  <a:cubicBezTo>
                    <a:pt x="25019" y="3808"/>
                    <a:pt x="25005" y="3829"/>
                    <a:pt x="25022" y="3844"/>
                  </a:cubicBezTo>
                  <a:cubicBezTo>
                    <a:pt x="25042" y="3862"/>
                    <a:pt x="25062" y="3879"/>
                    <a:pt x="25082" y="3899"/>
                  </a:cubicBezTo>
                  <a:cubicBezTo>
                    <a:pt x="25086" y="3901"/>
                    <a:pt x="25091" y="3904"/>
                    <a:pt x="25097" y="3904"/>
                  </a:cubicBezTo>
                  <a:lnTo>
                    <a:pt x="25097" y="3897"/>
                  </a:lnTo>
                  <a:cubicBezTo>
                    <a:pt x="25099" y="3898"/>
                    <a:pt x="25102" y="3899"/>
                    <a:pt x="25104" y="3899"/>
                  </a:cubicBezTo>
                  <a:cubicBezTo>
                    <a:pt x="25107" y="3899"/>
                    <a:pt x="25109" y="3898"/>
                    <a:pt x="25113" y="3897"/>
                  </a:cubicBezTo>
                  <a:cubicBezTo>
                    <a:pt x="25119" y="3888"/>
                    <a:pt x="25119" y="3875"/>
                    <a:pt x="25110" y="3868"/>
                  </a:cubicBezTo>
                  <a:lnTo>
                    <a:pt x="25049" y="3813"/>
                  </a:lnTo>
                  <a:cubicBezTo>
                    <a:pt x="25044" y="3810"/>
                    <a:pt x="25040" y="3808"/>
                    <a:pt x="25035" y="3808"/>
                  </a:cubicBezTo>
                  <a:close/>
                  <a:moveTo>
                    <a:pt x="4931" y="3918"/>
                  </a:moveTo>
                  <a:cubicBezTo>
                    <a:pt x="4926" y="3918"/>
                    <a:pt x="4922" y="3919"/>
                    <a:pt x="4917" y="3923"/>
                  </a:cubicBezTo>
                  <a:lnTo>
                    <a:pt x="4856" y="3978"/>
                  </a:lnTo>
                  <a:cubicBezTo>
                    <a:pt x="4847" y="3985"/>
                    <a:pt x="4847" y="3998"/>
                    <a:pt x="4856" y="4007"/>
                  </a:cubicBezTo>
                  <a:cubicBezTo>
                    <a:pt x="4860" y="4011"/>
                    <a:pt x="4864" y="4013"/>
                    <a:pt x="4871" y="4013"/>
                  </a:cubicBezTo>
                  <a:lnTo>
                    <a:pt x="4871" y="4007"/>
                  </a:lnTo>
                  <a:cubicBezTo>
                    <a:pt x="4875" y="4007"/>
                    <a:pt x="4880" y="4009"/>
                    <a:pt x="4884" y="4009"/>
                  </a:cubicBezTo>
                  <a:lnTo>
                    <a:pt x="4944" y="3954"/>
                  </a:lnTo>
                  <a:cubicBezTo>
                    <a:pt x="4959" y="3939"/>
                    <a:pt x="4946" y="3918"/>
                    <a:pt x="4931" y="3918"/>
                  </a:cubicBezTo>
                  <a:close/>
                  <a:moveTo>
                    <a:pt x="25155" y="3916"/>
                  </a:moveTo>
                  <a:cubicBezTo>
                    <a:pt x="25139" y="3916"/>
                    <a:pt x="25125" y="3940"/>
                    <a:pt x="25143" y="3954"/>
                  </a:cubicBezTo>
                  <a:cubicBezTo>
                    <a:pt x="25163" y="3972"/>
                    <a:pt x="25183" y="3989"/>
                    <a:pt x="25203" y="4009"/>
                  </a:cubicBezTo>
                  <a:cubicBezTo>
                    <a:pt x="25207" y="4011"/>
                    <a:pt x="25211" y="4013"/>
                    <a:pt x="25218" y="4013"/>
                  </a:cubicBezTo>
                  <a:lnTo>
                    <a:pt x="25218" y="4007"/>
                  </a:lnTo>
                  <a:cubicBezTo>
                    <a:pt x="25221" y="4007"/>
                    <a:pt x="25224" y="4008"/>
                    <a:pt x="25227" y="4008"/>
                  </a:cubicBezTo>
                  <a:cubicBezTo>
                    <a:pt x="25228" y="4008"/>
                    <a:pt x="25230" y="4008"/>
                    <a:pt x="25231" y="4007"/>
                  </a:cubicBezTo>
                  <a:cubicBezTo>
                    <a:pt x="25240" y="3998"/>
                    <a:pt x="25240" y="3985"/>
                    <a:pt x="25231" y="3978"/>
                  </a:cubicBezTo>
                  <a:lnTo>
                    <a:pt x="25170" y="3923"/>
                  </a:lnTo>
                  <a:cubicBezTo>
                    <a:pt x="25165" y="3918"/>
                    <a:pt x="25160" y="3916"/>
                    <a:pt x="25155" y="3916"/>
                  </a:cubicBezTo>
                  <a:close/>
                  <a:moveTo>
                    <a:pt x="4810" y="4029"/>
                  </a:moveTo>
                  <a:cubicBezTo>
                    <a:pt x="4805" y="4029"/>
                    <a:pt x="4800" y="4031"/>
                    <a:pt x="4796" y="4035"/>
                  </a:cubicBezTo>
                  <a:lnTo>
                    <a:pt x="4735" y="4090"/>
                  </a:lnTo>
                  <a:cubicBezTo>
                    <a:pt x="4728" y="4097"/>
                    <a:pt x="4728" y="4110"/>
                    <a:pt x="4735" y="4117"/>
                  </a:cubicBezTo>
                  <a:cubicBezTo>
                    <a:pt x="4739" y="4121"/>
                    <a:pt x="4746" y="4123"/>
                    <a:pt x="4750" y="4123"/>
                  </a:cubicBezTo>
                  <a:lnTo>
                    <a:pt x="4750" y="4117"/>
                  </a:lnTo>
                  <a:cubicBezTo>
                    <a:pt x="4753" y="4118"/>
                    <a:pt x="4756" y="4120"/>
                    <a:pt x="4760" y="4120"/>
                  </a:cubicBezTo>
                  <a:cubicBezTo>
                    <a:pt x="4762" y="4120"/>
                    <a:pt x="4764" y="4120"/>
                    <a:pt x="4766" y="4119"/>
                  </a:cubicBezTo>
                  <a:lnTo>
                    <a:pt x="4825" y="4064"/>
                  </a:lnTo>
                  <a:cubicBezTo>
                    <a:pt x="4832" y="4055"/>
                    <a:pt x="4832" y="4042"/>
                    <a:pt x="4825" y="4035"/>
                  </a:cubicBezTo>
                  <a:cubicBezTo>
                    <a:pt x="4821" y="4031"/>
                    <a:pt x="4815" y="4029"/>
                    <a:pt x="4810" y="4029"/>
                  </a:cubicBezTo>
                  <a:close/>
                  <a:moveTo>
                    <a:pt x="25277" y="4029"/>
                  </a:moveTo>
                  <a:cubicBezTo>
                    <a:pt x="25272" y="4029"/>
                    <a:pt x="25266" y="4031"/>
                    <a:pt x="25262" y="4035"/>
                  </a:cubicBezTo>
                  <a:cubicBezTo>
                    <a:pt x="25255" y="4044"/>
                    <a:pt x="25255" y="4055"/>
                    <a:pt x="25262" y="4064"/>
                  </a:cubicBezTo>
                  <a:lnTo>
                    <a:pt x="25324" y="4119"/>
                  </a:lnTo>
                  <a:cubicBezTo>
                    <a:pt x="25326" y="4121"/>
                    <a:pt x="25330" y="4123"/>
                    <a:pt x="25337" y="4123"/>
                  </a:cubicBezTo>
                  <a:lnTo>
                    <a:pt x="25337" y="4119"/>
                  </a:lnTo>
                  <a:lnTo>
                    <a:pt x="25352" y="4119"/>
                  </a:lnTo>
                  <a:cubicBezTo>
                    <a:pt x="25359" y="4110"/>
                    <a:pt x="25359" y="4099"/>
                    <a:pt x="25352" y="4090"/>
                  </a:cubicBezTo>
                  <a:lnTo>
                    <a:pt x="25293" y="4035"/>
                  </a:lnTo>
                  <a:cubicBezTo>
                    <a:pt x="25288" y="4031"/>
                    <a:pt x="25283" y="4029"/>
                    <a:pt x="25277" y="4029"/>
                  </a:cubicBezTo>
                  <a:close/>
                  <a:moveTo>
                    <a:pt x="4691" y="4139"/>
                  </a:moveTo>
                  <a:cubicBezTo>
                    <a:pt x="4686" y="4139"/>
                    <a:pt x="4681" y="4141"/>
                    <a:pt x="4678" y="4145"/>
                  </a:cubicBezTo>
                  <a:lnTo>
                    <a:pt x="4618" y="4202"/>
                  </a:lnTo>
                  <a:cubicBezTo>
                    <a:pt x="4610" y="4209"/>
                    <a:pt x="4610" y="4222"/>
                    <a:pt x="4618" y="4229"/>
                  </a:cubicBezTo>
                  <a:cubicBezTo>
                    <a:pt x="4621" y="4233"/>
                    <a:pt x="4627" y="4235"/>
                    <a:pt x="4632" y="4235"/>
                  </a:cubicBezTo>
                  <a:lnTo>
                    <a:pt x="4634" y="4231"/>
                  </a:lnTo>
                  <a:cubicBezTo>
                    <a:pt x="4638" y="4231"/>
                    <a:pt x="4643" y="4231"/>
                    <a:pt x="4647" y="4229"/>
                  </a:cubicBezTo>
                  <a:lnTo>
                    <a:pt x="4706" y="4174"/>
                  </a:lnTo>
                  <a:cubicBezTo>
                    <a:pt x="4713" y="4167"/>
                    <a:pt x="4713" y="4154"/>
                    <a:pt x="4706" y="4145"/>
                  </a:cubicBezTo>
                  <a:cubicBezTo>
                    <a:pt x="4702" y="4141"/>
                    <a:pt x="4696" y="4139"/>
                    <a:pt x="4691" y="4139"/>
                  </a:cubicBezTo>
                  <a:close/>
                  <a:moveTo>
                    <a:pt x="25396" y="4136"/>
                  </a:moveTo>
                  <a:cubicBezTo>
                    <a:pt x="25378" y="4136"/>
                    <a:pt x="25364" y="4160"/>
                    <a:pt x="25383" y="4174"/>
                  </a:cubicBezTo>
                  <a:lnTo>
                    <a:pt x="25442" y="4231"/>
                  </a:lnTo>
                  <a:cubicBezTo>
                    <a:pt x="25447" y="4233"/>
                    <a:pt x="25451" y="4235"/>
                    <a:pt x="25455" y="4235"/>
                  </a:cubicBezTo>
                  <a:lnTo>
                    <a:pt x="25455" y="4231"/>
                  </a:lnTo>
                  <a:cubicBezTo>
                    <a:pt x="25460" y="4231"/>
                    <a:pt x="25466" y="4231"/>
                    <a:pt x="25471" y="4229"/>
                  </a:cubicBezTo>
                  <a:cubicBezTo>
                    <a:pt x="25477" y="4222"/>
                    <a:pt x="25477" y="4209"/>
                    <a:pt x="25471" y="4200"/>
                  </a:cubicBezTo>
                  <a:lnTo>
                    <a:pt x="25411" y="4143"/>
                  </a:lnTo>
                  <a:cubicBezTo>
                    <a:pt x="25407" y="4138"/>
                    <a:pt x="25401" y="4136"/>
                    <a:pt x="25396" y="4136"/>
                  </a:cubicBezTo>
                  <a:close/>
                  <a:moveTo>
                    <a:pt x="4574" y="4251"/>
                  </a:moveTo>
                  <a:cubicBezTo>
                    <a:pt x="4569" y="4251"/>
                    <a:pt x="4563" y="4253"/>
                    <a:pt x="4559" y="4257"/>
                  </a:cubicBezTo>
                  <a:lnTo>
                    <a:pt x="4502" y="4315"/>
                  </a:lnTo>
                  <a:cubicBezTo>
                    <a:pt x="4489" y="4328"/>
                    <a:pt x="4497" y="4350"/>
                    <a:pt x="4515" y="4350"/>
                  </a:cubicBezTo>
                  <a:lnTo>
                    <a:pt x="4515" y="4343"/>
                  </a:lnTo>
                  <a:cubicBezTo>
                    <a:pt x="4522" y="4343"/>
                    <a:pt x="4526" y="4343"/>
                    <a:pt x="4530" y="4339"/>
                  </a:cubicBezTo>
                  <a:lnTo>
                    <a:pt x="4590" y="4286"/>
                  </a:lnTo>
                  <a:cubicBezTo>
                    <a:pt x="4596" y="4277"/>
                    <a:pt x="4596" y="4264"/>
                    <a:pt x="4590" y="4257"/>
                  </a:cubicBezTo>
                  <a:cubicBezTo>
                    <a:pt x="4585" y="4253"/>
                    <a:pt x="4580" y="4251"/>
                    <a:pt x="4574" y="4251"/>
                  </a:cubicBezTo>
                  <a:close/>
                  <a:moveTo>
                    <a:pt x="25515" y="4252"/>
                  </a:moveTo>
                  <a:cubicBezTo>
                    <a:pt x="25510" y="4252"/>
                    <a:pt x="25505" y="4254"/>
                    <a:pt x="25502" y="4257"/>
                  </a:cubicBezTo>
                  <a:cubicBezTo>
                    <a:pt x="25493" y="4266"/>
                    <a:pt x="25493" y="4277"/>
                    <a:pt x="25502" y="4286"/>
                  </a:cubicBezTo>
                  <a:lnTo>
                    <a:pt x="25559" y="4343"/>
                  </a:lnTo>
                  <a:cubicBezTo>
                    <a:pt x="25563" y="4347"/>
                    <a:pt x="25568" y="4350"/>
                    <a:pt x="25574" y="4350"/>
                  </a:cubicBezTo>
                  <a:lnTo>
                    <a:pt x="25574" y="4345"/>
                  </a:lnTo>
                  <a:lnTo>
                    <a:pt x="25589" y="4345"/>
                  </a:lnTo>
                  <a:cubicBezTo>
                    <a:pt x="25596" y="4336"/>
                    <a:pt x="25596" y="4323"/>
                    <a:pt x="25589" y="4315"/>
                  </a:cubicBezTo>
                  <a:lnTo>
                    <a:pt x="25530" y="4257"/>
                  </a:lnTo>
                  <a:cubicBezTo>
                    <a:pt x="25526" y="4254"/>
                    <a:pt x="25520" y="4252"/>
                    <a:pt x="25515" y="4252"/>
                  </a:cubicBezTo>
                  <a:close/>
                  <a:moveTo>
                    <a:pt x="25632" y="4365"/>
                  </a:moveTo>
                  <a:cubicBezTo>
                    <a:pt x="25627" y="4365"/>
                    <a:pt x="25622" y="4367"/>
                    <a:pt x="25618" y="4372"/>
                  </a:cubicBezTo>
                  <a:cubicBezTo>
                    <a:pt x="25609" y="4378"/>
                    <a:pt x="25609" y="4391"/>
                    <a:pt x="25618" y="4400"/>
                  </a:cubicBezTo>
                  <a:lnTo>
                    <a:pt x="25675" y="4457"/>
                  </a:lnTo>
                  <a:cubicBezTo>
                    <a:pt x="25679" y="4461"/>
                    <a:pt x="25683" y="4464"/>
                    <a:pt x="25689" y="4464"/>
                  </a:cubicBezTo>
                  <a:lnTo>
                    <a:pt x="25689" y="4464"/>
                  </a:lnTo>
                  <a:cubicBezTo>
                    <a:pt x="25706" y="4463"/>
                    <a:pt x="25717" y="4442"/>
                    <a:pt x="25704" y="4429"/>
                  </a:cubicBezTo>
                  <a:lnTo>
                    <a:pt x="25647" y="4372"/>
                  </a:lnTo>
                  <a:cubicBezTo>
                    <a:pt x="25642" y="4367"/>
                    <a:pt x="25637" y="4365"/>
                    <a:pt x="25632" y="4365"/>
                  </a:cubicBezTo>
                  <a:close/>
                  <a:moveTo>
                    <a:pt x="4458" y="4365"/>
                  </a:moveTo>
                  <a:cubicBezTo>
                    <a:pt x="4452" y="4365"/>
                    <a:pt x="4447" y="4367"/>
                    <a:pt x="4443" y="4372"/>
                  </a:cubicBezTo>
                  <a:lnTo>
                    <a:pt x="4385" y="4429"/>
                  </a:lnTo>
                  <a:cubicBezTo>
                    <a:pt x="4377" y="4438"/>
                    <a:pt x="4377" y="4449"/>
                    <a:pt x="4385" y="4457"/>
                  </a:cubicBezTo>
                  <a:cubicBezTo>
                    <a:pt x="4390" y="4462"/>
                    <a:pt x="4394" y="4464"/>
                    <a:pt x="4399" y="4464"/>
                  </a:cubicBezTo>
                  <a:lnTo>
                    <a:pt x="4399" y="4460"/>
                  </a:lnTo>
                  <a:cubicBezTo>
                    <a:pt x="4405" y="4460"/>
                    <a:pt x="4410" y="4460"/>
                    <a:pt x="4414" y="4455"/>
                  </a:cubicBezTo>
                  <a:lnTo>
                    <a:pt x="4471" y="4398"/>
                  </a:lnTo>
                  <a:cubicBezTo>
                    <a:pt x="4480" y="4389"/>
                    <a:pt x="4480" y="4378"/>
                    <a:pt x="4471" y="4372"/>
                  </a:cubicBezTo>
                  <a:cubicBezTo>
                    <a:pt x="4468" y="4367"/>
                    <a:pt x="4463" y="4365"/>
                    <a:pt x="4458" y="4365"/>
                  </a:cubicBezTo>
                  <a:close/>
                  <a:moveTo>
                    <a:pt x="25689" y="4464"/>
                  </a:moveTo>
                  <a:cubicBezTo>
                    <a:pt x="25689" y="4464"/>
                    <a:pt x="25689" y="4464"/>
                    <a:pt x="25688" y="4464"/>
                  </a:cubicBezTo>
                  <a:lnTo>
                    <a:pt x="25691" y="4464"/>
                  </a:lnTo>
                  <a:cubicBezTo>
                    <a:pt x="25690" y="4464"/>
                    <a:pt x="25690" y="4464"/>
                    <a:pt x="25689" y="4464"/>
                  </a:cubicBezTo>
                  <a:close/>
                  <a:moveTo>
                    <a:pt x="4340" y="4479"/>
                  </a:moveTo>
                  <a:cubicBezTo>
                    <a:pt x="4335" y="4479"/>
                    <a:pt x="4331" y="4481"/>
                    <a:pt x="4328" y="4486"/>
                  </a:cubicBezTo>
                  <a:lnTo>
                    <a:pt x="4271" y="4545"/>
                  </a:lnTo>
                  <a:cubicBezTo>
                    <a:pt x="4262" y="4552"/>
                    <a:pt x="4262" y="4565"/>
                    <a:pt x="4271" y="4574"/>
                  </a:cubicBezTo>
                  <a:cubicBezTo>
                    <a:pt x="4275" y="4578"/>
                    <a:pt x="4280" y="4578"/>
                    <a:pt x="4284" y="4580"/>
                  </a:cubicBezTo>
                  <a:lnTo>
                    <a:pt x="4284" y="4576"/>
                  </a:lnTo>
                  <a:cubicBezTo>
                    <a:pt x="4285" y="4577"/>
                    <a:pt x="4287" y="4577"/>
                    <a:pt x="4288" y="4577"/>
                  </a:cubicBezTo>
                  <a:cubicBezTo>
                    <a:pt x="4292" y="4577"/>
                    <a:pt x="4296" y="4575"/>
                    <a:pt x="4300" y="4572"/>
                  </a:cubicBezTo>
                  <a:cubicBezTo>
                    <a:pt x="4319" y="4552"/>
                    <a:pt x="4339" y="4532"/>
                    <a:pt x="4357" y="4515"/>
                  </a:cubicBezTo>
                  <a:cubicBezTo>
                    <a:pt x="4374" y="4503"/>
                    <a:pt x="4355" y="4479"/>
                    <a:pt x="4340" y="4479"/>
                  </a:cubicBezTo>
                  <a:close/>
                  <a:moveTo>
                    <a:pt x="25749" y="4483"/>
                  </a:moveTo>
                  <a:cubicBezTo>
                    <a:pt x="25735" y="4483"/>
                    <a:pt x="25724" y="4499"/>
                    <a:pt x="25735" y="4515"/>
                  </a:cubicBezTo>
                  <a:lnTo>
                    <a:pt x="25792" y="4574"/>
                  </a:lnTo>
                  <a:cubicBezTo>
                    <a:pt x="25794" y="4578"/>
                    <a:pt x="25800" y="4580"/>
                    <a:pt x="25805" y="4580"/>
                  </a:cubicBezTo>
                  <a:cubicBezTo>
                    <a:pt x="25822" y="4580"/>
                    <a:pt x="25831" y="4558"/>
                    <a:pt x="25820" y="4545"/>
                  </a:cubicBezTo>
                  <a:lnTo>
                    <a:pt x="25763" y="4488"/>
                  </a:lnTo>
                  <a:cubicBezTo>
                    <a:pt x="25758" y="4485"/>
                    <a:pt x="25754" y="4483"/>
                    <a:pt x="25749" y="4483"/>
                  </a:cubicBezTo>
                  <a:close/>
                  <a:moveTo>
                    <a:pt x="4226" y="4601"/>
                  </a:moveTo>
                  <a:cubicBezTo>
                    <a:pt x="4222" y="4601"/>
                    <a:pt x="4218" y="4602"/>
                    <a:pt x="4214" y="4605"/>
                  </a:cubicBezTo>
                  <a:cubicBezTo>
                    <a:pt x="4194" y="4624"/>
                    <a:pt x="4177" y="4644"/>
                    <a:pt x="4157" y="4664"/>
                  </a:cubicBezTo>
                  <a:cubicBezTo>
                    <a:pt x="4150" y="4671"/>
                    <a:pt x="4150" y="4684"/>
                    <a:pt x="4157" y="4690"/>
                  </a:cubicBezTo>
                  <a:cubicBezTo>
                    <a:pt x="4161" y="4695"/>
                    <a:pt x="4166" y="4697"/>
                    <a:pt x="4172" y="4697"/>
                  </a:cubicBezTo>
                  <a:lnTo>
                    <a:pt x="4170" y="4695"/>
                  </a:lnTo>
                  <a:cubicBezTo>
                    <a:pt x="4177" y="4695"/>
                    <a:pt x="4183" y="4695"/>
                    <a:pt x="4188" y="4690"/>
                  </a:cubicBezTo>
                  <a:cubicBezTo>
                    <a:pt x="4205" y="4671"/>
                    <a:pt x="4225" y="4651"/>
                    <a:pt x="4245" y="4631"/>
                  </a:cubicBezTo>
                  <a:cubicBezTo>
                    <a:pt x="4253" y="4617"/>
                    <a:pt x="4240" y="4601"/>
                    <a:pt x="4226" y="4601"/>
                  </a:cubicBezTo>
                  <a:close/>
                  <a:moveTo>
                    <a:pt x="25866" y="4598"/>
                  </a:moveTo>
                  <a:cubicBezTo>
                    <a:pt x="25850" y="4598"/>
                    <a:pt x="25831" y="4621"/>
                    <a:pt x="25847" y="4631"/>
                  </a:cubicBezTo>
                  <a:lnTo>
                    <a:pt x="25904" y="4690"/>
                  </a:lnTo>
                  <a:cubicBezTo>
                    <a:pt x="25908" y="4695"/>
                    <a:pt x="25913" y="4697"/>
                    <a:pt x="25919" y="4697"/>
                  </a:cubicBezTo>
                  <a:lnTo>
                    <a:pt x="25919" y="4695"/>
                  </a:lnTo>
                  <a:cubicBezTo>
                    <a:pt x="25920" y="4695"/>
                    <a:pt x="25922" y="4696"/>
                    <a:pt x="25923" y="4696"/>
                  </a:cubicBezTo>
                  <a:cubicBezTo>
                    <a:pt x="25926" y="4696"/>
                    <a:pt x="25930" y="4694"/>
                    <a:pt x="25935" y="4693"/>
                  </a:cubicBezTo>
                  <a:cubicBezTo>
                    <a:pt x="25941" y="4684"/>
                    <a:pt x="25941" y="4671"/>
                    <a:pt x="25935" y="4664"/>
                  </a:cubicBezTo>
                  <a:lnTo>
                    <a:pt x="25877" y="4605"/>
                  </a:lnTo>
                  <a:cubicBezTo>
                    <a:pt x="25874" y="4600"/>
                    <a:pt x="25870" y="4598"/>
                    <a:pt x="25866" y="4598"/>
                  </a:cubicBezTo>
                  <a:close/>
                  <a:moveTo>
                    <a:pt x="4115" y="4717"/>
                  </a:moveTo>
                  <a:cubicBezTo>
                    <a:pt x="4110" y="4717"/>
                    <a:pt x="4105" y="4719"/>
                    <a:pt x="4102" y="4723"/>
                  </a:cubicBezTo>
                  <a:cubicBezTo>
                    <a:pt x="4082" y="4743"/>
                    <a:pt x="4064" y="4763"/>
                    <a:pt x="4045" y="4783"/>
                  </a:cubicBezTo>
                  <a:cubicBezTo>
                    <a:pt x="4038" y="4789"/>
                    <a:pt x="4038" y="4802"/>
                    <a:pt x="4045" y="4809"/>
                  </a:cubicBezTo>
                  <a:cubicBezTo>
                    <a:pt x="4049" y="4813"/>
                    <a:pt x="4054" y="4816"/>
                    <a:pt x="4060" y="4816"/>
                  </a:cubicBezTo>
                  <a:lnTo>
                    <a:pt x="4058" y="4813"/>
                  </a:lnTo>
                  <a:lnTo>
                    <a:pt x="4058" y="4813"/>
                  </a:lnTo>
                  <a:cubicBezTo>
                    <a:pt x="4060" y="4814"/>
                    <a:pt x="4062" y="4814"/>
                    <a:pt x="4064" y="4814"/>
                  </a:cubicBezTo>
                  <a:cubicBezTo>
                    <a:pt x="4068" y="4814"/>
                    <a:pt x="4072" y="4813"/>
                    <a:pt x="4075" y="4811"/>
                  </a:cubicBezTo>
                  <a:lnTo>
                    <a:pt x="4130" y="4752"/>
                  </a:lnTo>
                  <a:cubicBezTo>
                    <a:pt x="4139" y="4743"/>
                    <a:pt x="4139" y="4730"/>
                    <a:pt x="4130" y="4723"/>
                  </a:cubicBezTo>
                  <a:cubicBezTo>
                    <a:pt x="4126" y="4719"/>
                    <a:pt x="4121" y="4717"/>
                    <a:pt x="4115" y="4717"/>
                  </a:cubicBezTo>
                  <a:close/>
                  <a:moveTo>
                    <a:pt x="25978" y="4716"/>
                  </a:moveTo>
                  <a:cubicBezTo>
                    <a:pt x="25962" y="4716"/>
                    <a:pt x="25949" y="4734"/>
                    <a:pt x="25961" y="4750"/>
                  </a:cubicBezTo>
                  <a:lnTo>
                    <a:pt x="26016" y="4809"/>
                  </a:lnTo>
                  <a:cubicBezTo>
                    <a:pt x="26020" y="4813"/>
                    <a:pt x="26025" y="4816"/>
                    <a:pt x="26031" y="4816"/>
                  </a:cubicBezTo>
                  <a:lnTo>
                    <a:pt x="26031" y="4813"/>
                  </a:lnTo>
                  <a:cubicBezTo>
                    <a:pt x="26036" y="4813"/>
                    <a:pt x="26042" y="4813"/>
                    <a:pt x="26047" y="4809"/>
                  </a:cubicBezTo>
                  <a:cubicBezTo>
                    <a:pt x="26053" y="4800"/>
                    <a:pt x="26053" y="4789"/>
                    <a:pt x="26047" y="4783"/>
                  </a:cubicBezTo>
                  <a:cubicBezTo>
                    <a:pt x="26029" y="4761"/>
                    <a:pt x="26009" y="4741"/>
                    <a:pt x="25992" y="4721"/>
                  </a:cubicBezTo>
                  <a:cubicBezTo>
                    <a:pt x="25987" y="4718"/>
                    <a:pt x="25983" y="4716"/>
                    <a:pt x="25978" y="4716"/>
                  </a:cubicBezTo>
                  <a:close/>
                  <a:moveTo>
                    <a:pt x="4003" y="4835"/>
                  </a:moveTo>
                  <a:cubicBezTo>
                    <a:pt x="3997" y="4835"/>
                    <a:pt x="3992" y="4836"/>
                    <a:pt x="3988" y="4840"/>
                  </a:cubicBezTo>
                  <a:cubicBezTo>
                    <a:pt x="3970" y="4860"/>
                    <a:pt x="3952" y="4882"/>
                    <a:pt x="3933" y="4901"/>
                  </a:cubicBezTo>
                  <a:cubicBezTo>
                    <a:pt x="3922" y="4914"/>
                    <a:pt x="3930" y="4934"/>
                    <a:pt x="3948" y="4934"/>
                  </a:cubicBezTo>
                  <a:cubicBezTo>
                    <a:pt x="3952" y="4934"/>
                    <a:pt x="3959" y="4932"/>
                    <a:pt x="3961" y="4928"/>
                  </a:cubicBezTo>
                  <a:lnTo>
                    <a:pt x="4016" y="4868"/>
                  </a:lnTo>
                  <a:cubicBezTo>
                    <a:pt x="4025" y="4860"/>
                    <a:pt x="4025" y="4849"/>
                    <a:pt x="4016" y="4840"/>
                  </a:cubicBezTo>
                  <a:cubicBezTo>
                    <a:pt x="4013" y="4836"/>
                    <a:pt x="4008" y="4835"/>
                    <a:pt x="4003" y="4835"/>
                  </a:cubicBezTo>
                  <a:close/>
                  <a:moveTo>
                    <a:pt x="26088" y="4833"/>
                  </a:moveTo>
                  <a:cubicBezTo>
                    <a:pt x="26072" y="4833"/>
                    <a:pt x="26058" y="4853"/>
                    <a:pt x="26073" y="4868"/>
                  </a:cubicBezTo>
                  <a:lnTo>
                    <a:pt x="26128" y="4928"/>
                  </a:lnTo>
                  <a:cubicBezTo>
                    <a:pt x="26130" y="4932"/>
                    <a:pt x="26137" y="4934"/>
                    <a:pt x="26143" y="4934"/>
                  </a:cubicBezTo>
                  <a:lnTo>
                    <a:pt x="26141" y="4936"/>
                  </a:lnTo>
                  <a:cubicBezTo>
                    <a:pt x="26159" y="4934"/>
                    <a:pt x="26170" y="4914"/>
                    <a:pt x="26157" y="4901"/>
                  </a:cubicBezTo>
                  <a:cubicBezTo>
                    <a:pt x="26139" y="4882"/>
                    <a:pt x="26121" y="4862"/>
                    <a:pt x="26102" y="4840"/>
                  </a:cubicBezTo>
                  <a:cubicBezTo>
                    <a:pt x="26097" y="4835"/>
                    <a:pt x="26092" y="4833"/>
                    <a:pt x="26088" y="4833"/>
                  </a:cubicBezTo>
                  <a:close/>
                  <a:moveTo>
                    <a:pt x="3892" y="4954"/>
                  </a:moveTo>
                  <a:cubicBezTo>
                    <a:pt x="3887" y="4954"/>
                    <a:pt x="3882" y="4956"/>
                    <a:pt x="3878" y="4961"/>
                  </a:cubicBezTo>
                  <a:lnTo>
                    <a:pt x="3823" y="5022"/>
                  </a:lnTo>
                  <a:cubicBezTo>
                    <a:pt x="3816" y="5031"/>
                    <a:pt x="3816" y="5044"/>
                    <a:pt x="3825" y="5051"/>
                  </a:cubicBezTo>
                  <a:cubicBezTo>
                    <a:pt x="3829" y="5055"/>
                    <a:pt x="3834" y="5055"/>
                    <a:pt x="3838" y="5055"/>
                  </a:cubicBezTo>
                  <a:cubicBezTo>
                    <a:pt x="3843" y="5055"/>
                    <a:pt x="3849" y="5053"/>
                    <a:pt x="3854" y="5049"/>
                  </a:cubicBezTo>
                  <a:lnTo>
                    <a:pt x="3908" y="4989"/>
                  </a:lnTo>
                  <a:cubicBezTo>
                    <a:pt x="3922" y="4973"/>
                    <a:pt x="3908" y="4954"/>
                    <a:pt x="3892" y="4954"/>
                  </a:cubicBezTo>
                  <a:close/>
                  <a:moveTo>
                    <a:pt x="26196" y="4952"/>
                  </a:moveTo>
                  <a:cubicBezTo>
                    <a:pt x="26180" y="4952"/>
                    <a:pt x="26165" y="4973"/>
                    <a:pt x="26183" y="4989"/>
                  </a:cubicBezTo>
                  <a:lnTo>
                    <a:pt x="26238" y="5049"/>
                  </a:lnTo>
                  <a:cubicBezTo>
                    <a:pt x="26240" y="5053"/>
                    <a:pt x="26247" y="5055"/>
                    <a:pt x="26251" y="5055"/>
                  </a:cubicBezTo>
                  <a:cubicBezTo>
                    <a:pt x="26255" y="5055"/>
                    <a:pt x="26262" y="5053"/>
                    <a:pt x="26266" y="5051"/>
                  </a:cubicBezTo>
                  <a:cubicBezTo>
                    <a:pt x="26273" y="5044"/>
                    <a:pt x="26275" y="5031"/>
                    <a:pt x="26266" y="5022"/>
                  </a:cubicBezTo>
                  <a:cubicBezTo>
                    <a:pt x="26249" y="5002"/>
                    <a:pt x="26231" y="4980"/>
                    <a:pt x="26211" y="4961"/>
                  </a:cubicBezTo>
                  <a:cubicBezTo>
                    <a:pt x="26207" y="4954"/>
                    <a:pt x="26201" y="4952"/>
                    <a:pt x="26196" y="4952"/>
                  </a:cubicBezTo>
                  <a:close/>
                  <a:moveTo>
                    <a:pt x="3785" y="5077"/>
                  </a:moveTo>
                  <a:cubicBezTo>
                    <a:pt x="3779" y="5077"/>
                    <a:pt x="3774" y="5079"/>
                    <a:pt x="3770" y="5084"/>
                  </a:cubicBezTo>
                  <a:cubicBezTo>
                    <a:pt x="3750" y="5106"/>
                    <a:pt x="3733" y="5125"/>
                    <a:pt x="3715" y="5145"/>
                  </a:cubicBezTo>
                  <a:cubicBezTo>
                    <a:pt x="3708" y="5154"/>
                    <a:pt x="3708" y="5165"/>
                    <a:pt x="3717" y="5174"/>
                  </a:cubicBezTo>
                  <a:cubicBezTo>
                    <a:pt x="3719" y="5176"/>
                    <a:pt x="3723" y="5178"/>
                    <a:pt x="3729" y="5178"/>
                  </a:cubicBezTo>
                  <a:lnTo>
                    <a:pt x="3729" y="5178"/>
                  </a:lnTo>
                  <a:cubicBezTo>
                    <a:pt x="3736" y="5178"/>
                    <a:pt x="3742" y="5176"/>
                    <a:pt x="3746" y="5172"/>
                  </a:cubicBezTo>
                  <a:lnTo>
                    <a:pt x="3801" y="5110"/>
                  </a:lnTo>
                  <a:cubicBezTo>
                    <a:pt x="3807" y="5101"/>
                    <a:pt x="3805" y="5090"/>
                    <a:pt x="3799" y="5082"/>
                  </a:cubicBezTo>
                  <a:cubicBezTo>
                    <a:pt x="3794" y="5078"/>
                    <a:pt x="3789" y="5077"/>
                    <a:pt x="3785" y="5077"/>
                  </a:cubicBezTo>
                  <a:close/>
                  <a:moveTo>
                    <a:pt x="3729" y="5178"/>
                  </a:moveTo>
                  <a:cubicBezTo>
                    <a:pt x="3729" y="5178"/>
                    <a:pt x="3729" y="5178"/>
                    <a:pt x="3728" y="5178"/>
                  </a:cubicBezTo>
                  <a:lnTo>
                    <a:pt x="3730" y="5178"/>
                  </a:lnTo>
                  <a:cubicBezTo>
                    <a:pt x="3730" y="5178"/>
                    <a:pt x="3730" y="5178"/>
                    <a:pt x="3729" y="5178"/>
                  </a:cubicBezTo>
                  <a:close/>
                  <a:moveTo>
                    <a:pt x="26306" y="5075"/>
                  </a:moveTo>
                  <a:cubicBezTo>
                    <a:pt x="26290" y="5075"/>
                    <a:pt x="26275" y="5095"/>
                    <a:pt x="26291" y="5110"/>
                  </a:cubicBezTo>
                  <a:cubicBezTo>
                    <a:pt x="26308" y="5130"/>
                    <a:pt x="26328" y="5152"/>
                    <a:pt x="26346" y="5172"/>
                  </a:cubicBezTo>
                  <a:cubicBezTo>
                    <a:pt x="26350" y="5176"/>
                    <a:pt x="26354" y="5178"/>
                    <a:pt x="26361" y="5178"/>
                  </a:cubicBezTo>
                  <a:cubicBezTo>
                    <a:pt x="26378" y="5178"/>
                    <a:pt x="26387" y="5156"/>
                    <a:pt x="26376" y="5143"/>
                  </a:cubicBezTo>
                  <a:cubicBezTo>
                    <a:pt x="26357" y="5123"/>
                    <a:pt x="26339" y="5104"/>
                    <a:pt x="26321" y="5082"/>
                  </a:cubicBezTo>
                  <a:cubicBezTo>
                    <a:pt x="26317" y="5077"/>
                    <a:pt x="26311" y="5075"/>
                    <a:pt x="26306" y="5075"/>
                  </a:cubicBezTo>
                  <a:close/>
                  <a:moveTo>
                    <a:pt x="3676" y="5199"/>
                  </a:moveTo>
                  <a:cubicBezTo>
                    <a:pt x="3671" y="5199"/>
                    <a:pt x="3665" y="5202"/>
                    <a:pt x="3660" y="5207"/>
                  </a:cubicBezTo>
                  <a:lnTo>
                    <a:pt x="3607" y="5268"/>
                  </a:lnTo>
                  <a:cubicBezTo>
                    <a:pt x="3601" y="5277"/>
                    <a:pt x="3601" y="5290"/>
                    <a:pt x="3610" y="5297"/>
                  </a:cubicBezTo>
                  <a:cubicBezTo>
                    <a:pt x="3614" y="5299"/>
                    <a:pt x="3618" y="5301"/>
                    <a:pt x="3623" y="5301"/>
                  </a:cubicBezTo>
                  <a:cubicBezTo>
                    <a:pt x="3629" y="5301"/>
                    <a:pt x="3634" y="5299"/>
                    <a:pt x="3638" y="5293"/>
                  </a:cubicBezTo>
                  <a:lnTo>
                    <a:pt x="3691" y="5231"/>
                  </a:lnTo>
                  <a:cubicBezTo>
                    <a:pt x="3697" y="5222"/>
                    <a:pt x="3697" y="5211"/>
                    <a:pt x="3689" y="5205"/>
                  </a:cubicBezTo>
                  <a:cubicBezTo>
                    <a:pt x="3685" y="5201"/>
                    <a:pt x="3681" y="5199"/>
                    <a:pt x="3676" y="5199"/>
                  </a:cubicBezTo>
                  <a:close/>
                  <a:moveTo>
                    <a:pt x="26412" y="5201"/>
                  </a:moveTo>
                  <a:cubicBezTo>
                    <a:pt x="26408" y="5201"/>
                    <a:pt x="26404" y="5202"/>
                    <a:pt x="26400" y="5205"/>
                  </a:cubicBezTo>
                  <a:cubicBezTo>
                    <a:pt x="26394" y="5213"/>
                    <a:pt x="26392" y="5224"/>
                    <a:pt x="26398" y="5233"/>
                  </a:cubicBezTo>
                  <a:lnTo>
                    <a:pt x="26451" y="5295"/>
                  </a:lnTo>
                  <a:cubicBezTo>
                    <a:pt x="26455" y="5299"/>
                    <a:pt x="26462" y="5301"/>
                    <a:pt x="26466" y="5301"/>
                  </a:cubicBezTo>
                  <a:cubicBezTo>
                    <a:pt x="26471" y="5301"/>
                    <a:pt x="26475" y="5301"/>
                    <a:pt x="26480" y="5299"/>
                  </a:cubicBezTo>
                  <a:cubicBezTo>
                    <a:pt x="26488" y="5290"/>
                    <a:pt x="26491" y="5277"/>
                    <a:pt x="26484" y="5271"/>
                  </a:cubicBezTo>
                  <a:lnTo>
                    <a:pt x="26429" y="5207"/>
                  </a:lnTo>
                  <a:cubicBezTo>
                    <a:pt x="26424" y="5203"/>
                    <a:pt x="26418" y="5201"/>
                    <a:pt x="26412" y="5201"/>
                  </a:cubicBezTo>
                  <a:close/>
                  <a:moveTo>
                    <a:pt x="26520" y="5325"/>
                  </a:moveTo>
                  <a:cubicBezTo>
                    <a:pt x="26516" y="5325"/>
                    <a:pt x="26511" y="5327"/>
                    <a:pt x="26508" y="5330"/>
                  </a:cubicBezTo>
                  <a:cubicBezTo>
                    <a:pt x="26499" y="5336"/>
                    <a:pt x="26497" y="5350"/>
                    <a:pt x="26504" y="5356"/>
                  </a:cubicBezTo>
                  <a:lnTo>
                    <a:pt x="26557" y="5420"/>
                  </a:lnTo>
                  <a:cubicBezTo>
                    <a:pt x="26561" y="5424"/>
                    <a:pt x="26567" y="5426"/>
                    <a:pt x="26573" y="5427"/>
                  </a:cubicBezTo>
                  <a:lnTo>
                    <a:pt x="26573" y="5427"/>
                  </a:lnTo>
                  <a:cubicBezTo>
                    <a:pt x="26577" y="5426"/>
                    <a:pt x="26581" y="5424"/>
                    <a:pt x="26585" y="5422"/>
                  </a:cubicBezTo>
                  <a:cubicBezTo>
                    <a:pt x="26592" y="5416"/>
                    <a:pt x="26594" y="5402"/>
                    <a:pt x="26587" y="5396"/>
                  </a:cubicBezTo>
                  <a:lnTo>
                    <a:pt x="26535" y="5332"/>
                  </a:lnTo>
                  <a:cubicBezTo>
                    <a:pt x="26531" y="5327"/>
                    <a:pt x="26526" y="5325"/>
                    <a:pt x="26520" y="5325"/>
                  </a:cubicBezTo>
                  <a:close/>
                  <a:moveTo>
                    <a:pt x="3570" y="5324"/>
                  </a:moveTo>
                  <a:cubicBezTo>
                    <a:pt x="3564" y="5324"/>
                    <a:pt x="3559" y="5326"/>
                    <a:pt x="3555" y="5332"/>
                  </a:cubicBezTo>
                  <a:lnTo>
                    <a:pt x="3502" y="5396"/>
                  </a:lnTo>
                  <a:cubicBezTo>
                    <a:pt x="3495" y="5402"/>
                    <a:pt x="3495" y="5416"/>
                    <a:pt x="3504" y="5422"/>
                  </a:cubicBezTo>
                  <a:cubicBezTo>
                    <a:pt x="3508" y="5424"/>
                    <a:pt x="3513" y="5427"/>
                    <a:pt x="3517" y="5427"/>
                  </a:cubicBezTo>
                  <a:cubicBezTo>
                    <a:pt x="3522" y="5427"/>
                    <a:pt x="3528" y="5427"/>
                    <a:pt x="3533" y="5422"/>
                  </a:cubicBezTo>
                  <a:lnTo>
                    <a:pt x="3585" y="5358"/>
                  </a:lnTo>
                  <a:cubicBezTo>
                    <a:pt x="3598" y="5344"/>
                    <a:pt x="3585" y="5324"/>
                    <a:pt x="3570" y="5324"/>
                  </a:cubicBezTo>
                  <a:close/>
                  <a:moveTo>
                    <a:pt x="26573" y="5427"/>
                  </a:moveTo>
                  <a:lnTo>
                    <a:pt x="26573" y="5427"/>
                  </a:lnTo>
                  <a:cubicBezTo>
                    <a:pt x="26572" y="5427"/>
                    <a:pt x="26572" y="5427"/>
                    <a:pt x="26572" y="5427"/>
                  </a:cubicBezTo>
                  <a:lnTo>
                    <a:pt x="26574" y="5427"/>
                  </a:lnTo>
                  <a:cubicBezTo>
                    <a:pt x="26574" y="5427"/>
                    <a:pt x="26573" y="5427"/>
                    <a:pt x="26573" y="5427"/>
                  </a:cubicBezTo>
                  <a:close/>
                  <a:moveTo>
                    <a:pt x="3464" y="5449"/>
                  </a:moveTo>
                  <a:cubicBezTo>
                    <a:pt x="3459" y="5449"/>
                    <a:pt x="3454" y="5452"/>
                    <a:pt x="3449" y="5457"/>
                  </a:cubicBezTo>
                  <a:lnTo>
                    <a:pt x="3396" y="5521"/>
                  </a:lnTo>
                  <a:cubicBezTo>
                    <a:pt x="3390" y="5530"/>
                    <a:pt x="3392" y="5541"/>
                    <a:pt x="3399" y="5547"/>
                  </a:cubicBezTo>
                  <a:cubicBezTo>
                    <a:pt x="3403" y="5552"/>
                    <a:pt x="3407" y="5552"/>
                    <a:pt x="3412" y="5554"/>
                  </a:cubicBezTo>
                  <a:cubicBezTo>
                    <a:pt x="3418" y="5554"/>
                    <a:pt x="3423" y="5552"/>
                    <a:pt x="3429" y="5547"/>
                  </a:cubicBezTo>
                  <a:lnTo>
                    <a:pt x="3480" y="5486"/>
                  </a:lnTo>
                  <a:cubicBezTo>
                    <a:pt x="3495" y="5470"/>
                    <a:pt x="3480" y="5449"/>
                    <a:pt x="3464" y="5449"/>
                  </a:cubicBezTo>
                  <a:close/>
                  <a:moveTo>
                    <a:pt x="26625" y="5447"/>
                  </a:moveTo>
                  <a:cubicBezTo>
                    <a:pt x="26610" y="5447"/>
                    <a:pt x="26596" y="5467"/>
                    <a:pt x="26609" y="5482"/>
                  </a:cubicBezTo>
                  <a:lnTo>
                    <a:pt x="26662" y="5545"/>
                  </a:lnTo>
                  <a:cubicBezTo>
                    <a:pt x="26664" y="5550"/>
                    <a:pt x="26671" y="5554"/>
                    <a:pt x="26677" y="5554"/>
                  </a:cubicBezTo>
                  <a:lnTo>
                    <a:pt x="26675" y="5552"/>
                  </a:lnTo>
                  <a:cubicBezTo>
                    <a:pt x="26682" y="5552"/>
                    <a:pt x="26686" y="5550"/>
                    <a:pt x="26691" y="5545"/>
                  </a:cubicBezTo>
                  <a:cubicBezTo>
                    <a:pt x="26697" y="5539"/>
                    <a:pt x="26699" y="5528"/>
                    <a:pt x="26693" y="5519"/>
                  </a:cubicBezTo>
                  <a:lnTo>
                    <a:pt x="26640" y="5455"/>
                  </a:lnTo>
                  <a:cubicBezTo>
                    <a:pt x="26636" y="5450"/>
                    <a:pt x="26630" y="5447"/>
                    <a:pt x="26625" y="5447"/>
                  </a:cubicBezTo>
                  <a:close/>
                  <a:moveTo>
                    <a:pt x="3361" y="5577"/>
                  </a:moveTo>
                  <a:cubicBezTo>
                    <a:pt x="3355" y="5577"/>
                    <a:pt x="3350" y="5579"/>
                    <a:pt x="3346" y="5585"/>
                  </a:cubicBezTo>
                  <a:lnTo>
                    <a:pt x="3293" y="5649"/>
                  </a:lnTo>
                  <a:cubicBezTo>
                    <a:pt x="3286" y="5657"/>
                    <a:pt x="3289" y="5668"/>
                    <a:pt x="3297" y="5675"/>
                  </a:cubicBezTo>
                  <a:cubicBezTo>
                    <a:pt x="3300" y="5679"/>
                    <a:pt x="3304" y="5679"/>
                    <a:pt x="3308" y="5679"/>
                  </a:cubicBezTo>
                  <a:cubicBezTo>
                    <a:pt x="3310" y="5680"/>
                    <a:pt x="3312" y="5680"/>
                    <a:pt x="3313" y="5680"/>
                  </a:cubicBezTo>
                  <a:cubicBezTo>
                    <a:pt x="3318" y="5680"/>
                    <a:pt x="3323" y="5678"/>
                    <a:pt x="3326" y="5673"/>
                  </a:cubicBezTo>
                  <a:lnTo>
                    <a:pt x="3377" y="5609"/>
                  </a:lnTo>
                  <a:cubicBezTo>
                    <a:pt x="3389" y="5595"/>
                    <a:pt x="3375" y="5577"/>
                    <a:pt x="3361" y="5577"/>
                  </a:cubicBezTo>
                  <a:close/>
                  <a:moveTo>
                    <a:pt x="26728" y="5578"/>
                  </a:moveTo>
                  <a:cubicBezTo>
                    <a:pt x="26724" y="5578"/>
                    <a:pt x="26720" y="5579"/>
                    <a:pt x="26717" y="5580"/>
                  </a:cubicBezTo>
                  <a:cubicBezTo>
                    <a:pt x="26708" y="5587"/>
                    <a:pt x="26706" y="5600"/>
                    <a:pt x="26713" y="5609"/>
                  </a:cubicBezTo>
                  <a:lnTo>
                    <a:pt x="26765" y="5673"/>
                  </a:lnTo>
                  <a:cubicBezTo>
                    <a:pt x="26767" y="5677"/>
                    <a:pt x="26774" y="5679"/>
                    <a:pt x="26781" y="5679"/>
                  </a:cubicBezTo>
                  <a:lnTo>
                    <a:pt x="26778" y="5682"/>
                  </a:lnTo>
                  <a:cubicBezTo>
                    <a:pt x="26796" y="5682"/>
                    <a:pt x="26805" y="5662"/>
                    <a:pt x="26794" y="5649"/>
                  </a:cubicBezTo>
                  <a:lnTo>
                    <a:pt x="26743" y="5585"/>
                  </a:lnTo>
                  <a:cubicBezTo>
                    <a:pt x="26739" y="5580"/>
                    <a:pt x="26733" y="5578"/>
                    <a:pt x="26728" y="5578"/>
                  </a:cubicBezTo>
                  <a:close/>
                  <a:moveTo>
                    <a:pt x="3258" y="5702"/>
                  </a:moveTo>
                  <a:cubicBezTo>
                    <a:pt x="3252" y="5702"/>
                    <a:pt x="3246" y="5705"/>
                    <a:pt x="3243" y="5710"/>
                  </a:cubicBezTo>
                  <a:cubicBezTo>
                    <a:pt x="3225" y="5732"/>
                    <a:pt x="3207" y="5754"/>
                    <a:pt x="3192" y="5776"/>
                  </a:cubicBezTo>
                  <a:cubicBezTo>
                    <a:pt x="3181" y="5789"/>
                    <a:pt x="3190" y="5809"/>
                    <a:pt x="3207" y="5809"/>
                  </a:cubicBezTo>
                  <a:cubicBezTo>
                    <a:pt x="3214" y="5807"/>
                    <a:pt x="3218" y="5805"/>
                    <a:pt x="3223" y="5800"/>
                  </a:cubicBezTo>
                  <a:cubicBezTo>
                    <a:pt x="3240" y="5778"/>
                    <a:pt x="3256" y="5756"/>
                    <a:pt x="3273" y="5734"/>
                  </a:cubicBezTo>
                  <a:cubicBezTo>
                    <a:pt x="3280" y="5725"/>
                    <a:pt x="3278" y="5714"/>
                    <a:pt x="3271" y="5708"/>
                  </a:cubicBezTo>
                  <a:cubicBezTo>
                    <a:pt x="3267" y="5704"/>
                    <a:pt x="3263" y="5702"/>
                    <a:pt x="3258" y="5702"/>
                  </a:cubicBezTo>
                  <a:close/>
                  <a:moveTo>
                    <a:pt x="26829" y="5704"/>
                  </a:moveTo>
                  <a:cubicBezTo>
                    <a:pt x="26825" y="5704"/>
                    <a:pt x="26822" y="5705"/>
                    <a:pt x="26818" y="5708"/>
                  </a:cubicBezTo>
                  <a:cubicBezTo>
                    <a:pt x="26809" y="5714"/>
                    <a:pt x="26807" y="5728"/>
                    <a:pt x="26814" y="5736"/>
                  </a:cubicBezTo>
                  <a:lnTo>
                    <a:pt x="26864" y="5800"/>
                  </a:lnTo>
                  <a:cubicBezTo>
                    <a:pt x="26869" y="5805"/>
                    <a:pt x="26875" y="5809"/>
                    <a:pt x="26882" y="5809"/>
                  </a:cubicBezTo>
                  <a:cubicBezTo>
                    <a:pt x="26884" y="5807"/>
                    <a:pt x="26888" y="5807"/>
                    <a:pt x="26893" y="5802"/>
                  </a:cubicBezTo>
                  <a:cubicBezTo>
                    <a:pt x="26899" y="5796"/>
                    <a:pt x="26902" y="5785"/>
                    <a:pt x="26895" y="5776"/>
                  </a:cubicBezTo>
                  <a:lnTo>
                    <a:pt x="26844" y="5712"/>
                  </a:lnTo>
                  <a:cubicBezTo>
                    <a:pt x="26840" y="5707"/>
                    <a:pt x="26835" y="5704"/>
                    <a:pt x="26829" y="5704"/>
                  </a:cubicBezTo>
                  <a:close/>
                  <a:moveTo>
                    <a:pt x="3157" y="5834"/>
                  </a:moveTo>
                  <a:cubicBezTo>
                    <a:pt x="3151" y="5834"/>
                    <a:pt x="3144" y="5837"/>
                    <a:pt x="3139" y="5844"/>
                  </a:cubicBezTo>
                  <a:lnTo>
                    <a:pt x="3091" y="5908"/>
                  </a:lnTo>
                  <a:cubicBezTo>
                    <a:pt x="3084" y="5917"/>
                    <a:pt x="3086" y="5930"/>
                    <a:pt x="3093" y="5936"/>
                  </a:cubicBezTo>
                  <a:cubicBezTo>
                    <a:pt x="3097" y="5939"/>
                    <a:pt x="3102" y="5941"/>
                    <a:pt x="3106" y="5941"/>
                  </a:cubicBezTo>
                  <a:lnTo>
                    <a:pt x="3106" y="5939"/>
                  </a:lnTo>
                  <a:cubicBezTo>
                    <a:pt x="3113" y="5939"/>
                    <a:pt x="3117" y="5936"/>
                    <a:pt x="3122" y="5934"/>
                  </a:cubicBezTo>
                  <a:cubicBezTo>
                    <a:pt x="3139" y="5912"/>
                    <a:pt x="3155" y="5890"/>
                    <a:pt x="3172" y="5868"/>
                  </a:cubicBezTo>
                  <a:cubicBezTo>
                    <a:pt x="3186" y="5853"/>
                    <a:pt x="3172" y="5834"/>
                    <a:pt x="3157" y="5834"/>
                  </a:cubicBezTo>
                  <a:close/>
                  <a:moveTo>
                    <a:pt x="26930" y="5833"/>
                  </a:moveTo>
                  <a:cubicBezTo>
                    <a:pt x="26914" y="5833"/>
                    <a:pt x="26898" y="5852"/>
                    <a:pt x="26913" y="5868"/>
                  </a:cubicBezTo>
                  <a:lnTo>
                    <a:pt x="26963" y="5932"/>
                  </a:lnTo>
                  <a:cubicBezTo>
                    <a:pt x="26967" y="5936"/>
                    <a:pt x="26972" y="5941"/>
                    <a:pt x="26978" y="5941"/>
                  </a:cubicBezTo>
                  <a:lnTo>
                    <a:pt x="26981" y="5936"/>
                  </a:lnTo>
                  <a:cubicBezTo>
                    <a:pt x="26985" y="5936"/>
                    <a:pt x="26989" y="5936"/>
                    <a:pt x="26992" y="5934"/>
                  </a:cubicBezTo>
                  <a:cubicBezTo>
                    <a:pt x="27000" y="5928"/>
                    <a:pt x="27003" y="5917"/>
                    <a:pt x="26996" y="5908"/>
                  </a:cubicBezTo>
                  <a:lnTo>
                    <a:pt x="26946" y="5842"/>
                  </a:lnTo>
                  <a:cubicBezTo>
                    <a:pt x="26941" y="5835"/>
                    <a:pt x="26936" y="5833"/>
                    <a:pt x="26930" y="5833"/>
                  </a:cubicBezTo>
                  <a:close/>
                  <a:moveTo>
                    <a:pt x="3057" y="5961"/>
                  </a:moveTo>
                  <a:cubicBezTo>
                    <a:pt x="3051" y="5961"/>
                    <a:pt x="3045" y="5964"/>
                    <a:pt x="3040" y="5972"/>
                  </a:cubicBezTo>
                  <a:cubicBezTo>
                    <a:pt x="3023" y="5994"/>
                    <a:pt x="3007" y="6016"/>
                    <a:pt x="2992" y="6038"/>
                  </a:cubicBezTo>
                  <a:cubicBezTo>
                    <a:pt x="2981" y="6051"/>
                    <a:pt x="2990" y="6068"/>
                    <a:pt x="3007" y="6068"/>
                  </a:cubicBezTo>
                  <a:cubicBezTo>
                    <a:pt x="3014" y="6068"/>
                    <a:pt x="3021" y="6066"/>
                    <a:pt x="3023" y="6062"/>
                  </a:cubicBezTo>
                  <a:cubicBezTo>
                    <a:pt x="3040" y="6040"/>
                    <a:pt x="3056" y="6018"/>
                    <a:pt x="3073" y="5996"/>
                  </a:cubicBezTo>
                  <a:cubicBezTo>
                    <a:pt x="3087" y="5980"/>
                    <a:pt x="3072" y="5961"/>
                    <a:pt x="3057" y="5961"/>
                  </a:cubicBezTo>
                  <a:close/>
                  <a:moveTo>
                    <a:pt x="27030" y="5963"/>
                  </a:moveTo>
                  <a:cubicBezTo>
                    <a:pt x="27015" y="5963"/>
                    <a:pt x="27003" y="5980"/>
                    <a:pt x="27014" y="5996"/>
                  </a:cubicBezTo>
                  <a:lnTo>
                    <a:pt x="27062" y="6062"/>
                  </a:lnTo>
                  <a:cubicBezTo>
                    <a:pt x="27066" y="6066"/>
                    <a:pt x="27073" y="6068"/>
                    <a:pt x="27080" y="6068"/>
                  </a:cubicBezTo>
                  <a:cubicBezTo>
                    <a:pt x="27084" y="6068"/>
                    <a:pt x="27088" y="6066"/>
                    <a:pt x="27091" y="6064"/>
                  </a:cubicBezTo>
                  <a:cubicBezTo>
                    <a:pt x="27099" y="6057"/>
                    <a:pt x="27102" y="6046"/>
                    <a:pt x="27095" y="6038"/>
                  </a:cubicBezTo>
                  <a:lnTo>
                    <a:pt x="27047" y="5972"/>
                  </a:lnTo>
                  <a:cubicBezTo>
                    <a:pt x="27042" y="5965"/>
                    <a:pt x="27036" y="5963"/>
                    <a:pt x="27030" y="5963"/>
                  </a:cubicBezTo>
                  <a:close/>
                  <a:moveTo>
                    <a:pt x="2959" y="6095"/>
                  </a:moveTo>
                  <a:cubicBezTo>
                    <a:pt x="2953" y="6095"/>
                    <a:pt x="2946" y="6097"/>
                    <a:pt x="2941" y="6101"/>
                  </a:cubicBezTo>
                  <a:lnTo>
                    <a:pt x="2893" y="6169"/>
                  </a:lnTo>
                  <a:cubicBezTo>
                    <a:pt x="2882" y="6183"/>
                    <a:pt x="2893" y="6200"/>
                    <a:pt x="2911" y="6200"/>
                  </a:cubicBezTo>
                  <a:cubicBezTo>
                    <a:pt x="2915" y="6200"/>
                    <a:pt x="2922" y="6196"/>
                    <a:pt x="2926" y="6191"/>
                  </a:cubicBezTo>
                  <a:lnTo>
                    <a:pt x="2974" y="6125"/>
                  </a:lnTo>
                  <a:cubicBezTo>
                    <a:pt x="2979" y="6117"/>
                    <a:pt x="2979" y="6103"/>
                    <a:pt x="2970" y="6097"/>
                  </a:cubicBezTo>
                  <a:cubicBezTo>
                    <a:pt x="2967" y="6095"/>
                    <a:pt x="2963" y="6095"/>
                    <a:pt x="2959" y="6095"/>
                  </a:cubicBezTo>
                  <a:close/>
                  <a:moveTo>
                    <a:pt x="27125" y="6095"/>
                  </a:moveTo>
                  <a:cubicBezTo>
                    <a:pt x="27122" y="6095"/>
                    <a:pt x="27118" y="6095"/>
                    <a:pt x="27115" y="6097"/>
                  </a:cubicBezTo>
                  <a:cubicBezTo>
                    <a:pt x="27108" y="6103"/>
                    <a:pt x="27106" y="6117"/>
                    <a:pt x="27110" y="6125"/>
                  </a:cubicBezTo>
                  <a:lnTo>
                    <a:pt x="27161" y="6191"/>
                  </a:lnTo>
                  <a:cubicBezTo>
                    <a:pt x="27163" y="6196"/>
                    <a:pt x="27170" y="6200"/>
                    <a:pt x="27176" y="6200"/>
                  </a:cubicBezTo>
                  <a:cubicBezTo>
                    <a:pt x="27181" y="6198"/>
                    <a:pt x="27185" y="6198"/>
                    <a:pt x="27187" y="6196"/>
                  </a:cubicBezTo>
                  <a:cubicBezTo>
                    <a:pt x="27196" y="6189"/>
                    <a:pt x="27198" y="6176"/>
                    <a:pt x="27192" y="6167"/>
                  </a:cubicBezTo>
                  <a:lnTo>
                    <a:pt x="27143" y="6101"/>
                  </a:lnTo>
                  <a:cubicBezTo>
                    <a:pt x="27139" y="6097"/>
                    <a:pt x="27132" y="6095"/>
                    <a:pt x="27125" y="6095"/>
                  </a:cubicBezTo>
                  <a:close/>
                  <a:moveTo>
                    <a:pt x="27225" y="6225"/>
                  </a:moveTo>
                  <a:cubicBezTo>
                    <a:pt x="27221" y="6225"/>
                    <a:pt x="27217" y="6226"/>
                    <a:pt x="27214" y="6229"/>
                  </a:cubicBezTo>
                  <a:cubicBezTo>
                    <a:pt x="27205" y="6235"/>
                    <a:pt x="27203" y="6249"/>
                    <a:pt x="27209" y="6257"/>
                  </a:cubicBezTo>
                  <a:lnTo>
                    <a:pt x="27255" y="6323"/>
                  </a:lnTo>
                  <a:cubicBezTo>
                    <a:pt x="27260" y="6328"/>
                    <a:pt x="27266" y="6332"/>
                    <a:pt x="27273" y="6332"/>
                  </a:cubicBezTo>
                  <a:cubicBezTo>
                    <a:pt x="27277" y="6332"/>
                    <a:pt x="27280" y="6330"/>
                    <a:pt x="27284" y="6328"/>
                  </a:cubicBezTo>
                  <a:cubicBezTo>
                    <a:pt x="27293" y="6321"/>
                    <a:pt x="27295" y="6310"/>
                    <a:pt x="27288" y="6301"/>
                  </a:cubicBezTo>
                  <a:lnTo>
                    <a:pt x="27240" y="6233"/>
                  </a:lnTo>
                  <a:cubicBezTo>
                    <a:pt x="27236" y="6228"/>
                    <a:pt x="27230" y="6225"/>
                    <a:pt x="27225" y="6225"/>
                  </a:cubicBezTo>
                  <a:close/>
                  <a:moveTo>
                    <a:pt x="2860" y="6229"/>
                  </a:moveTo>
                  <a:cubicBezTo>
                    <a:pt x="2855" y="6229"/>
                    <a:pt x="2849" y="6231"/>
                    <a:pt x="2845" y="6235"/>
                  </a:cubicBezTo>
                  <a:lnTo>
                    <a:pt x="2796" y="6301"/>
                  </a:lnTo>
                  <a:cubicBezTo>
                    <a:pt x="2792" y="6310"/>
                    <a:pt x="2794" y="6323"/>
                    <a:pt x="2803" y="6330"/>
                  </a:cubicBezTo>
                  <a:cubicBezTo>
                    <a:pt x="2805" y="6332"/>
                    <a:pt x="2810" y="6334"/>
                    <a:pt x="2814" y="6334"/>
                  </a:cubicBezTo>
                  <a:cubicBezTo>
                    <a:pt x="2821" y="6334"/>
                    <a:pt x="2827" y="6332"/>
                    <a:pt x="2832" y="6325"/>
                  </a:cubicBezTo>
                  <a:lnTo>
                    <a:pt x="2878" y="6260"/>
                  </a:lnTo>
                  <a:cubicBezTo>
                    <a:pt x="2887" y="6243"/>
                    <a:pt x="2875" y="6229"/>
                    <a:pt x="2860" y="6229"/>
                  </a:cubicBezTo>
                  <a:close/>
                  <a:moveTo>
                    <a:pt x="27320" y="6359"/>
                  </a:moveTo>
                  <a:cubicBezTo>
                    <a:pt x="27316" y="6359"/>
                    <a:pt x="27312" y="6360"/>
                    <a:pt x="27308" y="6363"/>
                  </a:cubicBezTo>
                  <a:cubicBezTo>
                    <a:pt x="27299" y="6367"/>
                    <a:pt x="27297" y="6380"/>
                    <a:pt x="27304" y="6389"/>
                  </a:cubicBezTo>
                  <a:lnTo>
                    <a:pt x="27350" y="6457"/>
                  </a:lnTo>
                  <a:cubicBezTo>
                    <a:pt x="27354" y="6462"/>
                    <a:pt x="27361" y="6464"/>
                    <a:pt x="27367" y="6464"/>
                  </a:cubicBezTo>
                  <a:lnTo>
                    <a:pt x="27365" y="6466"/>
                  </a:lnTo>
                  <a:cubicBezTo>
                    <a:pt x="27383" y="6466"/>
                    <a:pt x="27392" y="6446"/>
                    <a:pt x="27383" y="6433"/>
                  </a:cubicBezTo>
                  <a:lnTo>
                    <a:pt x="27337" y="6367"/>
                  </a:lnTo>
                  <a:cubicBezTo>
                    <a:pt x="27333" y="6362"/>
                    <a:pt x="27326" y="6359"/>
                    <a:pt x="27320" y="6359"/>
                  </a:cubicBezTo>
                  <a:close/>
                  <a:moveTo>
                    <a:pt x="2766" y="6361"/>
                  </a:moveTo>
                  <a:cubicBezTo>
                    <a:pt x="2760" y="6361"/>
                    <a:pt x="2754" y="6364"/>
                    <a:pt x="2750" y="6369"/>
                  </a:cubicBezTo>
                  <a:cubicBezTo>
                    <a:pt x="2735" y="6391"/>
                    <a:pt x="2717" y="6413"/>
                    <a:pt x="2702" y="6435"/>
                  </a:cubicBezTo>
                  <a:cubicBezTo>
                    <a:pt x="2697" y="6446"/>
                    <a:pt x="2700" y="6457"/>
                    <a:pt x="2708" y="6464"/>
                  </a:cubicBezTo>
                  <a:cubicBezTo>
                    <a:pt x="2711" y="6466"/>
                    <a:pt x="2715" y="6468"/>
                    <a:pt x="2719" y="6468"/>
                  </a:cubicBezTo>
                  <a:cubicBezTo>
                    <a:pt x="2726" y="6466"/>
                    <a:pt x="2730" y="6464"/>
                    <a:pt x="2735" y="6460"/>
                  </a:cubicBezTo>
                  <a:cubicBezTo>
                    <a:pt x="2750" y="6435"/>
                    <a:pt x="2766" y="6413"/>
                    <a:pt x="2783" y="6391"/>
                  </a:cubicBezTo>
                  <a:cubicBezTo>
                    <a:pt x="2788" y="6383"/>
                    <a:pt x="2785" y="6372"/>
                    <a:pt x="2777" y="6365"/>
                  </a:cubicBezTo>
                  <a:cubicBezTo>
                    <a:pt x="2773" y="6362"/>
                    <a:pt x="2769" y="6361"/>
                    <a:pt x="2766" y="6361"/>
                  </a:cubicBezTo>
                  <a:close/>
                  <a:moveTo>
                    <a:pt x="27416" y="6488"/>
                  </a:moveTo>
                  <a:cubicBezTo>
                    <a:pt x="27401" y="6488"/>
                    <a:pt x="27386" y="6506"/>
                    <a:pt x="27398" y="6523"/>
                  </a:cubicBezTo>
                  <a:cubicBezTo>
                    <a:pt x="27414" y="6545"/>
                    <a:pt x="27429" y="6567"/>
                    <a:pt x="27444" y="6589"/>
                  </a:cubicBezTo>
                  <a:cubicBezTo>
                    <a:pt x="27449" y="6596"/>
                    <a:pt x="27455" y="6598"/>
                    <a:pt x="27462" y="6598"/>
                  </a:cubicBezTo>
                  <a:lnTo>
                    <a:pt x="27460" y="6600"/>
                  </a:lnTo>
                  <a:cubicBezTo>
                    <a:pt x="27464" y="6600"/>
                    <a:pt x="27471" y="6598"/>
                    <a:pt x="27473" y="6594"/>
                  </a:cubicBezTo>
                  <a:cubicBezTo>
                    <a:pt x="27482" y="6587"/>
                    <a:pt x="27484" y="6576"/>
                    <a:pt x="27480" y="6567"/>
                  </a:cubicBezTo>
                  <a:lnTo>
                    <a:pt x="27433" y="6499"/>
                  </a:lnTo>
                  <a:cubicBezTo>
                    <a:pt x="27429" y="6491"/>
                    <a:pt x="27422" y="6488"/>
                    <a:pt x="27416" y="6488"/>
                  </a:cubicBezTo>
                  <a:close/>
                  <a:moveTo>
                    <a:pt x="2673" y="6495"/>
                  </a:moveTo>
                  <a:cubicBezTo>
                    <a:pt x="2666" y="6495"/>
                    <a:pt x="2660" y="6498"/>
                    <a:pt x="2656" y="6503"/>
                  </a:cubicBezTo>
                  <a:lnTo>
                    <a:pt x="2610" y="6572"/>
                  </a:lnTo>
                  <a:cubicBezTo>
                    <a:pt x="2605" y="6580"/>
                    <a:pt x="2607" y="6591"/>
                    <a:pt x="2616" y="6598"/>
                  </a:cubicBezTo>
                  <a:cubicBezTo>
                    <a:pt x="2618" y="6600"/>
                    <a:pt x="2623" y="6602"/>
                    <a:pt x="2627" y="6602"/>
                  </a:cubicBezTo>
                  <a:cubicBezTo>
                    <a:pt x="2634" y="6602"/>
                    <a:pt x="2640" y="6598"/>
                    <a:pt x="2643" y="6594"/>
                  </a:cubicBezTo>
                  <a:lnTo>
                    <a:pt x="2689" y="6525"/>
                  </a:lnTo>
                  <a:cubicBezTo>
                    <a:pt x="2695" y="6517"/>
                    <a:pt x="2693" y="6503"/>
                    <a:pt x="2684" y="6499"/>
                  </a:cubicBezTo>
                  <a:cubicBezTo>
                    <a:pt x="2681" y="6496"/>
                    <a:pt x="2677" y="6495"/>
                    <a:pt x="2673" y="6495"/>
                  </a:cubicBezTo>
                  <a:close/>
                  <a:moveTo>
                    <a:pt x="27507" y="6627"/>
                  </a:moveTo>
                  <a:cubicBezTo>
                    <a:pt x="27503" y="6627"/>
                    <a:pt x="27498" y="6628"/>
                    <a:pt x="27495" y="6631"/>
                  </a:cubicBezTo>
                  <a:cubicBezTo>
                    <a:pt x="27486" y="6635"/>
                    <a:pt x="27484" y="6649"/>
                    <a:pt x="27488" y="6657"/>
                  </a:cubicBezTo>
                  <a:lnTo>
                    <a:pt x="27535" y="6725"/>
                  </a:lnTo>
                  <a:cubicBezTo>
                    <a:pt x="27539" y="6730"/>
                    <a:pt x="27545" y="6734"/>
                    <a:pt x="27552" y="6734"/>
                  </a:cubicBezTo>
                  <a:cubicBezTo>
                    <a:pt x="27556" y="6734"/>
                    <a:pt x="27559" y="6734"/>
                    <a:pt x="27563" y="6730"/>
                  </a:cubicBezTo>
                  <a:cubicBezTo>
                    <a:pt x="27572" y="6725"/>
                    <a:pt x="27574" y="6712"/>
                    <a:pt x="27567" y="6703"/>
                  </a:cubicBezTo>
                  <a:lnTo>
                    <a:pt x="27524" y="6635"/>
                  </a:lnTo>
                  <a:cubicBezTo>
                    <a:pt x="27520" y="6630"/>
                    <a:pt x="27513" y="6627"/>
                    <a:pt x="27507" y="6627"/>
                  </a:cubicBezTo>
                  <a:close/>
                  <a:moveTo>
                    <a:pt x="2579" y="6629"/>
                  </a:moveTo>
                  <a:cubicBezTo>
                    <a:pt x="2574" y="6629"/>
                    <a:pt x="2568" y="6631"/>
                    <a:pt x="2563" y="6638"/>
                  </a:cubicBezTo>
                  <a:lnTo>
                    <a:pt x="2517" y="6708"/>
                  </a:lnTo>
                  <a:cubicBezTo>
                    <a:pt x="2513" y="6717"/>
                    <a:pt x="2515" y="6728"/>
                    <a:pt x="2524" y="6734"/>
                  </a:cubicBezTo>
                  <a:cubicBezTo>
                    <a:pt x="2528" y="6736"/>
                    <a:pt x="2530" y="6736"/>
                    <a:pt x="2535" y="6739"/>
                  </a:cubicBezTo>
                  <a:cubicBezTo>
                    <a:pt x="2541" y="6739"/>
                    <a:pt x="2548" y="6734"/>
                    <a:pt x="2552" y="6730"/>
                  </a:cubicBezTo>
                  <a:cubicBezTo>
                    <a:pt x="2568" y="6708"/>
                    <a:pt x="2583" y="6684"/>
                    <a:pt x="2599" y="6662"/>
                  </a:cubicBezTo>
                  <a:cubicBezTo>
                    <a:pt x="2610" y="6646"/>
                    <a:pt x="2594" y="6629"/>
                    <a:pt x="2579" y="6629"/>
                  </a:cubicBezTo>
                  <a:close/>
                  <a:moveTo>
                    <a:pt x="27596" y="6761"/>
                  </a:moveTo>
                  <a:cubicBezTo>
                    <a:pt x="27583" y="6761"/>
                    <a:pt x="27570" y="6777"/>
                    <a:pt x="27581" y="6794"/>
                  </a:cubicBezTo>
                  <a:cubicBezTo>
                    <a:pt x="27596" y="6816"/>
                    <a:pt x="27609" y="6840"/>
                    <a:pt x="27625" y="6862"/>
                  </a:cubicBezTo>
                  <a:cubicBezTo>
                    <a:pt x="27629" y="6868"/>
                    <a:pt x="27636" y="6871"/>
                    <a:pt x="27642" y="6871"/>
                  </a:cubicBezTo>
                  <a:lnTo>
                    <a:pt x="27642" y="6873"/>
                  </a:lnTo>
                  <a:cubicBezTo>
                    <a:pt x="27647" y="6871"/>
                    <a:pt x="27649" y="6871"/>
                    <a:pt x="27653" y="6866"/>
                  </a:cubicBezTo>
                  <a:cubicBezTo>
                    <a:pt x="27662" y="6860"/>
                    <a:pt x="27664" y="6849"/>
                    <a:pt x="27660" y="6840"/>
                  </a:cubicBezTo>
                  <a:cubicBezTo>
                    <a:pt x="27644" y="6816"/>
                    <a:pt x="27629" y="6794"/>
                    <a:pt x="27614" y="6772"/>
                  </a:cubicBezTo>
                  <a:cubicBezTo>
                    <a:pt x="27609" y="6764"/>
                    <a:pt x="27603" y="6761"/>
                    <a:pt x="27596" y="6761"/>
                  </a:cubicBezTo>
                  <a:close/>
                  <a:moveTo>
                    <a:pt x="2491" y="6765"/>
                  </a:moveTo>
                  <a:cubicBezTo>
                    <a:pt x="2484" y="6765"/>
                    <a:pt x="2477" y="6768"/>
                    <a:pt x="2473" y="6776"/>
                  </a:cubicBezTo>
                  <a:lnTo>
                    <a:pt x="2427" y="6844"/>
                  </a:lnTo>
                  <a:cubicBezTo>
                    <a:pt x="2423" y="6853"/>
                    <a:pt x="2425" y="6866"/>
                    <a:pt x="2434" y="6871"/>
                  </a:cubicBezTo>
                  <a:cubicBezTo>
                    <a:pt x="2438" y="6873"/>
                    <a:pt x="2440" y="6875"/>
                    <a:pt x="2445" y="6875"/>
                  </a:cubicBezTo>
                  <a:cubicBezTo>
                    <a:pt x="2451" y="6875"/>
                    <a:pt x="2458" y="6873"/>
                    <a:pt x="2462" y="6866"/>
                  </a:cubicBezTo>
                  <a:lnTo>
                    <a:pt x="2506" y="6798"/>
                  </a:lnTo>
                  <a:cubicBezTo>
                    <a:pt x="2520" y="6781"/>
                    <a:pt x="2505" y="6765"/>
                    <a:pt x="2491" y="6765"/>
                  </a:cubicBezTo>
                  <a:close/>
                  <a:moveTo>
                    <a:pt x="27687" y="6898"/>
                  </a:moveTo>
                  <a:cubicBezTo>
                    <a:pt x="27673" y="6898"/>
                    <a:pt x="27659" y="6914"/>
                    <a:pt x="27669" y="6930"/>
                  </a:cubicBezTo>
                  <a:cubicBezTo>
                    <a:pt x="27684" y="6952"/>
                    <a:pt x="27699" y="6976"/>
                    <a:pt x="27713" y="6998"/>
                  </a:cubicBezTo>
                  <a:cubicBezTo>
                    <a:pt x="27717" y="7005"/>
                    <a:pt x="27724" y="7009"/>
                    <a:pt x="27730" y="7009"/>
                  </a:cubicBezTo>
                  <a:cubicBezTo>
                    <a:pt x="27745" y="7009"/>
                    <a:pt x="27756" y="6989"/>
                    <a:pt x="27748" y="6976"/>
                  </a:cubicBezTo>
                  <a:cubicBezTo>
                    <a:pt x="27732" y="6954"/>
                    <a:pt x="27719" y="6930"/>
                    <a:pt x="27704" y="6908"/>
                  </a:cubicBezTo>
                  <a:cubicBezTo>
                    <a:pt x="27699" y="6901"/>
                    <a:pt x="27693" y="6898"/>
                    <a:pt x="27687" y="6898"/>
                  </a:cubicBezTo>
                  <a:close/>
                  <a:moveTo>
                    <a:pt x="2399" y="6904"/>
                  </a:moveTo>
                  <a:cubicBezTo>
                    <a:pt x="2393" y="6904"/>
                    <a:pt x="2388" y="6907"/>
                    <a:pt x="2383" y="6912"/>
                  </a:cubicBezTo>
                  <a:cubicBezTo>
                    <a:pt x="2368" y="6936"/>
                    <a:pt x="2355" y="6958"/>
                    <a:pt x="2339" y="6983"/>
                  </a:cubicBezTo>
                  <a:cubicBezTo>
                    <a:pt x="2333" y="6991"/>
                    <a:pt x="2337" y="7002"/>
                    <a:pt x="2346" y="7009"/>
                  </a:cubicBezTo>
                  <a:cubicBezTo>
                    <a:pt x="2348" y="7011"/>
                    <a:pt x="2352" y="7013"/>
                    <a:pt x="2356" y="7013"/>
                  </a:cubicBezTo>
                  <a:lnTo>
                    <a:pt x="2356" y="7013"/>
                  </a:lnTo>
                  <a:cubicBezTo>
                    <a:pt x="2364" y="7013"/>
                    <a:pt x="2370" y="7009"/>
                    <a:pt x="2374" y="7005"/>
                  </a:cubicBezTo>
                  <a:lnTo>
                    <a:pt x="2418" y="6934"/>
                  </a:lnTo>
                  <a:cubicBezTo>
                    <a:pt x="2426" y="6919"/>
                    <a:pt x="2413" y="6904"/>
                    <a:pt x="2399" y="6904"/>
                  </a:cubicBezTo>
                  <a:close/>
                  <a:moveTo>
                    <a:pt x="2356" y="7013"/>
                  </a:moveTo>
                  <a:cubicBezTo>
                    <a:pt x="2355" y="7013"/>
                    <a:pt x="2355" y="7013"/>
                    <a:pt x="2355" y="7013"/>
                  </a:cubicBezTo>
                  <a:lnTo>
                    <a:pt x="2357" y="7013"/>
                  </a:lnTo>
                  <a:cubicBezTo>
                    <a:pt x="2357" y="7013"/>
                    <a:pt x="2356" y="7013"/>
                    <a:pt x="2356" y="7013"/>
                  </a:cubicBezTo>
                  <a:close/>
                  <a:moveTo>
                    <a:pt x="27773" y="7038"/>
                  </a:moveTo>
                  <a:cubicBezTo>
                    <a:pt x="27769" y="7038"/>
                    <a:pt x="27766" y="7038"/>
                    <a:pt x="27763" y="7040"/>
                  </a:cubicBezTo>
                  <a:cubicBezTo>
                    <a:pt x="27754" y="7046"/>
                    <a:pt x="27752" y="7057"/>
                    <a:pt x="27756" y="7068"/>
                  </a:cubicBezTo>
                  <a:cubicBezTo>
                    <a:pt x="27772" y="7090"/>
                    <a:pt x="27785" y="7114"/>
                    <a:pt x="27800" y="7136"/>
                  </a:cubicBezTo>
                  <a:cubicBezTo>
                    <a:pt x="27802" y="7142"/>
                    <a:pt x="27807" y="7146"/>
                    <a:pt x="27814" y="7146"/>
                  </a:cubicBezTo>
                  <a:cubicBezTo>
                    <a:pt x="27815" y="7146"/>
                    <a:pt x="27816" y="7146"/>
                    <a:pt x="27818" y="7145"/>
                  </a:cubicBezTo>
                  <a:lnTo>
                    <a:pt x="27818" y="7145"/>
                  </a:lnTo>
                  <a:lnTo>
                    <a:pt x="27816" y="7147"/>
                  </a:lnTo>
                  <a:cubicBezTo>
                    <a:pt x="27820" y="7147"/>
                    <a:pt x="27825" y="7145"/>
                    <a:pt x="27827" y="7143"/>
                  </a:cubicBezTo>
                  <a:cubicBezTo>
                    <a:pt x="27836" y="7136"/>
                    <a:pt x="27840" y="7125"/>
                    <a:pt x="27833" y="7117"/>
                  </a:cubicBezTo>
                  <a:cubicBezTo>
                    <a:pt x="27820" y="7092"/>
                    <a:pt x="27805" y="7071"/>
                    <a:pt x="27789" y="7046"/>
                  </a:cubicBezTo>
                  <a:cubicBezTo>
                    <a:pt x="27787" y="7040"/>
                    <a:pt x="27780" y="7038"/>
                    <a:pt x="27773" y="7038"/>
                  </a:cubicBezTo>
                  <a:close/>
                  <a:moveTo>
                    <a:pt x="2311" y="7042"/>
                  </a:moveTo>
                  <a:cubicBezTo>
                    <a:pt x="2305" y="7042"/>
                    <a:pt x="2299" y="7044"/>
                    <a:pt x="2295" y="7051"/>
                  </a:cubicBezTo>
                  <a:lnTo>
                    <a:pt x="2251" y="7121"/>
                  </a:lnTo>
                  <a:cubicBezTo>
                    <a:pt x="2245" y="7130"/>
                    <a:pt x="2249" y="7143"/>
                    <a:pt x="2258" y="7150"/>
                  </a:cubicBezTo>
                  <a:cubicBezTo>
                    <a:pt x="2260" y="7150"/>
                    <a:pt x="2265" y="7152"/>
                    <a:pt x="2269" y="7152"/>
                  </a:cubicBezTo>
                  <a:cubicBezTo>
                    <a:pt x="2276" y="7152"/>
                    <a:pt x="2282" y="7150"/>
                    <a:pt x="2286" y="7143"/>
                  </a:cubicBezTo>
                  <a:cubicBezTo>
                    <a:pt x="2300" y="7119"/>
                    <a:pt x="2315" y="7097"/>
                    <a:pt x="2328" y="7073"/>
                  </a:cubicBezTo>
                  <a:cubicBezTo>
                    <a:pt x="2339" y="7057"/>
                    <a:pt x="2325" y="7042"/>
                    <a:pt x="2311" y="7042"/>
                  </a:cubicBezTo>
                  <a:close/>
                  <a:moveTo>
                    <a:pt x="27859" y="7176"/>
                  </a:moveTo>
                  <a:cubicBezTo>
                    <a:pt x="27855" y="7176"/>
                    <a:pt x="27852" y="7177"/>
                    <a:pt x="27849" y="7178"/>
                  </a:cubicBezTo>
                  <a:cubicBezTo>
                    <a:pt x="27840" y="7185"/>
                    <a:pt x="27838" y="7196"/>
                    <a:pt x="27842" y="7207"/>
                  </a:cubicBezTo>
                  <a:lnTo>
                    <a:pt x="27884" y="7275"/>
                  </a:lnTo>
                  <a:cubicBezTo>
                    <a:pt x="27888" y="7281"/>
                    <a:pt x="27895" y="7286"/>
                    <a:pt x="27902" y="7286"/>
                  </a:cubicBezTo>
                  <a:cubicBezTo>
                    <a:pt x="27906" y="7286"/>
                    <a:pt x="27908" y="7286"/>
                    <a:pt x="27913" y="7284"/>
                  </a:cubicBezTo>
                  <a:cubicBezTo>
                    <a:pt x="27921" y="7277"/>
                    <a:pt x="27924" y="7264"/>
                    <a:pt x="27919" y="7255"/>
                  </a:cubicBezTo>
                  <a:lnTo>
                    <a:pt x="27877" y="7185"/>
                  </a:lnTo>
                  <a:cubicBezTo>
                    <a:pt x="27873" y="7179"/>
                    <a:pt x="27866" y="7176"/>
                    <a:pt x="27859" y="7176"/>
                  </a:cubicBezTo>
                  <a:close/>
                  <a:moveTo>
                    <a:pt x="2225" y="7182"/>
                  </a:moveTo>
                  <a:cubicBezTo>
                    <a:pt x="2218" y="7182"/>
                    <a:pt x="2212" y="7186"/>
                    <a:pt x="2207" y="7191"/>
                  </a:cubicBezTo>
                  <a:lnTo>
                    <a:pt x="2166" y="7262"/>
                  </a:lnTo>
                  <a:cubicBezTo>
                    <a:pt x="2159" y="7271"/>
                    <a:pt x="2163" y="7281"/>
                    <a:pt x="2172" y="7288"/>
                  </a:cubicBezTo>
                  <a:cubicBezTo>
                    <a:pt x="2174" y="7290"/>
                    <a:pt x="2179" y="7290"/>
                    <a:pt x="2183" y="7292"/>
                  </a:cubicBezTo>
                  <a:cubicBezTo>
                    <a:pt x="2190" y="7290"/>
                    <a:pt x="2196" y="7288"/>
                    <a:pt x="2199" y="7281"/>
                  </a:cubicBezTo>
                  <a:cubicBezTo>
                    <a:pt x="2214" y="7257"/>
                    <a:pt x="2227" y="7235"/>
                    <a:pt x="2243" y="7211"/>
                  </a:cubicBezTo>
                  <a:cubicBezTo>
                    <a:pt x="2247" y="7202"/>
                    <a:pt x="2245" y="7189"/>
                    <a:pt x="2236" y="7185"/>
                  </a:cubicBezTo>
                  <a:cubicBezTo>
                    <a:pt x="2232" y="7183"/>
                    <a:pt x="2229" y="7182"/>
                    <a:pt x="2225" y="7182"/>
                  </a:cubicBezTo>
                  <a:close/>
                  <a:moveTo>
                    <a:pt x="27945" y="7314"/>
                  </a:moveTo>
                  <a:cubicBezTo>
                    <a:pt x="27930" y="7314"/>
                    <a:pt x="27914" y="7331"/>
                    <a:pt x="27926" y="7347"/>
                  </a:cubicBezTo>
                  <a:cubicBezTo>
                    <a:pt x="27941" y="7369"/>
                    <a:pt x="27954" y="7394"/>
                    <a:pt x="27967" y="7418"/>
                  </a:cubicBezTo>
                  <a:cubicBezTo>
                    <a:pt x="27972" y="7422"/>
                    <a:pt x="27978" y="7426"/>
                    <a:pt x="27987" y="7427"/>
                  </a:cubicBezTo>
                  <a:lnTo>
                    <a:pt x="27987" y="7427"/>
                  </a:lnTo>
                  <a:cubicBezTo>
                    <a:pt x="27991" y="7427"/>
                    <a:pt x="27994" y="7426"/>
                    <a:pt x="27996" y="7424"/>
                  </a:cubicBezTo>
                  <a:cubicBezTo>
                    <a:pt x="28005" y="7418"/>
                    <a:pt x="28009" y="7407"/>
                    <a:pt x="28003" y="7396"/>
                  </a:cubicBezTo>
                  <a:lnTo>
                    <a:pt x="27961" y="7325"/>
                  </a:lnTo>
                  <a:cubicBezTo>
                    <a:pt x="27957" y="7317"/>
                    <a:pt x="27951" y="7314"/>
                    <a:pt x="27945" y="7314"/>
                  </a:cubicBezTo>
                  <a:close/>
                  <a:moveTo>
                    <a:pt x="27987" y="7427"/>
                  </a:moveTo>
                  <a:lnTo>
                    <a:pt x="27987" y="7427"/>
                  </a:lnTo>
                  <a:cubicBezTo>
                    <a:pt x="27986" y="7427"/>
                    <a:pt x="27986" y="7427"/>
                    <a:pt x="27985" y="7427"/>
                  </a:cubicBezTo>
                  <a:lnTo>
                    <a:pt x="27987" y="7427"/>
                  </a:lnTo>
                  <a:cubicBezTo>
                    <a:pt x="27987" y="7427"/>
                    <a:pt x="27987" y="7427"/>
                    <a:pt x="27987" y="7427"/>
                  </a:cubicBezTo>
                  <a:close/>
                  <a:moveTo>
                    <a:pt x="2140" y="7322"/>
                  </a:moveTo>
                  <a:cubicBezTo>
                    <a:pt x="2134" y="7322"/>
                    <a:pt x="2127" y="7326"/>
                    <a:pt x="2124" y="7332"/>
                  </a:cubicBezTo>
                  <a:lnTo>
                    <a:pt x="2082" y="7402"/>
                  </a:lnTo>
                  <a:cubicBezTo>
                    <a:pt x="2076" y="7413"/>
                    <a:pt x="2080" y="7424"/>
                    <a:pt x="2089" y="7431"/>
                  </a:cubicBezTo>
                  <a:cubicBezTo>
                    <a:pt x="2091" y="7433"/>
                    <a:pt x="2095" y="7433"/>
                    <a:pt x="2100" y="7433"/>
                  </a:cubicBezTo>
                  <a:cubicBezTo>
                    <a:pt x="2106" y="7433"/>
                    <a:pt x="2113" y="7429"/>
                    <a:pt x="2115" y="7422"/>
                  </a:cubicBezTo>
                  <a:lnTo>
                    <a:pt x="2159" y="7352"/>
                  </a:lnTo>
                  <a:cubicBezTo>
                    <a:pt x="2163" y="7343"/>
                    <a:pt x="2159" y="7332"/>
                    <a:pt x="2150" y="7325"/>
                  </a:cubicBezTo>
                  <a:cubicBezTo>
                    <a:pt x="2147" y="7323"/>
                    <a:pt x="2144" y="7322"/>
                    <a:pt x="2140" y="7322"/>
                  </a:cubicBezTo>
                  <a:close/>
                  <a:moveTo>
                    <a:pt x="28027" y="7457"/>
                  </a:moveTo>
                  <a:cubicBezTo>
                    <a:pt x="28024" y="7457"/>
                    <a:pt x="28021" y="7458"/>
                    <a:pt x="28018" y="7460"/>
                  </a:cubicBezTo>
                  <a:cubicBezTo>
                    <a:pt x="28007" y="7466"/>
                    <a:pt x="28005" y="7477"/>
                    <a:pt x="28009" y="7488"/>
                  </a:cubicBezTo>
                  <a:lnTo>
                    <a:pt x="28051" y="7558"/>
                  </a:lnTo>
                  <a:cubicBezTo>
                    <a:pt x="28055" y="7565"/>
                    <a:pt x="28062" y="7567"/>
                    <a:pt x="28069" y="7567"/>
                  </a:cubicBezTo>
                  <a:cubicBezTo>
                    <a:pt x="28071" y="7567"/>
                    <a:pt x="28075" y="7567"/>
                    <a:pt x="28077" y="7565"/>
                  </a:cubicBezTo>
                  <a:cubicBezTo>
                    <a:pt x="28088" y="7561"/>
                    <a:pt x="28091" y="7547"/>
                    <a:pt x="28086" y="7539"/>
                  </a:cubicBezTo>
                  <a:lnTo>
                    <a:pt x="28044" y="7466"/>
                  </a:lnTo>
                  <a:cubicBezTo>
                    <a:pt x="28040" y="7460"/>
                    <a:pt x="28034" y="7457"/>
                    <a:pt x="28027" y="7457"/>
                  </a:cubicBezTo>
                  <a:close/>
                  <a:moveTo>
                    <a:pt x="2058" y="7464"/>
                  </a:moveTo>
                  <a:cubicBezTo>
                    <a:pt x="2051" y="7464"/>
                    <a:pt x="2045" y="7467"/>
                    <a:pt x="2040" y="7475"/>
                  </a:cubicBezTo>
                  <a:cubicBezTo>
                    <a:pt x="2027" y="7497"/>
                    <a:pt x="2012" y="7521"/>
                    <a:pt x="1999" y="7545"/>
                  </a:cubicBezTo>
                  <a:cubicBezTo>
                    <a:pt x="1994" y="7554"/>
                    <a:pt x="1996" y="7567"/>
                    <a:pt x="2005" y="7572"/>
                  </a:cubicBezTo>
                  <a:cubicBezTo>
                    <a:pt x="2010" y="7574"/>
                    <a:pt x="2012" y="7576"/>
                    <a:pt x="2016" y="7576"/>
                  </a:cubicBezTo>
                  <a:cubicBezTo>
                    <a:pt x="2023" y="7576"/>
                    <a:pt x="2029" y="7572"/>
                    <a:pt x="2034" y="7565"/>
                  </a:cubicBezTo>
                  <a:cubicBezTo>
                    <a:pt x="2047" y="7541"/>
                    <a:pt x="2062" y="7519"/>
                    <a:pt x="2076" y="7495"/>
                  </a:cubicBezTo>
                  <a:cubicBezTo>
                    <a:pt x="2084" y="7478"/>
                    <a:pt x="2071" y="7464"/>
                    <a:pt x="2058" y="7464"/>
                  </a:cubicBezTo>
                  <a:close/>
                  <a:moveTo>
                    <a:pt x="28109" y="7596"/>
                  </a:moveTo>
                  <a:cubicBezTo>
                    <a:pt x="28095" y="7596"/>
                    <a:pt x="28080" y="7612"/>
                    <a:pt x="28091" y="7629"/>
                  </a:cubicBezTo>
                  <a:cubicBezTo>
                    <a:pt x="28104" y="7653"/>
                    <a:pt x="28117" y="7675"/>
                    <a:pt x="28132" y="7699"/>
                  </a:cubicBezTo>
                  <a:cubicBezTo>
                    <a:pt x="28135" y="7706"/>
                    <a:pt x="28141" y="7710"/>
                    <a:pt x="28150" y="7710"/>
                  </a:cubicBezTo>
                  <a:cubicBezTo>
                    <a:pt x="28152" y="7710"/>
                    <a:pt x="28156" y="7708"/>
                    <a:pt x="28159" y="7708"/>
                  </a:cubicBezTo>
                  <a:cubicBezTo>
                    <a:pt x="28170" y="7701"/>
                    <a:pt x="28172" y="7688"/>
                    <a:pt x="28167" y="7679"/>
                  </a:cubicBezTo>
                  <a:lnTo>
                    <a:pt x="28126" y="7609"/>
                  </a:lnTo>
                  <a:cubicBezTo>
                    <a:pt x="28122" y="7600"/>
                    <a:pt x="28116" y="7596"/>
                    <a:pt x="28109" y="7596"/>
                  </a:cubicBezTo>
                  <a:close/>
                  <a:moveTo>
                    <a:pt x="1974" y="7606"/>
                  </a:moveTo>
                  <a:cubicBezTo>
                    <a:pt x="1968" y="7606"/>
                    <a:pt x="1962" y="7609"/>
                    <a:pt x="1957" y="7616"/>
                  </a:cubicBezTo>
                  <a:lnTo>
                    <a:pt x="1917" y="7688"/>
                  </a:lnTo>
                  <a:cubicBezTo>
                    <a:pt x="1913" y="7697"/>
                    <a:pt x="1915" y="7710"/>
                    <a:pt x="1926" y="7714"/>
                  </a:cubicBezTo>
                  <a:cubicBezTo>
                    <a:pt x="1928" y="7717"/>
                    <a:pt x="1933" y="7719"/>
                    <a:pt x="1935" y="7719"/>
                  </a:cubicBezTo>
                  <a:lnTo>
                    <a:pt x="1935" y="7717"/>
                  </a:lnTo>
                  <a:cubicBezTo>
                    <a:pt x="1941" y="7717"/>
                    <a:pt x="1948" y="7714"/>
                    <a:pt x="1952" y="7708"/>
                  </a:cubicBezTo>
                  <a:lnTo>
                    <a:pt x="1994" y="7635"/>
                  </a:lnTo>
                  <a:cubicBezTo>
                    <a:pt x="2002" y="7620"/>
                    <a:pt x="1988" y="7606"/>
                    <a:pt x="1974" y="7606"/>
                  </a:cubicBezTo>
                  <a:close/>
                  <a:moveTo>
                    <a:pt x="28190" y="7741"/>
                  </a:moveTo>
                  <a:cubicBezTo>
                    <a:pt x="28176" y="7741"/>
                    <a:pt x="28163" y="7755"/>
                    <a:pt x="28172" y="7772"/>
                  </a:cubicBezTo>
                  <a:cubicBezTo>
                    <a:pt x="28183" y="7794"/>
                    <a:pt x="28198" y="7818"/>
                    <a:pt x="28211" y="7842"/>
                  </a:cubicBezTo>
                  <a:cubicBezTo>
                    <a:pt x="28214" y="7849"/>
                    <a:pt x="28220" y="7853"/>
                    <a:pt x="28229" y="7853"/>
                  </a:cubicBezTo>
                  <a:cubicBezTo>
                    <a:pt x="28231" y="7853"/>
                    <a:pt x="28236" y="7851"/>
                    <a:pt x="28238" y="7851"/>
                  </a:cubicBezTo>
                  <a:cubicBezTo>
                    <a:pt x="28249" y="7844"/>
                    <a:pt x="28251" y="7831"/>
                    <a:pt x="28247" y="7822"/>
                  </a:cubicBezTo>
                  <a:cubicBezTo>
                    <a:pt x="28233" y="7798"/>
                    <a:pt x="28220" y="7774"/>
                    <a:pt x="28207" y="7752"/>
                  </a:cubicBezTo>
                  <a:cubicBezTo>
                    <a:pt x="28203" y="7744"/>
                    <a:pt x="28196" y="7741"/>
                    <a:pt x="28190" y="7741"/>
                  </a:cubicBezTo>
                  <a:close/>
                  <a:moveTo>
                    <a:pt x="1894" y="7749"/>
                  </a:moveTo>
                  <a:cubicBezTo>
                    <a:pt x="1887" y="7749"/>
                    <a:pt x="1881" y="7753"/>
                    <a:pt x="1878" y="7758"/>
                  </a:cubicBezTo>
                  <a:lnTo>
                    <a:pt x="1838" y="7831"/>
                  </a:lnTo>
                  <a:cubicBezTo>
                    <a:pt x="1832" y="7842"/>
                    <a:pt x="1836" y="7853"/>
                    <a:pt x="1845" y="7860"/>
                  </a:cubicBezTo>
                  <a:cubicBezTo>
                    <a:pt x="1849" y="7860"/>
                    <a:pt x="1851" y="7862"/>
                    <a:pt x="1856" y="7862"/>
                  </a:cubicBezTo>
                  <a:cubicBezTo>
                    <a:pt x="1862" y="7862"/>
                    <a:pt x="1869" y="7857"/>
                    <a:pt x="1873" y="7851"/>
                  </a:cubicBezTo>
                  <a:cubicBezTo>
                    <a:pt x="1884" y="7827"/>
                    <a:pt x="1900" y="7802"/>
                    <a:pt x="1913" y="7778"/>
                  </a:cubicBezTo>
                  <a:cubicBezTo>
                    <a:pt x="1917" y="7769"/>
                    <a:pt x="1915" y="7756"/>
                    <a:pt x="1904" y="7752"/>
                  </a:cubicBezTo>
                  <a:cubicBezTo>
                    <a:pt x="1901" y="7750"/>
                    <a:pt x="1898" y="7749"/>
                    <a:pt x="1894" y="7749"/>
                  </a:cubicBezTo>
                  <a:close/>
                  <a:moveTo>
                    <a:pt x="28267" y="7884"/>
                  </a:moveTo>
                  <a:cubicBezTo>
                    <a:pt x="28264" y="7884"/>
                    <a:pt x="28260" y="7884"/>
                    <a:pt x="28258" y="7886"/>
                  </a:cubicBezTo>
                  <a:cubicBezTo>
                    <a:pt x="28247" y="7892"/>
                    <a:pt x="28244" y="7903"/>
                    <a:pt x="28249" y="7914"/>
                  </a:cubicBezTo>
                  <a:lnTo>
                    <a:pt x="28288" y="7985"/>
                  </a:lnTo>
                  <a:cubicBezTo>
                    <a:pt x="28291" y="7991"/>
                    <a:pt x="28297" y="7996"/>
                    <a:pt x="28306" y="7996"/>
                  </a:cubicBezTo>
                  <a:cubicBezTo>
                    <a:pt x="28308" y="7996"/>
                    <a:pt x="28313" y="7996"/>
                    <a:pt x="28315" y="7994"/>
                  </a:cubicBezTo>
                  <a:cubicBezTo>
                    <a:pt x="28326" y="7989"/>
                    <a:pt x="28328" y="7976"/>
                    <a:pt x="28324" y="7967"/>
                  </a:cubicBezTo>
                  <a:cubicBezTo>
                    <a:pt x="28313" y="7943"/>
                    <a:pt x="28297" y="7919"/>
                    <a:pt x="28284" y="7895"/>
                  </a:cubicBezTo>
                  <a:cubicBezTo>
                    <a:pt x="28281" y="7887"/>
                    <a:pt x="28274" y="7884"/>
                    <a:pt x="28267" y="7884"/>
                  </a:cubicBezTo>
                  <a:close/>
                  <a:moveTo>
                    <a:pt x="1816" y="7890"/>
                  </a:moveTo>
                  <a:cubicBezTo>
                    <a:pt x="1809" y="7890"/>
                    <a:pt x="1802" y="7894"/>
                    <a:pt x="1799" y="7903"/>
                  </a:cubicBezTo>
                  <a:lnTo>
                    <a:pt x="1759" y="7976"/>
                  </a:lnTo>
                  <a:cubicBezTo>
                    <a:pt x="1755" y="7985"/>
                    <a:pt x="1757" y="7998"/>
                    <a:pt x="1768" y="8002"/>
                  </a:cubicBezTo>
                  <a:cubicBezTo>
                    <a:pt x="1770" y="8005"/>
                    <a:pt x="1774" y="8005"/>
                    <a:pt x="1777" y="8007"/>
                  </a:cubicBezTo>
                  <a:cubicBezTo>
                    <a:pt x="1785" y="8007"/>
                    <a:pt x="1792" y="8002"/>
                    <a:pt x="1794" y="7996"/>
                  </a:cubicBezTo>
                  <a:lnTo>
                    <a:pt x="1834" y="7923"/>
                  </a:lnTo>
                  <a:cubicBezTo>
                    <a:pt x="1845" y="7906"/>
                    <a:pt x="1831" y="7890"/>
                    <a:pt x="1816" y="7890"/>
                  </a:cubicBezTo>
                  <a:close/>
                  <a:moveTo>
                    <a:pt x="28345" y="8027"/>
                  </a:moveTo>
                  <a:cubicBezTo>
                    <a:pt x="28331" y="8027"/>
                    <a:pt x="28317" y="8041"/>
                    <a:pt x="28326" y="8057"/>
                  </a:cubicBezTo>
                  <a:lnTo>
                    <a:pt x="28363" y="8130"/>
                  </a:lnTo>
                  <a:cubicBezTo>
                    <a:pt x="28367" y="8136"/>
                    <a:pt x="28374" y="8141"/>
                    <a:pt x="28381" y="8141"/>
                  </a:cubicBezTo>
                  <a:lnTo>
                    <a:pt x="28383" y="8141"/>
                  </a:lnTo>
                  <a:cubicBezTo>
                    <a:pt x="28385" y="8141"/>
                    <a:pt x="28387" y="8139"/>
                    <a:pt x="28392" y="8139"/>
                  </a:cubicBezTo>
                  <a:cubicBezTo>
                    <a:pt x="28400" y="8132"/>
                    <a:pt x="28405" y="8121"/>
                    <a:pt x="28400" y="8110"/>
                  </a:cubicBezTo>
                  <a:lnTo>
                    <a:pt x="28361" y="8038"/>
                  </a:lnTo>
                  <a:cubicBezTo>
                    <a:pt x="28357" y="8030"/>
                    <a:pt x="28351" y="8027"/>
                    <a:pt x="28345" y="8027"/>
                  </a:cubicBezTo>
                  <a:close/>
                  <a:moveTo>
                    <a:pt x="1738" y="8038"/>
                  </a:moveTo>
                  <a:cubicBezTo>
                    <a:pt x="1731" y="8038"/>
                    <a:pt x="1725" y="8041"/>
                    <a:pt x="1722" y="8049"/>
                  </a:cubicBezTo>
                  <a:cubicBezTo>
                    <a:pt x="1708" y="8073"/>
                    <a:pt x="1695" y="8097"/>
                    <a:pt x="1682" y="8121"/>
                  </a:cubicBezTo>
                  <a:cubicBezTo>
                    <a:pt x="1678" y="8132"/>
                    <a:pt x="1682" y="8143"/>
                    <a:pt x="1691" y="8150"/>
                  </a:cubicBezTo>
                  <a:cubicBezTo>
                    <a:pt x="1693" y="8150"/>
                    <a:pt x="1697" y="8150"/>
                    <a:pt x="1702" y="8152"/>
                  </a:cubicBezTo>
                  <a:cubicBezTo>
                    <a:pt x="1708" y="8150"/>
                    <a:pt x="1715" y="8147"/>
                    <a:pt x="1719" y="8141"/>
                  </a:cubicBezTo>
                  <a:cubicBezTo>
                    <a:pt x="1730" y="8117"/>
                    <a:pt x="1744" y="8092"/>
                    <a:pt x="1757" y="8068"/>
                  </a:cubicBezTo>
                  <a:cubicBezTo>
                    <a:pt x="1766" y="8052"/>
                    <a:pt x="1751" y="8038"/>
                    <a:pt x="1738" y="8038"/>
                  </a:cubicBezTo>
                  <a:close/>
                  <a:moveTo>
                    <a:pt x="28422" y="8174"/>
                  </a:moveTo>
                  <a:cubicBezTo>
                    <a:pt x="28418" y="8174"/>
                    <a:pt x="28415" y="8175"/>
                    <a:pt x="28411" y="8176"/>
                  </a:cubicBezTo>
                  <a:cubicBezTo>
                    <a:pt x="28400" y="8180"/>
                    <a:pt x="28398" y="8194"/>
                    <a:pt x="28403" y="8202"/>
                  </a:cubicBezTo>
                  <a:lnTo>
                    <a:pt x="28440" y="8275"/>
                  </a:lnTo>
                  <a:cubicBezTo>
                    <a:pt x="28442" y="8284"/>
                    <a:pt x="28451" y="8286"/>
                    <a:pt x="28458" y="8286"/>
                  </a:cubicBezTo>
                  <a:lnTo>
                    <a:pt x="28466" y="8286"/>
                  </a:lnTo>
                  <a:cubicBezTo>
                    <a:pt x="28477" y="8279"/>
                    <a:pt x="28482" y="8268"/>
                    <a:pt x="28475" y="8257"/>
                  </a:cubicBezTo>
                  <a:lnTo>
                    <a:pt x="28440" y="8185"/>
                  </a:lnTo>
                  <a:cubicBezTo>
                    <a:pt x="28435" y="8177"/>
                    <a:pt x="28429" y="8174"/>
                    <a:pt x="28422" y="8174"/>
                  </a:cubicBezTo>
                  <a:close/>
                  <a:moveTo>
                    <a:pt x="1664" y="8186"/>
                  </a:moveTo>
                  <a:cubicBezTo>
                    <a:pt x="1658" y="8186"/>
                    <a:pt x="1651" y="8189"/>
                    <a:pt x="1647" y="8196"/>
                  </a:cubicBezTo>
                  <a:lnTo>
                    <a:pt x="1610" y="8268"/>
                  </a:lnTo>
                  <a:cubicBezTo>
                    <a:pt x="1605" y="8279"/>
                    <a:pt x="1607" y="8290"/>
                    <a:pt x="1618" y="8297"/>
                  </a:cubicBezTo>
                  <a:cubicBezTo>
                    <a:pt x="1621" y="8297"/>
                    <a:pt x="1625" y="8299"/>
                    <a:pt x="1627" y="8299"/>
                  </a:cubicBezTo>
                  <a:lnTo>
                    <a:pt x="1627" y="8297"/>
                  </a:lnTo>
                  <a:cubicBezTo>
                    <a:pt x="1634" y="8297"/>
                    <a:pt x="1643" y="8295"/>
                    <a:pt x="1645" y="8288"/>
                  </a:cubicBezTo>
                  <a:lnTo>
                    <a:pt x="1682" y="8213"/>
                  </a:lnTo>
                  <a:cubicBezTo>
                    <a:pt x="1690" y="8199"/>
                    <a:pt x="1677" y="8186"/>
                    <a:pt x="1664" y="8186"/>
                  </a:cubicBezTo>
                  <a:close/>
                  <a:moveTo>
                    <a:pt x="28493" y="8319"/>
                  </a:moveTo>
                  <a:cubicBezTo>
                    <a:pt x="28490" y="8319"/>
                    <a:pt x="28487" y="8320"/>
                    <a:pt x="28484" y="8321"/>
                  </a:cubicBezTo>
                  <a:cubicBezTo>
                    <a:pt x="28475" y="8325"/>
                    <a:pt x="28471" y="8339"/>
                    <a:pt x="28475" y="8347"/>
                  </a:cubicBezTo>
                  <a:lnTo>
                    <a:pt x="28513" y="8422"/>
                  </a:lnTo>
                  <a:cubicBezTo>
                    <a:pt x="28515" y="8429"/>
                    <a:pt x="28524" y="8433"/>
                    <a:pt x="28530" y="8433"/>
                  </a:cubicBezTo>
                  <a:lnTo>
                    <a:pt x="28530" y="8431"/>
                  </a:lnTo>
                  <a:cubicBezTo>
                    <a:pt x="28531" y="8432"/>
                    <a:pt x="28533" y="8433"/>
                    <a:pt x="28534" y="8433"/>
                  </a:cubicBezTo>
                  <a:cubicBezTo>
                    <a:pt x="28536" y="8433"/>
                    <a:pt x="28538" y="8432"/>
                    <a:pt x="28539" y="8431"/>
                  </a:cubicBezTo>
                  <a:cubicBezTo>
                    <a:pt x="28550" y="8427"/>
                    <a:pt x="28554" y="8413"/>
                    <a:pt x="28548" y="8402"/>
                  </a:cubicBezTo>
                  <a:cubicBezTo>
                    <a:pt x="28537" y="8378"/>
                    <a:pt x="28526" y="8354"/>
                    <a:pt x="28513" y="8330"/>
                  </a:cubicBezTo>
                  <a:cubicBezTo>
                    <a:pt x="28509" y="8323"/>
                    <a:pt x="28501" y="8319"/>
                    <a:pt x="28493" y="8319"/>
                  </a:cubicBezTo>
                  <a:close/>
                  <a:moveTo>
                    <a:pt x="1590" y="8330"/>
                  </a:moveTo>
                  <a:cubicBezTo>
                    <a:pt x="1582" y="8330"/>
                    <a:pt x="1575" y="8334"/>
                    <a:pt x="1572" y="8341"/>
                  </a:cubicBezTo>
                  <a:cubicBezTo>
                    <a:pt x="1559" y="8367"/>
                    <a:pt x="1546" y="8391"/>
                    <a:pt x="1535" y="8416"/>
                  </a:cubicBezTo>
                  <a:cubicBezTo>
                    <a:pt x="1530" y="8427"/>
                    <a:pt x="1533" y="8438"/>
                    <a:pt x="1544" y="8444"/>
                  </a:cubicBezTo>
                  <a:cubicBezTo>
                    <a:pt x="1546" y="8444"/>
                    <a:pt x="1550" y="8444"/>
                    <a:pt x="1552" y="8446"/>
                  </a:cubicBezTo>
                  <a:cubicBezTo>
                    <a:pt x="1561" y="8446"/>
                    <a:pt x="1568" y="8440"/>
                    <a:pt x="1572" y="8433"/>
                  </a:cubicBezTo>
                  <a:lnTo>
                    <a:pt x="1607" y="8361"/>
                  </a:lnTo>
                  <a:cubicBezTo>
                    <a:pt x="1614" y="8350"/>
                    <a:pt x="1610" y="8339"/>
                    <a:pt x="1599" y="8332"/>
                  </a:cubicBezTo>
                  <a:cubicBezTo>
                    <a:pt x="1596" y="8331"/>
                    <a:pt x="1593" y="8330"/>
                    <a:pt x="1590" y="8330"/>
                  </a:cubicBezTo>
                  <a:close/>
                  <a:moveTo>
                    <a:pt x="28564" y="8464"/>
                  </a:moveTo>
                  <a:cubicBezTo>
                    <a:pt x="28562" y="8464"/>
                    <a:pt x="28559" y="8465"/>
                    <a:pt x="28556" y="8466"/>
                  </a:cubicBezTo>
                  <a:cubicBezTo>
                    <a:pt x="28545" y="8470"/>
                    <a:pt x="28541" y="8484"/>
                    <a:pt x="28545" y="8492"/>
                  </a:cubicBezTo>
                  <a:lnTo>
                    <a:pt x="28583" y="8567"/>
                  </a:lnTo>
                  <a:cubicBezTo>
                    <a:pt x="28585" y="8574"/>
                    <a:pt x="28592" y="8578"/>
                    <a:pt x="28600" y="8578"/>
                  </a:cubicBezTo>
                  <a:cubicBezTo>
                    <a:pt x="28603" y="8578"/>
                    <a:pt x="28607" y="8578"/>
                    <a:pt x="28609" y="8576"/>
                  </a:cubicBezTo>
                  <a:cubicBezTo>
                    <a:pt x="28620" y="8572"/>
                    <a:pt x="28625" y="8558"/>
                    <a:pt x="28618" y="8550"/>
                  </a:cubicBezTo>
                  <a:cubicBezTo>
                    <a:pt x="28607" y="8523"/>
                    <a:pt x="28596" y="8499"/>
                    <a:pt x="28583" y="8475"/>
                  </a:cubicBezTo>
                  <a:cubicBezTo>
                    <a:pt x="28580" y="8468"/>
                    <a:pt x="28572" y="8464"/>
                    <a:pt x="28564" y="8464"/>
                  </a:cubicBezTo>
                  <a:close/>
                  <a:moveTo>
                    <a:pt x="1516" y="8477"/>
                  </a:moveTo>
                  <a:cubicBezTo>
                    <a:pt x="1509" y="8477"/>
                    <a:pt x="1502" y="8480"/>
                    <a:pt x="1497" y="8488"/>
                  </a:cubicBezTo>
                  <a:lnTo>
                    <a:pt x="1462" y="8563"/>
                  </a:lnTo>
                  <a:cubicBezTo>
                    <a:pt x="1458" y="8572"/>
                    <a:pt x="1462" y="8585"/>
                    <a:pt x="1473" y="8589"/>
                  </a:cubicBezTo>
                  <a:cubicBezTo>
                    <a:pt x="1476" y="8591"/>
                    <a:pt x="1478" y="8591"/>
                    <a:pt x="1482" y="8591"/>
                  </a:cubicBezTo>
                  <a:cubicBezTo>
                    <a:pt x="1489" y="8591"/>
                    <a:pt x="1495" y="8587"/>
                    <a:pt x="1500" y="8580"/>
                  </a:cubicBezTo>
                  <a:lnTo>
                    <a:pt x="1535" y="8506"/>
                  </a:lnTo>
                  <a:cubicBezTo>
                    <a:pt x="1542" y="8490"/>
                    <a:pt x="1529" y="8477"/>
                    <a:pt x="1516" y="8477"/>
                  </a:cubicBezTo>
                  <a:close/>
                  <a:moveTo>
                    <a:pt x="28636" y="8612"/>
                  </a:moveTo>
                  <a:cubicBezTo>
                    <a:pt x="28633" y="8612"/>
                    <a:pt x="28630" y="8612"/>
                    <a:pt x="28627" y="8613"/>
                  </a:cubicBezTo>
                  <a:cubicBezTo>
                    <a:pt x="28618" y="8618"/>
                    <a:pt x="28614" y="8631"/>
                    <a:pt x="28618" y="8640"/>
                  </a:cubicBezTo>
                  <a:cubicBezTo>
                    <a:pt x="28629" y="8664"/>
                    <a:pt x="28640" y="8690"/>
                    <a:pt x="28653" y="8714"/>
                  </a:cubicBezTo>
                  <a:cubicBezTo>
                    <a:pt x="28655" y="8721"/>
                    <a:pt x="28662" y="8725"/>
                    <a:pt x="28671" y="8725"/>
                  </a:cubicBezTo>
                  <a:cubicBezTo>
                    <a:pt x="28673" y="8725"/>
                    <a:pt x="28677" y="8725"/>
                    <a:pt x="28680" y="8723"/>
                  </a:cubicBezTo>
                  <a:cubicBezTo>
                    <a:pt x="28691" y="8719"/>
                    <a:pt x="28695" y="8708"/>
                    <a:pt x="28691" y="8697"/>
                  </a:cubicBezTo>
                  <a:cubicBezTo>
                    <a:pt x="28677" y="8673"/>
                    <a:pt x="28666" y="8649"/>
                    <a:pt x="28655" y="8622"/>
                  </a:cubicBezTo>
                  <a:cubicBezTo>
                    <a:pt x="28652" y="8616"/>
                    <a:pt x="28644" y="8612"/>
                    <a:pt x="28636" y="8612"/>
                  </a:cubicBezTo>
                  <a:close/>
                  <a:moveTo>
                    <a:pt x="1447" y="8625"/>
                  </a:moveTo>
                  <a:cubicBezTo>
                    <a:pt x="1440" y="8625"/>
                    <a:pt x="1433" y="8629"/>
                    <a:pt x="1429" y="8638"/>
                  </a:cubicBezTo>
                  <a:lnTo>
                    <a:pt x="1394" y="8710"/>
                  </a:lnTo>
                  <a:cubicBezTo>
                    <a:pt x="1388" y="8721"/>
                    <a:pt x="1392" y="8734"/>
                    <a:pt x="1403" y="8739"/>
                  </a:cubicBezTo>
                  <a:cubicBezTo>
                    <a:pt x="1405" y="8739"/>
                    <a:pt x="1410" y="8741"/>
                    <a:pt x="1412" y="8741"/>
                  </a:cubicBezTo>
                  <a:cubicBezTo>
                    <a:pt x="1421" y="8741"/>
                    <a:pt x="1427" y="8736"/>
                    <a:pt x="1432" y="8728"/>
                  </a:cubicBezTo>
                  <a:lnTo>
                    <a:pt x="1465" y="8655"/>
                  </a:lnTo>
                  <a:cubicBezTo>
                    <a:pt x="1471" y="8644"/>
                    <a:pt x="1467" y="8631"/>
                    <a:pt x="1456" y="8627"/>
                  </a:cubicBezTo>
                  <a:cubicBezTo>
                    <a:pt x="1453" y="8625"/>
                    <a:pt x="1450" y="8625"/>
                    <a:pt x="1447" y="8625"/>
                  </a:cubicBezTo>
                  <a:close/>
                  <a:moveTo>
                    <a:pt x="28705" y="8759"/>
                  </a:moveTo>
                  <a:cubicBezTo>
                    <a:pt x="28702" y="8759"/>
                    <a:pt x="28699" y="8759"/>
                    <a:pt x="28697" y="8761"/>
                  </a:cubicBezTo>
                  <a:cubicBezTo>
                    <a:pt x="28686" y="8765"/>
                    <a:pt x="28682" y="8778"/>
                    <a:pt x="28686" y="8787"/>
                  </a:cubicBezTo>
                  <a:cubicBezTo>
                    <a:pt x="28697" y="8813"/>
                    <a:pt x="28708" y="8838"/>
                    <a:pt x="28721" y="8862"/>
                  </a:cubicBezTo>
                  <a:cubicBezTo>
                    <a:pt x="28724" y="8868"/>
                    <a:pt x="28730" y="8875"/>
                    <a:pt x="28739" y="8875"/>
                  </a:cubicBezTo>
                  <a:cubicBezTo>
                    <a:pt x="28741" y="8875"/>
                    <a:pt x="28745" y="8873"/>
                    <a:pt x="28748" y="8873"/>
                  </a:cubicBezTo>
                  <a:cubicBezTo>
                    <a:pt x="28759" y="8868"/>
                    <a:pt x="28763" y="8855"/>
                    <a:pt x="28759" y="8844"/>
                  </a:cubicBezTo>
                  <a:cubicBezTo>
                    <a:pt x="28748" y="8820"/>
                    <a:pt x="28734" y="8796"/>
                    <a:pt x="28724" y="8772"/>
                  </a:cubicBezTo>
                  <a:cubicBezTo>
                    <a:pt x="28720" y="8763"/>
                    <a:pt x="28712" y="8759"/>
                    <a:pt x="28705" y="8759"/>
                  </a:cubicBezTo>
                  <a:close/>
                  <a:moveTo>
                    <a:pt x="1378" y="8772"/>
                  </a:moveTo>
                  <a:cubicBezTo>
                    <a:pt x="1370" y="8772"/>
                    <a:pt x="1363" y="8776"/>
                    <a:pt x="1359" y="8785"/>
                  </a:cubicBezTo>
                  <a:cubicBezTo>
                    <a:pt x="1348" y="8811"/>
                    <a:pt x="1337" y="8835"/>
                    <a:pt x="1326" y="8859"/>
                  </a:cubicBezTo>
                  <a:cubicBezTo>
                    <a:pt x="1319" y="8870"/>
                    <a:pt x="1326" y="8884"/>
                    <a:pt x="1335" y="8888"/>
                  </a:cubicBezTo>
                  <a:cubicBezTo>
                    <a:pt x="1337" y="8888"/>
                    <a:pt x="1341" y="8890"/>
                    <a:pt x="1344" y="8890"/>
                  </a:cubicBezTo>
                  <a:cubicBezTo>
                    <a:pt x="1352" y="8890"/>
                    <a:pt x="1359" y="8884"/>
                    <a:pt x="1363" y="8877"/>
                  </a:cubicBezTo>
                  <a:cubicBezTo>
                    <a:pt x="1374" y="8853"/>
                    <a:pt x="1385" y="8827"/>
                    <a:pt x="1396" y="8802"/>
                  </a:cubicBezTo>
                  <a:cubicBezTo>
                    <a:pt x="1406" y="8785"/>
                    <a:pt x="1392" y="8772"/>
                    <a:pt x="1378" y="8772"/>
                  </a:cubicBezTo>
                  <a:close/>
                  <a:moveTo>
                    <a:pt x="28771" y="8908"/>
                  </a:moveTo>
                  <a:cubicBezTo>
                    <a:pt x="28758" y="8908"/>
                    <a:pt x="28745" y="8921"/>
                    <a:pt x="28752" y="8936"/>
                  </a:cubicBezTo>
                  <a:lnTo>
                    <a:pt x="28785" y="9011"/>
                  </a:lnTo>
                  <a:cubicBezTo>
                    <a:pt x="28789" y="9020"/>
                    <a:pt x="28796" y="9024"/>
                    <a:pt x="28805" y="9024"/>
                  </a:cubicBezTo>
                  <a:lnTo>
                    <a:pt x="28805" y="9022"/>
                  </a:lnTo>
                  <a:lnTo>
                    <a:pt x="28814" y="9022"/>
                  </a:lnTo>
                  <a:cubicBezTo>
                    <a:pt x="28822" y="9018"/>
                    <a:pt x="28829" y="9005"/>
                    <a:pt x="28822" y="8996"/>
                  </a:cubicBezTo>
                  <a:cubicBezTo>
                    <a:pt x="28811" y="8969"/>
                    <a:pt x="28803" y="8945"/>
                    <a:pt x="28789" y="8921"/>
                  </a:cubicBezTo>
                  <a:cubicBezTo>
                    <a:pt x="28786" y="8912"/>
                    <a:pt x="28778" y="8908"/>
                    <a:pt x="28771" y="8908"/>
                  </a:cubicBezTo>
                  <a:close/>
                  <a:moveTo>
                    <a:pt x="1309" y="8924"/>
                  </a:moveTo>
                  <a:cubicBezTo>
                    <a:pt x="1302" y="8924"/>
                    <a:pt x="1295" y="8928"/>
                    <a:pt x="1291" y="8936"/>
                  </a:cubicBezTo>
                  <a:cubicBezTo>
                    <a:pt x="1280" y="8961"/>
                    <a:pt x="1269" y="8987"/>
                    <a:pt x="1258" y="9011"/>
                  </a:cubicBezTo>
                  <a:cubicBezTo>
                    <a:pt x="1254" y="9022"/>
                    <a:pt x="1258" y="9035"/>
                    <a:pt x="1269" y="9040"/>
                  </a:cubicBezTo>
                  <a:lnTo>
                    <a:pt x="1276" y="9040"/>
                  </a:lnTo>
                  <a:cubicBezTo>
                    <a:pt x="1284" y="9040"/>
                    <a:pt x="1291" y="9035"/>
                    <a:pt x="1295" y="9029"/>
                  </a:cubicBezTo>
                  <a:lnTo>
                    <a:pt x="1328" y="8952"/>
                  </a:lnTo>
                  <a:cubicBezTo>
                    <a:pt x="1335" y="8936"/>
                    <a:pt x="1322" y="8924"/>
                    <a:pt x="1309" y="8924"/>
                  </a:cubicBezTo>
                  <a:close/>
                  <a:moveTo>
                    <a:pt x="28837" y="9055"/>
                  </a:moveTo>
                  <a:cubicBezTo>
                    <a:pt x="28823" y="9055"/>
                    <a:pt x="28808" y="9069"/>
                    <a:pt x="28818" y="9086"/>
                  </a:cubicBezTo>
                  <a:lnTo>
                    <a:pt x="28851" y="9161"/>
                  </a:lnTo>
                  <a:cubicBezTo>
                    <a:pt x="28853" y="9169"/>
                    <a:pt x="28862" y="9174"/>
                    <a:pt x="28869" y="9174"/>
                  </a:cubicBezTo>
                  <a:lnTo>
                    <a:pt x="28871" y="9174"/>
                  </a:lnTo>
                  <a:cubicBezTo>
                    <a:pt x="28873" y="9174"/>
                    <a:pt x="28875" y="9174"/>
                    <a:pt x="28877" y="9172"/>
                  </a:cubicBezTo>
                  <a:cubicBezTo>
                    <a:pt x="28888" y="9167"/>
                    <a:pt x="28893" y="9156"/>
                    <a:pt x="28888" y="9145"/>
                  </a:cubicBezTo>
                  <a:lnTo>
                    <a:pt x="28855" y="9070"/>
                  </a:lnTo>
                  <a:cubicBezTo>
                    <a:pt x="28852" y="9059"/>
                    <a:pt x="28844" y="9055"/>
                    <a:pt x="28837" y="9055"/>
                  </a:cubicBezTo>
                  <a:close/>
                  <a:moveTo>
                    <a:pt x="1243" y="9072"/>
                  </a:moveTo>
                  <a:cubicBezTo>
                    <a:pt x="1235" y="9072"/>
                    <a:pt x="1228" y="9076"/>
                    <a:pt x="1225" y="9086"/>
                  </a:cubicBezTo>
                  <a:lnTo>
                    <a:pt x="1192" y="9163"/>
                  </a:lnTo>
                  <a:cubicBezTo>
                    <a:pt x="1188" y="9174"/>
                    <a:pt x="1192" y="9185"/>
                    <a:pt x="1203" y="9189"/>
                  </a:cubicBezTo>
                  <a:cubicBezTo>
                    <a:pt x="1205" y="9191"/>
                    <a:pt x="1210" y="9191"/>
                    <a:pt x="1212" y="9191"/>
                  </a:cubicBezTo>
                  <a:cubicBezTo>
                    <a:pt x="1218" y="9191"/>
                    <a:pt x="1227" y="9185"/>
                    <a:pt x="1229" y="9178"/>
                  </a:cubicBezTo>
                  <a:lnTo>
                    <a:pt x="1262" y="9103"/>
                  </a:lnTo>
                  <a:cubicBezTo>
                    <a:pt x="1272" y="9086"/>
                    <a:pt x="1257" y="9072"/>
                    <a:pt x="1243" y="9072"/>
                  </a:cubicBezTo>
                  <a:close/>
                  <a:moveTo>
                    <a:pt x="28902" y="9208"/>
                  </a:moveTo>
                  <a:cubicBezTo>
                    <a:pt x="28889" y="9208"/>
                    <a:pt x="28875" y="9220"/>
                    <a:pt x="28882" y="9235"/>
                  </a:cubicBezTo>
                  <a:lnTo>
                    <a:pt x="28915" y="9312"/>
                  </a:lnTo>
                  <a:cubicBezTo>
                    <a:pt x="28917" y="9319"/>
                    <a:pt x="28924" y="9323"/>
                    <a:pt x="28932" y="9323"/>
                  </a:cubicBezTo>
                  <a:lnTo>
                    <a:pt x="28932" y="9325"/>
                  </a:lnTo>
                  <a:cubicBezTo>
                    <a:pt x="28934" y="9325"/>
                    <a:pt x="28939" y="9323"/>
                    <a:pt x="28941" y="9323"/>
                  </a:cubicBezTo>
                  <a:cubicBezTo>
                    <a:pt x="28952" y="9319"/>
                    <a:pt x="28956" y="9306"/>
                    <a:pt x="28952" y="9295"/>
                  </a:cubicBezTo>
                  <a:lnTo>
                    <a:pt x="28919" y="9220"/>
                  </a:lnTo>
                  <a:cubicBezTo>
                    <a:pt x="28916" y="9211"/>
                    <a:pt x="28909" y="9208"/>
                    <a:pt x="28902" y="9208"/>
                  </a:cubicBezTo>
                  <a:close/>
                  <a:moveTo>
                    <a:pt x="1179" y="9225"/>
                  </a:moveTo>
                  <a:cubicBezTo>
                    <a:pt x="1171" y="9225"/>
                    <a:pt x="1164" y="9229"/>
                    <a:pt x="1161" y="9238"/>
                  </a:cubicBezTo>
                  <a:lnTo>
                    <a:pt x="1128" y="9314"/>
                  </a:lnTo>
                  <a:cubicBezTo>
                    <a:pt x="1124" y="9325"/>
                    <a:pt x="1128" y="9336"/>
                    <a:pt x="1139" y="9341"/>
                  </a:cubicBezTo>
                  <a:cubicBezTo>
                    <a:pt x="1141" y="9343"/>
                    <a:pt x="1146" y="9343"/>
                    <a:pt x="1148" y="9343"/>
                  </a:cubicBezTo>
                  <a:cubicBezTo>
                    <a:pt x="1157" y="9343"/>
                    <a:pt x="1163" y="9339"/>
                    <a:pt x="1168" y="9330"/>
                  </a:cubicBezTo>
                  <a:lnTo>
                    <a:pt x="1199" y="9255"/>
                  </a:lnTo>
                  <a:cubicBezTo>
                    <a:pt x="1203" y="9244"/>
                    <a:pt x="1199" y="9231"/>
                    <a:pt x="1188" y="9227"/>
                  </a:cubicBezTo>
                  <a:cubicBezTo>
                    <a:pt x="1185" y="9225"/>
                    <a:pt x="1182" y="9225"/>
                    <a:pt x="1179" y="9225"/>
                  </a:cubicBezTo>
                  <a:close/>
                  <a:moveTo>
                    <a:pt x="28964" y="9358"/>
                  </a:moveTo>
                  <a:cubicBezTo>
                    <a:pt x="28951" y="9358"/>
                    <a:pt x="28939" y="9370"/>
                    <a:pt x="28945" y="9387"/>
                  </a:cubicBezTo>
                  <a:lnTo>
                    <a:pt x="28976" y="9462"/>
                  </a:lnTo>
                  <a:cubicBezTo>
                    <a:pt x="28978" y="9470"/>
                    <a:pt x="28985" y="9475"/>
                    <a:pt x="28994" y="9475"/>
                  </a:cubicBezTo>
                  <a:lnTo>
                    <a:pt x="29003" y="9475"/>
                  </a:lnTo>
                  <a:cubicBezTo>
                    <a:pt x="29014" y="9470"/>
                    <a:pt x="29018" y="9457"/>
                    <a:pt x="29014" y="9448"/>
                  </a:cubicBezTo>
                  <a:lnTo>
                    <a:pt x="28983" y="9372"/>
                  </a:lnTo>
                  <a:cubicBezTo>
                    <a:pt x="28979" y="9362"/>
                    <a:pt x="28971" y="9358"/>
                    <a:pt x="28964" y="9358"/>
                  </a:cubicBezTo>
                  <a:close/>
                  <a:moveTo>
                    <a:pt x="1117" y="9379"/>
                  </a:moveTo>
                  <a:cubicBezTo>
                    <a:pt x="1109" y="9379"/>
                    <a:pt x="1101" y="9383"/>
                    <a:pt x="1098" y="9391"/>
                  </a:cubicBezTo>
                  <a:lnTo>
                    <a:pt x="1067" y="9468"/>
                  </a:lnTo>
                  <a:cubicBezTo>
                    <a:pt x="1062" y="9479"/>
                    <a:pt x="1067" y="9490"/>
                    <a:pt x="1078" y="9495"/>
                  </a:cubicBezTo>
                  <a:lnTo>
                    <a:pt x="1087" y="9495"/>
                  </a:lnTo>
                  <a:cubicBezTo>
                    <a:pt x="1093" y="9495"/>
                    <a:pt x="1102" y="9490"/>
                    <a:pt x="1106" y="9484"/>
                  </a:cubicBezTo>
                  <a:lnTo>
                    <a:pt x="1137" y="9407"/>
                  </a:lnTo>
                  <a:cubicBezTo>
                    <a:pt x="1141" y="9398"/>
                    <a:pt x="1135" y="9385"/>
                    <a:pt x="1126" y="9380"/>
                  </a:cubicBezTo>
                  <a:cubicBezTo>
                    <a:pt x="1123" y="9379"/>
                    <a:pt x="1120" y="9379"/>
                    <a:pt x="1117" y="9379"/>
                  </a:cubicBezTo>
                  <a:close/>
                  <a:moveTo>
                    <a:pt x="29025" y="9509"/>
                  </a:moveTo>
                  <a:cubicBezTo>
                    <a:pt x="29011" y="9509"/>
                    <a:pt x="28996" y="9522"/>
                    <a:pt x="29005" y="9539"/>
                  </a:cubicBezTo>
                  <a:lnTo>
                    <a:pt x="29036" y="9616"/>
                  </a:lnTo>
                  <a:cubicBezTo>
                    <a:pt x="29038" y="9622"/>
                    <a:pt x="29047" y="9629"/>
                    <a:pt x="29055" y="9629"/>
                  </a:cubicBezTo>
                  <a:lnTo>
                    <a:pt x="29055" y="9627"/>
                  </a:lnTo>
                  <a:lnTo>
                    <a:pt x="29062" y="9627"/>
                  </a:lnTo>
                  <a:cubicBezTo>
                    <a:pt x="29073" y="9624"/>
                    <a:pt x="29080" y="9611"/>
                    <a:pt x="29073" y="9600"/>
                  </a:cubicBezTo>
                  <a:lnTo>
                    <a:pt x="29044" y="9523"/>
                  </a:lnTo>
                  <a:cubicBezTo>
                    <a:pt x="29041" y="9513"/>
                    <a:pt x="29033" y="9509"/>
                    <a:pt x="29025" y="9509"/>
                  </a:cubicBezTo>
                  <a:close/>
                  <a:moveTo>
                    <a:pt x="1055" y="9533"/>
                  </a:moveTo>
                  <a:cubicBezTo>
                    <a:pt x="1048" y="9533"/>
                    <a:pt x="1040" y="9537"/>
                    <a:pt x="1036" y="9545"/>
                  </a:cubicBezTo>
                  <a:lnTo>
                    <a:pt x="1007" y="9620"/>
                  </a:lnTo>
                  <a:cubicBezTo>
                    <a:pt x="1003" y="9631"/>
                    <a:pt x="1007" y="9644"/>
                    <a:pt x="1018" y="9648"/>
                  </a:cubicBezTo>
                  <a:lnTo>
                    <a:pt x="1025" y="9648"/>
                  </a:lnTo>
                  <a:cubicBezTo>
                    <a:pt x="1034" y="9648"/>
                    <a:pt x="1043" y="9642"/>
                    <a:pt x="1045" y="9635"/>
                  </a:cubicBezTo>
                  <a:lnTo>
                    <a:pt x="1076" y="9558"/>
                  </a:lnTo>
                  <a:cubicBezTo>
                    <a:pt x="1080" y="9543"/>
                    <a:pt x="1067" y="9533"/>
                    <a:pt x="1055" y="9533"/>
                  </a:cubicBezTo>
                  <a:close/>
                  <a:moveTo>
                    <a:pt x="29085" y="9663"/>
                  </a:moveTo>
                  <a:cubicBezTo>
                    <a:pt x="29073" y="9663"/>
                    <a:pt x="29059" y="9675"/>
                    <a:pt x="29066" y="9690"/>
                  </a:cubicBezTo>
                  <a:lnTo>
                    <a:pt x="29093" y="9767"/>
                  </a:lnTo>
                  <a:cubicBezTo>
                    <a:pt x="29097" y="9776"/>
                    <a:pt x="29104" y="9780"/>
                    <a:pt x="29113" y="9780"/>
                  </a:cubicBezTo>
                  <a:lnTo>
                    <a:pt x="29121" y="9780"/>
                  </a:lnTo>
                  <a:cubicBezTo>
                    <a:pt x="29132" y="9776"/>
                    <a:pt x="29139" y="9765"/>
                    <a:pt x="29134" y="9754"/>
                  </a:cubicBezTo>
                  <a:lnTo>
                    <a:pt x="29104" y="9677"/>
                  </a:lnTo>
                  <a:cubicBezTo>
                    <a:pt x="29100" y="9667"/>
                    <a:pt x="29093" y="9663"/>
                    <a:pt x="29085" y="9663"/>
                  </a:cubicBezTo>
                  <a:close/>
                  <a:moveTo>
                    <a:pt x="996" y="9684"/>
                  </a:moveTo>
                  <a:cubicBezTo>
                    <a:pt x="988" y="9684"/>
                    <a:pt x="980" y="9689"/>
                    <a:pt x="977" y="9697"/>
                  </a:cubicBezTo>
                  <a:lnTo>
                    <a:pt x="948" y="9774"/>
                  </a:lnTo>
                  <a:cubicBezTo>
                    <a:pt x="944" y="9787"/>
                    <a:pt x="952" y="9802"/>
                    <a:pt x="968" y="9802"/>
                  </a:cubicBezTo>
                  <a:cubicBezTo>
                    <a:pt x="977" y="9802"/>
                    <a:pt x="983" y="9798"/>
                    <a:pt x="988" y="9789"/>
                  </a:cubicBezTo>
                  <a:lnTo>
                    <a:pt x="1016" y="9712"/>
                  </a:lnTo>
                  <a:cubicBezTo>
                    <a:pt x="1021" y="9701"/>
                    <a:pt x="1016" y="9690"/>
                    <a:pt x="1005" y="9686"/>
                  </a:cubicBezTo>
                  <a:cubicBezTo>
                    <a:pt x="1002" y="9685"/>
                    <a:pt x="999" y="9684"/>
                    <a:pt x="996" y="9684"/>
                  </a:cubicBezTo>
                  <a:close/>
                  <a:moveTo>
                    <a:pt x="29143" y="9815"/>
                  </a:moveTo>
                  <a:cubicBezTo>
                    <a:pt x="29129" y="9815"/>
                    <a:pt x="29115" y="9828"/>
                    <a:pt x="29123" y="9844"/>
                  </a:cubicBezTo>
                  <a:lnTo>
                    <a:pt x="29150" y="9921"/>
                  </a:lnTo>
                  <a:cubicBezTo>
                    <a:pt x="29152" y="9930"/>
                    <a:pt x="29161" y="9934"/>
                    <a:pt x="29170" y="9934"/>
                  </a:cubicBezTo>
                  <a:lnTo>
                    <a:pt x="29176" y="9934"/>
                  </a:lnTo>
                  <a:cubicBezTo>
                    <a:pt x="29187" y="9930"/>
                    <a:pt x="29194" y="9919"/>
                    <a:pt x="29189" y="9908"/>
                  </a:cubicBezTo>
                  <a:lnTo>
                    <a:pt x="29161" y="9831"/>
                  </a:lnTo>
                  <a:cubicBezTo>
                    <a:pt x="29158" y="9819"/>
                    <a:pt x="29151" y="9815"/>
                    <a:pt x="29143" y="9815"/>
                  </a:cubicBezTo>
                  <a:close/>
                  <a:moveTo>
                    <a:pt x="937" y="9839"/>
                  </a:moveTo>
                  <a:cubicBezTo>
                    <a:pt x="930" y="9839"/>
                    <a:pt x="923" y="9843"/>
                    <a:pt x="919" y="9851"/>
                  </a:cubicBezTo>
                  <a:cubicBezTo>
                    <a:pt x="911" y="9877"/>
                    <a:pt x="902" y="9903"/>
                    <a:pt x="891" y="9930"/>
                  </a:cubicBezTo>
                  <a:cubicBezTo>
                    <a:pt x="887" y="9941"/>
                    <a:pt x="893" y="9952"/>
                    <a:pt x="904" y="9956"/>
                  </a:cubicBezTo>
                  <a:lnTo>
                    <a:pt x="911" y="9956"/>
                  </a:lnTo>
                  <a:cubicBezTo>
                    <a:pt x="919" y="9956"/>
                    <a:pt x="928" y="9952"/>
                    <a:pt x="930" y="9943"/>
                  </a:cubicBezTo>
                  <a:cubicBezTo>
                    <a:pt x="939" y="9917"/>
                    <a:pt x="948" y="9890"/>
                    <a:pt x="957" y="9866"/>
                  </a:cubicBezTo>
                  <a:cubicBezTo>
                    <a:pt x="961" y="9850"/>
                    <a:pt x="949" y="9839"/>
                    <a:pt x="937" y="9839"/>
                  </a:cubicBezTo>
                  <a:close/>
                  <a:moveTo>
                    <a:pt x="29197" y="9968"/>
                  </a:moveTo>
                  <a:cubicBezTo>
                    <a:pt x="29183" y="9968"/>
                    <a:pt x="29169" y="9981"/>
                    <a:pt x="29178" y="9998"/>
                  </a:cubicBezTo>
                  <a:lnTo>
                    <a:pt x="29205" y="10075"/>
                  </a:lnTo>
                  <a:cubicBezTo>
                    <a:pt x="29207" y="10084"/>
                    <a:pt x="29216" y="10088"/>
                    <a:pt x="29225" y="10088"/>
                  </a:cubicBezTo>
                  <a:cubicBezTo>
                    <a:pt x="29227" y="10088"/>
                    <a:pt x="29229" y="10088"/>
                    <a:pt x="29231" y="10090"/>
                  </a:cubicBezTo>
                  <a:cubicBezTo>
                    <a:pt x="29242" y="10086"/>
                    <a:pt x="29249" y="10073"/>
                    <a:pt x="29244" y="10062"/>
                  </a:cubicBezTo>
                  <a:lnTo>
                    <a:pt x="29216" y="9985"/>
                  </a:lnTo>
                  <a:cubicBezTo>
                    <a:pt x="29213" y="9973"/>
                    <a:pt x="29205" y="9968"/>
                    <a:pt x="29197" y="9968"/>
                  </a:cubicBezTo>
                  <a:close/>
                  <a:moveTo>
                    <a:pt x="883" y="9995"/>
                  </a:moveTo>
                  <a:cubicBezTo>
                    <a:pt x="876" y="9995"/>
                    <a:pt x="869" y="9998"/>
                    <a:pt x="865" y="10007"/>
                  </a:cubicBezTo>
                  <a:lnTo>
                    <a:pt x="836" y="10084"/>
                  </a:lnTo>
                  <a:cubicBezTo>
                    <a:pt x="832" y="10095"/>
                    <a:pt x="838" y="10108"/>
                    <a:pt x="849" y="10112"/>
                  </a:cubicBezTo>
                  <a:lnTo>
                    <a:pt x="856" y="10112"/>
                  </a:lnTo>
                  <a:lnTo>
                    <a:pt x="856" y="10110"/>
                  </a:lnTo>
                  <a:cubicBezTo>
                    <a:pt x="865" y="10110"/>
                    <a:pt x="871" y="10106"/>
                    <a:pt x="876" y="10097"/>
                  </a:cubicBezTo>
                  <a:lnTo>
                    <a:pt x="902" y="10020"/>
                  </a:lnTo>
                  <a:cubicBezTo>
                    <a:pt x="906" y="10005"/>
                    <a:pt x="895" y="9995"/>
                    <a:pt x="883" y="9995"/>
                  </a:cubicBezTo>
                  <a:close/>
                  <a:moveTo>
                    <a:pt x="29252" y="10126"/>
                  </a:moveTo>
                  <a:cubicBezTo>
                    <a:pt x="29239" y="10126"/>
                    <a:pt x="29226" y="10137"/>
                    <a:pt x="29231" y="10152"/>
                  </a:cubicBezTo>
                  <a:lnTo>
                    <a:pt x="29258" y="10231"/>
                  </a:lnTo>
                  <a:cubicBezTo>
                    <a:pt x="29262" y="10237"/>
                    <a:pt x="29269" y="10244"/>
                    <a:pt x="29277" y="10244"/>
                  </a:cubicBezTo>
                  <a:lnTo>
                    <a:pt x="29277" y="10242"/>
                  </a:lnTo>
                  <a:cubicBezTo>
                    <a:pt x="29280" y="10244"/>
                    <a:pt x="29282" y="10244"/>
                    <a:pt x="29284" y="10244"/>
                  </a:cubicBezTo>
                  <a:cubicBezTo>
                    <a:pt x="29297" y="10240"/>
                    <a:pt x="29302" y="10229"/>
                    <a:pt x="29297" y="10218"/>
                  </a:cubicBezTo>
                  <a:lnTo>
                    <a:pt x="29271" y="10139"/>
                  </a:lnTo>
                  <a:cubicBezTo>
                    <a:pt x="29267" y="10130"/>
                    <a:pt x="29260" y="10126"/>
                    <a:pt x="29252" y="10126"/>
                  </a:cubicBezTo>
                  <a:close/>
                  <a:moveTo>
                    <a:pt x="829" y="10148"/>
                  </a:moveTo>
                  <a:cubicBezTo>
                    <a:pt x="821" y="10148"/>
                    <a:pt x="813" y="10154"/>
                    <a:pt x="810" y="10163"/>
                  </a:cubicBezTo>
                  <a:lnTo>
                    <a:pt x="783" y="10240"/>
                  </a:lnTo>
                  <a:cubicBezTo>
                    <a:pt x="779" y="10251"/>
                    <a:pt x="785" y="10264"/>
                    <a:pt x="796" y="10268"/>
                  </a:cubicBezTo>
                  <a:lnTo>
                    <a:pt x="803" y="10268"/>
                  </a:lnTo>
                  <a:lnTo>
                    <a:pt x="803" y="10266"/>
                  </a:lnTo>
                  <a:cubicBezTo>
                    <a:pt x="810" y="10266"/>
                    <a:pt x="818" y="10262"/>
                    <a:pt x="821" y="10255"/>
                  </a:cubicBezTo>
                  <a:lnTo>
                    <a:pt x="849" y="10176"/>
                  </a:lnTo>
                  <a:cubicBezTo>
                    <a:pt x="854" y="10165"/>
                    <a:pt x="847" y="10152"/>
                    <a:pt x="836" y="10150"/>
                  </a:cubicBezTo>
                  <a:cubicBezTo>
                    <a:pt x="834" y="10149"/>
                    <a:pt x="831" y="10148"/>
                    <a:pt x="829" y="10148"/>
                  </a:cubicBezTo>
                  <a:close/>
                  <a:moveTo>
                    <a:pt x="29304" y="10280"/>
                  </a:moveTo>
                  <a:cubicBezTo>
                    <a:pt x="29292" y="10280"/>
                    <a:pt x="29279" y="10292"/>
                    <a:pt x="29284" y="10308"/>
                  </a:cubicBezTo>
                  <a:lnTo>
                    <a:pt x="29310" y="10385"/>
                  </a:lnTo>
                  <a:cubicBezTo>
                    <a:pt x="29313" y="10394"/>
                    <a:pt x="29321" y="10400"/>
                    <a:pt x="29330" y="10400"/>
                  </a:cubicBezTo>
                  <a:lnTo>
                    <a:pt x="29330" y="10398"/>
                  </a:lnTo>
                  <a:lnTo>
                    <a:pt x="29337" y="10398"/>
                  </a:lnTo>
                  <a:cubicBezTo>
                    <a:pt x="29345" y="10394"/>
                    <a:pt x="29352" y="10383"/>
                    <a:pt x="29350" y="10372"/>
                  </a:cubicBezTo>
                  <a:cubicBezTo>
                    <a:pt x="29341" y="10347"/>
                    <a:pt x="29332" y="10321"/>
                    <a:pt x="29323" y="10295"/>
                  </a:cubicBezTo>
                  <a:cubicBezTo>
                    <a:pt x="29320" y="10285"/>
                    <a:pt x="29312" y="10280"/>
                    <a:pt x="29304" y="10280"/>
                  </a:cubicBezTo>
                  <a:close/>
                  <a:moveTo>
                    <a:pt x="775" y="10306"/>
                  </a:moveTo>
                  <a:cubicBezTo>
                    <a:pt x="767" y="10306"/>
                    <a:pt x="760" y="10310"/>
                    <a:pt x="757" y="10319"/>
                  </a:cubicBezTo>
                  <a:lnTo>
                    <a:pt x="730" y="10398"/>
                  </a:lnTo>
                  <a:cubicBezTo>
                    <a:pt x="728" y="10409"/>
                    <a:pt x="735" y="10420"/>
                    <a:pt x="744" y="10424"/>
                  </a:cubicBezTo>
                  <a:lnTo>
                    <a:pt x="750" y="10424"/>
                  </a:lnTo>
                  <a:cubicBezTo>
                    <a:pt x="759" y="10424"/>
                    <a:pt x="768" y="10418"/>
                    <a:pt x="770" y="10411"/>
                  </a:cubicBezTo>
                  <a:lnTo>
                    <a:pt x="796" y="10332"/>
                  </a:lnTo>
                  <a:cubicBezTo>
                    <a:pt x="801" y="10317"/>
                    <a:pt x="787" y="10306"/>
                    <a:pt x="775" y="10306"/>
                  </a:cubicBezTo>
                  <a:close/>
                  <a:moveTo>
                    <a:pt x="29353" y="10435"/>
                  </a:moveTo>
                  <a:cubicBezTo>
                    <a:pt x="29351" y="10435"/>
                    <a:pt x="29350" y="10435"/>
                    <a:pt x="29348" y="10435"/>
                  </a:cubicBezTo>
                  <a:cubicBezTo>
                    <a:pt x="29339" y="10440"/>
                    <a:pt x="29332" y="10451"/>
                    <a:pt x="29334" y="10462"/>
                  </a:cubicBezTo>
                  <a:cubicBezTo>
                    <a:pt x="29343" y="10488"/>
                    <a:pt x="29352" y="10512"/>
                    <a:pt x="29361" y="10541"/>
                  </a:cubicBezTo>
                  <a:cubicBezTo>
                    <a:pt x="29363" y="10547"/>
                    <a:pt x="29370" y="10554"/>
                    <a:pt x="29381" y="10554"/>
                  </a:cubicBezTo>
                  <a:lnTo>
                    <a:pt x="29385" y="10554"/>
                  </a:lnTo>
                  <a:cubicBezTo>
                    <a:pt x="29396" y="10550"/>
                    <a:pt x="29403" y="10539"/>
                    <a:pt x="29398" y="10528"/>
                  </a:cubicBezTo>
                  <a:cubicBezTo>
                    <a:pt x="29392" y="10501"/>
                    <a:pt x="29383" y="10477"/>
                    <a:pt x="29374" y="10448"/>
                  </a:cubicBezTo>
                  <a:cubicBezTo>
                    <a:pt x="29372" y="10439"/>
                    <a:pt x="29363" y="10435"/>
                    <a:pt x="29353" y="10435"/>
                  </a:cubicBezTo>
                  <a:close/>
                  <a:moveTo>
                    <a:pt x="725" y="10460"/>
                  </a:moveTo>
                  <a:cubicBezTo>
                    <a:pt x="718" y="10460"/>
                    <a:pt x="710" y="10465"/>
                    <a:pt x="706" y="10475"/>
                  </a:cubicBezTo>
                  <a:lnTo>
                    <a:pt x="682" y="10554"/>
                  </a:lnTo>
                  <a:cubicBezTo>
                    <a:pt x="678" y="10565"/>
                    <a:pt x="684" y="10576"/>
                    <a:pt x="695" y="10578"/>
                  </a:cubicBezTo>
                  <a:lnTo>
                    <a:pt x="702" y="10578"/>
                  </a:lnTo>
                  <a:cubicBezTo>
                    <a:pt x="711" y="10578"/>
                    <a:pt x="717" y="10574"/>
                    <a:pt x="719" y="10565"/>
                  </a:cubicBezTo>
                  <a:cubicBezTo>
                    <a:pt x="728" y="10539"/>
                    <a:pt x="737" y="10512"/>
                    <a:pt x="746" y="10488"/>
                  </a:cubicBezTo>
                  <a:cubicBezTo>
                    <a:pt x="751" y="10472"/>
                    <a:pt x="738" y="10460"/>
                    <a:pt x="725" y="10460"/>
                  </a:cubicBezTo>
                  <a:close/>
                  <a:moveTo>
                    <a:pt x="29404" y="10592"/>
                  </a:moveTo>
                  <a:cubicBezTo>
                    <a:pt x="29392" y="10592"/>
                    <a:pt x="29380" y="10602"/>
                    <a:pt x="29385" y="10618"/>
                  </a:cubicBezTo>
                  <a:lnTo>
                    <a:pt x="29409" y="10697"/>
                  </a:lnTo>
                  <a:cubicBezTo>
                    <a:pt x="29411" y="10706"/>
                    <a:pt x="29418" y="10710"/>
                    <a:pt x="29427" y="10710"/>
                  </a:cubicBezTo>
                  <a:lnTo>
                    <a:pt x="29433" y="10710"/>
                  </a:lnTo>
                  <a:cubicBezTo>
                    <a:pt x="29444" y="10706"/>
                    <a:pt x="29451" y="10695"/>
                    <a:pt x="29447" y="10684"/>
                  </a:cubicBezTo>
                  <a:cubicBezTo>
                    <a:pt x="29440" y="10657"/>
                    <a:pt x="29431" y="10631"/>
                    <a:pt x="29422" y="10607"/>
                  </a:cubicBezTo>
                  <a:cubicBezTo>
                    <a:pt x="29420" y="10596"/>
                    <a:pt x="29412" y="10592"/>
                    <a:pt x="29404" y="10592"/>
                  </a:cubicBezTo>
                  <a:close/>
                  <a:moveTo>
                    <a:pt x="676" y="10618"/>
                  </a:moveTo>
                  <a:cubicBezTo>
                    <a:pt x="668" y="10618"/>
                    <a:pt x="661" y="10623"/>
                    <a:pt x="658" y="10633"/>
                  </a:cubicBezTo>
                  <a:lnTo>
                    <a:pt x="634" y="10710"/>
                  </a:lnTo>
                  <a:cubicBezTo>
                    <a:pt x="629" y="10721"/>
                    <a:pt x="636" y="10734"/>
                    <a:pt x="647" y="10736"/>
                  </a:cubicBezTo>
                  <a:lnTo>
                    <a:pt x="654" y="10736"/>
                  </a:lnTo>
                  <a:cubicBezTo>
                    <a:pt x="662" y="10736"/>
                    <a:pt x="669" y="10732"/>
                    <a:pt x="673" y="10723"/>
                  </a:cubicBezTo>
                  <a:lnTo>
                    <a:pt x="695" y="10644"/>
                  </a:lnTo>
                  <a:cubicBezTo>
                    <a:pt x="701" y="10628"/>
                    <a:pt x="688" y="10618"/>
                    <a:pt x="676" y="10618"/>
                  </a:cubicBezTo>
                  <a:close/>
                  <a:moveTo>
                    <a:pt x="29451" y="10750"/>
                  </a:moveTo>
                  <a:cubicBezTo>
                    <a:pt x="29439" y="10750"/>
                    <a:pt x="29429" y="10759"/>
                    <a:pt x="29431" y="10774"/>
                  </a:cubicBezTo>
                  <a:cubicBezTo>
                    <a:pt x="29438" y="10800"/>
                    <a:pt x="29447" y="10826"/>
                    <a:pt x="29453" y="10853"/>
                  </a:cubicBezTo>
                  <a:cubicBezTo>
                    <a:pt x="29455" y="10862"/>
                    <a:pt x="29464" y="10868"/>
                    <a:pt x="29473" y="10868"/>
                  </a:cubicBezTo>
                  <a:lnTo>
                    <a:pt x="29480" y="10866"/>
                  </a:lnTo>
                  <a:cubicBezTo>
                    <a:pt x="29491" y="10864"/>
                    <a:pt x="29495" y="10853"/>
                    <a:pt x="29493" y="10842"/>
                  </a:cubicBezTo>
                  <a:lnTo>
                    <a:pt x="29471" y="10763"/>
                  </a:lnTo>
                  <a:cubicBezTo>
                    <a:pt x="29466" y="10754"/>
                    <a:pt x="29459" y="10750"/>
                    <a:pt x="29451" y="10750"/>
                  </a:cubicBezTo>
                  <a:close/>
                  <a:moveTo>
                    <a:pt x="628" y="10777"/>
                  </a:moveTo>
                  <a:cubicBezTo>
                    <a:pt x="620" y="10777"/>
                    <a:pt x="613" y="10780"/>
                    <a:pt x="610" y="10789"/>
                  </a:cubicBezTo>
                  <a:lnTo>
                    <a:pt x="585" y="10868"/>
                  </a:lnTo>
                  <a:cubicBezTo>
                    <a:pt x="583" y="10879"/>
                    <a:pt x="590" y="10890"/>
                    <a:pt x="601" y="10895"/>
                  </a:cubicBezTo>
                  <a:lnTo>
                    <a:pt x="607" y="10895"/>
                  </a:lnTo>
                  <a:cubicBezTo>
                    <a:pt x="616" y="10892"/>
                    <a:pt x="623" y="10888"/>
                    <a:pt x="625" y="10879"/>
                  </a:cubicBezTo>
                  <a:lnTo>
                    <a:pt x="649" y="10800"/>
                  </a:lnTo>
                  <a:cubicBezTo>
                    <a:pt x="650" y="10786"/>
                    <a:pt x="639" y="10777"/>
                    <a:pt x="628" y="10777"/>
                  </a:cubicBezTo>
                  <a:close/>
                  <a:moveTo>
                    <a:pt x="29495" y="10905"/>
                  </a:moveTo>
                  <a:cubicBezTo>
                    <a:pt x="29493" y="10905"/>
                    <a:pt x="29492" y="10905"/>
                    <a:pt x="29491" y="10906"/>
                  </a:cubicBezTo>
                  <a:cubicBezTo>
                    <a:pt x="29480" y="10910"/>
                    <a:pt x="29473" y="10921"/>
                    <a:pt x="29475" y="10932"/>
                  </a:cubicBezTo>
                  <a:lnTo>
                    <a:pt x="29497" y="11011"/>
                  </a:lnTo>
                  <a:cubicBezTo>
                    <a:pt x="29499" y="11020"/>
                    <a:pt x="29508" y="11024"/>
                    <a:pt x="29517" y="11024"/>
                  </a:cubicBezTo>
                  <a:lnTo>
                    <a:pt x="29523" y="11024"/>
                  </a:lnTo>
                  <a:cubicBezTo>
                    <a:pt x="29534" y="11022"/>
                    <a:pt x="29541" y="11011"/>
                    <a:pt x="29537" y="11000"/>
                  </a:cubicBezTo>
                  <a:lnTo>
                    <a:pt x="29515" y="10921"/>
                  </a:lnTo>
                  <a:cubicBezTo>
                    <a:pt x="29513" y="10911"/>
                    <a:pt x="29504" y="10905"/>
                    <a:pt x="29495" y="10905"/>
                  </a:cubicBezTo>
                  <a:close/>
                  <a:moveTo>
                    <a:pt x="584" y="10932"/>
                  </a:moveTo>
                  <a:cubicBezTo>
                    <a:pt x="576" y="10932"/>
                    <a:pt x="568" y="10937"/>
                    <a:pt x="566" y="10947"/>
                  </a:cubicBezTo>
                  <a:lnTo>
                    <a:pt x="541" y="11026"/>
                  </a:lnTo>
                  <a:cubicBezTo>
                    <a:pt x="539" y="11037"/>
                    <a:pt x="546" y="11048"/>
                    <a:pt x="557" y="11051"/>
                  </a:cubicBezTo>
                  <a:lnTo>
                    <a:pt x="561" y="11051"/>
                  </a:lnTo>
                  <a:cubicBezTo>
                    <a:pt x="570" y="11051"/>
                    <a:pt x="579" y="11046"/>
                    <a:pt x="581" y="11037"/>
                  </a:cubicBezTo>
                  <a:lnTo>
                    <a:pt x="603" y="10958"/>
                  </a:lnTo>
                  <a:cubicBezTo>
                    <a:pt x="608" y="10943"/>
                    <a:pt x="596" y="10932"/>
                    <a:pt x="584" y="10932"/>
                  </a:cubicBezTo>
                  <a:close/>
                  <a:moveTo>
                    <a:pt x="29542" y="11064"/>
                  </a:moveTo>
                  <a:cubicBezTo>
                    <a:pt x="29530" y="11064"/>
                    <a:pt x="29519" y="11073"/>
                    <a:pt x="29521" y="11088"/>
                  </a:cubicBezTo>
                  <a:lnTo>
                    <a:pt x="29543" y="11167"/>
                  </a:lnTo>
                  <a:cubicBezTo>
                    <a:pt x="29545" y="11176"/>
                    <a:pt x="29552" y="11183"/>
                    <a:pt x="29563" y="11183"/>
                  </a:cubicBezTo>
                  <a:lnTo>
                    <a:pt x="29567" y="11183"/>
                  </a:lnTo>
                  <a:cubicBezTo>
                    <a:pt x="29578" y="11180"/>
                    <a:pt x="29585" y="11167"/>
                    <a:pt x="29583" y="11156"/>
                  </a:cubicBezTo>
                  <a:lnTo>
                    <a:pt x="29561" y="11077"/>
                  </a:lnTo>
                  <a:cubicBezTo>
                    <a:pt x="29557" y="11068"/>
                    <a:pt x="29550" y="11064"/>
                    <a:pt x="29542" y="11064"/>
                  </a:cubicBezTo>
                  <a:close/>
                  <a:moveTo>
                    <a:pt x="542" y="11090"/>
                  </a:moveTo>
                  <a:cubicBezTo>
                    <a:pt x="532" y="11090"/>
                    <a:pt x="524" y="11096"/>
                    <a:pt x="522" y="11106"/>
                  </a:cubicBezTo>
                  <a:lnTo>
                    <a:pt x="500" y="11185"/>
                  </a:lnTo>
                  <a:cubicBezTo>
                    <a:pt x="498" y="11196"/>
                    <a:pt x="504" y="11207"/>
                    <a:pt x="515" y="11209"/>
                  </a:cubicBezTo>
                  <a:lnTo>
                    <a:pt x="519" y="11209"/>
                  </a:lnTo>
                  <a:cubicBezTo>
                    <a:pt x="528" y="11209"/>
                    <a:pt x="537" y="11202"/>
                    <a:pt x="539" y="11194"/>
                  </a:cubicBezTo>
                  <a:lnTo>
                    <a:pt x="561" y="11117"/>
                  </a:lnTo>
                  <a:cubicBezTo>
                    <a:pt x="563" y="11106"/>
                    <a:pt x="557" y="11095"/>
                    <a:pt x="546" y="11090"/>
                  </a:cubicBezTo>
                  <a:cubicBezTo>
                    <a:pt x="544" y="11090"/>
                    <a:pt x="543" y="11090"/>
                    <a:pt x="542" y="11090"/>
                  </a:cubicBezTo>
                  <a:close/>
                  <a:moveTo>
                    <a:pt x="29583" y="11219"/>
                  </a:moveTo>
                  <a:cubicBezTo>
                    <a:pt x="29581" y="11219"/>
                    <a:pt x="29579" y="11219"/>
                    <a:pt x="29576" y="11220"/>
                  </a:cubicBezTo>
                  <a:cubicBezTo>
                    <a:pt x="29565" y="11222"/>
                    <a:pt x="29559" y="11233"/>
                    <a:pt x="29563" y="11244"/>
                  </a:cubicBezTo>
                  <a:lnTo>
                    <a:pt x="29583" y="11323"/>
                  </a:lnTo>
                  <a:cubicBezTo>
                    <a:pt x="29585" y="11332"/>
                    <a:pt x="29594" y="11339"/>
                    <a:pt x="29603" y="11339"/>
                  </a:cubicBezTo>
                  <a:lnTo>
                    <a:pt x="29607" y="11339"/>
                  </a:lnTo>
                  <a:cubicBezTo>
                    <a:pt x="29618" y="11334"/>
                    <a:pt x="29625" y="11323"/>
                    <a:pt x="29622" y="11312"/>
                  </a:cubicBezTo>
                  <a:lnTo>
                    <a:pt x="29603" y="11233"/>
                  </a:lnTo>
                  <a:cubicBezTo>
                    <a:pt x="29599" y="11224"/>
                    <a:pt x="29592" y="11219"/>
                    <a:pt x="29583" y="11219"/>
                  </a:cubicBezTo>
                  <a:close/>
                  <a:moveTo>
                    <a:pt x="496" y="11247"/>
                  </a:moveTo>
                  <a:cubicBezTo>
                    <a:pt x="488" y="11247"/>
                    <a:pt x="480" y="11251"/>
                    <a:pt x="478" y="11262"/>
                  </a:cubicBezTo>
                  <a:cubicBezTo>
                    <a:pt x="471" y="11288"/>
                    <a:pt x="465" y="11314"/>
                    <a:pt x="458" y="11341"/>
                  </a:cubicBezTo>
                  <a:cubicBezTo>
                    <a:pt x="456" y="11352"/>
                    <a:pt x="462" y="11363"/>
                    <a:pt x="473" y="11365"/>
                  </a:cubicBezTo>
                  <a:lnTo>
                    <a:pt x="478" y="11365"/>
                  </a:lnTo>
                  <a:lnTo>
                    <a:pt x="478" y="11367"/>
                  </a:lnTo>
                  <a:cubicBezTo>
                    <a:pt x="489" y="11367"/>
                    <a:pt x="495" y="11361"/>
                    <a:pt x="498" y="11352"/>
                  </a:cubicBezTo>
                  <a:lnTo>
                    <a:pt x="517" y="11273"/>
                  </a:lnTo>
                  <a:cubicBezTo>
                    <a:pt x="521" y="11257"/>
                    <a:pt x="509" y="11247"/>
                    <a:pt x="496" y="11247"/>
                  </a:cubicBezTo>
                  <a:close/>
                  <a:moveTo>
                    <a:pt x="29623" y="11377"/>
                  </a:moveTo>
                  <a:cubicBezTo>
                    <a:pt x="29611" y="11377"/>
                    <a:pt x="29597" y="11388"/>
                    <a:pt x="29603" y="11405"/>
                  </a:cubicBezTo>
                  <a:cubicBezTo>
                    <a:pt x="29609" y="11431"/>
                    <a:pt x="29616" y="11455"/>
                    <a:pt x="29622" y="11484"/>
                  </a:cubicBezTo>
                  <a:cubicBezTo>
                    <a:pt x="29625" y="11492"/>
                    <a:pt x="29633" y="11499"/>
                    <a:pt x="29642" y="11499"/>
                  </a:cubicBezTo>
                  <a:lnTo>
                    <a:pt x="29642" y="11501"/>
                  </a:lnTo>
                  <a:cubicBezTo>
                    <a:pt x="29644" y="11499"/>
                    <a:pt x="29647" y="11499"/>
                    <a:pt x="29647" y="11499"/>
                  </a:cubicBezTo>
                  <a:cubicBezTo>
                    <a:pt x="29658" y="11495"/>
                    <a:pt x="29664" y="11484"/>
                    <a:pt x="29662" y="11473"/>
                  </a:cubicBezTo>
                  <a:cubicBezTo>
                    <a:pt x="29655" y="11446"/>
                    <a:pt x="29649" y="11422"/>
                    <a:pt x="29642" y="11394"/>
                  </a:cubicBezTo>
                  <a:cubicBezTo>
                    <a:pt x="29640" y="11382"/>
                    <a:pt x="29632" y="11377"/>
                    <a:pt x="29623" y="11377"/>
                  </a:cubicBezTo>
                  <a:close/>
                  <a:moveTo>
                    <a:pt x="458" y="11406"/>
                  </a:moveTo>
                  <a:cubicBezTo>
                    <a:pt x="449" y="11406"/>
                    <a:pt x="440" y="11413"/>
                    <a:pt x="438" y="11422"/>
                  </a:cubicBezTo>
                  <a:lnTo>
                    <a:pt x="418" y="11501"/>
                  </a:lnTo>
                  <a:cubicBezTo>
                    <a:pt x="416" y="11512"/>
                    <a:pt x="423" y="11523"/>
                    <a:pt x="434" y="11525"/>
                  </a:cubicBezTo>
                  <a:lnTo>
                    <a:pt x="438" y="11525"/>
                  </a:lnTo>
                  <a:lnTo>
                    <a:pt x="440" y="11528"/>
                  </a:lnTo>
                  <a:cubicBezTo>
                    <a:pt x="449" y="11528"/>
                    <a:pt x="456" y="11521"/>
                    <a:pt x="458" y="11512"/>
                  </a:cubicBezTo>
                  <a:lnTo>
                    <a:pt x="478" y="11431"/>
                  </a:lnTo>
                  <a:cubicBezTo>
                    <a:pt x="482" y="11420"/>
                    <a:pt x="473" y="11409"/>
                    <a:pt x="462" y="11407"/>
                  </a:cubicBezTo>
                  <a:cubicBezTo>
                    <a:pt x="461" y="11406"/>
                    <a:pt x="460" y="11406"/>
                    <a:pt x="458" y="11406"/>
                  </a:cubicBezTo>
                  <a:close/>
                  <a:moveTo>
                    <a:pt x="29662" y="11538"/>
                  </a:moveTo>
                  <a:cubicBezTo>
                    <a:pt x="29660" y="11538"/>
                    <a:pt x="29659" y="11538"/>
                    <a:pt x="29658" y="11539"/>
                  </a:cubicBezTo>
                  <a:cubicBezTo>
                    <a:pt x="29647" y="11541"/>
                    <a:pt x="29640" y="11552"/>
                    <a:pt x="29642" y="11565"/>
                  </a:cubicBezTo>
                  <a:lnTo>
                    <a:pt x="29660" y="11644"/>
                  </a:lnTo>
                  <a:cubicBezTo>
                    <a:pt x="29662" y="11653"/>
                    <a:pt x="29671" y="11659"/>
                    <a:pt x="29680" y="11659"/>
                  </a:cubicBezTo>
                  <a:lnTo>
                    <a:pt x="29686" y="11659"/>
                  </a:lnTo>
                  <a:cubicBezTo>
                    <a:pt x="29695" y="11657"/>
                    <a:pt x="29704" y="11646"/>
                    <a:pt x="29702" y="11635"/>
                  </a:cubicBezTo>
                  <a:lnTo>
                    <a:pt x="29682" y="11554"/>
                  </a:lnTo>
                  <a:cubicBezTo>
                    <a:pt x="29680" y="11544"/>
                    <a:pt x="29671" y="11538"/>
                    <a:pt x="29662" y="11538"/>
                  </a:cubicBezTo>
                  <a:close/>
                  <a:moveTo>
                    <a:pt x="421" y="11567"/>
                  </a:moveTo>
                  <a:cubicBezTo>
                    <a:pt x="412" y="11567"/>
                    <a:pt x="404" y="11571"/>
                    <a:pt x="401" y="11583"/>
                  </a:cubicBezTo>
                  <a:lnTo>
                    <a:pt x="381" y="11662"/>
                  </a:lnTo>
                  <a:cubicBezTo>
                    <a:pt x="379" y="11673"/>
                    <a:pt x="385" y="11684"/>
                    <a:pt x="396" y="11688"/>
                  </a:cubicBezTo>
                  <a:lnTo>
                    <a:pt x="401" y="11688"/>
                  </a:lnTo>
                  <a:cubicBezTo>
                    <a:pt x="412" y="11688"/>
                    <a:pt x="418" y="11681"/>
                    <a:pt x="423" y="11670"/>
                  </a:cubicBezTo>
                  <a:lnTo>
                    <a:pt x="440" y="11591"/>
                  </a:lnTo>
                  <a:cubicBezTo>
                    <a:pt x="444" y="11576"/>
                    <a:pt x="432" y="11567"/>
                    <a:pt x="421" y="11567"/>
                  </a:cubicBezTo>
                  <a:close/>
                  <a:moveTo>
                    <a:pt x="29701" y="11696"/>
                  </a:moveTo>
                  <a:cubicBezTo>
                    <a:pt x="29689" y="11696"/>
                    <a:pt x="29677" y="11706"/>
                    <a:pt x="29680" y="11721"/>
                  </a:cubicBezTo>
                  <a:lnTo>
                    <a:pt x="29697" y="11800"/>
                  </a:lnTo>
                  <a:cubicBezTo>
                    <a:pt x="29699" y="11811"/>
                    <a:pt x="29708" y="11818"/>
                    <a:pt x="29717" y="11818"/>
                  </a:cubicBezTo>
                  <a:lnTo>
                    <a:pt x="29717" y="11820"/>
                  </a:lnTo>
                  <a:cubicBezTo>
                    <a:pt x="29719" y="11820"/>
                    <a:pt x="29721" y="11818"/>
                    <a:pt x="29723" y="11815"/>
                  </a:cubicBezTo>
                  <a:cubicBezTo>
                    <a:pt x="29734" y="11813"/>
                    <a:pt x="29741" y="11802"/>
                    <a:pt x="29739" y="11791"/>
                  </a:cubicBezTo>
                  <a:lnTo>
                    <a:pt x="29719" y="11712"/>
                  </a:lnTo>
                  <a:cubicBezTo>
                    <a:pt x="29717" y="11701"/>
                    <a:pt x="29709" y="11696"/>
                    <a:pt x="29701" y="11696"/>
                  </a:cubicBezTo>
                  <a:close/>
                  <a:moveTo>
                    <a:pt x="384" y="11724"/>
                  </a:moveTo>
                  <a:cubicBezTo>
                    <a:pt x="376" y="11724"/>
                    <a:pt x="368" y="11729"/>
                    <a:pt x="366" y="11739"/>
                  </a:cubicBezTo>
                  <a:cubicBezTo>
                    <a:pt x="359" y="11765"/>
                    <a:pt x="352" y="11794"/>
                    <a:pt x="348" y="11820"/>
                  </a:cubicBezTo>
                  <a:cubicBezTo>
                    <a:pt x="346" y="11831"/>
                    <a:pt x="352" y="11842"/>
                    <a:pt x="363" y="11844"/>
                  </a:cubicBezTo>
                  <a:lnTo>
                    <a:pt x="368" y="11844"/>
                  </a:lnTo>
                  <a:lnTo>
                    <a:pt x="366" y="11846"/>
                  </a:lnTo>
                  <a:cubicBezTo>
                    <a:pt x="377" y="11846"/>
                    <a:pt x="385" y="11840"/>
                    <a:pt x="388" y="11829"/>
                  </a:cubicBezTo>
                  <a:cubicBezTo>
                    <a:pt x="392" y="11802"/>
                    <a:pt x="399" y="11776"/>
                    <a:pt x="405" y="11750"/>
                  </a:cubicBezTo>
                  <a:cubicBezTo>
                    <a:pt x="408" y="11734"/>
                    <a:pt x="396" y="11724"/>
                    <a:pt x="384" y="11724"/>
                  </a:cubicBezTo>
                  <a:close/>
                  <a:moveTo>
                    <a:pt x="29736" y="11855"/>
                  </a:moveTo>
                  <a:cubicBezTo>
                    <a:pt x="29723" y="11855"/>
                    <a:pt x="29710" y="11865"/>
                    <a:pt x="29715" y="11881"/>
                  </a:cubicBezTo>
                  <a:lnTo>
                    <a:pt x="29732" y="11963"/>
                  </a:lnTo>
                  <a:cubicBezTo>
                    <a:pt x="29734" y="11972"/>
                    <a:pt x="29743" y="11978"/>
                    <a:pt x="29752" y="11978"/>
                  </a:cubicBezTo>
                  <a:lnTo>
                    <a:pt x="29750" y="11980"/>
                  </a:lnTo>
                  <a:cubicBezTo>
                    <a:pt x="29752" y="11980"/>
                    <a:pt x="29754" y="11978"/>
                    <a:pt x="29756" y="11978"/>
                  </a:cubicBezTo>
                  <a:cubicBezTo>
                    <a:pt x="29767" y="11976"/>
                    <a:pt x="29774" y="11965"/>
                    <a:pt x="29772" y="11954"/>
                  </a:cubicBezTo>
                  <a:lnTo>
                    <a:pt x="29756" y="11873"/>
                  </a:lnTo>
                  <a:cubicBezTo>
                    <a:pt x="29755" y="11860"/>
                    <a:pt x="29745" y="11855"/>
                    <a:pt x="29736" y="11855"/>
                  </a:cubicBezTo>
                  <a:close/>
                  <a:moveTo>
                    <a:pt x="347" y="11886"/>
                  </a:moveTo>
                  <a:cubicBezTo>
                    <a:pt x="339" y="11886"/>
                    <a:pt x="331" y="11891"/>
                    <a:pt x="328" y="11901"/>
                  </a:cubicBezTo>
                  <a:lnTo>
                    <a:pt x="311" y="11980"/>
                  </a:lnTo>
                  <a:cubicBezTo>
                    <a:pt x="309" y="11991"/>
                    <a:pt x="315" y="12002"/>
                    <a:pt x="328" y="12004"/>
                  </a:cubicBezTo>
                  <a:lnTo>
                    <a:pt x="333" y="12004"/>
                  </a:lnTo>
                  <a:lnTo>
                    <a:pt x="333" y="12007"/>
                  </a:lnTo>
                  <a:cubicBezTo>
                    <a:pt x="341" y="12007"/>
                    <a:pt x="350" y="11998"/>
                    <a:pt x="352" y="11989"/>
                  </a:cubicBezTo>
                  <a:lnTo>
                    <a:pt x="368" y="11910"/>
                  </a:lnTo>
                  <a:cubicBezTo>
                    <a:pt x="369" y="11895"/>
                    <a:pt x="358" y="11886"/>
                    <a:pt x="347" y="11886"/>
                  </a:cubicBezTo>
                  <a:close/>
                  <a:moveTo>
                    <a:pt x="29766" y="12017"/>
                  </a:moveTo>
                  <a:cubicBezTo>
                    <a:pt x="29765" y="12017"/>
                    <a:pt x="29764" y="12017"/>
                    <a:pt x="29763" y="12018"/>
                  </a:cubicBezTo>
                  <a:cubicBezTo>
                    <a:pt x="29752" y="12020"/>
                    <a:pt x="29745" y="12031"/>
                    <a:pt x="29748" y="12042"/>
                  </a:cubicBezTo>
                  <a:cubicBezTo>
                    <a:pt x="29752" y="12070"/>
                    <a:pt x="29759" y="12095"/>
                    <a:pt x="29763" y="12123"/>
                  </a:cubicBezTo>
                  <a:cubicBezTo>
                    <a:pt x="29765" y="12132"/>
                    <a:pt x="29774" y="12139"/>
                    <a:pt x="29783" y="12139"/>
                  </a:cubicBezTo>
                  <a:lnTo>
                    <a:pt x="29787" y="12139"/>
                  </a:lnTo>
                  <a:cubicBezTo>
                    <a:pt x="29798" y="12136"/>
                    <a:pt x="29805" y="12125"/>
                    <a:pt x="29803" y="12114"/>
                  </a:cubicBezTo>
                  <a:cubicBezTo>
                    <a:pt x="29798" y="12090"/>
                    <a:pt x="29794" y="12062"/>
                    <a:pt x="29787" y="12035"/>
                  </a:cubicBezTo>
                  <a:cubicBezTo>
                    <a:pt x="29785" y="12025"/>
                    <a:pt x="29776" y="12017"/>
                    <a:pt x="29766" y="12017"/>
                  </a:cubicBezTo>
                  <a:close/>
                  <a:moveTo>
                    <a:pt x="315" y="12046"/>
                  </a:moveTo>
                  <a:cubicBezTo>
                    <a:pt x="306" y="12046"/>
                    <a:pt x="297" y="12052"/>
                    <a:pt x="295" y="12062"/>
                  </a:cubicBezTo>
                  <a:lnTo>
                    <a:pt x="280" y="12143"/>
                  </a:lnTo>
                  <a:cubicBezTo>
                    <a:pt x="278" y="12154"/>
                    <a:pt x="284" y="12165"/>
                    <a:pt x="295" y="12167"/>
                  </a:cubicBezTo>
                  <a:lnTo>
                    <a:pt x="300" y="12167"/>
                  </a:lnTo>
                  <a:cubicBezTo>
                    <a:pt x="309" y="12167"/>
                    <a:pt x="317" y="12161"/>
                    <a:pt x="319" y="12152"/>
                  </a:cubicBezTo>
                  <a:lnTo>
                    <a:pt x="335" y="12070"/>
                  </a:lnTo>
                  <a:cubicBezTo>
                    <a:pt x="337" y="12059"/>
                    <a:pt x="330" y="12048"/>
                    <a:pt x="319" y="12046"/>
                  </a:cubicBezTo>
                  <a:cubicBezTo>
                    <a:pt x="318" y="12046"/>
                    <a:pt x="317" y="12046"/>
                    <a:pt x="315" y="12046"/>
                  </a:cubicBezTo>
                  <a:close/>
                  <a:moveTo>
                    <a:pt x="29800" y="12178"/>
                  </a:moveTo>
                  <a:cubicBezTo>
                    <a:pt x="29789" y="12178"/>
                    <a:pt x="29778" y="12186"/>
                    <a:pt x="29781" y="12200"/>
                  </a:cubicBezTo>
                  <a:lnTo>
                    <a:pt x="29796" y="12281"/>
                  </a:lnTo>
                  <a:cubicBezTo>
                    <a:pt x="29798" y="12292"/>
                    <a:pt x="29805" y="12299"/>
                    <a:pt x="29816" y="12299"/>
                  </a:cubicBezTo>
                  <a:lnTo>
                    <a:pt x="29820" y="12299"/>
                  </a:lnTo>
                  <a:cubicBezTo>
                    <a:pt x="29831" y="12297"/>
                    <a:pt x="29838" y="12286"/>
                    <a:pt x="29836" y="12275"/>
                  </a:cubicBezTo>
                  <a:lnTo>
                    <a:pt x="29820" y="12194"/>
                  </a:lnTo>
                  <a:cubicBezTo>
                    <a:pt x="29817" y="12183"/>
                    <a:pt x="29809" y="12178"/>
                    <a:pt x="29800" y="12178"/>
                  </a:cubicBezTo>
                  <a:close/>
                  <a:moveTo>
                    <a:pt x="284" y="12206"/>
                  </a:moveTo>
                  <a:cubicBezTo>
                    <a:pt x="276" y="12206"/>
                    <a:pt x="267" y="12211"/>
                    <a:pt x="265" y="12222"/>
                  </a:cubicBezTo>
                  <a:lnTo>
                    <a:pt x="251" y="12301"/>
                  </a:lnTo>
                  <a:cubicBezTo>
                    <a:pt x="249" y="12312"/>
                    <a:pt x="256" y="12323"/>
                    <a:pt x="267" y="12325"/>
                  </a:cubicBezTo>
                  <a:lnTo>
                    <a:pt x="271" y="12325"/>
                  </a:lnTo>
                  <a:lnTo>
                    <a:pt x="269" y="12328"/>
                  </a:lnTo>
                  <a:cubicBezTo>
                    <a:pt x="280" y="12328"/>
                    <a:pt x="289" y="12321"/>
                    <a:pt x="291" y="12310"/>
                  </a:cubicBezTo>
                  <a:cubicBezTo>
                    <a:pt x="295" y="12284"/>
                    <a:pt x="300" y="12257"/>
                    <a:pt x="306" y="12229"/>
                  </a:cubicBezTo>
                  <a:cubicBezTo>
                    <a:pt x="308" y="12215"/>
                    <a:pt x="296" y="12206"/>
                    <a:pt x="284" y="12206"/>
                  </a:cubicBezTo>
                  <a:close/>
                  <a:moveTo>
                    <a:pt x="29827" y="12339"/>
                  </a:moveTo>
                  <a:cubicBezTo>
                    <a:pt x="29816" y="12341"/>
                    <a:pt x="29807" y="12352"/>
                    <a:pt x="29809" y="12363"/>
                  </a:cubicBezTo>
                  <a:lnTo>
                    <a:pt x="29825" y="12444"/>
                  </a:lnTo>
                  <a:cubicBezTo>
                    <a:pt x="29827" y="12453"/>
                    <a:pt x="29833" y="12462"/>
                    <a:pt x="29844" y="12462"/>
                  </a:cubicBezTo>
                  <a:lnTo>
                    <a:pt x="29849" y="12459"/>
                  </a:lnTo>
                  <a:cubicBezTo>
                    <a:pt x="29860" y="12459"/>
                    <a:pt x="29866" y="12448"/>
                    <a:pt x="29864" y="12437"/>
                  </a:cubicBezTo>
                  <a:lnTo>
                    <a:pt x="29851" y="12356"/>
                  </a:lnTo>
                  <a:cubicBezTo>
                    <a:pt x="29849" y="12345"/>
                    <a:pt x="29838" y="12339"/>
                    <a:pt x="29827" y="12339"/>
                  </a:cubicBezTo>
                  <a:close/>
                  <a:moveTo>
                    <a:pt x="255" y="12370"/>
                  </a:moveTo>
                  <a:cubicBezTo>
                    <a:pt x="247" y="12370"/>
                    <a:pt x="239" y="12374"/>
                    <a:pt x="236" y="12385"/>
                  </a:cubicBezTo>
                  <a:lnTo>
                    <a:pt x="221" y="12464"/>
                  </a:lnTo>
                  <a:cubicBezTo>
                    <a:pt x="221" y="12475"/>
                    <a:pt x="227" y="12486"/>
                    <a:pt x="238" y="12488"/>
                  </a:cubicBezTo>
                  <a:lnTo>
                    <a:pt x="240" y="12488"/>
                  </a:lnTo>
                  <a:cubicBezTo>
                    <a:pt x="242" y="12488"/>
                    <a:pt x="243" y="12488"/>
                    <a:pt x="244" y="12488"/>
                  </a:cubicBezTo>
                  <a:cubicBezTo>
                    <a:pt x="253" y="12488"/>
                    <a:pt x="260" y="12480"/>
                    <a:pt x="262" y="12473"/>
                  </a:cubicBezTo>
                  <a:lnTo>
                    <a:pt x="276" y="12391"/>
                  </a:lnTo>
                  <a:cubicBezTo>
                    <a:pt x="277" y="12378"/>
                    <a:pt x="266" y="12370"/>
                    <a:pt x="255" y="12370"/>
                  </a:cubicBezTo>
                  <a:close/>
                  <a:moveTo>
                    <a:pt x="29858" y="12499"/>
                  </a:moveTo>
                  <a:cubicBezTo>
                    <a:pt x="29846" y="12499"/>
                    <a:pt x="29833" y="12509"/>
                    <a:pt x="29838" y="12525"/>
                  </a:cubicBezTo>
                  <a:lnTo>
                    <a:pt x="29851" y="12607"/>
                  </a:lnTo>
                  <a:cubicBezTo>
                    <a:pt x="29853" y="12615"/>
                    <a:pt x="29862" y="12622"/>
                    <a:pt x="29871" y="12624"/>
                  </a:cubicBezTo>
                  <a:lnTo>
                    <a:pt x="29875" y="12624"/>
                  </a:lnTo>
                  <a:cubicBezTo>
                    <a:pt x="29886" y="12622"/>
                    <a:pt x="29893" y="12611"/>
                    <a:pt x="29893" y="12600"/>
                  </a:cubicBezTo>
                  <a:lnTo>
                    <a:pt x="29877" y="12519"/>
                  </a:lnTo>
                  <a:cubicBezTo>
                    <a:pt x="29877" y="12505"/>
                    <a:pt x="29868" y="12499"/>
                    <a:pt x="29858" y="12499"/>
                  </a:cubicBezTo>
                  <a:close/>
                  <a:moveTo>
                    <a:pt x="227" y="12526"/>
                  </a:moveTo>
                  <a:cubicBezTo>
                    <a:pt x="218" y="12526"/>
                    <a:pt x="208" y="12532"/>
                    <a:pt x="207" y="12545"/>
                  </a:cubicBezTo>
                  <a:lnTo>
                    <a:pt x="194" y="12626"/>
                  </a:lnTo>
                  <a:cubicBezTo>
                    <a:pt x="192" y="12637"/>
                    <a:pt x="201" y="12648"/>
                    <a:pt x="212" y="12651"/>
                  </a:cubicBezTo>
                  <a:lnTo>
                    <a:pt x="214" y="12651"/>
                  </a:lnTo>
                  <a:cubicBezTo>
                    <a:pt x="225" y="12651"/>
                    <a:pt x="234" y="12644"/>
                    <a:pt x="236" y="12633"/>
                  </a:cubicBezTo>
                  <a:lnTo>
                    <a:pt x="249" y="12552"/>
                  </a:lnTo>
                  <a:cubicBezTo>
                    <a:pt x="253" y="12536"/>
                    <a:pt x="240" y="12526"/>
                    <a:pt x="227" y="12526"/>
                  </a:cubicBezTo>
                  <a:close/>
                  <a:moveTo>
                    <a:pt x="29885" y="12665"/>
                  </a:moveTo>
                  <a:cubicBezTo>
                    <a:pt x="29874" y="12665"/>
                    <a:pt x="29862" y="12673"/>
                    <a:pt x="29864" y="12688"/>
                  </a:cubicBezTo>
                  <a:lnTo>
                    <a:pt x="29877" y="12769"/>
                  </a:lnTo>
                  <a:cubicBezTo>
                    <a:pt x="29880" y="12778"/>
                    <a:pt x="29886" y="12787"/>
                    <a:pt x="29897" y="12787"/>
                  </a:cubicBezTo>
                  <a:lnTo>
                    <a:pt x="29902" y="12787"/>
                  </a:lnTo>
                  <a:cubicBezTo>
                    <a:pt x="29913" y="12785"/>
                    <a:pt x="29919" y="12776"/>
                    <a:pt x="29917" y="12763"/>
                  </a:cubicBezTo>
                  <a:lnTo>
                    <a:pt x="29904" y="12681"/>
                  </a:lnTo>
                  <a:cubicBezTo>
                    <a:pt x="29903" y="12670"/>
                    <a:pt x="29894" y="12665"/>
                    <a:pt x="29885" y="12665"/>
                  </a:cubicBezTo>
                  <a:close/>
                  <a:moveTo>
                    <a:pt x="202" y="12692"/>
                  </a:moveTo>
                  <a:cubicBezTo>
                    <a:pt x="192" y="12692"/>
                    <a:pt x="183" y="12697"/>
                    <a:pt x="181" y="12710"/>
                  </a:cubicBezTo>
                  <a:lnTo>
                    <a:pt x="170" y="12791"/>
                  </a:lnTo>
                  <a:cubicBezTo>
                    <a:pt x="168" y="12802"/>
                    <a:pt x="177" y="12811"/>
                    <a:pt x="188" y="12813"/>
                  </a:cubicBezTo>
                  <a:lnTo>
                    <a:pt x="190" y="12813"/>
                  </a:lnTo>
                  <a:cubicBezTo>
                    <a:pt x="201" y="12813"/>
                    <a:pt x="207" y="12807"/>
                    <a:pt x="210" y="12796"/>
                  </a:cubicBezTo>
                  <a:cubicBezTo>
                    <a:pt x="214" y="12772"/>
                    <a:pt x="218" y="12743"/>
                    <a:pt x="223" y="12717"/>
                  </a:cubicBezTo>
                  <a:cubicBezTo>
                    <a:pt x="225" y="12701"/>
                    <a:pt x="213" y="12692"/>
                    <a:pt x="202" y="12692"/>
                  </a:cubicBezTo>
                  <a:close/>
                  <a:moveTo>
                    <a:pt x="29911" y="12809"/>
                  </a:moveTo>
                  <a:cubicBezTo>
                    <a:pt x="29910" y="12809"/>
                    <a:pt x="29909" y="12809"/>
                    <a:pt x="29908" y="12809"/>
                  </a:cubicBezTo>
                  <a:cubicBezTo>
                    <a:pt x="29895" y="12811"/>
                    <a:pt x="29888" y="12820"/>
                    <a:pt x="29891" y="12831"/>
                  </a:cubicBezTo>
                  <a:cubicBezTo>
                    <a:pt x="29895" y="12859"/>
                    <a:pt x="29897" y="12886"/>
                    <a:pt x="29902" y="12914"/>
                  </a:cubicBezTo>
                  <a:cubicBezTo>
                    <a:pt x="29904" y="12925"/>
                    <a:pt x="29913" y="12932"/>
                    <a:pt x="29921" y="12932"/>
                  </a:cubicBezTo>
                  <a:lnTo>
                    <a:pt x="29926" y="12932"/>
                  </a:lnTo>
                  <a:cubicBezTo>
                    <a:pt x="29937" y="12930"/>
                    <a:pt x="29943" y="12919"/>
                    <a:pt x="29941" y="12908"/>
                  </a:cubicBezTo>
                  <a:cubicBezTo>
                    <a:pt x="29939" y="12881"/>
                    <a:pt x="29934" y="12853"/>
                    <a:pt x="29930" y="12826"/>
                  </a:cubicBezTo>
                  <a:cubicBezTo>
                    <a:pt x="29928" y="12817"/>
                    <a:pt x="29921" y="12809"/>
                    <a:pt x="29911" y="12809"/>
                  </a:cubicBezTo>
                  <a:close/>
                  <a:moveTo>
                    <a:pt x="175" y="12838"/>
                  </a:moveTo>
                  <a:cubicBezTo>
                    <a:pt x="167" y="12838"/>
                    <a:pt x="159" y="12842"/>
                    <a:pt x="157" y="12853"/>
                  </a:cubicBezTo>
                  <a:lnTo>
                    <a:pt x="146" y="12936"/>
                  </a:lnTo>
                  <a:cubicBezTo>
                    <a:pt x="144" y="12947"/>
                    <a:pt x="150" y="12958"/>
                    <a:pt x="163" y="12961"/>
                  </a:cubicBezTo>
                  <a:lnTo>
                    <a:pt x="168" y="12961"/>
                  </a:lnTo>
                  <a:lnTo>
                    <a:pt x="166" y="12974"/>
                  </a:lnTo>
                  <a:cubicBezTo>
                    <a:pt x="167" y="12974"/>
                    <a:pt x="169" y="12974"/>
                    <a:pt x="170" y="12974"/>
                  </a:cubicBezTo>
                  <a:cubicBezTo>
                    <a:pt x="185" y="12974"/>
                    <a:pt x="195" y="12955"/>
                    <a:pt x="185" y="12943"/>
                  </a:cubicBezTo>
                  <a:lnTo>
                    <a:pt x="196" y="12859"/>
                  </a:lnTo>
                  <a:cubicBezTo>
                    <a:pt x="198" y="12846"/>
                    <a:pt x="186" y="12838"/>
                    <a:pt x="175" y="12838"/>
                  </a:cubicBezTo>
                  <a:close/>
                  <a:moveTo>
                    <a:pt x="29934" y="12973"/>
                  </a:moveTo>
                  <a:cubicBezTo>
                    <a:pt x="29923" y="12973"/>
                    <a:pt x="29913" y="12981"/>
                    <a:pt x="29913" y="12996"/>
                  </a:cubicBezTo>
                  <a:lnTo>
                    <a:pt x="29923" y="13077"/>
                  </a:lnTo>
                  <a:cubicBezTo>
                    <a:pt x="29923" y="13088"/>
                    <a:pt x="29932" y="13095"/>
                    <a:pt x="29943" y="13095"/>
                  </a:cubicBezTo>
                  <a:lnTo>
                    <a:pt x="29945" y="13095"/>
                  </a:lnTo>
                  <a:cubicBezTo>
                    <a:pt x="29956" y="13092"/>
                    <a:pt x="29965" y="13084"/>
                    <a:pt x="29963" y="13073"/>
                  </a:cubicBezTo>
                  <a:lnTo>
                    <a:pt x="29954" y="12989"/>
                  </a:lnTo>
                  <a:cubicBezTo>
                    <a:pt x="29951" y="12978"/>
                    <a:pt x="29943" y="12973"/>
                    <a:pt x="29934" y="12973"/>
                  </a:cubicBezTo>
                  <a:close/>
                  <a:moveTo>
                    <a:pt x="156" y="13000"/>
                  </a:moveTo>
                  <a:cubicBezTo>
                    <a:pt x="146" y="13000"/>
                    <a:pt x="137" y="13008"/>
                    <a:pt x="135" y="13018"/>
                  </a:cubicBezTo>
                  <a:lnTo>
                    <a:pt x="126" y="13099"/>
                  </a:lnTo>
                  <a:cubicBezTo>
                    <a:pt x="124" y="13110"/>
                    <a:pt x="130" y="13121"/>
                    <a:pt x="144" y="13123"/>
                  </a:cubicBezTo>
                  <a:lnTo>
                    <a:pt x="146" y="13123"/>
                  </a:lnTo>
                  <a:lnTo>
                    <a:pt x="144" y="13136"/>
                  </a:lnTo>
                  <a:cubicBezTo>
                    <a:pt x="146" y="13138"/>
                    <a:pt x="149" y="13138"/>
                    <a:pt x="152" y="13138"/>
                  </a:cubicBezTo>
                  <a:cubicBezTo>
                    <a:pt x="168" y="13138"/>
                    <a:pt x="179" y="13117"/>
                    <a:pt x="166" y="13103"/>
                  </a:cubicBezTo>
                  <a:lnTo>
                    <a:pt x="177" y="13022"/>
                  </a:lnTo>
                  <a:cubicBezTo>
                    <a:pt x="179" y="13011"/>
                    <a:pt x="170" y="13000"/>
                    <a:pt x="159" y="13000"/>
                  </a:cubicBezTo>
                  <a:cubicBezTo>
                    <a:pt x="158" y="13000"/>
                    <a:pt x="157" y="13000"/>
                    <a:pt x="156" y="13000"/>
                  </a:cubicBezTo>
                  <a:close/>
                  <a:moveTo>
                    <a:pt x="29952" y="13136"/>
                  </a:moveTo>
                  <a:cubicBezTo>
                    <a:pt x="29941" y="13139"/>
                    <a:pt x="29932" y="13147"/>
                    <a:pt x="29934" y="13161"/>
                  </a:cubicBezTo>
                  <a:lnTo>
                    <a:pt x="29943" y="13242"/>
                  </a:lnTo>
                  <a:cubicBezTo>
                    <a:pt x="29945" y="13253"/>
                    <a:pt x="29954" y="13259"/>
                    <a:pt x="29963" y="13259"/>
                  </a:cubicBezTo>
                  <a:lnTo>
                    <a:pt x="29967" y="13259"/>
                  </a:lnTo>
                  <a:cubicBezTo>
                    <a:pt x="29978" y="13259"/>
                    <a:pt x="29985" y="13248"/>
                    <a:pt x="29985" y="13237"/>
                  </a:cubicBezTo>
                  <a:lnTo>
                    <a:pt x="29974" y="13154"/>
                  </a:lnTo>
                  <a:cubicBezTo>
                    <a:pt x="29972" y="13143"/>
                    <a:pt x="29963" y="13136"/>
                    <a:pt x="29952" y="13136"/>
                  </a:cubicBezTo>
                  <a:close/>
                  <a:moveTo>
                    <a:pt x="136" y="13166"/>
                  </a:moveTo>
                  <a:cubicBezTo>
                    <a:pt x="127" y="13166"/>
                    <a:pt x="118" y="13172"/>
                    <a:pt x="115" y="13182"/>
                  </a:cubicBezTo>
                  <a:lnTo>
                    <a:pt x="106" y="13266"/>
                  </a:lnTo>
                  <a:cubicBezTo>
                    <a:pt x="104" y="13277"/>
                    <a:pt x="113" y="13286"/>
                    <a:pt x="124" y="13288"/>
                  </a:cubicBezTo>
                  <a:lnTo>
                    <a:pt x="126" y="13288"/>
                  </a:lnTo>
                  <a:lnTo>
                    <a:pt x="124" y="13299"/>
                  </a:lnTo>
                  <a:cubicBezTo>
                    <a:pt x="126" y="13299"/>
                    <a:pt x="127" y="13300"/>
                    <a:pt x="129" y="13300"/>
                  </a:cubicBezTo>
                  <a:cubicBezTo>
                    <a:pt x="142" y="13300"/>
                    <a:pt x="154" y="13284"/>
                    <a:pt x="146" y="13270"/>
                  </a:cubicBezTo>
                  <a:cubicBezTo>
                    <a:pt x="150" y="13242"/>
                    <a:pt x="152" y="13215"/>
                    <a:pt x="157" y="13187"/>
                  </a:cubicBezTo>
                  <a:cubicBezTo>
                    <a:pt x="157" y="13174"/>
                    <a:pt x="146" y="13166"/>
                    <a:pt x="136" y="13166"/>
                  </a:cubicBezTo>
                  <a:close/>
                  <a:moveTo>
                    <a:pt x="29973" y="13301"/>
                  </a:moveTo>
                  <a:cubicBezTo>
                    <a:pt x="29962" y="13301"/>
                    <a:pt x="29951" y="13309"/>
                    <a:pt x="29952" y="13323"/>
                  </a:cubicBezTo>
                  <a:lnTo>
                    <a:pt x="29963" y="13407"/>
                  </a:lnTo>
                  <a:cubicBezTo>
                    <a:pt x="29963" y="13418"/>
                    <a:pt x="29972" y="13424"/>
                    <a:pt x="29983" y="13424"/>
                  </a:cubicBezTo>
                  <a:lnTo>
                    <a:pt x="29985" y="13424"/>
                  </a:lnTo>
                  <a:cubicBezTo>
                    <a:pt x="29996" y="13422"/>
                    <a:pt x="30005" y="13413"/>
                    <a:pt x="30003" y="13402"/>
                  </a:cubicBezTo>
                  <a:lnTo>
                    <a:pt x="29994" y="13319"/>
                  </a:lnTo>
                  <a:cubicBezTo>
                    <a:pt x="29992" y="13307"/>
                    <a:pt x="29982" y="13301"/>
                    <a:pt x="29973" y="13301"/>
                  </a:cubicBezTo>
                  <a:close/>
                  <a:moveTo>
                    <a:pt x="116" y="13330"/>
                  </a:moveTo>
                  <a:cubicBezTo>
                    <a:pt x="107" y="13330"/>
                    <a:pt x="97" y="13335"/>
                    <a:pt x="95" y="13347"/>
                  </a:cubicBezTo>
                  <a:lnTo>
                    <a:pt x="87" y="13431"/>
                  </a:lnTo>
                  <a:cubicBezTo>
                    <a:pt x="87" y="13442"/>
                    <a:pt x="93" y="13451"/>
                    <a:pt x="106" y="13453"/>
                  </a:cubicBezTo>
                  <a:lnTo>
                    <a:pt x="109" y="13453"/>
                  </a:lnTo>
                  <a:lnTo>
                    <a:pt x="106" y="13462"/>
                  </a:lnTo>
                  <a:cubicBezTo>
                    <a:pt x="107" y="13462"/>
                    <a:pt x="108" y="13462"/>
                    <a:pt x="109" y="13462"/>
                  </a:cubicBezTo>
                  <a:cubicBezTo>
                    <a:pt x="123" y="13462"/>
                    <a:pt x="132" y="13448"/>
                    <a:pt x="128" y="13435"/>
                  </a:cubicBezTo>
                  <a:lnTo>
                    <a:pt x="137" y="13352"/>
                  </a:lnTo>
                  <a:cubicBezTo>
                    <a:pt x="138" y="13337"/>
                    <a:pt x="127" y="13330"/>
                    <a:pt x="116" y="13330"/>
                  </a:cubicBezTo>
                  <a:close/>
                  <a:moveTo>
                    <a:pt x="29987" y="13466"/>
                  </a:moveTo>
                  <a:cubicBezTo>
                    <a:pt x="29976" y="13468"/>
                    <a:pt x="29967" y="13477"/>
                    <a:pt x="29970" y="13488"/>
                  </a:cubicBezTo>
                  <a:lnTo>
                    <a:pt x="29976" y="13572"/>
                  </a:lnTo>
                  <a:cubicBezTo>
                    <a:pt x="29978" y="13582"/>
                    <a:pt x="29987" y="13589"/>
                    <a:pt x="29998" y="13589"/>
                  </a:cubicBezTo>
                  <a:lnTo>
                    <a:pt x="30000" y="13589"/>
                  </a:lnTo>
                  <a:cubicBezTo>
                    <a:pt x="30011" y="13589"/>
                    <a:pt x="30020" y="13578"/>
                    <a:pt x="30018" y="13567"/>
                  </a:cubicBezTo>
                  <a:lnTo>
                    <a:pt x="30009" y="13486"/>
                  </a:lnTo>
                  <a:cubicBezTo>
                    <a:pt x="30009" y="13473"/>
                    <a:pt x="29998" y="13466"/>
                    <a:pt x="29987" y="13466"/>
                  </a:cubicBezTo>
                  <a:close/>
                  <a:moveTo>
                    <a:pt x="96" y="13494"/>
                  </a:moveTo>
                  <a:cubicBezTo>
                    <a:pt x="87" y="13494"/>
                    <a:pt x="78" y="13502"/>
                    <a:pt x="78" y="13512"/>
                  </a:cubicBezTo>
                  <a:cubicBezTo>
                    <a:pt x="76" y="13541"/>
                    <a:pt x="71" y="13567"/>
                    <a:pt x="69" y="13596"/>
                  </a:cubicBezTo>
                  <a:cubicBezTo>
                    <a:pt x="69" y="13607"/>
                    <a:pt x="78" y="13615"/>
                    <a:pt x="89" y="13618"/>
                  </a:cubicBezTo>
                  <a:lnTo>
                    <a:pt x="91" y="13618"/>
                  </a:lnTo>
                  <a:lnTo>
                    <a:pt x="89" y="13624"/>
                  </a:lnTo>
                  <a:cubicBezTo>
                    <a:pt x="90" y="13624"/>
                    <a:pt x="91" y="13624"/>
                    <a:pt x="92" y="13624"/>
                  </a:cubicBezTo>
                  <a:cubicBezTo>
                    <a:pt x="105" y="13624"/>
                    <a:pt x="113" y="13612"/>
                    <a:pt x="111" y="13600"/>
                  </a:cubicBezTo>
                  <a:cubicBezTo>
                    <a:pt x="113" y="13572"/>
                    <a:pt x="115" y="13545"/>
                    <a:pt x="117" y="13517"/>
                  </a:cubicBezTo>
                  <a:cubicBezTo>
                    <a:pt x="119" y="13506"/>
                    <a:pt x="111" y="13495"/>
                    <a:pt x="100" y="13495"/>
                  </a:cubicBezTo>
                  <a:cubicBezTo>
                    <a:pt x="99" y="13494"/>
                    <a:pt x="97" y="13494"/>
                    <a:pt x="96" y="13494"/>
                  </a:cubicBezTo>
                  <a:close/>
                  <a:moveTo>
                    <a:pt x="30003" y="13631"/>
                  </a:moveTo>
                  <a:cubicBezTo>
                    <a:pt x="29992" y="13633"/>
                    <a:pt x="29983" y="13642"/>
                    <a:pt x="29985" y="13653"/>
                  </a:cubicBezTo>
                  <a:lnTo>
                    <a:pt x="29992" y="13736"/>
                  </a:lnTo>
                  <a:cubicBezTo>
                    <a:pt x="29994" y="13747"/>
                    <a:pt x="30003" y="13754"/>
                    <a:pt x="30011" y="13754"/>
                  </a:cubicBezTo>
                  <a:lnTo>
                    <a:pt x="30014" y="13754"/>
                  </a:lnTo>
                  <a:cubicBezTo>
                    <a:pt x="30025" y="13754"/>
                    <a:pt x="30033" y="13743"/>
                    <a:pt x="30033" y="13732"/>
                  </a:cubicBezTo>
                  <a:lnTo>
                    <a:pt x="30025" y="13651"/>
                  </a:lnTo>
                  <a:cubicBezTo>
                    <a:pt x="30025" y="13637"/>
                    <a:pt x="30014" y="13631"/>
                    <a:pt x="30003" y="13631"/>
                  </a:cubicBezTo>
                  <a:close/>
                  <a:moveTo>
                    <a:pt x="81" y="13659"/>
                  </a:moveTo>
                  <a:cubicBezTo>
                    <a:pt x="71" y="13659"/>
                    <a:pt x="62" y="13667"/>
                    <a:pt x="62" y="13677"/>
                  </a:cubicBezTo>
                  <a:lnTo>
                    <a:pt x="56" y="13761"/>
                  </a:lnTo>
                  <a:cubicBezTo>
                    <a:pt x="54" y="13772"/>
                    <a:pt x="62" y="13780"/>
                    <a:pt x="73" y="13782"/>
                  </a:cubicBezTo>
                  <a:lnTo>
                    <a:pt x="76" y="13782"/>
                  </a:lnTo>
                  <a:lnTo>
                    <a:pt x="76" y="13789"/>
                  </a:lnTo>
                  <a:cubicBezTo>
                    <a:pt x="89" y="13789"/>
                    <a:pt x="98" y="13776"/>
                    <a:pt x="95" y="13763"/>
                  </a:cubicBezTo>
                  <a:lnTo>
                    <a:pt x="102" y="13681"/>
                  </a:lnTo>
                  <a:cubicBezTo>
                    <a:pt x="104" y="13670"/>
                    <a:pt x="95" y="13659"/>
                    <a:pt x="84" y="13659"/>
                  </a:cubicBezTo>
                  <a:cubicBezTo>
                    <a:pt x="83" y="13659"/>
                    <a:pt x="82" y="13659"/>
                    <a:pt x="81" y="13659"/>
                  </a:cubicBezTo>
                  <a:close/>
                  <a:moveTo>
                    <a:pt x="30019" y="13796"/>
                  </a:moveTo>
                  <a:cubicBezTo>
                    <a:pt x="30008" y="13796"/>
                    <a:pt x="29997" y="13804"/>
                    <a:pt x="29998" y="13818"/>
                  </a:cubicBezTo>
                  <a:cubicBezTo>
                    <a:pt x="30000" y="13846"/>
                    <a:pt x="30003" y="13873"/>
                    <a:pt x="30005" y="13901"/>
                  </a:cubicBezTo>
                  <a:cubicBezTo>
                    <a:pt x="30007" y="13910"/>
                    <a:pt x="30016" y="13919"/>
                    <a:pt x="30025" y="13919"/>
                  </a:cubicBezTo>
                  <a:lnTo>
                    <a:pt x="30027" y="13919"/>
                  </a:lnTo>
                  <a:cubicBezTo>
                    <a:pt x="30038" y="13919"/>
                    <a:pt x="30047" y="13908"/>
                    <a:pt x="30047" y="13897"/>
                  </a:cubicBezTo>
                  <a:lnTo>
                    <a:pt x="30040" y="13815"/>
                  </a:lnTo>
                  <a:cubicBezTo>
                    <a:pt x="30039" y="13802"/>
                    <a:pt x="30029" y="13796"/>
                    <a:pt x="30019" y="13796"/>
                  </a:cubicBezTo>
                  <a:close/>
                  <a:moveTo>
                    <a:pt x="68" y="13825"/>
                  </a:moveTo>
                  <a:cubicBezTo>
                    <a:pt x="59" y="13825"/>
                    <a:pt x="50" y="13831"/>
                    <a:pt x="49" y="13842"/>
                  </a:cubicBezTo>
                  <a:lnTo>
                    <a:pt x="43" y="13925"/>
                  </a:lnTo>
                  <a:cubicBezTo>
                    <a:pt x="40" y="13936"/>
                    <a:pt x="49" y="13945"/>
                    <a:pt x="60" y="13947"/>
                  </a:cubicBezTo>
                  <a:lnTo>
                    <a:pt x="62" y="13947"/>
                  </a:lnTo>
                  <a:lnTo>
                    <a:pt x="62" y="13952"/>
                  </a:lnTo>
                  <a:cubicBezTo>
                    <a:pt x="73" y="13952"/>
                    <a:pt x="84" y="13941"/>
                    <a:pt x="82" y="13928"/>
                  </a:cubicBezTo>
                  <a:lnTo>
                    <a:pt x="89" y="13846"/>
                  </a:lnTo>
                  <a:cubicBezTo>
                    <a:pt x="89" y="13832"/>
                    <a:pt x="78" y="13825"/>
                    <a:pt x="68" y="13825"/>
                  </a:cubicBezTo>
                  <a:close/>
                  <a:moveTo>
                    <a:pt x="30029" y="13961"/>
                  </a:moveTo>
                  <a:cubicBezTo>
                    <a:pt x="30018" y="13961"/>
                    <a:pt x="30009" y="13971"/>
                    <a:pt x="30011" y="13982"/>
                  </a:cubicBezTo>
                  <a:lnTo>
                    <a:pt x="30016" y="14066"/>
                  </a:lnTo>
                  <a:cubicBezTo>
                    <a:pt x="30018" y="14075"/>
                    <a:pt x="30027" y="14084"/>
                    <a:pt x="30038" y="14084"/>
                  </a:cubicBezTo>
                  <a:cubicBezTo>
                    <a:pt x="30049" y="14084"/>
                    <a:pt x="30058" y="14073"/>
                    <a:pt x="30058" y="14062"/>
                  </a:cubicBezTo>
                  <a:lnTo>
                    <a:pt x="30051" y="13980"/>
                  </a:lnTo>
                  <a:cubicBezTo>
                    <a:pt x="30051" y="13967"/>
                    <a:pt x="30042" y="13961"/>
                    <a:pt x="30029" y="13961"/>
                  </a:cubicBezTo>
                  <a:close/>
                  <a:moveTo>
                    <a:pt x="57" y="13990"/>
                  </a:moveTo>
                  <a:cubicBezTo>
                    <a:pt x="48" y="13990"/>
                    <a:pt x="39" y="13995"/>
                    <a:pt x="38" y="14007"/>
                  </a:cubicBezTo>
                  <a:cubicBezTo>
                    <a:pt x="36" y="14035"/>
                    <a:pt x="34" y="14062"/>
                    <a:pt x="32" y="14090"/>
                  </a:cubicBezTo>
                  <a:cubicBezTo>
                    <a:pt x="32" y="14101"/>
                    <a:pt x="40" y="14110"/>
                    <a:pt x="51" y="14112"/>
                  </a:cubicBezTo>
                  <a:lnTo>
                    <a:pt x="51" y="14114"/>
                  </a:lnTo>
                  <a:cubicBezTo>
                    <a:pt x="52" y="14115"/>
                    <a:pt x="53" y="14115"/>
                    <a:pt x="54" y="14115"/>
                  </a:cubicBezTo>
                  <a:cubicBezTo>
                    <a:pt x="64" y="14115"/>
                    <a:pt x="73" y="14104"/>
                    <a:pt x="73" y="14092"/>
                  </a:cubicBezTo>
                  <a:cubicBezTo>
                    <a:pt x="76" y="14066"/>
                    <a:pt x="76" y="14037"/>
                    <a:pt x="78" y="14011"/>
                  </a:cubicBezTo>
                  <a:cubicBezTo>
                    <a:pt x="78" y="13997"/>
                    <a:pt x="67" y="13990"/>
                    <a:pt x="57" y="13990"/>
                  </a:cubicBezTo>
                  <a:close/>
                  <a:moveTo>
                    <a:pt x="30040" y="14125"/>
                  </a:moveTo>
                  <a:cubicBezTo>
                    <a:pt x="30029" y="14125"/>
                    <a:pt x="30020" y="14136"/>
                    <a:pt x="30022" y="14147"/>
                  </a:cubicBezTo>
                  <a:cubicBezTo>
                    <a:pt x="30022" y="14174"/>
                    <a:pt x="30025" y="14202"/>
                    <a:pt x="30027" y="14229"/>
                  </a:cubicBezTo>
                  <a:cubicBezTo>
                    <a:pt x="30027" y="14240"/>
                    <a:pt x="30036" y="14248"/>
                    <a:pt x="30047" y="14248"/>
                  </a:cubicBezTo>
                  <a:cubicBezTo>
                    <a:pt x="30060" y="14248"/>
                    <a:pt x="30066" y="14237"/>
                    <a:pt x="30066" y="14226"/>
                  </a:cubicBezTo>
                  <a:cubicBezTo>
                    <a:pt x="30066" y="14200"/>
                    <a:pt x="30064" y="14171"/>
                    <a:pt x="30062" y="14145"/>
                  </a:cubicBezTo>
                  <a:cubicBezTo>
                    <a:pt x="30062" y="14134"/>
                    <a:pt x="30051" y="14125"/>
                    <a:pt x="30040" y="14125"/>
                  </a:cubicBezTo>
                  <a:close/>
                  <a:moveTo>
                    <a:pt x="48" y="14155"/>
                  </a:moveTo>
                  <a:cubicBezTo>
                    <a:pt x="38" y="14155"/>
                    <a:pt x="29" y="14161"/>
                    <a:pt x="27" y="14174"/>
                  </a:cubicBezTo>
                  <a:lnTo>
                    <a:pt x="23" y="14255"/>
                  </a:lnTo>
                  <a:cubicBezTo>
                    <a:pt x="23" y="14266"/>
                    <a:pt x="32" y="14277"/>
                    <a:pt x="43" y="14277"/>
                  </a:cubicBezTo>
                  <a:lnTo>
                    <a:pt x="40" y="14279"/>
                  </a:lnTo>
                  <a:cubicBezTo>
                    <a:pt x="54" y="14279"/>
                    <a:pt x="65" y="14270"/>
                    <a:pt x="65" y="14257"/>
                  </a:cubicBezTo>
                  <a:lnTo>
                    <a:pt x="69" y="14176"/>
                  </a:lnTo>
                  <a:cubicBezTo>
                    <a:pt x="68" y="14162"/>
                    <a:pt x="58" y="14155"/>
                    <a:pt x="48" y="14155"/>
                  </a:cubicBezTo>
                  <a:close/>
                  <a:moveTo>
                    <a:pt x="30051" y="14291"/>
                  </a:moveTo>
                  <a:cubicBezTo>
                    <a:pt x="30040" y="14291"/>
                    <a:pt x="30030" y="14298"/>
                    <a:pt x="30031" y="14312"/>
                  </a:cubicBezTo>
                  <a:lnTo>
                    <a:pt x="30033" y="14393"/>
                  </a:lnTo>
                  <a:cubicBezTo>
                    <a:pt x="30033" y="14404"/>
                    <a:pt x="30042" y="14413"/>
                    <a:pt x="30053" y="14413"/>
                  </a:cubicBezTo>
                  <a:lnTo>
                    <a:pt x="30055" y="14413"/>
                  </a:lnTo>
                  <a:cubicBezTo>
                    <a:pt x="30066" y="14413"/>
                    <a:pt x="30075" y="14404"/>
                    <a:pt x="30075" y="14393"/>
                  </a:cubicBezTo>
                  <a:lnTo>
                    <a:pt x="30071" y="14310"/>
                  </a:lnTo>
                  <a:cubicBezTo>
                    <a:pt x="30070" y="14297"/>
                    <a:pt x="30060" y="14291"/>
                    <a:pt x="30051" y="14291"/>
                  </a:cubicBezTo>
                  <a:close/>
                  <a:moveTo>
                    <a:pt x="39" y="14321"/>
                  </a:moveTo>
                  <a:cubicBezTo>
                    <a:pt x="30" y="14321"/>
                    <a:pt x="21" y="14327"/>
                    <a:pt x="18" y="14339"/>
                  </a:cubicBezTo>
                  <a:lnTo>
                    <a:pt x="16" y="14420"/>
                  </a:lnTo>
                  <a:cubicBezTo>
                    <a:pt x="14" y="14431"/>
                    <a:pt x="23" y="14442"/>
                    <a:pt x="34" y="14442"/>
                  </a:cubicBezTo>
                  <a:cubicBezTo>
                    <a:pt x="45" y="14442"/>
                    <a:pt x="56" y="14433"/>
                    <a:pt x="56" y="14422"/>
                  </a:cubicBezTo>
                  <a:lnTo>
                    <a:pt x="60" y="14341"/>
                  </a:lnTo>
                  <a:cubicBezTo>
                    <a:pt x="59" y="14327"/>
                    <a:pt x="49" y="14321"/>
                    <a:pt x="39" y="14321"/>
                  </a:cubicBezTo>
                  <a:close/>
                  <a:moveTo>
                    <a:pt x="30058" y="14455"/>
                  </a:moveTo>
                  <a:cubicBezTo>
                    <a:pt x="30044" y="14455"/>
                    <a:pt x="30036" y="14466"/>
                    <a:pt x="30038" y="14477"/>
                  </a:cubicBezTo>
                  <a:lnTo>
                    <a:pt x="30040" y="14558"/>
                  </a:lnTo>
                  <a:cubicBezTo>
                    <a:pt x="30040" y="14569"/>
                    <a:pt x="30049" y="14578"/>
                    <a:pt x="30060" y="14578"/>
                  </a:cubicBezTo>
                  <a:lnTo>
                    <a:pt x="30062" y="14578"/>
                  </a:lnTo>
                  <a:cubicBezTo>
                    <a:pt x="30073" y="14578"/>
                    <a:pt x="30082" y="14569"/>
                    <a:pt x="30082" y="14558"/>
                  </a:cubicBezTo>
                  <a:lnTo>
                    <a:pt x="30077" y="14475"/>
                  </a:lnTo>
                  <a:cubicBezTo>
                    <a:pt x="30077" y="14464"/>
                    <a:pt x="30069" y="14455"/>
                    <a:pt x="30058" y="14455"/>
                  </a:cubicBezTo>
                  <a:close/>
                  <a:moveTo>
                    <a:pt x="34" y="14484"/>
                  </a:moveTo>
                  <a:cubicBezTo>
                    <a:pt x="21" y="14484"/>
                    <a:pt x="12" y="14492"/>
                    <a:pt x="12" y="14503"/>
                  </a:cubicBezTo>
                  <a:cubicBezTo>
                    <a:pt x="12" y="14530"/>
                    <a:pt x="10" y="14558"/>
                    <a:pt x="10" y="14585"/>
                  </a:cubicBezTo>
                  <a:cubicBezTo>
                    <a:pt x="10" y="14595"/>
                    <a:pt x="18" y="14606"/>
                    <a:pt x="28" y="14607"/>
                  </a:cubicBezTo>
                  <a:lnTo>
                    <a:pt x="28" y="14607"/>
                  </a:lnTo>
                  <a:cubicBezTo>
                    <a:pt x="41" y="14606"/>
                    <a:pt x="49" y="14598"/>
                    <a:pt x="49" y="14587"/>
                  </a:cubicBezTo>
                  <a:lnTo>
                    <a:pt x="54" y="14503"/>
                  </a:lnTo>
                  <a:cubicBezTo>
                    <a:pt x="54" y="14492"/>
                    <a:pt x="45" y="14484"/>
                    <a:pt x="34" y="14484"/>
                  </a:cubicBezTo>
                  <a:close/>
                  <a:moveTo>
                    <a:pt x="28" y="14607"/>
                  </a:moveTo>
                  <a:cubicBezTo>
                    <a:pt x="28" y="14607"/>
                    <a:pt x="28" y="14607"/>
                    <a:pt x="27" y="14607"/>
                  </a:cubicBezTo>
                  <a:lnTo>
                    <a:pt x="29" y="14607"/>
                  </a:lnTo>
                  <a:cubicBezTo>
                    <a:pt x="29" y="14607"/>
                    <a:pt x="29" y="14607"/>
                    <a:pt x="28" y="14607"/>
                  </a:cubicBezTo>
                  <a:close/>
                  <a:moveTo>
                    <a:pt x="30062" y="14618"/>
                  </a:moveTo>
                  <a:cubicBezTo>
                    <a:pt x="30051" y="14620"/>
                    <a:pt x="30042" y="14629"/>
                    <a:pt x="30042" y="14640"/>
                  </a:cubicBezTo>
                  <a:cubicBezTo>
                    <a:pt x="30044" y="14666"/>
                    <a:pt x="30044" y="14695"/>
                    <a:pt x="30044" y="14721"/>
                  </a:cubicBezTo>
                  <a:cubicBezTo>
                    <a:pt x="30044" y="14732"/>
                    <a:pt x="30053" y="14743"/>
                    <a:pt x="30064" y="14743"/>
                  </a:cubicBezTo>
                  <a:lnTo>
                    <a:pt x="30064" y="14741"/>
                  </a:lnTo>
                  <a:cubicBezTo>
                    <a:pt x="30075" y="14741"/>
                    <a:pt x="30084" y="14732"/>
                    <a:pt x="30084" y="14721"/>
                  </a:cubicBezTo>
                  <a:cubicBezTo>
                    <a:pt x="30084" y="14692"/>
                    <a:pt x="30082" y="14666"/>
                    <a:pt x="30082" y="14637"/>
                  </a:cubicBezTo>
                  <a:cubicBezTo>
                    <a:pt x="30082" y="14626"/>
                    <a:pt x="30073" y="14618"/>
                    <a:pt x="30062" y="14618"/>
                  </a:cubicBezTo>
                  <a:close/>
                  <a:moveTo>
                    <a:pt x="27" y="14646"/>
                  </a:moveTo>
                  <a:cubicBezTo>
                    <a:pt x="16" y="14646"/>
                    <a:pt x="7" y="14655"/>
                    <a:pt x="7" y="14666"/>
                  </a:cubicBezTo>
                  <a:lnTo>
                    <a:pt x="5" y="14750"/>
                  </a:lnTo>
                  <a:cubicBezTo>
                    <a:pt x="5" y="14760"/>
                    <a:pt x="14" y="14769"/>
                    <a:pt x="25" y="14769"/>
                  </a:cubicBezTo>
                  <a:cubicBezTo>
                    <a:pt x="36" y="14769"/>
                    <a:pt x="45" y="14760"/>
                    <a:pt x="47" y="14750"/>
                  </a:cubicBezTo>
                  <a:lnTo>
                    <a:pt x="47" y="14668"/>
                  </a:lnTo>
                  <a:cubicBezTo>
                    <a:pt x="47" y="14655"/>
                    <a:pt x="38" y="14646"/>
                    <a:pt x="27" y="14646"/>
                  </a:cubicBezTo>
                  <a:close/>
                  <a:moveTo>
                    <a:pt x="30064" y="14780"/>
                  </a:moveTo>
                  <a:cubicBezTo>
                    <a:pt x="30053" y="14780"/>
                    <a:pt x="30044" y="14789"/>
                    <a:pt x="30044" y="14802"/>
                  </a:cubicBezTo>
                  <a:lnTo>
                    <a:pt x="30044" y="14884"/>
                  </a:lnTo>
                  <a:cubicBezTo>
                    <a:pt x="30044" y="14895"/>
                    <a:pt x="30053" y="14903"/>
                    <a:pt x="30064" y="14903"/>
                  </a:cubicBezTo>
                  <a:cubicBezTo>
                    <a:pt x="30077" y="14903"/>
                    <a:pt x="30086" y="14895"/>
                    <a:pt x="30086" y="14884"/>
                  </a:cubicBezTo>
                  <a:lnTo>
                    <a:pt x="30086" y="14800"/>
                  </a:lnTo>
                  <a:cubicBezTo>
                    <a:pt x="30086" y="14789"/>
                    <a:pt x="30075" y="14780"/>
                    <a:pt x="30064" y="14780"/>
                  </a:cubicBezTo>
                  <a:close/>
                  <a:moveTo>
                    <a:pt x="21" y="14809"/>
                  </a:moveTo>
                  <a:cubicBezTo>
                    <a:pt x="10" y="14809"/>
                    <a:pt x="1" y="14818"/>
                    <a:pt x="1" y="14829"/>
                  </a:cubicBezTo>
                  <a:lnTo>
                    <a:pt x="1" y="14910"/>
                  </a:lnTo>
                  <a:cubicBezTo>
                    <a:pt x="1" y="14921"/>
                    <a:pt x="10" y="14932"/>
                    <a:pt x="21" y="14932"/>
                  </a:cubicBezTo>
                  <a:lnTo>
                    <a:pt x="23" y="14934"/>
                  </a:lnTo>
                  <a:cubicBezTo>
                    <a:pt x="34" y="14932"/>
                    <a:pt x="43" y="14923"/>
                    <a:pt x="40" y="14912"/>
                  </a:cubicBezTo>
                  <a:lnTo>
                    <a:pt x="40" y="14829"/>
                  </a:lnTo>
                  <a:cubicBezTo>
                    <a:pt x="43" y="14818"/>
                    <a:pt x="32" y="14809"/>
                    <a:pt x="21" y="14809"/>
                  </a:cubicBezTo>
                  <a:close/>
                  <a:moveTo>
                    <a:pt x="21" y="14974"/>
                  </a:moveTo>
                  <a:cubicBezTo>
                    <a:pt x="10" y="14974"/>
                    <a:pt x="1" y="14982"/>
                    <a:pt x="1" y="14993"/>
                  </a:cubicBezTo>
                  <a:lnTo>
                    <a:pt x="1" y="15075"/>
                  </a:lnTo>
                  <a:cubicBezTo>
                    <a:pt x="1" y="15088"/>
                    <a:pt x="10" y="15097"/>
                    <a:pt x="21" y="15097"/>
                  </a:cubicBezTo>
                  <a:cubicBezTo>
                    <a:pt x="32" y="15097"/>
                    <a:pt x="40" y="15088"/>
                    <a:pt x="40" y="15077"/>
                  </a:cubicBezTo>
                  <a:lnTo>
                    <a:pt x="40" y="14993"/>
                  </a:lnTo>
                  <a:cubicBezTo>
                    <a:pt x="40" y="14982"/>
                    <a:pt x="32" y="14974"/>
                    <a:pt x="21" y="14974"/>
                  </a:cubicBezTo>
                  <a:close/>
                  <a:moveTo>
                    <a:pt x="30066" y="14945"/>
                  </a:moveTo>
                  <a:cubicBezTo>
                    <a:pt x="30055" y="14945"/>
                    <a:pt x="30047" y="14954"/>
                    <a:pt x="30047" y="14965"/>
                  </a:cubicBezTo>
                  <a:lnTo>
                    <a:pt x="30047" y="15121"/>
                  </a:lnTo>
                  <a:cubicBezTo>
                    <a:pt x="30047" y="15132"/>
                    <a:pt x="30055" y="15141"/>
                    <a:pt x="30066" y="15141"/>
                  </a:cubicBezTo>
                  <a:lnTo>
                    <a:pt x="30066" y="15143"/>
                  </a:lnTo>
                  <a:cubicBezTo>
                    <a:pt x="30077" y="15141"/>
                    <a:pt x="30086" y="15132"/>
                    <a:pt x="30086" y="15121"/>
                  </a:cubicBezTo>
                  <a:lnTo>
                    <a:pt x="30086" y="14965"/>
                  </a:lnTo>
                  <a:cubicBezTo>
                    <a:pt x="30086" y="14954"/>
                    <a:pt x="30077" y="14945"/>
                    <a:pt x="30066" y="14945"/>
                  </a:cubicBezTo>
                  <a:close/>
                  <a:moveTo>
                    <a:pt x="23" y="15136"/>
                  </a:moveTo>
                  <a:cubicBezTo>
                    <a:pt x="10" y="15136"/>
                    <a:pt x="1" y="15145"/>
                    <a:pt x="1" y="15156"/>
                  </a:cubicBezTo>
                  <a:lnTo>
                    <a:pt x="1" y="15240"/>
                  </a:lnTo>
                  <a:cubicBezTo>
                    <a:pt x="1" y="15251"/>
                    <a:pt x="12" y="15259"/>
                    <a:pt x="23" y="15259"/>
                  </a:cubicBezTo>
                  <a:cubicBezTo>
                    <a:pt x="34" y="15259"/>
                    <a:pt x="43" y="15251"/>
                    <a:pt x="43" y="15240"/>
                  </a:cubicBezTo>
                  <a:lnTo>
                    <a:pt x="43" y="15156"/>
                  </a:lnTo>
                  <a:cubicBezTo>
                    <a:pt x="43" y="15145"/>
                    <a:pt x="34" y="15136"/>
                    <a:pt x="23" y="15136"/>
                  </a:cubicBezTo>
                  <a:close/>
                  <a:moveTo>
                    <a:pt x="30064" y="15180"/>
                  </a:moveTo>
                  <a:cubicBezTo>
                    <a:pt x="30053" y="15180"/>
                    <a:pt x="30044" y="15189"/>
                    <a:pt x="30044" y="15202"/>
                  </a:cubicBezTo>
                  <a:lnTo>
                    <a:pt x="30044" y="15284"/>
                  </a:lnTo>
                  <a:cubicBezTo>
                    <a:pt x="30044" y="15295"/>
                    <a:pt x="30053" y="15306"/>
                    <a:pt x="30064" y="15306"/>
                  </a:cubicBezTo>
                  <a:cubicBezTo>
                    <a:pt x="30077" y="15306"/>
                    <a:pt x="30086" y="15295"/>
                    <a:pt x="30086" y="15284"/>
                  </a:cubicBezTo>
                  <a:lnTo>
                    <a:pt x="30086" y="15202"/>
                  </a:lnTo>
                  <a:cubicBezTo>
                    <a:pt x="30086" y="15191"/>
                    <a:pt x="30075" y="15180"/>
                    <a:pt x="30064" y="15180"/>
                  </a:cubicBezTo>
                  <a:close/>
                  <a:moveTo>
                    <a:pt x="23" y="15303"/>
                  </a:moveTo>
                  <a:cubicBezTo>
                    <a:pt x="13" y="15303"/>
                    <a:pt x="4" y="15309"/>
                    <a:pt x="3" y="15321"/>
                  </a:cubicBezTo>
                  <a:lnTo>
                    <a:pt x="5" y="15402"/>
                  </a:lnTo>
                  <a:cubicBezTo>
                    <a:pt x="5" y="15413"/>
                    <a:pt x="14" y="15424"/>
                    <a:pt x="25" y="15424"/>
                  </a:cubicBezTo>
                  <a:cubicBezTo>
                    <a:pt x="36" y="15424"/>
                    <a:pt x="45" y="15415"/>
                    <a:pt x="45" y="15402"/>
                  </a:cubicBezTo>
                  <a:lnTo>
                    <a:pt x="45" y="15321"/>
                  </a:lnTo>
                  <a:cubicBezTo>
                    <a:pt x="43" y="15309"/>
                    <a:pt x="33" y="15303"/>
                    <a:pt x="23" y="15303"/>
                  </a:cubicBezTo>
                  <a:close/>
                  <a:moveTo>
                    <a:pt x="30064" y="15347"/>
                  </a:moveTo>
                  <a:cubicBezTo>
                    <a:pt x="30053" y="15347"/>
                    <a:pt x="30044" y="15356"/>
                    <a:pt x="30044" y="15367"/>
                  </a:cubicBezTo>
                  <a:lnTo>
                    <a:pt x="30042" y="15448"/>
                  </a:lnTo>
                  <a:cubicBezTo>
                    <a:pt x="30040" y="15459"/>
                    <a:pt x="30051" y="15470"/>
                    <a:pt x="30062" y="15470"/>
                  </a:cubicBezTo>
                  <a:lnTo>
                    <a:pt x="30062" y="15468"/>
                  </a:lnTo>
                  <a:cubicBezTo>
                    <a:pt x="30063" y="15468"/>
                    <a:pt x="30064" y="15469"/>
                    <a:pt x="30065" y="15469"/>
                  </a:cubicBezTo>
                  <a:cubicBezTo>
                    <a:pt x="30075" y="15469"/>
                    <a:pt x="30082" y="15460"/>
                    <a:pt x="30082" y="15451"/>
                  </a:cubicBezTo>
                  <a:lnTo>
                    <a:pt x="30084" y="15367"/>
                  </a:lnTo>
                  <a:cubicBezTo>
                    <a:pt x="30084" y="15356"/>
                    <a:pt x="30075" y="15347"/>
                    <a:pt x="30064" y="15347"/>
                  </a:cubicBezTo>
                  <a:close/>
                  <a:moveTo>
                    <a:pt x="27" y="15464"/>
                  </a:moveTo>
                  <a:cubicBezTo>
                    <a:pt x="16" y="15466"/>
                    <a:pt x="7" y="15475"/>
                    <a:pt x="7" y="15486"/>
                  </a:cubicBezTo>
                  <a:lnTo>
                    <a:pt x="10" y="15569"/>
                  </a:lnTo>
                  <a:cubicBezTo>
                    <a:pt x="10" y="15580"/>
                    <a:pt x="18" y="15587"/>
                    <a:pt x="32" y="15589"/>
                  </a:cubicBezTo>
                  <a:cubicBezTo>
                    <a:pt x="43" y="15587"/>
                    <a:pt x="51" y="15578"/>
                    <a:pt x="51" y="15567"/>
                  </a:cubicBezTo>
                  <a:lnTo>
                    <a:pt x="49" y="15484"/>
                  </a:lnTo>
                  <a:cubicBezTo>
                    <a:pt x="47" y="15473"/>
                    <a:pt x="38" y="15464"/>
                    <a:pt x="27" y="15464"/>
                  </a:cubicBezTo>
                  <a:close/>
                  <a:moveTo>
                    <a:pt x="30057" y="15510"/>
                  </a:moveTo>
                  <a:cubicBezTo>
                    <a:pt x="30047" y="15510"/>
                    <a:pt x="30040" y="15520"/>
                    <a:pt x="30040" y="15530"/>
                  </a:cubicBezTo>
                  <a:lnTo>
                    <a:pt x="30036" y="15611"/>
                  </a:lnTo>
                  <a:cubicBezTo>
                    <a:pt x="30036" y="15624"/>
                    <a:pt x="30044" y="15633"/>
                    <a:pt x="30055" y="15633"/>
                  </a:cubicBezTo>
                  <a:cubicBezTo>
                    <a:pt x="30069" y="15633"/>
                    <a:pt x="30077" y="15624"/>
                    <a:pt x="30077" y="15613"/>
                  </a:cubicBezTo>
                  <a:lnTo>
                    <a:pt x="30080" y="15532"/>
                  </a:lnTo>
                  <a:cubicBezTo>
                    <a:pt x="30082" y="15519"/>
                    <a:pt x="30073" y="15510"/>
                    <a:pt x="30060" y="15510"/>
                  </a:cubicBezTo>
                  <a:cubicBezTo>
                    <a:pt x="30059" y="15510"/>
                    <a:pt x="30058" y="15510"/>
                    <a:pt x="30057" y="15510"/>
                  </a:cubicBezTo>
                  <a:close/>
                  <a:moveTo>
                    <a:pt x="33" y="15629"/>
                  </a:moveTo>
                  <a:cubicBezTo>
                    <a:pt x="24" y="15629"/>
                    <a:pt x="14" y="15636"/>
                    <a:pt x="14" y="15648"/>
                  </a:cubicBezTo>
                  <a:lnTo>
                    <a:pt x="16" y="15732"/>
                  </a:lnTo>
                  <a:cubicBezTo>
                    <a:pt x="16" y="15741"/>
                    <a:pt x="25" y="15749"/>
                    <a:pt x="36" y="15752"/>
                  </a:cubicBezTo>
                  <a:lnTo>
                    <a:pt x="38" y="15749"/>
                  </a:lnTo>
                  <a:cubicBezTo>
                    <a:pt x="49" y="15749"/>
                    <a:pt x="58" y="15741"/>
                    <a:pt x="58" y="15730"/>
                  </a:cubicBezTo>
                  <a:lnTo>
                    <a:pt x="54" y="15646"/>
                  </a:lnTo>
                  <a:cubicBezTo>
                    <a:pt x="51" y="15635"/>
                    <a:pt x="42" y="15629"/>
                    <a:pt x="33" y="15629"/>
                  </a:cubicBezTo>
                  <a:close/>
                  <a:moveTo>
                    <a:pt x="30055" y="15673"/>
                  </a:moveTo>
                  <a:cubicBezTo>
                    <a:pt x="30042" y="15673"/>
                    <a:pt x="30033" y="15681"/>
                    <a:pt x="30033" y="15692"/>
                  </a:cubicBezTo>
                  <a:cubicBezTo>
                    <a:pt x="30031" y="15721"/>
                    <a:pt x="30029" y="15747"/>
                    <a:pt x="30029" y="15776"/>
                  </a:cubicBezTo>
                  <a:cubicBezTo>
                    <a:pt x="30029" y="15787"/>
                    <a:pt x="30038" y="15796"/>
                    <a:pt x="30049" y="15796"/>
                  </a:cubicBezTo>
                  <a:cubicBezTo>
                    <a:pt x="30050" y="15796"/>
                    <a:pt x="30051" y="15796"/>
                    <a:pt x="30052" y="15796"/>
                  </a:cubicBezTo>
                  <a:cubicBezTo>
                    <a:pt x="30062" y="15796"/>
                    <a:pt x="30071" y="15788"/>
                    <a:pt x="30071" y="15776"/>
                  </a:cubicBezTo>
                  <a:cubicBezTo>
                    <a:pt x="30071" y="15749"/>
                    <a:pt x="30075" y="15721"/>
                    <a:pt x="30075" y="15695"/>
                  </a:cubicBezTo>
                  <a:cubicBezTo>
                    <a:pt x="30075" y="15684"/>
                    <a:pt x="30066" y="15673"/>
                    <a:pt x="30055" y="15673"/>
                  </a:cubicBezTo>
                  <a:close/>
                  <a:moveTo>
                    <a:pt x="41" y="15789"/>
                  </a:moveTo>
                  <a:cubicBezTo>
                    <a:pt x="30" y="15789"/>
                    <a:pt x="18" y="15797"/>
                    <a:pt x="21" y="15813"/>
                  </a:cubicBezTo>
                  <a:lnTo>
                    <a:pt x="25" y="15895"/>
                  </a:lnTo>
                  <a:cubicBezTo>
                    <a:pt x="25" y="15906"/>
                    <a:pt x="34" y="15914"/>
                    <a:pt x="45" y="15914"/>
                  </a:cubicBezTo>
                  <a:lnTo>
                    <a:pt x="47" y="15914"/>
                  </a:lnTo>
                  <a:cubicBezTo>
                    <a:pt x="58" y="15914"/>
                    <a:pt x="67" y="15903"/>
                    <a:pt x="67" y="15892"/>
                  </a:cubicBezTo>
                  <a:lnTo>
                    <a:pt x="62" y="15811"/>
                  </a:lnTo>
                  <a:cubicBezTo>
                    <a:pt x="62" y="15796"/>
                    <a:pt x="52" y="15789"/>
                    <a:pt x="41" y="15789"/>
                  </a:cubicBezTo>
                  <a:close/>
                  <a:moveTo>
                    <a:pt x="30043" y="15837"/>
                  </a:moveTo>
                  <a:cubicBezTo>
                    <a:pt x="30034" y="15837"/>
                    <a:pt x="30027" y="15845"/>
                    <a:pt x="30027" y="15857"/>
                  </a:cubicBezTo>
                  <a:lnTo>
                    <a:pt x="30020" y="15939"/>
                  </a:lnTo>
                  <a:cubicBezTo>
                    <a:pt x="30020" y="15949"/>
                    <a:pt x="30029" y="15960"/>
                    <a:pt x="30040" y="15960"/>
                  </a:cubicBezTo>
                  <a:cubicBezTo>
                    <a:pt x="30051" y="15960"/>
                    <a:pt x="30062" y="15952"/>
                    <a:pt x="30062" y="15941"/>
                  </a:cubicBezTo>
                  <a:lnTo>
                    <a:pt x="30066" y="15859"/>
                  </a:lnTo>
                  <a:cubicBezTo>
                    <a:pt x="30066" y="15846"/>
                    <a:pt x="30058" y="15837"/>
                    <a:pt x="30047" y="15837"/>
                  </a:cubicBezTo>
                  <a:cubicBezTo>
                    <a:pt x="30045" y="15837"/>
                    <a:pt x="30044" y="15837"/>
                    <a:pt x="30043" y="15837"/>
                  </a:cubicBezTo>
                  <a:close/>
                  <a:moveTo>
                    <a:pt x="49" y="15954"/>
                  </a:moveTo>
                  <a:cubicBezTo>
                    <a:pt x="38" y="15954"/>
                    <a:pt x="29" y="15965"/>
                    <a:pt x="29" y="15976"/>
                  </a:cubicBezTo>
                  <a:cubicBezTo>
                    <a:pt x="32" y="16004"/>
                    <a:pt x="34" y="16031"/>
                    <a:pt x="36" y="16059"/>
                  </a:cubicBezTo>
                  <a:cubicBezTo>
                    <a:pt x="36" y="16068"/>
                    <a:pt x="45" y="16077"/>
                    <a:pt x="56" y="16077"/>
                  </a:cubicBezTo>
                  <a:cubicBezTo>
                    <a:pt x="69" y="16077"/>
                    <a:pt x="76" y="16066"/>
                    <a:pt x="76" y="16055"/>
                  </a:cubicBezTo>
                  <a:cubicBezTo>
                    <a:pt x="73" y="16029"/>
                    <a:pt x="71" y="16000"/>
                    <a:pt x="71" y="15974"/>
                  </a:cubicBezTo>
                  <a:cubicBezTo>
                    <a:pt x="69" y="15963"/>
                    <a:pt x="60" y="15954"/>
                    <a:pt x="49" y="15954"/>
                  </a:cubicBezTo>
                  <a:close/>
                  <a:moveTo>
                    <a:pt x="30038" y="16000"/>
                  </a:moveTo>
                  <a:cubicBezTo>
                    <a:pt x="30027" y="16000"/>
                    <a:pt x="30018" y="16009"/>
                    <a:pt x="30016" y="16020"/>
                  </a:cubicBezTo>
                  <a:lnTo>
                    <a:pt x="30011" y="16101"/>
                  </a:lnTo>
                  <a:cubicBezTo>
                    <a:pt x="30009" y="16114"/>
                    <a:pt x="30018" y="16123"/>
                    <a:pt x="30029" y="16123"/>
                  </a:cubicBezTo>
                  <a:cubicBezTo>
                    <a:pt x="30040" y="16123"/>
                    <a:pt x="30051" y="16117"/>
                    <a:pt x="30051" y="16106"/>
                  </a:cubicBezTo>
                  <a:lnTo>
                    <a:pt x="30058" y="16022"/>
                  </a:lnTo>
                  <a:cubicBezTo>
                    <a:pt x="30058" y="16011"/>
                    <a:pt x="30049" y="16000"/>
                    <a:pt x="30038" y="16000"/>
                  </a:cubicBezTo>
                  <a:close/>
                  <a:moveTo>
                    <a:pt x="58" y="16117"/>
                  </a:moveTo>
                  <a:cubicBezTo>
                    <a:pt x="47" y="16119"/>
                    <a:pt x="38" y="16128"/>
                    <a:pt x="40" y="16141"/>
                  </a:cubicBezTo>
                  <a:lnTo>
                    <a:pt x="47" y="16222"/>
                  </a:lnTo>
                  <a:cubicBezTo>
                    <a:pt x="47" y="16233"/>
                    <a:pt x="56" y="16242"/>
                    <a:pt x="67" y="16242"/>
                  </a:cubicBezTo>
                  <a:lnTo>
                    <a:pt x="69" y="16242"/>
                  </a:lnTo>
                  <a:cubicBezTo>
                    <a:pt x="80" y="16240"/>
                    <a:pt x="89" y="16231"/>
                    <a:pt x="87" y="16220"/>
                  </a:cubicBezTo>
                  <a:lnTo>
                    <a:pt x="80" y="16136"/>
                  </a:lnTo>
                  <a:cubicBezTo>
                    <a:pt x="80" y="16125"/>
                    <a:pt x="69" y="16117"/>
                    <a:pt x="58" y="16117"/>
                  </a:cubicBezTo>
                  <a:close/>
                  <a:moveTo>
                    <a:pt x="30024" y="16165"/>
                  </a:moveTo>
                  <a:cubicBezTo>
                    <a:pt x="30014" y="16165"/>
                    <a:pt x="30005" y="16171"/>
                    <a:pt x="30003" y="16182"/>
                  </a:cubicBezTo>
                  <a:cubicBezTo>
                    <a:pt x="30000" y="16211"/>
                    <a:pt x="29998" y="16237"/>
                    <a:pt x="29996" y="16266"/>
                  </a:cubicBezTo>
                  <a:cubicBezTo>
                    <a:pt x="29996" y="16277"/>
                    <a:pt x="30005" y="16286"/>
                    <a:pt x="30016" y="16288"/>
                  </a:cubicBezTo>
                  <a:lnTo>
                    <a:pt x="30018" y="16288"/>
                  </a:lnTo>
                  <a:cubicBezTo>
                    <a:pt x="30029" y="16286"/>
                    <a:pt x="30036" y="16279"/>
                    <a:pt x="30038" y="16268"/>
                  </a:cubicBezTo>
                  <a:lnTo>
                    <a:pt x="30044" y="16185"/>
                  </a:lnTo>
                  <a:cubicBezTo>
                    <a:pt x="30044" y="16172"/>
                    <a:pt x="30034" y="16165"/>
                    <a:pt x="30024" y="16165"/>
                  </a:cubicBezTo>
                  <a:close/>
                  <a:moveTo>
                    <a:pt x="71" y="16281"/>
                  </a:moveTo>
                  <a:cubicBezTo>
                    <a:pt x="60" y="16281"/>
                    <a:pt x="51" y="16292"/>
                    <a:pt x="54" y="16303"/>
                  </a:cubicBezTo>
                  <a:lnTo>
                    <a:pt x="60" y="16385"/>
                  </a:lnTo>
                  <a:cubicBezTo>
                    <a:pt x="60" y="16396"/>
                    <a:pt x="69" y="16404"/>
                    <a:pt x="80" y="16404"/>
                  </a:cubicBezTo>
                  <a:lnTo>
                    <a:pt x="82" y="16404"/>
                  </a:lnTo>
                  <a:cubicBezTo>
                    <a:pt x="93" y="16402"/>
                    <a:pt x="102" y="16393"/>
                    <a:pt x="100" y="16382"/>
                  </a:cubicBezTo>
                  <a:lnTo>
                    <a:pt x="93" y="16299"/>
                  </a:lnTo>
                  <a:cubicBezTo>
                    <a:pt x="93" y="16288"/>
                    <a:pt x="82" y="16281"/>
                    <a:pt x="71" y="16281"/>
                  </a:cubicBezTo>
                  <a:close/>
                  <a:moveTo>
                    <a:pt x="30008" y="16327"/>
                  </a:moveTo>
                  <a:cubicBezTo>
                    <a:pt x="29999" y="16327"/>
                    <a:pt x="29991" y="16335"/>
                    <a:pt x="29989" y="16345"/>
                  </a:cubicBezTo>
                  <a:lnTo>
                    <a:pt x="29983" y="16429"/>
                  </a:lnTo>
                  <a:cubicBezTo>
                    <a:pt x="29981" y="16440"/>
                    <a:pt x="29989" y="16448"/>
                    <a:pt x="30000" y="16451"/>
                  </a:cubicBezTo>
                  <a:lnTo>
                    <a:pt x="30003" y="16451"/>
                  </a:lnTo>
                  <a:cubicBezTo>
                    <a:pt x="30014" y="16451"/>
                    <a:pt x="30022" y="16442"/>
                    <a:pt x="30025" y="16431"/>
                  </a:cubicBezTo>
                  <a:lnTo>
                    <a:pt x="30031" y="16349"/>
                  </a:lnTo>
                  <a:cubicBezTo>
                    <a:pt x="30031" y="16338"/>
                    <a:pt x="30022" y="16328"/>
                    <a:pt x="30011" y="16328"/>
                  </a:cubicBezTo>
                  <a:cubicBezTo>
                    <a:pt x="30010" y="16327"/>
                    <a:pt x="30009" y="16327"/>
                    <a:pt x="30008" y="16327"/>
                  </a:cubicBezTo>
                  <a:close/>
                  <a:moveTo>
                    <a:pt x="87" y="16444"/>
                  </a:moveTo>
                  <a:cubicBezTo>
                    <a:pt x="76" y="16446"/>
                    <a:pt x="67" y="16455"/>
                    <a:pt x="67" y="16466"/>
                  </a:cubicBezTo>
                  <a:cubicBezTo>
                    <a:pt x="71" y="16495"/>
                    <a:pt x="73" y="16521"/>
                    <a:pt x="76" y="16549"/>
                  </a:cubicBezTo>
                  <a:cubicBezTo>
                    <a:pt x="76" y="16558"/>
                    <a:pt x="84" y="16567"/>
                    <a:pt x="95" y="16567"/>
                  </a:cubicBezTo>
                  <a:lnTo>
                    <a:pt x="98" y="16567"/>
                  </a:lnTo>
                  <a:cubicBezTo>
                    <a:pt x="109" y="16567"/>
                    <a:pt x="117" y="16556"/>
                    <a:pt x="117" y="16545"/>
                  </a:cubicBezTo>
                  <a:cubicBezTo>
                    <a:pt x="113" y="16517"/>
                    <a:pt x="111" y="16490"/>
                    <a:pt x="109" y="16462"/>
                  </a:cubicBezTo>
                  <a:cubicBezTo>
                    <a:pt x="106" y="16451"/>
                    <a:pt x="98" y="16444"/>
                    <a:pt x="87" y="16444"/>
                  </a:cubicBezTo>
                  <a:close/>
                  <a:moveTo>
                    <a:pt x="29995" y="16490"/>
                  </a:moveTo>
                  <a:cubicBezTo>
                    <a:pt x="29985" y="16490"/>
                    <a:pt x="29976" y="16498"/>
                    <a:pt x="29976" y="16508"/>
                  </a:cubicBezTo>
                  <a:lnTo>
                    <a:pt x="29967" y="16591"/>
                  </a:lnTo>
                  <a:cubicBezTo>
                    <a:pt x="29965" y="16602"/>
                    <a:pt x="29974" y="16611"/>
                    <a:pt x="29985" y="16613"/>
                  </a:cubicBezTo>
                  <a:lnTo>
                    <a:pt x="29987" y="16613"/>
                  </a:lnTo>
                  <a:cubicBezTo>
                    <a:pt x="29998" y="16613"/>
                    <a:pt x="30007" y="16604"/>
                    <a:pt x="30007" y="16593"/>
                  </a:cubicBezTo>
                  <a:lnTo>
                    <a:pt x="30016" y="16512"/>
                  </a:lnTo>
                  <a:cubicBezTo>
                    <a:pt x="30018" y="16501"/>
                    <a:pt x="30009" y="16490"/>
                    <a:pt x="29998" y="16490"/>
                  </a:cubicBezTo>
                  <a:cubicBezTo>
                    <a:pt x="29997" y="16490"/>
                    <a:pt x="29996" y="16490"/>
                    <a:pt x="29995" y="16490"/>
                  </a:cubicBezTo>
                  <a:close/>
                  <a:moveTo>
                    <a:pt x="102" y="16607"/>
                  </a:moveTo>
                  <a:cubicBezTo>
                    <a:pt x="91" y="16609"/>
                    <a:pt x="82" y="16618"/>
                    <a:pt x="84" y="16629"/>
                  </a:cubicBezTo>
                  <a:lnTo>
                    <a:pt x="93" y="16712"/>
                  </a:lnTo>
                  <a:cubicBezTo>
                    <a:pt x="93" y="16723"/>
                    <a:pt x="102" y="16730"/>
                    <a:pt x="113" y="16730"/>
                  </a:cubicBezTo>
                  <a:lnTo>
                    <a:pt x="115" y="16730"/>
                  </a:lnTo>
                  <a:cubicBezTo>
                    <a:pt x="126" y="16730"/>
                    <a:pt x="135" y="16719"/>
                    <a:pt x="133" y="16708"/>
                  </a:cubicBezTo>
                  <a:lnTo>
                    <a:pt x="124" y="16624"/>
                  </a:lnTo>
                  <a:cubicBezTo>
                    <a:pt x="124" y="16613"/>
                    <a:pt x="113" y="16607"/>
                    <a:pt x="102" y="16607"/>
                  </a:cubicBezTo>
                  <a:close/>
                  <a:moveTo>
                    <a:pt x="29978" y="16653"/>
                  </a:moveTo>
                  <a:cubicBezTo>
                    <a:pt x="29969" y="16653"/>
                    <a:pt x="29960" y="16658"/>
                    <a:pt x="29959" y="16670"/>
                  </a:cubicBezTo>
                  <a:lnTo>
                    <a:pt x="29950" y="16754"/>
                  </a:lnTo>
                  <a:cubicBezTo>
                    <a:pt x="29948" y="16765"/>
                    <a:pt x="29956" y="16774"/>
                    <a:pt x="29967" y="16776"/>
                  </a:cubicBezTo>
                  <a:lnTo>
                    <a:pt x="29970" y="16776"/>
                  </a:lnTo>
                  <a:cubicBezTo>
                    <a:pt x="29981" y="16776"/>
                    <a:pt x="29989" y="16767"/>
                    <a:pt x="29989" y="16758"/>
                  </a:cubicBezTo>
                  <a:lnTo>
                    <a:pt x="29998" y="16675"/>
                  </a:lnTo>
                  <a:cubicBezTo>
                    <a:pt x="30001" y="16660"/>
                    <a:pt x="29989" y="16653"/>
                    <a:pt x="29978" y="16653"/>
                  </a:cubicBezTo>
                  <a:close/>
                  <a:moveTo>
                    <a:pt x="123" y="16770"/>
                  </a:moveTo>
                  <a:cubicBezTo>
                    <a:pt x="112" y="16770"/>
                    <a:pt x="101" y="16779"/>
                    <a:pt x="102" y="16793"/>
                  </a:cubicBezTo>
                  <a:lnTo>
                    <a:pt x="111" y="16875"/>
                  </a:lnTo>
                  <a:cubicBezTo>
                    <a:pt x="113" y="16886"/>
                    <a:pt x="122" y="16892"/>
                    <a:pt x="133" y="16895"/>
                  </a:cubicBezTo>
                  <a:lnTo>
                    <a:pt x="135" y="16895"/>
                  </a:lnTo>
                  <a:cubicBezTo>
                    <a:pt x="146" y="16892"/>
                    <a:pt x="155" y="16881"/>
                    <a:pt x="152" y="16870"/>
                  </a:cubicBezTo>
                  <a:lnTo>
                    <a:pt x="141" y="16789"/>
                  </a:lnTo>
                  <a:cubicBezTo>
                    <a:pt x="140" y="16776"/>
                    <a:pt x="132" y="16770"/>
                    <a:pt x="123" y="16770"/>
                  </a:cubicBezTo>
                  <a:close/>
                  <a:moveTo>
                    <a:pt x="29963" y="16815"/>
                  </a:moveTo>
                  <a:cubicBezTo>
                    <a:pt x="29952" y="16815"/>
                    <a:pt x="29941" y="16822"/>
                    <a:pt x="29941" y="16835"/>
                  </a:cubicBezTo>
                  <a:lnTo>
                    <a:pt x="29930" y="16917"/>
                  </a:lnTo>
                  <a:cubicBezTo>
                    <a:pt x="29928" y="16927"/>
                    <a:pt x="29937" y="16938"/>
                    <a:pt x="29948" y="16938"/>
                  </a:cubicBezTo>
                  <a:lnTo>
                    <a:pt x="29950" y="16938"/>
                  </a:lnTo>
                  <a:cubicBezTo>
                    <a:pt x="29961" y="16938"/>
                    <a:pt x="29970" y="16932"/>
                    <a:pt x="29972" y="16921"/>
                  </a:cubicBezTo>
                  <a:lnTo>
                    <a:pt x="29981" y="16840"/>
                  </a:lnTo>
                  <a:cubicBezTo>
                    <a:pt x="29983" y="16829"/>
                    <a:pt x="29974" y="16818"/>
                    <a:pt x="29963" y="16815"/>
                  </a:cubicBezTo>
                  <a:close/>
                  <a:moveTo>
                    <a:pt x="142" y="16936"/>
                  </a:moveTo>
                  <a:cubicBezTo>
                    <a:pt x="132" y="16936"/>
                    <a:pt x="122" y="16943"/>
                    <a:pt x="122" y="16956"/>
                  </a:cubicBezTo>
                  <a:lnTo>
                    <a:pt x="133" y="17037"/>
                  </a:lnTo>
                  <a:cubicBezTo>
                    <a:pt x="133" y="17048"/>
                    <a:pt x="141" y="17055"/>
                    <a:pt x="152" y="17057"/>
                  </a:cubicBezTo>
                  <a:lnTo>
                    <a:pt x="155" y="17055"/>
                  </a:lnTo>
                  <a:cubicBezTo>
                    <a:pt x="166" y="17053"/>
                    <a:pt x="174" y="17042"/>
                    <a:pt x="172" y="17031"/>
                  </a:cubicBezTo>
                  <a:cubicBezTo>
                    <a:pt x="170" y="17007"/>
                    <a:pt x="166" y="16978"/>
                    <a:pt x="161" y="16952"/>
                  </a:cubicBezTo>
                  <a:cubicBezTo>
                    <a:pt x="159" y="16941"/>
                    <a:pt x="151" y="16936"/>
                    <a:pt x="142" y="16936"/>
                  </a:cubicBezTo>
                  <a:close/>
                  <a:moveTo>
                    <a:pt x="29943" y="16978"/>
                  </a:moveTo>
                  <a:cubicBezTo>
                    <a:pt x="29932" y="16978"/>
                    <a:pt x="29921" y="16985"/>
                    <a:pt x="29919" y="16996"/>
                  </a:cubicBezTo>
                  <a:lnTo>
                    <a:pt x="29910" y="17079"/>
                  </a:lnTo>
                  <a:cubicBezTo>
                    <a:pt x="29908" y="17090"/>
                    <a:pt x="29915" y="17101"/>
                    <a:pt x="29926" y="17101"/>
                  </a:cubicBezTo>
                  <a:lnTo>
                    <a:pt x="29930" y="17101"/>
                  </a:lnTo>
                  <a:cubicBezTo>
                    <a:pt x="29939" y="17101"/>
                    <a:pt x="29948" y="17095"/>
                    <a:pt x="29950" y="17084"/>
                  </a:cubicBezTo>
                  <a:cubicBezTo>
                    <a:pt x="29954" y="17057"/>
                    <a:pt x="29956" y="17029"/>
                    <a:pt x="29961" y="17002"/>
                  </a:cubicBezTo>
                  <a:cubicBezTo>
                    <a:pt x="29961" y="16991"/>
                    <a:pt x="29954" y="16980"/>
                    <a:pt x="29943" y="16978"/>
                  </a:cubicBezTo>
                  <a:close/>
                  <a:moveTo>
                    <a:pt x="161" y="17095"/>
                  </a:moveTo>
                  <a:cubicBezTo>
                    <a:pt x="150" y="17097"/>
                    <a:pt x="141" y="17108"/>
                    <a:pt x="144" y="17119"/>
                  </a:cubicBezTo>
                  <a:lnTo>
                    <a:pt x="155" y="17200"/>
                  </a:lnTo>
                  <a:cubicBezTo>
                    <a:pt x="157" y="17211"/>
                    <a:pt x="166" y="17218"/>
                    <a:pt x="174" y="17218"/>
                  </a:cubicBezTo>
                  <a:lnTo>
                    <a:pt x="179" y="17218"/>
                  </a:lnTo>
                  <a:cubicBezTo>
                    <a:pt x="190" y="17215"/>
                    <a:pt x="196" y="17204"/>
                    <a:pt x="196" y="17193"/>
                  </a:cubicBezTo>
                  <a:lnTo>
                    <a:pt x="183" y="17112"/>
                  </a:lnTo>
                  <a:cubicBezTo>
                    <a:pt x="183" y="17101"/>
                    <a:pt x="172" y="17095"/>
                    <a:pt x="161" y="17095"/>
                  </a:cubicBezTo>
                  <a:close/>
                  <a:moveTo>
                    <a:pt x="29917" y="17142"/>
                  </a:moveTo>
                  <a:cubicBezTo>
                    <a:pt x="29908" y="17142"/>
                    <a:pt x="29899" y="17148"/>
                    <a:pt x="29897" y="17160"/>
                  </a:cubicBezTo>
                  <a:lnTo>
                    <a:pt x="29886" y="17240"/>
                  </a:lnTo>
                  <a:cubicBezTo>
                    <a:pt x="29884" y="17251"/>
                    <a:pt x="29893" y="17262"/>
                    <a:pt x="29904" y="17264"/>
                  </a:cubicBezTo>
                  <a:lnTo>
                    <a:pt x="29906" y="17264"/>
                  </a:lnTo>
                  <a:cubicBezTo>
                    <a:pt x="29917" y="17264"/>
                    <a:pt x="29926" y="17257"/>
                    <a:pt x="29928" y="17248"/>
                  </a:cubicBezTo>
                  <a:lnTo>
                    <a:pt x="29939" y="17165"/>
                  </a:lnTo>
                  <a:cubicBezTo>
                    <a:pt x="29940" y="17150"/>
                    <a:pt x="29929" y="17142"/>
                    <a:pt x="29917" y="17142"/>
                  </a:cubicBezTo>
                  <a:close/>
                  <a:moveTo>
                    <a:pt x="187" y="17257"/>
                  </a:moveTo>
                  <a:cubicBezTo>
                    <a:pt x="176" y="17257"/>
                    <a:pt x="164" y="17266"/>
                    <a:pt x="166" y="17281"/>
                  </a:cubicBezTo>
                  <a:lnTo>
                    <a:pt x="179" y="17363"/>
                  </a:lnTo>
                  <a:cubicBezTo>
                    <a:pt x="181" y="17374"/>
                    <a:pt x="190" y="17380"/>
                    <a:pt x="199" y="17380"/>
                  </a:cubicBezTo>
                  <a:lnTo>
                    <a:pt x="203" y="17378"/>
                  </a:lnTo>
                  <a:cubicBezTo>
                    <a:pt x="214" y="17376"/>
                    <a:pt x="221" y="17367"/>
                    <a:pt x="218" y="17356"/>
                  </a:cubicBezTo>
                  <a:lnTo>
                    <a:pt x="207" y="17275"/>
                  </a:lnTo>
                  <a:cubicBezTo>
                    <a:pt x="205" y="17263"/>
                    <a:pt x="196" y="17257"/>
                    <a:pt x="187" y="17257"/>
                  </a:cubicBezTo>
                  <a:close/>
                  <a:moveTo>
                    <a:pt x="29894" y="17303"/>
                  </a:moveTo>
                  <a:cubicBezTo>
                    <a:pt x="29884" y="17303"/>
                    <a:pt x="29875" y="17311"/>
                    <a:pt x="29875" y="17321"/>
                  </a:cubicBezTo>
                  <a:lnTo>
                    <a:pt x="29862" y="17402"/>
                  </a:lnTo>
                  <a:cubicBezTo>
                    <a:pt x="29860" y="17413"/>
                    <a:pt x="29869" y="17424"/>
                    <a:pt x="29880" y="17426"/>
                  </a:cubicBezTo>
                  <a:lnTo>
                    <a:pt x="29882" y="17426"/>
                  </a:lnTo>
                  <a:lnTo>
                    <a:pt x="29882" y="17424"/>
                  </a:lnTo>
                  <a:cubicBezTo>
                    <a:pt x="29893" y="17424"/>
                    <a:pt x="29902" y="17418"/>
                    <a:pt x="29902" y="17407"/>
                  </a:cubicBezTo>
                  <a:lnTo>
                    <a:pt x="29915" y="17327"/>
                  </a:lnTo>
                  <a:cubicBezTo>
                    <a:pt x="29917" y="17314"/>
                    <a:pt x="29908" y="17306"/>
                    <a:pt x="29897" y="17303"/>
                  </a:cubicBezTo>
                  <a:cubicBezTo>
                    <a:pt x="29896" y="17303"/>
                    <a:pt x="29895" y="17303"/>
                    <a:pt x="29894" y="17303"/>
                  </a:cubicBezTo>
                  <a:close/>
                  <a:moveTo>
                    <a:pt x="213" y="17419"/>
                  </a:moveTo>
                  <a:cubicBezTo>
                    <a:pt x="212" y="17419"/>
                    <a:pt x="211" y="17420"/>
                    <a:pt x="210" y="17420"/>
                  </a:cubicBezTo>
                  <a:cubicBezTo>
                    <a:pt x="199" y="17422"/>
                    <a:pt x="190" y="17433"/>
                    <a:pt x="192" y="17444"/>
                  </a:cubicBezTo>
                  <a:lnTo>
                    <a:pt x="205" y="17525"/>
                  </a:lnTo>
                  <a:cubicBezTo>
                    <a:pt x="207" y="17534"/>
                    <a:pt x="216" y="17541"/>
                    <a:pt x="225" y="17543"/>
                  </a:cubicBezTo>
                  <a:lnTo>
                    <a:pt x="229" y="17541"/>
                  </a:lnTo>
                  <a:cubicBezTo>
                    <a:pt x="240" y="17541"/>
                    <a:pt x="247" y="17530"/>
                    <a:pt x="245" y="17519"/>
                  </a:cubicBezTo>
                  <a:lnTo>
                    <a:pt x="232" y="17437"/>
                  </a:lnTo>
                  <a:cubicBezTo>
                    <a:pt x="230" y="17428"/>
                    <a:pt x="222" y="17419"/>
                    <a:pt x="213" y="17419"/>
                  </a:cubicBezTo>
                  <a:close/>
                  <a:moveTo>
                    <a:pt x="29870" y="17466"/>
                  </a:moveTo>
                  <a:cubicBezTo>
                    <a:pt x="29860" y="17466"/>
                    <a:pt x="29851" y="17474"/>
                    <a:pt x="29849" y="17484"/>
                  </a:cubicBezTo>
                  <a:cubicBezTo>
                    <a:pt x="29844" y="17510"/>
                    <a:pt x="29840" y="17536"/>
                    <a:pt x="29836" y="17565"/>
                  </a:cubicBezTo>
                  <a:cubicBezTo>
                    <a:pt x="29833" y="17576"/>
                    <a:pt x="29840" y="17585"/>
                    <a:pt x="29851" y="17587"/>
                  </a:cubicBezTo>
                  <a:lnTo>
                    <a:pt x="29855" y="17587"/>
                  </a:lnTo>
                  <a:cubicBezTo>
                    <a:pt x="29864" y="17587"/>
                    <a:pt x="29873" y="17580"/>
                    <a:pt x="29875" y="17571"/>
                  </a:cubicBezTo>
                  <a:cubicBezTo>
                    <a:pt x="29880" y="17545"/>
                    <a:pt x="29884" y="17516"/>
                    <a:pt x="29888" y="17490"/>
                  </a:cubicBezTo>
                  <a:cubicBezTo>
                    <a:pt x="29891" y="17479"/>
                    <a:pt x="29884" y="17468"/>
                    <a:pt x="29873" y="17466"/>
                  </a:cubicBezTo>
                  <a:cubicBezTo>
                    <a:pt x="29872" y="17466"/>
                    <a:pt x="29871" y="17466"/>
                    <a:pt x="29870" y="17466"/>
                  </a:cubicBezTo>
                  <a:close/>
                  <a:moveTo>
                    <a:pt x="239" y="17584"/>
                  </a:moveTo>
                  <a:cubicBezTo>
                    <a:pt x="228" y="17584"/>
                    <a:pt x="217" y="17592"/>
                    <a:pt x="218" y="17607"/>
                  </a:cubicBezTo>
                  <a:lnTo>
                    <a:pt x="234" y="17686"/>
                  </a:lnTo>
                  <a:cubicBezTo>
                    <a:pt x="234" y="17697"/>
                    <a:pt x="243" y="17703"/>
                    <a:pt x="254" y="17703"/>
                  </a:cubicBezTo>
                  <a:lnTo>
                    <a:pt x="256" y="17703"/>
                  </a:lnTo>
                  <a:cubicBezTo>
                    <a:pt x="267" y="17701"/>
                    <a:pt x="276" y="17690"/>
                    <a:pt x="273" y="17679"/>
                  </a:cubicBezTo>
                  <a:lnTo>
                    <a:pt x="260" y="17598"/>
                  </a:lnTo>
                  <a:cubicBezTo>
                    <a:pt x="256" y="17588"/>
                    <a:pt x="248" y="17584"/>
                    <a:pt x="239" y="17584"/>
                  </a:cubicBezTo>
                  <a:close/>
                  <a:moveTo>
                    <a:pt x="29843" y="17629"/>
                  </a:moveTo>
                  <a:cubicBezTo>
                    <a:pt x="29834" y="17629"/>
                    <a:pt x="29825" y="17633"/>
                    <a:pt x="29822" y="17644"/>
                  </a:cubicBezTo>
                  <a:lnTo>
                    <a:pt x="29809" y="17723"/>
                  </a:lnTo>
                  <a:cubicBezTo>
                    <a:pt x="29807" y="17736"/>
                    <a:pt x="29814" y="17745"/>
                    <a:pt x="29825" y="17747"/>
                  </a:cubicBezTo>
                  <a:lnTo>
                    <a:pt x="29827" y="17747"/>
                  </a:lnTo>
                  <a:cubicBezTo>
                    <a:pt x="29828" y="17747"/>
                    <a:pt x="29829" y="17748"/>
                    <a:pt x="29830" y="17748"/>
                  </a:cubicBezTo>
                  <a:cubicBezTo>
                    <a:pt x="29840" y="17748"/>
                    <a:pt x="29847" y="17740"/>
                    <a:pt x="29849" y="17732"/>
                  </a:cubicBezTo>
                  <a:lnTo>
                    <a:pt x="29864" y="17651"/>
                  </a:lnTo>
                  <a:cubicBezTo>
                    <a:pt x="29865" y="17637"/>
                    <a:pt x="29854" y="17629"/>
                    <a:pt x="29843" y="17629"/>
                  </a:cubicBezTo>
                  <a:close/>
                  <a:moveTo>
                    <a:pt x="269" y="17742"/>
                  </a:moveTo>
                  <a:cubicBezTo>
                    <a:pt x="268" y="17742"/>
                    <a:pt x="266" y="17743"/>
                    <a:pt x="265" y="17743"/>
                  </a:cubicBezTo>
                  <a:cubicBezTo>
                    <a:pt x="254" y="17745"/>
                    <a:pt x="247" y="17756"/>
                    <a:pt x="249" y="17767"/>
                  </a:cubicBezTo>
                  <a:cubicBezTo>
                    <a:pt x="254" y="17791"/>
                    <a:pt x="260" y="17820"/>
                    <a:pt x="265" y="17846"/>
                  </a:cubicBezTo>
                  <a:cubicBezTo>
                    <a:pt x="267" y="17857"/>
                    <a:pt x="276" y="17864"/>
                    <a:pt x="284" y="17864"/>
                  </a:cubicBezTo>
                  <a:lnTo>
                    <a:pt x="289" y="17864"/>
                  </a:lnTo>
                  <a:cubicBezTo>
                    <a:pt x="300" y="17862"/>
                    <a:pt x="306" y="17851"/>
                    <a:pt x="304" y="17840"/>
                  </a:cubicBezTo>
                  <a:cubicBezTo>
                    <a:pt x="300" y="17813"/>
                    <a:pt x="295" y="17787"/>
                    <a:pt x="289" y="17758"/>
                  </a:cubicBezTo>
                  <a:cubicBezTo>
                    <a:pt x="287" y="17749"/>
                    <a:pt x="280" y="17742"/>
                    <a:pt x="269" y="17742"/>
                  </a:cubicBezTo>
                  <a:close/>
                  <a:moveTo>
                    <a:pt x="29814" y="17789"/>
                  </a:moveTo>
                  <a:cubicBezTo>
                    <a:pt x="29804" y="17789"/>
                    <a:pt x="29796" y="17795"/>
                    <a:pt x="29794" y="17804"/>
                  </a:cubicBezTo>
                  <a:lnTo>
                    <a:pt x="29778" y="17886"/>
                  </a:lnTo>
                  <a:cubicBezTo>
                    <a:pt x="29776" y="17897"/>
                    <a:pt x="29785" y="17906"/>
                    <a:pt x="29796" y="17910"/>
                  </a:cubicBezTo>
                  <a:lnTo>
                    <a:pt x="29798" y="17910"/>
                  </a:lnTo>
                  <a:cubicBezTo>
                    <a:pt x="29807" y="17910"/>
                    <a:pt x="29818" y="17903"/>
                    <a:pt x="29818" y="17892"/>
                  </a:cubicBezTo>
                  <a:lnTo>
                    <a:pt x="29833" y="17811"/>
                  </a:lnTo>
                  <a:cubicBezTo>
                    <a:pt x="29836" y="17800"/>
                    <a:pt x="29829" y="17791"/>
                    <a:pt x="29818" y="17789"/>
                  </a:cubicBezTo>
                  <a:cubicBezTo>
                    <a:pt x="29817" y="17789"/>
                    <a:pt x="29815" y="17789"/>
                    <a:pt x="29814" y="17789"/>
                  </a:cubicBezTo>
                  <a:close/>
                  <a:moveTo>
                    <a:pt x="300" y="17903"/>
                  </a:moveTo>
                  <a:cubicBezTo>
                    <a:pt x="298" y="17903"/>
                    <a:pt x="297" y="17903"/>
                    <a:pt x="295" y="17903"/>
                  </a:cubicBezTo>
                  <a:cubicBezTo>
                    <a:pt x="284" y="17906"/>
                    <a:pt x="278" y="17916"/>
                    <a:pt x="280" y="17927"/>
                  </a:cubicBezTo>
                  <a:lnTo>
                    <a:pt x="295" y="18009"/>
                  </a:lnTo>
                  <a:cubicBezTo>
                    <a:pt x="298" y="18018"/>
                    <a:pt x="306" y="18024"/>
                    <a:pt x="315" y="18024"/>
                  </a:cubicBezTo>
                  <a:lnTo>
                    <a:pt x="319" y="18024"/>
                  </a:lnTo>
                  <a:cubicBezTo>
                    <a:pt x="330" y="18022"/>
                    <a:pt x="337" y="18011"/>
                    <a:pt x="335" y="18000"/>
                  </a:cubicBezTo>
                  <a:lnTo>
                    <a:pt x="319" y="17919"/>
                  </a:lnTo>
                  <a:cubicBezTo>
                    <a:pt x="318" y="17909"/>
                    <a:pt x="309" y="17903"/>
                    <a:pt x="300" y="17903"/>
                  </a:cubicBezTo>
                  <a:close/>
                  <a:moveTo>
                    <a:pt x="29781" y="17949"/>
                  </a:moveTo>
                  <a:cubicBezTo>
                    <a:pt x="29771" y="17949"/>
                    <a:pt x="29763" y="17955"/>
                    <a:pt x="29761" y="17965"/>
                  </a:cubicBezTo>
                  <a:cubicBezTo>
                    <a:pt x="29756" y="17991"/>
                    <a:pt x="29752" y="18018"/>
                    <a:pt x="29745" y="18046"/>
                  </a:cubicBezTo>
                  <a:cubicBezTo>
                    <a:pt x="29743" y="18057"/>
                    <a:pt x="29750" y="18068"/>
                    <a:pt x="29761" y="18070"/>
                  </a:cubicBezTo>
                  <a:lnTo>
                    <a:pt x="29765" y="18070"/>
                  </a:lnTo>
                  <a:cubicBezTo>
                    <a:pt x="29776" y="18070"/>
                    <a:pt x="29783" y="18064"/>
                    <a:pt x="29785" y="18053"/>
                  </a:cubicBezTo>
                  <a:cubicBezTo>
                    <a:pt x="29792" y="18029"/>
                    <a:pt x="29796" y="18000"/>
                    <a:pt x="29803" y="17974"/>
                  </a:cubicBezTo>
                  <a:cubicBezTo>
                    <a:pt x="29805" y="17963"/>
                    <a:pt x="29796" y="17952"/>
                    <a:pt x="29785" y="17949"/>
                  </a:cubicBezTo>
                  <a:cubicBezTo>
                    <a:pt x="29784" y="17949"/>
                    <a:pt x="29782" y="17949"/>
                    <a:pt x="29781" y="17949"/>
                  </a:cubicBezTo>
                  <a:close/>
                  <a:moveTo>
                    <a:pt x="330" y="18063"/>
                  </a:moveTo>
                  <a:cubicBezTo>
                    <a:pt x="329" y="18063"/>
                    <a:pt x="328" y="18063"/>
                    <a:pt x="326" y="18064"/>
                  </a:cubicBezTo>
                  <a:cubicBezTo>
                    <a:pt x="315" y="18066"/>
                    <a:pt x="309" y="18077"/>
                    <a:pt x="311" y="18088"/>
                  </a:cubicBezTo>
                  <a:lnTo>
                    <a:pt x="326" y="18169"/>
                  </a:lnTo>
                  <a:cubicBezTo>
                    <a:pt x="328" y="18178"/>
                    <a:pt x="337" y="18185"/>
                    <a:pt x="348" y="18185"/>
                  </a:cubicBezTo>
                  <a:lnTo>
                    <a:pt x="352" y="18185"/>
                  </a:lnTo>
                  <a:cubicBezTo>
                    <a:pt x="363" y="18182"/>
                    <a:pt x="370" y="18171"/>
                    <a:pt x="368" y="18160"/>
                  </a:cubicBezTo>
                  <a:lnTo>
                    <a:pt x="350" y="18079"/>
                  </a:lnTo>
                  <a:cubicBezTo>
                    <a:pt x="348" y="18070"/>
                    <a:pt x="340" y="18063"/>
                    <a:pt x="330" y="18063"/>
                  </a:cubicBezTo>
                  <a:close/>
                  <a:moveTo>
                    <a:pt x="29748" y="18111"/>
                  </a:moveTo>
                  <a:cubicBezTo>
                    <a:pt x="29740" y="18111"/>
                    <a:pt x="29733" y="18115"/>
                    <a:pt x="29730" y="18125"/>
                  </a:cubicBezTo>
                  <a:lnTo>
                    <a:pt x="29713" y="18207"/>
                  </a:lnTo>
                  <a:cubicBezTo>
                    <a:pt x="29710" y="18218"/>
                    <a:pt x="29717" y="18229"/>
                    <a:pt x="29728" y="18231"/>
                  </a:cubicBezTo>
                  <a:lnTo>
                    <a:pt x="29732" y="18231"/>
                  </a:lnTo>
                  <a:cubicBezTo>
                    <a:pt x="29741" y="18231"/>
                    <a:pt x="29750" y="18224"/>
                    <a:pt x="29752" y="18215"/>
                  </a:cubicBezTo>
                  <a:lnTo>
                    <a:pt x="29770" y="18134"/>
                  </a:lnTo>
                  <a:cubicBezTo>
                    <a:pt x="29771" y="18120"/>
                    <a:pt x="29759" y="18111"/>
                    <a:pt x="29748" y="18111"/>
                  </a:cubicBezTo>
                  <a:close/>
                  <a:moveTo>
                    <a:pt x="365" y="18224"/>
                  </a:moveTo>
                  <a:cubicBezTo>
                    <a:pt x="364" y="18224"/>
                    <a:pt x="363" y="18224"/>
                    <a:pt x="361" y="18224"/>
                  </a:cubicBezTo>
                  <a:cubicBezTo>
                    <a:pt x="348" y="18226"/>
                    <a:pt x="341" y="18237"/>
                    <a:pt x="344" y="18248"/>
                  </a:cubicBezTo>
                  <a:cubicBezTo>
                    <a:pt x="350" y="18275"/>
                    <a:pt x="357" y="18301"/>
                    <a:pt x="361" y="18330"/>
                  </a:cubicBezTo>
                  <a:cubicBezTo>
                    <a:pt x="363" y="18338"/>
                    <a:pt x="372" y="18345"/>
                    <a:pt x="383" y="18345"/>
                  </a:cubicBezTo>
                  <a:lnTo>
                    <a:pt x="388" y="18345"/>
                  </a:lnTo>
                  <a:cubicBezTo>
                    <a:pt x="399" y="18343"/>
                    <a:pt x="405" y="18332"/>
                    <a:pt x="403" y="18321"/>
                  </a:cubicBezTo>
                  <a:cubicBezTo>
                    <a:pt x="396" y="18292"/>
                    <a:pt x="390" y="18268"/>
                    <a:pt x="385" y="18240"/>
                  </a:cubicBezTo>
                  <a:cubicBezTo>
                    <a:pt x="382" y="18230"/>
                    <a:pt x="374" y="18224"/>
                    <a:pt x="365" y="18224"/>
                  </a:cubicBezTo>
                  <a:close/>
                  <a:moveTo>
                    <a:pt x="29714" y="18271"/>
                  </a:moveTo>
                  <a:cubicBezTo>
                    <a:pt x="29706" y="18271"/>
                    <a:pt x="29698" y="18276"/>
                    <a:pt x="29695" y="18286"/>
                  </a:cubicBezTo>
                  <a:lnTo>
                    <a:pt x="29677" y="18365"/>
                  </a:lnTo>
                  <a:cubicBezTo>
                    <a:pt x="29673" y="18376"/>
                    <a:pt x="29682" y="18387"/>
                    <a:pt x="29693" y="18391"/>
                  </a:cubicBezTo>
                  <a:lnTo>
                    <a:pt x="29697" y="18391"/>
                  </a:lnTo>
                  <a:cubicBezTo>
                    <a:pt x="29706" y="18389"/>
                    <a:pt x="29715" y="18385"/>
                    <a:pt x="29717" y="18376"/>
                  </a:cubicBezTo>
                  <a:lnTo>
                    <a:pt x="29734" y="18295"/>
                  </a:lnTo>
                  <a:cubicBezTo>
                    <a:pt x="29737" y="18280"/>
                    <a:pt x="29725" y="18271"/>
                    <a:pt x="29714" y="18271"/>
                  </a:cubicBezTo>
                  <a:close/>
                  <a:moveTo>
                    <a:pt x="398" y="18384"/>
                  </a:moveTo>
                  <a:cubicBezTo>
                    <a:pt x="397" y="18384"/>
                    <a:pt x="396" y="18384"/>
                    <a:pt x="394" y="18385"/>
                  </a:cubicBezTo>
                  <a:cubicBezTo>
                    <a:pt x="383" y="18387"/>
                    <a:pt x="377" y="18398"/>
                    <a:pt x="379" y="18409"/>
                  </a:cubicBezTo>
                  <a:lnTo>
                    <a:pt x="399" y="18490"/>
                  </a:lnTo>
                  <a:cubicBezTo>
                    <a:pt x="401" y="18499"/>
                    <a:pt x="407" y="18505"/>
                    <a:pt x="418" y="18505"/>
                  </a:cubicBezTo>
                  <a:lnTo>
                    <a:pt x="423" y="18505"/>
                  </a:lnTo>
                  <a:cubicBezTo>
                    <a:pt x="434" y="18503"/>
                    <a:pt x="440" y="18492"/>
                    <a:pt x="438" y="18479"/>
                  </a:cubicBezTo>
                  <a:lnTo>
                    <a:pt x="418" y="18400"/>
                  </a:lnTo>
                  <a:cubicBezTo>
                    <a:pt x="416" y="18390"/>
                    <a:pt x="408" y="18384"/>
                    <a:pt x="398" y="18384"/>
                  </a:cubicBezTo>
                  <a:close/>
                  <a:moveTo>
                    <a:pt x="29677" y="18430"/>
                  </a:moveTo>
                  <a:cubicBezTo>
                    <a:pt x="29669" y="18430"/>
                    <a:pt x="29660" y="18435"/>
                    <a:pt x="29658" y="18446"/>
                  </a:cubicBezTo>
                  <a:cubicBezTo>
                    <a:pt x="29651" y="18473"/>
                    <a:pt x="29647" y="18499"/>
                    <a:pt x="29640" y="18525"/>
                  </a:cubicBezTo>
                  <a:cubicBezTo>
                    <a:pt x="29638" y="18536"/>
                    <a:pt x="29644" y="18547"/>
                    <a:pt x="29655" y="18549"/>
                  </a:cubicBezTo>
                  <a:lnTo>
                    <a:pt x="29660" y="18549"/>
                  </a:lnTo>
                  <a:cubicBezTo>
                    <a:pt x="29669" y="18549"/>
                    <a:pt x="29677" y="18543"/>
                    <a:pt x="29680" y="18536"/>
                  </a:cubicBezTo>
                  <a:cubicBezTo>
                    <a:pt x="29686" y="18508"/>
                    <a:pt x="29693" y="18484"/>
                    <a:pt x="29697" y="18455"/>
                  </a:cubicBezTo>
                  <a:cubicBezTo>
                    <a:pt x="29701" y="18440"/>
                    <a:pt x="29689" y="18430"/>
                    <a:pt x="29677" y="18430"/>
                  </a:cubicBezTo>
                  <a:close/>
                  <a:moveTo>
                    <a:pt x="436" y="18545"/>
                  </a:moveTo>
                  <a:cubicBezTo>
                    <a:pt x="434" y="18545"/>
                    <a:pt x="433" y="18545"/>
                    <a:pt x="432" y="18545"/>
                  </a:cubicBezTo>
                  <a:cubicBezTo>
                    <a:pt x="421" y="18547"/>
                    <a:pt x="414" y="18558"/>
                    <a:pt x="416" y="18569"/>
                  </a:cubicBezTo>
                  <a:lnTo>
                    <a:pt x="436" y="18648"/>
                  </a:lnTo>
                  <a:cubicBezTo>
                    <a:pt x="438" y="18659"/>
                    <a:pt x="447" y="18664"/>
                    <a:pt x="456" y="18666"/>
                  </a:cubicBezTo>
                  <a:cubicBezTo>
                    <a:pt x="458" y="18664"/>
                    <a:pt x="460" y="18664"/>
                    <a:pt x="462" y="18664"/>
                  </a:cubicBezTo>
                  <a:cubicBezTo>
                    <a:pt x="473" y="18662"/>
                    <a:pt x="480" y="18651"/>
                    <a:pt x="476" y="18640"/>
                  </a:cubicBezTo>
                  <a:lnTo>
                    <a:pt x="458" y="18560"/>
                  </a:lnTo>
                  <a:cubicBezTo>
                    <a:pt x="454" y="18551"/>
                    <a:pt x="445" y="18545"/>
                    <a:pt x="436" y="18545"/>
                  </a:cubicBezTo>
                  <a:close/>
                  <a:moveTo>
                    <a:pt x="29640" y="18590"/>
                  </a:moveTo>
                  <a:cubicBezTo>
                    <a:pt x="29632" y="18590"/>
                    <a:pt x="29624" y="18594"/>
                    <a:pt x="29620" y="18604"/>
                  </a:cubicBezTo>
                  <a:lnTo>
                    <a:pt x="29600" y="18684"/>
                  </a:lnTo>
                  <a:cubicBezTo>
                    <a:pt x="29598" y="18695"/>
                    <a:pt x="29605" y="18705"/>
                    <a:pt x="29616" y="18708"/>
                  </a:cubicBezTo>
                  <a:lnTo>
                    <a:pt x="29620" y="18708"/>
                  </a:lnTo>
                  <a:cubicBezTo>
                    <a:pt x="29629" y="18708"/>
                    <a:pt x="29638" y="18703"/>
                    <a:pt x="29640" y="18695"/>
                  </a:cubicBezTo>
                  <a:lnTo>
                    <a:pt x="29660" y="18613"/>
                  </a:lnTo>
                  <a:cubicBezTo>
                    <a:pt x="29662" y="18599"/>
                    <a:pt x="29651" y="18590"/>
                    <a:pt x="29640" y="18590"/>
                  </a:cubicBezTo>
                  <a:close/>
                  <a:moveTo>
                    <a:pt x="475" y="18703"/>
                  </a:moveTo>
                  <a:cubicBezTo>
                    <a:pt x="464" y="18703"/>
                    <a:pt x="452" y="18712"/>
                    <a:pt x="456" y="18727"/>
                  </a:cubicBezTo>
                  <a:lnTo>
                    <a:pt x="478" y="18807"/>
                  </a:lnTo>
                  <a:cubicBezTo>
                    <a:pt x="480" y="18815"/>
                    <a:pt x="487" y="18822"/>
                    <a:pt x="498" y="18822"/>
                  </a:cubicBezTo>
                  <a:lnTo>
                    <a:pt x="502" y="18822"/>
                  </a:lnTo>
                  <a:cubicBezTo>
                    <a:pt x="513" y="18820"/>
                    <a:pt x="519" y="18809"/>
                    <a:pt x="517" y="18798"/>
                  </a:cubicBezTo>
                  <a:lnTo>
                    <a:pt x="495" y="18719"/>
                  </a:lnTo>
                  <a:cubicBezTo>
                    <a:pt x="493" y="18708"/>
                    <a:pt x="484" y="18703"/>
                    <a:pt x="475" y="18703"/>
                  </a:cubicBezTo>
                  <a:close/>
                  <a:moveTo>
                    <a:pt x="29601" y="18747"/>
                  </a:moveTo>
                  <a:cubicBezTo>
                    <a:pt x="29591" y="18747"/>
                    <a:pt x="29583" y="18753"/>
                    <a:pt x="29581" y="18763"/>
                  </a:cubicBezTo>
                  <a:lnTo>
                    <a:pt x="29561" y="18842"/>
                  </a:lnTo>
                  <a:cubicBezTo>
                    <a:pt x="29556" y="18853"/>
                    <a:pt x="29565" y="18864"/>
                    <a:pt x="29576" y="18868"/>
                  </a:cubicBezTo>
                  <a:lnTo>
                    <a:pt x="29581" y="18868"/>
                  </a:lnTo>
                  <a:cubicBezTo>
                    <a:pt x="29589" y="18868"/>
                    <a:pt x="29598" y="18862"/>
                    <a:pt x="29600" y="18853"/>
                  </a:cubicBezTo>
                  <a:lnTo>
                    <a:pt x="29620" y="18774"/>
                  </a:lnTo>
                  <a:cubicBezTo>
                    <a:pt x="29622" y="18763"/>
                    <a:pt x="29616" y="18752"/>
                    <a:pt x="29605" y="18747"/>
                  </a:cubicBezTo>
                  <a:cubicBezTo>
                    <a:pt x="29603" y="18747"/>
                    <a:pt x="29602" y="18747"/>
                    <a:pt x="29601" y="18747"/>
                  </a:cubicBezTo>
                  <a:close/>
                  <a:moveTo>
                    <a:pt x="517" y="18861"/>
                  </a:moveTo>
                  <a:cubicBezTo>
                    <a:pt x="516" y="18861"/>
                    <a:pt x="514" y="18861"/>
                    <a:pt x="513" y="18862"/>
                  </a:cubicBezTo>
                  <a:cubicBezTo>
                    <a:pt x="502" y="18864"/>
                    <a:pt x="495" y="18875"/>
                    <a:pt x="498" y="18886"/>
                  </a:cubicBezTo>
                  <a:cubicBezTo>
                    <a:pt x="504" y="18912"/>
                    <a:pt x="511" y="18938"/>
                    <a:pt x="519" y="18965"/>
                  </a:cubicBezTo>
                  <a:cubicBezTo>
                    <a:pt x="522" y="18974"/>
                    <a:pt x="528" y="18980"/>
                    <a:pt x="539" y="18980"/>
                  </a:cubicBezTo>
                  <a:lnTo>
                    <a:pt x="544" y="18980"/>
                  </a:lnTo>
                  <a:cubicBezTo>
                    <a:pt x="555" y="18978"/>
                    <a:pt x="561" y="18965"/>
                    <a:pt x="559" y="18954"/>
                  </a:cubicBezTo>
                  <a:cubicBezTo>
                    <a:pt x="550" y="18927"/>
                    <a:pt x="544" y="18901"/>
                    <a:pt x="537" y="18877"/>
                  </a:cubicBezTo>
                  <a:cubicBezTo>
                    <a:pt x="535" y="18867"/>
                    <a:pt x="527" y="18861"/>
                    <a:pt x="517" y="18861"/>
                  </a:cubicBezTo>
                  <a:close/>
                  <a:moveTo>
                    <a:pt x="29558" y="18906"/>
                  </a:moveTo>
                  <a:cubicBezTo>
                    <a:pt x="29549" y="18906"/>
                    <a:pt x="29542" y="18910"/>
                    <a:pt x="29539" y="18921"/>
                  </a:cubicBezTo>
                  <a:cubicBezTo>
                    <a:pt x="29532" y="18947"/>
                    <a:pt x="29526" y="18974"/>
                    <a:pt x="29517" y="19000"/>
                  </a:cubicBezTo>
                  <a:cubicBezTo>
                    <a:pt x="29515" y="19011"/>
                    <a:pt x="29521" y="19022"/>
                    <a:pt x="29532" y="19026"/>
                  </a:cubicBezTo>
                  <a:lnTo>
                    <a:pt x="29539" y="19026"/>
                  </a:lnTo>
                  <a:cubicBezTo>
                    <a:pt x="29548" y="19024"/>
                    <a:pt x="29554" y="19020"/>
                    <a:pt x="29556" y="19011"/>
                  </a:cubicBezTo>
                  <a:cubicBezTo>
                    <a:pt x="29565" y="18985"/>
                    <a:pt x="29572" y="18960"/>
                    <a:pt x="29578" y="18932"/>
                  </a:cubicBezTo>
                  <a:cubicBezTo>
                    <a:pt x="29582" y="18916"/>
                    <a:pt x="29570" y="18906"/>
                    <a:pt x="29558" y="18906"/>
                  </a:cubicBezTo>
                  <a:close/>
                  <a:moveTo>
                    <a:pt x="560" y="19021"/>
                  </a:moveTo>
                  <a:cubicBezTo>
                    <a:pt x="548" y="19021"/>
                    <a:pt x="537" y="19030"/>
                    <a:pt x="539" y="19046"/>
                  </a:cubicBezTo>
                  <a:lnTo>
                    <a:pt x="561" y="19123"/>
                  </a:lnTo>
                  <a:cubicBezTo>
                    <a:pt x="563" y="19134"/>
                    <a:pt x="572" y="19138"/>
                    <a:pt x="581" y="19138"/>
                  </a:cubicBezTo>
                  <a:lnTo>
                    <a:pt x="588" y="19138"/>
                  </a:lnTo>
                  <a:cubicBezTo>
                    <a:pt x="599" y="19136"/>
                    <a:pt x="605" y="19123"/>
                    <a:pt x="601" y="19112"/>
                  </a:cubicBezTo>
                  <a:lnTo>
                    <a:pt x="579" y="19035"/>
                  </a:lnTo>
                  <a:cubicBezTo>
                    <a:pt x="575" y="19025"/>
                    <a:pt x="567" y="19021"/>
                    <a:pt x="560" y="19021"/>
                  </a:cubicBezTo>
                  <a:close/>
                  <a:moveTo>
                    <a:pt x="29517" y="19063"/>
                  </a:moveTo>
                  <a:cubicBezTo>
                    <a:pt x="29508" y="19063"/>
                    <a:pt x="29499" y="19070"/>
                    <a:pt x="29497" y="19079"/>
                  </a:cubicBezTo>
                  <a:lnTo>
                    <a:pt x="29475" y="19158"/>
                  </a:lnTo>
                  <a:cubicBezTo>
                    <a:pt x="29471" y="19171"/>
                    <a:pt x="29480" y="19185"/>
                    <a:pt x="29495" y="19185"/>
                  </a:cubicBezTo>
                  <a:lnTo>
                    <a:pt x="29495" y="19182"/>
                  </a:lnTo>
                  <a:cubicBezTo>
                    <a:pt x="29504" y="19182"/>
                    <a:pt x="29510" y="19178"/>
                    <a:pt x="29515" y="19169"/>
                  </a:cubicBezTo>
                  <a:lnTo>
                    <a:pt x="29537" y="19090"/>
                  </a:lnTo>
                  <a:cubicBezTo>
                    <a:pt x="29539" y="19079"/>
                    <a:pt x="29532" y="19068"/>
                    <a:pt x="29521" y="19064"/>
                  </a:cubicBezTo>
                  <a:cubicBezTo>
                    <a:pt x="29520" y="19063"/>
                    <a:pt x="29518" y="19063"/>
                    <a:pt x="29517" y="19063"/>
                  </a:cubicBezTo>
                  <a:close/>
                  <a:moveTo>
                    <a:pt x="604" y="19177"/>
                  </a:moveTo>
                  <a:cubicBezTo>
                    <a:pt x="602" y="19177"/>
                    <a:pt x="600" y="19178"/>
                    <a:pt x="599" y="19178"/>
                  </a:cubicBezTo>
                  <a:cubicBezTo>
                    <a:pt x="588" y="19180"/>
                    <a:pt x="581" y="19193"/>
                    <a:pt x="585" y="19204"/>
                  </a:cubicBezTo>
                  <a:lnTo>
                    <a:pt x="607" y="19281"/>
                  </a:lnTo>
                  <a:cubicBezTo>
                    <a:pt x="610" y="19290"/>
                    <a:pt x="618" y="19297"/>
                    <a:pt x="627" y="19297"/>
                  </a:cubicBezTo>
                  <a:lnTo>
                    <a:pt x="632" y="19297"/>
                  </a:lnTo>
                  <a:cubicBezTo>
                    <a:pt x="643" y="19292"/>
                    <a:pt x="649" y="19281"/>
                    <a:pt x="647" y="19270"/>
                  </a:cubicBezTo>
                  <a:lnTo>
                    <a:pt x="623" y="19191"/>
                  </a:lnTo>
                  <a:cubicBezTo>
                    <a:pt x="621" y="19182"/>
                    <a:pt x="613" y="19177"/>
                    <a:pt x="604" y="19177"/>
                  </a:cubicBezTo>
                  <a:close/>
                  <a:moveTo>
                    <a:pt x="29470" y="19224"/>
                  </a:moveTo>
                  <a:cubicBezTo>
                    <a:pt x="29462" y="19224"/>
                    <a:pt x="29454" y="19228"/>
                    <a:pt x="29451" y="19237"/>
                  </a:cubicBezTo>
                  <a:lnTo>
                    <a:pt x="29429" y="19316"/>
                  </a:lnTo>
                  <a:cubicBezTo>
                    <a:pt x="29425" y="19325"/>
                    <a:pt x="29431" y="19338"/>
                    <a:pt x="29442" y="19341"/>
                  </a:cubicBezTo>
                  <a:lnTo>
                    <a:pt x="29449" y="19341"/>
                  </a:lnTo>
                  <a:cubicBezTo>
                    <a:pt x="29458" y="19341"/>
                    <a:pt x="29464" y="19336"/>
                    <a:pt x="29469" y="19327"/>
                  </a:cubicBezTo>
                  <a:lnTo>
                    <a:pt x="29491" y="19248"/>
                  </a:lnTo>
                  <a:cubicBezTo>
                    <a:pt x="29495" y="19234"/>
                    <a:pt x="29482" y="19224"/>
                    <a:pt x="29470" y="19224"/>
                  </a:cubicBezTo>
                  <a:close/>
                  <a:moveTo>
                    <a:pt x="651" y="19336"/>
                  </a:moveTo>
                  <a:cubicBezTo>
                    <a:pt x="640" y="19336"/>
                    <a:pt x="629" y="19346"/>
                    <a:pt x="632" y="19360"/>
                  </a:cubicBezTo>
                  <a:lnTo>
                    <a:pt x="654" y="19440"/>
                  </a:lnTo>
                  <a:cubicBezTo>
                    <a:pt x="658" y="19448"/>
                    <a:pt x="665" y="19453"/>
                    <a:pt x="673" y="19453"/>
                  </a:cubicBezTo>
                  <a:lnTo>
                    <a:pt x="680" y="19453"/>
                  </a:lnTo>
                  <a:cubicBezTo>
                    <a:pt x="691" y="19448"/>
                    <a:pt x="698" y="19437"/>
                    <a:pt x="693" y="19426"/>
                  </a:cubicBezTo>
                  <a:cubicBezTo>
                    <a:pt x="687" y="19400"/>
                    <a:pt x="678" y="19376"/>
                    <a:pt x="669" y="19349"/>
                  </a:cubicBezTo>
                  <a:cubicBezTo>
                    <a:pt x="665" y="19340"/>
                    <a:pt x="658" y="19336"/>
                    <a:pt x="651" y="19336"/>
                  </a:cubicBezTo>
                  <a:close/>
                  <a:moveTo>
                    <a:pt x="29424" y="19380"/>
                  </a:moveTo>
                  <a:cubicBezTo>
                    <a:pt x="29416" y="19380"/>
                    <a:pt x="29408" y="19384"/>
                    <a:pt x="29405" y="19393"/>
                  </a:cubicBezTo>
                  <a:lnTo>
                    <a:pt x="29381" y="19473"/>
                  </a:lnTo>
                  <a:cubicBezTo>
                    <a:pt x="29378" y="19484"/>
                    <a:pt x="29383" y="19494"/>
                    <a:pt x="29394" y="19499"/>
                  </a:cubicBezTo>
                  <a:lnTo>
                    <a:pt x="29400" y="19499"/>
                  </a:lnTo>
                  <a:lnTo>
                    <a:pt x="29400" y="19497"/>
                  </a:lnTo>
                  <a:cubicBezTo>
                    <a:pt x="29409" y="19497"/>
                    <a:pt x="29418" y="19492"/>
                    <a:pt x="29420" y="19484"/>
                  </a:cubicBezTo>
                  <a:lnTo>
                    <a:pt x="29444" y="19407"/>
                  </a:lnTo>
                  <a:cubicBezTo>
                    <a:pt x="29448" y="19390"/>
                    <a:pt x="29436" y="19380"/>
                    <a:pt x="29424" y="19380"/>
                  </a:cubicBezTo>
                  <a:close/>
                  <a:moveTo>
                    <a:pt x="699" y="19491"/>
                  </a:moveTo>
                  <a:cubicBezTo>
                    <a:pt x="697" y="19491"/>
                    <a:pt x="695" y="19491"/>
                    <a:pt x="693" y="19492"/>
                  </a:cubicBezTo>
                  <a:cubicBezTo>
                    <a:pt x="682" y="19494"/>
                    <a:pt x="676" y="19505"/>
                    <a:pt x="678" y="19516"/>
                  </a:cubicBezTo>
                  <a:lnTo>
                    <a:pt x="704" y="19596"/>
                  </a:lnTo>
                  <a:cubicBezTo>
                    <a:pt x="706" y="19604"/>
                    <a:pt x="713" y="19609"/>
                    <a:pt x="722" y="19611"/>
                  </a:cubicBezTo>
                  <a:lnTo>
                    <a:pt x="722" y="19609"/>
                  </a:lnTo>
                  <a:lnTo>
                    <a:pt x="728" y="19609"/>
                  </a:lnTo>
                  <a:cubicBezTo>
                    <a:pt x="739" y="19607"/>
                    <a:pt x="746" y="19593"/>
                    <a:pt x="741" y="19582"/>
                  </a:cubicBezTo>
                  <a:lnTo>
                    <a:pt x="717" y="19505"/>
                  </a:lnTo>
                  <a:cubicBezTo>
                    <a:pt x="716" y="19497"/>
                    <a:pt x="707" y="19491"/>
                    <a:pt x="699" y="19491"/>
                  </a:cubicBezTo>
                  <a:close/>
                  <a:moveTo>
                    <a:pt x="29376" y="19537"/>
                  </a:moveTo>
                  <a:cubicBezTo>
                    <a:pt x="29367" y="19537"/>
                    <a:pt x="29360" y="19543"/>
                    <a:pt x="29356" y="19552"/>
                  </a:cubicBezTo>
                  <a:cubicBezTo>
                    <a:pt x="29348" y="19576"/>
                    <a:pt x="29341" y="19602"/>
                    <a:pt x="29332" y="19629"/>
                  </a:cubicBezTo>
                  <a:cubicBezTo>
                    <a:pt x="29328" y="19640"/>
                    <a:pt x="29334" y="19651"/>
                    <a:pt x="29345" y="19655"/>
                  </a:cubicBezTo>
                  <a:lnTo>
                    <a:pt x="29352" y="19655"/>
                  </a:lnTo>
                  <a:cubicBezTo>
                    <a:pt x="29359" y="19655"/>
                    <a:pt x="29367" y="19648"/>
                    <a:pt x="29372" y="19642"/>
                  </a:cubicBezTo>
                  <a:cubicBezTo>
                    <a:pt x="29378" y="19615"/>
                    <a:pt x="29387" y="19589"/>
                    <a:pt x="29396" y="19563"/>
                  </a:cubicBezTo>
                  <a:cubicBezTo>
                    <a:pt x="29398" y="19552"/>
                    <a:pt x="29394" y="19541"/>
                    <a:pt x="29383" y="19538"/>
                  </a:cubicBezTo>
                  <a:cubicBezTo>
                    <a:pt x="29380" y="19538"/>
                    <a:pt x="29378" y="19537"/>
                    <a:pt x="29376" y="19537"/>
                  </a:cubicBezTo>
                  <a:close/>
                  <a:moveTo>
                    <a:pt x="746" y="19646"/>
                  </a:moveTo>
                  <a:cubicBezTo>
                    <a:pt x="744" y="19646"/>
                    <a:pt x="743" y="19646"/>
                    <a:pt x="741" y="19646"/>
                  </a:cubicBezTo>
                  <a:cubicBezTo>
                    <a:pt x="730" y="19651"/>
                    <a:pt x="724" y="19662"/>
                    <a:pt x="728" y="19673"/>
                  </a:cubicBezTo>
                  <a:cubicBezTo>
                    <a:pt x="737" y="19699"/>
                    <a:pt x="746" y="19725"/>
                    <a:pt x="755" y="19752"/>
                  </a:cubicBezTo>
                  <a:cubicBezTo>
                    <a:pt x="757" y="19758"/>
                    <a:pt x="763" y="19765"/>
                    <a:pt x="772" y="19765"/>
                  </a:cubicBezTo>
                  <a:cubicBezTo>
                    <a:pt x="774" y="19765"/>
                    <a:pt x="777" y="19765"/>
                    <a:pt x="779" y="19763"/>
                  </a:cubicBezTo>
                  <a:cubicBezTo>
                    <a:pt x="790" y="19760"/>
                    <a:pt x="796" y="19749"/>
                    <a:pt x="792" y="19738"/>
                  </a:cubicBezTo>
                  <a:cubicBezTo>
                    <a:pt x="783" y="19712"/>
                    <a:pt x="774" y="19688"/>
                    <a:pt x="768" y="19659"/>
                  </a:cubicBezTo>
                  <a:cubicBezTo>
                    <a:pt x="764" y="19652"/>
                    <a:pt x="755" y="19646"/>
                    <a:pt x="746" y="19646"/>
                  </a:cubicBezTo>
                  <a:close/>
                  <a:moveTo>
                    <a:pt x="29325" y="19694"/>
                  </a:moveTo>
                  <a:cubicBezTo>
                    <a:pt x="29318" y="19694"/>
                    <a:pt x="29310" y="19697"/>
                    <a:pt x="29306" y="19705"/>
                  </a:cubicBezTo>
                  <a:cubicBezTo>
                    <a:pt x="29297" y="19732"/>
                    <a:pt x="29291" y="19758"/>
                    <a:pt x="29282" y="19785"/>
                  </a:cubicBezTo>
                  <a:cubicBezTo>
                    <a:pt x="29277" y="19796"/>
                    <a:pt x="29284" y="19807"/>
                    <a:pt x="29295" y="19811"/>
                  </a:cubicBezTo>
                  <a:lnTo>
                    <a:pt x="29299" y="19811"/>
                  </a:lnTo>
                  <a:cubicBezTo>
                    <a:pt x="29308" y="19811"/>
                    <a:pt x="29317" y="19807"/>
                    <a:pt x="29319" y="19798"/>
                  </a:cubicBezTo>
                  <a:cubicBezTo>
                    <a:pt x="29328" y="19771"/>
                    <a:pt x="29337" y="19745"/>
                    <a:pt x="29345" y="19719"/>
                  </a:cubicBezTo>
                  <a:cubicBezTo>
                    <a:pt x="29350" y="19704"/>
                    <a:pt x="29337" y="19694"/>
                    <a:pt x="29325" y="19694"/>
                  </a:cubicBezTo>
                  <a:close/>
                  <a:moveTo>
                    <a:pt x="798" y="19802"/>
                  </a:moveTo>
                  <a:cubicBezTo>
                    <a:pt x="785" y="19802"/>
                    <a:pt x="773" y="19812"/>
                    <a:pt x="779" y="19829"/>
                  </a:cubicBezTo>
                  <a:cubicBezTo>
                    <a:pt x="788" y="19855"/>
                    <a:pt x="796" y="19881"/>
                    <a:pt x="805" y="19905"/>
                  </a:cubicBezTo>
                  <a:cubicBezTo>
                    <a:pt x="807" y="19914"/>
                    <a:pt x="816" y="19921"/>
                    <a:pt x="825" y="19921"/>
                  </a:cubicBezTo>
                  <a:cubicBezTo>
                    <a:pt x="827" y="19921"/>
                    <a:pt x="829" y="19921"/>
                    <a:pt x="832" y="19919"/>
                  </a:cubicBezTo>
                  <a:cubicBezTo>
                    <a:pt x="843" y="19916"/>
                    <a:pt x="849" y="19903"/>
                    <a:pt x="845" y="19894"/>
                  </a:cubicBezTo>
                  <a:lnTo>
                    <a:pt x="816" y="19815"/>
                  </a:lnTo>
                  <a:cubicBezTo>
                    <a:pt x="813" y="19806"/>
                    <a:pt x="805" y="19802"/>
                    <a:pt x="798" y="19802"/>
                  </a:cubicBezTo>
                  <a:close/>
                  <a:moveTo>
                    <a:pt x="29274" y="19847"/>
                  </a:moveTo>
                  <a:cubicBezTo>
                    <a:pt x="29267" y="19847"/>
                    <a:pt x="29259" y="19851"/>
                    <a:pt x="29255" y="19862"/>
                  </a:cubicBezTo>
                  <a:cubicBezTo>
                    <a:pt x="29247" y="19886"/>
                    <a:pt x="29238" y="19912"/>
                    <a:pt x="29229" y="19938"/>
                  </a:cubicBezTo>
                  <a:cubicBezTo>
                    <a:pt x="29222" y="19949"/>
                    <a:pt x="29229" y="19963"/>
                    <a:pt x="29240" y="19965"/>
                  </a:cubicBezTo>
                  <a:cubicBezTo>
                    <a:pt x="29241" y="19966"/>
                    <a:pt x="29242" y="19966"/>
                    <a:pt x="29243" y="19966"/>
                  </a:cubicBezTo>
                  <a:cubicBezTo>
                    <a:pt x="29244" y="19966"/>
                    <a:pt x="29245" y="19966"/>
                    <a:pt x="29247" y="19965"/>
                  </a:cubicBezTo>
                  <a:lnTo>
                    <a:pt x="29247" y="19967"/>
                  </a:lnTo>
                  <a:cubicBezTo>
                    <a:pt x="29255" y="19967"/>
                    <a:pt x="29264" y="19960"/>
                    <a:pt x="29266" y="19952"/>
                  </a:cubicBezTo>
                  <a:cubicBezTo>
                    <a:pt x="29277" y="19925"/>
                    <a:pt x="29286" y="19899"/>
                    <a:pt x="29295" y="19875"/>
                  </a:cubicBezTo>
                  <a:cubicBezTo>
                    <a:pt x="29300" y="19858"/>
                    <a:pt x="29287" y="19847"/>
                    <a:pt x="29274" y="19847"/>
                  </a:cubicBezTo>
                  <a:close/>
                  <a:moveTo>
                    <a:pt x="853" y="19957"/>
                  </a:moveTo>
                  <a:cubicBezTo>
                    <a:pt x="841" y="19957"/>
                    <a:pt x="829" y="19967"/>
                    <a:pt x="832" y="19982"/>
                  </a:cubicBezTo>
                  <a:lnTo>
                    <a:pt x="860" y="20062"/>
                  </a:lnTo>
                  <a:cubicBezTo>
                    <a:pt x="862" y="20068"/>
                    <a:pt x="871" y="20075"/>
                    <a:pt x="878" y="20075"/>
                  </a:cubicBezTo>
                  <a:lnTo>
                    <a:pt x="880" y="20075"/>
                  </a:lnTo>
                  <a:cubicBezTo>
                    <a:pt x="882" y="20075"/>
                    <a:pt x="884" y="20075"/>
                    <a:pt x="887" y="20073"/>
                  </a:cubicBezTo>
                  <a:cubicBezTo>
                    <a:pt x="898" y="20070"/>
                    <a:pt x="902" y="20057"/>
                    <a:pt x="898" y="20046"/>
                  </a:cubicBezTo>
                  <a:cubicBezTo>
                    <a:pt x="889" y="20022"/>
                    <a:pt x="880" y="19996"/>
                    <a:pt x="871" y="19969"/>
                  </a:cubicBezTo>
                  <a:cubicBezTo>
                    <a:pt x="867" y="19961"/>
                    <a:pt x="860" y="19957"/>
                    <a:pt x="853" y="19957"/>
                  </a:cubicBezTo>
                  <a:close/>
                  <a:moveTo>
                    <a:pt x="29220" y="20002"/>
                  </a:moveTo>
                  <a:cubicBezTo>
                    <a:pt x="29211" y="20002"/>
                    <a:pt x="29204" y="20007"/>
                    <a:pt x="29200" y="20015"/>
                  </a:cubicBezTo>
                  <a:cubicBezTo>
                    <a:pt x="29192" y="20042"/>
                    <a:pt x="29183" y="20068"/>
                    <a:pt x="29174" y="20094"/>
                  </a:cubicBezTo>
                  <a:cubicBezTo>
                    <a:pt x="29170" y="20105"/>
                    <a:pt x="29174" y="20116"/>
                    <a:pt x="29185" y="20121"/>
                  </a:cubicBezTo>
                  <a:lnTo>
                    <a:pt x="29194" y="20121"/>
                  </a:lnTo>
                  <a:cubicBezTo>
                    <a:pt x="29203" y="20121"/>
                    <a:pt x="29211" y="20116"/>
                    <a:pt x="29214" y="20108"/>
                  </a:cubicBezTo>
                  <a:lnTo>
                    <a:pt x="29242" y="20029"/>
                  </a:lnTo>
                  <a:cubicBezTo>
                    <a:pt x="29244" y="20020"/>
                    <a:pt x="29240" y="20007"/>
                    <a:pt x="29229" y="20004"/>
                  </a:cubicBezTo>
                  <a:cubicBezTo>
                    <a:pt x="29226" y="20003"/>
                    <a:pt x="29223" y="20002"/>
                    <a:pt x="29220" y="20002"/>
                  </a:cubicBezTo>
                  <a:close/>
                  <a:moveTo>
                    <a:pt x="908" y="20110"/>
                  </a:moveTo>
                  <a:cubicBezTo>
                    <a:pt x="906" y="20110"/>
                    <a:pt x="903" y="20111"/>
                    <a:pt x="900" y="20112"/>
                  </a:cubicBezTo>
                  <a:cubicBezTo>
                    <a:pt x="889" y="20114"/>
                    <a:pt x="882" y="20127"/>
                    <a:pt x="889" y="20138"/>
                  </a:cubicBezTo>
                  <a:lnTo>
                    <a:pt x="915" y="20215"/>
                  </a:lnTo>
                  <a:cubicBezTo>
                    <a:pt x="917" y="20224"/>
                    <a:pt x="926" y="20229"/>
                    <a:pt x="935" y="20229"/>
                  </a:cubicBezTo>
                  <a:lnTo>
                    <a:pt x="944" y="20229"/>
                  </a:lnTo>
                  <a:cubicBezTo>
                    <a:pt x="955" y="20224"/>
                    <a:pt x="959" y="20211"/>
                    <a:pt x="955" y="20200"/>
                  </a:cubicBezTo>
                  <a:cubicBezTo>
                    <a:pt x="946" y="20176"/>
                    <a:pt x="937" y="20149"/>
                    <a:pt x="928" y="20123"/>
                  </a:cubicBezTo>
                  <a:cubicBezTo>
                    <a:pt x="925" y="20115"/>
                    <a:pt x="917" y="20110"/>
                    <a:pt x="908" y="20110"/>
                  </a:cubicBezTo>
                  <a:close/>
                  <a:moveTo>
                    <a:pt x="29163" y="20160"/>
                  </a:moveTo>
                  <a:cubicBezTo>
                    <a:pt x="29156" y="20160"/>
                    <a:pt x="29149" y="20163"/>
                    <a:pt x="29145" y="20171"/>
                  </a:cubicBezTo>
                  <a:cubicBezTo>
                    <a:pt x="29137" y="20198"/>
                    <a:pt x="29126" y="20222"/>
                    <a:pt x="29117" y="20248"/>
                  </a:cubicBezTo>
                  <a:cubicBezTo>
                    <a:pt x="29113" y="20262"/>
                    <a:pt x="29121" y="20277"/>
                    <a:pt x="29137" y="20277"/>
                  </a:cubicBezTo>
                  <a:cubicBezTo>
                    <a:pt x="29145" y="20277"/>
                    <a:pt x="29152" y="20270"/>
                    <a:pt x="29156" y="20264"/>
                  </a:cubicBezTo>
                  <a:cubicBezTo>
                    <a:pt x="29165" y="20237"/>
                    <a:pt x="29174" y="20211"/>
                    <a:pt x="29183" y="20185"/>
                  </a:cubicBezTo>
                  <a:cubicBezTo>
                    <a:pt x="29187" y="20171"/>
                    <a:pt x="29175" y="20160"/>
                    <a:pt x="29163" y="20160"/>
                  </a:cubicBezTo>
                  <a:close/>
                  <a:moveTo>
                    <a:pt x="963" y="20266"/>
                  </a:moveTo>
                  <a:cubicBezTo>
                    <a:pt x="951" y="20266"/>
                    <a:pt x="940" y="20277"/>
                    <a:pt x="944" y="20292"/>
                  </a:cubicBezTo>
                  <a:cubicBezTo>
                    <a:pt x="952" y="20319"/>
                    <a:pt x="963" y="20345"/>
                    <a:pt x="972" y="20369"/>
                  </a:cubicBezTo>
                  <a:cubicBezTo>
                    <a:pt x="974" y="20378"/>
                    <a:pt x="983" y="20382"/>
                    <a:pt x="992" y="20382"/>
                  </a:cubicBezTo>
                  <a:lnTo>
                    <a:pt x="996" y="20382"/>
                  </a:lnTo>
                  <a:cubicBezTo>
                    <a:pt x="1010" y="20378"/>
                    <a:pt x="1014" y="20365"/>
                    <a:pt x="1010" y="20354"/>
                  </a:cubicBezTo>
                  <a:lnTo>
                    <a:pt x="981" y="20279"/>
                  </a:lnTo>
                  <a:cubicBezTo>
                    <a:pt x="977" y="20270"/>
                    <a:pt x="970" y="20266"/>
                    <a:pt x="963" y="20266"/>
                  </a:cubicBezTo>
                  <a:close/>
                  <a:moveTo>
                    <a:pt x="29108" y="20310"/>
                  </a:moveTo>
                  <a:cubicBezTo>
                    <a:pt x="29100" y="20310"/>
                    <a:pt x="29092" y="20315"/>
                    <a:pt x="29088" y="20325"/>
                  </a:cubicBezTo>
                  <a:lnTo>
                    <a:pt x="29060" y="20400"/>
                  </a:lnTo>
                  <a:cubicBezTo>
                    <a:pt x="29055" y="20411"/>
                    <a:pt x="29060" y="20424"/>
                    <a:pt x="29071" y="20429"/>
                  </a:cubicBezTo>
                  <a:cubicBezTo>
                    <a:pt x="29073" y="20429"/>
                    <a:pt x="29075" y="20431"/>
                    <a:pt x="29080" y="20431"/>
                  </a:cubicBezTo>
                  <a:cubicBezTo>
                    <a:pt x="29088" y="20431"/>
                    <a:pt x="29095" y="20424"/>
                    <a:pt x="29099" y="20418"/>
                  </a:cubicBezTo>
                  <a:lnTo>
                    <a:pt x="29128" y="20341"/>
                  </a:lnTo>
                  <a:cubicBezTo>
                    <a:pt x="29132" y="20330"/>
                    <a:pt x="29128" y="20316"/>
                    <a:pt x="29117" y="20312"/>
                  </a:cubicBezTo>
                  <a:cubicBezTo>
                    <a:pt x="29114" y="20311"/>
                    <a:pt x="29111" y="20310"/>
                    <a:pt x="29108" y="20310"/>
                  </a:cubicBezTo>
                  <a:close/>
                  <a:moveTo>
                    <a:pt x="1021" y="20416"/>
                  </a:moveTo>
                  <a:cubicBezTo>
                    <a:pt x="1007" y="20416"/>
                    <a:pt x="992" y="20429"/>
                    <a:pt x="1001" y="20446"/>
                  </a:cubicBezTo>
                  <a:lnTo>
                    <a:pt x="1032" y="20523"/>
                  </a:lnTo>
                  <a:cubicBezTo>
                    <a:pt x="1034" y="20530"/>
                    <a:pt x="1043" y="20536"/>
                    <a:pt x="1051" y="20536"/>
                  </a:cubicBezTo>
                  <a:cubicBezTo>
                    <a:pt x="1054" y="20536"/>
                    <a:pt x="1056" y="20536"/>
                    <a:pt x="1058" y="20534"/>
                  </a:cubicBezTo>
                  <a:cubicBezTo>
                    <a:pt x="1069" y="20530"/>
                    <a:pt x="1073" y="20519"/>
                    <a:pt x="1069" y="20508"/>
                  </a:cubicBezTo>
                  <a:lnTo>
                    <a:pt x="1040" y="20431"/>
                  </a:lnTo>
                  <a:cubicBezTo>
                    <a:pt x="1037" y="20420"/>
                    <a:pt x="1029" y="20416"/>
                    <a:pt x="1021" y="20416"/>
                  </a:cubicBezTo>
                  <a:close/>
                  <a:moveTo>
                    <a:pt x="29048" y="20468"/>
                  </a:moveTo>
                  <a:cubicBezTo>
                    <a:pt x="29041" y="20468"/>
                    <a:pt x="29034" y="20471"/>
                    <a:pt x="29029" y="20479"/>
                  </a:cubicBezTo>
                  <a:lnTo>
                    <a:pt x="29000" y="20556"/>
                  </a:lnTo>
                  <a:cubicBezTo>
                    <a:pt x="28996" y="20567"/>
                    <a:pt x="29000" y="20578"/>
                    <a:pt x="29011" y="20582"/>
                  </a:cubicBezTo>
                  <a:cubicBezTo>
                    <a:pt x="29013" y="20583"/>
                    <a:pt x="29014" y="20584"/>
                    <a:pt x="29015" y="20584"/>
                  </a:cubicBezTo>
                  <a:cubicBezTo>
                    <a:pt x="29016" y="20584"/>
                    <a:pt x="29017" y="20583"/>
                    <a:pt x="29018" y="20582"/>
                  </a:cubicBezTo>
                  <a:cubicBezTo>
                    <a:pt x="29027" y="20582"/>
                    <a:pt x="29036" y="20578"/>
                    <a:pt x="29038" y="20571"/>
                  </a:cubicBezTo>
                  <a:lnTo>
                    <a:pt x="29069" y="20494"/>
                  </a:lnTo>
                  <a:cubicBezTo>
                    <a:pt x="29073" y="20479"/>
                    <a:pt x="29061" y="20468"/>
                    <a:pt x="29048" y="20468"/>
                  </a:cubicBezTo>
                  <a:close/>
                  <a:moveTo>
                    <a:pt x="1081" y="20570"/>
                  </a:moveTo>
                  <a:cubicBezTo>
                    <a:pt x="1068" y="20570"/>
                    <a:pt x="1055" y="20582"/>
                    <a:pt x="1062" y="20598"/>
                  </a:cubicBezTo>
                  <a:lnTo>
                    <a:pt x="1091" y="20675"/>
                  </a:lnTo>
                  <a:cubicBezTo>
                    <a:pt x="1095" y="20683"/>
                    <a:pt x="1102" y="20688"/>
                    <a:pt x="1111" y="20688"/>
                  </a:cubicBezTo>
                  <a:lnTo>
                    <a:pt x="1119" y="20688"/>
                  </a:lnTo>
                  <a:cubicBezTo>
                    <a:pt x="1130" y="20683"/>
                    <a:pt x="1135" y="20670"/>
                    <a:pt x="1130" y="20659"/>
                  </a:cubicBezTo>
                  <a:cubicBezTo>
                    <a:pt x="1119" y="20635"/>
                    <a:pt x="1108" y="20609"/>
                    <a:pt x="1100" y="20582"/>
                  </a:cubicBezTo>
                  <a:cubicBezTo>
                    <a:pt x="1096" y="20574"/>
                    <a:pt x="1089" y="20570"/>
                    <a:pt x="1081" y="20570"/>
                  </a:cubicBezTo>
                  <a:close/>
                  <a:moveTo>
                    <a:pt x="28988" y="20616"/>
                  </a:moveTo>
                  <a:cubicBezTo>
                    <a:pt x="28980" y="20616"/>
                    <a:pt x="28973" y="20620"/>
                    <a:pt x="28970" y="20631"/>
                  </a:cubicBezTo>
                  <a:cubicBezTo>
                    <a:pt x="28959" y="20657"/>
                    <a:pt x="28950" y="20681"/>
                    <a:pt x="28939" y="20708"/>
                  </a:cubicBezTo>
                  <a:cubicBezTo>
                    <a:pt x="28934" y="20716"/>
                    <a:pt x="28939" y="20730"/>
                    <a:pt x="28950" y="20734"/>
                  </a:cubicBezTo>
                  <a:cubicBezTo>
                    <a:pt x="28952" y="20736"/>
                    <a:pt x="28954" y="20736"/>
                    <a:pt x="28956" y="20736"/>
                  </a:cubicBezTo>
                  <a:cubicBezTo>
                    <a:pt x="28965" y="20736"/>
                    <a:pt x="28974" y="20730"/>
                    <a:pt x="28976" y="20723"/>
                  </a:cubicBezTo>
                  <a:lnTo>
                    <a:pt x="29007" y="20646"/>
                  </a:lnTo>
                  <a:cubicBezTo>
                    <a:pt x="29015" y="20629"/>
                    <a:pt x="29002" y="20616"/>
                    <a:pt x="28988" y="20616"/>
                  </a:cubicBezTo>
                  <a:close/>
                  <a:moveTo>
                    <a:pt x="1142" y="20721"/>
                  </a:moveTo>
                  <a:cubicBezTo>
                    <a:pt x="1140" y="20721"/>
                    <a:pt x="1137" y="20722"/>
                    <a:pt x="1135" y="20723"/>
                  </a:cubicBezTo>
                  <a:cubicBezTo>
                    <a:pt x="1124" y="20727"/>
                    <a:pt x="1117" y="20741"/>
                    <a:pt x="1122" y="20752"/>
                  </a:cubicBezTo>
                  <a:lnTo>
                    <a:pt x="1155" y="20826"/>
                  </a:lnTo>
                  <a:cubicBezTo>
                    <a:pt x="1157" y="20833"/>
                    <a:pt x="1166" y="20840"/>
                    <a:pt x="1172" y="20840"/>
                  </a:cubicBezTo>
                  <a:cubicBezTo>
                    <a:pt x="1177" y="20840"/>
                    <a:pt x="1179" y="20837"/>
                    <a:pt x="1181" y="20837"/>
                  </a:cubicBezTo>
                  <a:cubicBezTo>
                    <a:pt x="1192" y="20833"/>
                    <a:pt x="1199" y="20820"/>
                    <a:pt x="1192" y="20809"/>
                  </a:cubicBezTo>
                  <a:lnTo>
                    <a:pt x="1161" y="20734"/>
                  </a:lnTo>
                  <a:cubicBezTo>
                    <a:pt x="1158" y="20726"/>
                    <a:pt x="1150" y="20721"/>
                    <a:pt x="1142" y="20721"/>
                  </a:cubicBezTo>
                  <a:close/>
                  <a:moveTo>
                    <a:pt x="28925" y="20772"/>
                  </a:moveTo>
                  <a:cubicBezTo>
                    <a:pt x="28918" y="20772"/>
                    <a:pt x="28911" y="20776"/>
                    <a:pt x="28908" y="20785"/>
                  </a:cubicBezTo>
                  <a:lnTo>
                    <a:pt x="28875" y="20859"/>
                  </a:lnTo>
                  <a:cubicBezTo>
                    <a:pt x="28871" y="20872"/>
                    <a:pt x="28880" y="20888"/>
                    <a:pt x="28895" y="20888"/>
                  </a:cubicBezTo>
                  <a:cubicBezTo>
                    <a:pt x="28904" y="20888"/>
                    <a:pt x="28910" y="20883"/>
                    <a:pt x="28913" y="20877"/>
                  </a:cubicBezTo>
                  <a:cubicBezTo>
                    <a:pt x="28924" y="20851"/>
                    <a:pt x="28934" y="20826"/>
                    <a:pt x="28945" y="20800"/>
                  </a:cubicBezTo>
                  <a:cubicBezTo>
                    <a:pt x="28953" y="20784"/>
                    <a:pt x="28939" y="20772"/>
                    <a:pt x="28925" y="20772"/>
                  </a:cubicBezTo>
                  <a:close/>
                  <a:moveTo>
                    <a:pt x="1206" y="20872"/>
                  </a:moveTo>
                  <a:cubicBezTo>
                    <a:pt x="1203" y="20872"/>
                    <a:pt x="1199" y="20873"/>
                    <a:pt x="1196" y="20875"/>
                  </a:cubicBezTo>
                  <a:cubicBezTo>
                    <a:pt x="1185" y="20879"/>
                    <a:pt x="1181" y="20890"/>
                    <a:pt x="1185" y="20901"/>
                  </a:cubicBezTo>
                  <a:lnTo>
                    <a:pt x="1218" y="20976"/>
                  </a:lnTo>
                  <a:cubicBezTo>
                    <a:pt x="1221" y="20985"/>
                    <a:pt x="1229" y="20989"/>
                    <a:pt x="1236" y="20989"/>
                  </a:cubicBezTo>
                  <a:cubicBezTo>
                    <a:pt x="1240" y="20989"/>
                    <a:pt x="1243" y="20989"/>
                    <a:pt x="1245" y="20987"/>
                  </a:cubicBezTo>
                  <a:cubicBezTo>
                    <a:pt x="1256" y="20982"/>
                    <a:pt x="1260" y="20969"/>
                    <a:pt x="1256" y="20960"/>
                  </a:cubicBezTo>
                  <a:cubicBezTo>
                    <a:pt x="1245" y="20934"/>
                    <a:pt x="1234" y="20910"/>
                    <a:pt x="1225" y="20886"/>
                  </a:cubicBezTo>
                  <a:cubicBezTo>
                    <a:pt x="1222" y="20878"/>
                    <a:pt x="1214" y="20872"/>
                    <a:pt x="1206" y="20872"/>
                  </a:cubicBezTo>
                  <a:close/>
                  <a:moveTo>
                    <a:pt x="28861" y="20920"/>
                  </a:moveTo>
                  <a:cubicBezTo>
                    <a:pt x="28853" y="20920"/>
                    <a:pt x="28845" y="20926"/>
                    <a:pt x="28842" y="20934"/>
                  </a:cubicBezTo>
                  <a:cubicBezTo>
                    <a:pt x="28831" y="20958"/>
                    <a:pt x="28820" y="20982"/>
                    <a:pt x="28811" y="21009"/>
                  </a:cubicBezTo>
                  <a:cubicBezTo>
                    <a:pt x="28805" y="21020"/>
                    <a:pt x="28809" y="21031"/>
                    <a:pt x="28820" y="21035"/>
                  </a:cubicBezTo>
                  <a:cubicBezTo>
                    <a:pt x="28822" y="21037"/>
                    <a:pt x="28827" y="21037"/>
                    <a:pt x="28829" y="21037"/>
                  </a:cubicBezTo>
                  <a:lnTo>
                    <a:pt x="28831" y="21040"/>
                  </a:lnTo>
                  <a:cubicBezTo>
                    <a:pt x="28838" y="21037"/>
                    <a:pt x="28844" y="21033"/>
                    <a:pt x="28849" y="21026"/>
                  </a:cubicBezTo>
                  <a:lnTo>
                    <a:pt x="28882" y="20949"/>
                  </a:lnTo>
                  <a:cubicBezTo>
                    <a:pt x="28886" y="20938"/>
                    <a:pt x="28882" y="20927"/>
                    <a:pt x="28871" y="20923"/>
                  </a:cubicBezTo>
                  <a:cubicBezTo>
                    <a:pt x="28868" y="20921"/>
                    <a:pt x="28865" y="20920"/>
                    <a:pt x="28861" y="20920"/>
                  </a:cubicBezTo>
                  <a:close/>
                  <a:moveTo>
                    <a:pt x="1270" y="21019"/>
                  </a:moveTo>
                  <a:cubicBezTo>
                    <a:pt x="1256" y="21019"/>
                    <a:pt x="1242" y="21034"/>
                    <a:pt x="1251" y="21051"/>
                  </a:cubicBezTo>
                  <a:lnTo>
                    <a:pt x="1284" y="21125"/>
                  </a:lnTo>
                  <a:cubicBezTo>
                    <a:pt x="1287" y="21132"/>
                    <a:pt x="1293" y="21136"/>
                    <a:pt x="1302" y="21138"/>
                  </a:cubicBezTo>
                  <a:cubicBezTo>
                    <a:pt x="1304" y="21138"/>
                    <a:pt x="1308" y="21136"/>
                    <a:pt x="1311" y="21136"/>
                  </a:cubicBezTo>
                  <a:cubicBezTo>
                    <a:pt x="1322" y="21132"/>
                    <a:pt x="1326" y="21119"/>
                    <a:pt x="1322" y="21108"/>
                  </a:cubicBezTo>
                  <a:lnTo>
                    <a:pt x="1289" y="21035"/>
                  </a:lnTo>
                  <a:cubicBezTo>
                    <a:pt x="1286" y="21024"/>
                    <a:pt x="1278" y="21019"/>
                    <a:pt x="1270" y="21019"/>
                  </a:cubicBezTo>
                  <a:close/>
                  <a:moveTo>
                    <a:pt x="28796" y="21072"/>
                  </a:moveTo>
                  <a:cubicBezTo>
                    <a:pt x="28790" y="21072"/>
                    <a:pt x="28784" y="21075"/>
                    <a:pt x="28781" y="21083"/>
                  </a:cubicBezTo>
                  <a:lnTo>
                    <a:pt x="28745" y="21160"/>
                  </a:lnTo>
                  <a:cubicBezTo>
                    <a:pt x="28741" y="21169"/>
                    <a:pt x="28745" y="21182"/>
                    <a:pt x="28756" y="21187"/>
                  </a:cubicBezTo>
                  <a:cubicBezTo>
                    <a:pt x="28758" y="21189"/>
                    <a:pt x="28762" y="21189"/>
                    <a:pt x="28764" y="21189"/>
                  </a:cubicBezTo>
                  <a:lnTo>
                    <a:pt x="28764" y="21189"/>
                  </a:lnTo>
                  <a:cubicBezTo>
                    <a:pt x="28772" y="21189"/>
                    <a:pt x="28781" y="21184"/>
                    <a:pt x="28783" y="21176"/>
                  </a:cubicBezTo>
                  <a:cubicBezTo>
                    <a:pt x="28796" y="21152"/>
                    <a:pt x="28805" y="21125"/>
                    <a:pt x="28818" y="21101"/>
                  </a:cubicBezTo>
                  <a:cubicBezTo>
                    <a:pt x="28824" y="21085"/>
                    <a:pt x="28809" y="21072"/>
                    <a:pt x="28796" y="21072"/>
                  </a:cubicBezTo>
                  <a:close/>
                  <a:moveTo>
                    <a:pt x="28764" y="21189"/>
                  </a:moveTo>
                  <a:lnTo>
                    <a:pt x="28764" y="21189"/>
                  </a:lnTo>
                  <a:cubicBezTo>
                    <a:pt x="28764" y="21189"/>
                    <a:pt x="28763" y="21189"/>
                    <a:pt x="28763" y="21189"/>
                  </a:cubicBezTo>
                  <a:lnTo>
                    <a:pt x="28765" y="21189"/>
                  </a:lnTo>
                  <a:cubicBezTo>
                    <a:pt x="28765" y="21189"/>
                    <a:pt x="28764" y="21189"/>
                    <a:pt x="28764" y="21189"/>
                  </a:cubicBezTo>
                  <a:close/>
                  <a:moveTo>
                    <a:pt x="1337" y="21172"/>
                  </a:moveTo>
                  <a:cubicBezTo>
                    <a:pt x="1334" y="21172"/>
                    <a:pt x="1331" y="21172"/>
                    <a:pt x="1328" y="21174"/>
                  </a:cubicBezTo>
                  <a:cubicBezTo>
                    <a:pt x="1317" y="21178"/>
                    <a:pt x="1313" y="21191"/>
                    <a:pt x="1317" y="21200"/>
                  </a:cubicBezTo>
                  <a:lnTo>
                    <a:pt x="1350" y="21275"/>
                  </a:lnTo>
                  <a:cubicBezTo>
                    <a:pt x="1355" y="21281"/>
                    <a:pt x="1361" y="21288"/>
                    <a:pt x="1370" y="21288"/>
                  </a:cubicBezTo>
                  <a:lnTo>
                    <a:pt x="1370" y="21288"/>
                  </a:lnTo>
                  <a:cubicBezTo>
                    <a:pt x="1373" y="21288"/>
                    <a:pt x="1375" y="21288"/>
                    <a:pt x="1379" y="21286"/>
                  </a:cubicBezTo>
                  <a:cubicBezTo>
                    <a:pt x="1390" y="21281"/>
                    <a:pt x="1394" y="21268"/>
                    <a:pt x="1388" y="21257"/>
                  </a:cubicBezTo>
                  <a:lnTo>
                    <a:pt x="1355" y="21185"/>
                  </a:lnTo>
                  <a:cubicBezTo>
                    <a:pt x="1351" y="21176"/>
                    <a:pt x="1344" y="21172"/>
                    <a:pt x="1337" y="21172"/>
                  </a:cubicBezTo>
                  <a:close/>
                  <a:moveTo>
                    <a:pt x="1370" y="21288"/>
                  </a:moveTo>
                  <a:cubicBezTo>
                    <a:pt x="1369" y="21288"/>
                    <a:pt x="1368" y="21288"/>
                    <a:pt x="1368" y="21288"/>
                  </a:cubicBezTo>
                  <a:lnTo>
                    <a:pt x="1370" y="21288"/>
                  </a:lnTo>
                  <a:cubicBezTo>
                    <a:pt x="1370" y="21288"/>
                    <a:pt x="1370" y="21288"/>
                    <a:pt x="1370" y="21288"/>
                  </a:cubicBezTo>
                  <a:close/>
                  <a:moveTo>
                    <a:pt x="28731" y="21222"/>
                  </a:moveTo>
                  <a:cubicBezTo>
                    <a:pt x="28724" y="21222"/>
                    <a:pt x="28716" y="21227"/>
                    <a:pt x="28713" y="21235"/>
                  </a:cubicBezTo>
                  <a:lnTo>
                    <a:pt x="28677" y="21310"/>
                  </a:lnTo>
                  <a:cubicBezTo>
                    <a:pt x="28673" y="21323"/>
                    <a:pt x="28682" y="21338"/>
                    <a:pt x="28697" y="21338"/>
                  </a:cubicBezTo>
                  <a:cubicBezTo>
                    <a:pt x="28704" y="21338"/>
                    <a:pt x="28713" y="21334"/>
                    <a:pt x="28715" y="21327"/>
                  </a:cubicBezTo>
                  <a:lnTo>
                    <a:pt x="28750" y="21253"/>
                  </a:lnTo>
                  <a:cubicBezTo>
                    <a:pt x="28754" y="21242"/>
                    <a:pt x="28750" y="21229"/>
                    <a:pt x="28739" y="21224"/>
                  </a:cubicBezTo>
                  <a:cubicBezTo>
                    <a:pt x="28737" y="21223"/>
                    <a:pt x="28734" y="21222"/>
                    <a:pt x="28731" y="21222"/>
                  </a:cubicBezTo>
                  <a:close/>
                  <a:moveTo>
                    <a:pt x="1403" y="21319"/>
                  </a:moveTo>
                  <a:cubicBezTo>
                    <a:pt x="1400" y="21319"/>
                    <a:pt x="1397" y="21320"/>
                    <a:pt x="1394" y="21321"/>
                  </a:cubicBezTo>
                  <a:cubicBezTo>
                    <a:pt x="1385" y="21327"/>
                    <a:pt x="1381" y="21338"/>
                    <a:pt x="1385" y="21349"/>
                  </a:cubicBezTo>
                  <a:lnTo>
                    <a:pt x="1421" y="21424"/>
                  </a:lnTo>
                  <a:cubicBezTo>
                    <a:pt x="1423" y="21431"/>
                    <a:pt x="1429" y="21435"/>
                    <a:pt x="1438" y="21435"/>
                  </a:cubicBezTo>
                  <a:cubicBezTo>
                    <a:pt x="1440" y="21435"/>
                    <a:pt x="1445" y="21435"/>
                    <a:pt x="1447" y="21433"/>
                  </a:cubicBezTo>
                  <a:cubicBezTo>
                    <a:pt x="1458" y="21429"/>
                    <a:pt x="1462" y="21415"/>
                    <a:pt x="1458" y="21407"/>
                  </a:cubicBezTo>
                  <a:cubicBezTo>
                    <a:pt x="1445" y="21380"/>
                    <a:pt x="1434" y="21356"/>
                    <a:pt x="1423" y="21332"/>
                  </a:cubicBezTo>
                  <a:cubicBezTo>
                    <a:pt x="1420" y="21324"/>
                    <a:pt x="1411" y="21319"/>
                    <a:pt x="1403" y="21319"/>
                  </a:cubicBezTo>
                  <a:close/>
                  <a:moveTo>
                    <a:pt x="28663" y="21372"/>
                  </a:moveTo>
                  <a:cubicBezTo>
                    <a:pt x="28656" y="21372"/>
                    <a:pt x="28648" y="21376"/>
                    <a:pt x="28644" y="21385"/>
                  </a:cubicBezTo>
                  <a:cubicBezTo>
                    <a:pt x="28633" y="21409"/>
                    <a:pt x="28620" y="21433"/>
                    <a:pt x="28609" y="21457"/>
                  </a:cubicBezTo>
                  <a:cubicBezTo>
                    <a:pt x="28605" y="21468"/>
                    <a:pt x="28609" y="21481"/>
                    <a:pt x="28618" y="21486"/>
                  </a:cubicBezTo>
                  <a:cubicBezTo>
                    <a:pt x="28622" y="21486"/>
                    <a:pt x="28625" y="21488"/>
                    <a:pt x="28627" y="21488"/>
                  </a:cubicBezTo>
                  <a:cubicBezTo>
                    <a:pt x="28636" y="21488"/>
                    <a:pt x="28642" y="21483"/>
                    <a:pt x="28647" y="21475"/>
                  </a:cubicBezTo>
                  <a:cubicBezTo>
                    <a:pt x="28658" y="21451"/>
                    <a:pt x="28669" y="21426"/>
                    <a:pt x="28682" y="21402"/>
                  </a:cubicBezTo>
                  <a:cubicBezTo>
                    <a:pt x="28686" y="21391"/>
                    <a:pt x="28682" y="21378"/>
                    <a:pt x="28671" y="21374"/>
                  </a:cubicBezTo>
                  <a:cubicBezTo>
                    <a:pt x="28668" y="21372"/>
                    <a:pt x="28666" y="21372"/>
                    <a:pt x="28663" y="21372"/>
                  </a:cubicBezTo>
                  <a:close/>
                  <a:moveTo>
                    <a:pt x="1473" y="21468"/>
                  </a:moveTo>
                  <a:cubicBezTo>
                    <a:pt x="1470" y="21468"/>
                    <a:pt x="1466" y="21469"/>
                    <a:pt x="1462" y="21470"/>
                  </a:cubicBezTo>
                  <a:cubicBezTo>
                    <a:pt x="1454" y="21475"/>
                    <a:pt x="1449" y="21488"/>
                    <a:pt x="1454" y="21497"/>
                  </a:cubicBezTo>
                  <a:lnTo>
                    <a:pt x="1491" y="21571"/>
                  </a:lnTo>
                  <a:cubicBezTo>
                    <a:pt x="1493" y="21578"/>
                    <a:pt x="1500" y="21582"/>
                    <a:pt x="1508" y="21582"/>
                  </a:cubicBezTo>
                  <a:cubicBezTo>
                    <a:pt x="1511" y="21582"/>
                    <a:pt x="1513" y="21582"/>
                    <a:pt x="1517" y="21580"/>
                  </a:cubicBezTo>
                  <a:cubicBezTo>
                    <a:pt x="1526" y="21576"/>
                    <a:pt x="1530" y="21563"/>
                    <a:pt x="1526" y="21554"/>
                  </a:cubicBezTo>
                  <a:cubicBezTo>
                    <a:pt x="1515" y="21527"/>
                    <a:pt x="1502" y="21503"/>
                    <a:pt x="1491" y="21479"/>
                  </a:cubicBezTo>
                  <a:cubicBezTo>
                    <a:pt x="1488" y="21472"/>
                    <a:pt x="1481" y="21468"/>
                    <a:pt x="1473" y="21468"/>
                  </a:cubicBezTo>
                  <a:close/>
                  <a:moveTo>
                    <a:pt x="28592" y="21523"/>
                  </a:moveTo>
                  <a:cubicBezTo>
                    <a:pt x="28585" y="21523"/>
                    <a:pt x="28579" y="21527"/>
                    <a:pt x="28574" y="21534"/>
                  </a:cubicBezTo>
                  <a:cubicBezTo>
                    <a:pt x="28563" y="21558"/>
                    <a:pt x="28550" y="21582"/>
                    <a:pt x="28539" y="21607"/>
                  </a:cubicBezTo>
                  <a:cubicBezTo>
                    <a:pt x="28534" y="21618"/>
                    <a:pt x="28539" y="21631"/>
                    <a:pt x="28548" y="21635"/>
                  </a:cubicBezTo>
                  <a:cubicBezTo>
                    <a:pt x="28550" y="21635"/>
                    <a:pt x="28554" y="21637"/>
                    <a:pt x="28556" y="21637"/>
                  </a:cubicBezTo>
                  <a:lnTo>
                    <a:pt x="28554" y="21635"/>
                  </a:lnTo>
                  <a:lnTo>
                    <a:pt x="28554" y="21635"/>
                  </a:lnTo>
                  <a:cubicBezTo>
                    <a:pt x="28556" y="21635"/>
                    <a:pt x="28557" y="21636"/>
                    <a:pt x="28559" y="21636"/>
                  </a:cubicBezTo>
                  <a:cubicBezTo>
                    <a:pt x="28566" y="21636"/>
                    <a:pt x="28573" y="21631"/>
                    <a:pt x="28576" y="21624"/>
                  </a:cubicBezTo>
                  <a:lnTo>
                    <a:pt x="28611" y="21552"/>
                  </a:lnTo>
                  <a:cubicBezTo>
                    <a:pt x="28617" y="21536"/>
                    <a:pt x="28605" y="21523"/>
                    <a:pt x="28592" y="21523"/>
                  </a:cubicBezTo>
                  <a:close/>
                  <a:moveTo>
                    <a:pt x="1545" y="21616"/>
                  </a:moveTo>
                  <a:cubicBezTo>
                    <a:pt x="1532" y="21616"/>
                    <a:pt x="1519" y="21630"/>
                    <a:pt x="1526" y="21646"/>
                  </a:cubicBezTo>
                  <a:lnTo>
                    <a:pt x="1563" y="21719"/>
                  </a:lnTo>
                  <a:cubicBezTo>
                    <a:pt x="1566" y="21725"/>
                    <a:pt x="1572" y="21729"/>
                    <a:pt x="1581" y="21730"/>
                  </a:cubicBezTo>
                  <a:lnTo>
                    <a:pt x="1581" y="21730"/>
                  </a:lnTo>
                  <a:cubicBezTo>
                    <a:pt x="1584" y="21730"/>
                    <a:pt x="1588" y="21729"/>
                    <a:pt x="1590" y="21727"/>
                  </a:cubicBezTo>
                  <a:cubicBezTo>
                    <a:pt x="1601" y="21723"/>
                    <a:pt x="1605" y="21712"/>
                    <a:pt x="1599" y="21701"/>
                  </a:cubicBezTo>
                  <a:lnTo>
                    <a:pt x="1563" y="21629"/>
                  </a:lnTo>
                  <a:cubicBezTo>
                    <a:pt x="1559" y="21620"/>
                    <a:pt x="1552" y="21616"/>
                    <a:pt x="1545" y="21616"/>
                  </a:cubicBezTo>
                  <a:close/>
                  <a:moveTo>
                    <a:pt x="1581" y="21730"/>
                  </a:moveTo>
                  <a:lnTo>
                    <a:pt x="1581" y="21730"/>
                  </a:lnTo>
                  <a:cubicBezTo>
                    <a:pt x="1580" y="21730"/>
                    <a:pt x="1579" y="21730"/>
                    <a:pt x="1579" y="21730"/>
                  </a:cubicBezTo>
                  <a:lnTo>
                    <a:pt x="1581" y="21730"/>
                  </a:lnTo>
                  <a:cubicBezTo>
                    <a:pt x="1581" y="21730"/>
                    <a:pt x="1581" y="21730"/>
                    <a:pt x="1581" y="21730"/>
                  </a:cubicBezTo>
                  <a:close/>
                  <a:moveTo>
                    <a:pt x="28521" y="21670"/>
                  </a:moveTo>
                  <a:cubicBezTo>
                    <a:pt x="28514" y="21670"/>
                    <a:pt x="28507" y="21673"/>
                    <a:pt x="28504" y="21681"/>
                  </a:cubicBezTo>
                  <a:cubicBezTo>
                    <a:pt x="28491" y="21705"/>
                    <a:pt x="28477" y="21730"/>
                    <a:pt x="28466" y="21754"/>
                  </a:cubicBezTo>
                  <a:cubicBezTo>
                    <a:pt x="28462" y="21765"/>
                    <a:pt x="28464" y="21776"/>
                    <a:pt x="28475" y="21782"/>
                  </a:cubicBezTo>
                  <a:cubicBezTo>
                    <a:pt x="28477" y="21782"/>
                    <a:pt x="28482" y="21785"/>
                    <a:pt x="28484" y="21785"/>
                  </a:cubicBezTo>
                  <a:lnTo>
                    <a:pt x="28482" y="21782"/>
                  </a:lnTo>
                  <a:lnTo>
                    <a:pt x="28482" y="21782"/>
                  </a:lnTo>
                  <a:cubicBezTo>
                    <a:pt x="28483" y="21783"/>
                    <a:pt x="28485" y="21783"/>
                    <a:pt x="28486" y="21783"/>
                  </a:cubicBezTo>
                  <a:cubicBezTo>
                    <a:pt x="28493" y="21783"/>
                    <a:pt x="28500" y="21779"/>
                    <a:pt x="28504" y="21771"/>
                  </a:cubicBezTo>
                  <a:cubicBezTo>
                    <a:pt x="28515" y="21747"/>
                    <a:pt x="28528" y="21723"/>
                    <a:pt x="28539" y="21699"/>
                  </a:cubicBezTo>
                  <a:cubicBezTo>
                    <a:pt x="28548" y="21683"/>
                    <a:pt x="28534" y="21670"/>
                    <a:pt x="28521" y="21670"/>
                  </a:cubicBezTo>
                  <a:close/>
                  <a:moveTo>
                    <a:pt x="1618" y="21762"/>
                  </a:moveTo>
                  <a:cubicBezTo>
                    <a:pt x="1604" y="21762"/>
                    <a:pt x="1591" y="21775"/>
                    <a:pt x="1599" y="21791"/>
                  </a:cubicBezTo>
                  <a:lnTo>
                    <a:pt x="1636" y="21864"/>
                  </a:lnTo>
                  <a:cubicBezTo>
                    <a:pt x="1640" y="21872"/>
                    <a:pt x="1647" y="21877"/>
                    <a:pt x="1654" y="21877"/>
                  </a:cubicBezTo>
                  <a:lnTo>
                    <a:pt x="1654" y="21875"/>
                  </a:lnTo>
                  <a:lnTo>
                    <a:pt x="1665" y="21875"/>
                  </a:lnTo>
                  <a:cubicBezTo>
                    <a:pt x="1673" y="21868"/>
                    <a:pt x="1678" y="21857"/>
                    <a:pt x="1673" y="21846"/>
                  </a:cubicBezTo>
                  <a:lnTo>
                    <a:pt x="1636" y="21774"/>
                  </a:lnTo>
                  <a:cubicBezTo>
                    <a:pt x="1632" y="21765"/>
                    <a:pt x="1625" y="21762"/>
                    <a:pt x="1618" y="21762"/>
                  </a:cubicBezTo>
                  <a:close/>
                  <a:moveTo>
                    <a:pt x="28447" y="21817"/>
                  </a:moveTo>
                  <a:cubicBezTo>
                    <a:pt x="28440" y="21817"/>
                    <a:pt x="28433" y="21820"/>
                    <a:pt x="28429" y="21829"/>
                  </a:cubicBezTo>
                  <a:lnTo>
                    <a:pt x="28392" y="21901"/>
                  </a:lnTo>
                  <a:cubicBezTo>
                    <a:pt x="28387" y="21912"/>
                    <a:pt x="28392" y="21923"/>
                    <a:pt x="28400" y="21930"/>
                  </a:cubicBezTo>
                  <a:cubicBezTo>
                    <a:pt x="28403" y="21930"/>
                    <a:pt x="28407" y="21932"/>
                    <a:pt x="28409" y="21932"/>
                  </a:cubicBezTo>
                  <a:lnTo>
                    <a:pt x="28409" y="21930"/>
                  </a:lnTo>
                  <a:cubicBezTo>
                    <a:pt x="28416" y="21930"/>
                    <a:pt x="28425" y="21927"/>
                    <a:pt x="28429" y="21921"/>
                  </a:cubicBezTo>
                  <a:lnTo>
                    <a:pt x="28466" y="21846"/>
                  </a:lnTo>
                  <a:cubicBezTo>
                    <a:pt x="28474" y="21830"/>
                    <a:pt x="28461" y="21817"/>
                    <a:pt x="28447" y="21817"/>
                  </a:cubicBezTo>
                  <a:close/>
                  <a:moveTo>
                    <a:pt x="1694" y="21910"/>
                  </a:moveTo>
                  <a:cubicBezTo>
                    <a:pt x="1681" y="21910"/>
                    <a:pt x="1667" y="21922"/>
                    <a:pt x="1673" y="21938"/>
                  </a:cubicBezTo>
                  <a:lnTo>
                    <a:pt x="1711" y="22011"/>
                  </a:lnTo>
                  <a:cubicBezTo>
                    <a:pt x="1715" y="22018"/>
                    <a:pt x="1722" y="22022"/>
                    <a:pt x="1728" y="22022"/>
                  </a:cubicBezTo>
                  <a:lnTo>
                    <a:pt x="1728" y="22020"/>
                  </a:lnTo>
                  <a:lnTo>
                    <a:pt x="1739" y="22020"/>
                  </a:lnTo>
                  <a:cubicBezTo>
                    <a:pt x="1748" y="22015"/>
                    <a:pt x="1752" y="22002"/>
                    <a:pt x="1748" y="21991"/>
                  </a:cubicBezTo>
                  <a:lnTo>
                    <a:pt x="1711" y="21919"/>
                  </a:lnTo>
                  <a:cubicBezTo>
                    <a:pt x="1706" y="21912"/>
                    <a:pt x="1700" y="21910"/>
                    <a:pt x="1694" y="21910"/>
                  </a:cubicBezTo>
                  <a:close/>
                  <a:moveTo>
                    <a:pt x="28373" y="21963"/>
                  </a:moveTo>
                  <a:cubicBezTo>
                    <a:pt x="28365" y="21963"/>
                    <a:pt x="28357" y="21967"/>
                    <a:pt x="28354" y="21974"/>
                  </a:cubicBezTo>
                  <a:lnTo>
                    <a:pt x="28317" y="22046"/>
                  </a:lnTo>
                  <a:cubicBezTo>
                    <a:pt x="28310" y="22057"/>
                    <a:pt x="28315" y="22068"/>
                    <a:pt x="28324" y="22075"/>
                  </a:cubicBezTo>
                  <a:cubicBezTo>
                    <a:pt x="28328" y="22077"/>
                    <a:pt x="28330" y="22077"/>
                    <a:pt x="28334" y="22077"/>
                  </a:cubicBezTo>
                  <a:lnTo>
                    <a:pt x="28332" y="22075"/>
                  </a:lnTo>
                  <a:cubicBezTo>
                    <a:pt x="28339" y="22075"/>
                    <a:pt x="28348" y="22072"/>
                    <a:pt x="28352" y="22066"/>
                  </a:cubicBezTo>
                  <a:lnTo>
                    <a:pt x="28389" y="21993"/>
                  </a:lnTo>
                  <a:cubicBezTo>
                    <a:pt x="28396" y="21982"/>
                    <a:pt x="28392" y="21971"/>
                    <a:pt x="28381" y="21965"/>
                  </a:cubicBezTo>
                  <a:cubicBezTo>
                    <a:pt x="28378" y="21964"/>
                    <a:pt x="28376" y="21963"/>
                    <a:pt x="28373" y="21963"/>
                  </a:cubicBezTo>
                  <a:close/>
                  <a:moveTo>
                    <a:pt x="1768" y="22052"/>
                  </a:moveTo>
                  <a:cubicBezTo>
                    <a:pt x="1753" y="22052"/>
                    <a:pt x="1738" y="22067"/>
                    <a:pt x="1748" y="22083"/>
                  </a:cubicBezTo>
                  <a:lnTo>
                    <a:pt x="1788" y="22156"/>
                  </a:lnTo>
                  <a:cubicBezTo>
                    <a:pt x="1792" y="22163"/>
                    <a:pt x="1799" y="22167"/>
                    <a:pt x="1805" y="22167"/>
                  </a:cubicBezTo>
                  <a:lnTo>
                    <a:pt x="1803" y="22165"/>
                  </a:lnTo>
                  <a:cubicBezTo>
                    <a:pt x="1807" y="22165"/>
                    <a:pt x="1812" y="22165"/>
                    <a:pt x="1816" y="22163"/>
                  </a:cubicBezTo>
                  <a:cubicBezTo>
                    <a:pt x="1825" y="22158"/>
                    <a:pt x="1829" y="22147"/>
                    <a:pt x="1823" y="22136"/>
                  </a:cubicBezTo>
                  <a:cubicBezTo>
                    <a:pt x="1812" y="22112"/>
                    <a:pt x="1799" y="22088"/>
                    <a:pt x="1785" y="22064"/>
                  </a:cubicBezTo>
                  <a:cubicBezTo>
                    <a:pt x="1782" y="22055"/>
                    <a:pt x="1775" y="22052"/>
                    <a:pt x="1768" y="22052"/>
                  </a:cubicBezTo>
                  <a:close/>
                  <a:moveTo>
                    <a:pt x="28297" y="22108"/>
                  </a:moveTo>
                  <a:cubicBezTo>
                    <a:pt x="28289" y="22108"/>
                    <a:pt x="28281" y="22112"/>
                    <a:pt x="28277" y="22119"/>
                  </a:cubicBezTo>
                  <a:cubicBezTo>
                    <a:pt x="28264" y="22143"/>
                    <a:pt x="28251" y="22167"/>
                    <a:pt x="28238" y="22191"/>
                  </a:cubicBezTo>
                  <a:cubicBezTo>
                    <a:pt x="28233" y="22202"/>
                    <a:pt x="28238" y="22213"/>
                    <a:pt x="28247" y="22220"/>
                  </a:cubicBezTo>
                  <a:cubicBezTo>
                    <a:pt x="28249" y="22220"/>
                    <a:pt x="28253" y="22222"/>
                    <a:pt x="28255" y="22222"/>
                  </a:cubicBezTo>
                  <a:lnTo>
                    <a:pt x="28255" y="22220"/>
                  </a:lnTo>
                  <a:cubicBezTo>
                    <a:pt x="28262" y="22220"/>
                    <a:pt x="28269" y="22218"/>
                    <a:pt x="28275" y="22211"/>
                  </a:cubicBezTo>
                  <a:cubicBezTo>
                    <a:pt x="28288" y="22187"/>
                    <a:pt x="28299" y="22163"/>
                    <a:pt x="28313" y="22138"/>
                  </a:cubicBezTo>
                  <a:cubicBezTo>
                    <a:pt x="28319" y="22130"/>
                    <a:pt x="28315" y="22116"/>
                    <a:pt x="28306" y="22110"/>
                  </a:cubicBezTo>
                  <a:cubicBezTo>
                    <a:pt x="28303" y="22109"/>
                    <a:pt x="28300" y="22108"/>
                    <a:pt x="28297" y="22108"/>
                  </a:cubicBezTo>
                  <a:close/>
                  <a:moveTo>
                    <a:pt x="1845" y="22194"/>
                  </a:moveTo>
                  <a:cubicBezTo>
                    <a:pt x="1829" y="22194"/>
                    <a:pt x="1813" y="22210"/>
                    <a:pt x="1825" y="22226"/>
                  </a:cubicBezTo>
                  <a:cubicBezTo>
                    <a:pt x="1838" y="22250"/>
                    <a:pt x="1851" y="22275"/>
                    <a:pt x="1865" y="22299"/>
                  </a:cubicBezTo>
                  <a:cubicBezTo>
                    <a:pt x="1869" y="22305"/>
                    <a:pt x="1876" y="22310"/>
                    <a:pt x="1884" y="22310"/>
                  </a:cubicBezTo>
                  <a:lnTo>
                    <a:pt x="1882" y="22308"/>
                  </a:lnTo>
                  <a:cubicBezTo>
                    <a:pt x="1887" y="22308"/>
                    <a:pt x="1889" y="22308"/>
                    <a:pt x="1893" y="22305"/>
                  </a:cubicBezTo>
                  <a:cubicBezTo>
                    <a:pt x="1902" y="22301"/>
                    <a:pt x="1906" y="22288"/>
                    <a:pt x="1902" y="22279"/>
                  </a:cubicBezTo>
                  <a:lnTo>
                    <a:pt x="1862" y="22207"/>
                  </a:lnTo>
                  <a:cubicBezTo>
                    <a:pt x="1859" y="22197"/>
                    <a:pt x="1852" y="22194"/>
                    <a:pt x="1845" y="22194"/>
                  </a:cubicBezTo>
                  <a:close/>
                  <a:moveTo>
                    <a:pt x="28217" y="22253"/>
                  </a:moveTo>
                  <a:cubicBezTo>
                    <a:pt x="28209" y="22253"/>
                    <a:pt x="28203" y="22256"/>
                    <a:pt x="28198" y="22264"/>
                  </a:cubicBezTo>
                  <a:lnTo>
                    <a:pt x="28159" y="22334"/>
                  </a:lnTo>
                  <a:cubicBezTo>
                    <a:pt x="28154" y="22345"/>
                    <a:pt x="28156" y="22356"/>
                    <a:pt x="28167" y="22363"/>
                  </a:cubicBezTo>
                  <a:cubicBezTo>
                    <a:pt x="28170" y="22363"/>
                    <a:pt x="28174" y="22365"/>
                    <a:pt x="28176" y="22365"/>
                  </a:cubicBezTo>
                  <a:lnTo>
                    <a:pt x="28176" y="22363"/>
                  </a:lnTo>
                  <a:cubicBezTo>
                    <a:pt x="28183" y="22363"/>
                    <a:pt x="28189" y="22360"/>
                    <a:pt x="28194" y="22354"/>
                  </a:cubicBezTo>
                  <a:cubicBezTo>
                    <a:pt x="28207" y="22330"/>
                    <a:pt x="28220" y="22305"/>
                    <a:pt x="28233" y="22281"/>
                  </a:cubicBezTo>
                  <a:cubicBezTo>
                    <a:pt x="28240" y="22272"/>
                    <a:pt x="28236" y="22259"/>
                    <a:pt x="28227" y="22255"/>
                  </a:cubicBezTo>
                  <a:cubicBezTo>
                    <a:pt x="28223" y="22253"/>
                    <a:pt x="28220" y="22253"/>
                    <a:pt x="28217" y="22253"/>
                  </a:cubicBezTo>
                  <a:close/>
                  <a:moveTo>
                    <a:pt x="1923" y="22340"/>
                  </a:moveTo>
                  <a:cubicBezTo>
                    <a:pt x="1919" y="22340"/>
                    <a:pt x="1916" y="22341"/>
                    <a:pt x="1913" y="22343"/>
                  </a:cubicBezTo>
                  <a:cubicBezTo>
                    <a:pt x="1904" y="22347"/>
                    <a:pt x="1900" y="22360"/>
                    <a:pt x="1904" y="22369"/>
                  </a:cubicBezTo>
                  <a:lnTo>
                    <a:pt x="1946" y="22442"/>
                  </a:lnTo>
                  <a:cubicBezTo>
                    <a:pt x="1948" y="22448"/>
                    <a:pt x="1954" y="22450"/>
                    <a:pt x="1963" y="22450"/>
                  </a:cubicBezTo>
                  <a:lnTo>
                    <a:pt x="1963" y="22450"/>
                  </a:lnTo>
                  <a:cubicBezTo>
                    <a:pt x="1967" y="22450"/>
                    <a:pt x="1970" y="22450"/>
                    <a:pt x="1972" y="22448"/>
                  </a:cubicBezTo>
                  <a:cubicBezTo>
                    <a:pt x="1981" y="22444"/>
                    <a:pt x="1985" y="22431"/>
                    <a:pt x="1981" y="22422"/>
                  </a:cubicBezTo>
                  <a:cubicBezTo>
                    <a:pt x="1968" y="22398"/>
                    <a:pt x="1952" y="22374"/>
                    <a:pt x="1939" y="22349"/>
                  </a:cubicBezTo>
                  <a:cubicBezTo>
                    <a:pt x="1936" y="22344"/>
                    <a:pt x="1929" y="22340"/>
                    <a:pt x="1923" y="22340"/>
                  </a:cubicBezTo>
                  <a:close/>
                  <a:moveTo>
                    <a:pt x="1963" y="22450"/>
                  </a:moveTo>
                  <a:lnTo>
                    <a:pt x="1963" y="22450"/>
                  </a:lnTo>
                  <a:cubicBezTo>
                    <a:pt x="1962" y="22450"/>
                    <a:pt x="1962" y="22450"/>
                    <a:pt x="1961" y="22450"/>
                  </a:cubicBezTo>
                  <a:lnTo>
                    <a:pt x="1963" y="22450"/>
                  </a:lnTo>
                  <a:cubicBezTo>
                    <a:pt x="1963" y="22450"/>
                    <a:pt x="1963" y="22450"/>
                    <a:pt x="1963" y="22450"/>
                  </a:cubicBezTo>
                  <a:close/>
                  <a:moveTo>
                    <a:pt x="28136" y="22395"/>
                  </a:moveTo>
                  <a:cubicBezTo>
                    <a:pt x="28129" y="22395"/>
                    <a:pt x="28122" y="22398"/>
                    <a:pt x="28119" y="22404"/>
                  </a:cubicBezTo>
                  <a:lnTo>
                    <a:pt x="28080" y="22477"/>
                  </a:lnTo>
                  <a:cubicBezTo>
                    <a:pt x="28073" y="22486"/>
                    <a:pt x="28075" y="22499"/>
                    <a:pt x="28086" y="22503"/>
                  </a:cubicBezTo>
                  <a:cubicBezTo>
                    <a:pt x="28088" y="22505"/>
                    <a:pt x="28092" y="22505"/>
                    <a:pt x="28095" y="22505"/>
                  </a:cubicBezTo>
                  <a:lnTo>
                    <a:pt x="28095" y="22505"/>
                  </a:lnTo>
                  <a:cubicBezTo>
                    <a:pt x="28102" y="22505"/>
                    <a:pt x="28110" y="22503"/>
                    <a:pt x="28113" y="22497"/>
                  </a:cubicBezTo>
                  <a:lnTo>
                    <a:pt x="28154" y="22424"/>
                  </a:lnTo>
                  <a:cubicBezTo>
                    <a:pt x="28159" y="22415"/>
                    <a:pt x="28156" y="22402"/>
                    <a:pt x="28145" y="22398"/>
                  </a:cubicBezTo>
                  <a:cubicBezTo>
                    <a:pt x="28143" y="22396"/>
                    <a:pt x="28139" y="22395"/>
                    <a:pt x="28136" y="22395"/>
                  </a:cubicBezTo>
                  <a:close/>
                  <a:moveTo>
                    <a:pt x="28095" y="22505"/>
                  </a:moveTo>
                  <a:lnTo>
                    <a:pt x="28095" y="22505"/>
                  </a:lnTo>
                  <a:cubicBezTo>
                    <a:pt x="28095" y="22505"/>
                    <a:pt x="28095" y="22505"/>
                    <a:pt x="28095" y="22505"/>
                  </a:cubicBezTo>
                  <a:lnTo>
                    <a:pt x="28097" y="22505"/>
                  </a:lnTo>
                  <a:cubicBezTo>
                    <a:pt x="28097" y="22505"/>
                    <a:pt x="28096" y="22505"/>
                    <a:pt x="28095" y="22505"/>
                  </a:cubicBezTo>
                  <a:close/>
                  <a:moveTo>
                    <a:pt x="2004" y="22480"/>
                  </a:moveTo>
                  <a:cubicBezTo>
                    <a:pt x="1990" y="22480"/>
                    <a:pt x="1976" y="22495"/>
                    <a:pt x="1985" y="22510"/>
                  </a:cubicBezTo>
                  <a:lnTo>
                    <a:pt x="2027" y="22582"/>
                  </a:lnTo>
                  <a:cubicBezTo>
                    <a:pt x="2029" y="22589"/>
                    <a:pt x="2036" y="22591"/>
                    <a:pt x="2044" y="22591"/>
                  </a:cubicBezTo>
                  <a:lnTo>
                    <a:pt x="2044" y="22591"/>
                  </a:lnTo>
                  <a:cubicBezTo>
                    <a:pt x="2048" y="22591"/>
                    <a:pt x="2052" y="22591"/>
                    <a:pt x="2054" y="22589"/>
                  </a:cubicBezTo>
                  <a:cubicBezTo>
                    <a:pt x="2065" y="22582"/>
                    <a:pt x="2067" y="22571"/>
                    <a:pt x="2062" y="22560"/>
                  </a:cubicBezTo>
                  <a:lnTo>
                    <a:pt x="2021" y="22490"/>
                  </a:lnTo>
                  <a:cubicBezTo>
                    <a:pt x="2017" y="22483"/>
                    <a:pt x="2010" y="22480"/>
                    <a:pt x="2004" y="22480"/>
                  </a:cubicBezTo>
                  <a:close/>
                  <a:moveTo>
                    <a:pt x="2044" y="22591"/>
                  </a:moveTo>
                  <a:lnTo>
                    <a:pt x="2044" y="22591"/>
                  </a:lnTo>
                  <a:cubicBezTo>
                    <a:pt x="2044" y="22591"/>
                    <a:pt x="2043" y="22591"/>
                    <a:pt x="2043" y="22591"/>
                  </a:cubicBezTo>
                  <a:lnTo>
                    <a:pt x="2045" y="22591"/>
                  </a:lnTo>
                  <a:cubicBezTo>
                    <a:pt x="2045" y="22591"/>
                    <a:pt x="2044" y="22591"/>
                    <a:pt x="2044" y="22591"/>
                  </a:cubicBezTo>
                  <a:close/>
                  <a:moveTo>
                    <a:pt x="28055" y="22536"/>
                  </a:moveTo>
                  <a:cubicBezTo>
                    <a:pt x="28048" y="22536"/>
                    <a:pt x="28041" y="22540"/>
                    <a:pt x="28038" y="22547"/>
                  </a:cubicBezTo>
                  <a:lnTo>
                    <a:pt x="27996" y="22618"/>
                  </a:lnTo>
                  <a:cubicBezTo>
                    <a:pt x="27987" y="22631"/>
                    <a:pt x="27998" y="22648"/>
                    <a:pt x="28014" y="22648"/>
                  </a:cubicBezTo>
                  <a:cubicBezTo>
                    <a:pt x="28020" y="22648"/>
                    <a:pt x="28027" y="22644"/>
                    <a:pt x="28031" y="22637"/>
                  </a:cubicBezTo>
                  <a:cubicBezTo>
                    <a:pt x="28044" y="22613"/>
                    <a:pt x="28058" y="22591"/>
                    <a:pt x="28073" y="22567"/>
                  </a:cubicBezTo>
                  <a:cubicBezTo>
                    <a:pt x="28077" y="22556"/>
                    <a:pt x="28075" y="22545"/>
                    <a:pt x="28064" y="22538"/>
                  </a:cubicBezTo>
                  <a:cubicBezTo>
                    <a:pt x="28061" y="22537"/>
                    <a:pt x="28058" y="22536"/>
                    <a:pt x="28055" y="22536"/>
                  </a:cubicBezTo>
                  <a:close/>
                  <a:moveTo>
                    <a:pt x="2087" y="22621"/>
                  </a:moveTo>
                  <a:cubicBezTo>
                    <a:pt x="2072" y="22621"/>
                    <a:pt x="2058" y="22636"/>
                    <a:pt x="2069" y="22653"/>
                  </a:cubicBezTo>
                  <a:cubicBezTo>
                    <a:pt x="2082" y="22675"/>
                    <a:pt x="2095" y="22699"/>
                    <a:pt x="2108" y="22723"/>
                  </a:cubicBezTo>
                  <a:cubicBezTo>
                    <a:pt x="2113" y="22730"/>
                    <a:pt x="2119" y="22732"/>
                    <a:pt x="2126" y="22732"/>
                  </a:cubicBezTo>
                  <a:cubicBezTo>
                    <a:pt x="2144" y="22732"/>
                    <a:pt x="2152" y="22716"/>
                    <a:pt x="2144" y="22701"/>
                  </a:cubicBezTo>
                  <a:cubicBezTo>
                    <a:pt x="2130" y="22679"/>
                    <a:pt x="2117" y="22655"/>
                    <a:pt x="2104" y="22631"/>
                  </a:cubicBezTo>
                  <a:cubicBezTo>
                    <a:pt x="2099" y="22624"/>
                    <a:pt x="2093" y="22621"/>
                    <a:pt x="2087" y="22621"/>
                  </a:cubicBezTo>
                  <a:close/>
                  <a:moveTo>
                    <a:pt x="27970" y="22678"/>
                  </a:moveTo>
                  <a:cubicBezTo>
                    <a:pt x="27964" y="22678"/>
                    <a:pt x="27958" y="22681"/>
                    <a:pt x="27954" y="22688"/>
                  </a:cubicBezTo>
                  <a:cubicBezTo>
                    <a:pt x="27939" y="22712"/>
                    <a:pt x="27926" y="22736"/>
                    <a:pt x="27913" y="22758"/>
                  </a:cubicBezTo>
                  <a:cubicBezTo>
                    <a:pt x="27908" y="22769"/>
                    <a:pt x="27910" y="22780"/>
                    <a:pt x="27919" y="22787"/>
                  </a:cubicBezTo>
                  <a:cubicBezTo>
                    <a:pt x="27923" y="22789"/>
                    <a:pt x="27925" y="22789"/>
                    <a:pt x="27929" y="22789"/>
                  </a:cubicBezTo>
                  <a:lnTo>
                    <a:pt x="27929" y="22789"/>
                  </a:lnTo>
                  <a:cubicBezTo>
                    <a:pt x="27937" y="22789"/>
                    <a:pt x="27943" y="22787"/>
                    <a:pt x="27948" y="22780"/>
                  </a:cubicBezTo>
                  <a:cubicBezTo>
                    <a:pt x="27963" y="22756"/>
                    <a:pt x="27976" y="22732"/>
                    <a:pt x="27989" y="22710"/>
                  </a:cubicBezTo>
                  <a:cubicBezTo>
                    <a:pt x="27999" y="22693"/>
                    <a:pt x="27984" y="22678"/>
                    <a:pt x="27970" y="22678"/>
                  </a:cubicBezTo>
                  <a:close/>
                  <a:moveTo>
                    <a:pt x="27929" y="22789"/>
                  </a:moveTo>
                  <a:cubicBezTo>
                    <a:pt x="27928" y="22789"/>
                    <a:pt x="27928" y="22789"/>
                    <a:pt x="27928" y="22789"/>
                  </a:cubicBezTo>
                  <a:lnTo>
                    <a:pt x="27930" y="22789"/>
                  </a:lnTo>
                  <a:cubicBezTo>
                    <a:pt x="27930" y="22789"/>
                    <a:pt x="27929" y="22789"/>
                    <a:pt x="27929" y="22789"/>
                  </a:cubicBezTo>
                  <a:close/>
                  <a:moveTo>
                    <a:pt x="2171" y="22763"/>
                  </a:moveTo>
                  <a:cubicBezTo>
                    <a:pt x="2157" y="22763"/>
                    <a:pt x="2145" y="22776"/>
                    <a:pt x="2152" y="22791"/>
                  </a:cubicBezTo>
                  <a:lnTo>
                    <a:pt x="2194" y="22861"/>
                  </a:lnTo>
                  <a:cubicBezTo>
                    <a:pt x="2196" y="22868"/>
                    <a:pt x="2202" y="22872"/>
                    <a:pt x="2210" y="22872"/>
                  </a:cubicBezTo>
                  <a:lnTo>
                    <a:pt x="2210" y="22872"/>
                  </a:lnTo>
                  <a:cubicBezTo>
                    <a:pt x="2215" y="22872"/>
                    <a:pt x="2219" y="22870"/>
                    <a:pt x="2223" y="22868"/>
                  </a:cubicBezTo>
                  <a:cubicBezTo>
                    <a:pt x="2232" y="22861"/>
                    <a:pt x="2234" y="22850"/>
                    <a:pt x="2229" y="22839"/>
                  </a:cubicBezTo>
                  <a:cubicBezTo>
                    <a:pt x="2214" y="22818"/>
                    <a:pt x="2201" y="22793"/>
                    <a:pt x="2188" y="22771"/>
                  </a:cubicBezTo>
                  <a:cubicBezTo>
                    <a:pt x="2183" y="22765"/>
                    <a:pt x="2177" y="22763"/>
                    <a:pt x="2171" y="22763"/>
                  </a:cubicBezTo>
                  <a:close/>
                  <a:moveTo>
                    <a:pt x="2210" y="22872"/>
                  </a:moveTo>
                  <a:lnTo>
                    <a:pt x="2210" y="22872"/>
                  </a:lnTo>
                  <a:cubicBezTo>
                    <a:pt x="2210" y="22872"/>
                    <a:pt x="2210" y="22872"/>
                    <a:pt x="2210" y="22872"/>
                  </a:cubicBezTo>
                  <a:lnTo>
                    <a:pt x="2212" y="22872"/>
                  </a:lnTo>
                  <a:cubicBezTo>
                    <a:pt x="2211" y="22872"/>
                    <a:pt x="2211" y="22872"/>
                    <a:pt x="2210" y="22872"/>
                  </a:cubicBezTo>
                  <a:close/>
                  <a:moveTo>
                    <a:pt x="27887" y="22819"/>
                  </a:moveTo>
                  <a:cubicBezTo>
                    <a:pt x="27881" y="22819"/>
                    <a:pt x="27874" y="22823"/>
                    <a:pt x="27871" y="22829"/>
                  </a:cubicBezTo>
                  <a:lnTo>
                    <a:pt x="27827" y="22899"/>
                  </a:lnTo>
                  <a:cubicBezTo>
                    <a:pt x="27822" y="22908"/>
                    <a:pt x="27825" y="22921"/>
                    <a:pt x="27833" y="22925"/>
                  </a:cubicBezTo>
                  <a:cubicBezTo>
                    <a:pt x="27837" y="22927"/>
                    <a:pt x="27840" y="22929"/>
                    <a:pt x="27843" y="22930"/>
                  </a:cubicBezTo>
                  <a:lnTo>
                    <a:pt x="27843" y="22930"/>
                  </a:lnTo>
                  <a:cubicBezTo>
                    <a:pt x="27852" y="22929"/>
                    <a:pt x="27858" y="22925"/>
                    <a:pt x="27862" y="22919"/>
                  </a:cubicBezTo>
                  <a:lnTo>
                    <a:pt x="27904" y="22848"/>
                  </a:lnTo>
                  <a:cubicBezTo>
                    <a:pt x="27910" y="22839"/>
                    <a:pt x="27906" y="22829"/>
                    <a:pt x="27897" y="22822"/>
                  </a:cubicBezTo>
                  <a:cubicBezTo>
                    <a:pt x="27894" y="22820"/>
                    <a:pt x="27891" y="22819"/>
                    <a:pt x="27887" y="22819"/>
                  </a:cubicBezTo>
                  <a:close/>
                  <a:moveTo>
                    <a:pt x="27843" y="22930"/>
                  </a:moveTo>
                  <a:cubicBezTo>
                    <a:pt x="27843" y="22930"/>
                    <a:pt x="27843" y="22930"/>
                    <a:pt x="27842" y="22930"/>
                  </a:cubicBezTo>
                  <a:lnTo>
                    <a:pt x="27844" y="22930"/>
                  </a:lnTo>
                  <a:cubicBezTo>
                    <a:pt x="27844" y="22930"/>
                    <a:pt x="27844" y="22930"/>
                    <a:pt x="27843" y="22930"/>
                  </a:cubicBezTo>
                  <a:close/>
                  <a:moveTo>
                    <a:pt x="2253" y="22898"/>
                  </a:moveTo>
                  <a:cubicBezTo>
                    <a:pt x="2238" y="22898"/>
                    <a:pt x="2224" y="22915"/>
                    <a:pt x="2236" y="22932"/>
                  </a:cubicBezTo>
                  <a:lnTo>
                    <a:pt x="2278" y="23002"/>
                  </a:lnTo>
                  <a:cubicBezTo>
                    <a:pt x="2282" y="23007"/>
                    <a:pt x="2289" y="23011"/>
                    <a:pt x="2295" y="23011"/>
                  </a:cubicBezTo>
                  <a:cubicBezTo>
                    <a:pt x="2300" y="23011"/>
                    <a:pt x="2304" y="23009"/>
                    <a:pt x="2306" y="23007"/>
                  </a:cubicBezTo>
                  <a:cubicBezTo>
                    <a:pt x="2315" y="23002"/>
                    <a:pt x="2319" y="22989"/>
                    <a:pt x="2313" y="22980"/>
                  </a:cubicBezTo>
                  <a:lnTo>
                    <a:pt x="2271" y="22910"/>
                  </a:lnTo>
                  <a:cubicBezTo>
                    <a:pt x="2266" y="22902"/>
                    <a:pt x="2260" y="22898"/>
                    <a:pt x="2253" y="22898"/>
                  </a:cubicBezTo>
                  <a:close/>
                  <a:moveTo>
                    <a:pt x="27800" y="22959"/>
                  </a:moveTo>
                  <a:cubicBezTo>
                    <a:pt x="27794" y="22959"/>
                    <a:pt x="27788" y="22962"/>
                    <a:pt x="27783" y="22969"/>
                  </a:cubicBezTo>
                  <a:cubicBezTo>
                    <a:pt x="27767" y="22991"/>
                    <a:pt x="27754" y="23015"/>
                    <a:pt x="27739" y="23037"/>
                  </a:cubicBezTo>
                  <a:cubicBezTo>
                    <a:pt x="27735" y="23046"/>
                    <a:pt x="27737" y="23059"/>
                    <a:pt x="27745" y="23066"/>
                  </a:cubicBezTo>
                  <a:cubicBezTo>
                    <a:pt x="27750" y="23068"/>
                    <a:pt x="27752" y="23068"/>
                    <a:pt x="27756" y="23068"/>
                  </a:cubicBezTo>
                  <a:cubicBezTo>
                    <a:pt x="27763" y="23068"/>
                    <a:pt x="27770" y="23066"/>
                    <a:pt x="27774" y="23059"/>
                  </a:cubicBezTo>
                  <a:cubicBezTo>
                    <a:pt x="27789" y="23037"/>
                    <a:pt x="27803" y="23013"/>
                    <a:pt x="27818" y="22989"/>
                  </a:cubicBezTo>
                  <a:cubicBezTo>
                    <a:pt x="27827" y="22974"/>
                    <a:pt x="27814" y="22959"/>
                    <a:pt x="27800" y="22959"/>
                  </a:cubicBezTo>
                  <a:close/>
                  <a:moveTo>
                    <a:pt x="2341" y="23040"/>
                  </a:moveTo>
                  <a:cubicBezTo>
                    <a:pt x="2327" y="23040"/>
                    <a:pt x="2314" y="23055"/>
                    <a:pt x="2322" y="23070"/>
                  </a:cubicBezTo>
                  <a:lnTo>
                    <a:pt x="2366" y="23141"/>
                  </a:lnTo>
                  <a:cubicBezTo>
                    <a:pt x="2370" y="23145"/>
                    <a:pt x="2377" y="23149"/>
                    <a:pt x="2383" y="23149"/>
                  </a:cubicBezTo>
                  <a:cubicBezTo>
                    <a:pt x="2388" y="23149"/>
                    <a:pt x="2392" y="23147"/>
                    <a:pt x="2394" y="23145"/>
                  </a:cubicBezTo>
                  <a:cubicBezTo>
                    <a:pt x="2403" y="23138"/>
                    <a:pt x="2405" y="23127"/>
                    <a:pt x="2401" y="23116"/>
                  </a:cubicBezTo>
                  <a:lnTo>
                    <a:pt x="2357" y="23048"/>
                  </a:lnTo>
                  <a:cubicBezTo>
                    <a:pt x="2352" y="23043"/>
                    <a:pt x="2347" y="23040"/>
                    <a:pt x="2341" y="23040"/>
                  </a:cubicBezTo>
                  <a:close/>
                  <a:moveTo>
                    <a:pt x="27713" y="23097"/>
                  </a:moveTo>
                  <a:cubicBezTo>
                    <a:pt x="27706" y="23097"/>
                    <a:pt x="27700" y="23100"/>
                    <a:pt x="27695" y="23108"/>
                  </a:cubicBezTo>
                  <a:lnTo>
                    <a:pt x="27651" y="23176"/>
                  </a:lnTo>
                  <a:cubicBezTo>
                    <a:pt x="27647" y="23185"/>
                    <a:pt x="27649" y="23198"/>
                    <a:pt x="27658" y="23202"/>
                  </a:cubicBezTo>
                  <a:cubicBezTo>
                    <a:pt x="27660" y="23204"/>
                    <a:pt x="27664" y="23207"/>
                    <a:pt x="27669" y="23207"/>
                  </a:cubicBezTo>
                  <a:cubicBezTo>
                    <a:pt x="27675" y="23207"/>
                    <a:pt x="27682" y="23204"/>
                    <a:pt x="27686" y="23198"/>
                  </a:cubicBezTo>
                  <a:lnTo>
                    <a:pt x="27730" y="23130"/>
                  </a:lnTo>
                  <a:cubicBezTo>
                    <a:pt x="27741" y="23113"/>
                    <a:pt x="27727" y="23097"/>
                    <a:pt x="27713" y="23097"/>
                  </a:cubicBezTo>
                  <a:close/>
                  <a:moveTo>
                    <a:pt x="2426" y="23178"/>
                  </a:moveTo>
                  <a:cubicBezTo>
                    <a:pt x="2423" y="23178"/>
                    <a:pt x="2419" y="23179"/>
                    <a:pt x="2416" y="23180"/>
                  </a:cubicBezTo>
                  <a:cubicBezTo>
                    <a:pt x="2407" y="23187"/>
                    <a:pt x="2405" y="23200"/>
                    <a:pt x="2410" y="23209"/>
                  </a:cubicBezTo>
                  <a:lnTo>
                    <a:pt x="2456" y="23277"/>
                  </a:lnTo>
                  <a:cubicBezTo>
                    <a:pt x="2458" y="23283"/>
                    <a:pt x="2465" y="23286"/>
                    <a:pt x="2471" y="23286"/>
                  </a:cubicBezTo>
                  <a:cubicBezTo>
                    <a:pt x="2476" y="23286"/>
                    <a:pt x="2480" y="23286"/>
                    <a:pt x="2482" y="23283"/>
                  </a:cubicBezTo>
                  <a:cubicBezTo>
                    <a:pt x="2491" y="23277"/>
                    <a:pt x="2493" y="23264"/>
                    <a:pt x="2489" y="23255"/>
                  </a:cubicBezTo>
                  <a:lnTo>
                    <a:pt x="2445" y="23187"/>
                  </a:lnTo>
                  <a:cubicBezTo>
                    <a:pt x="2440" y="23181"/>
                    <a:pt x="2433" y="23178"/>
                    <a:pt x="2426" y="23178"/>
                  </a:cubicBezTo>
                  <a:close/>
                  <a:moveTo>
                    <a:pt x="27622" y="23235"/>
                  </a:moveTo>
                  <a:cubicBezTo>
                    <a:pt x="27617" y="23235"/>
                    <a:pt x="27611" y="23238"/>
                    <a:pt x="27607" y="23244"/>
                  </a:cubicBezTo>
                  <a:cubicBezTo>
                    <a:pt x="27592" y="23268"/>
                    <a:pt x="27576" y="23290"/>
                    <a:pt x="27561" y="23312"/>
                  </a:cubicBezTo>
                  <a:cubicBezTo>
                    <a:pt x="27556" y="23323"/>
                    <a:pt x="27559" y="23334"/>
                    <a:pt x="27567" y="23341"/>
                  </a:cubicBezTo>
                  <a:cubicBezTo>
                    <a:pt x="27570" y="23343"/>
                    <a:pt x="27574" y="23343"/>
                    <a:pt x="27578" y="23343"/>
                  </a:cubicBezTo>
                  <a:lnTo>
                    <a:pt x="27581" y="23343"/>
                  </a:lnTo>
                  <a:cubicBezTo>
                    <a:pt x="27585" y="23343"/>
                    <a:pt x="27592" y="23341"/>
                    <a:pt x="27596" y="23336"/>
                  </a:cubicBezTo>
                  <a:lnTo>
                    <a:pt x="27640" y="23268"/>
                  </a:lnTo>
                  <a:cubicBezTo>
                    <a:pt x="27651" y="23251"/>
                    <a:pt x="27636" y="23235"/>
                    <a:pt x="27622" y="23235"/>
                  </a:cubicBezTo>
                  <a:close/>
                  <a:moveTo>
                    <a:pt x="2517" y="23315"/>
                  </a:moveTo>
                  <a:cubicBezTo>
                    <a:pt x="2514" y="23315"/>
                    <a:pt x="2510" y="23316"/>
                    <a:pt x="2506" y="23319"/>
                  </a:cubicBezTo>
                  <a:cubicBezTo>
                    <a:pt x="2497" y="23323"/>
                    <a:pt x="2493" y="23336"/>
                    <a:pt x="2500" y="23345"/>
                  </a:cubicBezTo>
                  <a:cubicBezTo>
                    <a:pt x="2515" y="23367"/>
                    <a:pt x="2530" y="23391"/>
                    <a:pt x="2546" y="23413"/>
                  </a:cubicBezTo>
                  <a:cubicBezTo>
                    <a:pt x="2548" y="23420"/>
                    <a:pt x="2555" y="23422"/>
                    <a:pt x="2563" y="23422"/>
                  </a:cubicBezTo>
                  <a:cubicBezTo>
                    <a:pt x="2568" y="23422"/>
                    <a:pt x="2570" y="23420"/>
                    <a:pt x="2574" y="23418"/>
                  </a:cubicBezTo>
                  <a:cubicBezTo>
                    <a:pt x="2583" y="23411"/>
                    <a:pt x="2585" y="23400"/>
                    <a:pt x="2581" y="23391"/>
                  </a:cubicBezTo>
                  <a:lnTo>
                    <a:pt x="2533" y="23323"/>
                  </a:lnTo>
                  <a:cubicBezTo>
                    <a:pt x="2529" y="23318"/>
                    <a:pt x="2523" y="23315"/>
                    <a:pt x="2517" y="23315"/>
                  </a:cubicBezTo>
                  <a:close/>
                  <a:moveTo>
                    <a:pt x="27532" y="23371"/>
                  </a:moveTo>
                  <a:cubicBezTo>
                    <a:pt x="27526" y="23371"/>
                    <a:pt x="27521" y="23374"/>
                    <a:pt x="27517" y="23380"/>
                  </a:cubicBezTo>
                  <a:lnTo>
                    <a:pt x="27471" y="23448"/>
                  </a:lnTo>
                  <a:cubicBezTo>
                    <a:pt x="27464" y="23457"/>
                    <a:pt x="27466" y="23470"/>
                    <a:pt x="27475" y="23477"/>
                  </a:cubicBezTo>
                  <a:cubicBezTo>
                    <a:pt x="27480" y="23479"/>
                    <a:pt x="27484" y="23479"/>
                    <a:pt x="27488" y="23479"/>
                  </a:cubicBezTo>
                  <a:cubicBezTo>
                    <a:pt x="27495" y="23479"/>
                    <a:pt x="27499" y="23477"/>
                    <a:pt x="27504" y="23472"/>
                  </a:cubicBezTo>
                  <a:lnTo>
                    <a:pt x="27550" y="23404"/>
                  </a:lnTo>
                  <a:cubicBezTo>
                    <a:pt x="27561" y="23387"/>
                    <a:pt x="27546" y="23371"/>
                    <a:pt x="27532" y="23371"/>
                  </a:cubicBezTo>
                  <a:close/>
                  <a:moveTo>
                    <a:pt x="2608" y="23447"/>
                  </a:moveTo>
                  <a:cubicBezTo>
                    <a:pt x="2593" y="23447"/>
                    <a:pt x="2579" y="23464"/>
                    <a:pt x="2590" y="23481"/>
                  </a:cubicBezTo>
                  <a:lnTo>
                    <a:pt x="2638" y="23549"/>
                  </a:lnTo>
                  <a:cubicBezTo>
                    <a:pt x="2640" y="23554"/>
                    <a:pt x="2647" y="23558"/>
                    <a:pt x="2654" y="23558"/>
                  </a:cubicBezTo>
                  <a:cubicBezTo>
                    <a:pt x="2671" y="23558"/>
                    <a:pt x="2680" y="23538"/>
                    <a:pt x="2671" y="23525"/>
                  </a:cubicBezTo>
                  <a:cubicBezTo>
                    <a:pt x="2656" y="23503"/>
                    <a:pt x="2640" y="23481"/>
                    <a:pt x="2625" y="23457"/>
                  </a:cubicBezTo>
                  <a:cubicBezTo>
                    <a:pt x="2620" y="23450"/>
                    <a:pt x="2614" y="23447"/>
                    <a:pt x="2608" y="23447"/>
                  </a:cubicBezTo>
                  <a:close/>
                  <a:moveTo>
                    <a:pt x="27440" y="23508"/>
                  </a:moveTo>
                  <a:cubicBezTo>
                    <a:pt x="27434" y="23508"/>
                    <a:pt x="27429" y="23511"/>
                    <a:pt x="27425" y="23516"/>
                  </a:cubicBezTo>
                  <a:lnTo>
                    <a:pt x="27378" y="23585"/>
                  </a:lnTo>
                  <a:cubicBezTo>
                    <a:pt x="27372" y="23593"/>
                    <a:pt x="27374" y="23604"/>
                    <a:pt x="27383" y="23611"/>
                  </a:cubicBezTo>
                  <a:cubicBezTo>
                    <a:pt x="27387" y="23613"/>
                    <a:pt x="27389" y="23615"/>
                    <a:pt x="27394" y="23615"/>
                  </a:cubicBezTo>
                  <a:cubicBezTo>
                    <a:pt x="27400" y="23615"/>
                    <a:pt x="27407" y="23611"/>
                    <a:pt x="27409" y="23607"/>
                  </a:cubicBezTo>
                  <a:lnTo>
                    <a:pt x="27458" y="23538"/>
                  </a:lnTo>
                  <a:cubicBezTo>
                    <a:pt x="27462" y="23530"/>
                    <a:pt x="27460" y="23519"/>
                    <a:pt x="27451" y="23512"/>
                  </a:cubicBezTo>
                  <a:cubicBezTo>
                    <a:pt x="27448" y="23509"/>
                    <a:pt x="27444" y="23508"/>
                    <a:pt x="27440" y="23508"/>
                  </a:cubicBezTo>
                  <a:close/>
                  <a:moveTo>
                    <a:pt x="2700" y="23585"/>
                  </a:moveTo>
                  <a:cubicBezTo>
                    <a:pt x="2696" y="23585"/>
                    <a:pt x="2692" y="23586"/>
                    <a:pt x="2689" y="23589"/>
                  </a:cubicBezTo>
                  <a:cubicBezTo>
                    <a:pt x="2680" y="23596"/>
                    <a:pt x="2678" y="23607"/>
                    <a:pt x="2684" y="23615"/>
                  </a:cubicBezTo>
                  <a:lnTo>
                    <a:pt x="2730" y="23683"/>
                  </a:lnTo>
                  <a:cubicBezTo>
                    <a:pt x="2735" y="23688"/>
                    <a:pt x="2741" y="23692"/>
                    <a:pt x="2748" y="23692"/>
                  </a:cubicBezTo>
                  <a:cubicBezTo>
                    <a:pt x="2750" y="23692"/>
                    <a:pt x="2755" y="23690"/>
                    <a:pt x="2757" y="23688"/>
                  </a:cubicBezTo>
                  <a:cubicBezTo>
                    <a:pt x="2766" y="23681"/>
                    <a:pt x="2768" y="23670"/>
                    <a:pt x="2763" y="23661"/>
                  </a:cubicBezTo>
                  <a:lnTo>
                    <a:pt x="2715" y="23593"/>
                  </a:lnTo>
                  <a:cubicBezTo>
                    <a:pt x="2712" y="23588"/>
                    <a:pt x="2707" y="23585"/>
                    <a:pt x="2700" y="23585"/>
                  </a:cubicBezTo>
                  <a:close/>
                  <a:moveTo>
                    <a:pt x="27348" y="23646"/>
                  </a:moveTo>
                  <a:cubicBezTo>
                    <a:pt x="27341" y="23646"/>
                    <a:pt x="27335" y="23649"/>
                    <a:pt x="27330" y="23655"/>
                  </a:cubicBezTo>
                  <a:lnTo>
                    <a:pt x="27284" y="23721"/>
                  </a:lnTo>
                  <a:cubicBezTo>
                    <a:pt x="27277" y="23730"/>
                    <a:pt x="27280" y="23743"/>
                    <a:pt x="27288" y="23749"/>
                  </a:cubicBezTo>
                  <a:cubicBezTo>
                    <a:pt x="27291" y="23752"/>
                    <a:pt x="27295" y="23752"/>
                    <a:pt x="27299" y="23752"/>
                  </a:cubicBezTo>
                  <a:lnTo>
                    <a:pt x="27299" y="23749"/>
                  </a:lnTo>
                  <a:cubicBezTo>
                    <a:pt x="27306" y="23749"/>
                    <a:pt x="27313" y="23747"/>
                    <a:pt x="27315" y="23743"/>
                  </a:cubicBezTo>
                  <a:lnTo>
                    <a:pt x="27363" y="23677"/>
                  </a:lnTo>
                  <a:cubicBezTo>
                    <a:pt x="27370" y="23668"/>
                    <a:pt x="27367" y="23655"/>
                    <a:pt x="27359" y="23648"/>
                  </a:cubicBezTo>
                  <a:cubicBezTo>
                    <a:pt x="27355" y="23647"/>
                    <a:pt x="27351" y="23646"/>
                    <a:pt x="27348" y="23646"/>
                  </a:cubicBezTo>
                  <a:close/>
                  <a:moveTo>
                    <a:pt x="2796" y="23722"/>
                  </a:moveTo>
                  <a:cubicBezTo>
                    <a:pt x="2781" y="23722"/>
                    <a:pt x="2769" y="23737"/>
                    <a:pt x="2777" y="23752"/>
                  </a:cubicBezTo>
                  <a:lnTo>
                    <a:pt x="2825" y="23820"/>
                  </a:lnTo>
                  <a:cubicBezTo>
                    <a:pt x="2829" y="23824"/>
                    <a:pt x="2836" y="23828"/>
                    <a:pt x="2843" y="23828"/>
                  </a:cubicBezTo>
                  <a:lnTo>
                    <a:pt x="2843" y="23824"/>
                  </a:lnTo>
                  <a:cubicBezTo>
                    <a:pt x="2844" y="23825"/>
                    <a:pt x="2845" y="23825"/>
                    <a:pt x="2846" y="23825"/>
                  </a:cubicBezTo>
                  <a:cubicBezTo>
                    <a:pt x="2848" y="23825"/>
                    <a:pt x="2850" y="23823"/>
                    <a:pt x="2854" y="23822"/>
                  </a:cubicBezTo>
                  <a:cubicBezTo>
                    <a:pt x="2862" y="23815"/>
                    <a:pt x="2865" y="23804"/>
                    <a:pt x="2858" y="23796"/>
                  </a:cubicBezTo>
                  <a:lnTo>
                    <a:pt x="2812" y="23730"/>
                  </a:lnTo>
                  <a:cubicBezTo>
                    <a:pt x="2807" y="23724"/>
                    <a:pt x="2801" y="23722"/>
                    <a:pt x="2796" y="23722"/>
                  </a:cubicBezTo>
                  <a:close/>
                  <a:moveTo>
                    <a:pt x="27251" y="23779"/>
                  </a:moveTo>
                  <a:cubicBezTo>
                    <a:pt x="27245" y="23779"/>
                    <a:pt x="27240" y="23781"/>
                    <a:pt x="27236" y="23787"/>
                  </a:cubicBezTo>
                  <a:lnTo>
                    <a:pt x="27187" y="23853"/>
                  </a:lnTo>
                  <a:cubicBezTo>
                    <a:pt x="27178" y="23866"/>
                    <a:pt x="27187" y="23886"/>
                    <a:pt x="27205" y="23886"/>
                  </a:cubicBezTo>
                  <a:lnTo>
                    <a:pt x="27205" y="23883"/>
                  </a:lnTo>
                  <a:cubicBezTo>
                    <a:pt x="27211" y="23883"/>
                    <a:pt x="27216" y="23879"/>
                    <a:pt x="27220" y="23875"/>
                  </a:cubicBezTo>
                  <a:lnTo>
                    <a:pt x="27269" y="23809"/>
                  </a:lnTo>
                  <a:cubicBezTo>
                    <a:pt x="27273" y="23800"/>
                    <a:pt x="27271" y="23789"/>
                    <a:pt x="27264" y="23782"/>
                  </a:cubicBezTo>
                  <a:cubicBezTo>
                    <a:pt x="27260" y="23780"/>
                    <a:pt x="27256" y="23779"/>
                    <a:pt x="27251" y="23779"/>
                  </a:cubicBezTo>
                  <a:close/>
                  <a:moveTo>
                    <a:pt x="2889" y="23855"/>
                  </a:moveTo>
                  <a:cubicBezTo>
                    <a:pt x="2885" y="23855"/>
                    <a:pt x="2881" y="23856"/>
                    <a:pt x="2878" y="23859"/>
                  </a:cubicBezTo>
                  <a:cubicBezTo>
                    <a:pt x="2869" y="23864"/>
                    <a:pt x="2867" y="23877"/>
                    <a:pt x="2873" y="23886"/>
                  </a:cubicBezTo>
                  <a:lnTo>
                    <a:pt x="2922" y="23952"/>
                  </a:lnTo>
                  <a:cubicBezTo>
                    <a:pt x="2926" y="23956"/>
                    <a:pt x="2933" y="23960"/>
                    <a:pt x="2937" y="23960"/>
                  </a:cubicBezTo>
                  <a:cubicBezTo>
                    <a:pt x="2955" y="23960"/>
                    <a:pt x="2963" y="23943"/>
                    <a:pt x="2952" y="23930"/>
                  </a:cubicBezTo>
                  <a:lnTo>
                    <a:pt x="2904" y="23861"/>
                  </a:lnTo>
                  <a:cubicBezTo>
                    <a:pt x="2900" y="23858"/>
                    <a:pt x="2895" y="23855"/>
                    <a:pt x="2889" y="23855"/>
                  </a:cubicBezTo>
                  <a:close/>
                  <a:moveTo>
                    <a:pt x="27154" y="23912"/>
                  </a:moveTo>
                  <a:cubicBezTo>
                    <a:pt x="27149" y="23912"/>
                    <a:pt x="27143" y="23914"/>
                    <a:pt x="27139" y="23919"/>
                  </a:cubicBezTo>
                  <a:lnTo>
                    <a:pt x="27091" y="23985"/>
                  </a:lnTo>
                  <a:cubicBezTo>
                    <a:pt x="27084" y="23996"/>
                    <a:pt x="27086" y="24007"/>
                    <a:pt x="27095" y="24013"/>
                  </a:cubicBezTo>
                  <a:cubicBezTo>
                    <a:pt x="27099" y="24015"/>
                    <a:pt x="27104" y="24017"/>
                    <a:pt x="27108" y="24017"/>
                  </a:cubicBezTo>
                  <a:lnTo>
                    <a:pt x="27108" y="24015"/>
                  </a:lnTo>
                  <a:cubicBezTo>
                    <a:pt x="27113" y="24015"/>
                    <a:pt x="27119" y="24013"/>
                    <a:pt x="27124" y="24011"/>
                  </a:cubicBezTo>
                  <a:lnTo>
                    <a:pt x="27172" y="23945"/>
                  </a:lnTo>
                  <a:cubicBezTo>
                    <a:pt x="27182" y="23929"/>
                    <a:pt x="27168" y="23912"/>
                    <a:pt x="27154" y="23912"/>
                  </a:cubicBezTo>
                  <a:close/>
                  <a:moveTo>
                    <a:pt x="2987" y="23985"/>
                  </a:moveTo>
                  <a:cubicBezTo>
                    <a:pt x="2973" y="23985"/>
                    <a:pt x="2959" y="24002"/>
                    <a:pt x="2970" y="24017"/>
                  </a:cubicBezTo>
                  <a:lnTo>
                    <a:pt x="3018" y="24083"/>
                  </a:lnTo>
                  <a:cubicBezTo>
                    <a:pt x="3023" y="24088"/>
                    <a:pt x="3029" y="24092"/>
                    <a:pt x="3036" y="24092"/>
                  </a:cubicBezTo>
                  <a:lnTo>
                    <a:pt x="3036" y="24088"/>
                  </a:lnTo>
                  <a:cubicBezTo>
                    <a:pt x="3040" y="24088"/>
                    <a:pt x="3045" y="24088"/>
                    <a:pt x="3047" y="24086"/>
                  </a:cubicBezTo>
                  <a:cubicBezTo>
                    <a:pt x="3056" y="24079"/>
                    <a:pt x="3058" y="24068"/>
                    <a:pt x="3051" y="24059"/>
                  </a:cubicBezTo>
                  <a:lnTo>
                    <a:pt x="3003" y="23993"/>
                  </a:lnTo>
                  <a:cubicBezTo>
                    <a:pt x="2999" y="23987"/>
                    <a:pt x="2993" y="23985"/>
                    <a:pt x="2987" y="23985"/>
                  </a:cubicBezTo>
                  <a:close/>
                  <a:moveTo>
                    <a:pt x="27058" y="24044"/>
                  </a:moveTo>
                  <a:cubicBezTo>
                    <a:pt x="27052" y="24044"/>
                    <a:pt x="27046" y="24047"/>
                    <a:pt x="27042" y="24053"/>
                  </a:cubicBezTo>
                  <a:lnTo>
                    <a:pt x="26992" y="24116"/>
                  </a:lnTo>
                  <a:cubicBezTo>
                    <a:pt x="26987" y="24125"/>
                    <a:pt x="26987" y="24138"/>
                    <a:pt x="26996" y="24145"/>
                  </a:cubicBezTo>
                  <a:cubicBezTo>
                    <a:pt x="27000" y="24147"/>
                    <a:pt x="27005" y="24147"/>
                    <a:pt x="27009" y="24149"/>
                  </a:cubicBezTo>
                  <a:lnTo>
                    <a:pt x="27009" y="24145"/>
                  </a:lnTo>
                  <a:cubicBezTo>
                    <a:pt x="27014" y="24145"/>
                    <a:pt x="27020" y="24145"/>
                    <a:pt x="27025" y="24141"/>
                  </a:cubicBezTo>
                  <a:lnTo>
                    <a:pt x="27073" y="24075"/>
                  </a:lnTo>
                  <a:cubicBezTo>
                    <a:pt x="27080" y="24066"/>
                    <a:pt x="27077" y="24055"/>
                    <a:pt x="27069" y="24048"/>
                  </a:cubicBezTo>
                  <a:cubicBezTo>
                    <a:pt x="27065" y="24046"/>
                    <a:pt x="27061" y="24044"/>
                    <a:pt x="27058" y="24044"/>
                  </a:cubicBezTo>
                  <a:close/>
                  <a:moveTo>
                    <a:pt x="3085" y="24115"/>
                  </a:moveTo>
                  <a:cubicBezTo>
                    <a:pt x="3081" y="24115"/>
                    <a:pt x="3077" y="24116"/>
                    <a:pt x="3073" y="24119"/>
                  </a:cubicBezTo>
                  <a:cubicBezTo>
                    <a:pt x="3065" y="24127"/>
                    <a:pt x="3062" y="24138"/>
                    <a:pt x="3069" y="24147"/>
                  </a:cubicBezTo>
                  <a:lnTo>
                    <a:pt x="3119" y="24213"/>
                  </a:lnTo>
                  <a:cubicBezTo>
                    <a:pt x="3124" y="24217"/>
                    <a:pt x="3128" y="24222"/>
                    <a:pt x="3135" y="24222"/>
                  </a:cubicBezTo>
                  <a:lnTo>
                    <a:pt x="3135" y="24220"/>
                  </a:lnTo>
                  <a:cubicBezTo>
                    <a:pt x="3139" y="24220"/>
                    <a:pt x="3144" y="24220"/>
                    <a:pt x="3148" y="24217"/>
                  </a:cubicBezTo>
                  <a:cubicBezTo>
                    <a:pt x="3157" y="24211"/>
                    <a:pt x="3159" y="24198"/>
                    <a:pt x="3152" y="24189"/>
                  </a:cubicBezTo>
                  <a:lnTo>
                    <a:pt x="3102" y="24123"/>
                  </a:lnTo>
                  <a:cubicBezTo>
                    <a:pt x="3098" y="24118"/>
                    <a:pt x="3091" y="24115"/>
                    <a:pt x="3085" y="24115"/>
                  </a:cubicBezTo>
                  <a:close/>
                  <a:moveTo>
                    <a:pt x="26960" y="24174"/>
                  </a:moveTo>
                  <a:cubicBezTo>
                    <a:pt x="26954" y="24174"/>
                    <a:pt x="26947" y="24177"/>
                    <a:pt x="26943" y="24182"/>
                  </a:cubicBezTo>
                  <a:lnTo>
                    <a:pt x="26893" y="24246"/>
                  </a:lnTo>
                  <a:cubicBezTo>
                    <a:pt x="26886" y="24255"/>
                    <a:pt x="26888" y="24268"/>
                    <a:pt x="26897" y="24275"/>
                  </a:cubicBezTo>
                  <a:cubicBezTo>
                    <a:pt x="26902" y="24277"/>
                    <a:pt x="26906" y="24279"/>
                    <a:pt x="26910" y="24279"/>
                  </a:cubicBezTo>
                  <a:lnTo>
                    <a:pt x="26908" y="24275"/>
                  </a:lnTo>
                  <a:lnTo>
                    <a:pt x="26908" y="24275"/>
                  </a:lnTo>
                  <a:cubicBezTo>
                    <a:pt x="26910" y="24275"/>
                    <a:pt x="26912" y="24275"/>
                    <a:pt x="26913" y="24275"/>
                  </a:cubicBezTo>
                  <a:cubicBezTo>
                    <a:pt x="26918" y="24275"/>
                    <a:pt x="26922" y="24273"/>
                    <a:pt x="26924" y="24270"/>
                  </a:cubicBezTo>
                  <a:lnTo>
                    <a:pt x="26974" y="24204"/>
                  </a:lnTo>
                  <a:cubicBezTo>
                    <a:pt x="26981" y="24196"/>
                    <a:pt x="26978" y="24185"/>
                    <a:pt x="26972" y="24178"/>
                  </a:cubicBezTo>
                  <a:cubicBezTo>
                    <a:pt x="26968" y="24175"/>
                    <a:pt x="26964" y="24174"/>
                    <a:pt x="26960" y="24174"/>
                  </a:cubicBezTo>
                  <a:close/>
                  <a:moveTo>
                    <a:pt x="3184" y="24247"/>
                  </a:moveTo>
                  <a:cubicBezTo>
                    <a:pt x="3180" y="24247"/>
                    <a:pt x="3176" y="24248"/>
                    <a:pt x="3172" y="24250"/>
                  </a:cubicBezTo>
                  <a:cubicBezTo>
                    <a:pt x="3166" y="24257"/>
                    <a:pt x="3163" y="24270"/>
                    <a:pt x="3170" y="24277"/>
                  </a:cubicBezTo>
                  <a:cubicBezTo>
                    <a:pt x="3185" y="24299"/>
                    <a:pt x="3203" y="24321"/>
                    <a:pt x="3221" y="24343"/>
                  </a:cubicBezTo>
                  <a:cubicBezTo>
                    <a:pt x="3225" y="24347"/>
                    <a:pt x="3229" y="24349"/>
                    <a:pt x="3236" y="24349"/>
                  </a:cubicBezTo>
                  <a:lnTo>
                    <a:pt x="3236" y="24347"/>
                  </a:lnTo>
                  <a:cubicBezTo>
                    <a:pt x="3238" y="24348"/>
                    <a:pt x="3240" y="24349"/>
                    <a:pt x="3243" y="24349"/>
                  </a:cubicBezTo>
                  <a:cubicBezTo>
                    <a:pt x="3245" y="24349"/>
                    <a:pt x="3247" y="24348"/>
                    <a:pt x="3249" y="24347"/>
                  </a:cubicBezTo>
                  <a:cubicBezTo>
                    <a:pt x="3258" y="24341"/>
                    <a:pt x="3260" y="24327"/>
                    <a:pt x="3251" y="24319"/>
                  </a:cubicBezTo>
                  <a:cubicBezTo>
                    <a:pt x="3236" y="24297"/>
                    <a:pt x="3218" y="24275"/>
                    <a:pt x="3201" y="24255"/>
                  </a:cubicBezTo>
                  <a:cubicBezTo>
                    <a:pt x="3197" y="24250"/>
                    <a:pt x="3190" y="24247"/>
                    <a:pt x="3184" y="24247"/>
                  </a:cubicBezTo>
                  <a:close/>
                  <a:moveTo>
                    <a:pt x="26857" y="24304"/>
                  </a:moveTo>
                  <a:cubicBezTo>
                    <a:pt x="26851" y="24304"/>
                    <a:pt x="26846" y="24306"/>
                    <a:pt x="26842" y="24310"/>
                  </a:cubicBezTo>
                  <a:lnTo>
                    <a:pt x="26792" y="24376"/>
                  </a:lnTo>
                  <a:cubicBezTo>
                    <a:pt x="26785" y="24385"/>
                    <a:pt x="26785" y="24396"/>
                    <a:pt x="26794" y="24402"/>
                  </a:cubicBezTo>
                  <a:cubicBezTo>
                    <a:pt x="26798" y="24404"/>
                    <a:pt x="26803" y="24407"/>
                    <a:pt x="26807" y="24407"/>
                  </a:cubicBezTo>
                  <a:lnTo>
                    <a:pt x="26807" y="24404"/>
                  </a:lnTo>
                  <a:cubicBezTo>
                    <a:pt x="26814" y="24404"/>
                    <a:pt x="26818" y="24402"/>
                    <a:pt x="26822" y="24400"/>
                  </a:cubicBezTo>
                  <a:cubicBezTo>
                    <a:pt x="26838" y="24378"/>
                    <a:pt x="26855" y="24356"/>
                    <a:pt x="26873" y="24334"/>
                  </a:cubicBezTo>
                  <a:cubicBezTo>
                    <a:pt x="26880" y="24325"/>
                    <a:pt x="26877" y="24314"/>
                    <a:pt x="26869" y="24308"/>
                  </a:cubicBezTo>
                  <a:cubicBezTo>
                    <a:pt x="26865" y="24305"/>
                    <a:pt x="26861" y="24304"/>
                    <a:pt x="26857" y="24304"/>
                  </a:cubicBezTo>
                  <a:close/>
                  <a:moveTo>
                    <a:pt x="3286" y="24375"/>
                  </a:moveTo>
                  <a:cubicBezTo>
                    <a:pt x="3282" y="24375"/>
                    <a:pt x="3277" y="24377"/>
                    <a:pt x="3273" y="24380"/>
                  </a:cubicBezTo>
                  <a:cubicBezTo>
                    <a:pt x="3265" y="24387"/>
                    <a:pt x="3262" y="24398"/>
                    <a:pt x="3269" y="24407"/>
                  </a:cubicBezTo>
                  <a:lnTo>
                    <a:pt x="3319" y="24470"/>
                  </a:lnTo>
                  <a:cubicBezTo>
                    <a:pt x="3324" y="24475"/>
                    <a:pt x="3330" y="24479"/>
                    <a:pt x="3337" y="24479"/>
                  </a:cubicBezTo>
                  <a:lnTo>
                    <a:pt x="3337" y="24475"/>
                  </a:lnTo>
                  <a:cubicBezTo>
                    <a:pt x="3339" y="24476"/>
                    <a:pt x="3341" y="24476"/>
                    <a:pt x="3343" y="24476"/>
                  </a:cubicBezTo>
                  <a:cubicBezTo>
                    <a:pt x="3345" y="24476"/>
                    <a:pt x="3347" y="24476"/>
                    <a:pt x="3348" y="24475"/>
                  </a:cubicBezTo>
                  <a:cubicBezTo>
                    <a:pt x="3357" y="24468"/>
                    <a:pt x="3359" y="24455"/>
                    <a:pt x="3350" y="24446"/>
                  </a:cubicBezTo>
                  <a:lnTo>
                    <a:pt x="3300" y="24382"/>
                  </a:lnTo>
                  <a:cubicBezTo>
                    <a:pt x="3296" y="24378"/>
                    <a:pt x="3291" y="24375"/>
                    <a:pt x="3286" y="24375"/>
                  </a:cubicBezTo>
                  <a:close/>
                  <a:moveTo>
                    <a:pt x="26754" y="24430"/>
                  </a:moveTo>
                  <a:cubicBezTo>
                    <a:pt x="26749" y="24430"/>
                    <a:pt x="26744" y="24432"/>
                    <a:pt x="26739" y="24437"/>
                  </a:cubicBezTo>
                  <a:cubicBezTo>
                    <a:pt x="26724" y="24457"/>
                    <a:pt x="26706" y="24479"/>
                    <a:pt x="26688" y="24501"/>
                  </a:cubicBezTo>
                  <a:cubicBezTo>
                    <a:pt x="26677" y="24514"/>
                    <a:pt x="26686" y="24534"/>
                    <a:pt x="26704" y="24534"/>
                  </a:cubicBezTo>
                  <a:lnTo>
                    <a:pt x="26706" y="24532"/>
                  </a:lnTo>
                  <a:cubicBezTo>
                    <a:pt x="26710" y="24532"/>
                    <a:pt x="26717" y="24530"/>
                    <a:pt x="26721" y="24525"/>
                  </a:cubicBezTo>
                  <a:cubicBezTo>
                    <a:pt x="26737" y="24505"/>
                    <a:pt x="26754" y="24483"/>
                    <a:pt x="26772" y="24461"/>
                  </a:cubicBezTo>
                  <a:cubicBezTo>
                    <a:pt x="26782" y="24447"/>
                    <a:pt x="26769" y="24430"/>
                    <a:pt x="26754" y="24430"/>
                  </a:cubicBezTo>
                  <a:close/>
                  <a:moveTo>
                    <a:pt x="3386" y="24499"/>
                  </a:moveTo>
                  <a:cubicBezTo>
                    <a:pt x="3382" y="24499"/>
                    <a:pt x="3378" y="24501"/>
                    <a:pt x="3374" y="24503"/>
                  </a:cubicBezTo>
                  <a:cubicBezTo>
                    <a:pt x="3366" y="24512"/>
                    <a:pt x="3366" y="24523"/>
                    <a:pt x="3372" y="24534"/>
                  </a:cubicBezTo>
                  <a:lnTo>
                    <a:pt x="3425" y="24596"/>
                  </a:lnTo>
                  <a:cubicBezTo>
                    <a:pt x="3427" y="24600"/>
                    <a:pt x="3434" y="24604"/>
                    <a:pt x="3440" y="24604"/>
                  </a:cubicBezTo>
                  <a:lnTo>
                    <a:pt x="3440" y="24602"/>
                  </a:lnTo>
                  <a:cubicBezTo>
                    <a:pt x="3445" y="24602"/>
                    <a:pt x="3449" y="24602"/>
                    <a:pt x="3451" y="24600"/>
                  </a:cubicBezTo>
                  <a:cubicBezTo>
                    <a:pt x="3460" y="24591"/>
                    <a:pt x="3462" y="24578"/>
                    <a:pt x="3454" y="24571"/>
                  </a:cubicBezTo>
                  <a:lnTo>
                    <a:pt x="3403" y="24508"/>
                  </a:lnTo>
                  <a:cubicBezTo>
                    <a:pt x="3399" y="24502"/>
                    <a:pt x="3393" y="24499"/>
                    <a:pt x="3386" y="24499"/>
                  </a:cubicBezTo>
                  <a:close/>
                  <a:moveTo>
                    <a:pt x="26651" y="24556"/>
                  </a:moveTo>
                  <a:cubicBezTo>
                    <a:pt x="26646" y="24556"/>
                    <a:pt x="26640" y="24558"/>
                    <a:pt x="26636" y="24563"/>
                  </a:cubicBezTo>
                  <a:lnTo>
                    <a:pt x="26585" y="24626"/>
                  </a:lnTo>
                  <a:cubicBezTo>
                    <a:pt x="26576" y="24633"/>
                    <a:pt x="26578" y="24646"/>
                    <a:pt x="26587" y="24655"/>
                  </a:cubicBezTo>
                  <a:cubicBezTo>
                    <a:pt x="26592" y="24657"/>
                    <a:pt x="26596" y="24659"/>
                    <a:pt x="26600" y="24659"/>
                  </a:cubicBezTo>
                  <a:cubicBezTo>
                    <a:pt x="26607" y="24657"/>
                    <a:pt x="26611" y="24655"/>
                    <a:pt x="26614" y="24650"/>
                  </a:cubicBezTo>
                  <a:lnTo>
                    <a:pt x="26666" y="24587"/>
                  </a:lnTo>
                  <a:cubicBezTo>
                    <a:pt x="26673" y="24578"/>
                    <a:pt x="26671" y="24567"/>
                    <a:pt x="26664" y="24560"/>
                  </a:cubicBezTo>
                  <a:cubicBezTo>
                    <a:pt x="26660" y="24557"/>
                    <a:pt x="26656" y="24556"/>
                    <a:pt x="26651" y="24556"/>
                  </a:cubicBezTo>
                  <a:close/>
                  <a:moveTo>
                    <a:pt x="3490" y="24625"/>
                  </a:moveTo>
                  <a:cubicBezTo>
                    <a:pt x="3486" y="24625"/>
                    <a:pt x="3482" y="24626"/>
                    <a:pt x="3480" y="24628"/>
                  </a:cubicBezTo>
                  <a:cubicBezTo>
                    <a:pt x="3471" y="24637"/>
                    <a:pt x="3469" y="24650"/>
                    <a:pt x="3475" y="24659"/>
                  </a:cubicBezTo>
                  <a:lnTo>
                    <a:pt x="3528" y="24721"/>
                  </a:lnTo>
                  <a:cubicBezTo>
                    <a:pt x="3533" y="24725"/>
                    <a:pt x="3539" y="24727"/>
                    <a:pt x="3544" y="24727"/>
                  </a:cubicBezTo>
                  <a:lnTo>
                    <a:pt x="3546" y="24727"/>
                  </a:lnTo>
                  <a:cubicBezTo>
                    <a:pt x="3550" y="24727"/>
                    <a:pt x="3552" y="24725"/>
                    <a:pt x="3557" y="24723"/>
                  </a:cubicBezTo>
                  <a:cubicBezTo>
                    <a:pt x="3566" y="24716"/>
                    <a:pt x="3566" y="24703"/>
                    <a:pt x="3559" y="24694"/>
                  </a:cubicBezTo>
                  <a:lnTo>
                    <a:pt x="3506" y="24633"/>
                  </a:lnTo>
                  <a:cubicBezTo>
                    <a:pt x="3502" y="24628"/>
                    <a:pt x="3496" y="24625"/>
                    <a:pt x="3490" y="24625"/>
                  </a:cubicBezTo>
                  <a:close/>
                  <a:moveTo>
                    <a:pt x="26547" y="24681"/>
                  </a:moveTo>
                  <a:cubicBezTo>
                    <a:pt x="26542" y="24681"/>
                    <a:pt x="26537" y="24683"/>
                    <a:pt x="26532" y="24688"/>
                  </a:cubicBezTo>
                  <a:lnTo>
                    <a:pt x="26480" y="24752"/>
                  </a:lnTo>
                  <a:cubicBezTo>
                    <a:pt x="26473" y="24758"/>
                    <a:pt x="26473" y="24771"/>
                    <a:pt x="26482" y="24778"/>
                  </a:cubicBezTo>
                  <a:cubicBezTo>
                    <a:pt x="26486" y="24782"/>
                    <a:pt x="26491" y="24782"/>
                    <a:pt x="26495" y="24782"/>
                  </a:cubicBezTo>
                  <a:lnTo>
                    <a:pt x="26495" y="24785"/>
                  </a:lnTo>
                  <a:cubicBezTo>
                    <a:pt x="26502" y="24785"/>
                    <a:pt x="26506" y="24782"/>
                    <a:pt x="26510" y="24778"/>
                  </a:cubicBezTo>
                  <a:cubicBezTo>
                    <a:pt x="26528" y="24758"/>
                    <a:pt x="26546" y="24736"/>
                    <a:pt x="26563" y="24716"/>
                  </a:cubicBezTo>
                  <a:cubicBezTo>
                    <a:pt x="26576" y="24700"/>
                    <a:pt x="26562" y="24681"/>
                    <a:pt x="26547" y="24681"/>
                  </a:cubicBezTo>
                  <a:close/>
                  <a:moveTo>
                    <a:pt x="3597" y="24749"/>
                  </a:moveTo>
                  <a:cubicBezTo>
                    <a:pt x="3592" y="24749"/>
                    <a:pt x="3587" y="24751"/>
                    <a:pt x="3583" y="24754"/>
                  </a:cubicBezTo>
                  <a:cubicBezTo>
                    <a:pt x="3574" y="24760"/>
                    <a:pt x="3574" y="24774"/>
                    <a:pt x="3581" y="24782"/>
                  </a:cubicBezTo>
                  <a:cubicBezTo>
                    <a:pt x="3599" y="24804"/>
                    <a:pt x="3616" y="24824"/>
                    <a:pt x="3636" y="24844"/>
                  </a:cubicBezTo>
                  <a:cubicBezTo>
                    <a:pt x="3638" y="24848"/>
                    <a:pt x="3645" y="24853"/>
                    <a:pt x="3651" y="24853"/>
                  </a:cubicBezTo>
                  <a:cubicBezTo>
                    <a:pt x="3669" y="24853"/>
                    <a:pt x="3678" y="24831"/>
                    <a:pt x="3667" y="24817"/>
                  </a:cubicBezTo>
                  <a:lnTo>
                    <a:pt x="3612" y="24756"/>
                  </a:lnTo>
                  <a:cubicBezTo>
                    <a:pt x="3608" y="24751"/>
                    <a:pt x="3603" y="24749"/>
                    <a:pt x="3597" y="24749"/>
                  </a:cubicBezTo>
                  <a:close/>
                  <a:moveTo>
                    <a:pt x="26441" y="24805"/>
                  </a:moveTo>
                  <a:cubicBezTo>
                    <a:pt x="26436" y="24805"/>
                    <a:pt x="26431" y="24807"/>
                    <a:pt x="26427" y="24811"/>
                  </a:cubicBezTo>
                  <a:lnTo>
                    <a:pt x="26372" y="24872"/>
                  </a:lnTo>
                  <a:cubicBezTo>
                    <a:pt x="26361" y="24886"/>
                    <a:pt x="26370" y="24908"/>
                    <a:pt x="26387" y="24908"/>
                  </a:cubicBezTo>
                  <a:lnTo>
                    <a:pt x="26389" y="24908"/>
                  </a:lnTo>
                  <a:cubicBezTo>
                    <a:pt x="26394" y="24908"/>
                    <a:pt x="26398" y="24903"/>
                    <a:pt x="26400" y="24899"/>
                  </a:cubicBezTo>
                  <a:lnTo>
                    <a:pt x="26455" y="24837"/>
                  </a:lnTo>
                  <a:cubicBezTo>
                    <a:pt x="26462" y="24828"/>
                    <a:pt x="26462" y="24815"/>
                    <a:pt x="26453" y="24809"/>
                  </a:cubicBezTo>
                  <a:cubicBezTo>
                    <a:pt x="26450" y="24806"/>
                    <a:pt x="26445" y="24805"/>
                    <a:pt x="26441" y="24805"/>
                  </a:cubicBezTo>
                  <a:close/>
                  <a:moveTo>
                    <a:pt x="3702" y="24871"/>
                  </a:moveTo>
                  <a:cubicBezTo>
                    <a:pt x="3687" y="24871"/>
                    <a:pt x="3673" y="24891"/>
                    <a:pt x="3686" y="24905"/>
                  </a:cubicBezTo>
                  <a:lnTo>
                    <a:pt x="3741" y="24967"/>
                  </a:lnTo>
                  <a:cubicBezTo>
                    <a:pt x="3746" y="24971"/>
                    <a:pt x="3752" y="24974"/>
                    <a:pt x="3757" y="24976"/>
                  </a:cubicBezTo>
                  <a:lnTo>
                    <a:pt x="3759" y="24976"/>
                  </a:lnTo>
                  <a:cubicBezTo>
                    <a:pt x="3763" y="24976"/>
                    <a:pt x="3768" y="24974"/>
                    <a:pt x="3772" y="24969"/>
                  </a:cubicBezTo>
                  <a:cubicBezTo>
                    <a:pt x="3781" y="24963"/>
                    <a:pt x="3781" y="24949"/>
                    <a:pt x="3772" y="24941"/>
                  </a:cubicBezTo>
                  <a:lnTo>
                    <a:pt x="3717" y="24879"/>
                  </a:lnTo>
                  <a:cubicBezTo>
                    <a:pt x="3713" y="24873"/>
                    <a:pt x="3707" y="24871"/>
                    <a:pt x="3702" y="24871"/>
                  </a:cubicBezTo>
                  <a:close/>
                  <a:moveTo>
                    <a:pt x="26334" y="24927"/>
                  </a:moveTo>
                  <a:cubicBezTo>
                    <a:pt x="26329" y="24927"/>
                    <a:pt x="26324" y="24929"/>
                    <a:pt x="26319" y="24934"/>
                  </a:cubicBezTo>
                  <a:lnTo>
                    <a:pt x="26264" y="24996"/>
                  </a:lnTo>
                  <a:cubicBezTo>
                    <a:pt x="26258" y="25004"/>
                    <a:pt x="26258" y="25017"/>
                    <a:pt x="26266" y="25024"/>
                  </a:cubicBezTo>
                  <a:cubicBezTo>
                    <a:pt x="26271" y="25028"/>
                    <a:pt x="26275" y="25031"/>
                    <a:pt x="26280" y="25031"/>
                  </a:cubicBezTo>
                  <a:lnTo>
                    <a:pt x="26282" y="25031"/>
                  </a:lnTo>
                  <a:cubicBezTo>
                    <a:pt x="26286" y="25031"/>
                    <a:pt x="26293" y="25028"/>
                    <a:pt x="26295" y="25022"/>
                  </a:cubicBezTo>
                  <a:lnTo>
                    <a:pt x="26350" y="24960"/>
                  </a:lnTo>
                  <a:cubicBezTo>
                    <a:pt x="26359" y="24954"/>
                    <a:pt x="26357" y="24941"/>
                    <a:pt x="26348" y="24932"/>
                  </a:cubicBezTo>
                  <a:cubicBezTo>
                    <a:pt x="26344" y="24929"/>
                    <a:pt x="26339" y="24927"/>
                    <a:pt x="26334" y="24927"/>
                  </a:cubicBezTo>
                  <a:close/>
                  <a:moveTo>
                    <a:pt x="3813" y="24995"/>
                  </a:moveTo>
                  <a:cubicBezTo>
                    <a:pt x="3808" y="24995"/>
                    <a:pt x="3803" y="24997"/>
                    <a:pt x="3799" y="25000"/>
                  </a:cubicBezTo>
                  <a:cubicBezTo>
                    <a:pt x="3790" y="25006"/>
                    <a:pt x="3790" y="25020"/>
                    <a:pt x="3796" y="25028"/>
                  </a:cubicBezTo>
                  <a:lnTo>
                    <a:pt x="3851" y="25090"/>
                  </a:lnTo>
                  <a:cubicBezTo>
                    <a:pt x="3856" y="25094"/>
                    <a:pt x="3860" y="25097"/>
                    <a:pt x="3867" y="25097"/>
                  </a:cubicBezTo>
                  <a:cubicBezTo>
                    <a:pt x="3884" y="25097"/>
                    <a:pt x="3893" y="25075"/>
                    <a:pt x="3882" y="25064"/>
                  </a:cubicBezTo>
                  <a:lnTo>
                    <a:pt x="3827" y="25002"/>
                  </a:lnTo>
                  <a:cubicBezTo>
                    <a:pt x="3824" y="24997"/>
                    <a:pt x="3818" y="24995"/>
                    <a:pt x="3813" y="24995"/>
                  </a:cubicBezTo>
                  <a:close/>
                  <a:moveTo>
                    <a:pt x="26226" y="25048"/>
                  </a:moveTo>
                  <a:cubicBezTo>
                    <a:pt x="26220" y="25048"/>
                    <a:pt x="26214" y="25051"/>
                    <a:pt x="26209" y="25057"/>
                  </a:cubicBezTo>
                  <a:lnTo>
                    <a:pt x="26154" y="25116"/>
                  </a:lnTo>
                  <a:cubicBezTo>
                    <a:pt x="26143" y="25130"/>
                    <a:pt x="26152" y="25152"/>
                    <a:pt x="26170" y="25152"/>
                  </a:cubicBezTo>
                  <a:lnTo>
                    <a:pt x="26172" y="25154"/>
                  </a:lnTo>
                  <a:cubicBezTo>
                    <a:pt x="26176" y="25152"/>
                    <a:pt x="26183" y="25149"/>
                    <a:pt x="26185" y="25145"/>
                  </a:cubicBezTo>
                  <a:cubicBezTo>
                    <a:pt x="26205" y="25125"/>
                    <a:pt x="26222" y="25105"/>
                    <a:pt x="26240" y="25083"/>
                  </a:cubicBezTo>
                  <a:cubicBezTo>
                    <a:pt x="26256" y="25069"/>
                    <a:pt x="26242" y="25048"/>
                    <a:pt x="26226" y="25048"/>
                  </a:cubicBezTo>
                  <a:close/>
                  <a:moveTo>
                    <a:pt x="3923" y="25117"/>
                  </a:moveTo>
                  <a:cubicBezTo>
                    <a:pt x="3908" y="25117"/>
                    <a:pt x="3895" y="25135"/>
                    <a:pt x="3906" y="25152"/>
                  </a:cubicBezTo>
                  <a:lnTo>
                    <a:pt x="3961" y="25211"/>
                  </a:lnTo>
                  <a:cubicBezTo>
                    <a:pt x="3966" y="25215"/>
                    <a:pt x="3970" y="25217"/>
                    <a:pt x="3977" y="25217"/>
                  </a:cubicBezTo>
                  <a:lnTo>
                    <a:pt x="3977" y="25220"/>
                  </a:lnTo>
                  <a:cubicBezTo>
                    <a:pt x="3983" y="25220"/>
                    <a:pt x="3988" y="25217"/>
                    <a:pt x="3992" y="25213"/>
                  </a:cubicBezTo>
                  <a:cubicBezTo>
                    <a:pt x="4001" y="25204"/>
                    <a:pt x="4001" y="25191"/>
                    <a:pt x="3992" y="25185"/>
                  </a:cubicBezTo>
                  <a:lnTo>
                    <a:pt x="3937" y="25123"/>
                  </a:lnTo>
                  <a:cubicBezTo>
                    <a:pt x="3933" y="25119"/>
                    <a:pt x="3928" y="25117"/>
                    <a:pt x="3923" y="25117"/>
                  </a:cubicBezTo>
                  <a:close/>
                  <a:moveTo>
                    <a:pt x="26113" y="25174"/>
                  </a:moveTo>
                  <a:cubicBezTo>
                    <a:pt x="26109" y="25174"/>
                    <a:pt x="26105" y="25176"/>
                    <a:pt x="26102" y="25180"/>
                  </a:cubicBezTo>
                  <a:lnTo>
                    <a:pt x="26047" y="25239"/>
                  </a:lnTo>
                  <a:cubicBezTo>
                    <a:pt x="26038" y="25248"/>
                    <a:pt x="26038" y="25259"/>
                    <a:pt x="26047" y="25268"/>
                  </a:cubicBezTo>
                  <a:cubicBezTo>
                    <a:pt x="26049" y="25270"/>
                    <a:pt x="26055" y="25272"/>
                    <a:pt x="26060" y="25272"/>
                  </a:cubicBezTo>
                  <a:lnTo>
                    <a:pt x="26060" y="25275"/>
                  </a:lnTo>
                  <a:cubicBezTo>
                    <a:pt x="26066" y="25275"/>
                    <a:pt x="26073" y="25272"/>
                    <a:pt x="26075" y="25268"/>
                  </a:cubicBezTo>
                  <a:lnTo>
                    <a:pt x="26130" y="25206"/>
                  </a:lnTo>
                  <a:cubicBezTo>
                    <a:pt x="26145" y="25195"/>
                    <a:pt x="26128" y="25174"/>
                    <a:pt x="26113" y="25174"/>
                  </a:cubicBezTo>
                  <a:close/>
                  <a:moveTo>
                    <a:pt x="4033" y="25237"/>
                  </a:moveTo>
                  <a:cubicBezTo>
                    <a:pt x="4018" y="25237"/>
                    <a:pt x="4003" y="25257"/>
                    <a:pt x="4018" y="25272"/>
                  </a:cubicBezTo>
                  <a:cubicBezTo>
                    <a:pt x="4036" y="25292"/>
                    <a:pt x="4054" y="25312"/>
                    <a:pt x="4073" y="25332"/>
                  </a:cubicBezTo>
                  <a:cubicBezTo>
                    <a:pt x="4078" y="25336"/>
                    <a:pt x="4082" y="25338"/>
                    <a:pt x="4089" y="25338"/>
                  </a:cubicBezTo>
                  <a:lnTo>
                    <a:pt x="4089" y="25341"/>
                  </a:lnTo>
                  <a:cubicBezTo>
                    <a:pt x="4095" y="25341"/>
                    <a:pt x="4100" y="25338"/>
                    <a:pt x="4102" y="25334"/>
                  </a:cubicBezTo>
                  <a:cubicBezTo>
                    <a:pt x="4111" y="25325"/>
                    <a:pt x="4111" y="25312"/>
                    <a:pt x="4102" y="25303"/>
                  </a:cubicBezTo>
                  <a:lnTo>
                    <a:pt x="4047" y="25244"/>
                  </a:lnTo>
                  <a:cubicBezTo>
                    <a:pt x="4043" y="25239"/>
                    <a:pt x="4038" y="25237"/>
                    <a:pt x="4033" y="25237"/>
                  </a:cubicBezTo>
                  <a:close/>
                  <a:moveTo>
                    <a:pt x="26003" y="25294"/>
                  </a:moveTo>
                  <a:cubicBezTo>
                    <a:pt x="25998" y="25294"/>
                    <a:pt x="25993" y="25295"/>
                    <a:pt x="25989" y="25299"/>
                  </a:cubicBezTo>
                  <a:lnTo>
                    <a:pt x="25935" y="25358"/>
                  </a:lnTo>
                  <a:cubicBezTo>
                    <a:pt x="25926" y="25367"/>
                    <a:pt x="25926" y="25380"/>
                    <a:pt x="25935" y="25387"/>
                  </a:cubicBezTo>
                  <a:cubicBezTo>
                    <a:pt x="25937" y="25391"/>
                    <a:pt x="25943" y="25393"/>
                    <a:pt x="25948" y="25393"/>
                  </a:cubicBezTo>
                  <a:cubicBezTo>
                    <a:pt x="25954" y="25393"/>
                    <a:pt x="25959" y="25391"/>
                    <a:pt x="25961" y="25387"/>
                  </a:cubicBezTo>
                  <a:cubicBezTo>
                    <a:pt x="25978" y="25367"/>
                    <a:pt x="25998" y="25347"/>
                    <a:pt x="26016" y="25327"/>
                  </a:cubicBezTo>
                  <a:cubicBezTo>
                    <a:pt x="26025" y="25321"/>
                    <a:pt x="26025" y="25308"/>
                    <a:pt x="26016" y="25299"/>
                  </a:cubicBezTo>
                  <a:cubicBezTo>
                    <a:pt x="26013" y="25295"/>
                    <a:pt x="26008" y="25294"/>
                    <a:pt x="26003" y="25294"/>
                  </a:cubicBezTo>
                  <a:close/>
                  <a:moveTo>
                    <a:pt x="4144" y="25360"/>
                  </a:moveTo>
                  <a:cubicBezTo>
                    <a:pt x="4139" y="25360"/>
                    <a:pt x="4134" y="25361"/>
                    <a:pt x="4130" y="25365"/>
                  </a:cubicBezTo>
                  <a:cubicBezTo>
                    <a:pt x="4122" y="25374"/>
                    <a:pt x="4122" y="25385"/>
                    <a:pt x="4130" y="25393"/>
                  </a:cubicBezTo>
                  <a:lnTo>
                    <a:pt x="4185" y="25453"/>
                  </a:lnTo>
                  <a:cubicBezTo>
                    <a:pt x="4190" y="25455"/>
                    <a:pt x="4194" y="25457"/>
                    <a:pt x="4201" y="25459"/>
                  </a:cubicBezTo>
                  <a:cubicBezTo>
                    <a:pt x="4205" y="25459"/>
                    <a:pt x="4212" y="25457"/>
                    <a:pt x="4214" y="25453"/>
                  </a:cubicBezTo>
                  <a:cubicBezTo>
                    <a:pt x="4223" y="25446"/>
                    <a:pt x="4223" y="25433"/>
                    <a:pt x="4214" y="25424"/>
                  </a:cubicBezTo>
                  <a:lnTo>
                    <a:pt x="4159" y="25365"/>
                  </a:lnTo>
                  <a:cubicBezTo>
                    <a:pt x="4155" y="25361"/>
                    <a:pt x="4149" y="25360"/>
                    <a:pt x="4144" y="25360"/>
                  </a:cubicBezTo>
                  <a:close/>
                  <a:moveTo>
                    <a:pt x="25892" y="25413"/>
                  </a:moveTo>
                  <a:cubicBezTo>
                    <a:pt x="25887" y="25413"/>
                    <a:pt x="25882" y="25414"/>
                    <a:pt x="25877" y="25417"/>
                  </a:cubicBezTo>
                  <a:lnTo>
                    <a:pt x="25822" y="25477"/>
                  </a:lnTo>
                  <a:cubicBezTo>
                    <a:pt x="25809" y="25490"/>
                    <a:pt x="25818" y="25512"/>
                    <a:pt x="25836" y="25512"/>
                  </a:cubicBezTo>
                  <a:cubicBezTo>
                    <a:pt x="25840" y="25512"/>
                    <a:pt x="25844" y="25510"/>
                    <a:pt x="25849" y="25505"/>
                  </a:cubicBezTo>
                  <a:lnTo>
                    <a:pt x="25906" y="25446"/>
                  </a:lnTo>
                  <a:cubicBezTo>
                    <a:pt x="25915" y="25439"/>
                    <a:pt x="25915" y="25426"/>
                    <a:pt x="25906" y="25417"/>
                  </a:cubicBezTo>
                  <a:cubicBezTo>
                    <a:pt x="25902" y="25414"/>
                    <a:pt x="25897" y="25413"/>
                    <a:pt x="25892" y="25413"/>
                  </a:cubicBezTo>
                  <a:close/>
                  <a:moveTo>
                    <a:pt x="4263" y="25477"/>
                  </a:moveTo>
                  <a:cubicBezTo>
                    <a:pt x="4249" y="25477"/>
                    <a:pt x="4229" y="25500"/>
                    <a:pt x="4245" y="25512"/>
                  </a:cubicBezTo>
                  <a:lnTo>
                    <a:pt x="4302" y="25569"/>
                  </a:lnTo>
                  <a:cubicBezTo>
                    <a:pt x="4306" y="25574"/>
                    <a:pt x="4311" y="25576"/>
                    <a:pt x="4317" y="25576"/>
                  </a:cubicBezTo>
                  <a:lnTo>
                    <a:pt x="4317" y="25578"/>
                  </a:lnTo>
                  <a:cubicBezTo>
                    <a:pt x="4335" y="25578"/>
                    <a:pt x="4344" y="25556"/>
                    <a:pt x="4330" y="25543"/>
                  </a:cubicBezTo>
                  <a:lnTo>
                    <a:pt x="4273" y="25483"/>
                  </a:lnTo>
                  <a:cubicBezTo>
                    <a:pt x="4271" y="25479"/>
                    <a:pt x="4267" y="25477"/>
                    <a:pt x="4263" y="25477"/>
                  </a:cubicBezTo>
                  <a:close/>
                  <a:moveTo>
                    <a:pt x="25778" y="25530"/>
                  </a:moveTo>
                  <a:cubicBezTo>
                    <a:pt x="25773" y="25530"/>
                    <a:pt x="25768" y="25532"/>
                    <a:pt x="25763" y="25536"/>
                  </a:cubicBezTo>
                  <a:lnTo>
                    <a:pt x="25706" y="25593"/>
                  </a:lnTo>
                  <a:cubicBezTo>
                    <a:pt x="25695" y="25606"/>
                    <a:pt x="25704" y="25628"/>
                    <a:pt x="25721" y="25628"/>
                  </a:cubicBezTo>
                  <a:cubicBezTo>
                    <a:pt x="25726" y="25628"/>
                    <a:pt x="25732" y="25626"/>
                    <a:pt x="25737" y="25624"/>
                  </a:cubicBezTo>
                  <a:lnTo>
                    <a:pt x="25794" y="25565"/>
                  </a:lnTo>
                  <a:cubicBezTo>
                    <a:pt x="25800" y="25556"/>
                    <a:pt x="25800" y="25543"/>
                    <a:pt x="25794" y="25536"/>
                  </a:cubicBezTo>
                  <a:cubicBezTo>
                    <a:pt x="25789" y="25532"/>
                    <a:pt x="25784" y="25530"/>
                    <a:pt x="25778" y="25530"/>
                  </a:cubicBezTo>
                  <a:close/>
                  <a:moveTo>
                    <a:pt x="4371" y="25591"/>
                  </a:moveTo>
                  <a:cubicBezTo>
                    <a:pt x="4355" y="25591"/>
                    <a:pt x="4341" y="25614"/>
                    <a:pt x="4359" y="25628"/>
                  </a:cubicBezTo>
                  <a:lnTo>
                    <a:pt x="4416" y="25686"/>
                  </a:lnTo>
                  <a:cubicBezTo>
                    <a:pt x="4421" y="25690"/>
                    <a:pt x="4425" y="25692"/>
                    <a:pt x="4432" y="25692"/>
                  </a:cubicBezTo>
                  <a:cubicBezTo>
                    <a:pt x="4449" y="25692"/>
                    <a:pt x="4458" y="25670"/>
                    <a:pt x="4445" y="25657"/>
                  </a:cubicBezTo>
                  <a:cubicBezTo>
                    <a:pt x="4425" y="25637"/>
                    <a:pt x="4407" y="25620"/>
                    <a:pt x="4388" y="25600"/>
                  </a:cubicBezTo>
                  <a:cubicBezTo>
                    <a:pt x="4383" y="25594"/>
                    <a:pt x="4377" y="25591"/>
                    <a:pt x="4371" y="25591"/>
                  </a:cubicBezTo>
                  <a:close/>
                  <a:moveTo>
                    <a:pt x="25659" y="25649"/>
                  </a:moveTo>
                  <a:cubicBezTo>
                    <a:pt x="25656" y="25649"/>
                    <a:pt x="25652" y="25650"/>
                    <a:pt x="25649" y="25653"/>
                  </a:cubicBezTo>
                  <a:lnTo>
                    <a:pt x="25589" y="25710"/>
                  </a:lnTo>
                  <a:cubicBezTo>
                    <a:pt x="25578" y="25723"/>
                    <a:pt x="25587" y="25745"/>
                    <a:pt x="25605" y="25745"/>
                  </a:cubicBezTo>
                  <a:cubicBezTo>
                    <a:pt x="25609" y="25743"/>
                    <a:pt x="25614" y="25741"/>
                    <a:pt x="25618" y="25738"/>
                  </a:cubicBezTo>
                  <a:lnTo>
                    <a:pt x="25675" y="25679"/>
                  </a:lnTo>
                  <a:cubicBezTo>
                    <a:pt x="25684" y="25665"/>
                    <a:pt x="25673" y="25649"/>
                    <a:pt x="25659" y="25649"/>
                  </a:cubicBezTo>
                  <a:close/>
                  <a:moveTo>
                    <a:pt x="4491" y="25710"/>
                  </a:moveTo>
                  <a:cubicBezTo>
                    <a:pt x="4475" y="25710"/>
                    <a:pt x="4462" y="25729"/>
                    <a:pt x="4475" y="25745"/>
                  </a:cubicBezTo>
                  <a:lnTo>
                    <a:pt x="4533" y="25802"/>
                  </a:lnTo>
                  <a:cubicBezTo>
                    <a:pt x="4537" y="25806"/>
                    <a:pt x="4541" y="25809"/>
                    <a:pt x="4548" y="25809"/>
                  </a:cubicBezTo>
                  <a:cubicBezTo>
                    <a:pt x="4552" y="25806"/>
                    <a:pt x="4557" y="25804"/>
                    <a:pt x="4561" y="25802"/>
                  </a:cubicBezTo>
                  <a:cubicBezTo>
                    <a:pt x="4570" y="25793"/>
                    <a:pt x="4570" y="25780"/>
                    <a:pt x="4561" y="25774"/>
                  </a:cubicBezTo>
                  <a:lnTo>
                    <a:pt x="4504" y="25714"/>
                  </a:lnTo>
                  <a:cubicBezTo>
                    <a:pt x="4500" y="25711"/>
                    <a:pt x="4495" y="25710"/>
                    <a:pt x="4491" y="25710"/>
                  </a:cubicBezTo>
                  <a:close/>
                  <a:moveTo>
                    <a:pt x="25542" y="25764"/>
                  </a:moveTo>
                  <a:cubicBezTo>
                    <a:pt x="25539" y="25764"/>
                    <a:pt x="25536" y="25765"/>
                    <a:pt x="25532" y="25767"/>
                  </a:cubicBezTo>
                  <a:lnTo>
                    <a:pt x="25473" y="25824"/>
                  </a:lnTo>
                  <a:cubicBezTo>
                    <a:pt x="25464" y="25831"/>
                    <a:pt x="25464" y="25844"/>
                    <a:pt x="25473" y="25853"/>
                  </a:cubicBezTo>
                  <a:cubicBezTo>
                    <a:pt x="25477" y="25857"/>
                    <a:pt x="25482" y="25859"/>
                    <a:pt x="25488" y="25859"/>
                  </a:cubicBezTo>
                  <a:cubicBezTo>
                    <a:pt x="25493" y="25859"/>
                    <a:pt x="25497" y="25857"/>
                    <a:pt x="25499" y="25853"/>
                  </a:cubicBezTo>
                  <a:lnTo>
                    <a:pt x="25559" y="25795"/>
                  </a:lnTo>
                  <a:cubicBezTo>
                    <a:pt x="25569" y="25781"/>
                    <a:pt x="25557" y="25764"/>
                    <a:pt x="25542" y="25764"/>
                  </a:cubicBezTo>
                  <a:close/>
                  <a:moveTo>
                    <a:pt x="4608" y="25823"/>
                  </a:moveTo>
                  <a:cubicBezTo>
                    <a:pt x="4593" y="25823"/>
                    <a:pt x="4574" y="25848"/>
                    <a:pt x="4590" y="25857"/>
                  </a:cubicBezTo>
                  <a:lnTo>
                    <a:pt x="4649" y="25914"/>
                  </a:lnTo>
                  <a:cubicBezTo>
                    <a:pt x="4653" y="25919"/>
                    <a:pt x="4658" y="25921"/>
                    <a:pt x="4664" y="25921"/>
                  </a:cubicBezTo>
                  <a:cubicBezTo>
                    <a:pt x="4669" y="25921"/>
                    <a:pt x="4673" y="25919"/>
                    <a:pt x="4678" y="25914"/>
                  </a:cubicBezTo>
                  <a:cubicBezTo>
                    <a:pt x="4684" y="25905"/>
                    <a:pt x="4684" y="25894"/>
                    <a:pt x="4678" y="25886"/>
                  </a:cubicBezTo>
                  <a:lnTo>
                    <a:pt x="4618" y="25828"/>
                  </a:lnTo>
                  <a:cubicBezTo>
                    <a:pt x="4616" y="25824"/>
                    <a:pt x="4612" y="25823"/>
                    <a:pt x="4608" y="25823"/>
                  </a:cubicBezTo>
                  <a:close/>
                  <a:moveTo>
                    <a:pt x="25428" y="25875"/>
                  </a:moveTo>
                  <a:cubicBezTo>
                    <a:pt x="25423" y="25875"/>
                    <a:pt x="25418" y="25877"/>
                    <a:pt x="25414" y="25881"/>
                  </a:cubicBezTo>
                  <a:lnTo>
                    <a:pt x="25354" y="25936"/>
                  </a:lnTo>
                  <a:cubicBezTo>
                    <a:pt x="25341" y="25949"/>
                    <a:pt x="25350" y="25971"/>
                    <a:pt x="25368" y="25971"/>
                  </a:cubicBezTo>
                  <a:lnTo>
                    <a:pt x="25370" y="25974"/>
                  </a:lnTo>
                  <a:cubicBezTo>
                    <a:pt x="25374" y="25971"/>
                    <a:pt x="25378" y="25969"/>
                    <a:pt x="25383" y="25965"/>
                  </a:cubicBezTo>
                  <a:lnTo>
                    <a:pt x="25442" y="25910"/>
                  </a:lnTo>
                  <a:cubicBezTo>
                    <a:pt x="25449" y="25901"/>
                    <a:pt x="25449" y="25888"/>
                    <a:pt x="25442" y="25881"/>
                  </a:cubicBezTo>
                  <a:cubicBezTo>
                    <a:pt x="25438" y="25877"/>
                    <a:pt x="25433" y="25875"/>
                    <a:pt x="25428" y="25875"/>
                  </a:cubicBezTo>
                  <a:close/>
                  <a:moveTo>
                    <a:pt x="4722" y="25935"/>
                  </a:moveTo>
                  <a:cubicBezTo>
                    <a:pt x="4705" y="25935"/>
                    <a:pt x="4690" y="25958"/>
                    <a:pt x="4708" y="25974"/>
                  </a:cubicBezTo>
                  <a:lnTo>
                    <a:pt x="4770" y="26028"/>
                  </a:lnTo>
                  <a:cubicBezTo>
                    <a:pt x="4772" y="26031"/>
                    <a:pt x="4777" y="26033"/>
                    <a:pt x="4783" y="26033"/>
                  </a:cubicBezTo>
                  <a:cubicBezTo>
                    <a:pt x="4801" y="26033"/>
                    <a:pt x="4810" y="26011"/>
                    <a:pt x="4796" y="25998"/>
                  </a:cubicBezTo>
                  <a:lnTo>
                    <a:pt x="4737" y="25943"/>
                  </a:lnTo>
                  <a:cubicBezTo>
                    <a:pt x="4732" y="25938"/>
                    <a:pt x="4727" y="25935"/>
                    <a:pt x="4722" y="25935"/>
                  </a:cubicBezTo>
                  <a:close/>
                  <a:moveTo>
                    <a:pt x="25308" y="25989"/>
                  </a:moveTo>
                  <a:cubicBezTo>
                    <a:pt x="25303" y="25989"/>
                    <a:pt x="25298" y="25991"/>
                    <a:pt x="25295" y="25995"/>
                  </a:cubicBezTo>
                  <a:lnTo>
                    <a:pt x="25236" y="26050"/>
                  </a:lnTo>
                  <a:cubicBezTo>
                    <a:pt x="25227" y="26057"/>
                    <a:pt x="25227" y="26070"/>
                    <a:pt x="25236" y="26077"/>
                  </a:cubicBezTo>
                  <a:cubicBezTo>
                    <a:pt x="25238" y="26081"/>
                    <a:pt x="25244" y="26083"/>
                    <a:pt x="25249" y="26083"/>
                  </a:cubicBezTo>
                  <a:lnTo>
                    <a:pt x="25251" y="26083"/>
                  </a:lnTo>
                  <a:cubicBezTo>
                    <a:pt x="25255" y="26083"/>
                    <a:pt x="25258" y="26081"/>
                    <a:pt x="25262" y="26079"/>
                  </a:cubicBezTo>
                  <a:lnTo>
                    <a:pt x="25321" y="26024"/>
                  </a:lnTo>
                  <a:cubicBezTo>
                    <a:pt x="25330" y="26015"/>
                    <a:pt x="25330" y="26002"/>
                    <a:pt x="25321" y="25995"/>
                  </a:cubicBezTo>
                  <a:cubicBezTo>
                    <a:pt x="25318" y="25991"/>
                    <a:pt x="25313" y="25989"/>
                    <a:pt x="25308" y="25989"/>
                  </a:cubicBezTo>
                  <a:close/>
                  <a:moveTo>
                    <a:pt x="4844" y="26050"/>
                  </a:moveTo>
                  <a:cubicBezTo>
                    <a:pt x="4830" y="26050"/>
                    <a:pt x="4817" y="26070"/>
                    <a:pt x="4829" y="26083"/>
                  </a:cubicBezTo>
                  <a:lnTo>
                    <a:pt x="4889" y="26138"/>
                  </a:lnTo>
                  <a:cubicBezTo>
                    <a:pt x="4893" y="26143"/>
                    <a:pt x="4897" y="26145"/>
                    <a:pt x="4904" y="26145"/>
                  </a:cubicBezTo>
                  <a:cubicBezTo>
                    <a:pt x="4908" y="26145"/>
                    <a:pt x="4913" y="26141"/>
                    <a:pt x="4917" y="26138"/>
                  </a:cubicBezTo>
                  <a:cubicBezTo>
                    <a:pt x="4926" y="26130"/>
                    <a:pt x="4926" y="26116"/>
                    <a:pt x="4917" y="26110"/>
                  </a:cubicBezTo>
                  <a:cubicBezTo>
                    <a:pt x="4897" y="26092"/>
                    <a:pt x="4878" y="26072"/>
                    <a:pt x="4856" y="26055"/>
                  </a:cubicBezTo>
                  <a:cubicBezTo>
                    <a:pt x="4852" y="26052"/>
                    <a:pt x="4848" y="26050"/>
                    <a:pt x="4844" y="26050"/>
                  </a:cubicBezTo>
                  <a:close/>
                  <a:moveTo>
                    <a:pt x="25186" y="26098"/>
                  </a:moveTo>
                  <a:cubicBezTo>
                    <a:pt x="25182" y="26098"/>
                    <a:pt x="25179" y="26100"/>
                    <a:pt x="25176" y="26103"/>
                  </a:cubicBezTo>
                  <a:lnTo>
                    <a:pt x="25115" y="26158"/>
                  </a:lnTo>
                  <a:cubicBezTo>
                    <a:pt x="25102" y="26171"/>
                    <a:pt x="25110" y="26193"/>
                    <a:pt x="25128" y="26193"/>
                  </a:cubicBezTo>
                  <a:lnTo>
                    <a:pt x="25130" y="26193"/>
                  </a:lnTo>
                  <a:cubicBezTo>
                    <a:pt x="25135" y="26193"/>
                    <a:pt x="25139" y="26191"/>
                    <a:pt x="25143" y="26189"/>
                  </a:cubicBezTo>
                  <a:lnTo>
                    <a:pt x="25203" y="26134"/>
                  </a:lnTo>
                  <a:cubicBezTo>
                    <a:pt x="25219" y="26123"/>
                    <a:pt x="25200" y="26098"/>
                    <a:pt x="25186" y="26098"/>
                  </a:cubicBezTo>
                  <a:close/>
                  <a:moveTo>
                    <a:pt x="4965" y="26160"/>
                  </a:moveTo>
                  <a:cubicBezTo>
                    <a:pt x="4948" y="26160"/>
                    <a:pt x="4936" y="26179"/>
                    <a:pt x="4950" y="26193"/>
                  </a:cubicBezTo>
                  <a:lnTo>
                    <a:pt x="5012" y="26248"/>
                  </a:lnTo>
                  <a:cubicBezTo>
                    <a:pt x="5016" y="26253"/>
                    <a:pt x="5021" y="26255"/>
                    <a:pt x="5025" y="26255"/>
                  </a:cubicBezTo>
                  <a:cubicBezTo>
                    <a:pt x="5045" y="26255"/>
                    <a:pt x="5053" y="26231"/>
                    <a:pt x="5038" y="26220"/>
                  </a:cubicBezTo>
                  <a:cubicBezTo>
                    <a:pt x="5018" y="26200"/>
                    <a:pt x="4999" y="26182"/>
                    <a:pt x="4979" y="26165"/>
                  </a:cubicBezTo>
                  <a:cubicBezTo>
                    <a:pt x="4974" y="26161"/>
                    <a:pt x="4969" y="26160"/>
                    <a:pt x="4965" y="26160"/>
                  </a:cubicBezTo>
                  <a:close/>
                  <a:moveTo>
                    <a:pt x="25070" y="26206"/>
                  </a:moveTo>
                  <a:cubicBezTo>
                    <a:pt x="25065" y="26206"/>
                    <a:pt x="25060" y="26208"/>
                    <a:pt x="25055" y="26213"/>
                  </a:cubicBezTo>
                  <a:lnTo>
                    <a:pt x="24994" y="26268"/>
                  </a:lnTo>
                  <a:cubicBezTo>
                    <a:pt x="24985" y="26277"/>
                    <a:pt x="24985" y="26288"/>
                    <a:pt x="24992" y="26297"/>
                  </a:cubicBezTo>
                  <a:cubicBezTo>
                    <a:pt x="24996" y="26301"/>
                    <a:pt x="25003" y="26303"/>
                    <a:pt x="25007" y="26303"/>
                  </a:cubicBezTo>
                  <a:cubicBezTo>
                    <a:pt x="25011" y="26303"/>
                    <a:pt x="25018" y="26301"/>
                    <a:pt x="25020" y="26299"/>
                  </a:cubicBezTo>
                  <a:lnTo>
                    <a:pt x="25082" y="26244"/>
                  </a:lnTo>
                  <a:cubicBezTo>
                    <a:pt x="25101" y="26230"/>
                    <a:pt x="25086" y="26206"/>
                    <a:pt x="25070" y="26206"/>
                  </a:cubicBezTo>
                  <a:close/>
                  <a:moveTo>
                    <a:pt x="5088" y="26267"/>
                  </a:moveTo>
                  <a:cubicBezTo>
                    <a:pt x="5071" y="26267"/>
                    <a:pt x="5058" y="26289"/>
                    <a:pt x="5073" y="26303"/>
                  </a:cubicBezTo>
                  <a:lnTo>
                    <a:pt x="5135" y="26358"/>
                  </a:lnTo>
                  <a:cubicBezTo>
                    <a:pt x="5138" y="26361"/>
                    <a:pt x="5141" y="26363"/>
                    <a:pt x="5144" y="26363"/>
                  </a:cubicBezTo>
                  <a:cubicBezTo>
                    <a:pt x="5146" y="26363"/>
                    <a:pt x="5147" y="26363"/>
                    <a:pt x="5148" y="26363"/>
                  </a:cubicBezTo>
                  <a:cubicBezTo>
                    <a:pt x="5155" y="26363"/>
                    <a:pt x="5161" y="26360"/>
                    <a:pt x="5163" y="26356"/>
                  </a:cubicBezTo>
                  <a:cubicBezTo>
                    <a:pt x="5172" y="26347"/>
                    <a:pt x="5170" y="26334"/>
                    <a:pt x="5163" y="26327"/>
                  </a:cubicBezTo>
                  <a:lnTo>
                    <a:pt x="5102" y="26272"/>
                  </a:lnTo>
                  <a:cubicBezTo>
                    <a:pt x="5097" y="26269"/>
                    <a:pt x="5092" y="26267"/>
                    <a:pt x="5088" y="26267"/>
                  </a:cubicBezTo>
                  <a:close/>
                  <a:moveTo>
                    <a:pt x="24946" y="26316"/>
                  </a:moveTo>
                  <a:cubicBezTo>
                    <a:pt x="24941" y="26316"/>
                    <a:pt x="24936" y="26318"/>
                    <a:pt x="24932" y="26321"/>
                  </a:cubicBezTo>
                  <a:lnTo>
                    <a:pt x="24871" y="26376"/>
                  </a:lnTo>
                  <a:cubicBezTo>
                    <a:pt x="24858" y="26389"/>
                    <a:pt x="24866" y="26411"/>
                    <a:pt x="24884" y="26413"/>
                  </a:cubicBezTo>
                  <a:cubicBezTo>
                    <a:pt x="24891" y="26411"/>
                    <a:pt x="24895" y="26409"/>
                    <a:pt x="24897" y="26406"/>
                  </a:cubicBezTo>
                  <a:lnTo>
                    <a:pt x="24961" y="26352"/>
                  </a:lnTo>
                  <a:cubicBezTo>
                    <a:pt x="24968" y="26343"/>
                    <a:pt x="24968" y="26332"/>
                    <a:pt x="24961" y="26323"/>
                  </a:cubicBezTo>
                  <a:cubicBezTo>
                    <a:pt x="24957" y="26318"/>
                    <a:pt x="24952" y="26316"/>
                    <a:pt x="24946" y="26316"/>
                  </a:cubicBezTo>
                  <a:close/>
                  <a:moveTo>
                    <a:pt x="5210" y="26374"/>
                  </a:moveTo>
                  <a:cubicBezTo>
                    <a:pt x="5193" y="26374"/>
                    <a:pt x="5181" y="26396"/>
                    <a:pt x="5196" y="26411"/>
                  </a:cubicBezTo>
                  <a:lnTo>
                    <a:pt x="5260" y="26466"/>
                  </a:lnTo>
                  <a:cubicBezTo>
                    <a:pt x="5262" y="26468"/>
                    <a:pt x="5267" y="26470"/>
                    <a:pt x="5273" y="26470"/>
                  </a:cubicBezTo>
                  <a:cubicBezTo>
                    <a:pt x="5278" y="26470"/>
                    <a:pt x="5284" y="26468"/>
                    <a:pt x="5289" y="26461"/>
                  </a:cubicBezTo>
                  <a:cubicBezTo>
                    <a:pt x="5295" y="26453"/>
                    <a:pt x="5295" y="26439"/>
                    <a:pt x="5286" y="26433"/>
                  </a:cubicBezTo>
                  <a:lnTo>
                    <a:pt x="5225" y="26380"/>
                  </a:lnTo>
                  <a:cubicBezTo>
                    <a:pt x="5220" y="26376"/>
                    <a:pt x="5215" y="26374"/>
                    <a:pt x="5210" y="26374"/>
                  </a:cubicBezTo>
                  <a:close/>
                  <a:moveTo>
                    <a:pt x="24821" y="26424"/>
                  </a:moveTo>
                  <a:cubicBezTo>
                    <a:pt x="24817" y="26424"/>
                    <a:pt x="24813" y="26426"/>
                    <a:pt x="24809" y="26428"/>
                  </a:cubicBezTo>
                  <a:lnTo>
                    <a:pt x="24748" y="26481"/>
                  </a:lnTo>
                  <a:cubicBezTo>
                    <a:pt x="24739" y="26490"/>
                    <a:pt x="24737" y="26503"/>
                    <a:pt x="24746" y="26512"/>
                  </a:cubicBezTo>
                  <a:cubicBezTo>
                    <a:pt x="24748" y="26516"/>
                    <a:pt x="24754" y="26519"/>
                    <a:pt x="24761" y="26519"/>
                  </a:cubicBezTo>
                  <a:cubicBezTo>
                    <a:pt x="24765" y="26516"/>
                    <a:pt x="24770" y="26516"/>
                    <a:pt x="24772" y="26512"/>
                  </a:cubicBezTo>
                  <a:lnTo>
                    <a:pt x="24836" y="26459"/>
                  </a:lnTo>
                  <a:cubicBezTo>
                    <a:pt x="24842" y="26453"/>
                    <a:pt x="24842" y="26439"/>
                    <a:pt x="24838" y="26431"/>
                  </a:cubicBezTo>
                  <a:cubicBezTo>
                    <a:pt x="24833" y="26427"/>
                    <a:pt x="24827" y="26424"/>
                    <a:pt x="24821" y="26424"/>
                  </a:cubicBezTo>
                  <a:close/>
                  <a:moveTo>
                    <a:pt x="5334" y="26483"/>
                  </a:moveTo>
                  <a:cubicBezTo>
                    <a:pt x="5328" y="26483"/>
                    <a:pt x="5323" y="26485"/>
                    <a:pt x="5319" y="26490"/>
                  </a:cubicBezTo>
                  <a:cubicBezTo>
                    <a:pt x="5311" y="26499"/>
                    <a:pt x="5313" y="26512"/>
                    <a:pt x="5322" y="26519"/>
                  </a:cubicBezTo>
                  <a:lnTo>
                    <a:pt x="5383" y="26571"/>
                  </a:lnTo>
                  <a:cubicBezTo>
                    <a:pt x="5388" y="26576"/>
                    <a:pt x="5392" y="26576"/>
                    <a:pt x="5396" y="26578"/>
                  </a:cubicBezTo>
                  <a:cubicBezTo>
                    <a:pt x="5416" y="26576"/>
                    <a:pt x="5425" y="26554"/>
                    <a:pt x="5410" y="26541"/>
                  </a:cubicBezTo>
                  <a:lnTo>
                    <a:pt x="5348" y="26488"/>
                  </a:lnTo>
                  <a:cubicBezTo>
                    <a:pt x="5344" y="26485"/>
                    <a:pt x="5339" y="26483"/>
                    <a:pt x="5334" y="26483"/>
                  </a:cubicBezTo>
                  <a:close/>
                  <a:moveTo>
                    <a:pt x="24698" y="26530"/>
                  </a:moveTo>
                  <a:cubicBezTo>
                    <a:pt x="24694" y="26530"/>
                    <a:pt x="24690" y="26531"/>
                    <a:pt x="24686" y="26534"/>
                  </a:cubicBezTo>
                  <a:lnTo>
                    <a:pt x="24622" y="26587"/>
                  </a:lnTo>
                  <a:cubicBezTo>
                    <a:pt x="24609" y="26598"/>
                    <a:pt x="24618" y="26622"/>
                    <a:pt x="24636" y="26622"/>
                  </a:cubicBezTo>
                  <a:cubicBezTo>
                    <a:pt x="24640" y="26622"/>
                    <a:pt x="24644" y="26620"/>
                    <a:pt x="24649" y="26617"/>
                  </a:cubicBezTo>
                  <a:lnTo>
                    <a:pt x="24710" y="26565"/>
                  </a:lnTo>
                  <a:cubicBezTo>
                    <a:pt x="24719" y="26556"/>
                    <a:pt x="24719" y="26545"/>
                    <a:pt x="24713" y="26536"/>
                  </a:cubicBezTo>
                  <a:cubicBezTo>
                    <a:pt x="24709" y="26532"/>
                    <a:pt x="24703" y="26530"/>
                    <a:pt x="24698" y="26530"/>
                  </a:cubicBezTo>
                  <a:close/>
                  <a:moveTo>
                    <a:pt x="5463" y="26588"/>
                  </a:moveTo>
                  <a:cubicBezTo>
                    <a:pt x="5447" y="26588"/>
                    <a:pt x="5434" y="26610"/>
                    <a:pt x="5447" y="26624"/>
                  </a:cubicBezTo>
                  <a:lnTo>
                    <a:pt x="5511" y="26677"/>
                  </a:lnTo>
                  <a:cubicBezTo>
                    <a:pt x="5515" y="26679"/>
                    <a:pt x="5519" y="26681"/>
                    <a:pt x="5524" y="26681"/>
                  </a:cubicBezTo>
                  <a:cubicBezTo>
                    <a:pt x="5544" y="26681"/>
                    <a:pt x="5552" y="26657"/>
                    <a:pt x="5537" y="26644"/>
                  </a:cubicBezTo>
                  <a:lnTo>
                    <a:pt x="5473" y="26591"/>
                  </a:lnTo>
                  <a:cubicBezTo>
                    <a:pt x="5470" y="26589"/>
                    <a:pt x="5466" y="26588"/>
                    <a:pt x="5463" y="26588"/>
                  </a:cubicBezTo>
                  <a:close/>
                  <a:moveTo>
                    <a:pt x="24575" y="26633"/>
                  </a:moveTo>
                  <a:cubicBezTo>
                    <a:pt x="24570" y="26633"/>
                    <a:pt x="24565" y="26635"/>
                    <a:pt x="24561" y="26639"/>
                  </a:cubicBezTo>
                  <a:lnTo>
                    <a:pt x="24497" y="26690"/>
                  </a:lnTo>
                  <a:cubicBezTo>
                    <a:pt x="24482" y="26701"/>
                    <a:pt x="24490" y="26726"/>
                    <a:pt x="24509" y="26727"/>
                  </a:cubicBezTo>
                  <a:lnTo>
                    <a:pt x="24509" y="26727"/>
                  </a:lnTo>
                  <a:cubicBezTo>
                    <a:pt x="24515" y="26727"/>
                    <a:pt x="24519" y="26725"/>
                    <a:pt x="24524" y="26723"/>
                  </a:cubicBezTo>
                  <a:lnTo>
                    <a:pt x="24587" y="26670"/>
                  </a:lnTo>
                  <a:cubicBezTo>
                    <a:pt x="24604" y="26656"/>
                    <a:pt x="24591" y="26633"/>
                    <a:pt x="24575" y="26633"/>
                  </a:cubicBezTo>
                  <a:close/>
                  <a:moveTo>
                    <a:pt x="24509" y="26727"/>
                  </a:moveTo>
                  <a:cubicBezTo>
                    <a:pt x="24509" y="26727"/>
                    <a:pt x="24509" y="26727"/>
                    <a:pt x="24508" y="26727"/>
                  </a:cubicBezTo>
                  <a:lnTo>
                    <a:pt x="24510" y="26727"/>
                  </a:lnTo>
                  <a:cubicBezTo>
                    <a:pt x="24510" y="26727"/>
                    <a:pt x="24510" y="26727"/>
                    <a:pt x="24509" y="26727"/>
                  </a:cubicBezTo>
                  <a:close/>
                  <a:moveTo>
                    <a:pt x="5587" y="26691"/>
                  </a:moveTo>
                  <a:cubicBezTo>
                    <a:pt x="5570" y="26691"/>
                    <a:pt x="5557" y="26713"/>
                    <a:pt x="5574" y="26727"/>
                  </a:cubicBezTo>
                  <a:lnTo>
                    <a:pt x="5638" y="26780"/>
                  </a:lnTo>
                  <a:cubicBezTo>
                    <a:pt x="5642" y="26782"/>
                    <a:pt x="5647" y="26784"/>
                    <a:pt x="5651" y="26784"/>
                  </a:cubicBezTo>
                  <a:cubicBezTo>
                    <a:pt x="5656" y="26784"/>
                    <a:pt x="5662" y="26782"/>
                    <a:pt x="5667" y="26776"/>
                  </a:cubicBezTo>
                  <a:cubicBezTo>
                    <a:pt x="5673" y="26767"/>
                    <a:pt x="5673" y="26756"/>
                    <a:pt x="5664" y="26747"/>
                  </a:cubicBezTo>
                  <a:lnTo>
                    <a:pt x="5601" y="26697"/>
                  </a:lnTo>
                  <a:cubicBezTo>
                    <a:pt x="5596" y="26693"/>
                    <a:pt x="5591" y="26691"/>
                    <a:pt x="5587" y="26691"/>
                  </a:cubicBezTo>
                  <a:close/>
                  <a:moveTo>
                    <a:pt x="24445" y="26738"/>
                  </a:moveTo>
                  <a:cubicBezTo>
                    <a:pt x="24441" y="26738"/>
                    <a:pt x="24437" y="26739"/>
                    <a:pt x="24433" y="26741"/>
                  </a:cubicBezTo>
                  <a:lnTo>
                    <a:pt x="24370" y="26793"/>
                  </a:lnTo>
                  <a:cubicBezTo>
                    <a:pt x="24355" y="26804"/>
                    <a:pt x="24363" y="26827"/>
                    <a:pt x="24382" y="26828"/>
                  </a:cubicBezTo>
                  <a:lnTo>
                    <a:pt x="24382" y="26828"/>
                  </a:lnTo>
                  <a:cubicBezTo>
                    <a:pt x="24386" y="26828"/>
                    <a:pt x="24390" y="26826"/>
                    <a:pt x="24394" y="26824"/>
                  </a:cubicBezTo>
                  <a:lnTo>
                    <a:pt x="24458" y="26773"/>
                  </a:lnTo>
                  <a:cubicBezTo>
                    <a:pt x="24466" y="26767"/>
                    <a:pt x="24466" y="26754"/>
                    <a:pt x="24460" y="26745"/>
                  </a:cubicBezTo>
                  <a:cubicBezTo>
                    <a:pt x="24456" y="26740"/>
                    <a:pt x="24451" y="26738"/>
                    <a:pt x="24445" y="26738"/>
                  </a:cubicBezTo>
                  <a:close/>
                  <a:moveTo>
                    <a:pt x="24382" y="26828"/>
                  </a:moveTo>
                  <a:cubicBezTo>
                    <a:pt x="24381" y="26828"/>
                    <a:pt x="24381" y="26828"/>
                    <a:pt x="24381" y="26828"/>
                  </a:cubicBezTo>
                  <a:lnTo>
                    <a:pt x="24383" y="26828"/>
                  </a:lnTo>
                  <a:cubicBezTo>
                    <a:pt x="24382" y="26828"/>
                    <a:pt x="24382" y="26828"/>
                    <a:pt x="24382" y="26828"/>
                  </a:cubicBezTo>
                  <a:close/>
                  <a:moveTo>
                    <a:pt x="5716" y="26793"/>
                  </a:moveTo>
                  <a:cubicBezTo>
                    <a:pt x="5699" y="26793"/>
                    <a:pt x="5686" y="26816"/>
                    <a:pt x="5702" y="26831"/>
                  </a:cubicBezTo>
                  <a:cubicBezTo>
                    <a:pt x="5724" y="26848"/>
                    <a:pt x="5746" y="26864"/>
                    <a:pt x="5768" y="26881"/>
                  </a:cubicBezTo>
                  <a:cubicBezTo>
                    <a:pt x="5770" y="26883"/>
                    <a:pt x="5774" y="26886"/>
                    <a:pt x="5779" y="26886"/>
                  </a:cubicBezTo>
                  <a:cubicBezTo>
                    <a:pt x="5785" y="26886"/>
                    <a:pt x="5792" y="26881"/>
                    <a:pt x="5796" y="26877"/>
                  </a:cubicBezTo>
                  <a:cubicBezTo>
                    <a:pt x="5801" y="26868"/>
                    <a:pt x="5801" y="26855"/>
                    <a:pt x="5792" y="26848"/>
                  </a:cubicBezTo>
                  <a:lnTo>
                    <a:pt x="5728" y="26798"/>
                  </a:lnTo>
                  <a:cubicBezTo>
                    <a:pt x="5724" y="26795"/>
                    <a:pt x="5720" y="26793"/>
                    <a:pt x="5716" y="26793"/>
                  </a:cubicBezTo>
                  <a:close/>
                  <a:moveTo>
                    <a:pt x="24319" y="26839"/>
                  </a:moveTo>
                  <a:cubicBezTo>
                    <a:pt x="24315" y="26839"/>
                    <a:pt x="24310" y="26841"/>
                    <a:pt x="24306" y="26844"/>
                  </a:cubicBezTo>
                  <a:cubicBezTo>
                    <a:pt x="24284" y="26859"/>
                    <a:pt x="24262" y="26877"/>
                    <a:pt x="24240" y="26892"/>
                  </a:cubicBezTo>
                  <a:cubicBezTo>
                    <a:pt x="24225" y="26905"/>
                    <a:pt x="24233" y="26930"/>
                    <a:pt x="24253" y="26930"/>
                  </a:cubicBezTo>
                  <a:cubicBezTo>
                    <a:pt x="24258" y="26930"/>
                    <a:pt x="24262" y="26927"/>
                    <a:pt x="24264" y="26925"/>
                  </a:cubicBezTo>
                  <a:lnTo>
                    <a:pt x="24328" y="26875"/>
                  </a:lnTo>
                  <a:cubicBezTo>
                    <a:pt x="24339" y="26868"/>
                    <a:pt x="24339" y="26855"/>
                    <a:pt x="24332" y="26846"/>
                  </a:cubicBezTo>
                  <a:cubicBezTo>
                    <a:pt x="24329" y="26841"/>
                    <a:pt x="24324" y="26839"/>
                    <a:pt x="24319" y="26839"/>
                  </a:cubicBezTo>
                  <a:close/>
                  <a:moveTo>
                    <a:pt x="5845" y="26895"/>
                  </a:moveTo>
                  <a:cubicBezTo>
                    <a:pt x="5839" y="26895"/>
                    <a:pt x="5832" y="26898"/>
                    <a:pt x="5827" y="26903"/>
                  </a:cubicBezTo>
                  <a:cubicBezTo>
                    <a:pt x="5823" y="26912"/>
                    <a:pt x="5823" y="26923"/>
                    <a:pt x="5832" y="26930"/>
                  </a:cubicBezTo>
                  <a:lnTo>
                    <a:pt x="5897" y="26980"/>
                  </a:lnTo>
                  <a:cubicBezTo>
                    <a:pt x="5900" y="26982"/>
                    <a:pt x="5904" y="26984"/>
                    <a:pt x="5908" y="26984"/>
                  </a:cubicBezTo>
                  <a:lnTo>
                    <a:pt x="5908" y="26987"/>
                  </a:lnTo>
                  <a:cubicBezTo>
                    <a:pt x="5928" y="26987"/>
                    <a:pt x="5935" y="26960"/>
                    <a:pt x="5919" y="26949"/>
                  </a:cubicBezTo>
                  <a:lnTo>
                    <a:pt x="5856" y="26899"/>
                  </a:lnTo>
                  <a:cubicBezTo>
                    <a:pt x="5852" y="26896"/>
                    <a:pt x="5848" y="26895"/>
                    <a:pt x="5845" y="26895"/>
                  </a:cubicBezTo>
                  <a:close/>
                  <a:moveTo>
                    <a:pt x="24187" y="26939"/>
                  </a:moveTo>
                  <a:cubicBezTo>
                    <a:pt x="24183" y="26939"/>
                    <a:pt x="24180" y="26940"/>
                    <a:pt x="24176" y="26943"/>
                  </a:cubicBezTo>
                  <a:lnTo>
                    <a:pt x="24110" y="26993"/>
                  </a:lnTo>
                  <a:cubicBezTo>
                    <a:pt x="24102" y="27000"/>
                    <a:pt x="24102" y="27011"/>
                    <a:pt x="24106" y="27020"/>
                  </a:cubicBezTo>
                  <a:cubicBezTo>
                    <a:pt x="24110" y="27026"/>
                    <a:pt x="24117" y="27028"/>
                    <a:pt x="24124" y="27028"/>
                  </a:cubicBezTo>
                  <a:lnTo>
                    <a:pt x="24124" y="27031"/>
                  </a:lnTo>
                  <a:cubicBezTo>
                    <a:pt x="24128" y="27031"/>
                    <a:pt x="24132" y="27028"/>
                    <a:pt x="24135" y="27026"/>
                  </a:cubicBezTo>
                  <a:lnTo>
                    <a:pt x="24200" y="26976"/>
                  </a:lnTo>
                  <a:cubicBezTo>
                    <a:pt x="24215" y="26961"/>
                    <a:pt x="24203" y="26939"/>
                    <a:pt x="24187" y="26939"/>
                  </a:cubicBezTo>
                  <a:close/>
                  <a:moveTo>
                    <a:pt x="5974" y="26994"/>
                  </a:moveTo>
                  <a:cubicBezTo>
                    <a:pt x="5967" y="26994"/>
                    <a:pt x="5961" y="26997"/>
                    <a:pt x="5957" y="27002"/>
                  </a:cubicBezTo>
                  <a:cubicBezTo>
                    <a:pt x="5950" y="27011"/>
                    <a:pt x="5952" y="27022"/>
                    <a:pt x="5961" y="27031"/>
                  </a:cubicBezTo>
                  <a:lnTo>
                    <a:pt x="6027" y="27079"/>
                  </a:lnTo>
                  <a:cubicBezTo>
                    <a:pt x="6029" y="27081"/>
                    <a:pt x="6034" y="27083"/>
                    <a:pt x="6038" y="27083"/>
                  </a:cubicBezTo>
                  <a:cubicBezTo>
                    <a:pt x="6058" y="27083"/>
                    <a:pt x="6067" y="27057"/>
                    <a:pt x="6049" y="27046"/>
                  </a:cubicBezTo>
                  <a:lnTo>
                    <a:pt x="5985" y="26998"/>
                  </a:lnTo>
                  <a:cubicBezTo>
                    <a:pt x="5982" y="26995"/>
                    <a:pt x="5978" y="26994"/>
                    <a:pt x="5974" y="26994"/>
                  </a:cubicBezTo>
                  <a:close/>
                  <a:moveTo>
                    <a:pt x="24057" y="27038"/>
                  </a:moveTo>
                  <a:cubicBezTo>
                    <a:pt x="24053" y="27038"/>
                    <a:pt x="24049" y="27039"/>
                    <a:pt x="24044" y="27042"/>
                  </a:cubicBezTo>
                  <a:lnTo>
                    <a:pt x="23981" y="27090"/>
                  </a:lnTo>
                  <a:cubicBezTo>
                    <a:pt x="23972" y="27097"/>
                    <a:pt x="23970" y="27110"/>
                    <a:pt x="23976" y="27119"/>
                  </a:cubicBezTo>
                  <a:cubicBezTo>
                    <a:pt x="23981" y="27123"/>
                    <a:pt x="23985" y="27125"/>
                    <a:pt x="23992" y="27125"/>
                  </a:cubicBezTo>
                  <a:lnTo>
                    <a:pt x="23992" y="27127"/>
                  </a:lnTo>
                  <a:cubicBezTo>
                    <a:pt x="23996" y="27127"/>
                    <a:pt x="24000" y="27125"/>
                    <a:pt x="24005" y="27123"/>
                  </a:cubicBezTo>
                  <a:cubicBezTo>
                    <a:pt x="24027" y="27105"/>
                    <a:pt x="24049" y="27090"/>
                    <a:pt x="24071" y="27072"/>
                  </a:cubicBezTo>
                  <a:cubicBezTo>
                    <a:pt x="24077" y="27066"/>
                    <a:pt x="24080" y="27055"/>
                    <a:pt x="24075" y="27046"/>
                  </a:cubicBezTo>
                  <a:cubicBezTo>
                    <a:pt x="24070" y="27041"/>
                    <a:pt x="24064" y="27038"/>
                    <a:pt x="24057" y="27038"/>
                  </a:cubicBezTo>
                  <a:close/>
                  <a:moveTo>
                    <a:pt x="6104" y="27093"/>
                  </a:moveTo>
                  <a:cubicBezTo>
                    <a:pt x="6098" y="27093"/>
                    <a:pt x="6093" y="27096"/>
                    <a:pt x="6089" y="27101"/>
                  </a:cubicBezTo>
                  <a:cubicBezTo>
                    <a:pt x="6082" y="27110"/>
                    <a:pt x="6084" y="27121"/>
                    <a:pt x="6093" y="27127"/>
                  </a:cubicBezTo>
                  <a:cubicBezTo>
                    <a:pt x="6115" y="27145"/>
                    <a:pt x="6137" y="27160"/>
                    <a:pt x="6159" y="27178"/>
                  </a:cubicBezTo>
                  <a:cubicBezTo>
                    <a:pt x="6161" y="27180"/>
                    <a:pt x="6166" y="27180"/>
                    <a:pt x="6170" y="27180"/>
                  </a:cubicBezTo>
                  <a:lnTo>
                    <a:pt x="6170" y="27182"/>
                  </a:lnTo>
                  <a:cubicBezTo>
                    <a:pt x="6190" y="27182"/>
                    <a:pt x="6196" y="27156"/>
                    <a:pt x="6181" y="27145"/>
                  </a:cubicBezTo>
                  <a:cubicBezTo>
                    <a:pt x="6159" y="27130"/>
                    <a:pt x="6137" y="27112"/>
                    <a:pt x="6115" y="27097"/>
                  </a:cubicBezTo>
                  <a:cubicBezTo>
                    <a:pt x="6112" y="27094"/>
                    <a:pt x="6108" y="27093"/>
                    <a:pt x="6104" y="27093"/>
                  </a:cubicBezTo>
                  <a:close/>
                  <a:moveTo>
                    <a:pt x="23927" y="27134"/>
                  </a:moveTo>
                  <a:cubicBezTo>
                    <a:pt x="23922" y="27134"/>
                    <a:pt x="23918" y="27136"/>
                    <a:pt x="23915" y="27138"/>
                  </a:cubicBezTo>
                  <a:cubicBezTo>
                    <a:pt x="23893" y="27156"/>
                    <a:pt x="23871" y="27171"/>
                    <a:pt x="23849" y="27187"/>
                  </a:cubicBezTo>
                  <a:cubicBezTo>
                    <a:pt x="23840" y="27193"/>
                    <a:pt x="23838" y="27204"/>
                    <a:pt x="23844" y="27215"/>
                  </a:cubicBezTo>
                  <a:cubicBezTo>
                    <a:pt x="23847" y="27220"/>
                    <a:pt x="23853" y="27222"/>
                    <a:pt x="23860" y="27222"/>
                  </a:cubicBezTo>
                  <a:lnTo>
                    <a:pt x="23860" y="27224"/>
                  </a:lnTo>
                  <a:cubicBezTo>
                    <a:pt x="23864" y="27224"/>
                    <a:pt x="23869" y="27222"/>
                    <a:pt x="23873" y="27220"/>
                  </a:cubicBezTo>
                  <a:lnTo>
                    <a:pt x="23939" y="27171"/>
                  </a:lnTo>
                  <a:cubicBezTo>
                    <a:pt x="23948" y="27165"/>
                    <a:pt x="23950" y="27152"/>
                    <a:pt x="23943" y="27143"/>
                  </a:cubicBezTo>
                  <a:cubicBezTo>
                    <a:pt x="23939" y="27137"/>
                    <a:pt x="23933" y="27134"/>
                    <a:pt x="23927" y="27134"/>
                  </a:cubicBezTo>
                  <a:close/>
                  <a:moveTo>
                    <a:pt x="6237" y="27189"/>
                  </a:moveTo>
                  <a:cubicBezTo>
                    <a:pt x="6220" y="27189"/>
                    <a:pt x="6207" y="27214"/>
                    <a:pt x="6225" y="27226"/>
                  </a:cubicBezTo>
                  <a:lnTo>
                    <a:pt x="6291" y="27275"/>
                  </a:lnTo>
                  <a:cubicBezTo>
                    <a:pt x="6295" y="27277"/>
                    <a:pt x="6300" y="27277"/>
                    <a:pt x="6304" y="27277"/>
                  </a:cubicBezTo>
                  <a:cubicBezTo>
                    <a:pt x="6324" y="27277"/>
                    <a:pt x="6330" y="27253"/>
                    <a:pt x="6315" y="27242"/>
                  </a:cubicBezTo>
                  <a:lnTo>
                    <a:pt x="6249" y="27193"/>
                  </a:lnTo>
                  <a:cubicBezTo>
                    <a:pt x="6245" y="27190"/>
                    <a:pt x="6241" y="27189"/>
                    <a:pt x="6237" y="27189"/>
                  </a:cubicBezTo>
                  <a:close/>
                  <a:moveTo>
                    <a:pt x="23794" y="27231"/>
                  </a:moveTo>
                  <a:cubicBezTo>
                    <a:pt x="23790" y="27231"/>
                    <a:pt x="23786" y="27232"/>
                    <a:pt x="23783" y="27235"/>
                  </a:cubicBezTo>
                  <a:lnTo>
                    <a:pt x="23717" y="27283"/>
                  </a:lnTo>
                  <a:cubicBezTo>
                    <a:pt x="23708" y="27290"/>
                    <a:pt x="23706" y="27301"/>
                    <a:pt x="23710" y="27310"/>
                  </a:cubicBezTo>
                  <a:cubicBezTo>
                    <a:pt x="23715" y="27316"/>
                    <a:pt x="23721" y="27319"/>
                    <a:pt x="23728" y="27319"/>
                  </a:cubicBezTo>
                  <a:lnTo>
                    <a:pt x="23728" y="27321"/>
                  </a:lnTo>
                  <a:cubicBezTo>
                    <a:pt x="23732" y="27319"/>
                    <a:pt x="23735" y="27319"/>
                    <a:pt x="23739" y="27314"/>
                  </a:cubicBezTo>
                  <a:lnTo>
                    <a:pt x="23805" y="27268"/>
                  </a:lnTo>
                  <a:cubicBezTo>
                    <a:pt x="23814" y="27261"/>
                    <a:pt x="23816" y="27248"/>
                    <a:pt x="23809" y="27239"/>
                  </a:cubicBezTo>
                  <a:cubicBezTo>
                    <a:pt x="23805" y="27234"/>
                    <a:pt x="23800" y="27231"/>
                    <a:pt x="23794" y="27231"/>
                  </a:cubicBezTo>
                  <a:close/>
                  <a:moveTo>
                    <a:pt x="6370" y="27287"/>
                  </a:moveTo>
                  <a:cubicBezTo>
                    <a:pt x="6355" y="27287"/>
                    <a:pt x="6343" y="27308"/>
                    <a:pt x="6359" y="27323"/>
                  </a:cubicBezTo>
                  <a:lnTo>
                    <a:pt x="6425" y="27369"/>
                  </a:lnTo>
                  <a:cubicBezTo>
                    <a:pt x="6429" y="27371"/>
                    <a:pt x="6434" y="27373"/>
                    <a:pt x="6438" y="27373"/>
                  </a:cubicBezTo>
                  <a:cubicBezTo>
                    <a:pt x="6458" y="27373"/>
                    <a:pt x="6464" y="27347"/>
                    <a:pt x="6449" y="27336"/>
                  </a:cubicBezTo>
                  <a:lnTo>
                    <a:pt x="6381" y="27290"/>
                  </a:lnTo>
                  <a:cubicBezTo>
                    <a:pt x="6377" y="27288"/>
                    <a:pt x="6374" y="27287"/>
                    <a:pt x="6370" y="27287"/>
                  </a:cubicBezTo>
                  <a:close/>
                  <a:moveTo>
                    <a:pt x="23664" y="27328"/>
                  </a:moveTo>
                  <a:cubicBezTo>
                    <a:pt x="23661" y="27328"/>
                    <a:pt x="23657" y="27329"/>
                    <a:pt x="23653" y="27332"/>
                  </a:cubicBezTo>
                  <a:lnTo>
                    <a:pt x="23585" y="27378"/>
                  </a:lnTo>
                  <a:cubicBezTo>
                    <a:pt x="23576" y="27384"/>
                    <a:pt x="23574" y="27398"/>
                    <a:pt x="23581" y="27406"/>
                  </a:cubicBezTo>
                  <a:cubicBezTo>
                    <a:pt x="23585" y="27410"/>
                    <a:pt x="23589" y="27414"/>
                    <a:pt x="23596" y="27415"/>
                  </a:cubicBezTo>
                  <a:lnTo>
                    <a:pt x="23596" y="27415"/>
                  </a:lnTo>
                  <a:cubicBezTo>
                    <a:pt x="23600" y="27415"/>
                    <a:pt x="23603" y="27413"/>
                    <a:pt x="23607" y="27411"/>
                  </a:cubicBezTo>
                  <a:lnTo>
                    <a:pt x="23675" y="27365"/>
                  </a:lnTo>
                  <a:cubicBezTo>
                    <a:pt x="23684" y="27358"/>
                    <a:pt x="23686" y="27345"/>
                    <a:pt x="23680" y="27336"/>
                  </a:cubicBezTo>
                  <a:cubicBezTo>
                    <a:pt x="23676" y="27331"/>
                    <a:pt x="23670" y="27328"/>
                    <a:pt x="23664" y="27328"/>
                  </a:cubicBezTo>
                  <a:close/>
                  <a:moveTo>
                    <a:pt x="23596" y="27415"/>
                  </a:moveTo>
                  <a:cubicBezTo>
                    <a:pt x="23595" y="27415"/>
                    <a:pt x="23595" y="27415"/>
                    <a:pt x="23594" y="27415"/>
                  </a:cubicBezTo>
                  <a:lnTo>
                    <a:pt x="23598" y="27415"/>
                  </a:lnTo>
                  <a:cubicBezTo>
                    <a:pt x="23597" y="27415"/>
                    <a:pt x="23597" y="27415"/>
                    <a:pt x="23596" y="27415"/>
                  </a:cubicBezTo>
                  <a:close/>
                  <a:moveTo>
                    <a:pt x="6508" y="27380"/>
                  </a:moveTo>
                  <a:cubicBezTo>
                    <a:pt x="6490" y="27380"/>
                    <a:pt x="6477" y="27405"/>
                    <a:pt x="6495" y="27417"/>
                  </a:cubicBezTo>
                  <a:lnTo>
                    <a:pt x="6563" y="27464"/>
                  </a:lnTo>
                  <a:cubicBezTo>
                    <a:pt x="6567" y="27466"/>
                    <a:pt x="6570" y="27468"/>
                    <a:pt x="6573" y="27468"/>
                  </a:cubicBezTo>
                  <a:lnTo>
                    <a:pt x="6573" y="27468"/>
                  </a:lnTo>
                  <a:cubicBezTo>
                    <a:pt x="6580" y="27468"/>
                    <a:pt x="6588" y="27465"/>
                    <a:pt x="6592" y="27459"/>
                  </a:cubicBezTo>
                  <a:cubicBezTo>
                    <a:pt x="6599" y="27448"/>
                    <a:pt x="6596" y="27437"/>
                    <a:pt x="6588" y="27431"/>
                  </a:cubicBezTo>
                  <a:lnTo>
                    <a:pt x="6519" y="27384"/>
                  </a:lnTo>
                  <a:cubicBezTo>
                    <a:pt x="6515" y="27382"/>
                    <a:pt x="6511" y="27380"/>
                    <a:pt x="6508" y="27380"/>
                  </a:cubicBezTo>
                  <a:close/>
                  <a:moveTo>
                    <a:pt x="6573" y="27468"/>
                  </a:moveTo>
                  <a:cubicBezTo>
                    <a:pt x="6573" y="27468"/>
                    <a:pt x="6573" y="27468"/>
                    <a:pt x="6572" y="27468"/>
                  </a:cubicBezTo>
                  <a:lnTo>
                    <a:pt x="6574" y="27468"/>
                  </a:lnTo>
                  <a:cubicBezTo>
                    <a:pt x="6574" y="27468"/>
                    <a:pt x="6574" y="27468"/>
                    <a:pt x="6573" y="27468"/>
                  </a:cubicBezTo>
                  <a:close/>
                  <a:moveTo>
                    <a:pt x="23530" y="27420"/>
                  </a:moveTo>
                  <a:cubicBezTo>
                    <a:pt x="23526" y="27420"/>
                    <a:pt x="23523" y="27421"/>
                    <a:pt x="23519" y="27424"/>
                  </a:cubicBezTo>
                  <a:lnTo>
                    <a:pt x="23451" y="27470"/>
                  </a:lnTo>
                  <a:cubicBezTo>
                    <a:pt x="23434" y="27481"/>
                    <a:pt x="23442" y="27506"/>
                    <a:pt x="23461" y="27508"/>
                  </a:cubicBezTo>
                  <a:lnTo>
                    <a:pt x="23461" y="27508"/>
                  </a:lnTo>
                  <a:cubicBezTo>
                    <a:pt x="23465" y="27507"/>
                    <a:pt x="23469" y="27505"/>
                    <a:pt x="23473" y="27503"/>
                  </a:cubicBezTo>
                  <a:lnTo>
                    <a:pt x="23541" y="27457"/>
                  </a:lnTo>
                  <a:cubicBezTo>
                    <a:pt x="23550" y="27450"/>
                    <a:pt x="23552" y="27437"/>
                    <a:pt x="23546" y="27428"/>
                  </a:cubicBezTo>
                  <a:cubicBezTo>
                    <a:pt x="23542" y="27423"/>
                    <a:pt x="23536" y="27420"/>
                    <a:pt x="23530" y="27420"/>
                  </a:cubicBezTo>
                  <a:close/>
                  <a:moveTo>
                    <a:pt x="23461" y="27508"/>
                  </a:moveTo>
                  <a:lnTo>
                    <a:pt x="23461" y="27508"/>
                  </a:lnTo>
                  <a:cubicBezTo>
                    <a:pt x="23460" y="27508"/>
                    <a:pt x="23460" y="27508"/>
                    <a:pt x="23460" y="27508"/>
                  </a:cubicBezTo>
                  <a:lnTo>
                    <a:pt x="23462" y="27508"/>
                  </a:lnTo>
                  <a:cubicBezTo>
                    <a:pt x="23462" y="27508"/>
                    <a:pt x="23461" y="27508"/>
                    <a:pt x="23461" y="27508"/>
                  </a:cubicBezTo>
                  <a:close/>
                  <a:moveTo>
                    <a:pt x="6644" y="27475"/>
                  </a:moveTo>
                  <a:cubicBezTo>
                    <a:pt x="6637" y="27475"/>
                    <a:pt x="6630" y="27478"/>
                    <a:pt x="6627" y="27483"/>
                  </a:cubicBezTo>
                  <a:cubicBezTo>
                    <a:pt x="6621" y="27492"/>
                    <a:pt x="6623" y="27505"/>
                    <a:pt x="6631" y="27510"/>
                  </a:cubicBezTo>
                  <a:lnTo>
                    <a:pt x="6700" y="27556"/>
                  </a:lnTo>
                  <a:cubicBezTo>
                    <a:pt x="6704" y="27558"/>
                    <a:pt x="6706" y="27560"/>
                    <a:pt x="6710" y="27560"/>
                  </a:cubicBezTo>
                  <a:lnTo>
                    <a:pt x="6710" y="27560"/>
                  </a:lnTo>
                  <a:cubicBezTo>
                    <a:pt x="6716" y="27560"/>
                    <a:pt x="6722" y="27558"/>
                    <a:pt x="6728" y="27552"/>
                  </a:cubicBezTo>
                  <a:cubicBezTo>
                    <a:pt x="6733" y="27543"/>
                    <a:pt x="6730" y="27530"/>
                    <a:pt x="6722" y="27523"/>
                  </a:cubicBezTo>
                  <a:lnTo>
                    <a:pt x="6653" y="27477"/>
                  </a:lnTo>
                  <a:cubicBezTo>
                    <a:pt x="6651" y="27475"/>
                    <a:pt x="6647" y="27475"/>
                    <a:pt x="6644" y="27475"/>
                  </a:cubicBezTo>
                  <a:close/>
                  <a:moveTo>
                    <a:pt x="6710" y="27560"/>
                  </a:moveTo>
                  <a:lnTo>
                    <a:pt x="6710" y="27560"/>
                  </a:lnTo>
                  <a:cubicBezTo>
                    <a:pt x="6709" y="27560"/>
                    <a:pt x="6709" y="27560"/>
                    <a:pt x="6708" y="27560"/>
                  </a:cubicBezTo>
                  <a:lnTo>
                    <a:pt x="6711" y="27560"/>
                  </a:lnTo>
                  <a:cubicBezTo>
                    <a:pt x="6710" y="27560"/>
                    <a:pt x="6710" y="27560"/>
                    <a:pt x="6710" y="27560"/>
                  </a:cubicBezTo>
                  <a:close/>
                  <a:moveTo>
                    <a:pt x="23395" y="27513"/>
                  </a:moveTo>
                  <a:cubicBezTo>
                    <a:pt x="23391" y="27513"/>
                    <a:pt x="23386" y="27514"/>
                    <a:pt x="23383" y="27516"/>
                  </a:cubicBezTo>
                  <a:lnTo>
                    <a:pt x="23315" y="27560"/>
                  </a:lnTo>
                  <a:cubicBezTo>
                    <a:pt x="23300" y="27571"/>
                    <a:pt x="23306" y="27597"/>
                    <a:pt x="23325" y="27598"/>
                  </a:cubicBezTo>
                  <a:lnTo>
                    <a:pt x="23325" y="27598"/>
                  </a:lnTo>
                  <a:cubicBezTo>
                    <a:pt x="23329" y="27597"/>
                    <a:pt x="23333" y="27595"/>
                    <a:pt x="23337" y="27593"/>
                  </a:cubicBezTo>
                  <a:lnTo>
                    <a:pt x="23405" y="27547"/>
                  </a:lnTo>
                  <a:cubicBezTo>
                    <a:pt x="23414" y="27543"/>
                    <a:pt x="23416" y="27530"/>
                    <a:pt x="23411" y="27521"/>
                  </a:cubicBezTo>
                  <a:cubicBezTo>
                    <a:pt x="23407" y="27515"/>
                    <a:pt x="23401" y="27513"/>
                    <a:pt x="23395" y="27513"/>
                  </a:cubicBezTo>
                  <a:close/>
                  <a:moveTo>
                    <a:pt x="23325" y="27598"/>
                  </a:moveTo>
                  <a:lnTo>
                    <a:pt x="23325" y="27598"/>
                  </a:lnTo>
                  <a:cubicBezTo>
                    <a:pt x="23324" y="27598"/>
                    <a:pt x="23324" y="27598"/>
                    <a:pt x="23324" y="27598"/>
                  </a:cubicBezTo>
                  <a:lnTo>
                    <a:pt x="23326" y="27598"/>
                  </a:lnTo>
                  <a:cubicBezTo>
                    <a:pt x="23325" y="27598"/>
                    <a:pt x="23325" y="27598"/>
                    <a:pt x="23325" y="27598"/>
                  </a:cubicBezTo>
                  <a:close/>
                  <a:moveTo>
                    <a:pt x="6778" y="27565"/>
                  </a:moveTo>
                  <a:cubicBezTo>
                    <a:pt x="6772" y="27565"/>
                    <a:pt x="6765" y="27568"/>
                    <a:pt x="6761" y="27573"/>
                  </a:cubicBezTo>
                  <a:cubicBezTo>
                    <a:pt x="6757" y="27584"/>
                    <a:pt x="6759" y="27595"/>
                    <a:pt x="6768" y="27602"/>
                  </a:cubicBezTo>
                  <a:lnTo>
                    <a:pt x="6836" y="27646"/>
                  </a:lnTo>
                  <a:cubicBezTo>
                    <a:pt x="6840" y="27648"/>
                    <a:pt x="6844" y="27650"/>
                    <a:pt x="6846" y="27650"/>
                  </a:cubicBezTo>
                  <a:lnTo>
                    <a:pt x="6846" y="27650"/>
                  </a:lnTo>
                  <a:cubicBezTo>
                    <a:pt x="6853" y="27650"/>
                    <a:pt x="6860" y="27648"/>
                    <a:pt x="6864" y="27642"/>
                  </a:cubicBezTo>
                  <a:cubicBezTo>
                    <a:pt x="6869" y="27631"/>
                    <a:pt x="6867" y="27620"/>
                    <a:pt x="6858" y="27613"/>
                  </a:cubicBezTo>
                  <a:lnTo>
                    <a:pt x="6790" y="27569"/>
                  </a:lnTo>
                  <a:cubicBezTo>
                    <a:pt x="6786" y="27566"/>
                    <a:pt x="6782" y="27565"/>
                    <a:pt x="6778" y="27565"/>
                  </a:cubicBezTo>
                  <a:close/>
                  <a:moveTo>
                    <a:pt x="6846" y="27650"/>
                  </a:moveTo>
                  <a:cubicBezTo>
                    <a:pt x="6846" y="27650"/>
                    <a:pt x="6845" y="27650"/>
                    <a:pt x="6845" y="27650"/>
                  </a:cubicBezTo>
                  <a:lnTo>
                    <a:pt x="6847" y="27650"/>
                  </a:lnTo>
                  <a:cubicBezTo>
                    <a:pt x="6847" y="27650"/>
                    <a:pt x="6847" y="27650"/>
                    <a:pt x="6846" y="27650"/>
                  </a:cubicBezTo>
                  <a:close/>
                  <a:moveTo>
                    <a:pt x="23258" y="27603"/>
                  </a:moveTo>
                  <a:cubicBezTo>
                    <a:pt x="23254" y="27603"/>
                    <a:pt x="23250" y="27604"/>
                    <a:pt x="23247" y="27606"/>
                  </a:cubicBezTo>
                  <a:lnTo>
                    <a:pt x="23179" y="27650"/>
                  </a:lnTo>
                  <a:cubicBezTo>
                    <a:pt x="23170" y="27657"/>
                    <a:pt x="23168" y="27668"/>
                    <a:pt x="23172" y="27679"/>
                  </a:cubicBezTo>
                  <a:cubicBezTo>
                    <a:pt x="23176" y="27683"/>
                    <a:pt x="23183" y="27688"/>
                    <a:pt x="23189" y="27688"/>
                  </a:cubicBezTo>
                  <a:lnTo>
                    <a:pt x="23189" y="27688"/>
                  </a:lnTo>
                  <a:cubicBezTo>
                    <a:pt x="23193" y="27688"/>
                    <a:pt x="23197" y="27687"/>
                    <a:pt x="23201" y="27686"/>
                  </a:cubicBezTo>
                  <a:lnTo>
                    <a:pt x="23269" y="27639"/>
                  </a:lnTo>
                  <a:cubicBezTo>
                    <a:pt x="23289" y="27629"/>
                    <a:pt x="23276" y="27603"/>
                    <a:pt x="23258" y="27603"/>
                  </a:cubicBezTo>
                  <a:close/>
                  <a:moveTo>
                    <a:pt x="23189" y="27688"/>
                  </a:moveTo>
                  <a:lnTo>
                    <a:pt x="23189" y="27688"/>
                  </a:lnTo>
                  <a:cubicBezTo>
                    <a:pt x="23189" y="27688"/>
                    <a:pt x="23188" y="27688"/>
                    <a:pt x="23187" y="27688"/>
                  </a:cubicBezTo>
                  <a:lnTo>
                    <a:pt x="23190" y="27688"/>
                  </a:lnTo>
                  <a:cubicBezTo>
                    <a:pt x="23189" y="27688"/>
                    <a:pt x="23189" y="27688"/>
                    <a:pt x="23189" y="27688"/>
                  </a:cubicBezTo>
                  <a:close/>
                  <a:moveTo>
                    <a:pt x="6917" y="27655"/>
                  </a:moveTo>
                  <a:cubicBezTo>
                    <a:pt x="6910" y="27655"/>
                    <a:pt x="6904" y="27658"/>
                    <a:pt x="6900" y="27664"/>
                  </a:cubicBezTo>
                  <a:cubicBezTo>
                    <a:pt x="6893" y="27672"/>
                    <a:pt x="6897" y="27686"/>
                    <a:pt x="6906" y="27692"/>
                  </a:cubicBezTo>
                  <a:lnTo>
                    <a:pt x="6974" y="27736"/>
                  </a:lnTo>
                  <a:cubicBezTo>
                    <a:pt x="6979" y="27738"/>
                    <a:pt x="6981" y="27738"/>
                    <a:pt x="6985" y="27738"/>
                  </a:cubicBezTo>
                  <a:lnTo>
                    <a:pt x="6983" y="27738"/>
                  </a:lnTo>
                  <a:cubicBezTo>
                    <a:pt x="6984" y="27739"/>
                    <a:pt x="6986" y="27739"/>
                    <a:pt x="6987" y="27739"/>
                  </a:cubicBezTo>
                  <a:cubicBezTo>
                    <a:pt x="6993" y="27739"/>
                    <a:pt x="6999" y="27735"/>
                    <a:pt x="7003" y="27730"/>
                  </a:cubicBezTo>
                  <a:cubicBezTo>
                    <a:pt x="7007" y="27721"/>
                    <a:pt x="7005" y="27708"/>
                    <a:pt x="6996" y="27703"/>
                  </a:cubicBezTo>
                  <a:lnTo>
                    <a:pt x="6926" y="27657"/>
                  </a:lnTo>
                  <a:cubicBezTo>
                    <a:pt x="6923" y="27656"/>
                    <a:pt x="6920" y="27655"/>
                    <a:pt x="6917" y="27655"/>
                  </a:cubicBezTo>
                  <a:close/>
                  <a:moveTo>
                    <a:pt x="23120" y="27692"/>
                  </a:moveTo>
                  <a:cubicBezTo>
                    <a:pt x="23117" y="27692"/>
                    <a:pt x="23114" y="27693"/>
                    <a:pt x="23110" y="27694"/>
                  </a:cubicBezTo>
                  <a:lnTo>
                    <a:pt x="23042" y="27738"/>
                  </a:lnTo>
                  <a:cubicBezTo>
                    <a:pt x="23025" y="27749"/>
                    <a:pt x="23031" y="27774"/>
                    <a:pt x="23052" y="27776"/>
                  </a:cubicBezTo>
                  <a:lnTo>
                    <a:pt x="23052" y="27776"/>
                  </a:lnTo>
                  <a:cubicBezTo>
                    <a:pt x="23055" y="27775"/>
                    <a:pt x="23059" y="27775"/>
                    <a:pt x="23062" y="27771"/>
                  </a:cubicBezTo>
                  <a:lnTo>
                    <a:pt x="23132" y="27730"/>
                  </a:lnTo>
                  <a:cubicBezTo>
                    <a:pt x="23149" y="27716"/>
                    <a:pt x="23137" y="27692"/>
                    <a:pt x="23120" y="27692"/>
                  </a:cubicBezTo>
                  <a:close/>
                  <a:moveTo>
                    <a:pt x="23052" y="27776"/>
                  </a:moveTo>
                  <a:lnTo>
                    <a:pt x="23052" y="27776"/>
                  </a:lnTo>
                  <a:cubicBezTo>
                    <a:pt x="23051" y="27776"/>
                    <a:pt x="23050" y="27776"/>
                    <a:pt x="23049" y="27776"/>
                  </a:cubicBezTo>
                  <a:lnTo>
                    <a:pt x="23053" y="27776"/>
                  </a:lnTo>
                  <a:cubicBezTo>
                    <a:pt x="23053" y="27776"/>
                    <a:pt x="23052" y="27776"/>
                    <a:pt x="23052" y="27776"/>
                  </a:cubicBezTo>
                  <a:close/>
                  <a:moveTo>
                    <a:pt x="7054" y="27740"/>
                  </a:moveTo>
                  <a:cubicBezTo>
                    <a:pt x="7035" y="27740"/>
                    <a:pt x="7021" y="27769"/>
                    <a:pt x="7045" y="27780"/>
                  </a:cubicBezTo>
                  <a:lnTo>
                    <a:pt x="7113" y="27824"/>
                  </a:lnTo>
                  <a:cubicBezTo>
                    <a:pt x="7117" y="27826"/>
                    <a:pt x="7122" y="27826"/>
                    <a:pt x="7124" y="27826"/>
                  </a:cubicBezTo>
                  <a:cubicBezTo>
                    <a:pt x="7144" y="27826"/>
                    <a:pt x="7152" y="27800"/>
                    <a:pt x="7135" y="27789"/>
                  </a:cubicBezTo>
                  <a:lnTo>
                    <a:pt x="7067" y="27745"/>
                  </a:lnTo>
                  <a:cubicBezTo>
                    <a:pt x="7062" y="27742"/>
                    <a:pt x="7058" y="27740"/>
                    <a:pt x="7054" y="27740"/>
                  </a:cubicBezTo>
                  <a:close/>
                  <a:moveTo>
                    <a:pt x="22982" y="27779"/>
                  </a:moveTo>
                  <a:cubicBezTo>
                    <a:pt x="22978" y="27779"/>
                    <a:pt x="22975" y="27780"/>
                    <a:pt x="22972" y="27782"/>
                  </a:cubicBezTo>
                  <a:lnTo>
                    <a:pt x="22904" y="27824"/>
                  </a:lnTo>
                  <a:cubicBezTo>
                    <a:pt x="22893" y="27831"/>
                    <a:pt x="22891" y="27842"/>
                    <a:pt x="22897" y="27853"/>
                  </a:cubicBezTo>
                  <a:cubicBezTo>
                    <a:pt x="22899" y="27857"/>
                    <a:pt x="22906" y="27861"/>
                    <a:pt x="22912" y="27861"/>
                  </a:cubicBezTo>
                  <a:lnTo>
                    <a:pt x="22912" y="27861"/>
                  </a:lnTo>
                  <a:cubicBezTo>
                    <a:pt x="22916" y="27861"/>
                    <a:pt x="22920" y="27861"/>
                    <a:pt x="22924" y="27859"/>
                  </a:cubicBezTo>
                  <a:lnTo>
                    <a:pt x="22994" y="27815"/>
                  </a:lnTo>
                  <a:cubicBezTo>
                    <a:pt x="23003" y="27811"/>
                    <a:pt x="23005" y="27798"/>
                    <a:pt x="23001" y="27789"/>
                  </a:cubicBezTo>
                  <a:cubicBezTo>
                    <a:pt x="22996" y="27783"/>
                    <a:pt x="22989" y="27779"/>
                    <a:pt x="22982" y="27779"/>
                  </a:cubicBezTo>
                  <a:close/>
                  <a:moveTo>
                    <a:pt x="22912" y="27861"/>
                  </a:moveTo>
                  <a:lnTo>
                    <a:pt x="22912" y="27861"/>
                  </a:lnTo>
                  <a:cubicBezTo>
                    <a:pt x="22912" y="27861"/>
                    <a:pt x="22911" y="27861"/>
                    <a:pt x="22910" y="27861"/>
                  </a:cubicBezTo>
                  <a:lnTo>
                    <a:pt x="22913" y="27861"/>
                  </a:lnTo>
                  <a:cubicBezTo>
                    <a:pt x="22912" y="27861"/>
                    <a:pt x="22912" y="27861"/>
                    <a:pt x="22912" y="27861"/>
                  </a:cubicBezTo>
                  <a:close/>
                  <a:moveTo>
                    <a:pt x="7194" y="27830"/>
                  </a:moveTo>
                  <a:cubicBezTo>
                    <a:pt x="7187" y="27830"/>
                    <a:pt x="7181" y="27834"/>
                    <a:pt x="7177" y="27839"/>
                  </a:cubicBezTo>
                  <a:cubicBezTo>
                    <a:pt x="7172" y="27848"/>
                    <a:pt x="7174" y="27861"/>
                    <a:pt x="7183" y="27866"/>
                  </a:cubicBezTo>
                  <a:lnTo>
                    <a:pt x="7253" y="27910"/>
                  </a:lnTo>
                  <a:cubicBezTo>
                    <a:pt x="7255" y="27911"/>
                    <a:pt x="7258" y="27912"/>
                    <a:pt x="7262" y="27912"/>
                  </a:cubicBezTo>
                  <a:lnTo>
                    <a:pt x="7262" y="27912"/>
                  </a:lnTo>
                  <a:cubicBezTo>
                    <a:pt x="7270" y="27912"/>
                    <a:pt x="7278" y="27909"/>
                    <a:pt x="7282" y="27903"/>
                  </a:cubicBezTo>
                  <a:cubicBezTo>
                    <a:pt x="7286" y="27892"/>
                    <a:pt x="7284" y="27881"/>
                    <a:pt x="7275" y="27875"/>
                  </a:cubicBezTo>
                  <a:lnTo>
                    <a:pt x="7205" y="27833"/>
                  </a:lnTo>
                  <a:cubicBezTo>
                    <a:pt x="7201" y="27831"/>
                    <a:pt x="7198" y="27830"/>
                    <a:pt x="7194" y="27830"/>
                  </a:cubicBezTo>
                  <a:close/>
                  <a:moveTo>
                    <a:pt x="7262" y="27912"/>
                  </a:moveTo>
                  <a:lnTo>
                    <a:pt x="7262" y="27912"/>
                  </a:lnTo>
                  <a:cubicBezTo>
                    <a:pt x="7261" y="27912"/>
                    <a:pt x="7261" y="27912"/>
                    <a:pt x="7260" y="27912"/>
                  </a:cubicBezTo>
                  <a:lnTo>
                    <a:pt x="7264" y="27912"/>
                  </a:lnTo>
                  <a:cubicBezTo>
                    <a:pt x="7263" y="27912"/>
                    <a:pt x="7263" y="27912"/>
                    <a:pt x="7262" y="27912"/>
                  </a:cubicBezTo>
                  <a:close/>
                  <a:moveTo>
                    <a:pt x="22843" y="27866"/>
                  </a:moveTo>
                  <a:cubicBezTo>
                    <a:pt x="22840" y="27866"/>
                    <a:pt x="22837" y="27866"/>
                    <a:pt x="22833" y="27868"/>
                  </a:cubicBezTo>
                  <a:lnTo>
                    <a:pt x="22763" y="27910"/>
                  </a:lnTo>
                  <a:cubicBezTo>
                    <a:pt x="22754" y="27914"/>
                    <a:pt x="22750" y="27927"/>
                    <a:pt x="22757" y="27936"/>
                  </a:cubicBezTo>
                  <a:cubicBezTo>
                    <a:pt x="22761" y="27943"/>
                    <a:pt x="22767" y="27947"/>
                    <a:pt x="22774" y="27947"/>
                  </a:cubicBezTo>
                  <a:lnTo>
                    <a:pt x="22774" y="27947"/>
                  </a:lnTo>
                  <a:cubicBezTo>
                    <a:pt x="22778" y="27947"/>
                    <a:pt x="22781" y="27947"/>
                    <a:pt x="22785" y="27945"/>
                  </a:cubicBezTo>
                  <a:lnTo>
                    <a:pt x="22855" y="27903"/>
                  </a:lnTo>
                  <a:cubicBezTo>
                    <a:pt x="22872" y="27890"/>
                    <a:pt x="22860" y="27866"/>
                    <a:pt x="22843" y="27866"/>
                  </a:cubicBezTo>
                  <a:close/>
                  <a:moveTo>
                    <a:pt x="22774" y="27947"/>
                  </a:moveTo>
                  <a:lnTo>
                    <a:pt x="22774" y="27947"/>
                  </a:lnTo>
                  <a:cubicBezTo>
                    <a:pt x="22773" y="27947"/>
                    <a:pt x="22773" y="27947"/>
                    <a:pt x="22772" y="27947"/>
                  </a:cubicBezTo>
                  <a:lnTo>
                    <a:pt x="22774" y="27947"/>
                  </a:lnTo>
                  <a:cubicBezTo>
                    <a:pt x="22774" y="27947"/>
                    <a:pt x="22774" y="27947"/>
                    <a:pt x="22774" y="27947"/>
                  </a:cubicBezTo>
                  <a:close/>
                  <a:moveTo>
                    <a:pt x="7336" y="27914"/>
                  </a:moveTo>
                  <a:cubicBezTo>
                    <a:pt x="7317" y="27914"/>
                    <a:pt x="7307" y="27938"/>
                    <a:pt x="7324" y="27952"/>
                  </a:cubicBezTo>
                  <a:lnTo>
                    <a:pt x="7394" y="27993"/>
                  </a:lnTo>
                  <a:cubicBezTo>
                    <a:pt x="7399" y="27995"/>
                    <a:pt x="7401" y="27998"/>
                    <a:pt x="7405" y="27998"/>
                  </a:cubicBezTo>
                  <a:cubicBezTo>
                    <a:pt x="7425" y="27998"/>
                    <a:pt x="7434" y="27969"/>
                    <a:pt x="7416" y="27958"/>
                  </a:cubicBezTo>
                  <a:lnTo>
                    <a:pt x="7346" y="27916"/>
                  </a:lnTo>
                  <a:cubicBezTo>
                    <a:pt x="7342" y="27915"/>
                    <a:pt x="7339" y="27914"/>
                    <a:pt x="7336" y="27914"/>
                  </a:cubicBezTo>
                  <a:close/>
                  <a:moveTo>
                    <a:pt x="22702" y="27948"/>
                  </a:moveTo>
                  <a:cubicBezTo>
                    <a:pt x="22698" y="27948"/>
                    <a:pt x="22694" y="27949"/>
                    <a:pt x="22691" y="27952"/>
                  </a:cubicBezTo>
                  <a:lnTo>
                    <a:pt x="22622" y="27993"/>
                  </a:lnTo>
                  <a:cubicBezTo>
                    <a:pt x="22614" y="27998"/>
                    <a:pt x="22611" y="28011"/>
                    <a:pt x="22616" y="28020"/>
                  </a:cubicBezTo>
                  <a:cubicBezTo>
                    <a:pt x="22620" y="28026"/>
                    <a:pt x="22626" y="28030"/>
                    <a:pt x="22632" y="28031"/>
                  </a:cubicBezTo>
                  <a:lnTo>
                    <a:pt x="22632" y="28031"/>
                  </a:lnTo>
                  <a:cubicBezTo>
                    <a:pt x="22634" y="28030"/>
                    <a:pt x="22638" y="28028"/>
                    <a:pt x="22640" y="28026"/>
                  </a:cubicBezTo>
                  <a:lnTo>
                    <a:pt x="22710" y="27987"/>
                  </a:lnTo>
                  <a:cubicBezTo>
                    <a:pt x="22730" y="27974"/>
                    <a:pt x="22719" y="27948"/>
                    <a:pt x="22702" y="27948"/>
                  </a:cubicBezTo>
                  <a:close/>
                  <a:moveTo>
                    <a:pt x="22632" y="28031"/>
                  </a:moveTo>
                  <a:lnTo>
                    <a:pt x="22632" y="28031"/>
                  </a:lnTo>
                  <a:cubicBezTo>
                    <a:pt x="22632" y="28031"/>
                    <a:pt x="22632" y="28031"/>
                    <a:pt x="22631" y="28031"/>
                  </a:cubicBezTo>
                  <a:lnTo>
                    <a:pt x="22633" y="28031"/>
                  </a:lnTo>
                  <a:cubicBezTo>
                    <a:pt x="22633" y="28031"/>
                    <a:pt x="22633" y="28031"/>
                    <a:pt x="22632" y="28031"/>
                  </a:cubicBezTo>
                  <a:close/>
                  <a:moveTo>
                    <a:pt x="7476" y="27998"/>
                  </a:moveTo>
                  <a:cubicBezTo>
                    <a:pt x="7469" y="27998"/>
                    <a:pt x="7462" y="28001"/>
                    <a:pt x="7458" y="28009"/>
                  </a:cubicBezTo>
                  <a:cubicBezTo>
                    <a:pt x="7453" y="28017"/>
                    <a:pt x="7456" y="28031"/>
                    <a:pt x="7464" y="28035"/>
                  </a:cubicBezTo>
                  <a:lnTo>
                    <a:pt x="7537" y="28077"/>
                  </a:lnTo>
                  <a:cubicBezTo>
                    <a:pt x="7539" y="28079"/>
                    <a:pt x="7544" y="28079"/>
                    <a:pt x="7546" y="28079"/>
                  </a:cubicBezTo>
                  <a:lnTo>
                    <a:pt x="7544" y="28079"/>
                  </a:lnTo>
                  <a:cubicBezTo>
                    <a:pt x="7545" y="28079"/>
                    <a:pt x="7547" y="28080"/>
                    <a:pt x="7548" y="28080"/>
                  </a:cubicBezTo>
                  <a:cubicBezTo>
                    <a:pt x="7555" y="28080"/>
                    <a:pt x="7560" y="28076"/>
                    <a:pt x="7563" y="28070"/>
                  </a:cubicBezTo>
                  <a:cubicBezTo>
                    <a:pt x="7570" y="28059"/>
                    <a:pt x="7566" y="28048"/>
                    <a:pt x="7557" y="28042"/>
                  </a:cubicBezTo>
                  <a:lnTo>
                    <a:pt x="7486" y="28000"/>
                  </a:lnTo>
                  <a:cubicBezTo>
                    <a:pt x="7483" y="27998"/>
                    <a:pt x="7479" y="27998"/>
                    <a:pt x="7476" y="27998"/>
                  </a:cubicBezTo>
                  <a:close/>
                  <a:moveTo>
                    <a:pt x="22561" y="28031"/>
                  </a:moveTo>
                  <a:cubicBezTo>
                    <a:pt x="22558" y="28031"/>
                    <a:pt x="22555" y="28031"/>
                    <a:pt x="22552" y="28033"/>
                  </a:cubicBezTo>
                  <a:cubicBezTo>
                    <a:pt x="22528" y="28046"/>
                    <a:pt x="22506" y="28061"/>
                    <a:pt x="22482" y="28075"/>
                  </a:cubicBezTo>
                  <a:cubicBezTo>
                    <a:pt x="22471" y="28079"/>
                    <a:pt x="22469" y="28092"/>
                    <a:pt x="22473" y="28101"/>
                  </a:cubicBezTo>
                  <a:cubicBezTo>
                    <a:pt x="22477" y="28107"/>
                    <a:pt x="22484" y="28112"/>
                    <a:pt x="22490" y="28112"/>
                  </a:cubicBezTo>
                  <a:lnTo>
                    <a:pt x="22490" y="28112"/>
                  </a:lnTo>
                  <a:cubicBezTo>
                    <a:pt x="22494" y="28112"/>
                    <a:pt x="22498" y="28112"/>
                    <a:pt x="22502" y="28110"/>
                  </a:cubicBezTo>
                  <a:lnTo>
                    <a:pt x="22572" y="28068"/>
                  </a:lnTo>
                  <a:cubicBezTo>
                    <a:pt x="22581" y="28064"/>
                    <a:pt x="22585" y="28050"/>
                    <a:pt x="22579" y="28042"/>
                  </a:cubicBezTo>
                  <a:cubicBezTo>
                    <a:pt x="22576" y="28034"/>
                    <a:pt x="22568" y="28031"/>
                    <a:pt x="22561" y="28031"/>
                  </a:cubicBezTo>
                  <a:close/>
                  <a:moveTo>
                    <a:pt x="22490" y="28112"/>
                  </a:moveTo>
                  <a:cubicBezTo>
                    <a:pt x="22490" y="28112"/>
                    <a:pt x="22489" y="28112"/>
                    <a:pt x="22488" y="28112"/>
                  </a:cubicBezTo>
                  <a:lnTo>
                    <a:pt x="22491" y="28112"/>
                  </a:lnTo>
                  <a:cubicBezTo>
                    <a:pt x="22490" y="28112"/>
                    <a:pt x="22490" y="28112"/>
                    <a:pt x="22490" y="28112"/>
                  </a:cubicBezTo>
                  <a:close/>
                  <a:moveTo>
                    <a:pt x="7616" y="28078"/>
                  </a:moveTo>
                  <a:cubicBezTo>
                    <a:pt x="7597" y="28078"/>
                    <a:pt x="7585" y="28107"/>
                    <a:pt x="7607" y="28119"/>
                  </a:cubicBezTo>
                  <a:lnTo>
                    <a:pt x="7678" y="28158"/>
                  </a:lnTo>
                  <a:cubicBezTo>
                    <a:pt x="7682" y="28160"/>
                    <a:pt x="7684" y="28160"/>
                    <a:pt x="7689" y="28160"/>
                  </a:cubicBezTo>
                  <a:cubicBezTo>
                    <a:pt x="7711" y="28160"/>
                    <a:pt x="7717" y="28132"/>
                    <a:pt x="7700" y="28123"/>
                  </a:cubicBezTo>
                  <a:lnTo>
                    <a:pt x="7627" y="28081"/>
                  </a:lnTo>
                  <a:cubicBezTo>
                    <a:pt x="7623" y="28079"/>
                    <a:pt x="7619" y="28078"/>
                    <a:pt x="7616" y="28078"/>
                  </a:cubicBezTo>
                  <a:close/>
                  <a:moveTo>
                    <a:pt x="22420" y="28112"/>
                  </a:moveTo>
                  <a:cubicBezTo>
                    <a:pt x="22417" y="28112"/>
                    <a:pt x="22414" y="28113"/>
                    <a:pt x="22412" y="28114"/>
                  </a:cubicBezTo>
                  <a:lnTo>
                    <a:pt x="22339" y="28154"/>
                  </a:lnTo>
                  <a:cubicBezTo>
                    <a:pt x="22330" y="28160"/>
                    <a:pt x="22326" y="28171"/>
                    <a:pt x="22332" y="28182"/>
                  </a:cubicBezTo>
                  <a:cubicBezTo>
                    <a:pt x="22335" y="28189"/>
                    <a:pt x="22341" y="28193"/>
                    <a:pt x="22350" y="28193"/>
                  </a:cubicBezTo>
                  <a:lnTo>
                    <a:pt x="22348" y="28191"/>
                  </a:lnTo>
                  <a:cubicBezTo>
                    <a:pt x="22350" y="28191"/>
                    <a:pt x="22354" y="28191"/>
                    <a:pt x="22359" y="28189"/>
                  </a:cubicBezTo>
                  <a:lnTo>
                    <a:pt x="22431" y="28149"/>
                  </a:lnTo>
                  <a:cubicBezTo>
                    <a:pt x="22440" y="28143"/>
                    <a:pt x="22442" y="28132"/>
                    <a:pt x="22438" y="28123"/>
                  </a:cubicBezTo>
                  <a:cubicBezTo>
                    <a:pt x="22433" y="28115"/>
                    <a:pt x="22427" y="28112"/>
                    <a:pt x="22420" y="28112"/>
                  </a:cubicBezTo>
                  <a:close/>
                  <a:moveTo>
                    <a:pt x="7757" y="28160"/>
                  </a:moveTo>
                  <a:cubicBezTo>
                    <a:pt x="7750" y="28160"/>
                    <a:pt x="7744" y="28164"/>
                    <a:pt x="7739" y="28171"/>
                  </a:cubicBezTo>
                  <a:cubicBezTo>
                    <a:pt x="7735" y="28180"/>
                    <a:pt x="7737" y="28193"/>
                    <a:pt x="7748" y="28198"/>
                  </a:cubicBezTo>
                  <a:lnTo>
                    <a:pt x="7823" y="28237"/>
                  </a:lnTo>
                  <a:cubicBezTo>
                    <a:pt x="7825" y="28239"/>
                    <a:pt x="7829" y="28239"/>
                    <a:pt x="7831" y="28242"/>
                  </a:cubicBezTo>
                  <a:lnTo>
                    <a:pt x="7829" y="28239"/>
                  </a:lnTo>
                  <a:cubicBezTo>
                    <a:pt x="7836" y="28239"/>
                    <a:pt x="7842" y="28235"/>
                    <a:pt x="7847" y="28228"/>
                  </a:cubicBezTo>
                  <a:cubicBezTo>
                    <a:pt x="7851" y="28220"/>
                    <a:pt x="7849" y="28206"/>
                    <a:pt x="7838" y="28202"/>
                  </a:cubicBezTo>
                  <a:lnTo>
                    <a:pt x="7768" y="28162"/>
                  </a:lnTo>
                  <a:cubicBezTo>
                    <a:pt x="7764" y="28161"/>
                    <a:pt x="7761" y="28160"/>
                    <a:pt x="7757" y="28160"/>
                  </a:cubicBezTo>
                  <a:close/>
                  <a:moveTo>
                    <a:pt x="22279" y="28190"/>
                  </a:moveTo>
                  <a:cubicBezTo>
                    <a:pt x="22276" y="28190"/>
                    <a:pt x="22272" y="28191"/>
                    <a:pt x="22269" y="28193"/>
                  </a:cubicBezTo>
                  <a:lnTo>
                    <a:pt x="22196" y="28233"/>
                  </a:lnTo>
                  <a:cubicBezTo>
                    <a:pt x="22179" y="28241"/>
                    <a:pt x="22185" y="28269"/>
                    <a:pt x="22206" y="28270"/>
                  </a:cubicBezTo>
                  <a:lnTo>
                    <a:pt x="22206" y="28270"/>
                  </a:lnTo>
                  <a:cubicBezTo>
                    <a:pt x="22209" y="28270"/>
                    <a:pt x="22213" y="28270"/>
                    <a:pt x="22216" y="28268"/>
                  </a:cubicBezTo>
                  <a:lnTo>
                    <a:pt x="22288" y="28228"/>
                  </a:lnTo>
                  <a:cubicBezTo>
                    <a:pt x="22309" y="28217"/>
                    <a:pt x="22298" y="28190"/>
                    <a:pt x="22279" y="28190"/>
                  </a:cubicBezTo>
                  <a:close/>
                  <a:moveTo>
                    <a:pt x="22206" y="28270"/>
                  </a:moveTo>
                  <a:lnTo>
                    <a:pt x="22206" y="28270"/>
                  </a:lnTo>
                  <a:cubicBezTo>
                    <a:pt x="22205" y="28270"/>
                    <a:pt x="22204" y="28270"/>
                    <a:pt x="22203" y="28270"/>
                  </a:cubicBezTo>
                  <a:lnTo>
                    <a:pt x="22207" y="28270"/>
                  </a:lnTo>
                  <a:cubicBezTo>
                    <a:pt x="22207" y="28270"/>
                    <a:pt x="22206" y="28270"/>
                    <a:pt x="22206" y="28270"/>
                  </a:cubicBezTo>
                  <a:close/>
                  <a:moveTo>
                    <a:pt x="7905" y="28240"/>
                  </a:moveTo>
                  <a:cubicBezTo>
                    <a:pt x="7887" y="28240"/>
                    <a:pt x="7876" y="28265"/>
                    <a:pt x="7893" y="28277"/>
                  </a:cubicBezTo>
                  <a:lnTo>
                    <a:pt x="7966" y="28316"/>
                  </a:lnTo>
                  <a:cubicBezTo>
                    <a:pt x="7970" y="28319"/>
                    <a:pt x="7972" y="28319"/>
                    <a:pt x="7977" y="28319"/>
                  </a:cubicBezTo>
                  <a:cubicBezTo>
                    <a:pt x="7996" y="28319"/>
                    <a:pt x="8005" y="28290"/>
                    <a:pt x="7985" y="28281"/>
                  </a:cubicBezTo>
                  <a:lnTo>
                    <a:pt x="7913" y="28242"/>
                  </a:lnTo>
                  <a:cubicBezTo>
                    <a:pt x="7910" y="28241"/>
                    <a:pt x="7908" y="28240"/>
                    <a:pt x="7905" y="28240"/>
                  </a:cubicBezTo>
                  <a:close/>
                  <a:moveTo>
                    <a:pt x="22134" y="28269"/>
                  </a:moveTo>
                  <a:cubicBezTo>
                    <a:pt x="22131" y="28269"/>
                    <a:pt x="22127" y="28270"/>
                    <a:pt x="22124" y="28272"/>
                  </a:cubicBezTo>
                  <a:lnTo>
                    <a:pt x="22053" y="28310"/>
                  </a:lnTo>
                  <a:cubicBezTo>
                    <a:pt x="22042" y="28314"/>
                    <a:pt x="22038" y="28327"/>
                    <a:pt x="22044" y="28336"/>
                  </a:cubicBezTo>
                  <a:cubicBezTo>
                    <a:pt x="22047" y="28343"/>
                    <a:pt x="22053" y="28347"/>
                    <a:pt x="22062" y="28347"/>
                  </a:cubicBezTo>
                  <a:lnTo>
                    <a:pt x="22062" y="28347"/>
                  </a:lnTo>
                  <a:cubicBezTo>
                    <a:pt x="22065" y="28347"/>
                    <a:pt x="22069" y="28347"/>
                    <a:pt x="22071" y="28345"/>
                  </a:cubicBezTo>
                  <a:lnTo>
                    <a:pt x="22143" y="28308"/>
                  </a:lnTo>
                  <a:cubicBezTo>
                    <a:pt x="22152" y="28301"/>
                    <a:pt x="22157" y="28290"/>
                    <a:pt x="22152" y="28279"/>
                  </a:cubicBezTo>
                  <a:cubicBezTo>
                    <a:pt x="22148" y="28273"/>
                    <a:pt x="22141" y="28269"/>
                    <a:pt x="22134" y="28269"/>
                  </a:cubicBezTo>
                  <a:close/>
                  <a:moveTo>
                    <a:pt x="22062" y="28347"/>
                  </a:moveTo>
                  <a:cubicBezTo>
                    <a:pt x="22061" y="28347"/>
                    <a:pt x="22060" y="28347"/>
                    <a:pt x="22060" y="28347"/>
                  </a:cubicBezTo>
                  <a:lnTo>
                    <a:pt x="22062" y="28347"/>
                  </a:lnTo>
                  <a:cubicBezTo>
                    <a:pt x="22062" y="28347"/>
                    <a:pt x="22062" y="28347"/>
                    <a:pt x="22062" y="28347"/>
                  </a:cubicBezTo>
                  <a:close/>
                  <a:moveTo>
                    <a:pt x="8049" y="28317"/>
                  </a:moveTo>
                  <a:cubicBezTo>
                    <a:pt x="8041" y="28317"/>
                    <a:pt x="8034" y="28321"/>
                    <a:pt x="8029" y="28327"/>
                  </a:cubicBezTo>
                  <a:cubicBezTo>
                    <a:pt x="8025" y="28338"/>
                    <a:pt x="8029" y="28349"/>
                    <a:pt x="8038" y="28356"/>
                  </a:cubicBezTo>
                  <a:lnTo>
                    <a:pt x="8113" y="28393"/>
                  </a:lnTo>
                  <a:cubicBezTo>
                    <a:pt x="8115" y="28395"/>
                    <a:pt x="8117" y="28395"/>
                    <a:pt x="8120" y="28395"/>
                  </a:cubicBezTo>
                  <a:lnTo>
                    <a:pt x="8120" y="28395"/>
                  </a:lnTo>
                  <a:cubicBezTo>
                    <a:pt x="8126" y="28395"/>
                    <a:pt x="8135" y="28391"/>
                    <a:pt x="8139" y="28384"/>
                  </a:cubicBezTo>
                  <a:cubicBezTo>
                    <a:pt x="8144" y="28373"/>
                    <a:pt x="8139" y="28362"/>
                    <a:pt x="8130" y="28358"/>
                  </a:cubicBezTo>
                  <a:lnTo>
                    <a:pt x="8058" y="28319"/>
                  </a:lnTo>
                  <a:cubicBezTo>
                    <a:pt x="8055" y="28317"/>
                    <a:pt x="8052" y="28317"/>
                    <a:pt x="8049" y="28317"/>
                  </a:cubicBezTo>
                  <a:close/>
                  <a:moveTo>
                    <a:pt x="8120" y="28395"/>
                  </a:moveTo>
                  <a:lnTo>
                    <a:pt x="8120" y="28395"/>
                  </a:lnTo>
                  <a:cubicBezTo>
                    <a:pt x="8120" y="28395"/>
                    <a:pt x="8120" y="28395"/>
                    <a:pt x="8119" y="28395"/>
                  </a:cubicBezTo>
                  <a:lnTo>
                    <a:pt x="8122" y="28395"/>
                  </a:lnTo>
                  <a:cubicBezTo>
                    <a:pt x="8121" y="28395"/>
                    <a:pt x="8120" y="28395"/>
                    <a:pt x="8120" y="28395"/>
                  </a:cubicBezTo>
                  <a:close/>
                  <a:moveTo>
                    <a:pt x="21990" y="28344"/>
                  </a:moveTo>
                  <a:cubicBezTo>
                    <a:pt x="21987" y="28344"/>
                    <a:pt x="21984" y="28345"/>
                    <a:pt x="21981" y="28347"/>
                  </a:cubicBezTo>
                  <a:lnTo>
                    <a:pt x="21908" y="28384"/>
                  </a:lnTo>
                  <a:cubicBezTo>
                    <a:pt x="21888" y="28393"/>
                    <a:pt x="21895" y="28422"/>
                    <a:pt x="21917" y="28422"/>
                  </a:cubicBezTo>
                  <a:lnTo>
                    <a:pt x="21915" y="28422"/>
                  </a:lnTo>
                  <a:cubicBezTo>
                    <a:pt x="21916" y="28422"/>
                    <a:pt x="21917" y="28423"/>
                    <a:pt x="21919" y="28423"/>
                  </a:cubicBezTo>
                  <a:cubicBezTo>
                    <a:pt x="21922" y="28423"/>
                    <a:pt x="21924" y="28421"/>
                    <a:pt x="21926" y="28420"/>
                  </a:cubicBezTo>
                  <a:lnTo>
                    <a:pt x="21998" y="28382"/>
                  </a:lnTo>
                  <a:cubicBezTo>
                    <a:pt x="22009" y="28378"/>
                    <a:pt x="22014" y="28365"/>
                    <a:pt x="22007" y="28356"/>
                  </a:cubicBezTo>
                  <a:cubicBezTo>
                    <a:pt x="22004" y="28348"/>
                    <a:pt x="21997" y="28344"/>
                    <a:pt x="21990" y="28344"/>
                  </a:cubicBezTo>
                  <a:close/>
                  <a:moveTo>
                    <a:pt x="8195" y="28392"/>
                  </a:moveTo>
                  <a:cubicBezTo>
                    <a:pt x="8188" y="28392"/>
                    <a:pt x="8180" y="28396"/>
                    <a:pt x="8177" y="28402"/>
                  </a:cubicBezTo>
                  <a:cubicBezTo>
                    <a:pt x="8170" y="28413"/>
                    <a:pt x="8174" y="28424"/>
                    <a:pt x="8185" y="28431"/>
                  </a:cubicBezTo>
                  <a:lnTo>
                    <a:pt x="8258" y="28468"/>
                  </a:lnTo>
                  <a:cubicBezTo>
                    <a:pt x="8260" y="28468"/>
                    <a:pt x="8264" y="28470"/>
                    <a:pt x="8267" y="28470"/>
                  </a:cubicBezTo>
                  <a:cubicBezTo>
                    <a:pt x="8289" y="28470"/>
                    <a:pt x="8297" y="28439"/>
                    <a:pt x="8275" y="28431"/>
                  </a:cubicBezTo>
                  <a:lnTo>
                    <a:pt x="8203" y="28393"/>
                  </a:lnTo>
                  <a:cubicBezTo>
                    <a:pt x="8201" y="28392"/>
                    <a:pt x="8198" y="28392"/>
                    <a:pt x="8195" y="28392"/>
                  </a:cubicBezTo>
                  <a:close/>
                  <a:moveTo>
                    <a:pt x="21846" y="28419"/>
                  </a:moveTo>
                  <a:cubicBezTo>
                    <a:pt x="21843" y="28419"/>
                    <a:pt x="21839" y="28420"/>
                    <a:pt x="21836" y="28422"/>
                  </a:cubicBezTo>
                  <a:lnTo>
                    <a:pt x="21763" y="28459"/>
                  </a:lnTo>
                  <a:cubicBezTo>
                    <a:pt x="21752" y="28464"/>
                    <a:pt x="21748" y="28475"/>
                    <a:pt x="21754" y="28486"/>
                  </a:cubicBezTo>
                  <a:cubicBezTo>
                    <a:pt x="21757" y="28492"/>
                    <a:pt x="21763" y="28496"/>
                    <a:pt x="21771" y="28497"/>
                  </a:cubicBezTo>
                  <a:lnTo>
                    <a:pt x="21771" y="28497"/>
                  </a:lnTo>
                  <a:cubicBezTo>
                    <a:pt x="21775" y="28497"/>
                    <a:pt x="21777" y="28496"/>
                    <a:pt x="21781" y="28494"/>
                  </a:cubicBezTo>
                  <a:lnTo>
                    <a:pt x="21853" y="28457"/>
                  </a:lnTo>
                  <a:cubicBezTo>
                    <a:pt x="21874" y="28448"/>
                    <a:pt x="21864" y="28419"/>
                    <a:pt x="21846" y="28419"/>
                  </a:cubicBezTo>
                  <a:close/>
                  <a:moveTo>
                    <a:pt x="21771" y="28497"/>
                  </a:moveTo>
                  <a:cubicBezTo>
                    <a:pt x="21771" y="28497"/>
                    <a:pt x="21770" y="28497"/>
                    <a:pt x="21770" y="28497"/>
                  </a:cubicBezTo>
                  <a:lnTo>
                    <a:pt x="21772" y="28497"/>
                  </a:lnTo>
                  <a:cubicBezTo>
                    <a:pt x="21772" y="28497"/>
                    <a:pt x="21772" y="28497"/>
                    <a:pt x="21771" y="28497"/>
                  </a:cubicBezTo>
                  <a:close/>
                  <a:moveTo>
                    <a:pt x="8341" y="28466"/>
                  </a:moveTo>
                  <a:cubicBezTo>
                    <a:pt x="8334" y="28466"/>
                    <a:pt x="8326" y="28470"/>
                    <a:pt x="8322" y="28477"/>
                  </a:cubicBezTo>
                  <a:cubicBezTo>
                    <a:pt x="8317" y="28488"/>
                    <a:pt x="8322" y="28499"/>
                    <a:pt x="8330" y="28505"/>
                  </a:cubicBezTo>
                  <a:lnTo>
                    <a:pt x="8405" y="28541"/>
                  </a:lnTo>
                  <a:cubicBezTo>
                    <a:pt x="8407" y="28543"/>
                    <a:pt x="8412" y="28543"/>
                    <a:pt x="8414" y="28543"/>
                  </a:cubicBezTo>
                  <a:cubicBezTo>
                    <a:pt x="8436" y="28543"/>
                    <a:pt x="8442" y="28514"/>
                    <a:pt x="8423" y="28505"/>
                  </a:cubicBezTo>
                  <a:lnTo>
                    <a:pt x="8350" y="28468"/>
                  </a:lnTo>
                  <a:cubicBezTo>
                    <a:pt x="8347" y="28467"/>
                    <a:pt x="8344" y="28466"/>
                    <a:pt x="8341" y="28466"/>
                  </a:cubicBezTo>
                  <a:close/>
                  <a:moveTo>
                    <a:pt x="21698" y="28493"/>
                  </a:moveTo>
                  <a:cubicBezTo>
                    <a:pt x="21696" y="28493"/>
                    <a:pt x="21693" y="28493"/>
                    <a:pt x="21691" y="28494"/>
                  </a:cubicBezTo>
                  <a:lnTo>
                    <a:pt x="21616" y="28530"/>
                  </a:lnTo>
                  <a:cubicBezTo>
                    <a:pt x="21596" y="28540"/>
                    <a:pt x="21603" y="28569"/>
                    <a:pt x="21624" y="28569"/>
                  </a:cubicBezTo>
                  <a:lnTo>
                    <a:pt x="21624" y="28569"/>
                  </a:lnTo>
                  <a:cubicBezTo>
                    <a:pt x="21628" y="28569"/>
                    <a:pt x="21632" y="28569"/>
                    <a:pt x="21636" y="28567"/>
                  </a:cubicBezTo>
                  <a:lnTo>
                    <a:pt x="21708" y="28532"/>
                  </a:lnTo>
                  <a:cubicBezTo>
                    <a:pt x="21726" y="28520"/>
                    <a:pt x="21716" y="28493"/>
                    <a:pt x="21698" y="28493"/>
                  </a:cubicBezTo>
                  <a:close/>
                  <a:moveTo>
                    <a:pt x="21624" y="28569"/>
                  </a:moveTo>
                  <a:lnTo>
                    <a:pt x="21624" y="28569"/>
                  </a:lnTo>
                  <a:cubicBezTo>
                    <a:pt x="21624" y="28569"/>
                    <a:pt x="21623" y="28569"/>
                    <a:pt x="21623" y="28569"/>
                  </a:cubicBezTo>
                  <a:lnTo>
                    <a:pt x="21625" y="28569"/>
                  </a:lnTo>
                  <a:cubicBezTo>
                    <a:pt x="21625" y="28569"/>
                    <a:pt x="21624" y="28569"/>
                    <a:pt x="21624" y="28569"/>
                  </a:cubicBezTo>
                  <a:close/>
                  <a:moveTo>
                    <a:pt x="8487" y="28538"/>
                  </a:moveTo>
                  <a:cubicBezTo>
                    <a:pt x="8467" y="28538"/>
                    <a:pt x="8457" y="28567"/>
                    <a:pt x="8480" y="28578"/>
                  </a:cubicBezTo>
                  <a:lnTo>
                    <a:pt x="8552" y="28613"/>
                  </a:lnTo>
                  <a:cubicBezTo>
                    <a:pt x="8554" y="28615"/>
                    <a:pt x="8557" y="28615"/>
                    <a:pt x="8560" y="28615"/>
                  </a:cubicBezTo>
                  <a:lnTo>
                    <a:pt x="8560" y="28615"/>
                  </a:lnTo>
                  <a:cubicBezTo>
                    <a:pt x="8568" y="28615"/>
                    <a:pt x="8577" y="28611"/>
                    <a:pt x="8581" y="28604"/>
                  </a:cubicBezTo>
                  <a:cubicBezTo>
                    <a:pt x="8585" y="28593"/>
                    <a:pt x="8581" y="28580"/>
                    <a:pt x="8570" y="28576"/>
                  </a:cubicBezTo>
                  <a:lnTo>
                    <a:pt x="8497" y="28541"/>
                  </a:lnTo>
                  <a:cubicBezTo>
                    <a:pt x="8494" y="28539"/>
                    <a:pt x="8490" y="28538"/>
                    <a:pt x="8487" y="28538"/>
                  </a:cubicBezTo>
                  <a:close/>
                  <a:moveTo>
                    <a:pt x="8560" y="28615"/>
                  </a:moveTo>
                  <a:lnTo>
                    <a:pt x="8560" y="28615"/>
                  </a:lnTo>
                  <a:cubicBezTo>
                    <a:pt x="8559" y="28615"/>
                    <a:pt x="8559" y="28615"/>
                    <a:pt x="8559" y="28615"/>
                  </a:cubicBezTo>
                  <a:lnTo>
                    <a:pt x="8561" y="28615"/>
                  </a:lnTo>
                  <a:cubicBezTo>
                    <a:pt x="8561" y="28615"/>
                    <a:pt x="8560" y="28615"/>
                    <a:pt x="8560" y="28615"/>
                  </a:cubicBezTo>
                  <a:close/>
                  <a:moveTo>
                    <a:pt x="21552" y="28563"/>
                  </a:moveTo>
                  <a:cubicBezTo>
                    <a:pt x="21549" y="28563"/>
                    <a:pt x="21546" y="28564"/>
                    <a:pt x="21543" y="28565"/>
                  </a:cubicBezTo>
                  <a:lnTo>
                    <a:pt x="21471" y="28600"/>
                  </a:lnTo>
                  <a:cubicBezTo>
                    <a:pt x="21460" y="28606"/>
                    <a:pt x="21455" y="28617"/>
                    <a:pt x="21460" y="28628"/>
                  </a:cubicBezTo>
                  <a:cubicBezTo>
                    <a:pt x="21464" y="28635"/>
                    <a:pt x="21470" y="28639"/>
                    <a:pt x="21479" y="28639"/>
                  </a:cubicBezTo>
                  <a:lnTo>
                    <a:pt x="21479" y="28639"/>
                  </a:lnTo>
                  <a:cubicBezTo>
                    <a:pt x="21481" y="28639"/>
                    <a:pt x="21485" y="28639"/>
                    <a:pt x="21488" y="28637"/>
                  </a:cubicBezTo>
                  <a:lnTo>
                    <a:pt x="21561" y="28602"/>
                  </a:lnTo>
                  <a:cubicBezTo>
                    <a:pt x="21572" y="28598"/>
                    <a:pt x="21576" y="28584"/>
                    <a:pt x="21570" y="28576"/>
                  </a:cubicBezTo>
                  <a:cubicBezTo>
                    <a:pt x="21566" y="28568"/>
                    <a:pt x="21560" y="28563"/>
                    <a:pt x="21552" y="28563"/>
                  </a:cubicBezTo>
                  <a:close/>
                  <a:moveTo>
                    <a:pt x="21479" y="28639"/>
                  </a:moveTo>
                  <a:cubicBezTo>
                    <a:pt x="21478" y="28639"/>
                    <a:pt x="21478" y="28639"/>
                    <a:pt x="21477" y="28639"/>
                  </a:cubicBezTo>
                  <a:lnTo>
                    <a:pt x="21480" y="28639"/>
                  </a:lnTo>
                  <a:cubicBezTo>
                    <a:pt x="21479" y="28639"/>
                    <a:pt x="21479" y="28639"/>
                    <a:pt x="21479" y="28639"/>
                  </a:cubicBezTo>
                  <a:close/>
                  <a:moveTo>
                    <a:pt x="8632" y="28609"/>
                  </a:moveTo>
                  <a:cubicBezTo>
                    <a:pt x="8612" y="28609"/>
                    <a:pt x="8602" y="28639"/>
                    <a:pt x="8625" y="28648"/>
                  </a:cubicBezTo>
                  <a:lnTo>
                    <a:pt x="8702" y="28683"/>
                  </a:lnTo>
                  <a:cubicBezTo>
                    <a:pt x="8704" y="28683"/>
                    <a:pt x="8706" y="28685"/>
                    <a:pt x="8709" y="28685"/>
                  </a:cubicBezTo>
                  <a:lnTo>
                    <a:pt x="8709" y="28685"/>
                  </a:lnTo>
                  <a:cubicBezTo>
                    <a:pt x="8731" y="28683"/>
                    <a:pt x="8736" y="28654"/>
                    <a:pt x="8715" y="28646"/>
                  </a:cubicBezTo>
                  <a:lnTo>
                    <a:pt x="8640" y="28611"/>
                  </a:lnTo>
                  <a:cubicBezTo>
                    <a:pt x="8637" y="28609"/>
                    <a:pt x="8634" y="28609"/>
                    <a:pt x="8632" y="28609"/>
                  </a:cubicBezTo>
                  <a:close/>
                  <a:moveTo>
                    <a:pt x="8709" y="28685"/>
                  </a:moveTo>
                  <a:cubicBezTo>
                    <a:pt x="8708" y="28686"/>
                    <a:pt x="8707" y="28686"/>
                    <a:pt x="8706" y="28686"/>
                  </a:cubicBezTo>
                  <a:lnTo>
                    <a:pt x="8711" y="28686"/>
                  </a:lnTo>
                  <a:cubicBezTo>
                    <a:pt x="8710" y="28686"/>
                    <a:pt x="8709" y="28686"/>
                    <a:pt x="8709" y="28685"/>
                  </a:cubicBezTo>
                  <a:close/>
                  <a:moveTo>
                    <a:pt x="21405" y="28633"/>
                  </a:moveTo>
                  <a:cubicBezTo>
                    <a:pt x="21402" y="28633"/>
                    <a:pt x="21399" y="28634"/>
                    <a:pt x="21396" y="28635"/>
                  </a:cubicBezTo>
                  <a:lnTo>
                    <a:pt x="21321" y="28670"/>
                  </a:lnTo>
                  <a:cubicBezTo>
                    <a:pt x="21313" y="28675"/>
                    <a:pt x="21308" y="28688"/>
                    <a:pt x="21313" y="28697"/>
                  </a:cubicBezTo>
                  <a:cubicBezTo>
                    <a:pt x="21315" y="28705"/>
                    <a:pt x="21323" y="28709"/>
                    <a:pt x="21329" y="28710"/>
                  </a:cubicBezTo>
                  <a:lnTo>
                    <a:pt x="21329" y="28710"/>
                  </a:lnTo>
                  <a:cubicBezTo>
                    <a:pt x="21333" y="28709"/>
                    <a:pt x="21337" y="28708"/>
                    <a:pt x="21339" y="28708"/>
                  </a:cubicBezTo>
                  <a:lnTo>
                    <a:pt x="21414" y="28672"/>
                  </a:lnTo>
                  <a:cubicBezTo>
                    <a:pt x="21435" y="28663"/>
                    <a:pt x="21424" y="28633"/>
                    <a:pt x="21405" y="28633"/>
                  </a:cubicBezTo>
                  <a:close/>
                  <a:moveTo>
                    <a:pt x="21329" y="28710"/>
                  </a:moveTo>
                  <a:cubicBezTo>
                    <a:pt x="21329" y="28710"/>
                    <a:pt x="21328" y="28710"/>
                    <a:pt x="21328" y="28710"/>
                  </a:cubicBezTo>
                  <a:lnTo>
                    <a:pt x="21330" y="28710"/>
                  </a:lnTo>
                  <a:cubicBezTo>
                    <a:pt x="21330" y="28710"/>
                    <a:pt x="21329" y="28710"/>
                    <a:pt x="21329" y="28710"/>
                  </a:cubicBezTo>
                  <a:close/>
                  <a:moveTo>
                    <a:pt x="8783" y="28678"/>
                  </a:moveTo>
                  <a:cubicBezTo>
                    <a:pt x="8776" y="28678"/>
                    <a:pt x="8769" y="28682"/>
                    <a:pt x="8766" y="28690"/>
                  </a:cubicBezTo>
                  <a:cubicBezTo>
                    <a:pt x="8761" y="28701"/>
                    <a:pt x="8766" y="28712"/>
                    <a:pt x="8774" y="28719"/>
                  </a:cubicBezTo>
                  <a:lnTo>
                    <a:pt x="8849" y="28751"/>
                  </a:lnTo>
                  <a:cubicBezTo>
                    <a:pt x="8853" y="28754"/>
                    <a:pt x="8856" y="28754"/>
                    <a:pt x="8858" y="28754"/>
                  </a:cubicBezTo>
                  <a:cubicBezTo>
                    <a:pt x="8867" y="28754"/>
                    <a:pt x="8873" y="28749"/>
                    <a:pt x="8878" y="28741"/>
                  </a:cubicBezTo>
                  <a:cubicBezTo>
                    <a:pt x="8882" y="28732"/>
                    <a:pt x="8878" y="28719"/>
                    <a:pt x="8867" y="28714"/>
                  </a:cubicBezTo>
                  <a:lnTo>
                    <a:pt x="8792" y="28681"/>
                  </a:lnTo>
                  <a:cubicBezTo>
                    <a:pt x="8789" y="28679"/>
                    <a:pt x="8786" y="28678"/>
                    <a:pt x="8783" y="28678"/>
                  </a:cubicBezTo>
                  <a:close/>
                  <a:moveTo>
                    <a:pt x="21255" y="28701"/>
                  </a:moveTo>
                  <a:cubicBezTo>
                    <a:pt x="21253" y="28701"/>
                    <a:pt x="21250" y="28702"/>
                    <a:pt x="21247" y="28703"/>
                  </a:cubicBezTo>
                  <a:lnTo>
                    <a:pt x="21172" y="28736"/>
                  </a:lnTo>
                  <a:cubicBezTo>
                    <a:pt x="21163" y="28741"/>
                    <a:pt x="21157" y="28754"/>
                    <a:pt x="21163" y="28765"/>
                  </a:cubicBezTo>
                  <a:cubicBezTo>
                    <a:pt x="21165" y="28771"/>
                    <a:pt x="21174" y="28776"/>
                    <a:pt x="21181" y="28776"/>
                  </a:cubicBezTo>
                  <a:cubicBezTo>
                    <a:pt x="21183" y="28776"/>
                    <a:pt x="21187" y="28776"/>
                    <a:pt x="21190" y="28773"/>
                  </a:cubicBezTo>
                  <a:lnTo>
                    <a:pt x="21264" y="28741"/>
                  </a:lnTo>
                  <a:cubicBezTo>
                    <a:pt x="21285" y="28731"/>
                    <a:pt x="21275" y="28701"/>
                    <a:pt x="21255" y="28701"/>
                  </a:cubicBezTo>
                  <a:close/>
                  <a:moveTo>
                    <a:pt x="8930" y="28744"/>
                  </a:moveTo>
                  <a:cubicBezTo>
                    <a:pt x="8910" y="28744"/>
                    <a:pt x="8900" y="28777"/>
                    <a:pt x="8926" y="28784"/>
                  </a:cubicBezTo>
                  <a:lnTo>
                    <a:pt x="9001" y="28820"/>
                  </a:lnTo>
                  <a:lnTo>
                    <a:pt x="9009" y="28820"/>
                  </a:lnTo>
                  <a:cubicBezTo>
                    <a:pt x="9016" y="28820"/>
                    <a:pt x="9023" y="28815"/>
                    <a:pt x="9027" y="28809"/>
                  </a:cubicBezTo>
                  <a:cubicBezTo>
                    <a:pt x="9031" y="28798"/>
                    <a:pt x="9027" y="28787"/>
                    <a:pt x="9016" y="28780"/>
                  </a:cubicBezTo>
                  <a:lnTo>
                    <a:pt x="8941" y="28747"/>
                  </a:lnTo>
                  <a:cubicBezTo>
                    <a:pt x="8937" y="28745"/>
                    <a:pt x="8934" y="28744"/>
                    <a:pt x="8930" y="28744"/>
                  </a:cubicBezTo>
                  <a:close/>
                  <a:moveTo>
                    <a:pt x="21108" y="28769"/>
                  </a:moveTo>
                  <a:cubicBezTo>
                    <a:pt x="21105" y="28769"/>
                    <a:pt x="21102" y="28770"/>
                    <a:pt x="21099" y="28771"/>
                  </a:cubicBezTo>
                  <a:lnTo>
                    <a:pt x="21025" y="28804"/>
                  </a:lnTo>
                  <a:cubicBezTo>
                    <a:pt x="21005" y="28813"/>
                    <a:pt x="21009" y="28842"/>
                    <a:pt x="21031" y="28842"/>
                  </a:cubicBezTo>
                  <a:lnTo>
                    <a:pt x="21040" y="28842"/>
                  </a:lnTo>
                  <a:lnTo>
                    <a:pt x="21115" y="28809"/>
                  </a:lnTo>
                  <a:cubicBezTo>
                    <a:pt x="21136" y="28799"/>
                    <a:pt x="21127" y="28769"/>
                    <a:pt x="21108" y="28769"/>
                  </a:cubicBezTo>
                  <a:close/>
                  <a:moveTo>
                    <a:pt x="9084" y="28811"/>
                  </a:moveTo>
                  <a:cubicBezTo>
                    <a:pt x="9076" y="28811"/>
                    <a:pt x="9068" y="28816"/>
                    <a:pt x="9064" y="28824"/>
                  </a:cubicBezTo>
                  <a:cubicBezTo>
                    <a:pt x="9060" y="28835"/>
                    <a:pt x="9064" y="28846"/>
                    <a:pt x="9075" y="28853"/>
                  </a:cubicBezTo>
                  <a:lnTo>
                    <a:pt x="9150" y="28883"/>
                  </a:lnTo>
                  <a:cubicBezTo>
                    <a:pt x="9155" y="28886"/>
                    <a:pt x="9157" y="28886"/>
                    <a:pt x="9159" y="28886"/>
                  </a:cubicBezTo>
                  <a:cubicBezTo>
                    <a:pt x="9181" y="28886"/>
                    <a:pt x="9188" y="28855"/>
                    <a:pt x="9168" y="28846"/>
                  </a:cubicBezTo>
                  <a:lnTo>
                    <a:pt x="9093" y="28813"/>
                  </a:lnTo>
                  <a:cubicBezTo>
                    <a:pt x="9090" y="28812"/>
                    <a:pt x="9087" y="28811"/>
                    <a:pt x="9084" y="28811"/>
                  </a:cubicBezTo>
                  <a:close/>
                  <a:moveTo>
                    <a:pt x="20957" y="28833"/>
                  </a:moveTo>
                  <a:cubicBezTo>
                    <a:pt x="20955" y="28833"/>
                    <a:pt x="20952" y="28834"/>
                    <a:pt x="20950" y="28835"/>
                  </a:cubicBezTo>
                  <a:lnTo>
                    <a:pt x="20875" y="28866"/>
                  </a:lnTo>
                  <a:cubicBezTo>
                    <a:pt x="20864" y="28870"/>
                    <a:pt x="20858" y="28883"/>
                    <a:pt x="20864" y="28894"/>
                  </a:cubicBezTo>
                  <a:cubicBezTo>
                    <a:pt x="20866" y="28901"/>
                    <a:pt x="20873" y="28908"/>
                    <a:pt x="20882" y="28908"/>
                  </a:cubicBezTo>
                  <a:cubicBezTo>
                    <a:pt x="20884" y="28908"/>
                    <a:pt x="20888" y="28905"/>
                    <a:pt x="20891" y="28905"/>
                  </a:cubicBezTo>
                  <a:lnTo>
                    <a:pt x="20965" y="28872"/>
                  </a:lnTo>
                  <a:cubicBezTo>
                    <a:pt x="20976" y="28868"/>
                    <a:pt x="20981" y="28857"/>
                    <a:pt x="20976" y="28846"/>
                  </a:cubicBezTo>
                  <a:cubicBezTo>
                    <a:pt x="20973" y="28838"/>
                    <a:pt x="20965" y="28833"/>
                    <a:pt x="20957" y="28833"/>
                  </a:cubicBezTo>
                  <a:close/>
                  <a:moveTo>
                    <a:pt x="9234" y="28877"/>
                  </a:moveTo>
                  <a:cubicBezTo>
                    <a:pt x="9215" y="28877"/>
                    <a:pt x="9206" y="28907"/>
                    <a:pt x="9227" y="28916"/>
                  </a:cubicBezTo>
                  <a:lnTo>
                    <a:pt x="9304" y="28947"/>
                  </a:lnTo>
                  <a:cubicBezTo>
                    <a:pt x="9306" y="28949"/>
                    <a:pt x="9308" y="28949"/>
                    <a:pt x="9311" y="28949"/>
                  </a:cubicBezTo>
                  <a:cubicBezTo>
                    <a:pt x="9333" y="28949"/>
                    <a:pt x="9339" y="28919"/>
                    <a:pt x="9319" y="28910"/>
                  </a:cubicBezTo>
                  <a:lnTo>
                    <a:pt x="9242" y="28879"/>
                  </a:lnTo>
                  <a:cubicBezTo>
                    <a:pt x="9239" y="28878"/>
                    <a:pt x="9237" y="28877"/>
                    <a:pt x="9234" y="28877"/>
                  </a:cubicBezTo>
                  <a:close/>
                  <a:moveTo>
                    <a:pt x="20808" y="28897"/>
                  </a:moveTo>
                  <a:cubicBezTo>
                    <a:pt x="20805" y="28897"/>
                    <a:pt x="20802" y="28897"/>
                    <a:pt x="20798" y="28899"/>
                  </a:cubicBezTo>
                  <a:lnTo>
                    <a:pt x="20724" y="28930"/>
                  </a:lnTo>
                  <a:cubicBezTo>
                    <a:pt x="20702" y="28938"/>
                    <a:pt x="20708" y="28969"/>
                    <a:pt x="20730" y="28969"/>
                  </a:cubicBezTo>
                  <a:cubicBezTo>
                    <a:pt x="20732" y="28969"/>
                    <a:pt x="20737" y="28969"/>
                    <a:pt x="20739" y="28967"/>
                  </a:cubicBezTo>
                  <a:lnTo>
                    <a:pt x="20814" y="28936"/>
                  </a:lnTo>
                  <a:cubicBezTo>
                    <a:pt x="20837" y="28926"/>
                    <a:pt x="20828" y="28897"/>
                    <a:pt x="20808" y="28897"/>
                  </a:cubicBezTo>
                  <a:close/>
                  <a:moveTo>
                    <a:pt x="9386" y="28939"/>
                  </a:moveTo>
                  <a:cubicBezTo>
                    <a:pt x="9365" y="28939"/>
                    <a:pt x="9355" y="28970"/>
                    <a:pt x="9379" y="28980"/>
                  </a:cubicBezTo>
                  <a:lnTo>
                    <a:pt x="9456" y="29011"/>
                  </a:lnTo>
                  <a:lnTo>
                    <a:pt x="9462" y="29011"/>
                  </a:lnTo>
                  <a:cubicBezTo>
                    <a:pt x="9484" y="29011"/>
                    <a:pt x="9491" y="28980"/>
                    <a:pt x="9469" y="28971"/>
                  </a:cubicBezTo>
                  <a:lnTo>
                    <a:pt x="9394" y="28940"/>
                  </a:lnTo>
                  <a:cubicBezTo>
                    <a:pt x="9391" y="28940"/>
                    <a:pt x="9389" y="28939"/>
                    <a:pt x="9386" y="28939"/>
                  </a:cubicBezTo>
                  <a:close/>
                  <a:moveTo>
                    <a:pt x="20656" y="28958"/>
                  </a:moveTo>
                  <a:cubicBezTo>
                    <a:pt x="20653" y="28958"/>
                    <a:pt x="20650" y="28959"/>
                    <a:pt x="20647" y="28960"/>
                  </a:cubicBezTo>
                  <a:lnTo>
                    <a:pt x="20572" y="28991"/>
                  </a:lnTo>
                  <a:cubicBezTo>
                    <a:pt x="20561" y="28993"/>
                    <a:pt x="20554" y="29006"/>
                    <a:pt x="20561" y="29017"/>
                  </a:cubicBezTo>
                  <a:cubicBezTo>
                    <a:pt x="20563" y="29026"/>
                    <a:pt x="20570" y="29031"/>
                    <a:pt x="20579" y="29031"/>
                  </a:cubicBezTo>
                  <a:cubicBezTo>
                    <a:pt x="20581" y="29031"/>
                    <a:pt x="20583" y="29028"/>
                    <a:pt x="20587" y="29028"/>
                  </a:cubicBezTo>
                  <a:lnTo>
                    <a:pt x="20662" y="28998"/>
                  </a:lnTo>
                  <a:cubicBezTo>
                    <a:pt x="20685" y="28988"/>
                    <a:pt x="20676" y="28958"/>
                    <a:pt x="20656" y="28958"/>
                  </a:cubicBezTo>
                  <a:close/>
                  <a:moveTo>
                    <a:pt x="9536" y="29002"/>
                  </a:moveTo>
                  <a:cubicBezTo>
                    <a:pt x="9515" y="29002"/>
                    <a:pt x="9506" y="29034"/>
                    <a:pt x="9530" y="29042"/>
                  </a:cubicBezTo>
                  <a:lnTo>
                    <a:pt x="9607" y="29072"/>
                  </a:lnTo>
                  <a:lnTo>
                    <a:pt x="9614" y="29072"/>
                  </a:lnTo>
                  <a:cubicBezTo>
                    <a:pt x="9623" y="29072"/>
                    <a:pt x="9631" y="29068"/>
                    <a:pt x="9634" y="29061"/>
                  </a:cubicBezTo>
                  <a:cubicBezTo>
                    <a:pt x="9638" y="29050"/>
                    <a:pt x="9634" y="29037"/>
                    <a:pt x="9623" y="29033"/>
                  </a:cubicBezTo>
                  <a:lnTo>
                    <a:pt x="9546" y="29004"/>
                  </a:lnTo>
                  <a:cubicBezTo>
                    <a:pt x="9542" y="29002"/>
                    <a:pt x="9539" y="29002"/>
                    <a:pt x="9536" y="29002"/>
                  </a:cubicBezTo>
                  <a:close/>
                  <a:moveTo>
                    <a:pt x="20501" y="29019"/>
                  </a:moveTo>
                  <a:cubicBezTo>
                    <a:pt x="20499" y="29019"/>
                    <a:pt x="20497" y="29019"/>
                    <a:pt x="20495" y="29020"/>
                  </a:cubicBezTo>
                  <a:lnTo>
                    <a:pt x="20418" y="29050"/>
                  </a:lnTo>
                  <a:cubicBezTo>
                    <a:pt x="20407" y="29053"/>
                    <a:pt x="20403" y="29066"/>
                    <a:pt x="20407" y="29077"/>
                  </a:cubicBezTo>
                  <a:cubicBezTo>
                    <a:pt x="20412" y="29086"/>
                    <a:pt x="20418" y="29090"/>
                    <a:pt x="20427" y="29090"/>
                  </a:cubicBezTo>
                  <a:cubicBezTo>
                    <a:pt x="20429" y="29090"/>
                    <a:pt x="20431" y="29088"/>
                    <a:pt x="20434" y="29088"/>
                  </a:cubicBezTo>
                  <a:lnTo>
                    <a:pt x="20510" y="29057"/>
                  </a:lnTo>
                  <a:cubicBezTo>
                    <a:pt x="20530" y="29047"/>
                    <a:pt x="20521" y="29019"/>
                    <a:pt x="20501" y="29019"/>
                  </a:cubicBezTo>
                  <a:close/>
                  <a:moveTo>
                    <a:pt x="9692" y="29060"/>
                  </a:moveTo>
                  <a:cubicBezTo>
                    <a:pt x="9683" y="29060"/>
                    <a:pt x="9674" y="29066"/>
                    <a:pt x="9671" y="29075"/>
                  </a:cubicBezTo>
                  <a:cubicBezTo>
                    <a:pt x="9667" y="29083"/>
                    <a:pt x="9673" y="29097"/>
                    <a:pt x="9684" y="29101"/>
                  </a:cubicBezTo>
                  <a:lnTo>
                    <a:pt x="9761" y="29130"/>
                  </a:lnTo>
                  <a:lnTo>
                    <a:pt x="9768" y="29130"/>
                  </a:lnTo>
                  <a:cubicBezTo>
                    <a:pt x="9768" y="29130"/>
                    <a:pt x="9769" y="29130"/>
                    <a:pt x="9770" y="29130"/>
                  </a:cubicBezTo>
                  <a:cubicBezTo>
                    <a:pt x="9792" y="29130"/>
                    <a:pt x="9798" y="29098"/>
                    <a:pt x="9777" y="29090"/>
                  </a:cubicBezTo>
                  <a:lnTo>
                    <a:pt x="9700" y="29061"/>
                  </a:lnTo>
                  <a:cubicBezTo>
                    <a:pt x="9697" y="29060"/>
                    <a:pt x="9695" y="29060"/>
                    <a:pt x="9692" y="29060"/>
                  </a:cubicBezTo>
                  <a:close/>
                  <a:moveTo>
                    <a:pt x="20350" y="29079"/>
                  </a:moveTo>
                  <a:cubicBezTo>
                    <a:pt x="20347" y="29079"/>
                    <a:pt x="20344" y="29080"/>
                    <a:pt x="20341" y="29081"/>
                  </a:cubicBezTo>
                  <a:lnTo>
                    <a:pt x="20264" y="29108"/>
                  </a:lnTo>
                  <a:cubicBezTo>
                    <a:pt x="20243" y="29116"/>
                    <a:pt x="20248" y="29147"/>
                    <a:pt x="20271" y="29147"/>
                  </a:cubicBezTo>
                  <a:cubicBezTo>
                    <a:pt x="20272" y="29147"/>
                    <a:pt x="20272" y="29147"/>
                    <a:pt x="20273" y="29147"/>
                  </a:cubicBezTo>
                  <a:cubicBezTo>
                    <a:pt x="20275" y="29149"/>
                    <a:pt x="20277" y="29149"/>
                    <a:pt x="20280" y="29149"/>
                  </a:cubicBezTo>
                  <a:lnTo>
                    <a:pt x="20357" y="29121"/>
                  </a:lnTo>
                  <a:cubicBezTo>
                    <a:pt x="20368" y="29116"/>
                    <a:pt x="20374" y="29103"/>
                    <a:pt x="20370" y="29092"/>
                  </a:cubicBezTo>
                  <a:cubicBezTo>
                    <a:pt x="20367" y="29084"/>
                    <a:pt x="20358" y="29079"/>
                    <a:pt x="20350" y="29079"/>
                  </a:cubicBezTo>
                  <a:close/>
                  <a:moveTo>
                    <a:pt x="9844" y="29118"/>
                  </a:moveTo>
                  <a:cubicBezTo>
                    <a:pt x="9836" y="29118"/>
                    <a:pt x="9829" y="29124"/>
                    <a:pt x="9827" y="29132"/>
                  </a:cubicBezTo>
                  <a:cubicBezTo>
                    <a:pt x="9820" y="29143"/>
                    <a:pt x="9827" y="29156"/>
                    <a:pt x="9838" y="29160"/>
                  </a:cubicBezTo>
                  <a:lnTo>
                    <a:pt x="9915" y="29187"/>
                  </a:lnTo>
                  <a:lnTo>
                    <a:pt x="9924" y="29187"/>
                  </a:lnTo>
                  <a:cubicBezTo>
                    <a:pt x="9948" y="29187"/>
                    <a:pt x="9952" y="29154"/>
                    <a:pt x="9930" y="29147"/>
                  </a:cubicBezTo>
                  <a:lnTo>
                    <a:pt x="9853" y="29121"/>
                  </a:lnTo>
                  <a:cubicBezTo>
                    <a:pt x="9850" y="29119"/>
                    <a:pt x="9847" y="29118"/>
                    <a:pt x="9844" y="29118"/>
                  </a:cubicBezTo>
                  <a:close/>
                  <a:moveTo>
                    <a:pt x="20196" y="29137"/>
                  </a:moveTo>
                  <a:cubicBezTo>
                    <a:pt x="20194" y="29137"/>
                    <a:pt x="20192" y="29138"/>
                    <a:pt x="20190" y="29138"/>
                  </a:cubicBezTo>
                  <a:lnTo>
                    <a:pt x="20113" y="29165"/>
                  </a:lnTo>
                  <a:cubicBezTo>
                    <a:pt x="20091" y="29173"/>
                    <a:pt x="20097" y="29204"/>
                    <a:pt x="20119" y="29204"/>
                  </a:cubicBezTo>
                  <a:lnTo>
                    <a:pt x="20126" y="29204"/>
                  </a:lnTo>
                  <a:lnTo>
                    <a:pt x="20203" y="29176"/>
                  </a:lnTo>
                  <a:cubicBezTo>
                    <a:pt x="20223" y="29166"/>
                    <a:pt x="20215" y="29137"/>
                    <a:pt x="20196" y="29137"/>
                  </a:cubicBezTo>
                  <a:close/>
                  <a:moveTo>
                    <a:pt x="9998" y="29175"/>
                  </a:moveTo>
                  <a:cubicBezTo>
                    <a:pt x="9991" y="29175"/>
                    <a:pt x="9984" y="29181"/>
                    <a:pt x="9981" y="29189"/>
                  </a:cubicBezTo>
                  <a:cubicBezTo>
                    <a:pt x="9977" y="29200"/>
                    <a:pt x="9983" y="29211"/>
                    <a:pt x="9994" y="29215"/>
                  </a:cubicBezTo>
                  <a:lnTo>
                    <a:pt x="10071" y="29244"/>
                  </a:lnTo>
                  <a:lnTo>
                    <a:pt x="10078" y="29244"/>
                  </a:lnTo>
                  <a:lnTo>
                    <a:pt x="10078" y="29242"/>
                  </a:lnTo>
                  <a:cubicBezTo>
                    <a:pt x="10086" y="29242"/>
                    <a:pt x="10095" y="29237"/>
                    <a:pt x="10097" y="29231"/>
                  </a:cubicBezTo>
                  <a:cubicBezTo>
                    <a:pt x="10102" y="29220"/>
                    <a:pt x="10095" y="29209"/>
                    <a:pt x="10086" y="29204"/>
                  </a:cubicBezTo>
                  <a:lnTo>
                    <a:pt x="10007" y="29178"/>
                  </a:lnTo>
                  <a:cubicBezTo>
                    <a:pt x="10004" y="29176"/>
                    <a:pt x="10001" y="29175"/>
                    <a:pt x="9998" y="29175"/>
                  </a:cubicBezTo>
                  <a:close/>
                  <a:moveTo>
                    <a:pt x="20043" y="29190"/>
                  </a:moveTo>
                  <a:cubicBezTo>
                    <a:pt x="20041" y="29190"/>
                    <a:pt x="20038" y="29190"/>
                    <a:pt x="20036" y="29191"/>
                  </a:cubicBezTo>
                  <a:lnTo>
                    <a:pt x="19959" y="29217"/>
                  </a:lnTo>
                  <a:cubicBezTo>
                    <a:pt x="19946" y="29222"/>
                    <a:pt x="19941" y="29235"/>
                    <a:pt x="19946" y="29246"/>
                  </a:cubicBezTo>
                  <a:cubicBezTo>
                    <a:pt x="19948" y="29255"/>
                    <a:pt x="19957" y="29259"/>
                    <a:pt x="19965" y="29259"/>
                  </a:cubicBezTo>
                  <a:cubicBezTo>
                    <a:pt x="19968" y="29259"/>
                    <a:pt x="19970" y="29257"/>
                    <a:pt x="19972" y="29257"/>
                  </a:cubicBezTo>
                  <a:lnTo>
                    <a:pt x="20049" y="29228"/>
                  </a:lnTo>
                  <a:cubicBezTo>
                    <a:pt x="20073" y="29221"/>
                    <a:pt x="20063" y="29190"/>
                    <a:pt x="20043" y="29190"/>
                  </a:cubicBezTo>
                  <a:close/>
                  <a:moveTo>
                    <a:pt x="10154" y="29229"/>
                  </a:moveTo>
                  <a:cubicBezTo>
                    <a:pt x="10135" y="29229"/>
                    <a:pt x="10126" y="29260"/>
                    <a:pt x="10148" y="29270"/>
                  </a:cubicBezTo>
                  <a:lnTo>
                    <a:pt x="10227" y="29297"/>
                  </a:lnTo>
                  <a:lnTo>
                    <a:pt x="10234" y="29297"/>
                  </a:lnTo>
                  <a:cubicBezTo>
                    <a:pt x="10242" y="29297"/>
                    <a:pt x="10249" y="29292"/>
                    <a:pt x="10253" y="29283"/>
                  </a:cubicBezTo>
                  <a:cubicBezTo>
                    <a:pt x="10256" y="29272"/>
                    <a:pt x="10251" y="29261"/>
                    <a:pt x="10240" y="29259"/>
                  </a:cubicBezTo>
                  <a:lnTo>
                    <a:pt x="10161" y="29231"/>
                  </a:lnTo>
                  <a:cubicBezTo>
                    <a:pt x="10159" y="29230"/>
                    <a:pt x="10156" y="29229"/>
                    <a:pt x="10154" y="29229"/>
                  </a:cubicBezTo>
                  <a:close/>
                  <a:moveTo>
                    <a:pt x="19891" y="29243"/>
                  </a:moveTo>
                  <a:cubicBezTo>
                    <a:pt x="19888" y="29243"/>
                    <a:pt x="19885" y="29244"/>
                    <a:pt x="19882" y="29246"/>
                  </a:cubicBezTo>
                  <a:lnTo>
                    <a:pt x="19805" y="29270"/>
                  </a:lnTo>
                  <a:cubicBezTo>
                    <a:pt x="19794" y="29275"/>
                    <a:pt x="19787" y="29286"/>
                    <a:pt x="19792" y="29297"/>
                  </a:cubicBezTo>
                  <a:cubicBezTo>
                    <a:pt x="19794" y="29305"/>
                    <a:pt x="19802" y="29312"/>
                    <a:pt x="19811" y="29312"/>
                  </a:cubicBezTo>
                  <a:lnTo>
                    <a:pt x="19811" y="29312"/>
                  </a:lnTo>
                  <a:cubicBezTo>
                    <a:pt x="19813" y="29312"/>
                    <a:pt x="19816" y="29312"/>
                    <a:pt x="19818" y="29310"/>
                  </a:cubicBezTo>
                  <a:lnTo>
                    <a:pt x="19897" y="29283"/>
                  </a:lnTo>
                  <a:cubicBezTo>
                    <a:pt x="19906" y="29281"/>
                    <a:pt x="19913" y="29268"/>
                    <a:pt x="19908" y="29257"/>
                  </a:cubicBezTo>
                  <a:cubicBezTo>
                    <a:pt x="19907" y="29249"/>
                    <a:pt x="19899" y="29243"/>
                    <a:pt x="19891" y="29243"/>
                  </a:cubicBezTo>
                  <a:close/>
                  <a:moveTo>
                    <a:pt x="19811" y="29312"/>
                  </a:moveTo>
                  <a:cubicBezTo>
                    <a:pt x="19810" y="29312"/>
                    <a:pt x="19810" y="29312"/>
                    <a:pt x="19809" y="29312"/>
                  </a:cubicBezTo>
                  <a:lnTo>
                    <a:pt x="19812" y="29312"/>
                  </a:lnTo>
                  <a:cubicBezTo>
                    <a:pt x="19811" y="29312"/>
                    <a:pt x="19811" y="29312"/>
                    <a:pt x="19811" y="29312"/>
                  </a:cubicBezTo>
                  <a:close/>
                  <a:moveTo>
                    <a:pt x="10312" y="29282"/>
                  </a:moveTo>
                  <a:cubicBezTo>
                    <a:pt x="10291" y="29282"/>
                    <a:pt x="10282" y="29315"/>
                    <a:pt x="10306" y="29321"/>
                  </a:cubicBezTo>
                  <a:lnTo>
                    <a:pt x="10383" y="29347"/>
                  </a:lnTo>
                  <a:lnTo>
                    <a:pt x="10390" y="29347"/>
                  </a:lnTo>
                  <a:lnTo>
                    <a:pt x="10390" y="29349"/>
                  </a:lnTo>
                  <a:cubicBezTo>
                    <a:pt x="10414" y="29349"/>
                    <a:pt x="10418" y="29316"/>
                    <a:pt x="10396" y="29308"/>
                  </a:cubicBezTo>
                  <a:lnTo>
                    <a:pt x="10319" y="29283"/>
                  </a:lnTo>
                  <a:cubicBezTo>
                    <a:pt x="10317" y="29282"/>
                    <a:pt x="10314" y="29282"/>
                    <a:pt x="10312" y="29282"/>
                  </a:cubicBezTo>
                  <a:close/>
                  <a:moveTo>
                    <a:pt x="19732" y="29296"/>
                  </a:moveTo>
                  <a:cubicBezTo>
                    <a:pt x="19730" y="29296"/>
                    <a:pt x="19728" y="29296"/>
                    <a:pt x="19726" y="29297"/>
                  </a:cubicBezTo>
                  <a:lnTo>
                    <a:pt x="19649" y="29323"/>
                  </a:lnTo>
                  <a:cubicBezTo>
                    <a:pt x="19627" y="29329"/>
                    <a:pt x="19631" y="29362"/>
                    <a:pt x="19655" y="29362"/>
                  </a:cubicBezTo>
                  <a:lnTo>
                    <a:pt x="19655" y="29362"/>
                  </a:lnTo>
                  <a:cubicBezTo>
                    <a:pt x="19657" y="29362"/>
                    <a:pt x="19660" y="29362"/>
                    <a:pt x="19662" y="29360"/>
                  </a:cubicBezTo>
                  <a:lnTo>
                    <a:pt x="19739" y="29336"/>
                  </a:lnTo>
                  <a:cubicBezTo>
                    <a:pt x="19761" y="29326"/>
                    <a:pt x="19752" y="29296"/>
                    <a:pt x="19732" y="29296"/>
                  </a:cubicBezTo>
                  <a:close/>
                  <a:moveTo>
                    <a:pt x="19655" y="29362"/>
                  </a:moveTo>
                  <a:lnTo>
                    <a:pt x="19655" y="29362"/>
                  </a:lnTo>
                  <a:cubicBezTo>
                    <a:pt x="19654" y="29362"/>
                    <a:pt x="19654" y="29362"/>
                    <a:pt x="19653" y="29362"/>
                  </a:cubicBezTo>
                  <a:lnTo>
                    <a:pt x="19655" y="29362"/>
                  </a:lnTo>
                  <a:cubicBezTo>
                    <a:pt x="19655" y="29362"/>
                    <a:pt x="19655" y="29362"/>
                    <a:pt x="19655" y="29362"/>
                  </a:cubicBezTo>
                  <a:close/>
                  <a:moveTo>
                    <a:pt x="10468" y="29333"/>
                  </a:moveTo>
                  <a:cubicBezTo>
                    <a:pt x="10447" y="29333"/>
                    <a:pt x="10438" y="29366"/>
                    <a:pt x="10462" y="29373"/>
                  </a:cubicBezTo>
                  <a:lnTo>
                    <a:pt x="10541" y="29398"/>
                  </a:lnTo>
                  <a:lnTo>
                    <a:pt x="10548" y="29398"/>
                  </a:lnTo>
                  <a:cubicBezTo>
                    <a:pt x="10555" y="29398"/>
                    <a:pt x="10563" y="29393"/>
                    <a:pt x="10566" y="29384"/>
                  </a:cubicBezTo>
                  <a:cubicBezTo>
                    <a:pt x="10570" y="29373"/>
                    <a:pt x="10563" y="29362"/>
                    <a:pt x="10552" y="29358"/>
                  </a:cubicBezTo>
                  <a:lnTo>
                    <a:pt x="10475" y="29334"/>
                  </a:lnTo>
                  <a:cubicBezTo>
                    <a:pt x="10473" y="29333"/>
                    <a:pt x="10470" y="29333"/>
                    <a:pt x="10468" y="29333"/>
                  </a:cubicBezTo>
                  <a:close/>
                  <a:moveTo>
                    <a:pt x="19575" y="29346"/>
                  </a:moveTo>
                  <a:cubicBezTo>
                    <a:pt x="19573" y="29346"/>
                    <a:pt x="19570" y="29346"/>
                    <a:pt x="19568" y="29347"/>
                  </a:cubicBezTo>
                  <a:lnTo>
                    <a:pt x="19488" y="29371"/>
                  </a:lnTo>
                  <a:cubicBezTo>
                    <a:pt x="19466" y="29380"/>
                    <a:pt x="19473" y="29411"/>
                    <a:pt x="19495" y="29413"/>
                  </a:cubicBezTo>
                  <a:lnTo>
                    <a:pt x="19497" y="29411"/>
                  </a:lnTo>
                  <a:lnTo>
                    <a:pt x="19502" y="29411"/>
                  </a:lnTo>
                  <a:lnTo>
                    <a:pt x="19581" y="29387"/>
                  </a:lnTo>
                  <a:cubicBezTo>
                    <a:pt x="19603" y="29379"/>
                    <a:pt x="19596" y="29346"/>
                    <a:pt x="19575" y="29346"/>
                  </a:cubicBezTo>
                  <a:close/>
                  <a:moveTo>
                    <a:pt x="10621" y="29381"/>
                  </a:moveTo>
                  <a:cubicBezTo>
                    <a:pt x="10601" y="29381"/>
                    <a:pt x="10592" y="29414"/>
                    <a:pt x="10616" y="29422"/>
                  </a:cubicBezTo>
                  <a:lnTo>
                    <a:pt x="10695" y="29446"/>
                  </a:lnTo>
                  <a:lnTo>
                    <a:pt x="10700" y="29446"/>
                  </a:lnTo>
                  <a:lnTo>
                    <a:pt x="10700" y="29448"/>
                  </a:lnTo>
                  <a:cubicBezTo>
                    <a:pt x="10724" y="29446"/>
                    <a:pt x="10728" y="29415"/>
                    <a:pt x="10706" y="29406"/>
                  </a:cubicBezTo>
                  <a:lnTo>
                    <a:pt x="10627" y="29382"/>
                  </a:lnTo>
                  <a:cubicBezTo>
                    <a:pt x="10625" y="29382"/>
                    <a:pt x="10623" y="29381"/>
                    <a:pt x="10621" y="29381"/>
                  </a:cubicBezTo>
                  <a:close/>
                  <a:moveTo>
                    <a:pt x="19416" y="29395"/>
                  </a:moveTo>
                  <a:cubicBezTo>
                    <a:pt x="19414" y="29395"/>
                    <a:pt x="19413" y="29395"/>
                    <a:pt x="19412" y="29395"/>
                  </a:cubicBezTo>
                  <a:lnTo>
                    <a:pt x="19332" y="29420"/>
                  </a:lnTo>
                  <a:cubicBezTo>
                    <a:pt x="19310" y="29426"/>
                    <a:pt x="19315" y="29459"/>
                    <a:pt x="19339" y="29459"/>
                  </a:cubicBezTo>
                  <a:lnTo>
                    <a:pt x="19343" y="29459"/>
                  </a:lnTo>
                  <a:lnTo>
                    <a:pt x="19423" y="29435"/>
                  </a:lnTo>
                  <a:cubicBezTo>
                    <a:pt x="19445" y="29427"/>
                    <a:pt x="19437" y="29395"/>
                    <a:pt x="19416" y="29395"/>
                  </a:cubicBezTo>
                  <a:close/>
                  <a:moveTo>
                    <a:pt x="10781" y="29430"/>
                  </a:moveTo>
                  <a:cubicBezTo>
                    <a:pt x="10760" y="29430"/>
                    <a:pt x="10751" y="29460"/>
                    <a:pt x="10772" y="29470"/>
                  </a:cubicBezTo>
                  <a:lnTo>
                    <a:pt x="10851" y="29492"/>
                  </a:lnTo>
                  <a:lnTo>
                    <a:pt x="10858" y="29492"/>
                  </a:lnTo>
                  <a:lnTo>
                    <a:pt x="10858" y="29494"/>
                  </a:lnTo>
                  <a:cubicBezTo>
                    <a:pt x="10882" y="29494"/>
                    <a:pt x="10886" y="29459"/>
                    <a:pt x="10862" y="29453"/>
                  </a:cubicBezTo>
                  <a:lnTo>
                    <a:pt x="10785" y="29431"/>
                  </a:lnTo>
                  <a:cubicBezTo>
                    <a:pt x="10784" y="29430"/>
                    <a:pt x="10782" y="29430"/>
                    <a:pt x="10781" y="29430"/>
                  </a:cubicBezTo>
                  <a:close/>
                  <a:moveTo>
                    <a:pt x="19264" y="29440"/>
                  </a:moveTo>
                  <a:cubicBezTo>
                    <a:pt x="19261" y="29440"/>
                    <a:pt x="19259" y="29440"/>
                    <a:pt x="19256" y="29442"/>
                  </a:cubicBezTo>
                  <a:lnTo>
                    <a:pt x="19176" y="29466"/>
                  </a:lnTo>
                  <a:cubicBezTo>
                    <a:pt x="19152" y="29470"/>
                    <a:pt x="19157" y="29505"/>
                    <a:pt x="19183" y="29505"/>
                  </a:cubicBezTo>
                  <a:lnTo>
                    <a:pt x="19187" y="29505"/>
                  </a:lnTo>
                  <a:lnTo>
                    <a:pt x="19266" y="29481"/>
                  </a:lnTo>
                  <a:cubicBezTo>
                    <a:pt x="19294" y="29477"/>
                    <a:pt x="19286" y="29440"/>
                    <a:pt x="19264" y="29440"/>
                  </a:cubicBezTo>
                  <a:close/>
                  <a:moveTo>
                    <a:pt x="10935" y="29475"/>
                  </a:moveTo>
                  <a:cubicBezTo>
                    <a:pt x="10927" y="29475"/>
                    <a:pt x="10919" y="29481"/>
                    <a:pt x="10917" y="29490"/>
                  </a:cubicBezTo>
                  <a:cubicBezTo>
                    <a:pt x="10915" y="29501"/>
                    <a:pt x="10919" y="29512"/>
                    <a:pt x="10930" y="29514"/>
                  </a:cubicBezTo>
                  <a:lnTo>
                    <a:pt x="11009" y="29538"/>
                  </a:lnTo>
                  <a:lnTo>
                    <a:pt x="11016" y="29538"/>
                  </a:lnTo>
                  <a:lnTo>
                    <a:pt x="11018" y="29536"/>
                  </a:lnTo>
                  <a:cubicBezTo>
                    <a:pt x="11027" y="29536"/>
                    <a:pt x="11034" y="29532"/>
                    <a:pt x="11036" y="29523"/>
                  </a:cubicBezTo>
                  <a:cubicBezTo>
                    <a:pt x="11038" y="29512"/>
                    <a:pt x="11031" y="29501"/>
                    <a:pt x="11020" y="29499"/>
                  </a:cubicBezTo>
                  <a:lnTo>
                    <a:pt x="10941" y="29477"/>
                  </a:lnTo>
                  <a:cubicBezTo>
                    <a:pt x="10939" y="29476"/>
                    <a:pt x="10937" y="29475"/>
                    <a:pt x="10935" y="29475"/>
                  </a:cubicBezTo>
                  <a:close/>
                  <a:moveTo>
                    <a:pt x="19105" y="29486"/>
                  </a:moveTo>
                  <a:cubicBezTo>
                    <a:pt x="19102" y="29486"/>
                    <a:pt x="19100" y="29487"/>
                    <a:pt x="19097" y="29488"/>
                  </a:cubicBezTo>
                  <a:lnTo>
                    <a:pt x="19018" y="29510"/>
                  </a:lnTo>
                  <a:cubicBezTo>
                    <a:pt x="18996" y="29516"/>
                    <a:pt x="19001" y="29549"/>
                    <a:pt x="19025" y="29549"/>
                  </a:cubicBezTo>
                  <a:lnTo>
                    <a:pt x="19029" y="29549"/>
                  </a:lnTo>
                  <a:lnTo>
                    <a:pt x="19108" y="29527"/>
                  </a:lnTo>
                  <a:cubicBezTo>
                    <a:pt x="19132" y="29519"/>
                    <a:pt x="19125" y="29486"/>
                    <a:pt x="19105" y="29486"/>
                  </a:cubicBezTo>
                  <a:close/>
                  <a:moveTo>
                    <a:pt x="11095" y="29520"/>
                  </a:moveTo>
                  <a:cubicBezTo>
                    <a:pt x="11074" y="29520"/>
                    <a:pt x="11068" y="29550"/>
                    <a:pt x="11089" y="29560"/>
                  </a:cubicBezTo>
                  <a:lnTo>
                    <a:pt x="11168" y="29580"/>
                  </a:lnTo>
                  <a:lnTo>
                    <a:pt x="11174" y="29580"/>
                  </a:lnTo>
                  <a:lnTo>
                    <a:pt x="11174" y="29582"/>
                  </a:lnTo>
                  <a:cubicBezTo>
                    <a:pt x="11198" y="29580"/>
                    <a:pt x="11203" y="29547"/>
                    <a:pt x="11179" y="29540"/>
                  </a:cubicBezTo>
                  <a:lnTo>
                    <a:pt x="11100" y="29521"/>
                  </a:lnTo>
                  <a:cubicBezTo>
                    <a:pt x="11098" y="29520"/>
                    <a:pt x="11097" y="29520"/>
                    <a:pt x="11095" y="29520"/>
                  </a:cubicBezTo>
                  <a:close/>
                  <a:moveTo>
                    <a:pt x="18948" y="29530"/>
                  </a:moveTo>
                  <a:cubicBezTo>
                    <a:pt x="18945" y="29530"/>
                    <a:pt x="18942" y="29530"/>
                    <a:pt x="18939" y="29532"/>
                  </a:cubicBezTo>
                  <a:lnTo>
                    <a:pt x="18860" y="29551"/>
                  </a:lnTo>
                  <a:cubicBezTo>
                    <a:pt x="18839" y="29558"/>
                    <a:pt x="18842" y="29591"/>
                    <a:pt x="18864" y="29591"/>
                  </a:cubicBezTo>
                  <a:cubicBezTo>
                    <a:pt x="18865" y="29591"/>
                    <a:pt x="18866" y="29591"/>
                    <a:pt x="18866" y="29591"/>
                  </a:cubicBezTo>
                  <a:lnTo>
                    <a:pt x="18869" y="29591"/>
                  </a:lnTo>
                  <a:cubicBezTo>
                    <a:pt x="18871" y="29593"/>
                    <a:pt x="18871" y="29593"/>
                    <a:pt x="18873" y="29593"/>
                  </a:cubicBezTo>
                  <a:lnTo>
                    <a:pt x="18954" y="29571"/>
                  </a:lnTo>
                  <a:cubicBezTo>
                    <a:pt x="18978" y="29563"/>
                    <a:pt x="18970" y="29530"/>
                    <a:pt x="18948" y="29530"/>
                  </a:cubicBezTo>
                  <a:close/>
                  <a:moveTo>
                    <a:pt x="11251" y="29561"/>
                  </a:moveTo>
                  <a:cubicBezTo>
                    <a:pt x="11243" y="29561"/>
                    <a:pt x="11235" y="29567"/>
                    <a:pt x="11234" y="29576"/>
                  </a:cubicBezTo>
                  <a:cubicBezTo>
                    <a:pt x="11231" y="29587"/>
                    <a:pt x="11238" y="29598"/>
                    <a:pt x="11249" y="29602"/>
                  </a:cubicBezTo>
                  <a:lnTo>
                    <a:pt x="11328" y="29622"/>
                  </a:lnTo>
                  <a:lnTo>
                    <a:pt x="11335" y="29622"/>
                  </a:lnTo>
                  <a:cubicBezTo>
                    <a:pt x="11344" y="29620"/>
                    <a:pt x="11350" y="29615"/>
                    <a:pt x="11352" y="29606"/>
                  </a:cubicBezTo>
                  <a:cubicBezTo>
                    <a:pt x="11355" y="29595"/>
                    <a:pt x="11348" y="29584"/>
                    <a:pt x="11337" y="29582"/>
                  </a:cubicBezTo>
                  <a:lnTo>
                    <a:pt x="11258" y="29562"/>
                  </a:lnTo>
                  <a:cubicBezTo>
                    <a:pt x="11255" y="29562"/>
                    <a:pt x="11253" y="29561"/>
                    <a:pt x="11251" y="29561"/>
                  </a:cubicBezTo>
                  <a:close/>
                  <a:moveTo>
                    <a:pt x="18788" y="29570"/>
                  </a:moveTo>
                  <a:cubicBezTo>
                    <a:pt x="18786" y="29570"/>
                    <a:pt x="18783" y="29570"/>
                    <a:pt x="18781" y="29571"/>
                  </a:cubicBezTo>
                  <a:lnTo>
                    <a:pt x="18702" y="29593"/>
                  </a:lnTo>
                  <a:cubicBezTo>
                    <a:pt x="18691" y="29595"/>
                    <a:pt x="18684" y="29606"/>
                    <a:pt x="18688" y="29617"/>
                  </a:cubicBezTo>
                  <a:cubicBezTo>
                    <a:pt x="18691" y="29626"/>
                    <a:pt x="18697" y="29633"/>
                    <a:pt x="18708" y="29633"/>
                  </a:cubicBezTo>
                  <a:lnTo>
                    <a:pt x="18713" y="29633"/>
                  </a:lnTo>
                  <a:lnTo>
                    <a:pt x="18792" y="29613"/>
                  </a:lnTo>
                  <a:cubicBezTo>
                    <a:pt x="18818" y="29607"/>
                    <a:pt x="18811" y="29570"/>
                    <a:pt x="18788" y="29570"/>
                  </a:cubicBezTo>
                  <a:close/>
                  <a:moveTo>
                    <a:pt x="11412" y="29599"/>
                  </a:moveTo>
                  <a:cubicBezTo>
                    <a:pt x="11402" y="29599"/>
                    <a:pt x="11394" y="29606"/>
                    <a:pt x="11392" y="29615"/>
                  </a:cubicBezTo>
                  <a:cubicBezTo>
                    <a:pt x="11390" y="29626"/>
                    <a:pt x="11396" y="29637"/>
                    <a:pt x="11407" y="29642"/>
                  </a:cubicBezTo>
                  <a:lnTo>
                    <a:pt x="11486" y="29659"/>
                  </a:lnTo>
                  <a:lnTo>
                    <a:pt x="11491" y="29659"/>
                  </a:lnTo>
                  <a:lnTo>
                    <a:pt x="11491" y="29661"/>
                  </a:lnTo>
                  <a:cubicBezTo>
                    <a:pt x="11515" y="29659"/>
                    <a:pt x="11519" y="29626"/>
                    <a:pt x="11495" y="29620"/>
                  </a:cubicBezTo>
                  <a:lnTo>
                    <a:pt x="11416" y="29600"/>
                  </a:lnTo>
                  <a:cubicBezTo>
                    <a:pt x="11415" y="29600"/>
                    <a:pt x="11413" y="29599"/>
                    <a:pt x="11412" y="29599"/>
                  </a:cubicBezTo>
                  <a:close/>
                  <a:moveTo>
                    <a:pt x="18625" y="29611"/>
                  </a:moveTo>
                  <a:cubicBezTo>
                    <a:pt x="18624" y="29611"/>
                    <a:pt x="18623" y="29611"/>
                    <a:pt x="18623" y="29611"/>
                  </a:cubicBezTo>
                  <a:lnTo>
                    <a:pt x="18543" y="29631"/>
                  </a:lnTo>
                  <a:cubicBezTo>
                    <a:pt x="18532" y="29633"/>
                    <a:pt x="18526" y="29644"/>
                    <a:pt x="18528" y="29655"/>
                  </a:cubicBezTo>
                  <a:cubicBezTo>
                    <a:pt x="18530" y="29664"/>
                    <a:pt x="18539" y="29670"/>
                    <a:pt x="18548" y="29670"/>
                  </a:cubicBezTo>
                  <a:lnTo>
                    <a:pt x="18550" y="29672"/>
                  </a:lnTo>
                  <a:cubicBezTo>
                    <a:pt x="18552" y="29670"/>
                    <a:pt x="18552" y="29670"/>
                    <a:pt x="18552" y="29670"/>
                  </a:cubicBezTo>
                  <a:lnTo>
                    <a:pt x="18634" y="29650"/>
                  </a:lnTo>
                  <a:cubicBezTo>
                    <a:pt x="18655" y="29642"/>
                    <a:pt x="18647" y="29611"/>
                    <a:pt x="18625" y="29611"/>
                  </a:cubicBezTo>
                  <a:close/>
                  <a:moveTo>
                    <a:pt x="11572" y="29639"/>
                  </a:moveTo>
                  <a:cubicBezTo>
                    <a:pt x="11563" y="29639"/>
                    <a:pt x="11554" y="29645"/>
                    <a:pt x="11550" y="29655"/>
                  </a:cubicBezTo>
                  <a:cubicBezTo>
                    <a:pt x="11548" y="29666"/>
                    <a:pt x="11555" y="29677"/>
                    <a:pt x="11565" y="29679"/>
                  </a:cubicBezTo>
                  <a:lnTo>
                    <a:pt x="11647" y="29699"/>
                  </a:lnTo>
                  <a:lnTo>
                    <a:pt x="11651" y="29699"/>
                  </a:lnTo>
                  <a:cubicBezTo>
                    <a:pt x="11652" y="29699"/>
                    <a:pt x="11653" y="29699"/>
                    <a:pt x="11653" y="29699"/>
                  </a:cubicBezTo>
                  <a:cubicBezTo>
                    <a:pt x="11678" y="29699"/>
                    <a:pt x="11681" y="29661"/>
                    <a:pt x="11656" y="29659"/>
                  </a:cubicBezTo>
                  <a:lnTo>
                    <a:pt x="11576" y="29639"/>
                  </a:lnTo>
                  <a:cubicBezTo>
                    <a:pt x="11575" y="29639"/>
                    <a:pt x="11574" y="29639"/>
                    <a:pt x="11572" y="29639"/>
                  </a:cubicBezTo>
                  <a:close/>
                  <a:moveTo>
                    <a:pt x="18470" y="29650"/>
                  </a:moveTo>
                  <a:cubicBezTo>
                    <a:pt x="18468" y="29650"/>
                    <a:pt x="18466" y="29650"/>
                    <a:pt x="18464" y="29650"/>
                  </a:cubicBezTo>
                  <a:lnTo>
                    <a:pt x="18385" y="29668"/>
                  </a:lnTo>
                  <a:cubicBezTo>
                    <a:pt x="18361" y="29675"/>
                    <a:pt x="18365" y="29708"/>
                    <a:pt x="18390" y="29710"/>
                  </a:cubicBezTo>
                  <a:lnTo>
                    <a:pt x="18394" y="29708"/>
                  </a:lnTo>
                  <a:lnTo>
                    <a:pt x="18473" y="29690"/>
                  </a:lnTo>
                  <a:cubicBezTo>
                    <a:pt x="18497" y="29684"/>
                    <a:pt x="18492" y="29650"/>
                    <a:pt x="18470" y="29650"/>
                  </a:cubicBezTo>
                  <a:close/>
                  <a:moveTo>
                    <a:pt x="11731" y="29676"/>
                  </a:moveTo>
                  <a:cubicBezTo>
                    <a:pt x="11710" y="29676"/>
                    <a:pt x="11703" y="29710"/>
                    <a:pt x="11726" y="29716"/>
                  </a:cubicBezTo>
                  <a:lnTo>
                    <a:pt x="11805" y="29734"/>
                  </a:lnTo>
                  <a:lnTo>
                    <a:pt x="11812" y="29734"/>
                  </a:lnTo>
                  <a:cubicBezTo>
                    <a:pt x="11812" y="29734"/>
                    <a:pt x="11813" y="29734"/>
                    <a:pt x="11814" y="29734"/>
                  </a:cubicBezTo>
                  <a:cubicBezTo>
                    <a:pt x="11836" y="29734"/>
                    <a:pt x="11839" y="29699"/>
                    <a:pt x="11814" y="29694"/>
                  </a:cubicBezTo>
                  <a:lnTo>
                    <a:pt x="11735" y="29677"/>
                  </a:lnTo>
                  <a:cubicBezTo>
                    <a:pt x="11733" y="29677"/>
                    <a:pt x="11732" y="29676"/>
                    <a:pt x="11731" y="29676"/>
                  </a:cubicBezTo>
                  <a:close/>
                  <a:moveTo>
                    <a:pt x="18308" y="29685"/>
                  </a:moveTo>
                  <a:cubicBezTo>
                    <a:pt x="18307" y="29685"/>
                    <a:pt x="18305" y="29685"/>
                    <a:pt x="18304" y="29686"/>
                  </a:cubicBezTo>
                  <a:lnTo>
                    <a:pt x="18225" y="29703"/>
                  </a:lnTo>
                  <a:cubicBezTo>
                    <a:pt x="18201" y="29710"/>
                    <a:pt x="18205" y="29743"/>
                    <a:pt x="18229" y="29745"/>
                  </a:cubicBezTo>
                  <a:lnTo>
                    <a:pt x="18234" y="29743"/>
                  </a:lnTo>
                  <a:lnTo>
                    <a:pt x="18313" y="29725"/>
                  </a:lnTo>
                  <a:cubicBezTo>
                    <a:pt x="18338" y="29721"/>
                    <a:pt x="18331" y="29685"/>
                    <a:pt x="18308" y="29685"/>
                  </a:cubicBezTo>
                  <a:close/>
                  <a:moveTo>
                    <a:pt x="11889" y="29711"/>
                  </a:moveTo>
                  <a:cubicBezTo>
                    <a:pt x="11868" y="29711"/>
                    <a:pt x="11862" y="29745"/>
                    <a:pt x="11886" y="29751"/>
                  </a:cubicBezTo>
                  <a:lnTo>
                    <a:pt x="11965" y="29769"/>
                  </a:lnTo>
                  <a:lnTo>
                    <a:pt x="11972" y="29769"/>
                  </a:lnTo>
                  <a:cubicBezTo>
                    <a:pt x="11981" y="29767"/>
                    <a:pt x="11987" y="29760"/>
                    <a:pt x="11990" y="29754"/>
                  </a:cubicBezTo>
                  <a:cubicBezTo>
                    <a:pt x="11992" y="29740"/>
                    <a:pt x="11985" y="29732"/>
                    <a:pt x="11974" y="29729"/>
                  </a:cubicBezTo>
                  <a:lnTo>
                    <a:pt x="11895" y="29712"/>
                  </a:lnTo>
                  <a:cubicBezTo>
                    <a:pt x="11893" y="29711"/>
                    <a:pt x="11891" y="29711"/>
                    <a:pt x="11889" y="29711"/>
                  </a:cubicBezTo>
                  <a:close/>
                  <a:moveTo>
                    <a:pt x="18153" y="29720"/>
                  </a:moveTo>
                  <a:cubicBezTo>
                    <a:pt x="18150" y="29720"/>
                    <a:pt x="18148" y="29720"/>
                    <a:pt x="18146" y="29721"/>
                  </a:cubicBezTo>
                  <a:lnTo>
                    <a:pt x="18067" y="29738"/>
                  </a:lnTo>
                  <a:cubicBezTo>
                    <a:pt x="18040" y="29740"/>
                    <a:pt x="18045" y="29778"/>
                    <a:pt x="18069" y="29778"/>
                  </a:cubicBezTo>
                  <a:lnTo>
                    <a:pt x="18073" y="29778"/>
                  </a:lnTo>
                  <a:lnTo>
                    <a:pt x="18154" y="29760"/>
                  </a:lnTo>
                  <a:cubicBezTo>
                    <a:pt x="18183" y="29758"/>
                    <a:pt x="18176" y="29720"/>
                    <a:pt x="18153" y="29720"/>
                  </a:cubicBezTo>
                  <a:close/>
                  <a:moveTo>
                    <a:pt x="12051" y="29744"/>
                  </a:moveTo>
                  <a:cubicBezTo>
                    <a:pt x="12042" y="29744"/>
                    <a:pt x="12033" y="29751"/>
                    <a:pt x="12031" y="29760"/>
                  </a:cubicBezTo>
                  <a:cubicBezTo>
                    <a:pt x="12029" y="29771"/>
                    <a:pt x="12036" y="29782"/>
                    <a:pt x="12047" y="29784"/>
                  </a:cubicBezTo>
                  <a:lnTo>
                    <a:pt x="12128" y="29802"/>
                  </a:lnTo>
                  <a:lnTo>
                    <a:pt x="12133" y="29802"/>
                  </a:lnTo>
                  <a:cubicBezTo>
                    <a:pt x="12141" y="29800"/>
                    <a:pt x="12150" y="29793"/>
                    <a:pt x="12152" y="29784"/>
                  </a:cubicBezTo>
                  <a:cubicBezTo>
                    <a:pt x="12154" y="29773"/>
                    <a:pt x="12148" y="29762"/>
                    <a:pt x="12135" y="29760"/>
                  </a:cubicBezTo>
                  <a:lnTo>
                    <a:pt x="12056" y="29745"/>
                  </a:lnTo>
                  <a:cubicBezTo>
                    <a:pt x="12054" y="29745"/>
                    <a:pt x="12053" y="29744"/>
                    <a:pt x="12051" y="29744"/>
                  </a:cubicBezTo>
                  <a:close/>
                  <a:moveTo>
                    <a:pt x="17991" y="29753"/>
                  </a:moveTo>
                  <a:cubicBezTo>
                    <a:pt x="17989" y="29753"/>
                    <a:pt x="17987" y="29753"/>
                    <a:pt x="17985" y="29754"/>
                  </a:cubicBezTo>
                  <a:lnTo>
                    <a:pt x="17904" y="29769"/>
                  </a:lnTo>
                  <a:cubicBezTo>
                    <a:pt x="17882" y="29773"/>
                    <a:pt x="17884" y="29809"/>
                    <a:pt x="17908" y="29811"/>
                  </a:cubicBezTo>
                  <a:lnTo>
                    <a:pt x="17913" y="29809"/>
                  </a:lnTo>
                  <a:lnTo>
                    <a:pt x="17994" y="29793"/>
                  </a:lnTo>
                  <a:cubicBezTo>
                    <a:pt x="18018" y="29789"/>
                    <a:pt x="18013" y="29753"/>
                    <a:pt x="17991" y="29753"/>
                  </a:cubicBezTo>
                  <a:close/>
                  <a:moveTo>
                    <a:pt x="12213" y="29775"/>
                  </a:moveTo>
                  <a:cubicBezTo>
                    <a:pt x="12203" y="29775"/>
                    <a:pt x="12194" y="29783"/>
                    <a:pt x="12192" y="29793"/>
                  </a:cubicBezTo>
                  <a:cubicBezTo>
                    <a:pt x="12190" y="29804"/>
                    <a:pt x="12198" y="29815"/>
                    <a:pt x="12209" y="29817"/>
                  </a:cubicBezTo>
                  <a:lnTo>
                    <a:pt x="12289" y="29831"/>
                  </a:lnTo>
                  <a:lnTo>
                    <a:pt x="12293" y="29831"/>
                  </a:lnTo>
                  <a:lnTo>
                    <a:pt x="12293" y="29833"/>
                  </a:lnTo>
                  <a:cubicBezTo>
                    <a:pt x="12317" y="29831"/>
                    <a:pt x="12319" y="29795"/>
                    <a:pt x="12297" y="29791"/>
                  </a:cubicBezTo>
                  <a:lnTo>
                    <a:pt x="12216" y="29776"/>
                  </a:lnTo>
                  <a:cubicBezTo>
                    <a:pt x="12215" y="29775"/>
                    <a:pt x="12214" y="29775"/>
                    <a:pt x="12213" y="29775"/>
                  </a:cubicBezTo>
                  <a:close/>
                  <a:moveTo>
                    <a:pt x="17829" y="29784"/>
                  </a:moveTo>
                  <a:cubicBezTo>
                    <a:pt x="17828" y="29784"/>
                    <a:pt x="17826" y="29784"/>
                    <a:pt x="17825" y="29784"/>
                  </a:cubicBezTo>
                  <a:lnTo>
                    <a:pt x="17743" y="29800"/>
                  </a:lnTo>
                  <a:cubicBezTo>
                    <a:pt x="17732" y="29802"/>
                    <a:pt x="17726" y="29811"/>
                    <a:pt x="17728" y="29824"/>
                  </a:cubicBezTo>
                  <a:cubicBezTo>
                    <a:pt x="17730" y="29833"/>
                    <a:pt x="17739" y="29839"/>
                    <a:pt x="17748" y="29839"/>
                  </a:cubicBezTo>
                  <a:lnTo>
                    <a:pt x="17752" y="29839"/>
                  </a:lnTo>
                  <a:lnTo>
                    <a:pt x="17831" y="29824"/>
                  </a:lnTo>
                  <a:cubicBezTo>
                    <a:pt x="17842" y="29822"/>
                    <a:pt x="17851" y="29811"/>
                    <a:pt x="17849" y="29800"/>
                  </a:cubicBezTo>
                  <a:cubicBezTo>
                    <a:pt x="17847" y="29790"/>
                    <a:pt x="17838" y="29784"/>
                    <a:pt x="17829" y="29784"/>
                  </a:cubicBezTo>
                  <a:close/>
                  <a:moveTo>
                    <a:pt x="12369" y="29805"/>
                  </a:moveTo>
                  <a:cubicBezTo>
                    <a:pt x="12347" y="29805"/>
                    <a:pt x="12342" y="29844"/>
                    <a:pt x="12370" y="29846"/>
                  </a:cubicBezTo>
                  <a:lnTo>
                    <a:pt x="12451" y="29861"/>
                  </a:lnTo>
                  <a:lnTo>
                    <a:pt x="12453" y="29861"/>
                  </a:lnTo>
                  <a:cubicBezTo>
                    <a:pt x="12478" y="29859"/>
                    <a:pt x="12480" y="29826"/>
                    <a:pt x="12458" y="29820"/>
                  </a:cubicBezTo>
                  <a:lnTo>
                    <a:pt x="12376" y="29806"/>
                  </a:lnTo>
                  <a:cubicBezTo>
                    <a:pt x="12374" y="29806"/>
                    <a:pt x="12372" y="29805"/>
                    <a:pt x="12369" y="29805"/>
                  </a:cubicBezTo>
                  <a:close/>
                  <a:moveTo>
                    <a:pt x="17666" y="29813"/>
                  </a:moveTo>
                  <a:cubicBezTo>
                    <a:pt x="17666" y="29813"/>
                    <a:pt x="17665" y="29813"/>
                    <a:pt x="17664" y="29813"/>
                  </a:cubicBezTo>
                  <a:lnTo>
                    <a:pt x="17583" y="29828"/>
                  </a:lnTo>
                  <a:cubicBezTo>
                    <a:pt x="17561" y="29833"/>
                    <a:pt x="17563" y="29866"/>
                    <a:pt x="17587" y="29868"/>
                  </a:cubicBezTo>
                  <a:lnTo>
                    <a:pt x="17590" y="29868"/>
                  </a:lnTo>
                  <a:lnTo>
                    <a:pt x="17671" y="29855"/>
                  </a:lnTo>
                  <a:cubicBezTo>
                    <a:pt x="17694" y="29848"/>
                    <a:pt x="17689" y="29813"/>
                    <a:pt x="17666" y="29813"/>
                  </a:cubicBezTo>
                  <a:close/>
                  <a:moveTo>
                    <a:pt x="12533" y="29835"/>
                  </a:moveTo>
                  <a:cubicBezTo>
                    <a:pt x="12524" y="29835"/>
                    <a:pt x="12517" y="29841"/>
                    <a:pt x="12515" y="29850"/>
                  </a:cubicBezTo>
                  <a:cubicBezTo>
                    <a:pt x="12513" y="29861"/>
                    <a:pt x="12519" y="29872"/>
                    <a:pt x="12530" y="29875"/>
                  </a:cubicBezTo>
                  <a:lnTo>
                    <a:pt x="12612" y="29888"/>
                  </a:lnTo>
                  <a:lnTo>
                    <a:pt x="12616" y="29888"/>
                  </a:lnTo>
                  <a:cubicBezTo>
                    <a:pt x="12617" y="29888"/>
                    <a:pt x="12617" y="29888"/>
                    <a:pt x="12618" y="29888"/>
                  </a:cubicBezTo>
                  <a:cubicBezTo>
                    <a:pt x="12643" y="29888"/>
                    <a:pt x="12646" y="29848"/>
                    <a:pt x="12618" y="29848"/>
                  </a:cubicBezTo>
                  <a:lnTo>
                    <a:pt x="12537" y="29835"/>
                  </a:lnTo>
                  <a:cubicBezTo>
                    <a:pt x="12535" y="29835"/>
                    <a:pt x="12534" y="29835"/>
                    <a:pt x="12533" y="29835"/>
                  </a:cubicBezTo>
                  <a:close/>
                  <a:moveTo>
                    <a:pt x="17506" y="29841"/>
                  </a:moveTo>
                  <a:cubicBezTo>
                    <a:pt x="17504" y="29841"/>
                    <a:pt x="17503" y="29841"/>
                    <a:pt x="17502" y="29842"/>
                  </a:cubicBezTo>
                  <a:lnTo>
                    <a:pt x="17423" y="29855"/>
                  </a:lnTo>
                  <a:cubicBezTo>
                    <a:pt x="17395" y="29857"/>
                    <a:pt x="17398" y="29894"/>
                    <a:pt x="17423" y="29894"/>
                  </a:cubicBezTo>
                  <a:cubicBezTo>
                    <a:pt x="17423" y="29894"/>
                    <a:pt x="17424" y="29894"/>
                    <a:pt x="17425" y="29894"/>
                  </a:cubicBezTo>
                  <a:lnTo>
                    <a:pt x="17429" y="29894"/>
                  </a:lnTo>
                  <a:lnTo>
                    <a:pt x="17508" y="29881"/>
                  </a:lnTo>
                  <a:cubicBezTo>
                    <a:pt x="17519" y="29879"/>
                    <a:pt x="17528" y="29870"/>
                    <a:pt x="17526" y="29859"/>
                  </a:cubicBezTo>
                  <a:cubicBezTo>
                    <a:pt x="17524" y="29848"/>
                    <a:pt x="17515" y="29841"/>
                    <a:pt x="17506" y="29841"/>
                  </a:cubicBezTo>
                  <a:close/>
                  <a:moveTo>
                    <a:pt x="12697" y="29859"/>
                  </a:moveTo>
                  <a:cubicBezTo>
                    <a:pt x="12686" y="29859"/>
                    <a:pt x="12678" y="29866"/>
                    <a:pt x="12675" y="29877"/>
                  </a:cubicBezTo>
                  <a:cubicBezTo>
                    <a:pt x="12673" y="29888"/>
                    <a:pt x="12680" y="29899"/>
                    <a:pt x="12691" y="29901"/>
                  </a:cubicBezTo>
                  <a:lnTo>
                    <a:pt x="12774" y="29914"/>
                  </a:lnTo>
                  <a:lnTo>
                    <a:pt x="12776" y="29914"/>
                  </a:lnTo>
                  <a:cubicBezTo>
                    <a:pt x="12801" y="29912"/>
                    <a:pt x="12803" y="29877"/>
                    <a:pt x="12779" y="29872"/>
                  </a:cubicBezTo>
                  <a:cubicBezTo>
                    <a:pt x="12752" y="29868"/>
                    <a:pt x="12726" y="29864"/>
                    <a:pt x="12697" y="29859"/>
                  </a:cubicBezTo>
                  <a:close/>
                  <a:moveTo>
                    <a:pt x="17345" y="29868"/>
                  </a:moveTo>
                  <a:cubicBezTo>
                    <a:pt x="17344" y="29868"/>
                    <a:pt x="17343" y="29868"/>
                    <a:pt x="17341" y="29868"/>
                  </a:cubicBezTo>
                  <a:lnTo>
                    <a:pt x="17260" y="29879"/>
                  </a:lnTo>
                  <a:cubicBezTo>
                    <a:pt x="17234" y="29881"/>
                    <a:pt x="17236" y="29921"/>
                    <a:pt x="17262" y="29921"/>
                  </a:cubicBezTo>
                  <a:lnTo>
                    <a:pt x="17264" y="29919"/>
                  </a:lnTo>
                  <a:lnTo>
                    <a:pt x="17348" y="29908"/>
                  </a:lnTo>
                  <a:cubicBezTo>
                    <a:pt x="17373" y="29903"/>
                    <a:pt x="17368" y="29868"/>
                    <a:pt x="17345" y="29868"/>
                  </a:cubicBezTo>
                  <a:close/>
                  <a:moveTo>
                    <a:pt x="12856" y="29885"/>
                  </a:moveTo>
                  <a:cubicBezTo>
                    <a:pt x="12846" y="29885"/>
                    <a:pt x="12838" y="29891"/>
                    <a:pt x="12838" y="29901"/>
                  </a:cubicBezTo>
                  <a:cubicBezTo>
                    <a:pt x="12836" y="29912"/>
                    <a:pt x="12842" y="29923"/>
                    <a:pt x="12856" y="29925"/>
                  </a:cubicBezTo>
                  <a:lnTo>
                    <a:pt x="12937" y="29936"/>
                  </a:lnTo>
                  <a:lnTo>
                    <a:pt x="12939" y="29936"/>
                  </a:lnTo>
                  <a:cubicBezTo>
                    <a:pt x="12963" y="29936"/>
                    <a:pt x="12965" y="29901"/>
                    <a:pt x="12941" y="29897"/>
                  </a:cubicBezTo>
                  <a:lnTo>
                    <a:pt x="12860" y="29886"/>
                  </a:lnTo>
                  <a:cubicBezTo>
                    <a:pt x="12859" y="29885"/>
                    <a:pt x="12857" y="29885"/>
                    <a:pt x="12856" y="29885"/>
                  </a:cubicBezTo>
                  <a:close/>
                  <a:moveTo>
                    <a:pt x="17184" y="29889"/>
                  </a:moveTo>
                  <a:cubicBezTo>
                    <a:pt x="17182" y="29889"/>
                    <a:pt x="17181" y="29889"/>
                    <a:pt x="17179" y="29890"/>
                  </a:cubicBezTo>
                  <a:lnTo>
                    <a:pt x="17097" y="29903"/>
                  </a:lnTo>
                  <a:cubicBezTo>
                    <a:pt x="17073" y="29905"/>
                    <a:pt x="17075" y="29943"/>
                    <a:pt x="17102" y="29943"/>
                  </a:cubicBezTo>
                  <a:lnTo>
                    <a:pt x="17104" y="29943"/>
                  </a:lnTo>
                  <a:lnTo>
                    <a:pt x="17185" y="29932"/>
                  </a:lnTo>
                  <a:cubicBezTo>
                    <a:pt x="17212" y="29930"/>
                    <a:pt x="17208" y="29889"/>
                    <a:pt x="17184" y="29889"/>
                  </a:cubicBezTo>
                  <a:close/>
                  <a:moveTo>
                    <a:pt x="13020" y="29907"/>
                  </a:moveTo>
                  <a:cubicBezTo>
                    <a:pt x="12996" y="29907"/>
                    <a:pt x="12993" y="29943"/>
                    <a:pt x="13016" y="29947"/>
                  </a:cubicBezTo>
                  <a:lnTo>
                    <a:pt x="13100" y="29958"/>
                  </a:lnTo>
                  <a:lnTo>
                    <a:pt x="13102" y="29958"/>
                  </a:lnTo>
                  <a:cubicBezTo>
                    <a:pt x="13102" y="29958"/>
                    <a:pt x="13103" y="29958"/>
                    <a:pt x="13104" y="29958"/>
                  </a:cubicBezTo>
                  <a:cubicBezTo>
                    <a:pt x="13128" y="29958"/>
                    <a:pt x="13130" y="29919"/>
                    <a:pt x="13104" y="29919"/>
                  </a:cubicBezTo>
                  <a:lnTo>
                    <a:pt x="13023" y="29908"/>
                  </a:lnTo>
                  <a:cubicBezTo>
                    <a:pt x="13022" y="29907"/>
                    <a:pt x="13021" y="29907"/>
                    <a:pt x="13020" y="29907"/>
                  </a:cubicBezTo>
                  <a:close/>
                  <a:moveTo>
                    <a:pt x="17018" y="29914"/>
                  </a:moveTo>
                  <a:lnTo>
                    <a:pt x="16937" y="29925"/>
                  </a:lnTo>
                  <a:cubicBezTo>
                    <a:pt x="16926" y="29927"/>
                    <a:pt x="16917" y="29936"/>
                    <a:pt x="16919" y="29947"/>
                  </a:cubicBezTo>
                  <a:cubicBezTo>
                    <a:pt x="16919" y="29958"/>
                    <a:pt x="16928" y="29967"/>
                    <a:pt x="16939" y="29967"/>
                  </a:cubicBezTo>
                  <a:lnTo>
                    <a:pt x="16941" y="29967"/>
                  </a:lnTo>
                  <a:lnTo>
                    <a:pt x="17025" y="29956"/>
                  </a:lnTo>
                  <a:cubicBezTo>
                    <a:pt x="17036" y="29954"/>
                    <a:pt x="17042" y="29943"/>
                    <a:pt x="17042" y="29932"/>
                  </a:cubicBezTo>
                  <a:cubicBezTo>
                    <a:pt x="17040" y="29921"/>
                    <a:pt x="17029" y="29914"/>
                    <a:pt x="17018" y="29914"/>
                  </a:cubicBezTo>
                  <a:close/>
                  <a:moveTo>
                    <a:pt x="13182" y="29929"/>
                  </a:moveTo>
                  <a:cubicBezTo>
                    <a:pt x="13172" y="29929"/>
                    <a:pt x="13163" y="29937"/>
                    <a:pt x="13163" y="29947"/>
                  </a:cubicBezTo>
                  <a:cubicBezTo>
                    <a:pt x="13161" y="29958"/>
                    <a:pt x="13170" y="29969"/>
                    <a:pt x="13181" y="29971"/>
                  </a:cubicBezTo>
                  <a:lnTo>
                    <a:pt x="13262" y="29980"/>
                  </a:lnTo>
                  <a:lnTo>
                    <a:pt x="13264" y="29980"/>
                  </a:lnTo>
                  <a:cubicBezTo>
                    <a:pt x="13265" y="29980"/>
                    <a:pt x="13266" y="29980"/>
                    <a:pt x="13266" y="29980"/>
                  </a:cubicBezTo>
                  <a:cubicBezTo>
                    <a:pt x="13291" y="29980"/>
                    <a:pt x="13292" y="29940"/>
                    <a:pt x="13267" y="29940"/>
                  </a:cubicBezTo>
                  <a:lnTo>
                    <a:pt x="13185" y="29929"/>
                  </a:lnTo>
                  <a:cubicBezTo>
                    <a:pt x="13184" y="29929"/>
                    <a:pt x="13183" y="29929"/>
                    <a:pt x="13182" y="29929"/>
                  </a:cubicBezTo>
                  <a:close/>
                  <a:moveTo>
                    <a:pt x="16860" y="29936"/>
                  </a:moveTo>
                  <a:cubicBezTo>
                    <a:pt x="16858" y="29936"/>
                    <a:pt x="16857" y="29936"/>
                    <a:pt x="16856" y="29936"/>
                  </a:cubicBezTo>
                  <a:lnTo>
                    <a:pt x="16774" y="29945"/>
                  </a:lnTo>
                  <a:cubicBezTo>
                    <a:pt x="16750" y="29949"/>
                    <a:pt x="16752" y="29984"/>
                    <a:pt x="16776" y="29987"/>
                  </a:cubicBezTo>
                  <a:lnTo>
                    <a:pt x="16779" y="29984"/>
                  </a:lnTo>
                  <a:lnTo>
                    <a:pt x="16862" y="29976"/>
                  </a:lnTo>
                  <a:cubicBezTo>
                    <a:pt x="16873" y="29973"/>
                    <a:pt x="16882" y="29965"/>
                    <a:pt x="16880" y="29954"/>
                  </a:cubicBezTo>
                  <a:cubicBezTo>
                    <a:pt x="16878" y="29944"/>
                    <a:pt x="16870" y="29936"/>
                    <a:pt x="16860" y="29936"/>
                  </a:cubicBezTo>
                  <a:close/>
                  <a:moveTo>
                    <a:pt x="13344" y="29949"/>
                  </a:moveTo>
                  <a:cubicBezTo>
                    <a:pt x="13335" y="29949"/>
                    <a:pt x="13326" y="29957"/>
                    <a:pt x="13326" y="29967"/>
                  </a:cubicBezTo>
                  <a:cubicBezTo>
                    <a:pt x="13324" y="29978"/>
                    <a:pt x="13333" y="29989"/>
                    <a:pt x="13343" y="29989"/>
                  </a:cubicBezTo>
                  <a:lnTo>
                    <a:pt x="13425" y="29998"/>
                  </a:lnTo>
                  <a:lnTo>
                    <a:pt x="13427" y="29998"/>
                  </a:lnTo>
                  <a:lnTo>
                    <a:pt x="13427" y="30000"/>
                  </a:lnTo>
                  <a:cubicBezTo>
                    <a:pt x="13453" y="29998"/>
                    <a:pt x="13456" y="29962"/>
                    <a:pt x="13429" y="29958"/>
                  </a:cubicBezTo>
                  <a:lnTo>
                    <a:pt x="13348" y="29949"/>
                  </a:lnTo>
                  <a:cubicBezTo>
                    <a:pt x="13347" y="29949"/>
                    <a:pt x="13346" y="29949"/>
                    <a:pt x="13344" y="29949"/>
                  </a:cubicBezTo>
                  <a:close/>
                  <a:moveTo>
                    <a:pt x="16698" y="29953"/>
                  </a:moveTo>
                  <a:cubicBezTo>
                    <a:pt x="16697" y="29953"/>
                    <a:pt x="16696" y="29953"/>
                    <a:pt x="16695" y="29954"/>
                  </a:cubicBezTo>
                  <a:lnTo>
                    <a:pt x="16612" y="29962"/>
                  </a:lnTo>
                  <a:cubicBezTo>
                    <a:pt x="16585" y="29965"/>
                    <a:pt x="16587" y="30004"/>
                    <a:pt x="16614" y="30004"/>
                  </a:cubicBezTo>
                  <a:lnTo>
                    <a:pt x="16616" y="30004"/>
                  </a:lnTo>
                  <a:lnTo>
                    <a:pt x="16699" y="29995"/>
                  </a:lnTo>
                  <a:cubicBezTo>
                    <a:pt x="16710" y="29993"/>
                    <a:pt x="16719" y="29982"/>
                    <a:pt x="16717" y="29971"/>
                  </a:cubicBezTo>
                  <a:cubicBezTo>
                    <a:pt x="16715" y="29961"/>
                    <a:pt x="16708" y="29953"/>
                    <a:pt x="16698" y="29953"/>
                  </a:cubicBezTo>
                  <a:close/>
                  <a:moveTo>
                    <a:pt x="13507" y="29967"/>
                  </a:moveTo>
                  <a:cubicBezTo>
                    <a:pt x="13497" y="29967"/>
                    <a:pt x="13489" y="29975"/>
                    <a:pt x="13489" y="29984"/>
                  </a:cubicBezTo>
                  <a:cubicBezTo>
                    <a:pt x="13486" y="29995"/>
                    <a:pt x="13495" y="30006"/>
                    <a:pt x="13506" y="30006"/>
                  </a:cubicBezTo>
                  <a:lnTo>
                    <a:pt x="13590" y="30015"/>
                  </a:lnTo>
                  <a:lnTo>
                    <a:pt x="13592" y="30015"/>
                  </a:lnTo>
                  <a:cubicBezTo>
                    <a:pt x="13616" y="30013"/>
                    <a:pt x="13618" y="29978"/>
                    <a:pt x="13594" y="29973"/>
                  </a:cubicBezTo>
                  <a:lnTo>
                    <a:pt x="13511" y="29967"/>
                  </a:lnTo>
                  <a:cubicBezTo>
                    <a:pt x="13509" y="29967"/>
                    <a:pt x="13508" y="29967"/>
                    <a:pt x="13507" y="29967"/>
                  </a:cubicBezTo>
                  <a:close/>
                  <a:moveTo>
                    <a:pt x="16536" y="29971"/>
                  </a:moveTo>
                  <a:cubicBezTo>
                    <a:pt x="16535" y="29971"/>
                    <a:pt x="16534" y="29971"/>
                    <a:pt x="16532" y="29971"/>
                  </a:cubicBezTo>
                  <a:lnTo>
                    <a:pt x="16449" y="29978"/>
                  </a:lnTo>
                  <a:cubicBezTo>
                    <a:pt x="16425" y="29982"/>
                    <a:pt x="16427" y="30017"/>
                    <a:pt x="16451" y="30020"/>
                  </a:cubicBezTo>
                  <a:lnTo>
                    <a:pt x="16453" y="30020"/>
                  </a:lnTo>
                  <a:lnTo>
                    <a:pt x="16537" y="30011"/>
                  </a:lnTo>
                  <a:cubicBezTo>
                    <a:pt x="16548" y="30011"/>
                    <a:pt x="16557" y="30000"/>
                    <a:pt x="16554" y="29989"/>
                  </a:cubicBezTo>
                  <a:cubicBezTo>
                    <a:pt x="16552" y="29979"/>
                    <a:pt x="16545" y="29971"/>
                    <a:pt x="16536" y="29971"/>
                  </a:cubicBezTo>
                  <a:close/>
                  <a:moveTo>
                    <a:pt x="13670" y="29982"/>
                  </a:moveTo>
                  <a:cubicBezTo>
                    <a:pt x="13660" y="29982"/>
                    <a:pt x="13651" y="29990"/>
                    <a:pt x="13651" y="30000"/>
                  </a:cubicBezTo>
                  <a:cubicBezTo>
                    <a:pt x="13651" y="30011"/>
                    <a:pt x="13658" y="30022"/>
                    <a:pt x="13669" y="30022"/>
                  </a:cubicBezTo>
                  <a:lnTo>
                    <a:pt x="13752" y="30031"/>
                  </a:lnTo>
                  <a:lnTo>
                    <a:pt x="13754" y="30031"/>
                  </a:lnTo>
                  <a:lnTo>
                    <a:pt x="13754" y="30028"/>
                  </a:lnTo>
                  <a:cubicBezTo>
                    <a:pt x="13763" y="30028"/>
                    <a:pt x="13772" y="30022"/>
                    <a:pt x="13774" y="30011"/>
                  </a:cubicBezTo>
                  <a:cubicBezTo>
                    <a:pt x="13776" y="30000"/>
                    <a:pt x="13768" y="29991"/>
                    <a:pt x="13757" y="29989"/>
                  </a:cubicBezTo>
                  <a:lnTo>
                    <a:pt x="13673" y="29982"/>
                  </a:lnTo>
                  <a:cubicBezTo>
                    <a:pt x="13672" y="29982"/>
                    <a:pt x="13671" y="29982"/>
                    <a:pt x="13670" y="29982"/>
                  </a:cubicBezTo>
                  <a:close/>
                  <a:moveTo>
                    <a:pt x="16373" y="29986"/>
                  </a:moveTo>
                  <a:cubicBezTo>
                    <a:pt x="16372" y="29986"/>
                    <a:pt x="16371" y="29986"/>
                    <a:pt x="16370" y="29987"/>
                  </a:cubicBezTo>
                  <a:lnTo>
                    <a:pt x="16286" y="29993"/>
                  </a:lnTo>
                  <a:cubicBezTo>
                    <a:pt x="16275" y="29993"/>
                    <a:pt x="16267" y="30004"/>
                    <a:pt x="16269" y="30015"/>
                  </a:cubicBezTo>
                  <a:cubicBezTo>
                    <a:pt x="16269" y="30026"/>
                    <a:pt x="16278" y="30033"/>
                    <a:pt x="16289" y="30033"/>
                  </a:cubicBezTo>
                  <a:lnTo>
                    <a:pt x="16291" y="30033"/>
                  </a:lnTo>
                  <a:lnTo>
                    <a:pt x="16372" y="30026"/>
                  </a:lnTo>
                  <a:cubicBezTo>
                    <a:pt x="16383" y="30026"/>
                    <a:pt x="16392" y="30015"/>
                    <a:pt x="16392" y="30004"/>
                  </a:cubicBezTo>
                  <a:cubicBezTo>
                    <a:pt x="16390" y="29994"/>
                    <a:pt x="16383" y="29986"/>
                    <a:pt x="16373" y="29986"/>
                  </a:cubicBezTo>
                  <a:close/>
                  <a:moveTo>
                    <a:pt x="13836" y="29995"/>
                  </a:moveTo>
                  <a:cubicBezTo>
                    <a:pt x="13825" y="29995"/>
                    <a:pt x="13816" y="30004"/>
                    <a:pt x="13814" y="30015"/>
                  </a:cubicBezTo>
                  <a:cubicBezTo>
                    <a:pt x="13814" y="30026"/>
                    <a:pt x="13823" y="30035"/>
                    <a:pt x="13834" y="30037"/>
                  </a:cubicBezTo>
                  <a:lnTo>
                    <a:pt x="13915" y="30044"/>
                  </a:lnTo>
                  <a:lnTo>
                    <a:pt x="13917" y="30044"/>
                  </a:lnTo>
                  <a:lnTo>
                    <a:pt x="13919" y="30042"/>
                  </a:lnTo>
                  <a:cubicBezTo>
                    <a:pt x="13943" y="30039"/>
                    <a:pt x="13943" y="30004"/>
                    <a:pt x="13919" y="30002"/>
                  </a:cubicBezTo>
                  <a:lnTo>
                    <a:pt x="13836" y="29995"/>
                  </a:lnTo>
                  <a:close/>
                  <a:moveTo>
                    <a:pt x="16211" y="29999"/>
                  </a:moveTo>
                  <a:cubicBezTo>
                    <a:pt x="16209" y="29999"/>
                    <a:pt x="16208" y="30000"/>
                    <a:pt x="16207" y="30000"/>
                  </a:cubicBezTo>
                  <a:lnTo>
                    <a:pt x="16126" y="30004"/>
                  </a:lnTo>
                  <a:cubicBezTo>
                    <a:pt x="16099" y="30009"/>
                    <a:pt x="16099" y="30044"/>
                    <a:pt x="16126" y="30046"/>
                  </a:cubicBezTo>
                  <a:lnTo>
                    <a:pt x="16128" y="30046"/>
                  </a:lnTo>
                  <a:lnTo>
                    <a:pt x="16212" y="30039"/>
                  </a:lnTo>
                  <a:cubicBezTo>
                    <a:pt x="16223" y="30039"/>
                    <a:pt x="16229" y="30028"/>
                    <a:pt x="16229" y="30017"/>
                  </a:cubicBezTo>
                  <a:cubicBezTo>
                    <a:pt x="16227" y="30008"/>
                    <a:pt x="16220" y="29999"/>
                    <a:pt x="16211" y="29999"/>
                  </a:cubicBezTo>
                  <a:close/>
                  <a:moveTo>
                    <a:pt x="13997" y="30008"/>
                  </a:moveTo>
                  <a:cubicBezTo>
                    <a:pt x="13988" y="30008"/>
                    <a:pt x="13981" y="30016"/>
                    <a:pt x="13979" y="30026"/>
                  </a:cubicBezTo>
                  <a:cubicBezTo>
                    <a:pt x="13979" y="30037"/>
                    <a:pt x="13987" y="30048"/>
                    <a:pt x="13998" y="30048"/>
                  </a:cubicBezTo>
                  <a:lnTo>
                    <a:pt x="14082" y="30055"/>
                  </a:lnTo>
                  <a:lnTo>
                    <a:pt x="14082" y="30053"/>
                  </a:lnTo>
                  <a:cubicBezTo>
                    <a:pt x="14091" y="30053"/>
                    <a:pt x="14102" y="30046"/>
                    <a:pt x="14104" y="30035"/>
                  </a:cubicBezTo>
                  <a:cubicBezTo>
                    <a:pt x="14104" y="30024"/>
                    <a:pt x="14095" y="30013"/>
                    <a:pt x="14084" y="30013"/>
                  </a:cubicBezTo>
                  <a:lnTo>
                    <a:pt x="14001" y="30009"/>
                  </a:lnTo>
                  <a:cubicBezTo>
                    <a:pt x="13999" y="30008"/>
                    <a:pt x="13998" y="30008"/>
                    <a:pt x="13997" y="30008"/>
                  </a:cubicBezTo>
                  <a:close/>
                  <a:moveTo>
                    <a:pt x="16044" y="30011"/>
                  </a:moveTo>
                  <a:cubicBezTo>
                    <a:pt x="16044" y="30011"/>
                    <a:pt x="16043" y="30011"/>
                    <a:pt x="16042" y="30011"/>
                  </a:cubicBezTo>
                  <a:lnTo>
                    <a:pt x="15961" y="30015"/>
                  </a:lnTo>
                  <a:cubicBezTo>
                    <a:pt x="15937" y="30020"/>
                    <a:pt x="15937" y="30055"/>
                    <a:pt x="15961" y="30057"/>
                  </a:cubicBezTo>
                  <a:lnTo>
                    <a:pt x="15963" y="30057"/>
                  </a:lnTo>
                  <a:lnTo>
                    <a:pt x="16045" y="30053"/>
                  </a:lnTo>
                  <a:cubicBezTo>
                    <a:pt x="16072" y="30050"/>
                    <a:pt x="16069" y="30011"/>
                    <a:pt x="16044" y="30011"/>
                  </a:cubicBezTo>
                  <a:close/>
                  <a:moveTo>
                    <a:pt x="14163" y="30017"/>
                  </a:moveTo>
                  <a:cubicBezTo>
                    <a:pt x="14152" y="30017"/>
                    <a:pt x="14143" y="30026"/>
                    <a:pt x="14143" y="30037"/>
                  </a:cubicBezTo>
                  <a:cubicBezTo>
                    <a:pt x="14141" y="30048"/>
                    <a:pt x="14150" y="30059"/>
                    <a:pt x="14161" y="30059"/>
                  </a:cubicBezTo>
                  <a:lnTo>
                    <a:pt x="14245" y="30064"/>
                  </a:lnTo>
                  <a:lnTo>
                    <a:pt x="14245" y="30061"/>
                  </a:lnTo>
                  <a:cubicBezTo>
                    <a:pt x="14256" y="30061"/>
                    <a:pt x="14264" y="30055"/>
                    <a:pt x="14267" y="30044"/>
                  </a:cubicBezTo>
                  <a:cubicBezTo>
                    <a:pt x="14267" y="30033"/>
                    <a:pt x="14258" y="30024"/>
                    <a:pt x="14247" y="30022"/>
                  </a:cubicBezTo>
                  <a:lnTo>
                    <a:pt x="14163" y="30017"/>
                  </a:lnTo>
                  <a:close/>
                  <a:moveTo>
                    <a:pt x="15880" y="30020"/>
                  </a:moveTo>
                  <a:lnTo>
                    <a:pt x="15798" y="30024"/>
                  </a:lnTo>
                  <a:cubicBezTo>
                    <a:pt x="15774" y="30028"/>
                    <a:pt x="15774" y="30064"/>
                    <a:pt x="15798" y="30066"/>
                  </a:cubicBezTo>
                  <a:lnTo>
                    <a:pt x="15801" y="30066"/>
                  </a:lnTo>
                  <a:lnTo>
                    <a:pt x="15882" y="30061"/>
                  </a:lnTo>
                  <a:cubicBezTo>
                    <a:pt x="15910" y="30059"/>
                    <a:pt x="15908" y="30020"/>
                    <a:pt x="15880" y="30020"/>
                  </a:cubicBezTo>
                  <a:close/>
                  <a:moveTo>
                    <a:pt x="14328" y="30026"/>
                  </a:moveTo>
                  <a:cubicBezTo>
                    <a:pt x="14302" y="30028"/>
                    <a:pt x="14302" y="30064"/>
                    <a:pt x="14326" y="30068"/>
                  </a:cubicBezTo>
                  <a:lnTo>
                    <a:pt x="14407" y="30070"/>
                  </a:lnTo>
                  <a:cubicBezTo>
                    <a:pt x="14418" y="30070"/>
                    <a:pt x="14427" y="30061"/>
                    <a:pt x="14429" y="30053"/>
                  </a:cubicBezTo>
                  <a:cubicBezTo>
                    <a:pt x="14429" y="30039"/>
                    <a:pt x="14420" y="30031"/>
                    <a:pt x="14409" y="30031"/>
                  </a:cubicBezTo>
                  <a:lnTo>
                    <a:pt x="14328" y="30026"/>
                  </a:lnTo>
                  <a:close/>
                  <a:moveTo>
                    <a:pt x="15717" y="30028"/>
                  </a:moveTo>
                  <a:lnTo>
                    <a:pt x="15636" y="30033"/>
                  </a:lnTo>
                  <a:cubicBezTo>
                    <a:pt x="15609" y="30035"/>
                    <a:pt x="15609" y="30070"/>
                    <a:pt x="15636" y="30072"/>
                  </a:cubicBezTo>
                  <a:lnTo>
                    <a:pt x="15719" y="30070"/>
                  </a:lnTo>
                  <a:cubicBezTo>
                    <a:pt x="15730" y="30068"/>
                    <a:pt x="15739" y="30059"/>
                    <a:pt x="15739" y="30048"/>
                  </a:cubicBezTo>
                  <a:cubicBezTo>
                    <a:pt x="15739" y="30037"/>
                    <a:pt x="15728" y="30028"/>
                    <a:pt x="15717" y="30028"/>
                  </a:cubicBezTo>
                  <a:close/>
                  <a:moveTo>
                    <a:pt x="14491" y="30033"/>
                  </a:moveTo>
                  <a:cubicBezTo>
                    <a:pt x="14480" y="30033"/>
                    <a:pt x="14469" y="30042"/>
                    <a:pt x="14469" y="30053"/>
                  </a:cubicBezTo>
                  <a:cubicBezTo>
                    <a:pt x="14469" y="30064"/>
                    <a:pt x="14478" y="30075"/>
                    <a:pt x="14489" y="30075"/>
                  </a:cubicBezTo>
                  <a:lnTo>
                    <a:pt x="14572" y="30077"/>
                  </a:lnTo>
                  <a:cubicBezTo>
                    <a:pt x="14598" y="30075"/>
                    <a:pt x="14598" y="30039"/>
                    <a:pt x="14572" y="30037"/>
                  </a:cubicBezTo>
                  <a:lnTo>
                    <a:pt x="14491" y="30033"/>
                  </a:lnTo>
                  <a:close/>
                  <a:moveTo>
                    <a:pt x="15554" y="30035"/>
                  </a:moveTo>
                  <a:lnTo>
                    <a:pt x="15471" y="30037"/>
                  </a:lnTo>
                  <a:cubicBezTo>
                    <a:pt x="15447" y="30039"/>
                    <a:pt x="15447" y="30075"/>
                    <a:pt x="15471" y="30079"/>
                  </a:cubicBezTo>
                  <a:lnTo>
                    <a:pt x="15473" y="30079"/>
                  </a:lnTo>
                  <a:lnTo>
                    <a:pt x="15554" y="30077"/>
                  </a:lnTo>
                  <a:cubicBezTo>
                    <a:pt x="15565" y="30075"/>
                    <a:pt x="15574" y="30066"/>
                    <a:pt x="15574" y="30055"/>
                  </a:cubicBezTo>
                  <a:cubicBezTo>
                    <a:pt x="15574" y="30044"/>
                    <a:pt x="15565" y="30035"/>
                    <a:pt x="15554" y="30035"/>
                  </a:cubicBezTo>
                  <a:close/>
                  <a:moveTo>
                    <a:pt x="14653" y="30037"/>
                  </a:moveTo>
                  <a:cubicBezTo>
                    <a:pt x="14642" y="30039"/>
                    <a:pt x="14634" y="30048"/>
                    <a:pt x="14634" y="30059"/>
                  </a:cubicBezTo>
                  <a:cubicBezTo>
                    <a:pt x="14634" y="30070"/>
                    <a:pt x="14642" y="30079"/>
                    <a:pt x="14653" y="30079"/>
                  </a:cubicBezTo>
                  <a:lnTo>
                    <a:pt x="14735" y="30081"/>
                  </a:lnTo>
                  <a:lnTo>
                    <a:pt x="14735" y="30079"/>
                  </a:lnTo>
                  <a:cubicBezTo>
                    <a:pt x="14746" y="30079"/>
                    <a:pt x="14754" y="30072"/>
                    <a:pt x="14757" y="30061"/>
                  </a:cubicBezTo>
                  <a:cubicBezTo>
                    <a:pt x="14757" y="30050"/>
                    <a:pt x="14748" y="30042"/>
                    <a:pt x="14737" y="30039"/>
                  </a:cubicBezTo>
                  <a:lnTo>
                    <a:pt x="14653" y="30037"/>
                  </a:lnTo>
                  <a:close/>
                  <a:moveTo>
                    <a:pt x="15308" y="30039"/>
                  </a:moveTo>
                  <a:cubicBezTo>
                    <a:pt x="15284" y="30044"/>
                    <a:pt x="15284" y="30079"/>
                    <a:pt x="15308" y="30081"/>
                  </a:cubicBezTo>
                  <a:cubicBezTo>
                    <a:pt x="15337" y="30081"/>
                    <a:pt x="15363" y="30079"/>
                    <a:pt x="15392" y="30079"/>
                  </a:cubicBezTo>
                  <a:cubicBezTo>
                    <a:pt x="15403" y="30079"/>
                    <a:pt x="15412" y="30070"/>
                    <a:pt x="15412" y="30059"/>
                  </a:cubicBezTo>
                  <a:cubicBezTo>
                    <a:pt x="15412" y="30048"/>
                    <a:pt x="15403" y="30039"/>
                    <a:pt x="15392" y="30039"/>
                  </a:cubicBezTo>
                  <a:close/>
                  <a:moveTo>
                    <a:pt x="14981" y="30042"/>
                  </a:moveTo>
                  <a:cubicBezTo>
                    <a:pt x="14957" y="30044"/>
                    <a:pt x="14957" y="30079"/>
                    <a:pt x="14981" y="30083"/>
                  </a:cubicBezTo>
                  <a:lnTo>
                    <a:pt x="15064" y="30083"/>
                  </a:lnTo>
                  <a:cubicBezTo>
                    <a:pt x="15075" y="30083"/>
                    <a:pt x="15084" y="30075"/>
                    <a:pt x="15084" y="30064"/>
                  </a:cubicBezTo>
                  <a:cubicBezTo>
                    <a:pt x="15084" y="30050"/>
                    <a:pt x="15075" y="30042"/>
                    <a:pt x="15064" y="30042"/>
                  </a:cubicBezTo>
                  <a:close/>
                  <a:moveTo>
                    <a:pt x="15146" y="30042"/>
                  </a:moveTo>
                  <a:cubicBezTo>
                    <a:pt x="15132" y="30042"/>
                    <a:pt x="15124" y="30050"/>
                    <a:pt x="15124" y="30064"/>
                  </a:cubicBezTo>
                  <a:cubicBezTo>
                    <a:pt x="15124" y="30075"/>
                    <a:pt x="15132" y="30083"/>
                    <a:pt x="15146" y="30083"/>
                  </a:cubicBezTo>
                  <a:lnTo>
                    <a:pt x="15227" y="30083"/>
                  </a:lnTo>
                  <a:cubicBezTo>
                    <a:pt x="15238" y="30083"/>
                    <a:pt x="15247" y="30072"/>
                    <a:pt x="15247" y="30061"/>
                  </a:cubicBezTo>
                  <a:cubicBezTo>
                    <a:pt x="15247" y="30050"/>
                    <a:pt x="15238" y="30042"/>
                    <a:pt x="15227" y="30042"/>
                  </a:cubicBezTo>
                  <a:close/>
                  <a:moveTo>
                    <a:pt x="14902" y="30042"/>
                  </a:moveTo>
                  <a:cubicBezTo>
                    <a:pt x="14901" y="30042"/>
                    <a:pt x="14900" y="30042"/>
                    <a:pt x="14900" y="30042"/>
                  </a:cubicBezTo>
                  <a:lnTo>
                    <a:pt x="14818" y="30042"/>
                  </a:lnTo>
                  <a:cubicBezTo>
                    <a:pt x="14805" y="30042"/>
                    <a:pt x="14796" y="30050"/>
                    <a:pt x="14796" y="30061"/>
                  </a:cubicBezTo>
                  <a:cubicBezTo>
                    <a:pt x="14796" y="30075"/>
                    <a:pt x="14805" y="30083"/>
                    <a:pt x="14816" y="30083"/>
                  </a:cubicBezTo>
                  <a:lnTo>
                    <a:pt x="14900" y="30083"/>
                  </a:lnTo>
                  <a:cubicBezTo>
                    <a:pt x="14900" y="30083"/>
                    <a:pt x="14901" y="30083"/>
                    <a:pt x="14902" y="30083"/>
                  </a:cubicBezTo>
                  <a:cubicBezTo>
                    <a:pt x="14930" y="30083"/>
                    <a:pt x="14930" y="30042"/>
                    <a:pt x="14902" y="300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096;p58">
              <a:extLst>
                <a:ext uri="{FF2B5EF4-FFF2-40B4-BE49-F238E27FC236}">
                  <a16:creationId xmlns:a16="http://schemas.microsoft.com/office/drawing/2014/main" id="{114FFA74-366E-3EAA-AA22-4C9012081CB7}"/>
                </a:ext>
              </a:extLst>
            </p:cNvPr>
            <p:cNvSpPr/>
            <p:nvPr/>
          </p:nvSpPr>
          <p:spPr>
            <a:xfrm>
              <a:off x="377350" y="1677500"/>
              <a:ext cx="719725" cy="719725"/>
            </a:xfrm>
            <a:custGeom>
              <a:avLst/>
              <a:gdLst/>
              <a:ahLst/>
              <a:cxnLst/>
              <a:rect l="l" t="t" r="r" b="b"/>
              <a:pathLst>
                <a:path w="28789" h="28789" extrusionOk="0">
                  <a:moveTo>
                    <a:pt x="14396" y="0"/>
                  </a:moveTo>
                  <a:cubicBezTo>
                    <a:pt x="10578" y="0"/>
                    <a:pt x="6917" y="1517"/>
                    <a:pt x="4218" y="4218"/>
                  </a:cubicBezTo>
                  <a:cubicBezTo>
                    <a:pt x="1517" y="6917"/>
                    <a:pt x="0" y="10578"/>
                    <a:pt x="0" y="14396"/>
                  </a:cubicBezTo>
                  <a:cubicBezTo>
                    <a:pt x="0" y="18213"/>
                    <a:pt x="1517" y="21875"/>
                    <a:pt x="4218" y="24573"/>
                  </a:cubicBezTo>
                  <a:cubicBezTo>
                    <a:pt x="6917" y="27272"/>
                    <a:pt x="10578" y="28789"/>
                    <a:pt x="14396" y="28789"/>
                  </a:cubicBezTo>
                  <a:cubicBezTo>
                    <a:pt x="18213" y="28789"/>
                    <a:pt x="21875" y="27272"/>
                    <a:pt x="24573" y="24573"/>
                  </a:cubicBezTo>
                  <a:cubicBezTo>
                    <a:pt x="27272" y="21875"/>
                    <a:pt x="28789" y="18213"/>
                    <a:pt x="28789" y="14396"/>
                  </a:cubicBezTo>
                  <a:cubicBezTo>
                    <a:pt x="28789" y="10578"/>
                    <a:pt x="27272" y="6917"/>
                    <a:pt x="24573" y="4218"/>
                  </a:cubicBezTo>
                  <a:cubicBezTo>
                    <a:pt x="21875" y="1517"/>
                    <a:pt x="18213" y="0"/>
                    <a:pt x="14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8097;p58">
              <a:extLst>
                <a:ext uri="{FF2B5EF4-FFF2-40B4-BE49-F238E27FC236}">
                  <a16:creationId xmlns:a16="http://schemas.microsoft.com/office/drawing/2014/main" id="{3ACE9B9E-2C9A-22A6-7AEF-3236A537426A}"/>
                </a:ext>
              </a:extLst>
            </p:cNvPr>
            <p:cNvSpPr/>
            <p:nvPr/>
          </p:nvSpPr>
          <p:spPr>
            <a:xfrm>
              <a:off x="399200" y="1699350"/>
              <a:ext cx="676025" cy="676075"/>
            </a:xfrm>
            <a:custGeom>
              <a:avLst/>
              <a:gdLst/>
              <a:ahLst/>
              <a:cxnLst/>
              <a:rect l="l" t="t" r="r" b="b"/>
              <a:pathLst>
                <a:path w="27041" h="27043" extrusionOk="0">
                  <a:moveTo>
                    <a:pt x="13522" y="82"/>
                  </a:moveTo>
                  <a:cubicBezTo>
                    <a:pt x="20932" y="82"/>
                    <a:pt x="26961" y="6111"/>
                    <a:pt x="26961" y="13522"/>
                  </a:cubicBezTo>
                  <a:cubicBezTo>
                    <a:pt x="26961" y="20932"/>
                    <a:pt x="20930" y="26961"/>
                    <a:pt x="13522" y="26961"/>
                  </a:cubicBezTo>
                  <a:cubicBezTo>
                    <a:pt x="6113" y="26961"/>
                    <a:pt x="82" y="20932"/>
                    <a:pt x="82" y="13522"/>
                  </a:cubicBezTo>
                  <a:cubicBezTo>
                    <a:pt x="82" y="6111"/>
                    <a:pt x="6111" y="82"/>
                    <a:pt x="13522" y="82"/>
                  </a:cubicBezTo>
                  <a:close/>
                  <a:moveTo>
                    <a:pt x="13519" y="1"/>
                  </a:moveTo>
                  <a:cubicBezTo>
                    <a:pt x="9908" y="1"/>
                    <a:pt x="6513" y="1405"/>
                    <a:pt x="3959" y="3961"/>
                  </a:cubicBezTo>
                  <a:cubicBezTo>
                    <a:pt x="1405" y="6515"/>
                    <a:pt x="1" y="9908"/>
                    <a:pt x="1" y="13522"/>
                  </a:cubicBezTo>
                  <a:cubicBezTo>
                    <a:pt x="1" y="17133"/>
                    <a:pt x="1407" y="20528"/>
                    <a:pt x="3961" y="23082"/>
                  </a:cubicBezTo>
                  <a:cubicBezTo>
                    <a:pt x="6515" y="25636"/>
                    <a:pt x="9908" y="27042"/>
                    <a:pt x="13522" y="27042"/>
                  </a:cubicBezTo>
                  <a:cubicBezTo>
                    <a:pt x="17133" y="27042"/>
                    <a:pt x="20526" y="25634"/>
                    <a:pt x="23080" y="23082"/>
                  </a:cubicBezTo>
                  <a:cubicBezTo>
                    <a:pt x="25633" y="20528"/>
                    <a:pt x="27040" y="17133"/>
                    <a:pt x="27040" y="13522"/>
                  </a:cubicBezTo>
                  <a:cubicBezTo>
                    <a:pt x="27040" y="9911"/>
                    <a:pt x="25633" y="6515"/>
                    <a:pt x="23080" y="3961"/>
                  </a:cubicBezTo>
                  <a:cubicBezTo>
                    <a:pt x="20528" y="1405"/>
                    <a:pt x="17130" y="1"/>
                    <a:pt x="135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098;p58">
              <a:extLst>
                <a:ext uri="{FF2B5EF4-FFF2-40B4-BE49-F238E27FC236}">
                  <a16:creationId xmlns:a16="http://schemas.microsoft.com/office/drawing/2014/main" id="{4D5255E3-95B7-3454-38E9-3B25DFAAC719}"/>
                </a:ext>
              </a:extLst>
            </p:cNvPr>
            <p:cNvSpPr/>
            <p:nvPr/>
          </p:nvSpPr>
          <p:spPr>
            <a:xfrm>
              <a:off x="616250" y="1916400"/>
              <a:ext cx="242000" cy="242000"/>
            </a:xfrm>
            <a:custGeom>
              <a:avLst/>
              <a:gdLst/>
              <a:ahLst/>
              <a:cxnLst/>
              <a:rect l="l" t="t" r="r" b="b"/>
              <a:pathLst>
                <a:path w="9680" h="9680" extrusionOk="0">
                  <a:moveTo>
                    <a:pt x="4840" y="81"/>
                  </a:moveTo>
                  <a:cubicBezTo>
                    <a:pt x="7462" y="81"/>
                    <a:pt x="9596" y="2215"/>
                    <a:pt x="9596" y="4840"/>
                  </a:cubicBezTo>
                  <a:cubicBezTo>
                    <a:pt x="9596" y="7464"/>
                    <a:pt x="7462" y="9596"/>
                    <a:pt x="4840" y="9596"/>
                  </a:cubicBezTo>
                  <a:cubicBezTo>
                    <a:pt x="2215" y="9596"/>
                    <a:pt x="81" y="7462"/>
                    <a:pt x="81" y="4840"/>
                  </a:cubicBezTo>
                  <a:cubicBezTo>
                    <a:pt x="81" y="2215"/>
                    <a:pt x="2215" y="81"/>
                    <a:pt x="4840" y="81"/>
                  </a:cubicBezTo>
                  <a:close/>
                  <a:moveTo>
                    <a:pt x="4840" y="0"/>
                  </a:moveTo>
                  <a:cubicBezTo>
                    <a:pt x="2171" y="0"/>
                    <a:pt x="0" y="2169"/>
                    <a:pt x="0" y="4840"/>
                  </a:cubicBezTo>
                  <a:cubicBezTo>
                    <a:pt x="0" y="7508"/>
                    <a:pt x="2171" y="9679"/>
                    <a:pt x="4840" y="9679"/>
                  </a:cubicBezTo>
                  <a:cubicBezTo>
                    <a:pt x="7508" y="9679"/>
                    <a:pt x="9679" y="7508"/>
                    <a:pt x="9679" y="4840"/>
                  </a:cubicBezTo>
                  <a:cubicBezTo>
                    <a:pt x="9679" y="2172"/>
                    <a:pt x="7508" y="0"/>
                    <a:pt x="48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099;p58">
              <a:extLst>
                <a:ext uri="{FF2B5EF4-FFF2-40B4-BE49-F238E27FC236}">
                  <a16:creationId xmlns:a16="http://schemas.microsoft.com/office/drawing/2014/main" id="{AB781CB6-3590-6907-23A2-A61E525001B1}"/>
                </a:ext>
              </a:extLst>
            </p:cNvPr>
            <p:cNvSpPr/>
            <p:nvPr/>
          </p:nvSpPr>
          <p:spPr>
            <a:xfrm>
              <a:off x="652725" y="1952875"/>
              <a:ext cx="169025" cy="169025"/>
            </a:xfrm>
            <a:custGeom>
              <a:avLst/>
              <a:gdLst/>
              <a:ahLst/>
              <a:cxnLst/>
              <a:rect l="l" t="t" r="r" b="b"/>
              <a:pathLst>
                <a:path w="6761" h="6761" extrusionOk="0">
                  <a:moveTo>
                    <a:pt x="3381" y="0"/>
                  </a:moveTo>
                  <a:cubicBezTo>
                    <a:pt x="1512" y="0"/>
                    <a:pt x="0" y="1513"/>
                    <a:pt x="0" y="3381"/>
                  </a:cubicBezTo>
                  <a:cubicBezTo>
                    <a:pt x="0" y="5247"/>
                    <a:pt x="1512" y="6761"/>
                    <a:pt x="3381" y="6761"/>
                  </a:cubicBezTo>
                  <a:cubicBezTo>
                    <a:pt x="5246" y="6761"/>
                    <a:pt x="6761" y="5247"/>
                    <a:pt x="6761" y="3381"/>
                  </a:cubicBezTo>
                  <a:cubicBezTo>
                    <a:pt x="6761" y="1513"/>
                    <a:pt x="5246" y="0"/>
                    <a:pt x="3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100;p58">
              <a:extLst>
                <a:ext uri="{FF2B5EF4-FFF2-40B4-BE49-F238E27FC236}">
                  <a16:creationId xmlns:a16="http://schemas.microsoft.com/office/drawing/2014/main" id="{88A08D76-FB39-B348-1460-919DDB4CB22D}"/>
                </a:ext>
              </a:extLst>
            </p:cNvPr>
            <p:cNvSpPr/>
            <p:nvPr/>
          </p:nvSpPr>
          <p:spPr>
            <a:xfrm>
              <a:off x="720850" y="2021000"/>
              <a:ext cx="32725" cy="32775"/>
            </a:xfrm>
            <a:custGeom>
              <a:avLst/>
              <a:gdLst/>
              <a:ahLst/>
              <a:cxnLst/>
              <a:rect l="l" t="t" r="r" b="b"/>
              <a:pathLst>
                <a:path w="1309" h="1311" extrusionOk="0">
                  <a:moveTo>
                    <a:pt x="656" y="1"/>
                  </a:moveTo>
                  <a:cubicBezTo>
                    <a:pt x="293" y="1"/>
                    <a:pt x="1" y="295"/>
                    <a:pt x="1" y="656"/>
                  </a:cubicBezTo>
                  <a:cubicBezTo>
                    <a:pt x="1" y="1016"/>
                    <a:pt x="293" y="1311"/>
                    <a:pt x="656" y="1311"/>
                  </a:cubicBezTo>
                  <a:cubicBezTo>
                    <a:pt x="1016" y="1311"/>
                    <a:pt x="1308" y="1016"/>
                    <a:pt x="1308" y="656"/>
                  </a:cubicBezTo>
                  <a:cubicBezTo>
                    <a:pt x="1308" y="295"/>
                    <a:pt x="1016" y="1"/>
                    <a:pt x="6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101;p58">
              <a:extLst>
                <a:ext uri="{FF2B5EF4-FFF2-40B4-BE49-F238E27FC236}">
                  <a16:creationId xmlns:a16="http://schemas.microsoft.com/office/drawing/2014/main" id="{58845235-6A7A-A489-BDB8-F7753C89DA6D}"/>
                </a:ext>
              </a:extLst>
            </p:cNvPr>
            <p:cNvSpPr/>
            <p:nvPr/>
          </p:nvSpPr>
          <p:spPr>
            <a:xfrm>
              <a:off x="651350" y="1674425"/>
              <a:ext cx="366725" cy="175950"/>
            </a:xfrm>
            <a:custGeom>
              <a:avLst/>
              <a:gdLst/>
              <a:ahLst/>
              <a:cxnLst/>
              <a:rect l="l" t="t" r="r" b="b"/>
              <a:pathLst>
                <a:path w="14669" h="7038" extrusionOk="0">
                  <a:moveTo>
                    <a:pt x="14668" y="7037"/>
                  </a:moveTo>
                  <a:cubicBezTo>
                    <a:pt x="14668" y="7037"/>
                    <a:pt x="11031" y="0"/>
                    <a:pt x="0" y="1310"/>
                  </a:cubicBezTo>
                  <a:cubicBezTo>
                    <a:pt x="0" y="1310"/>
                    <a:pt x="8948" y="2152"/>
                    <a:pt x="14668" y="70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102;p58">
              <a:extLst>
                <a:ext uri="{FF2B5EF4-FFF2-40B4-BE49-F238E27FC236}">
                  <a16:creationId xmlns:a16="http://schemas.microsoft.com/office/drawing/2014/main" id="{E85E2CBA-10C8-EE91-0510-A7B20237BC41}"/>
                </a:ext>
              </a:extLst>
            </p:cNvPr>
            <p:cNvSpPr/>
            <p:nvPr/>
          </p:nvSpPr>
          <p:spPr>
            <a:xfrm>
              <a:off x="655025" y="1703150"/>
              <a:ext cx="338700" cy="162550"/>
            </a:xfrm>
            <a:custGeom>
              <a:avLst/>
              <a:gdLst/>
              <a:ahLst/>
              <a:cxnLst/>
              <a:rect l="l" t="t" r="r" b="b"/>
              <a:pathLst>
                <a:path w="13548" h="6502" extrusionOk="0">
                  <a:moveTo>
                    <a:pt x="13548" y="6502"/>
                  </a:moveTo>
                  <a:cubicBezTo>
                    <a:pt x="13548" y="6502"/>
                    <a:pt x="10190" y="1"/>
                    <a:pt x="1" y="1209"/>
                  </a:cubicBezTo>
                  <a:cubicBezTo>
                    <a:pt x="1" y="1209"/>
                    <a:pt x="8264" y="1987"/>
                    <a:pt x="13548" y="650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103;p58">
              <a:extLst>
                <a:ext uri="{FF2B5EF4-FFF2-40B4-BE49-F238E27FC236}">
                  <a16:creationId xmlns:a16="http://schemas.microsoft.com/office/drawing/2014/main" id="{85415570-43E9-7FB2-DCD4-19F82DF46538}"/>
                </a:ext>
              </a:extLst>
            </p:cNvPr>
            <p:cNvSpPr/>
            <p:nvPr/>
          </p:nvSpPr>
          <p:spPr>
            <a:xfrm>
              <a:off x="660975" y="1732875"/>
              <a:ext cx="309900" cy="148700"/>
            </a:xfrm>
            <a:custGeom>
              <a:avLst/>
              <a:gdLst/>
              <a:ahLst/>
              <a:cxnLst/>
              <a:rect l="l" t="t" r="r" b="b"/>
              <a:pathLst>
                <a:path w="12396" h="5948" extrusionOk="0">
                  <a:moveTo>
                    <a:pt x="12395" y="5948"/>
                  </a:moveTo>
                  <a:cubicBezTo>
                    <a:pt x="12395" y="5948"/>
                    <a:pt x="9323" y="1"/>
                    <a:pt x="0" y="1106"/>
                  </a:cubicBezTo>
                  <a:cubicBezTo>
                    <a:pt x="0" y="1106"/>
                    <a:pt x="7560" y="1818"/>
                    <a:pt x="12395" y="59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104;p58">
              <a:extLst>
                <a:ext uri="{FF2B5EF4-FFF2-40B4-BE49-F238E27FC236}">
                  <a16:creationId xmlns:a16="http://schemas.microsoft.com/office/drawing/2014/main" id="{C39E996C-84FA-25F0-1714-CDB65E99F93A}"/>
                </a:ext>
              </a:extLst>
            </p:cNvPr>
            <p:cNvSpPr/>
            <p:nvPr/>
          </p:nvSpPr>
          <p:spPr>
            <a:xfrm>
              <a:off x="674250" y="1760525"/>
              <a:ext cx="275975" cy="132375"/>
            </a:xfrm>
            <a:custGeom>
              <a:avLst/>
              <a:gdLst/>
              <a:ahLst/>
              <a:cxnLst/>
              <a:rect l="l" t="t" r="r" b="b"/>
              <a:pathLst>
                <a:path w="11039" h="5295" extrusionOk="0">
                  <a:moveTo>
                    <a:pt x="11038" y="5294"/>
                  </a:moveTo>
                  <a:cubicBezTo>
                    <a:pt x="11038" y="5294"/>
                    <a:pt x="8300" y="0"/>
                    <a:pt x="1" y="985"/>
                  </a:cubicBezTo>
                  <a:cubicBezTo>
                    <a:pt x="1" y="985"/>
                    <a:pt x="6733" y="1618"/>
                    <a:pt x="11038" y="52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105;p58">
              <a:extLst>
                <a:ext uri="{FF2B5EF4-FFF2-40B4-BE49-F238E27FC236}">
                  <a16:creationId xmlns:a16="http://schemas.microsoft.com/office/drawing/2014/main" id="{5A0B6A03-C474-9644-A88B-A4D740946B17}"/>
                </a:ext>
              </a:extLst>
            </p:cNvPr>
            <p:cNvSpPr/>
            <p:nvPr/>
          </p:nvSpPr>
          <p:spPr>
            <a:xfrm>
              <a:off x="675475" y="1784075"/>
              <a:ext cx="258800" cy="124200"/>
            </a:xfrm>
            <a:custGeom>
              <a:avLst/>
              <a:gdLst/>
              <a:ahLst/>
              <a:cxnLst/>
              <a:rect l="l" t="t" r="r" b="b"/>
              <a:pathLst>
                <a:path w="10352" h="4968" extrusionOk="0">
                  <a:moveTo>
                    <a:pt x="10352" y="4968"/>
                  </a:moveTo>
                  <a:cubicBezTo>
                    <a:pt x="10352" y="4968"/>
                    <a:pt x="7785" y="1"/>
                    <a:pt x="0" y="924"/>
                  </a:cubicBezTo>
                  <a:cubicBezTo>
                    <a:pt x="0" y="924"/>
                    <a:pt x="6314" y="1520"/>
                    <a:pt x="10352" y="49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106;p58">
              <a:extLst>
                <a:ext uri="{FF2B5EF4-FFF2-40B4-BE49-F238E27FC236}">
                  <a16:creationId xmlns:a16="http://schemas.microsoft.com/office/drawing/2014/main" id="{6540D1AA-66AC-2D9F-AC11-A2961C68AA34}"/>
                </a:ext>
              </a:extLst>
            </p:cNvPr>
            <p:cNvSpPr/>
            <p:nvPr/>
          </p:nvSpPr>
          <p:spPr>
            <a:xfrm>
              <a:off x="686675" y="1808750"/>
              <a:ext cx="224575" cy="107775"/>
            </a:xfrm>
            <a:custGeom>
              <a:avLst/>
              <a:gdLst/>
              <a:ahLst/>
              <a:cxnLst/>
              <a:rect l="l" t="t" r="r" b="b"/>
              <a:pathLst>
                <a:path w="8983" h="4311" extrusionOk="0">
                  <a:moveTo>
                    <a:pt x="8983" y="4311"/>
                  </a:moveTo>
                  <a:cubicBezTo>
                    <a:pt x="8983" y="4311"/>
                    <a:pt x="6757" y="1"/>
                    <a:pt x="1" y="803"/>
                  </a:cubicBezTo>
                  <a:cubicBezTo>
                    <a:pt x="1" y="803"/>
                    <a:pt x="5480" y="1319"/>
                    <a:pt x="8983" y="43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107;p58">
              <a:extLst>
                <a:ext uri="{FF2B5EF4-FFF2-40B4-BE49-F238E27FC236}">
                  <a16:creationId xmlns:a16="http://schemas.microsoft.com/office/drawing/2014/main" id="{B2D8A830-A43E-40B3-36F5-EA685B5D0B9B}"/>
                </a:ext>
              </a:extLst>
            </p:cNvPr>
            <p:cNvSpPr/>
            <p:nvPr/>
          </p:nvSpPr>
          <p:spPr>
            <a:xfrm>
              <a:off x="697275" y="1829625"/>
              <a:ext cx="193875" cy="93050"/>
            </a:xfrm>
            <a:custGeom>
              <a:avLst/>
              <a:gdLst/>
              <a:ahLst/>
              <a:cxnLst/>
              <a:rect l="l" t="t" r="r" b="b"/>
              <a:pathLst>
                <a:path w="7755" h="3722" extrusionOk="0">
                  <a:moveTo>
                    <a:pt x="7755" y="3722"/>
                  </a:moveTo>
                  <a:cubicBezTo>
                    <a:pt x="7755" y="3722"/>
                    <a:pt x="5831" y="1"/>
                    <a:pt x="1" y="693"/>
                  </a:cubicBezTo>
                  <a:cubicBezTo>
                    <a:pt x="1" y="693"/>
                    <a:pt x="4730" y="1139"/>
                    <a:pt x="7755" y="37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108;p58">
              <a:extLst>
                <a:ext uri="{FF2B5EF4-FFF2-40B4-BE49-F238E27FC236}">
                  <a16:creationId xmlns:a16="http://schemas.microsoft.com/office/drawing/2014/main" id="{C116AFD5-4642-F16C-8EE8-38C10578591D}"/>
                </a:ext>
              </a:extLst>
            </p:cNvPr>
            <p:cNvSpPr/>
            <p:nvPr/>
          </p:nvSpPr>
          <p:spPr>
            <a:xfrm>
              <a:off x="710800" y="1848800"/>
              <a:ext cx="159525" cy="76525"/>
            </a:xfrm>
            <a:custGeom>
              <a:avLst/>
              <a:gdLst/>
              <a:ahLst/>
              <a:cxnLst/>
              <a:rect l="l" t="t" r="r" b="b"/>
              <a:pathLst>
                <a:path w="6381" h="3061" extrusionOk="0">
                  <a:moveTo>
                    <a:pt x="6381" y="3060"/>
                  </a:moveTo>
                  <a:cubicBezTo>
                    <a:pt x="6381" y="3060"/>
                    <a:pt x="4798" y="1"/>
                    <a:pt x="0" y="570"/>
                  </a:cubicBezTo>
                  <a:cubicBezTo>
                    <a:pt x="0" y="570"/>
                    <a:pt x="3893" y="937"/>
                    <a:pt x="6381" y="30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109;p58">
              <a:extLst>
                <a:ext uri="{FF2B5EF4-FFF2-40B4-BE49-F238E27FC236}">
                  <a16:creationId xmlns:a16="http://schemas.microsoft.com/office/drawing/2014/main" id="{412AA9F4-A204-0313-2550-628013A9E21E}"/>
                </a:ext>
              </a:extLst>
            </p:cNvPr>
            <p:cNvSpPr/>
            <p:nvPr/>
          </p:nvSpPr>
          <p:spPr>
            <a:xfrm>
              <a:off x="723775" y="1864150"/>
              <a:ext cx="128475" cy="61650"/>
            </a:xfrm>
            <a:custGeom>
              <a:avLst/>
              <a:gdLst/>
              <a:ahLst/>
              <a:cxnLst/>
              <a:rect l="l" t="t" r="r" b="b"/>
              <a:pathLst>
                <a:path w="5139" h="2466" extrusionOk="0">
                  <a:moveTo>
                    <a:pt x="5139" y="2466"/>
                  </a:moveTo>
                  <a:cubicBezTo>
                    <a:pt x="5139" y="2466"/>
                    <a:pt x="3864" y="0"/>
                    <a:pt x="0" y="459"/>
                  </a:cubicBezTo>
                  <a:cubicBezTo>
                    <a:pt x="0" y="459"/>
                    <a:pt x="3134" y="754"/>
                    <a:pt x="5139" y="24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110;p58">
              <a:extLst>
                <a:ext uri="{FF2B5EF4-FFF2-40B4-BE49-F238E27FC236}">
                  <a16:creationId xmlns:a16="http://schemas.microsoft.com/office/drawing/2014/main" id="{BCE434AF-FBEE-BF21-0FC7-BEBE7BB396A4}"/>
                </a:ext>
              </a:extLst>
            </p:cNvPr>
            <p:cNvSpPr/>
            <p:nvPr/>
          </p:nvSpPr>
          <p:spPr>
            <a:xfrm>
              <a:off x="728700" y="1875675"/>
              <a:ext cx="112775" cy="53150"/>
            </a:xfrm>
            <a:custGeom>
              <a:avLst/>
              <a:gdLst/>
              <a:ahLst/>
              <a:cxnLst/>
              <a:rect l="l" t="t" r="r" b="b"/>
              <a:pathLst>
                <a:path w="4511" h="2126" extrusionOk="0">
                  <a:moveTo>
                    <a:pt x="4511" y="2126"/>
                  </a:moveTo>
                  <a:cubicBezTo>
                    <a:pt x="4511" y="2126"/>
                    <a:pt x="3427" y="1"/>
                    <a:pt x="1" y="467"/>
                  </a:cubicBezTo>
                  <a:cubicBezTo>
                    <a:pt x="1" y="467"/>
                    <a:pt x="2768" y="671"/>
                    <a:pt x="4511" y="21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111;p58">
              <a:extLst>
                <a:ext uri="{FF2B5EF4-FFF2-40B4-BE49-F238E27FC236}">
                  <a16:creationId xmlns:a16="http://schemas.microsoft.com/office/drawing/2014/main" id="{EE302018-F14A-6537-DA39-44A1EA43FFEE}"/>
                </a:ext>
              </a:extLst>
            </p:cNvPr>
            <p:cNvSpPr/>
            <p:nvPr/>
          </p:nvSpPr>
          <p:spPr>
            <a:xfrm>
              <a:off x="748425" y="1888600"/>
              <a:ext cx="73725" cy="34800"/>
            </a:xfrm>
            <a:custGeom>
              <a:avLst/>
              <a:gdLst/>
              <a:ahLst/>
              <a:cxnLst/>
              <a:rect l="l" t="t" r="r" b="b"/>
              <a:pathLst>
                <a:path w="2949" h="1392" extrusionOk="0">
                  <a:moveTo>
                    <a:pt x="2948" y="1391"/>
                  </a:moveTo>
                  <a:cubicBezTo>
                    <a:pt x="2948" y="1391"/>
                    <a:pt x="2243" y="0"/>
                    <a:pt x="1" y="299"/>
                  </a:cubicBezTo>
                  <a:cubicBezTo>
                    <a:pt x="1" y="299"/>
                    <a:pt x="1810" y="437"/>
                    <a:pt x="2948" y="13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112;p58">
              <a:extLst>
                <a:ext uri="{FF2B5EF4-FFF2-40B4-BE49-F238E27FC236}">
                  <a16:creationId xmlns:a16="http://schemas.microsoft.com/office/drawing/2014/main" id="{F4984BA8-05D4-2DBC-AF5A-E87B0112132F}"/>
                </a:ext>
              </a:extLst>
            </p:cNvPr>
            <p:cNvSpPr/>
            <p:nvPr/>
          </p:nvSpPr>
          <p:spPr>
            <a:xfrm>
              <a:off x="449925" y="2218425"/>
              <a:ext cx="364200" cy="177500"/>
            </a:xfrm>
            <a:custGeom>
              <a:avLst/>
              <a:gdLst/>
              <a:ahLst/>
              <a:cxnLst/>
              <a:rect l="l" t="t" r="r" b="b"/>
              <a:pathLst>
                <a:path w="14568" h="7100" extrusionOk="0">
                  <a:moveTo>
                    <a:pt x="0" y="0"/>
                  </a:moveTo>
                  <a:cubicBezTo>
                    <a:pt x="0" y="0"/>
                    <a:pt x="3515" y="7099"/>
                    <a:pt x="14567" y="5983"/>
                  </a:cubicBezTo>
                  <a:cubicBezTo>
                    <a:pt x="14567" y="5983"/>
                    <a:pt x="5636" y="498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113;p58">
              <a:extLst>
                <a:ext uri="{FF2B5EF4-FFF2-40B4-BE49-F238E27FC236}">
                  <a16:creationId xmlns:a16="http://schemas.microsoft.com/office/drawing/2014/main" id="{D3876A4D-0645-0570-5A52-1F16D436C997}"/>
                </a:ext>
              </a:extLst>
            </p:cNvPr>
            <p:cNvSpPr/>
            <p:nvPr/>
          </p:nvSpPr>
          <p:spPr>
            <a:xfrm>
              <a:off x="474475" y="2203575"/>
              <a:ext cx="336450" cy="163925"/>
            </a:xfrm>
            <a:custGeom>
              <a:avLst/>
              <a:gdLst/>
              <a:ahLst/>
              <a:cxnLst/>
              <a:rect l="l" t="t" r="r" b="b"/>
              <a:pathLst>
                <a:path w="13458" h="6557" extrusionOk="0">
                  <a:moveTo>
                    <a:pt x="1" y="1"/>
                  </a:moveTo>
                  <a:cubicBezTo>
                    <a:pt x="1" y="1"/>
                    <a:pt x="3247" y="6557"/>
                    <a:pt x="13458" y="5524"/>
                  </a:cubicBezTo>
                  <a:cubicBezTo>
                    <a:pt x="13458" y="5524"/>
                    <a:pt x="5207" y="4603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114;p58">
              <a:extLst>
                <a:ext uri="{FF2B5EF4-FFF2-40B4-BE49-F238E27FC236}">
                  <a16:creationId xmlns:a16="http://schemas.microsoft.com/office/drawing/2014/main" id="{36B1AAA9-0027-31D2-322C-243C18D75DD0}"/>
                </a:ext>
              </a:extLst>
            </p:cNvPr>
            <p:cNvSpPr/>
            <p:nvPr/>
          </p:nvSpPr>
          <p:spPr>
            <a:xfrm>
              <a:off x="497625" y="2188025"/>
              <a:ext cx="307825" cy="150025"/>
            </a:xfrm>
            <a:custGeom>
              <a:avLst/>
              <a:gdLst/>
              <a:ahLst/>
              <a:cxnLst/>
              <a:rect l="l" t="t" r="r" b="b"/>
              <a:pathLst>
                <a:path w="12313" h="6001" extrusionOk="0">
                  <a:moveTo>
                    <a:pt x="0" y="1"/>
                  </a:moveTo>
                  <a:cubicBezTo>
                    <a:pt x="0" y="1"/>
                    <a:pt x="2971" y="6001"/>
                    <a:pt x="12312" y="5058"/>
                  </a:cubicBezTo>
                  <a:cubicBezTo>
                    <a:pt x="12312" y="5058"/>
                    <a:pt x="4763" y="421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115;p58">
              <a:extLst>
                <a:ext uri="{FF2B5EF4-FFF2-40B4-BE49-F238E27FC236}">
                  <a16:creationId xmlns:a16="http://schemas.microsoft.com/office/drawing/2014/main" id="{B43198C9-FE36-A215-6732-82A51F39877B}"/>
                </a:ext>
              </a:extLst>
            </p:cNvPr>
            <p:cNvSpPr/>
            <p:nvPr/>
          </p:nvSpPr>
          <p:spPr>
            <a:xfrm>
              <a:off x="518500" y="2177050"/>
              <a:ext cx="274075" cy="133600"/>
            </a:xfrm>
            <a:custGeom>
              <a:avLst/>
              <a:gdLst/>
              <a:ahLst/>
              <a:cxnLst/>
              <a:rect l="l" t="t" r="r" b="b"/>
              <a:pathLst>
                <a:path w="10963" h="5344" extrusionOk="0">
                  <a:moveTo>
                    <a:pt x="0" y="0"/>
                  </a:moveTo>
                  <a:cubicBezTo>
                    <a:pt x="0" y="0"/>
                    <a:pt x="2646" y="5343"/>
                    <a:pt x="10963" y="4501"/>
                  </a:cubicBezTo>
                  <a:cubicBezTo>
                    <a:pt x="10963" y="4504"/>
                    <a:pt x="4242" y="3752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116;p58">
              <a:extLst>
                <a:ext uri="{FF2B5EF4-FFF2-40B4-BE49-F238E27FC236}">
                  <a16:creationId xmlns:a16="http://schemas.microsoft.com/office/drawing/2014/main" id="{72A0BE7A-263A-A297-C7D9-C081CB516BB7}"/>
                </a:ext>
              </a:extLst>
            </p:cNvPr>
            <p:cNvSpPr/>
            <p:nvPr/>
          </p:nvSpPr>
          <p:spPr>
            <a:xfrm>
              <a:off x="534700" y="2162000"/>
              <a:ext cx="257000" cy="125300"/>
            </a:xfrm>
            <a:custGeom>
              <a:avLst/>
              <a:gdLst/>
              <a:ahLst/>
              <a:cxnLst/>
              <a:rect l="l" t="t" r="r" b="b"/>
              <a:pathLst>
                <a:path w="10280" h="5012" extrusionOk="0">
                  <a:moveTo>
                    <a:pt x="1" y="0"/>
                  </a:moveTo>
                  <a:cubicBezTo>
                    <a:pt x="1" y="0"/>
                    <a:pt x="2482" y="5011"/>
                    <a:pt x="10280" y="4222"/>
                  </a:cubicBezTo>
                  <a:cubicBezTo>
                    <a:pt x="10280" y="4222"/>
                    <a:pt x="3979" y="3517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117;p58">
              <a:extLst>
                <a:ext uri="{FF2B5EF4-FFF2-40B4-BE49-F238E27FC236}">
                  <a16:creationId xmlns:a16="http://schemas.microsoft.com/office/drawing/2014/main" id="{1F00DBA5-B81E-9766-8A7A-2A3583D678B7}"/>
                </a:ext>
              </a:extLst>
            </p:cNvPr>
            <p:cNvSpPr/>
            <p:nvPr/>
          </p:nvSpPr>
          <p:spPr>
            <a:xfrm>
              <a:off x="557825" y="2154125"/>
              <a:ext cx="223050" cy="108725"/>
            </a:xfrm>
            <a:custGeom>
              <a:avLst/>
              <a:gdLst/>
              <a:ahLst/>
              <a:cxnLst/>
              <a:rect l="l" t="t" r="r" b="b"/>
              <a:pathLst>
                <a:path w="8922" h="4349" extrusionOk="0">
                  <a:moveTo>
                    <a:pt x="1" y="1"/>
                  </a:moveTo>
                  <a:cubicBezTo>
                    <a:pt x="1" y="1"/>
                    <a:pt x="2152" y="4348"/>
                    <a:pt x="8922" y="3662"/>
                  </a:cubicBezTo>
                  <a:cubicBezTo>
                    <a:pt x="8922" y="3662"/>
                    <a:pt x="3451" y="305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118;p58">
              <a:extLst>
                <a:ext uri="{FF2B5EF4-FFF2-40B4-BE49-F238E27FC236}">
                  <a16:creationId xmlns:a16="http://schemas.microsoft.com/office/drawing/2014/main" id="{2624B349-36B0-524A-1407-B447C5883333}"/>
                </a:ext>
              </a:extLst>
            </p:cNvPr>
            <p:cNvSpPr/>
            <p:nvPr/>
          </p:nvSpPr>
          <p:spPr>
            <a:xfrm>
              <a:off x="578100" y="2148300"/>
              <a:ext cx="192550" cy="93875"/>
            </a:xfrm>
            <a:custGeom>
              <a:avLst/>
              <a:gdLst/>
              <a:ahLst/>
              <a:cxnLst/>
              <a:rect l="l" t="t" r="r" b="b"/>
              <a:pathLst>
                <a:path w="7702" h="3755" extrusionOk="0">
                  <a:moveTo>
                    <a:pt x="1" y="1"/>
                  </a:moveTo>
                  <a:cubicBezTo>
                    <a:pt x="1" y="1"/>
                    <a:pt x="1858" y="3755"/>
                    <a:pt x="7702" y="3163"/>
                  </a:cubicBezTo>
                  <a:cubicBezTo>
                    <a:pt x="7700" y="3163"/>
                    <a:pt x="2979" y="2636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119;p58">
              <a:extLst>
                <a:ext uri="{FF2B5EF4-FFF2-40B4-BE49-F238E27FC236}">
                  <a16:creationId xmlns:a16="http://schemas.microsoft.com/office/drawing/2014/main" id="{3F794676-3CAB-B030-7E84-E46C9A928A26}"/>
                </a:ext>
              </a:extLst>
            </p:cNvPr>
            <p:cNvSpPr/>
            <p:nvPr/>
          </p:nvSpPr>
          <p:spPr>
            <a:xfrm>
              <a:off x="598975" y="2146000"/>
              <a:ext cx="158375" cy="77225"/>
            </a:xfrm>
            <a:custGeom>
              <a:avLst/>
              <a:gdLst/>
              <a:ahLst/>
              <a:cxnLst/>
              <a:rect l="l" t="t" r="r" b="b"/>
              <a:pathLst>
                <a:path w="6335" h="3089" extrusionOk="0">
                  <a:moveTo>
                    <a:pt x="1" y="1"/>
                  </a:moveTo>
                  <a:cubicBezTo>
                    <a:pt x="1" y="1"/>
                    <a:pt x="1528" y="3088"/>
                    <a:pt x="6335" y="2603"/>
                  </a:cubicBezTo>
                  <a:cubicBezTo>
                    <a:pt x="6335" y="2603"/>
                    <a:pt x="2451" y="217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120;p58">
              <a:extLst>
                <a:ext uri="{FF2B5EF4-FFF2-40B4-BE49-F238E27FC236}">
                  <a16:creationId xmlns:a16="http://schemas.microsoft.com/office/drawing/2014/main" id="{858C4B66-BD36-EF95-29A9-3FB5B673FADF}"/>
                </a:ext>
              </a:extLst>
            </p:cNvPr>
            <p:cNvSpPr/>
            <p:nvPr/>
          </p:nvSpPr>
          <p:spPr>
            <a:xfrm>
              <a:off x="617000" y="2145900"/>
              <a:ext cx="127625" cy="62150"/>
            </a:xfrm>
            <a:custGeom>
              <a:avLst/>
              <a:gdLst/>
              <a:ahLst/>
              <a:cxnLst/>
              <a:rect l="l" t="t" r="r" b="b"/>
              <a:pathLst>
                <a:path w="5105" h="2486" extrusionOk="0">
                  <a:moveTo>
                    <a:pt x="1" y="0"/>
                  </a:moveTo>
                  <a:cubicBezTo>
                    <a:pt x="1" y="0"/>
                    <a:pt x="1234" y="2486"/>
                    <a:pt x="5104" y="2095"/>
                  </a:cubicBezTo>
                  <a:cubicBezTo>
                    <a:pt x="5104" y="2095"/>
                    <a:pt x="1974" y="174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121;p58">
              <a:extLst>
                <a:ext uri="{FF2B5EF4-FFF2-40B4-BE49-F238E27FC236}">
                  <a16:creationId xmlns:a16="http://schemas.microsoft.com/office/drawing/2014/main" id="{919AD5CD-3FF7-2E64-44EF-ADE987E803DB}"/>
                </a:ext>
              </a:extLst>
            </p:cNvPr>
            <p:cNvSpPr/>
            <p:nvPr/>
          </p:nvSpPr>
          <p:spPr>
            <a:xfrm>
              <a:off x="627825" y="2143025"/>
              <a:ext cx="112000" cy="53600"/>
            </a:xfrm>
            <a:custGeom>
              <a:avLst/>
              <a:gdLst/>
              <a:ahLst/>
              <a:cxnLst/>
              <a:rect l="l" t="t" r="r" b="b"/>
              <a:pathLst>
                <a:path w="4480" h="2144" extrusionOk="0">
                  <a:moveTo>
                    <a:pt x="1" y="1"/>
                  </a:moveTo>
                  <a:cubicBezTo>
                    <a:pt x="1" y="1"/>
                    <a:pt x="1049" y="2144"/>
                    <a:pt x="4480" y="1737"/>
                  </a:cubicBezTo>
                  <a:cubicBezTo>
                    <a:pt x="4480" y="1737"/>
                    <a:pt x="1719" y="1487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122;p58">
              <a:extLst>
                <a:ext uri="{FF2B5EF4-FFF2-40B4-BE49-F238E27FC236}">
                  <a16:creationId xmlns:a16="http://schemas.microsoft.com/office/drawing/2014/main" id="{81F599B8-D127-7F1B-553D-359CFE218888}"/>
                </a:ext>
              </a:extLst>
            </p:cNvPr>
            <p:cNvSpPr/>
            <p:nvPr/>
          </p:nvSpPr>
          <p:spPr>
            <a:xfrm>
              <a:off x="647075" y="2148800"/>
              <a:ext cx="73250" cy="35075"/>
            </a:xfrm>
            <a:custGeom>
              <a:avLst/>
              <a:gdLst/>
              <a:ahLst/>
              <a:cxnLst/>
              <a:rect l="l" t="t" r="r" b="b"/>
              <a:pathLst>
                <a:path w="2930" h="1403" extrusionOk="0">
                  <a:moveTo>
                    <a:pt x="0" y="1"/>
                  </a:moveTo>
                  <a:cubicBezTo>
                    <a:pt x="0" y="1"/>
                    <a:pt x="684" y="1403"/>
                    <a:pt x="2930" y="1144"/>
                  </a:cubicBezTo>
                  <a:cubicBezTo>
                    <a:pt x="2930" y="1144"/>
                    <a:pt x="1123" y="974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123;p58">
              <a:extLst>
                <a:ext uri="{FF2B5EF4-FFF2-40B4-BE49-F238E27FC236}">
                  <a16:creationId xmlns:a16="http://schemas.microsoft.com/office/drawing/2014/main" id="{F7DAD67E-B8AC-27F8-5C79-76B298F2ADE0}"/>
                </a:ext>
              </a:extLst>
            </p:cNvPr>
            <p:cNvSpPr/>
            <p:nvPr/>
          </p:nvSpPr>
          <p:spPr>
            <a:xfrm>
              <a:off x="848500" y="2253850"/>
              <a:ext cx="27975" cy="10525"/>
            </a:xfrm>
            <a:custGeom>
              <a:avLst/>
              <a:gdLst/>
              <a:ahLst/>
              <a:cxnLst/>
              <a:rect l="l" t="t" r="r" b="b"/>
              <a:pathLst>
                <a:path w="1119" h="421" extrusionOk="0">
                  <a:moveTo>
                    <a:pt x="1106" y="1"/>
                  </a:moveTo>
                  <a:lnTo>
                    <a:pt x="0" y="383"/>
                  </a:lnTo>
                  <a:lnTo>
                    <a:pt x="15" y="421"/>
                  </a:lnTo>
                  <a:lnTo>
                    <a:pt x="1119" y="40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124;p58">
              <a:extLst>
                <a:ext uri="{FF2B5EF4-FFF2-40B4-BE49-F238E27FC236}">
                  <a16:creationId xmlns:a16="http://schemas.microsoft.com/office/drawing/2014/main" id="{C4969203-AB59-0146-03B3-B246F5C55AD7}"/>
                </a:ext>
              </a:extLst>
            </p:cNvPr>
            <p:cNvSpPr/>
            <p:nvPr/>
          </p:nvSpPr>
          <p:spPr>
            <a:xfrm>
              <a:off x="925575" y="2208050"/>
              <a:ext cx="92500" cy="54725"/>
            </a:xfrm>
            <a:custGeom>
              <a:avLst/>
              <a:gdLst/>
              <a:ahLst/>
              <a:cxnLst/>
              <a:rect l="l" t="t" r="r" b="b"/>
              <a:pathLst>
                <a:path w="3700" h="2189" extrusionOk="0">
                  <a:moveTo>
                    <a:pt x="2785" y="42"/>
                  </a:moveTo>
                  <a:cubicBezTo>
                    <a:pt x="3174" y="42"/>
                    <a:pt x="3502" y="327"/>
                    <a:pt x="3557" y="712"/>
                  </a:cubicBezTo>
                  <a:cubicBezTo>
                    <a:pt x="3611" y="1097"/>
                    <a:pt x="3374" y="1461"/>
                    <a:pt x="3000" y="1569"/>
                  </a:cubicBezTo>
                  <a:lnTo>
                    <a:pt x="1097" y="2116"/>
                  </a:lnTo>
                  <a:cubicBezTo>
                    <a:pt x="1021" y="2140"/>
                    <a:pt x="944" y="2151"/>
                    <a:pt x="869" y="2151"/>
                  </a:cubicBezTo>
                  <a:cubicBezTo>
                    <a:pt x="530" y="2151"/>
                    <a:pt x="218" y="1928"/>
                    <a:pt x="119" y="1584"/>
                  </a:cubicBezTo>
                  <a:cubicBezTo>
                    <a:pt x="1" y="1167"/>
                    <a:pt x="247" y="730"/>
                    <a:pt x="666" y="617"/>
                  </a:cubicBezTo>
                  <a:lnTo>
                    <a:pt x="2570" y="72"/>
                  </a:lnTo>
                  <a:cubicBezTo>
                    <a:pt x="2640" y="53"/>
                    <a:pt x="2713" y="42"/>
                    <a:pt x="2785" y="42"/>
                  </a:cubicBezTo>
                  <a:close/>
                  <a:moveTo>
                    <a:pt x="2785" y="1"/>
                  </a:moveTo>
                  <a:cubicBezTo>
                    <a:pt x="2710" y="1"/>
                    <a:pt x="2634" y="11"/>
                    <a:pt x="2559" y="33"/>
                  </a:cubicBezTo>
                  <a:lnTo>
                    <a:pt x="655" y="578"/>
                  </a:lnTo>
                  <a:cubicBezTo>
                    <a:pt x="264" y="692"/>
                    <a:pt x="14" y="1077"/>
                    <a:pt x="71" y="1481"/>
                  </a:cubicBezTo>
                  <a:cubicBezTo>
                    <a:pt x="128" y="1886"/>
                    <a:pt x="473" y="2187"/>
                    <a:pt x="882" y="2189"/>
                  </a:cubicBezTo>
                  <a:cubicBezTo>
                    <a:pt x="959" y="2189"/>
                    <a:pt x="1033" y="2178"/>
                    <a:pt x="1108" y="2156"/>
                  </a:cubicBezTo>
                  <a:lnTo>
                    <a:pt x="3011" y="1609"/>
                  </a:lnTo>
                  <a:cubicBezTo>
                    <a:pt x="3447" y="1483"/>
                    <a:pt x="3699" y="1031"/>
                    <a:pt x="3574" y="595"/>
                  </a:cubicBezTo>
                  <a:cubicBezTo>
                    <a:pt x="3471" y="236"/>
                    <a:pt x="3142" y="1"/>
                    <a:pt x="27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125;p58">
              <a:extLst>
                <a:ext uri="{FF2B5EF4-FFF2-40B4-BE49-F238E27FC236}">
                  <a16:creationId xmlns:a16="http://schemas.microsoft.com/office/drawing/2014/main" id="{13B09C01-9521-97E0-5A1D-DC85E1856531}"/>
                </a:ext>
              </a:extLst>
            </p:cNvPr>
            <p:cNvSpPr/>
            <p:nvPr/>
          </p:nvSpPr>
          <p:spPr>
            <a:xfrm>
              <a:off x="921350" y="2302200"/>
              <a:ext cx="161275" cy="145025"/>
            </a:xfrm>
            <a:custGeom>
              <a:avLst/>
              <a:gdLst/>
              <a:ahLst/>
              <a:cxnLst/>
              <a:rect l="l" t="t" r="r" b="b"/>
              <a:pathLst>
                <a:path w="6451" h="5801" extrusionOk="0">
                  <a:moveTo>
                    <a:pt x="0" y="4313"/>
                  </a:moveTo>
                  <a:cubicBezTo>
                    <a:pt x="0" y="4313"/>
                    <a:pt x="3013" y="3759"/>
                    <a:pt x="5233" y="1"/>
                  </a:cubicBezTo>
                  <a:lnTo>
                    <a:pt x="6451" y="506"/>
                  </a:lnTo>
                  <a:cubicBezTo>
                    <a:pt x="6451" y="506"/>
                    <a:pt x="5857" y="4785"/>
                    <a:pt x="352" y="58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126;p58">
              <a:extLst>
                <a:ext uri="{FF2B5EF4-FFF2-40B4-BE49-F238E27FC236}">
                  <a16:creationId xmlns:a16="http://schemas.microsoft.com/office/drawing/2014/main" id="{19029734-5F08-9EA2-4DF1-CA5F468EB90B}"/>
                </a:ext>
              </a:extLst>
            </p:cNvPr>
            <p:cNvSpPr/>
            <p:nvPr/>
          </p:nvSpPr>
          <p:spPr>
            <a:xfrm>
              <a:off x="921350" y="2393425"/>
              <a:ext cx="55850" cy="53800"/>
            </a:xfrm>
            <a:custGeom>
              <a:avLst/>
              <a:gdLst/>
              <a:ahLst/>
              <a:cxnLst/>
              <a:rect l="l" t="t" r="r" b="b"/>
              <a:pathLst>
                <a:path w="2234" h="2152" extrusionOk="0">
                  <a:moveTo>
                    <a:pt x="1622" y="0"/>
                  </a:moveTo>
                  <a:cubicBezTo>
                    <a:pt x="1622" y="0"/>
                    <a:pt x="739" y="525"/>
                    <a:pt x="0" y="664"/>
                  </a:cubicBezTo>
                  <a:lnTo>
                    <a:pt x="350" y="2152"/>
                  </a:lnTo>
                  <a:cubicBezTo>
                    <a:pt x="350" y="2152"/>
                    <a:pt x="1813" y="1943"/>
                    <a:pt x="2233" y="1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127;p58">
              <a:extLst>
                <a:ext uri="{FF2B5EF4-FFF2-40B4-BE49-F238E27FC236}">
                  <a16:creationId xmlns:a16="http://schemas.microsoft.com/office/drawing/2014/main" id="{3632C4BB-5F09-0319-431C-F3D68ADBB973}"/>
                </a:ext>
              </a:extLst>
            </p:cNvPr>
            <p:cNvSpPr/>
            <p:nvPr/>
          </p:nvSpPr>
          <p:spPr>
            <a:xfrm>
              <a:off x="919425" y="2322475"/>
              <a:ext cx="43050" cy="71450"/>
            </a:xfrm>
            <a:custGeom>
              <a:avLst/>
              <a:gdLst/>
              <a:ahLst/>
              <a:cxnLst/>
              <a:rect l="l" t="t" r="r" b="b"/>
              <a:pathLst>
                <a:path w="1722" h="2858" extrusionOk="0">
                  <a:moveTo>
                    <a:pt x="23" y="1"/>
                  </a:moveTo>
                  <a:cubicBezTo>
                    <a:pt x="20" y="1"/>
                    <a:pt x="16" y="2"/>
                    <a:pt x="14" y="3"/>
                  </a:cubicBezTo>
                  <a:cubicBezTo>
                    <a:pt x="3" y="10"/>
                    <a:pt x="0" y="21"/>
                    <a:pt x="5" y="32"/>
                  </a:cubicBezTo>
                  <a:lnTo>
                    <a:pt x="1682" y="2849"/>
                  </a:lnTo>
                  <a:cubicBezTo>
                    <a:pt x="1686" y="2856"/>
                    <a:pt x="1693" y="2858"/>
                    <a:pt x="1699" y="2858"/>
                  </a:cubicBezTo>
                  <a:cubicBezTo>
                    <a:pt x="1701" y="2858"/>
                    <a:pt x="1706" y="2858"/>
                    <a:pt x="1708" y="2856"/>
                  </a:cubicBezTo>
                  <a:cubicBezTo>
                    <a:pt x="1719" y="2849"/>
                    <a:pt x="1721" y="2838"/>
                    <a:pt x="1717" y="2829"/>
                  </a:cubicBezTo>
                  <a:lnTo>
                    <a:pt x="40" y="12"/>
                  </a:lnTo>
                  <a:cubicBezTo>
                    <a:pt x="37" y="4"/>
                    <a:pt x="30" y="1"/>
                    <a:pt x="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128;p58">
              <a:extLst>
                <a:ext uri="{FF2B5EF4-FFF2-40B4-BE49-F238E27FC236}">
                  <a16:creationId xmlns:a16="http://schemas.microsoft.com/office/drawing/2014/main" id="{1CEE61CB-160C-337A-4588-37777756E6C6}"/>
                </a:ext>
              </a:extLst>
            </p:cNvPr>
            <p:cNvSpPr/>
            <p:nvPr/>
          </p:nvSpPr>
          <p:spPr>
            <a:xfrm>
              <a:off x="1505075" y="2128200"/>
              <a:ext cx="77825" cy="77825"/>
            </a:xfrm>
            <a:custGeom>
              <a:avLst/>
              <a:gdLst/>
              <a:ahLst/>
              <a:cxnLst/>
              <a:rect l="l" t="t" r="r" b="b"/>
              <a:pathLst>
                <a:path w="3113" h="3113" extrusionOk="0">
                  <a:moveTo>
                    <a:pt x="3112" y="1497"/>
                  </a:moveTo>
                  <a:cubicBezTo>
                    <a:pt x="3112" y="2104"/>
                    <a:pt x="2748" y="2649"/>
                    <a:pt x="2189" y="2882"/>
                  </a:cubicBezTo>
                  <a:cubicBezTo>
                    <a:pt x="1629" y="3113"/>
                    <a:pt x="985" y="2985"/>
                    <a:pt x="556" y="2557"/>
                  </a:cubicBezTo>
                  <a:cubicBezTo>
                    <a:pt x="128" y="2128"/>
                    <a:pt x="0" y="1484"/>
                    <a:pt x="231" y="926"/>
                  </a:cubicBezTo>
                  <a:cubicBezTo>
                    <a:pt x="464" y="365"/>
                    <a:pt x="1009" y="1"/>
                    <a:pt x="1616" y="1"/>
                  </a:cubicBezTo>
                  <a:cubicBezTo>
                    <a:pt x="2442" y="1"/>
                    <a:pt x="3112" y="671"/>
                    <a:pt x="3112" y="14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129;p58">
              <a:extLst>
                <a:ext uri="{FF2B5EF4-FFF2-40B4-BE49-F238E27FC236}">
                  <a16:creationId xmlns:a16="http://schemas.microsoft.com/office/drawing/2014/main" id="{CD6FBF75-A28A-9FA6-03ED-78CB1D420F62}"/>
                </a:ext>
              </a:extLst>
            </p:cNvPr>
            <p:cNvSpPr/>
            <p:nvPr/>
          </p:nvSpPr>
          <p:spPr>
            <a:xfrm>
              <a:off x="1503975" y="2127150"/>
              <a:ext cx="79975" cy="76950"/>
            </a:xfrm>
            <a:custGeom>
              <a:avLst/>
              <a:gdLst/>
              <a:ahLst/>
              <a:cxnLst/>
              <a:rect l="l" t="t" r="r" b="b"/>
              <a:pathLst>
                <a:path w="3199" h="3078" extrusionOk="0">
                  <a:moveTo>
                    <a:pt x="1660" y="84"/>
                  </a:moveTo>
                  <a:cubicBezTo>
                    <a:pt x="2464" y="84"/>
                    <a:pt x="3115" y="737"/>
                    <a:pt x="3117" y="1539"/>
                  </a:cubicBezTo>
                  <a:cubicBezTo>
                    <a:pt x="3117" y="2128"/>
                    <a:pt x="2761" y="2660"/>
                    <a:pt x="2218" y="2884"/>
                  </a:cubicBezTo>
                  <a:cubicBezTo>
                    <a:pt x="2037" y="2959"/>
                    <a:pt x="1848" y="2996"/>
                    <a:pt x="1660" y="2996"/>
                  </a:cubicBezTo>
                  <a:cubicBezTo>
                    <a:pt x="1281" y="2996"/>
                    <a:pt x="909" y="2848"/>
                    <a:pt x="631" y="2570"/>
                  </a:cubicBezTo>
                  <a:cubicBezTo>
                    <a:pt x="214" y="2152"/>
                    <a:pt x="91" y="1526"/>
                    <a:pt x="315" y="983"/>
                  </a:cubicBezTo>
                  <a:cubicBezTo>
                    <a:pt x="541" y="438"/>
                    <a:pt x="1071" y="84"/>
                    <a:pt x="1660" y="84"/>
                  </a:cubicBezTo>
                  <a:close/>
                  <a:moveTo>
                    <a:pt x="1662" y="1"/>
                  </a:moveTo>
                  <a:cubicBezTo>
                    <a:pt x="1261" y="1"/>
                    <a:pt x="866" y="157"/>
                    <a:pt x="572" y="451"/>
                  </a:cubicBezTo>
                  <a:cubicBezTo>
                    <a:pt x="132" y="891"/>
                    <a:pt x="0" y="1552"/>
                    <a:pt x="240" y="2128"/>
                  </a:cubicBezTo>
                  <a:cubicBezTo>
                    <a:pt x="477" y="2704"/>
                    <a:pt x="1038" y="3078"/>
                    <a:pt x="1660" y="3078"/>
                  </a:cubicBezTo>
                  <a:cubicBezTo>
                    <a:pt x="2510" y="3078"/>
                    <a:pt x="3198" y="2390"/>
                    <a:pt x="3198" y="1539"/>
                  </a:cubicBezTo>
                  <a:cubicBezTo>
                    <a:pt x="3198" y="917"/>
                    <a:pt x="2825" y="357"/>
                    <a:pt x="2249" y="117"/>
                  </a:cubicBezTo>
                  <a:cubicBezTo>
                    <a:pt x="2059" y="39"/>
                    <a:pt x="1860" y="1"/>
                    <a:pt x="1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130;p58">
              <a:extLst>
                <a:ext uri="{FF2B5EF4-FFF2-40B4-BE49-F238E27FC236}">
                  <a16:creationId xmlns:a16="http://schemas.microsoft.com/office/drawing/2014/main" id="{E741B703-05AE-C485-FAD8-61F5108F01F5}"/>
                </a:ext>
              </a:extLst>
            </p:cNvPr>
            <p:cNvSpPr/>
            <p:nvPr/>
          </p:nvSpPr>
          <p:spPr>
            <a:xfrm>
              <a:off x="1520950" y="2147275"/>
              <a:ext cx="42875" cy="38200"/>
            </a:xfrm>
            <a:custGeom>
              <a:avLst/>
              <a:gdLst/>
              <a:ahLst/>
              <a:cxnLst/>
              <a:rect l="l" t="t" r="r" b="b"/>
              <a:pathLst>
                <a:path w="1715" h="1528" extrusionOk="0">
                  <a:moveTo>
                    <a:pt x="1715" y="734"/>
                  </a:moveTo>
                  <a:cubicBezTo>
                    <a:pt x="1715" y="1031"/>
                    <a:pt x="1537" y="1299"/>
                    <a:pt x="1262" y="1413"/>
                  </a:cubicBezTo>
                  <a:cubicBezTo>
                    <a:pt x="987" y="1528"/>
                    <a:pt x="673" y="1464"/>
                    <a:pt x="462" y="1255"/>
                  </a:cubicBezTo>
                  <a:cubicBezTo>
                    <a:pt x="1" y="791"/>
                    <a:pt x="328" y="2"/>
                    <a:pt x="981" y="2"/>
                  </a:cubicBezTo>
                  <a:cubicBezTo>
                    <a:pt x="1387" y="0"/>
                    <a:pt x="1715" y="330"/>
                    <a:pt x="1715" y="7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131;p58">
              <a:extLst>
                <a:ext uri="{FF2B5EF4-FFF2-40B4-BE49-F238E27FC236}">
                  <a16:creationId xmlns:a16="http://schemas.microsoft.com/office/drawing/2014/main" id="{86F493DA-65B4-E45F-9AC1-37A5B9C6527B}"/>
                </a:ext>
              </a:extLst>
            </p:cNvPr>
            <p:cNvSpPr/>
            <p:nvPr/>
          </p:nvSpPr>
          <p:spPr>
            <a:xfrm>
              <a:off x="1469700" y="2164625"/>
              <a:ext cx="75775" cy="2050"/>
            </a:xfrm>
            <a:custGeom>
              <a:avLst/>
              <a:gdLst/>
              <a:ahLst/>
              <a:cxnLst/>
              <a:rect l="l" t="t" r="r" b="b"/>
              <a:pathLst>
                <a:path w="3031" h="82" extrusionOk="0">
                  <a:moveTo>
                    <a:pt x="0" y="1"/>
                  </a:moveTo>
                  <a:lnTo>
                    <a:pt x="0" y="82"/>
                  </a:lnTo>
                  <a:lnTo>
                    <a:pt x="3031" y="82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132;p58">
              <a:extLst>
                <a:ext uri="{FF2B5EF4-FFF2-40B4-BE49-F238E27FC236}">
                  <a16:creationId xmlns:a16="http://schemas.microsoft.com/office/drawing/2014/main" id="{A1024A8A-8105-424C-E2F5-C5605EB9D394}"/>
                </a:ext>
              </a:extLst>
            </p:cNvPr>
            <p:cNvSpPr/>
            <p:nvPr/>
          </p:nvSpPr>
          <p:spPr>
            <a:xfrm>
              <a:off x="1453975" y="2126800"/>
              <a:ext cx="25300" cy="74125"/>
            </a:xfrm>
            <a:custGeom>
              <a:avLst/>
              <a:gdLst/>
              <a:ahLst/>
              <a:cxnLst/>
              <a:rect l="l" t="t" r="r" b="b"/>
              <a:pathLst>
                <a:path w="1012" h="2965" extrusionOk="0">
                  <a:moveTo>
                    <a:pt x="956" y="0"/>
                  </a:moveTo>
                  <a:cubicBezTo>
                    <a:pt x="943" y="0"/>
                    <a:pt x="930" y="6"/>
                    <a:pt x="921" y="21"/>
                  </a:cubicBezTo>
                  <a:cubicBezTo>
                    <a:pt x="913" y="35"/>
                    <a:pt x="1" y="1529"/>
                    <a:pt x="915" y="2947"/>
                  </a:cubicBezTo>
                  <a:cubicBezTo>
                    <a:pt x="921" y="2958"/>
                    <a:pt x="935" y="2964"/>
                    <a:pt x="950" y="2964"/>
                  </a:cubicBezTo>
                  <a:cubicBezTo>
                    <a:pt x="981" y="2964"/>
                    <a:pt x="1000" y="2929"/>
                    <a:pt x="983" y="2903"/>
                  </a:cubicBezTo>
                  <a:cubicBezTo>
                    <a:pt x="99" y="1529"/>
                    <a:pt x="983" y="79"/>
                    <a:pt x="992" y="63"/>
                  </a:cubicBezTo>
                  <a:cubicBezTo>
                    <a:pt x="1011" y="31"/>
                    <a:pt x="984" y="0"/>
                    <a:pt x="9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133;p58">
              <a:extLst>
                <a:ext uri="{FF2B5EF4-FFF2-40B4-BE49-F238E27FC236}">
                  <a16:creationId xmlns:a16="http://schemas.microsoft.com/office/drawing/2014/main" id="{E042DC01-2DFE-224B-356F-E26A9F63A3BA}"/>
                </a:ext>
              </a:extLst>
            </p:cNvPr>
            <p:cNvSpPr/>
            <p:nvPr/>
          </p:nvSpPr>
          <p:spPr>
            <a:xfrm>
              <a:off x="1505075" y="2235125"/>
              <a:ext cx="77825" cy="77825"/>
            </a:xfrm>
            <a:custGeom>
              <a:avLst/>
              <a:gdLst/>
              <a:ahLst/>
              <a:cxnLst/>
              <a:rect l="l" t="t" r="r" b="b"/>
              <a:pathLst>
                <a:path w="3113" h="3113" extrusionOk="0">
                  <a:moveTo>
                    <a:pt x="3112" y="1497"/>
                  </a:moveTo>
                  <a:cubicBezTo>
                    <a:pt x="3112" y="2104"/>
                    <a:pt x="2748" y="2649"/>
                    <a:pt x="2187" y="2882"/>
                  </a:cubicBezTo>
                  <a:cubicBezTo>
                    <a:pt x="1629" y="3112"/>
                    <a:pt x="985" y="2985"/>
                    <a:pt x="556" y="2556"/>
                  </a:cubicBezTo>
                  <a:cubicBezTo>
                    <a:pt x="128" y="2128"/>
                    <a:pt x="0" y="1484"/>
                    <a:pt x="231" y="926"/>
                  </a:cubicBezTo>
                  <a:cubicBezTo>
                    <a:pt x="464" y="365"/>
                    <a:pt x="1009" y="0"/>
                    <a:pt x="1616" y="0"/>
                  </a:cubicBezTo>
                  <a:cubicBezTo>
                    <a:pt x="2442" y="0"/>
                    <a:pt x="3112" y="671"/>
                    <a:pt x="3112" y="14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134;p58">
              <a:extLst>
                <a:ext uri="{FF2B5EF4-FFF2-40B4-BE49-F238E27FC236}">
                  <a16:creationId xmlns:a16="http://schemas.microsoft.com/office/drawing/2014/main" id="{0F8F5043-A3D2-39D8-6403-215CE4DC15DE}"/>
                </a:ext>
              </a:extLst>
            </p:cNvPr>
            <p:cNvSpPr/>
            <p:nvPr/>
          </p:nvSpPr>
          <p:spPr>
            <a:xfrm>
              <a:off x="1503975" y="2234075"/>
              <a:ext cx="79975" cy="76950"/>
            </a:xfrm>
            <a:custGeom>
              <a:avLst/>
              <a:gdLst/>
              <a:ahLst/>
              <a:cxnLst/>
              <a:rect l="l" t="t" r="r" b="b"/>
              <a:pathLst>
                <a:path w="3199" h="3078" extrusionOk="0">
                  <a:moveTo>
                    <a:pt x="1660" y="84"/>
                  </a:moveTo>
                  <a:cubicBezTo>
                    <a:pt x="2464" y="84"/>
                    <a:pt x="3115" y="735"/>
                    <a:pt x="3117" y="1539"/>
                  </a:cubicBezTo>
                  <a:cubicBezTo>
                    <a:pt x="3117" y="2128"/>
                    <a:pt x="2761" y="2660"/>
                    <a:pt x="2218" y="2884"/>
                  </a:cubicBezTo>
                  <a:cubicBezTo>
                    <a:pt x="2037" y="2959"/>
                    <a:pt x="1848" y="2996"/>
                    <a:pt x="1660" y="2996"/>
                  </a:cubicBezTo>
                  <a:cubicBezTo>
                    <a:pt x="1281" y="2996"/>
                    <a:pt x="909" y="2847"/>
                    <a:pt x="631" y="2570"/>
                  </a:cubicBezTo>
                  <a:cubicBezTo>
                    <a:pt x="214" y="2152"/>
                    <a:pt x="91" y="1526"/>
                    <a:pt x="315" y="983"/>
                  </a:cubicBezTo>
                  <a:cubicBezTo>
                    <a:pt x="541" y="438"/>
                    <a:pt x="1071" y="84"/>
                    <a:pt x="1660" y="84"/>
                  </a:cubicBezTo>
                  <a:close/>
                  <a:moveTo>
                    <a:pt x="1662" y="1"/>
                  </a:moveTo>
                  <a:cubicBezTo>
                    <a:pt x="1261" y="1"/>
                    <a:pt x="866" y="157"/>
                    <a:pt x="572" y="451"/>
                  </a:cubicBezTo>
                  <a:cubicBezTo>
                    <a:pt x="132" y="891"/>
                    <a:pt x="0" y="1552"/>
                    <a:pt x="240" y="2128"/>
                  </a:cubicBezTo>
                  <a:cubicBezTo>
                    <a:pt x="477" y="2704"/>
                    <a:pt x="1038" y="3077"/>
                    <a:pt x="1660" y="3077"/>
                  </a:cubicBezTo>
                  <a:cubicBezTo>
                    <a:pt x="2510" y="3077"/>
                    <a:pt x="3198" y="2390"/>
                    <a:pt x="3198" y="1539"/>
                  </a:cubicBezTo>
                  <a:cubicBezTo>
                    <a:pt x="3198" y="917"/>
                    <a:pt x="2825" y="357"/>
                    <a:pt x="2249" y="117"/>
                  </a:cubicBezTo>
                  <a:cubicBezTo>
                    <a:pt x="2059" y="39"/>
                    <a:pt x="1860" y="1"/>
                    <a:pt x="1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135;p58">
              <a:extLst>
                <a:ext uri="{FF2B5EF4-FFF2-40B4-BE49-F238E27FC236}">
                  <a16:creationId xmlns:a16="http://schemas.microsoft.com/office/drawing/2014/main" id="{A502C60A-90E3-8BFF-C9AD-7A9B98457553}"/>
                </a:ext>
              </a:extLst>
            </p:cNvPr>
            <p:cNvSpPr/>
            <p:nvPr/>
          </p:nvSpPr>
          <p:spPr>
            <a:xfrm>
              <a:off x="1520950" y="2254200"/>
              <a:ext cx="42875" cy="38200"/>
            </a:xfrm>
            <a:custGeom>
              <a:avLst/>
              <a:gdLst/>
              <a:ahLst/>
              <a:cxnLst/>
              <a:rect l="l" t="t" r="r" b="b"/>
              <a:pathLst>
                <a:path w="1715" h="1528" extrusionOk="0">
                  <a:moveTo>
                    <a:pt x="1715" y="734"/>
                  </a:moveTo>
                  <a:cubicBezTo>
                    <a:pt x="1715" y="1031"/>
                    <a:pt x="1537" y="1299"/>
                    <a:pt x="1262" y="1413"/>
                  </a:cubicBezTo>
                  <a:cubicBezTo>
                    <a:pt x="987" y="1527"/>
                    <a:pt x="673" y="1464"/>
                    <a:pt x="462" y="1255"/>
                  </a:cubicBezTo>
                  <a:cubicBezTo>
                    <a:pt x="1" y="791"/>
                    <a:pt x="328" y="2"/>
                    <a:pt x="981" y="0"/>
                  </a:cubicBezTo>
                  <a:cubicBezTo>
                    <a:pt x="1387" y="0"/>
                    <a:pt x="1715" y="330"/>
                    <a:pt x="1715" y="7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136;p58">
              <a:extLst>
                <a:ext uri="{FF2B5EF4-FFF2-40B4-BE49-F238E27FC236}">
                  <a16:creationId xmlns:a16="http://schemas.microsoft.com/office/drawing/2014/main" id="{BD6615B5-B078-50B7-3FDF-F38458AFCBE4}"/>
                </a:ext>
              </a:extLst>
            </p:cNvPr>
            <p:cNvSpPr/>
            <p:nvPr/>
          </p:nvSpPr>
          <p:spPr>
            <a:xfrm>
              <a:off x="1469700" y="2271550"/>
              <a:ext cx="75775" cy="2050"/>
            </a:xfrm>
            <a:custGeom>
              <a:avLst/>
              <a:gdLst/>
              <a:ahLst/>
              <a:cxnLst/>
              <a:rect l="l" t="t" r="r" b="b"/>
              <a:pathLst>
                <a:path w="3031" h="82" extrusionOk="0">
                  <a:moveTo>
                    <a:pt x="0" y="1"/>
                  </a:moveTo>
                  <a:lnTo>
                    <a:pt x="0" y="82"/>
                  </a:lnTo>
                  <a:lnTo>
                    <a:pt x="3031" y="82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137;p58">
              <a:extLst>
                <a:ext uri="{FF2B5EF4-FFF2-40B4-BE49-F238E27FC236}">
                  <a16:creationId xmlns:a16="http://schemas.microsoft.com/office/drawing/2014/main" id="{D1E0D189-8858-06A6-4231-CC73ECD7E1EC}"/>
                </a:ext>
              </a:extLst>
            </p:cNvPr>
            <p:cNvSpPr/>
            <p:nvPr/>
          </p:nvSpPr>
          <p:spPr>
            <a:xfrm>
              <a:off x="1453975" y="2233725"/>
              <a:ext cx="25300" cy="74125"/>
            </a:xfrm>
            <a:custGeom>
              <a:avLst/>
              <a:gdLst/>
              <a:ahLst/>
              <a:cxnLst/>
              <a:rect l="l" t="t" r="r" b="b"/>
              <a:pathLst>
                <a:path w="1012" h="2965" extrusionOk="0">
                  <a:moveTo>
                    <a:pt x="956" y="0"/>
                  </a:moveTo>
                  <a:cubicBezTo>
                    <a:pt x="943" y="0"/>
                    <a:pt x="930" y="6"/>
                    <a:pt x="921" y="21"/>
                  </a:cubicBezTo>
                  <a:cubicBezTo>
                    <a:pt x="913" y="34"/>
                    <a:pt x="1" y="1529"/>
                    <a:pt x="915" y="2946"/>
                  </a:cubicBezTo>
                  <a:cubicBezTo>
                    <a:pt x="921" y="2957"/>
                    <a:pt x="935" y="2964"/>
                    <a:pt x="950" y="2964"/>
                  </a:cubicBezTo>
                  <a:cubicBezTo>
                    <a:pt x="957" y="2964"/>
                    <a:pt x="965" y="2962"/>
                    <a:pt x="972" y="2957"/>
                  </a:cubicBezTo>
                  <a:cubicBezTo>
                    <a:pt x="990" y="2946"/>
                    <a:pt x="996" y="2920"/>
                    <a:pt x="983" y="2902"/>
                  </a:cubicBezTo>
                  <a:cubicBezTo>
                    <a:pt x="99" y="1529"/>
                    <a:pt x="983" y="78"/>
                    <a:pt x="992" y="63"/>
                  </a:cubicBezTo>
                  <a:cubicBezTo>
                    <a:pt x="1011" y="31"/>
                    <a:pt x="984" y="0"/>
                    <a:pt x="9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138;p58">
              <a:extLst>
                <a:ext uri="{FF2B5EF4-FFF2-40B4-BE49-F238E27FC236}">
                  <a16:creationId xmlns:a16="http://schemas.microsoft.com/office/drawing/2014/main" id="{9EFC145B-83F6-2140-7E55-607A54DE405B}"/>
                </a:ext>
              </a:extLst>
            </p:cNvPr>
            <p:cNvSpPr/>
            <p:nvPr/>
          </p:nvSpPr>
          <p:spPr>
            <a:xfrm>
              <a:off x="1505075" y="2404575"/>
              <a:ext cx="77825" cy="77825"/>
            </a:xfrm>
            <a:custGeom>
              <a:avLst/>
              <a:gdLst/>
              <a:ahLst/>
              <a:cxnLst/>
              <a:rect l="l" t="t" r="r" b="b"/>
              <a:pathLst>
                <a:path w="3113" h="3113" extrusionOk="0">
                  <a:moveTo>
                    <a:pt x="3112" y="1497"/>
                  </a:moveTo>
                  <a:cubicBezTo>
                    <a:pt x="3112" y="2101"/>
                    <a:pt x="2748" y="2649"/>
                    <a:pt x="2189" y="2879"/>
                  </a:cubicBezTo>
                  <a:cubicBezTo>
                    <a:pt x="1629" y="3112"/>
                    <a:pt x="985" y="2983"/>
                    <a:pt x="556" y="2556"/>
                  </a:cubicBezTo>
                  <a:cubicBezTo>
                    <a:pt x="128" y="2128"/>
                    <a:pt x="0" y="1484"/>
                    <a:pt x="231" y="923"/>
                  </a:cubicBezTo>
                  <a:cubicBezTo>
                    <a:pt x="464" y="365"/>
                    <a:pt x="1009" y="0"/>
                    <a:pt x="1616" y="0"/>
                  </a:cubicBezTo>
                  <a:cubicBezTo>
                    <a:pt x="2442" y="0"/>
                    <a:pt x="3112" y="671"/>
                    <a:pt x="3112" y="14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139;p58">
              <a:extLst>
                <a:ext uri="{FF2B5EF4-FFF2-40B4-BE49-F238E27FC236}">
                  <a16:creationId xmlns:a16="http://schemas.microsoft.com/office/drawing/2014/main" id="{0D2ED004-9E94-5287-5F91-E78B117F51C2}"/>
                </a:ext>
              </a:extLst>
            </p:cNvPr>
            <p:cNvSpPr/>
            <p:nvPr/>
          </p:nvSpPr>
          <p:spPr>
            <a:xfrm>
              <a:off x="1503975" y="2403500"/>
              <a:ext cx="79975" cy="76975"/>
            </a:xfrm>
            <a:custGeom>
              <a:avLst/>
              <a:gdLst/>
              <a:ahLst/>
              <a:cxnLst/>
              <a:rect l="l" t="t" r="r" b="b"/>
              <a:pathLst>
                <a:path w="3199" h="3079" extrusionOk="0">
                  <a:moveTo>
                    <a:pt x="1660" y="83"/>
                  </a:moveTo>
                  <a:cubicBezTo>
                    <a:pt x="2464" y="85"/>
                    <a:pt x="3115" y="736"/>
                    <a:pt x="3117" y="1540"/>
                  </a:cubicBezTo>
                  <a:cubicBezTo>
                    <a:pt x="3117" y="2129"/>
                    <a:pt x="2761" y="2659"/>
                    <a:pt x="2218" y="2885"/>
                  </a:cubicBezTo>
                  <a:cubicBezTo>
                    <a:pt x="2038" y="2959"/>
                    <a:pt x="1848" y="2995"/>
                    <a:pt x="1660" y="2995"/>
                  </a:cubicBezTo>
                  <a:cubicBezTo>
                    <a:pt x="1281" y="2995"/>
                    <a:pt x="909" y="2848"/>
                    <a:pt x="631" y="2569"/>
                  </a:cubicBezTo>
                  <a:cubicBezTo>
                    <a:pt x="214" y="2153"/>
                    <a:pt x="91" y="1527"/>
                    <a:pt x="315" y="982"/>
                  </a:cubicBezTo>
                  <a:cubicBezTo>
                    <a:pt x="541" y="439"/>
                    <a:pt x="1071" y="83"/>
                    <a:pt x="1660" y="83"/>
                  </a:cubicBezTo>
                  <a:close/>
                  <a:moveTo>
                    <a:pt x="1660" y="1"/>
                  </a:moveTo>
                  <a:cubicBezTo>
                    <a:pt x="1260" y="1"/>
                    <a:pt x="866" y="157"/>
                    <a:pt x="572" y="452"/>
                  </a:cubicBezTo>
                  <a:cubicBezTo>
                    <a:pt x="132" y="892"/>
                    <a:pt x="0" y="1553"/>
                    <a:pt x="240" y="2129"/>
                  </a:cubicBezTo>
                  <a:cubicBezTo>
                    <a:pt x="477" y="2703"/>
                    <a:pt x="1038" y="3078"/>
                    <a:pt x="1660" y="3078"/>
                  </a:cubicBezTo>
                  <a:cubicBezTo>
                    <a:pt x="2510" y="3076"/>
                    <a:pt x="3198" y="2388"/>
                    <a:pt x="3198" y="1540"/>
                  </a:cubicBezTo>
                  <a:cubicBezTo>
                    <a:pt x="3198" y="918"/>
                    <a:pt x="2825" y="355"/>
                    <a:pt x="2249" y="118"/>
                  </a:cubicBezTo>
                  <a:cubicBezTo>
                    <a:pt x="2059" y="39"/>
                    <a:pt x="1858" y="1"/>
                    <a:pt x="16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140;p58">
              <a:extLst>
                <a:ext uri="{FF2B5EF4-FFF2-40B4-BE49-F238E27FC236}">
                  <a16:creationId xmlns:a16="http://schemas.microsoft.com/office/drawing/2014/main" id="{6DDBE3C1-A397-6372-EDCB-086A0B21C9DE}"/>
                </a:ext>
              </a:extLst>
            </p:cNvPr>
            <p:cNvSpPr/>
            <p:nvPr/>
          </p:nvSpPr>
          <p:spPr>
            <a:xfrm>
              <a:off x="1520950" y="2423625"/>
              <a:ext cx="42875" cy="38175"/>
            </a:xfrm>
            <a:custGeom>
              <a:avLst/>
              <a:gdLst/>
              <a:ahLst/>
              <a:cxnLst/>
              <a:rect l="l" t="t" r="r" b="b"/>
              <a:pathLst>
                <a:path w="1715" h="1527" extrusionOk="0">
                  <a:moveTo>
                    <a:pt x="1715" y="735"/>
                  </a:moveTo>
                  <a:cubicBezTo>
                    <a:pt x="1715" y="1032"/>
                    <a:pt x="1537" y="1300"/>
                    <a:pt x="1262" y="1412"/>
                  </a:cubicBezTo>
                  <a:cubicBezTo>
                    <a:pt x="987" y="1526"/>
                    <a:pt x="673" y="1465"/>
                    <a:pt x="462" y="1254"/>
                  </a:cubicBezTo>
                  <a:cubicBezTo>
                    <a:pt x="1" y="792"/>
                    <a:pt x="328" y="1"/>
                    <a:pt x="981" y="1"/>
                  </a:cubicBezTo>
                  <a:cubicBezTo>
                    <a:pt x="1387" y="1"/>
                    <a:pt x="1715" y="328"/>
                    <a:pt x="1715" y="7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141;p58">
              <a:extLst>
                <a:ext uri="{FF2B5EF4-FFF2-40B4-BE49-F238E27FC236}">
                  <a16:creationId xmlns:a16="http://schemas.microsoft.com/office/drawing/2014/main" id="{8A4A39E8-806E-F835-A879-2170D478BEB9}"/>
                </a:ext>
              </a:extLst>
            </p:cNvPr>
            <p:cNvSpPr/>
            <p:nvPr/>
          </p:nvSpPr>
          <p:spPr>
            <a:xfrm>
              <a:off x="1520250" y="2423075"/>
              <a:ext cx="44125" cy="37775"/>
            </a:xfrm>
            <a:custGeom>
              <a:avLst/>
              <a:gdLst/>
              <a:ahLst/>
              <a:cxnLst/>
              <a:rect l="l" t="t" r="r" b="b"/>
              <a:pathLst>
                <a:path w="1765" h="1511" extrusionOk="0">
                  <a:moveTo>
                    <a:pt x="1009" y="43"/>
                  </a:moveTo>
                  <a:cubicBezTo>
                    <a:pt x="1404" y="43"/>
                    <a:pt x="1723" y="364"/>
                    <a:pt x="1723" y="757"/>
                  </a:cubicBezTo>
                  <a:cubicBezTo>
                    <a:pt x="1723" y="1188"/>
                    <a:pt x="1371" y="1473"/>
                    <a:pt x="1004" y="1473"/>
                  </a:cubicBezTo>
                  <a:cubicBezTo>
                    <a:pt x="828" y="1473"/>
                    <a:pt x="649" y="1408"/>
                    <a:pt x="503" y="1262"/>
                  </a:cubicBezTo>
                  <a:cubicBezTo>
                    <a:pt x="55" y="812"/>
                    <a:pt x="374" y="43"/>
                    <a:pt x="1009" y="43"/>
                  </a:cubicBezTo>
                  <a:close/>
                  <a:moveTo>
                    <a:pt x="1005" y="1"/>
                  </a:moveTo>
                  <a:cubicBezTo>
                    <a:pt x="819" y="1"/>
                    <a:pt x="630" y="69"/>
                    <a:pt x="477" y="223"/>
                  </a:cubicBezTo>
                  <a:cubicBezTo>
                    <a:pt x="0" y="698"/>
                    <a:pt x="336" y="1511"/>
                    <a:pt x="1009" y="1511"/>
                  </a:cubicBezTo>
                  <a:cubicBezTo>
                    <a:pt x="1426" y="1511"/>
                    <a:pt x="1763" y="1172"/>
                    <a:pt x="1765" y="757"/>
                  </a:cubicBezTo>
                  <a:cubicBezTo>
                    <a:pt x="1765" y="302"/>
                    <a:pt x="1392" y="1"/>
                    <a:pt x="10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142;p58">
              <a:extLst>
                <a:ext uri="{FF2B5EF4-FFF2-40B4-BE49-F238E27FC236}">
                  <a16:creationId xmlns:a16="http://schemas.microsoft.com/office/drawing/2014/main" id="{7C9F9CAF-7A59-2C15-F438-BBF342767861}"/>
                </a:ext>
              </a:extLst>
            </p:cNvPr>
            <p:cNvSpPr/>
            <p:nvPr/>
          </p:nvSpPr>
          <p:spPr>
            <a:xfrm>
              <a:off x="1469700" y="2440950"/>
              <a:ext cx="75775" cy="2050"/>
            </a:xfrm>
            <a:custGeom>
              <a:avLst/>
              <a:gdLst/>
              <a:ahLst/>
              <a:cxnLst/>
              <a:rect l="l" t="t" r="r" b="b"/>
              <a:pathLst>
                <a:path w="3031" h="82" extrusionOk="0">
                  <a:moveTo>
                    <a:pt x="0" y="0"/>
                  </a:moveTo>
                  <a:lnTo>
                    <a:pt x="0" y="82"/>
                  </a:lnTo>
                  <a:lnTo>
                    <a:pt x="3031" y="82"/>
                  </a:lnTo>
                  <a:lnTo>
                    <a:pt x="30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143;p58">
              <a:extLst>
                <a:ext uri="{FF2B5EF4-FFF2-40B4-BE49-F238E27FC236}">
                  <a16:creationId xmlns:a16="http://schemas.microsoft.com/office/drawing/2014/main" id="{BE142A74-5BB5-836E-083F-AA94A5D31924}"/>
                </a:ext>
              </a:extLst>
            </p:cNvPr>
            <p:cNvSpPr/>
            <p:nvPr/>
          </p:nvSpPr>
          <p:spPr>
            <a:xfrm>
              <a:off x="1453975" y="2403175"/>
              <a:ext cx="25225" cy="74100"/>
            </a:xfrm>
            <a:custGeom>
              <a:avLst/>
              <a:gdLst/>
              <a:ahLst/>
              <a:cxnLst/>
              <a:rect l="l" t="t" r="r" b="b"/>
              <a:pathLst>
                <a:path w="1009" h="2964" extrusionOk="0">
                  <a:moveTo>
                    <a:pt x="954" y="0"/>
                  </a:moveTo>
                  <a:cubicBezTo>
                    <a:pt x="942" y="0"/>
                    <a:pt x="930" y="6"/>
                    <a:pt x="921" y="19"/>
                  </a:cubicBezTo>
                  <a:cubicBezTo>
                    <a:pt x="913" y="32"/>
                    <a:pt x="1" y="1529"/>
                    <a:pt x="915" y="2944"/>
                  </a:cubicBezTo>
                  <a:cubicBezTo>
                    <a:pt x="921" y="2957"/>
                    <a:pt x="935" y="2964"/>
                    <a:pt x="950" y="2964"/>
                  </a:cubicBezTo>
                  <a:cubicBezTo>
                    <a:pt x="981" y="2964"/>
                    <a:pt x="1000" y="2929"/>
                    <a:pt x="983" y="2900"/>
                  </a:cubicBezTo>
                  <a:cubicBezTo>
                    <a:pt x="99" y="1529"/>
                    <a:pt x="983" y="76"/>
                    <a:pt x="992" y="63"/>
                  </a:cubicBezTo>
                  <a:cubicBezTo>
                    <a:pt x="1009" y="31"/>
                    <a:pt x="981" y="0"/>
                    <a:pt x="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144;p58">
              <a:extLst>
                <a:ext uri="{FF2B5EF4-FFF2-40B4-BE49-F238E27FC236}">
                  <a16:creationId xmlns:a16="http://schemas.microsoft.com/office/drawing/2014/main" id="{7BDA7980-9E18-272C-4F5A-884CBDA507CA}"/>
                </a:ext>
              </a:extLst>
            </p:cNvPr>
            <p:cNvSpPr/>
            <p:nvPr/>
          </p:nvSpPr>
          <p:spPr>
            <a:xfrm>
              <a:off x="1173875" y="1701800"/>
              <a:ext cx="263375" cy="239925"/>
            </a:xfrm>
            <a:custGeom>
              <a:avLst/>
              <a:gdLst/>
              <a:ahLst/>
              <a:cxnLst/>
              <a:rect l="l" t="t" r="r" b="b"/>
              <a:pathLst>
                <a:path w="10535" h="9597" extrusionOk="0">
                  <a:moveTo>
                    <a:pt x="5267" y="0"/>
                  </a:moveTo>
                  <a:cubicBezTo>
                    <a:pt x="4039" y="0"/>
                    <a:pt x="2811" y="469"/>
                    <a:pt x="1875" y="1406"/>
                  </a:cubicBezTo>
                  <a:cubicBezTo>
                    <a:pt x="0" y="3279"/>
                    <a:pt x="0" y="6318"/>
                    <a:pt x="1875" y="8191"/>
                  </a:cubicBezTo>
                  <a:cubicBezTo>
                    <a:pt x="2811" y="9128"/>
                    <a:pt x="4039" y="9597"/>
                    <a:pt x="5267" y="9597"/>
                  </a:cubicBezTo>
                  <a:cubicBezTo>
                    <a:pt x="6495" y="9597"/>
                    <a:pt x="7723" y="9128"/>
                    <a:pt x="8659" y="8191"/>
                  </a:cubicBezTo>
                  <a:cubicBezTo>
                    <a:pt x="10534" y="6318"/>
                    <a:pt x="10534" y="3279"/>
                    <a:pt x="8659" y="1406"/>
                  </a:cubicBezTo>
                  <a:cubicBezTo>
                    <a:pt x="7723" y="469"/>
                    <a:pt x="6495" y="0"/>
                    <a:pt x="52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145;p58">
              <a:extLst>
                <a:ext uri="{FF2B5EF4-FFF2-40B4-BE49-F238E27FC236}">
                  <a16:creationId xmlns:a16="http://schemas.microsoft.com/office/drawing/2014/main" id="{65F87738-9CAB-EC38-44E3-690D20BB5A72}"/>
                </a:ext>
              </a:extLst>
            </p:cNvPr>
            <p:cNvSpPr/>
            <p:nvPr/>
          </p:nvSpPr>
          <p:spPr>
            <a:xfrm>
              <a:off x="1184575" y="1700800"/>
              <a:ext cx="241950" cy="241925"/>
            </a:xfrm>
            <a:custGeom>
              <a:avLst/>
              <a:gdLst/>
              <a:ahLst/>
              <a:cxnLst/>
              <a:rect l="l" t="t" r="r" b="b"/>
              <a:pathLst>
                <a:path w="9678" h="9677" extrusionOk="0">
                  <a:moveTo>
                    <a:pt x="4838" y="81"/>
                  </a:moveTo>
                  <a:cubicBezTo>
                    <a:pt x="7462" y="81"/>
                    <a:pt x="9596" y="2215"/>
                    <a:pt x="9596" y="4840"/>
                  </a:cubicBezTo>
                  <a:cubicBezTo>
                    <a:pt x="9596" y="7462"/>
                    <a:pt x="7462" y="9596"/>
                    <a:pt x="4838" y="9596"/>
                  </a:cubicBezTo>
                  <a:cubicBezTo>
                    <a:pt x="2216" y="9596"/>
                    <a:pt x="82" y="7462"/>
                    <a:pt x="82" y="4840"/>
                  </a:cubicBezTo>
                  <a:cubicBezTo>
                    <a:pt x="82" y="2215"/>
                    <a:pt x="2216" y="81"/>
                    <a:pt x="4838" y="81"/>
                  </a:cubicBezTo>
                  <a:close/>
                  <a:moveTo>
                    <a:pt x="4838" y="0"/>
                  </a:moveTo>
                  <a:cubicBezTo>
                    <a:pt x="2170" y="0"/>
                    <a:pt x="1" y="2169"/>
                    <a:pt x="1" y="4840"/>
                  </a:cubicBezTo>
                  <a:cubicBezTo>
                    <a:pt x="1" y="7508"/>
                    <a:pt x="2170" y="9677"/>
                    <a:pt x="4838" y="9677"/>
                  </a:cubicBezTo>
                  <a:cubicBezTo>
                    <a:pt x="7506" y="9677"/>
                    <a:pt x="9678" y="7508"/>
                    <a:pt x="9678" y="4840"/>
                  </a:cubicBezTo>
                  <a:cubicBezTo>
                    <a:pt x="9678" y="2169"/>
                    <a:pt x="7508" y="0"/>
                    <a:pt x="48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146;p58">
              <a:extLst>
                <a:ext uri="{FF2B5EF4-FFF2-40B4-BE49-F238E27FC236}">
                  <a16:creationId xmlns:a16="http://schemas.microsoft.com/office/drawing/2014/main" id="{E8497520-0484-D3C3-91BA-A84D0D272AB2}"/>
                </a:ext>
              </a:extLst>
            </p:cNvPr>
            <p:cNvSpPr/>
            <p:nvPr/>
          </p:nvSpPr>
          <p:spPr>
            <a:xfrm>
              <a:off x="1212775" y="1737225"/>
              <a:ext cx="185575" cy="169075"/>
            </a:xfrm>
            <a:custGeom>
              <a:avLst/>
              <a:gdLst/>
              <a:ahLst/>
              <a:cxnLst/>
              <a:rect l="l" t="t" r="r" b="b"/>
              <a:pathLst>
                <a:path w="7423" h="6763" extrusionOk="0">
                  <a:moveTo>
                    <a:pt x="3710" y="1"/>
                  </a:moveTo>
                  <a:cubicBezTo>
                    <a:pt x="2845" y="1"/>
                    <a:pt x="1980" y="331"/>
                    <a:pt x="1321" y="991"/>
                  </a:cubicBezTo>
                  <a:cubicBezTo>
                    <a:pt x="0" y="2312"/>
                    <a:pt x="0" y="4451"/>
                    <a:pt x="1321" y="5772"/>
                  </a:cubicBezTo>
                  <a:cubicBezTo>
                    <a:pt x="1980" y="6432"/>
                    <a:pt x="2845" y="6762"/>
                    <a:pt x="3710" y="6762"/>
                  </a:cubicBezTo>
                  <a:cubicBezTo>
                    <a:pt x="4576" y="6762"/>
                    <a:pt x="5441" y="6432"/>
                    <a:pt x="6101" y="5772"/>
                  </a:cubicBezTo>
                  <a:cubicBezTo>
                    <a:pt x="7422" y="4451"/>
                    <a:pt x="7422" y="2312"/>
                    <a:pt x="6101" y="991"/>
                  </a:cubicBezTo>
                  <a:cubicBezTo>
                    <a:pt x="5441" y="331"/>
                    <a:pt x="4576" y="1"/>
                    <a:pt x="37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147;p58">
              <a:extLst>
                <a:ext uri="{FF2B5EF4-FFF2-40B4-BE49-F238E27FC236}">
                  <a16:creationId xmlns:a16="http://schemas.microsoft.com/office/drawing/2014/main" id="{FF7FAF53-BE65-50D7-8A32-0DFC5B168E98}"/>
                </a:ext>
              </a:extLst>
            </p:cNvPr>
            <p:cNvSpPr/>
            <p:nvPr/>
          </p:nvSpPr>
          <p:spPr>
            <a:xfrm>
              <a:off x="1283650" y="1805400"/>
              <a:ext cx="38275" cy="38275"/>
            </a:xfrm>
            <a:custGeom>
              <a:avLst/>
              <a:gdLst/>
              <a:ahLst/>
              <a:cxnLst/>
              <a:rect l="l" t="t" r="r" b="b"/>
              <a:pathLst>
                <a:path w="1531" h="1531" extrusionOk="0">
                  <a:moveTo>
                    <a:pt x="1530" y="656"/>
                  </a:moveTo>
                  <a:cubicBezTo>
                    <a:pt x="1530" y="1238"/>
                    <a:pt x="825" y="1530"/>
                    <a:pt x="414" y="1117"/>
                  </a:cubicBezTo>
                  <a:cubicBezTo>
                    <a:pt x="0" y="704"/>
                    <a:pt x="293" y="1"/>
                    <a:pt x="875" y="1"/>
                  </a:cubicBezTo>
                  <a:cubicBezTo>
                    <a:pt x="1238" y="1"/>
                    <a:pt x="1530" y="293"/>
                    <a:pt x="1530" y="6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148;p58">
              <a:extLst>
                <a:ext uri="{FF2B5EF4-FFF2-40B4-BE49-F238E27FC236}">
                  <a16:creationId xmlns:a16="http://schemas.microsoft.com/office/drawing/2014/main" id="{927AB54A-0322-75C4-50B8-FA621CEACA37}"/>
                </a:ext>
              </a:extLst>
            </p:cNvPr>
            <p:cNvSpPr/>
            <p:nvPr/>
          </p:nvSpPr>
          <p:spPr>
            <a:xfrm>
              <a:off x="1277875" y="1771775"/>
              <a:ext cx="75400" cy="88550"/>
            </a:xfrm>
            <a:custGeom>
              <a:avLst/>
              <a:gdLst/>
              <a:ahLst/>
              <a:cxnLst/>
              <a:rect l="l" t="t" r="r" b="b"/>
              <a:pathLst>
                <a:path w="3016" h="3542" extrusionOk="0">
                  <a:moveTo>
                    <a:pt x="2179" y="3286"/>
                  </a:moveTo>
                  <a:cubicBezTo>
                    <a:pt x="1603" y="3541"/>
                    <a:pt x="928" y="3280"/>
                    <a:pt x="671" y="2704"/>
                  </a:cubicBezTo>
                  <a:lnTo>
                    <a:pt x="256" y="1763"/>
                  </a:lnTo>
                  <a:cubicBezTo>
                    <a:pt x="1" y="1187"/>
                    <a:pt x="260" y="510"/>
                    <a:pt x="838" y="256"/>
                  </a:cubicBezTo>
                  <a:lnTo>
                    <a:pt x="838" y="256"/>
                  </a:lnTo>
                  <a:cubicBezTo>
                    <a:pt x="1414" y="1"/>
                    <a:pt x="2089" y="262"/>
                    <a:pt x="2343" y="838"/>
                  </a:cubicBezTo>
                  <a:lnTo>
                    <a:pt x="2761" y="1779"/>
                  </a:lnTo>
                  <a:cubicBezTo>
                    <a:pt x="3016" y="2354"/>
                    <a:pt x="2757" y="3029"/>
                    <a:pt x="2179" y="32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149;p58">
              <a:extLst>
                <a:ext uri="{FF2B5EF4-FFF2-40B4-BE49-F238E27FC236}">
                  <a16:creationId xmlns:a16="http://schemas.microsoft.com/office/drawing/2014/main" id="{62647B8B-7278-F50A-23DA-7834A46C5D0B}"/>
                </a:ext>
              </a:extLst>
            </p:cNvPr>
            <p:cNvSpPr/>
            <p:nvPr/>
          </p:nvSpPr>
          <p:spPr>
            <a:xfrm>
              <a:off x="1316225" y="1777650"/>
              <a:ext cx="64375" cy="45350"/>
            </a:xfrm>
            <a:custGeom>
              <a:avLst/>
              <a:gdLst/>
              <a:ahLst/>
              <a:cxnLst/>
              <a:rect l="l" t="t" r="r" b="b"/>
              <a:pathLst>
                <a:path w="2575" h="1814" extrusionOk="0">
                  <a:moveTo>
                    <a:pt x="139" y="1416"/>
                  </a:moveTo>
                  <a:cubicBezTo>
                    <a:pt x="1" y="1108"/>
                    <a:pt x="247" y="702"/>
                    <a:pt x="684" y="511"/>
                  </a:cubicBezTo>
                  <a:lnTo>
                    <a:pt x="1398" y="194"/>
                  </a:lnTo>
                  <a:cubicBezTo>
                    <a:pt x="1836" y="1"/>
                    <a:pt x="2302" y="93"/>
                    <a:pt x="2438" y="399"/>
                  </a:cubicBezTo>
                  <a:lnTo>
                    <a:pt x="2438" y="399"/>
                  </a:lnTo>
                  <a:cubicBezTo>
                    <a:pt x="2574" y="706"/>
                    <a:pt x="2330" y="1113"/>
                    <a:pt x="1893" y="1306"/>
                  </a:cubicBezTo>
                  <a:lnTo>
                    <a:pt x="1179" y="1623"/>
                  </a:lnTo>
                  <a:cubicBezTo>
                    <a:pt x="739" y="1814"/>
                    <a:pt x="275" y="1724"/>
                    <a:pt x="139" y="14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150;p58">
              <a:extLst>
                <a:ext uri="{FF2B5EF4-FFF2-40B4-BE49-F238E27FC236}">
                  <a16:creationId xmlns:a16="http://schemas.microsoft.com/office/drawing/2014/main" id="{83511489-F924-1D45-353D-93AC81F22774}"/>
                </a:ext>
              </a:extLst>
            </p:cNvPr>
            <p:cNvSpPr/>
            <p:nvPr/>
          </p:nvSpPr>
          <p:spPr>
            <a:xfrm>
              <a:off x="1359250" y="1727650"/>
              <a:ext cx="91675" cy="92500"/>
            </a:xfrm>
            <a:custGeom>
              <a:avLst/>
              <a:gdLst/>
              <a:ahLst/>
              <a:cxnLst/>
              <a:rect l="l" t="t" r="r" b="b"/>
              <a:pathLst>
                <a:path w="3667" h="3700" extrusionOk="0">
                  <a:moveTo>
                    <a:pt x="2504" y="3366"/>
                  </a:moveTo>
                  <a:cubicBezTo>
                    <a:pt x="1748" y="3700"/>
                    <a:pt x="928" y="3502"/>
                    <a:pt x="673" y="2926"/>
                  </a:cubicBezTo>
                  <a:lnTo>
                    <a:pt x="255" y="1985"/>
                  </a:lnTo>
                  <a:cubicBezTo>
                    <a:pt x="1" y="1407"/>
                    <a:pt x="407" y="669"/>
                    <a:pt x="1163" y="335"/>
                  </a:cubicBezTo>
                  <a:lnTo>
                    <a:pt x="1163" y="335"/>
                  </a:lnTo>
                  <a:cubicBezTo>
                    <a:pt x="1917" y="1"/>
                    <a:pt x="2737" y="199"/>
                    <a:pt x="2994" y="774"/>
                  </a:cubicBezTo>
                  <a:lnTo>
                    <a:pt x="3409" y="1715"/>
                  </a:lnTo>
                  <a:cubicBezTo>
                    <a:pt x="3666" y="2291"/>
                    <a:pt x="3260" y="3029"/>
                    <a:pt x="2504" y="3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151;p58">
              <a:extLst>
                <a:ext uri="{FF2B5EF4-FFF2-40B4-BE49-F238E27FC236}">
                  <a16:creationId xmlns:a16="http://schemas.microsoft.com/office/drawing/2014/main" id="{7F4C8CCB-850E-64D1-E189-FC5E79C1BD3A}"/>
                </a:ext>
              </a:extLst>
            </p:cNvPr>
            <p:cNvSpPr/>
            <p:nvPr/>
          </p:nvSpPr>
          <p:spPr>
            <a:xfrm>
              <a:off x="1358650" y="1731425"/>
              <a:ext cx="92775" cy="84950"/>
            </a:xfrm>
            <a:custGeom>
              <a:avLst/>
              <a:gdLst/>
              <a:ahLst/>
              <a:cxnLst/>
              <a:rect l="l" t="t" r="r" b="b"/>
              <a:pathLst>
                <a:path w="3711" h="3398" extrusionOk="0">
                  <a:moveTo>
                    <a:pt x="1932" y="41"/>
                  </a:moveTo>
                  <a:cubicBezTo>
                    <a:pt x="2051" y="41"/>
                    <a:pt x="2170" y="56"/>
                    <a:pt x="2284" y="83"/>
                  </a:cubicBezTo>
                  <a:cubicBezTo>
                    <a:pt x="2625" y="166"/>
                    <a:pt x="2877" y="360"/>
                    <a:pt x="2998" y="632"/>
                  </a:cubicBezTo>
                  <a:lnTo>
                    <a:pt x="3416" y="1573"/>
                  </a:lnTo>
                  <a:cubicBezTo>
                    <a:pt x="3666" y="2138"/>
                    <a:pt x="3264" y="2867"/>
                    <a:pt x="2521" y="3197"/>
                  </a:cubicBezTo>
                  <a:cubicBezTo>
                    <a:pt x="2279" y="3304"/>
                    <a:pt x="2026" y="3358"/>
                    <a:pt x="1783" y="3358"/>
                  </a:cubicBezTo>
                  <a:cubicBezTo>
                    <a:pt x="1663" y="3358"/>
                    <a:pt x="1544" y="3345"/>
                    <a:pt x="1431" y="3318"/>
                  </a:cubicBezTo>
                  <a:cubicBezTo>
                    <a:pt x="1090" y="3234"/>
                    <a:pt x="838" y="3041"/>
                    <a:pt x="717" y="2768"/>
                  </a:cubicBezTo>
                  <a:lnTo>
                    <a:pt x="299" y="1828"/>
                  </a:lnTo>
                  <a:cubicBezTo>
                    <a:pt x="51" y="1263"/>
                    <a:pt x="451" y="535"/>
                    <a:pt x="1196" y="206"/>
                  </a:cubicBezTo>
                  <a:cubicBezTo>
                    <a:pt x="1427" y="100"/>
                    <a:pt x="1677" y="43"/>
                    <a:pt x="1932" y="41"/>
                  </a:cubicBezTo>
                  <a:close/>
                  <a:moveTo>
                    <a:pt x="1928" y="0"/>
                  </a:moveTo>
                  <a:cubicBezTo>
                    <a:pt x="1679" y="0"/>
                    <a:pt x="1422" y="57"/>
                    <a:pt x="1176" y="166"/>
                  </a:cubicBezTo>
                  <a:cubicBezTo>
                    <a:pt x="411" y="505"/>
                    <a:pt x="0" y="1256"/>
                    <a:pt x="262" y="1843"/>
                  </a:cubicBezTo>
                  <a:lnTo>
                    <a:pt x="677" y="2784"/>
                  </a:lnTo>
                  <a:cubicBezTo>
                    <a:pt x="805" y="3070"/>
                    <a:pt x="1068" y="3272"/>
                    <a:pt x="1420" y="3355"/>
                  </a:cubicBezTo>
                  <a:cubicBezTo>
                    <a:pt x="1531" y="3382"/>
                    <a:pt x="1644" y="3397"/>
                    <a:pt x="1758" y="3397"/>
                  </a:cubicBezTo>
                  <a:cubicBezTo>
                    <a:pt x="1765" y="3397"/>
                    <a:pt x="1773" y="3397"/>
                    <a:pt x="1781" y="3397"/>
                  </a:cubicBezTo>
                  <a:cubicBezTo>
                    <a:pt x="2040" y="3395"/>
                    <a:pt x="2297" y="3340"/>
                    <a:pt x="2534" y="3232"/>
                  </a:cubicBezTo>
                  <a:cubicBezTo>
                    <a:pt x="3299" y="2894"/>
                    <a:pt x="3710" y="2142"/>
                    <a:pt x="3451" y="1555"/>
                  </a:cubicBezTo>
                  <a:lnTo>
                    <a:pt x="3033" y="615"/>
                  </a:lnTo>
                  <a:cubicBezTo>
                    <a:pt x="2908" y="331"/>
                    <a:pt x="2642" y="127"/>
                    <a:pt x="2293" y="43"/>
                  </a:cubicBezTo>
                  <a:cubicBezTo>
                    <a:pt x="2175" y="15"/>
                    <a:pt x="2053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152;p58">
              <a:extLst>
                <a:ext uri="{FF2B5EF4-FFF2-40B4-BE49-F238E27FC236}">
                  <a16:creationId xmlns:a16="http://schemas.microsoft.com/office/drawing/2014/main" id="{9EB46FBE-155D-A72D-C316-F44BBFE6028A}"/>
                </a:ext>
              </a:extLst>
            </p:cNvPr>
            <p:cNvSpPr/>
            <p:nvPr/>
          </p:nvSpPr>
          <p:spPr>
            <a:xfrm>
              <a:off x="1239850" y="1697500"/>
              <a:ext cx="37175" cy="37150"/>
            </a:xfrm>
            <a:custGeom>
              <a:avLst/>
              <a:gdLst/>
              <a:ahLst/>
              <a:cxnLst/>
              <a:rect l="l" t="t" r="r" b="b"/>
              <a:pathLst>
                <a:path w="1487" h="1486" extrusionOk="0">
                  <a:moveTo>
                    <a:pt x="744" y="0"/>
                  </a:moveTo>
                  <a:cubicBezTo>
                    <a:pt x="335" y="0"/>
                    <a:pt x="1" y="334"/>
                    <a:pt x="1" y="743"/>
                  </a:cubicBezTo>
                  <a:cubicBezTo>
                    <a:pt x="1" y="1154"/>
                    <a:pt x="335" y="1486"/>
                    <a:pt x="744" y="1486"/>
                  </a:cubicBezTo>
                  <a:cubicBezTo>
                    <a:pt x="1155" y="1486"/>
                    <a:pt x="1486" y="1154"/>
                    <a:pt x="1486" y="743"/>
                  </a:cubicBezTo>
                  <a:cubicBezTo>
                    <a:pt x="1486" y="334"/>
                    <a:pt x="1155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153;p58">
              <a:extLst>
                <a:ext uri="{FF2B5EF4-FFF2-40B4-BE49-F238E27FC236}">
                  <a16:creationId xmlns:a16="http://schemas.microsoft.com/office/drawing/2014/main" id="{870AE92A-E8F0-D2B5-9998-C5696C5D7A44}"/>
                </a:ext>
              </a:extLst>
            </p:cNvPr>
            <p:cNvSpPr/>
            <p:nvPr/>
          </p:nvSpPr>
          <p:spPr>
            <a:xfrm>
              <a:off x="1232925" y="1696975"/>
              <a:ext cx="44650" cy="38225"/>
            </a:xfrm>
            <a:custGeom>
              <a:avLst/>
              <a:gdLst/>
              <a:ahLst/>
              <a:cxnLst/>
              <a:rect l="l" t="t" r="r" b="b"/>
              <a:pathLst>
                <a:path w="1786" h="1529" extrusionOk="0">
                  <a:moveTo>
                    <a:pt x="1021" y="43"/>
                  </a:moveTo>
                  <a:cubicBezTo>
                    <a:pt x="1421" y="43"/>
                    <a:pt x="1744" y="366"/>
                    <a:pt x="1744" y="764"/>
                  </a:cubicBezTo>
                  <a:cubicBezTo>
                    <a:pt x="1744" y="1056"/>
                    <a:pt x="1568" y="1320"/>
                    <a:pt x="1298" y="1432"/>
                  </a:cubicBezTo>
                  <a:cubicBezTo>
                    <a:pt x="1208" y="1469"/>
                    <a:pt x="1114" y="1487"/>
                    <a:pt x="1021" y="1487"/>
                  </a:cubicBezTo>
                  <a:cubicBezTo>
                    <a:pt x="833" y="1487"/>
                    <a:pt x="649" y="1414"/>
                    <a:pt x="511" y="1276"/>
                  </a:cubicBezTo>
                  <a:cubicBezTo>
                    <a:pt x="56" y="821"/>
                    <a:pt x="377" y="43"/>
                    <a:pt x="1021" y="43"/>
                  </a:cubicBezTo>
                  <a:close/>
                  <a:moveTo>
                    <a:pt x="1017" y="0"/>
                  </a:moveTo>
                  <a:cubicBezTo>
                    <a:pt x="829" y="0"/>
                    <a:pt x="638" y="70"/>
                    <a:pt x="482" y="226"/>
                  </a:cubicBezTo>
                  <a:cubicBezTo>
                    <a:pt x="1" y="705"/>
                    <a:pt x="342" y="1527"/>
                    <a:pt x="1021" y="1529"/>
                  </a:cubicBezTo>
                  <a:cubicBezTo>
                    <a:pt x="1443" y="1527"/>
                    <a:pt x="1783" y="1186"/>
                    <a:pt x="1785" y="764"/>
                  </a:cubicBezTo>
                  <a:cubicBezTo>
                    <a:pt x="1785" y="305"/>
                    <a:pt x="1409" y="0"/>
                    <a:pt x="1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154;p58">
              <a:extLst>
                <a:ext uri="{FF2B5EF4-FFF2-40B4-BE49-F238E27FC236}">
                  <a16:creationId xmlns:a16="http://schemas.microsoft.com/office/drawing/2014/main" id="{655CB87A-5674-2D34-0763-58A4EC63963E}"/>
                </a:ext>
              </a:extLst>
            </p:cNvPr>
            <p:cNvSpPr/>
            <p:nvPr/>
          </p:nvSpPr>
          <p:spPr>
            <a:xfrm>
              <a:off x="1281275" y="1940300"/>
              <a:ext cx="51475" cy="161325"/>
            </a:xfrm>
            <a:custGeom>
              <a:avLst/>
              <a:gdLst/>
              <a:ahLst/>
              <a:cxnLst/>
              <a:rect l="l" t="t" r="r" b="b"/>
              <a:pathLst>
                <a:path w="2059" h="6453" extrusionOk="0">
                  <a:moveTo>
                    <a:pt x="1" y="0"/>
                  </a:moveTo>
                  <a:lnTo>
                    <a:pt x="1" y="6453"/>
                  </a:lnTo>
                  <a:lnTo>
                    <a:pt x="2058" y="6453"/>
                  </a:lnTo>
                  <a:lnTo>
                    <a:pt x="20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4" name="Google Shape;8155;p58">
              <a:extLst>
                <a:ext uri="{FF2B5EF4-FFF2-40B4-BE49-F238E27FC236}">
                  <a16:creationId xmlns:a16="http://schemas.microsoft.com/office/drawing/2014/main" id="{31A7F6B2-1EDE-A2A5-75D1-6917FDACD065}"/>
                </a:ext>
              </a:extLst>
            </p:cNvPr>
            <p:cNvSpPr/>
            <p:nvPr/>
          </p:nvSpPr>
          <p:spPr>
            <a:xfrm>
              <a:off x="1285850" y="1943150"/>
              <a:ext cx="42325" cy="132825"/>
            </a:xfrm>
            <a:custGeom>
              <a:avLst/>
              <a:gdLst/>
              <a:ahLst/>
              <a:cxnLst/>
              <a:rect l="l" t="t" r="r" b="b"/>
              <a:pathLst>
                <a:path w="1693" h="5313" extrusionOk="0">
                  <a:moveTo>
                    <a:pt x="0" y="0"/>
                  </a:moveTo>
                  <a:lnTo>
                    <a:pt x="0" y="5312"/>
                  </a:lnTo>
                  <a:lnTo>
                    <a:pt x="1693" y="5312"/>
                  </a:lnTo>
                  <a:lnTo>
                    <a:pt x="16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5" name="Google Shape;8156;p58">
              <a:extLst>
                <a:ext uri="{FF2B5EF4-FFF2-40B4-BE49-F238E27FC236}">
                  <a16:creationId xmlns:a16="http://schemas.microsoft.com/office/drawing/2014/main" id="{D7B407B4-B6D0-3B8C-2FBC-CB22BD8C47F8}"/>
                </a:ext>
              </a:extLst>
            </p:cNvPr>
            <p:cNvSpPr/>
            <p:nvPr/>
          </p:nvSpPr>
          <p:spPr>
            <a:xfrm>
              <a:off x="1292725" y="1948800"/>
              <a:ext cx="7150" cy="110025"/>
            </a:xfrm>
            <a:custGeom>
              <a:avLst/>
              <a:gdLst/>
              <a:ahLst/>
              <a:cxnLst/>
              <a:rect l="l" t="t" r="r" b="b"/>
              <a:pathLst>
                <a:path w="286" h="4401" extrusionOk="0">
                  <a:moveTo>
                    <a:pt x="0" y="1"/>
                  </a:moveTo>
                  <a:lnTo>
                    <a:pt x="0" y="4401"/>
                  </a:lnTo>
                  <a:lnTo>
                    <a:pt x="286" y="4401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6" name="Google Shape;8157;p58">
              <a:extLst>
                <a:ext uri="{FF2B5EF4-FFF2-40B4-BE49-F238E27FC236}">
                  <a16:creationId xmlns:a16="http://schemas.microsoft.com/office/drawing/2014/main" id="{FDF90C98-54E2-D91C-E693-1BF597C1A850}"/>
                </a:ext>
              </a:extLst>
            </p:cNvPr>
            <p:cNvSpPr/>
            <p:nvPr/>
          </p:nvSpPr>
          <p:spPr>
            <a:xfrm>
              <a:off x="1287000" y="1958800"/>
              <a:ext cx="35750" cy="8600"/>
            </a:xfrm>
            <a:custGeom>
              <a:avLst/>
              <a:gdLst/>
              <a:ahLst/>
              <a:cxnLst/>
              <a:rect l="l" t="t" r="r" b="b"/>
              <a:pathLst>
                <a:path w="1430" h="344" extrusionOk="0">
                  <a:moveTo>
                    <a:pt x="0" y="1"/>
                  </a:moveTo>
                  <a:lnTo>
                    <a:pt x="0" y="344"/>
                  </a:lnTo>
                  <a:lnTo>
                    <a:pt x="1429" y="344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7" name="Google Shape;8158;p58">
              <a:extLst>
                <a:ext uri="{FF2B5EF4-FFF2-40B4-BE49-F238E27FC236}">
                  <a16:creationId xmlns:a16="http://schemas.microsoft.com/office/drawing/2014/main" id="{26A8EDE7-7859-C22E-6C39-3494396ACF5C}"/>
                </a:ext>
              </a:extLst>
            </p:cNvPr>
            <p:cNvSpPr/>
            <p:nvPr/>
          </p:nvSpPr>
          <p:spPr>
            <a:xfrm>
              <a:off x="1287000" y="1984525"/>
              <a:ext cx="35750" cy="8600"/>
            </a:xfrm>
            <a:custGeom>
              <a:avLst/>
              <a:gdLst/>
              <a:ahLst/>
              <a:cxnLst/>
              <a:rect l="l" t="t" r="r" b="b"/>
              <a:pathLst>
                <a:path w="1430" h="344" extrusionOk="0">
                  <a:moveTo>
                    <a:pt x="0" y="0"/>
                  </a:moveTo>
                  <a:lnTo>
                    <a:pt x="0" y="343"/>
                  </a:lnTo>
                  <a:lnTo>
                    <a:pt x="1429" y="343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8" name="Google Shape;8159;p58">
              <a:extLst>
                <a:ext uri="{FF2B5EF4-FFF2-40B4-BE49-F238E27FC236}">
                  <a16:creationId xmlns:a16="http://schemas.microsoft.com/office/drawing/2014/main" id="{D2256681-5621-09C5-2F72-ABD638167315}"/>
                </a:ext>
              </a:extLst>
            </p:cNvPr>
            <p:cNvSpPr/>
            <p:nvPr/>
          </p:nvSpPr>
          <p:spPr>
            <a:xfrm>
              <a:off x="1287000" y="2010225"/>
              <a:ext cx="35750" cy="8600"/>
            </a:xfrm>
            <a:custGeom>
              <a:avLst/>
              <a:gdLst/>
              <a:ahLst/>
              <a:cxnLst/>
              <a:rect l="l" t="t" r="r" b="b"/>
              <a:pathLst>
                <a:path w="1430" h="344" extrusionOk="0">
                  <a:moveTo>
                    <a:pt x="0" y="1"/>
                  </a:moveTo>
                  <a:lnTo>
                    <a:pt x="0" y="344"/>
                  </a:lnTo>
                  <a:lnTo>
                    <a:pt x="1429" y="344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9" name="Google Shape;8160;p58">
              <a:extLst>
                <a:ext uri="{FF2B5EF4-FFF2-40B4-BE49-F238E27FC236}">
                  <a16:creationId xmlns:a16="http://schemas.microsoft.com/office/drawing/2014/main" id="{0CC29345-96D8-2545-6768-06A2252BDCC6}"/>
                </a:ext>
              </a:extLst>
            </p:cNvPr>
            <p:cNvSpPr/>
            <p:nvPr/>
          </p:nvSpPr>
          <p:spPr>
            <a:xfrm>
              <a:off x="1252000" y="1705350"/>
              <a:ext cx="15750" cy="20025"/>
            </a:xfrm>
            <a:custGeom>
              <a:avLst/>
              <a:gdLst/>
              <a:ahLst/>
              <a:cxnLst/>
              <a:rect l="l" t="t" r="r" b="b"/>
              <a:pathLst>
                <a:path w="630" h="801" extrusionOk="0">
                  <a:moveTo>
                    <a:pt x="629" y="343"/>
                  </a:moveTo>
                  <a:lnTo>
                    <a:pt x="1" y="0"/>
                  </a:lnTo>
                  <a:lnTo>
                    <a:pt x="172" y="8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0" name="Google Shape;8161;p58">
              <a:extLst>
                <a:ext uri="{FF2B5EF4-FFF2-40B4-BE49-F238E27FC236}">
                  <a16:creationId xmlns:a16="http://schemas.microsoft.com/office/drawing/2014/main" id="{9066F9A4-0771-A684-0CC1-FB48F36DB9BF}"/>
                </a:ext>
              </a:extLst>
            </p:cNvPr>
            <p:cNvSpPr/>
            <p:nvPr/>
          </p:nvSpPr>
          <p:spPr>
            <a:xfrm>
              <a:off x="1025475" y="1827325"/>
              <a:ext cx="253625" cy="404850"/>
            </a:xfrm>
            <a:custGeom>
              <a:avLst/>
              <a:gdLst/>
              <a:ahLst/>
              <a:cxnLst/>
              <a:rect l="l" t="t" r="r" b="b"/>
              <a:pathLst>
                <a:path w="10145" h="16194" extrusionOk="0">
                  <a:moveTo>
                    <a:pt x="10059" y="0"/>
                  </a:moveTo>
                  <a:cubicBezTo>
                    <a:pt x="10042" y="0"/>
                    <a:pt x="10024" y="8"/>
                    <a:pt x="10011" y="27"/>
                  </a:cubicBezTo>
                  <a:lnTo>
                    <a:pt x="3993" y="8787"/>
                  </a:lnTo>
                  <a:cubicBezTo>
                    <a:pt x="3989" y="8794"/>
                    <a:pt x="3987" y="8800"/>
                    <a:pt x="3985" y="8809"/>
                  </a:cubicBezTo>
                  <a:cubicBezTo>
                    <a:pt x="3978" y="8840"/>
                    <a:pt x="3374" y="11879"/>
                    <a:pt x="3070" y="13763"/>
                  </a:cubicBezTo>
                  <a:cubicBezTo>
                    <a:pt x="2776" y="15600"/>
                    <a:pt x="101" y="16068"/>
                    <a:pt x="75" y="16073"/>
                  </a:cubicBezTo>
                  <a:cubicBezTo>
                    <a:pt x="0" y="16084"/>
                    <a:pt x="9" y="16194"/>
                    <a:pt x="86" y="16194"/>
                  </a:cubicBezTo>
                  <a:lnTo>
                    <a:pt x="95" y="16194"/>
                  </a:lnTo>
                  <a:cubicBezTo>
                    <a:pt x="587" y="16097"/>
                    <a:pt x="1066" y="15939"/>
                    <a:pt x="1521" y="15721"/>
                  </a:cubicBezTo>
                  <a:cubicBezTo>
                    <a:pt x="2486" y="15251"/>
                    <a:pt x="3064" y="14581"/>
                    <a:pt x="3191" y="13781"/>
                  </a:cubicBezTo>
                  <a:cubicBezTo>
                    <a:pt x="3484" y="11961"/>
                    <a:pt x="4059" y="9060"/>
                    <a:pt x="4103" y="8847"/>
                  </a:cubicBezTo>
                  <a:lnTo>
                    <a:pt x="10112" y="97"/>
                  </a:lnTo>
                  <a:cubicBezTo>
                    <a:pt x="10145" y="49"/>
                    <a:pt x="10103" y="0"/>
                    <a:pt x="10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1" name="Google Shape;8162;p58">
              <a:extLst>
                <a:ext uri="{FF2B5EF4-FFF2-40B4-BE49-F238E27FC236}">
                  <a16:creationId xmlns:a16="http://schemas.microsoft.com/office/drawing/2014/main" id="{952F5B20-C1AF-1A68-4EA8-8A0055BBD47B}"/>
                </a:ext>
              </a:extLst>
            </p:cNvPr>
            <p:cNvSpPr/>
            <p:nvPr/>
          </p:nvSpPr>
          <p:spPr>
            <a:xfrm>
              <a:off x="906775" y="2215275"/>
              <a:ext cx="131950" cy="69925"/>
            </a:xfrm>
            <a:custGeom>
              <a:avLst/>
              <a:gdLst/>
              <a:ahLst/>
              <a:cxnLst/>
              <a:rect l="l" t="t" r="r" b="b"/>
              <a:pathLst>
                <a:path w="5278" h="2797" extrusionOk="0">
                  <a:moveTo>
                    <a:pt x="4887" y="1"/>
                  </a:moveTo>
                  <a:lnTo>
                    <a:pt x="1" y="1603"/>
                  </a:lnTo>
                  <a:lnTo>
                    <a:pt x="392" y="2797"/>
                  </a:lnTo>
                  <a:lnTo>
                    <a:pt x="5278" y="1194"/>
                  </a:lnTo>
                  <a:lnTo>
                    <a:pt x="48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2" name="Google Shape;8163;p58">
              <a:extLst>
                <a:ext uri="{FF2B5EF4-FFF2-40B4-BE49-F238E27FC236}">
                  <a16:creationId xmlns:a16="http://schemas.microsoft.com/office/drawing/2014/main" id="{2A6BB5BE-6BAB-3417-54BC-A0B5EAB804ED}"/>
                </a:ext>
              </a:extLst>
            </p:cNvPr>
            <p:cNvSpPr/>
            <p:nvPr/>
          </p:nvSpPr>
          <p:spPr>
            <a:xfrm>
              <a:off x="928550" y="2251550"/>
              <a:ext cx="17150" cy="17175"/>
            </a:xfrm>
            <a:custGeom>
              <a:avLst/>
              <a:gdLst/>
              <a:ahLst/>
              <a:cxnLst/>
              <a:rect l="l" t="t" r="r" b="b"/>
              <a:pathLst>
                <a:path w="686" h="687" extrusionOk="0">
                  <a:moveTo>
                    <a:pt x="343" y="1"/>
                  </a:moveTo>
                  <a:cubicBezTo>
                    <a:pt x="154" y="1"/>
                    <a:pt x="0" y="154"/>
                    <a:pt x="0" y="343"/>
                  </a:cubicBezTo>
                  <a:cubicBezTo>
                    <a:pt x="0" y="535"/>
                    <a:pt x="154" y="686"/>
                    <a:pt x="343" y="686"/>
                  </a:cubicBezTo>
                  <a:cubicBezTo>
                    <a:pt x="534" y="686"/>
                    <a:pt x="686" y="535"/>
                    <a:pt x="686" y="343"/>
                  </a:cubicBezTo>
                  <a:cubicBezTo>
                    <a:pt x="686" y="154"/>
                    <a:pt x="534" y="1"/>
                    <a:pt x="3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3" name="Google Shape;8164;p58">
              <a:extLst>
                <a:ext uri="{FF2B5EF4-FFF2-40B4-BE49-F238E27FC236}">
                  <a16:creationId xmlns:a16="http://schemas.microsoft.com/office/drawing/2014/main" id="{072BD4FE-7439-9D8E-3F46-49B93508547A}"/>
                </a:ext>
              </a:extLst>
            </p:cNvPr>
            <p:cNvSpPr/>
            <p:nvPr/>
          </p:nvSpPr>
          <p:spPr>
            <a:xfrm>
              <a:off x="957125" y="2242975"/>
              <a:ext cx="17150" cy="17175"/>
            </a:xfrm>
            <a:custGeom>
              <a:avLst/>
              <a:gdLst/>
              <a:ahLst/>
              <a:cxnLst/>
              <a:rect l="l" t="t" r="r" b="b"/>
              <a:pathLst>
                <a:path w="686" h="687" extrusionOk="0">
                  <a:moveTo>
                    <a:pt x="343" y="1"/>
                  </a:moveTo>
                  <a:cubicBezTo>
                    <a:pt x="154" y="1"/>
                    <a:pt x="0" y="155"/>
                    <a:pt x="0" y="344"/>
                  </a:cubicBezTo>
                  <a:cubicBezTo>
                    <a:pt x="0" y="535"/>
                    <a:pt x="154" y="686"/>
                    <a:pt x="343" y="686"/>
                  </a:cubicBezTo>
                  <a:cubicBezTo>
                    <a:pt x="532" y="686"/>
                    <a:pt x="686" y="535"/>
                    <a:pt x="686" y="344"/>
                  </a:cubicBezTo>
                  <a:cubicBezTo>
                    <a:pt x="686" y="155"/>
                    <a:pt x="532" y="1"/>
                    <a:pt x="3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4" name="Google Shape;8165;p58">
              <a:extLst>
                <a:ext uri="{FF2B5EF4-FFF2-40B4-BE49-F238E27FC236}">
                  <a16:creationId xmlns:a16="http://schemas.microsoft.com/office/drawing/2014/main" id="{DD40B82D-C1CE-2279-E283-25C3BB258E6C}"/>
                </a:ext>
              </a:extLst>
            </p:cNvPr>
            <p:cNvSpPr/>
            <p:nvPr/>
          </p:nvSpPr>
          <p:spPr>
            <a:xfrm>
              <a:off x="988550" y="2233025"/>
              <a:ext cx="17150" cy="17175"/>
            </a:xfrm>
            <a:custGeom>
              <a:avLst/>
              <a:gdLst/>
              <a:ahLst/>
              <a:cxnLst/>
              <a:rect l="l" t="t" r="r" b="b"/>
              <a:pathLst>
                <a:path w="686" h="687" extrusionOk="0">
                  <a:moveTo>
                    <a:pt x="343" y="1"/>
                  </a:moveTo>
                  <a:cubicBezTo>
                    <a:pt x="154" y="1"/>
                    <a:pt x="0" y="153"/>
                    <a:pt x="0" y="344"/>
                  </a:cubicBezTo>
                  <a:cubicBezTo>
                    <a:pt x="0" y="533"/>
                    <a:pt x="154" y="687"/>
                    <a:pt x="343" y="687"/>
                  </a:cubicBezTo>
                  <a:cubicBezTo>
                    <a:pt x="532" y="687"/>
                    <a:pt x="686" y="533"/>
                    <a:pt x="686" y="344"/>
                  </a:cubicBezTo>
                  <a:cubicBezTo>
                    <a:pt x="686" y="153"/>
                    <a:pt x="532" y="1"/>
                    <a:pt x="3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5" name="Google Shape;8166;p58">
              <a:extLst>
                <a:ext uri="{FF2B5EF4-FFF2-40B4-BE49-F238E27FC236}">
                  <a16:creationId xmlns:a16="http://schemas.microsoft.com/office/drawing/2014/main" id="{6E2AFA7B-2B70-5BC1-005E-9C290938F5B3}"/>
                </a:ext>
              </a:extLst>
            </p:cNvPr>
            <p:cNvSpPr/>
            <p:nvPr/>
          </p:nvSpPr>
          <p:spPr>
            <a:xfrm>
              <a:off x="827225" y="2246475"/>
              <a:ext cx="70125" cy="43350"/>
            </a:xfrm>
            <a:custGeom>
              <a:avLst/>
              <a:gdLst/>
              <a:ahLst/>
              <a:cxnLst/>
              <a:rect l="l" t="t" r="r" b="b"/>
              <a:pathLst>
                <a:path w="2805" h="1734" extrusionOk="0">
                  <a:moveTo>
                    <a:pt x="2120" y="41"/>
                  </a:moveTo>
                  <a:cubicBezTo>
                    <a:pt x="2126" y="41"/>
                    <a:pt x="2131" y="41"/>
                    <a:pt x="2137" y="41"/>
                  </a:cubicBezTo>
                  <a:cubicBezTo>
                    <a:pt x="2396" y="41"/>
                    <a:pt x="2638" y="221"/>
                    <a:pt x="2719" y="498"/>
                  </a:cubicBezTo>
                  <a:cubicBezTo>
                    <a:pt x="2765" y="656"/>
                    <a:pt x="2750" y="823"/>
                    <a:pt x="2675" y="968"/>
                  </a:cubicBezTo>
                  <a:cubicBezTo>
                    <a:pt x="2605" y="1109"/>
                    <a:pt x="2480" y="1214"/>
                    <a:pt x="2328" y="1258"/>
                  </a:cubicBezTo>
                  <a:lnTo>
                    <a:pt x="888" y="1669"/>
                  </a:lnTo>
                  <a:cubicBezTo>
                    <a:pt x="838" y="1684"/>
                    <a:pt x="786" y="1692"/>
                    <a:pt x="733" y="1692"/>
                  </a:cubicBezTo>
                  <a:cubicBezTo>
                    <a:pt x="632" y="1692"/>
                    <a:pt x="531" y="1664"/>
                    <a:pt x="442" y="1610"/>
                  </a:cubicBezTo>
                  <a:cubicBezTo>
                    <a:pt x="154" y="1432"/>
                    <a:pt x="49" y="1065"/>
                    <a:pt x="201" y="762"/>
                  </a:cubicBezTo>
                  <a:cubicBezTo>
                    <a:pt x="269" y="623"/>
                    <a:pt x="394" y="518"/>
                    <a:pt x="546" y="474"/>
                  </a:cubicBezTo>
                  <a:lnTo>
                    <a:pt x="1985" y="61"/>
                  </a:lnTo>
                  <a:cubicBezTo>
                    <a:pt x="2028" y="49"/>
                    <a:pt x="2074" y="41"/>
                    <a:pt x="2120" y="41"/>
                  </a:cubicBezTo>
                  <a:close/>
                  <a:moveTo>
                    <a:pt x="2137" y="0"/>
                  </a:moveTo>
                  <a:cubicBezTo>
                    <a:pt x="2083" y="0"/>
                    <a:pt x="2028" y="8"/>
                    <a:pt x="1974" y="23"/>
                  </a:cubicBezTo>
                  <a:lnTo>
                    <a:pt x="535" y="434"/>
                  </a:lnTo>
                  <a:cubicBezTo>
                    <a:pt x="372" y="483"/>
                    <a:pt x="238" y="595"/>
                    <a:pt x="161" y="744"/>
                  </a:cubicBezTo>
                  <a:cubicBezTo>
                    <a:pt x="1" y="1065"/>
                    <a:pt x="113" y="1456"/>
                    <a:pt x="420" y="1645"/>
                  </a:cubicBezTo>
                  <a:cubicBezTo>
                    <a:pt x="515" y="1702"/>
                    <a:pt x="625" y="1733"/>
                    <a:pt x="735" y="1733"/>
                  </a:cubicBezTo>
                  <a:cubicBezTo>
                    <a:pt x="790" y="1733"/>
                    <a:pt x="847" y="1724"/>
                    <a:pt x="899" y="1709"/>
                  </a:cubicBezTo>
                  <a:lnTo>
                    <a:pt x="2339" y="1298"/>
                  </a:lnTo>
                  <a:cubicBezTo>
                    <a:pt x="2499" y="1250"/>
                    <a:pt x="2636" y="1138"/>
                    <a:pt x="2710" y="988"/>
                  </a:cubicBezTo>
                  <a:cubicBezTo>
                    <a:pt x="2789" y="834"/>
                    <a:pt x="2805" y="654"/>
                    <a:pt x="2757" y="487"/>
                  </a:cubicBezTo>
                  <a:cubicBezTo>
                    <a:pt x="2672" y="193"/>
                    <a:pt x="2412" y="0"/>
                    <a:pt x="21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6" name="Google Shape;8167;p58">
              <a:extLst>
                <a:ext uri="{FF2B5EF4-FFF2-40B4-BE49-F238E27FC236}">
                  <a16:creationId xmlns:a16="http://schemas.microsoft.com/office/drawing/2014/main" id="{8A5CB138-503A-9B13-9CD4-1537DED146DA}"/>
                </a:ext>
              </a:extLst>
            </p:cNvPr>
            <p:cNvSpPr/>
            <p:nvPr/>
          </p:nvSpPr>
          <p:spPr>
            <a:xfrm>
              <a:off x="835900" y="2230175"/>
              <a:ext cx="96950" cy="96950"/>
            </a:xfrm>
            <a:custGeom>
              <a:avLst/>
              <a:gdLst/>
              <a:ahLst/>
              <a:cxnLst/>
              <a:rect l="l" t="t" r="r" b="b"/>
              <a:pathLst>
                <a:path w="3878" h="3878" extrusionOk="0">
                  <a:moveTo>
                    <a:pt x="2939" y="1"/>
                  </a:moveTo>
                  <a:lnTo>
                    <a:pt x="1" y="939"/>
                  </a:lnTo>
                  <a:lnTo>
                    <a:pt x="939" y="3877"/>
                  </a:lnTo>
                  <a:lnTo>
                    <a:pt x="3878" y="2939"/>
                  </a:lnTo>
                  <a:lnTo>
                    <a:pt x="29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7" name="Google Shape;8168;p58">
              <a:extLst>
                <a:ext uri="{FF2B5EF4-FFF2-40B4-BE49-F238E27FC236}">
                  <a16:creationId xmlns:a16="http://schemas.microsoft.com/office/drawing/2014/main" id="{18A59289-C93E-E002-47AE-13F503D8D9F9}"/>
                </a:ext>
              </a:extLst>
            </p:cNvPr>
            <p:cNvSpPr/>
            <p:nvPr/>
          </p:nvSpPr>
          <p:spPr>
            <a:xfrm>
              <a:off x="835250" y="2229625"/>
              <a:ext cx="98200" cy="98225"/>
            </a:xfrm>
            <a:custGeom>
              <a:avLst/>
              <a:gdLst/>
              <a:ahLst/>
              <a:cxnLst/>
              <a:rect l="l" t="t" r="r" b="b"/>
              <a:pathLst>
                <a:path w="3928" h="3929" extrusionOk="0">
                  <a:moveTo>
                    <a:pt x="2950" y="51"/>
                  </a:moveTo>
                  <a:lnTo>
                    <a:pt x="3875" y="2950"/>
                  </a:lnTo>
                  <a:lnTo>
                    <a:pt x="976" y="3875"/>
                  </a:lnTo>
                  <a:lnTo>
                    <a:pt x="51" y="976"/>
                  </a:lnTo>
                  <a:lnTo>
                    <a:pt x="2950" y="51"/>
                  </a:lnTo>
                  <a:close/>
                  <a:moveTo>
                    <a:pt x="2976" y="1"/>
                  </a:moveTo>
                  <a:lnTo>
                    <a:pt x="0" y="950"/>
                  </a:lnTo>
                  <a:lnTo>
                    <a:pt x="950" y="3928"/>
                  </a:lnTo>
                  <a:lnTo>
                    <a:pt x="3928" y="2976"/>
                  </a:lnTo>
                  <a:lnTo>
                    <a:pt x="29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8" name="Google Shape;8169;p58">
              <a:extLst>
                <a:ext uri="{FF2B5EF4-FFF2-40B4-BE49-F238E27FC236}">
                  <a16:creationId xmlns:a16="http://schemas.microsoft.com/office/drawing/2014/main" id="{6D8AAA8B-6C4B-668C-DDFD-84580C847115}"/>
                </a:ext>
              </a:extLst>
            </p:cNvPr>
            <p:cNvSpPr/>
            <p:nvPr/>
          </p:nvSpPr>
          <p:spPr>
            <a:xfrm>
              <a:off x="886350" y="2245900"/>
              <a:ext cx="15575" cy="15575"/>
            </a:xfrm>
            <a:custGeom>
              <a:avLst/>
              <a:gdLst/>
              <a:ahLst/>
              <a:cxnLst/>
              <a:rect l="l" t="t" r="r" b="b"/>
              <a:pathLst>
                <a:path w="623" h="623" extrusionOk="0">
                  <a:moveTo>
                    <a:pt x="622" y="266"/>
                  </a:moveTo>
                  <a:cubicBezTo>
                    <a:pt x="622" y="503"/>
                    <a:pt x="337" y="622"/>
                    <a:pt x="167" y="455"/>
                  </a:cubicBezTo>
                  <a:cubicBezTo>
                    <a:pt x="0" y="286"/>
                    <a:pt x="119" y="0"/>
                    <a:pt x="356" y="0"/>
                  </a:cubicBezTo>
                  <a:cubicBezTo>
                    <a:pt x="504" y="0"/>
                    <a:pt x="622" y="119"/>
                    <a:pt x="622" y="2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9" name="Google Shape;8170;p58">
              <a:extLst>
                <a:ext uri="{FF2B5EF4-FFF2-40B4-BE49-F238E27FC236}">
                  <a16:creationId xmlns:a16="http://schemas.microsoft.com/office/drawing/2014/main" id="{1630BCF7-1869-03A7-83AA-3A39ED73F4F0}"/>
                </a:ext>
              </a:extLst>
            </p:cNvPr>
            <p:cNvSpPr/>
            <p:nvPr/>
          </p:nvSpPr>
          <p:spPr>
            <a:xfrm>
              <a:off x="848050" y="2253925"/>
              <a:ext cx="28925" cy="10550"/>
            </a:xfrm>
            <a:custGeom>
              <a:avLst/>
              <a:gdLst/>
              <a:ahLst/>
              <a:cxnLst/>
              <a:rect l="l" t="t" r="r" b="b"/>
              <a:pathLst>
                <a:path w="1157" h="422" extrusionOk="0">
                  <a:moveTo>
                    <a:pt x="1128" y="1"/>
                  </a:moveTo>
                  <a:cubicBezTo>
                    <a:pt x="1126" y="1"/>
                    <a:pt x="1124" y="1"/>
                    <a:pt x="1121" y="2"/>
                  </a:cubicBezTo>
                  <a:lnTo>
                    <a:pt x="16" y="382"/>
                  </a:lnTo>
                  <a:cubicBezTo>
                    <a:pt x="5" y="387"/>
                    <a:pt x="0" y="398"/>
                    <a:pt x="3" y="409"/>
                  </a:cubicBezTo>
                  <a:cubicBezTo>
                    <a:pt x="5" y="418"/>
                    <a:pt x="14" y="422"/>
                    <a:pt x="22" y="422"/>
                  </a:cubicBezTo>
                  <a:lnTo>
                    <a:pt x="29" y="422"/>
                  </a:lnTo>
                  <a:lnTo>
                    <a:pt x="1135" y="40"/>
                  </a:lnTo>
                  <a:cubicBezTo>
                    <a:pt x="1156" y="32"/>
                    <a:pt x="1148" y="1"/>
                    <a:pt x="11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0" name="Google Shape;8171;p58">
              <a:extLst>
                <a:ext uri="{FF2B5EF4-FFF2-40B4-BE49-F238E27FC236}">
                  <a16:creationId xmlns:a16="http://schemas.microsoft.com/office/drawing/2014/main" id="{3D6199DA-02C0-5377-C45C-4BFC308C2F41}"/>
                </a:ext>
              </a:extLst>
            </p:cNvPr>
            <p:cNvSpPr/>
            <p:nvPr/>
          </p:nvSpPr>
          <p:spPr>
            <a:xfrm>
              <a:off x="851350" y="2265300"/>
              <a:ext cx="28975" cy="10625"/>
            </a:xfrm>
            <a:custGeom>
              <a:avLst/>
              <a:gdLst/>
              <a:ahLst/>
              <a:cxnLst/>
              <a:rect l="l" t="t" r="r" b="b"/>
              <a:pathLst>
                <a:path w="1159" h="425" extrusionOk="0">
                  <a:moveTo>
                    <a:pt x="1129" y="1"/>
                  </a:moveTo>
                  <a:cubicBezTo>
                    <a:pt x="1127" y="1"/>
                    <a:pt x="1124" y="1"/>
                    <a:pt x="1121" y="2"/>
                  </a:cubicBezTo>
                  <a:lnTo>
                    <a:pt x="18" y="382"/>
                  </a:lnTo>
                  <a:cubicBezTo>
                    <a:pt x="5" y="387"/>
                    <a:pt x="0" y="400"/>
                    <a:pt x="5" y="411"/>
                  </a:cubicBezTo>
                  <a:cubicBezTo>
                    <a:pt x="7" y="420"/>
                    <a:pt x="16" y="424"/>
                    <a:pt x="25" y="424"/>
                  </a:cubicBezTo>
                  <a:lnTo>
                    <a:pt x="31" y="424"/>
                  </a:lnTo>
                  <a:lnTo>
                    <a:pt x="1134" y="42"/>
                  </a:lnTo>
                  <a:cubicBezTo>
                    <a:pt x="1158" y="32"/>
                    <a:pt x="1150" y="1"/>
                    <a:pt x="1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1" name="Google Shape;8172;p58">
              <a:extLst>
                <a:ext uri="{FF2B5EF4-FFF2-40B4-BE49-F238E27FC236}">
                  <a16:creationId xmlns:a16="http://schemas.microsoft.com/office/drawing/2014/main" id="{FDAAEAD7-8553-F2BB-235E-447CECE391E1}"/>
                </a:ext>
              </a:extLst>
            </p:cNvPr>
            <p:cNvSpPr/>
            <p:nvPr/>
          </p:nvSpPr>
          <p:spPr>
            <a:xfrm>
              <a:off x="856075" y="2278125"/>
              <a:ext cx="28875" cy="10650"/>
            </a:xfrm>
            <a:custGeom>
              <a:avLst/>
              <a:gdLst/>
              <a:ahLst/>
              <a:cxnLst/>
              <a:rect l="l" t="t" r="r" b="b"/>
              <a:pathLst>
                <a:path w="1155" h="426" extrusionOk="0">
                  <a:moveTo>
                    <a:pt x="1133" y="1"/>
                  </a:moveTo>
                  <a:cubicBezTo>
                    <a:pt x="1130" y="1"/>
                    <a:pt x="1126" y="2"/>
                    <a:pt x="1123" y="3"/>
                  </a:cubicBezTo>
                  <a:lnTo>
                    <a:pt x="18" y="384"/>
                  </a:lnTo>
                  <a:cubicBezTo>
                    <a:pt x="7" y="386"/>
                    <a:pt x="0" y="399"/>
                    <a:pt x="5" y="410"/>
                  </a:cubicBezTo>
                  <a:cubicBezTo>
                    <a:pt x="9" y="419"/>
                    <a:pt x="16" y="425"/>
                    <a:pt x="25" y="425"/>
                  </a:cubicBezTo>
                  <a:lnTo>
                    <a:pt x="31" y="425"/>
                  </a:lnTo>
                  <a:lnTo>
                    <a:pt x="1137" y="43"/>
                  </a:lnTo>
                  <a:cubicBezTo>
                    <a:pt x="1150" y="39"/>
                    <a:pt x="1154" y="25"/>
                    <a:pt x="1150" y="14"/>
                  </a:cubicBezTo>
                  <a:cubicBezTo>
                    <a:pt x="1148" y="6"/>
                    <a:pt x="1141" y="1"/>
                    <a:pt x="11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82" name="Google Shape;8068;p57">
            <a:extLst>
              <a:ext uri="{FF2B5EF4-FFF2-40B4-BE49-F238E27FC236}">
                <a16:creationId xmlns:a16="http://schemas.microsoft.com/office/drawing/2014/main" id="{90FFE13B-70F5-0AE3-31C5-E0907D85ECC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81792" y="2455785"/>
            <a:ext cx="3842100" cy="9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Darcee CARON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darceeanne@gmail.com</a:t>
            </a:r>
            <a:endParaRPr dirty="0"/>
          </a:p>
        </p:txBody>
      </p:sp>
      <p:pic>
        <p:nvPicPr>
          <p:cNvPr id="8084" name="Picture 8083" descr="A person with brown hair and a nose ring&#10;&#10;Description automatically generated">
            <a:extLst>
              <a:ext uri="{FF2B5EF4-FFF2-40B4-BE49-F238E27FC236}">
                <a16:creationId xmlns:a16="http://schemas.microsoft.com/office/drawing/2014/main" id="{E605FE59-DF19-4095-4F68-BDB372EDB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29" y="2039845"/>
            <a:ext cx="1639049" cy="1639049"/>
          </a:xfrm>
          <a:prstGeom prst="ellipse">
            <a:avLst/>
          </a:prstGeom>
        </p:spPr>
      </p:pic>
      <p:pic>
        <p:nvPicPr>
          <p:cNvPr id="8088" name="Picture 8087">
            <a:extLst>
              <a:ext uri="{FF2B5EF4-FFF2-40B4-BE49-F238E27FC236}">
                <a16:creationId xmlns:a16="http://schemas.microsoft.com/office/drawing/2014/main" id="{FB24F637-85CD-6FE0-75A2-3F166DE50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36" y="3898522"/>
            <a:ext cx="3300515" cy="830071"/>
          </a:xfrm>
          <a:prstGeom prst="rect">
            <a:avLst/>
          </a:prstGeom>
        </p:spPr>
      </p:pic>
      <p:pic>
        <p:nvPicPr>
          <p:cNvPr id="8086" name="Picture 8085">
            <a:extLst>
              <a:ext uri="{FF2B5EF4-FFF2-40B4-BE49-F238E27FC236}">
                <a16:creationId xmlns:a16="http://schemas.microsoft.com/office/drawing/2014/main" id="{A0D53923-A6EF-338E-53F0-7A2E22BEEA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7427"/>
          <a:stretch/>
        </p:blipFill>
        <p:spPr>
          <a:xfrm>
            <a:off x="2081792" y="4091024"/>
            <a:ext cx="2348571" cy="4223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key Branding Guidelines by Slidesgo">
  <a:themeElements>
    <a:clrScheme name="Simple Light">
      <a:dk1>
        <a:srgbClr val="1B1E1A"/>
      </a:dk1>
      <a:lt1>
        <a:srgbClr val="FFFFFF"/>
      </a:lt1>
      <a:dk2>
        <a:srgbClr val="530050"/>
      </a:dk2>
      <a:lt2>
        <a:srgbClr val="D33EF5"/>
      </a:lt2>
      <a:accent1>
        <a:srgbClr val="D100CA"/>
      </a:accent1>
      <a:accent2>
        <a:srgbClr val="FF3D90"/>
      </a:accent2>
      <a:accent3>
        <a:srgbClr val="FFBBB8"/>
      </a:accent3>
      <a:accent4>
        <a:srgbClr val="FF73A0"/>
      </a:accent4>
      <a:accent5>
        <a:srgbClr val="FFD0DF"/>
      </a:accent5>
      <a:accent6>
        <a:srgbClr val="7C7C7A"/>
      </a:accent6>
      <a:hlink>
        <a:srgbClr val="1B1E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326</Words>
  <Application>Microsoft Office PowerPoint</Application>
  <PresentationFormat>On-screen Show (16:9)</PresentationFormat>
  <Paragraphs>138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Big Shoulders Display</vt:lpstr>
      <vt:lpstr>Big Shoulders Display SemiBold</vt:lpstr>
      <vt:lpstr>Arial</vt:lpstr>
      <vt:lpstr>DM Sans</vt:lpstr>
      <vt:lpstr>Wingdings</vt:lpstr>
      <vt:lpstr>Retrokey Branding Guidelines by Slidesgo</vt:lpstr>
      <vt:lpstr>Machine Learning Project</vt:lpstr>
      <vt:lpstr>The Data</vt:lpstr>
      <vt:lpstr>Model 1</vt:lpstr>
      <vt:lpstr>CROWD SOURCE</vt:lpstr>
      <vt:lpstr>PowerPoint Presentation</vt:lpstr>
      <vt:lpstr>MODEL 6</vt:lpstr>
      <vt:lpstr>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RETROKEY BRANDING GUIDELINES</dc:title>
  <dc:creator>Darcee Caron</dc:creator>
  <cp:lastModifiedBy>Darcee Caron</cp:lastModifiedBy>
  <cp:revision>5</cp:revision>
  <dcterms:modified xsi:type="dcterms:W3CDTF">2024-04-05T11:36:59Z</dcterms:modified>
</cp:coreProperties>
</file>