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B089-56EB-41DB-8A8F-EAB2F868DC72}" type="datetimeFigureOut">
              <a:rPr lang="nl-NL" smtClean="0"/>
              <a:t>14-6-2017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B74F-A3D0-4265-AA99-DBAFA2E1A0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4205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B089-56EB-41DB-8A8F-EAB2F868DC72}" type="datetimeFigureOut">
              <a:rPr lang="nl-NL" smtClean="0"/>
              <a:t>14-6-2017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B74F-A3D0-4265-AA99-DBAFA2E1A0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445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B089-56EB-41DB-8A8F-EAB2F868DC72}" type="datetimeFigureOut">
              <a:rPr lang="nl-NL" smtClean="0"/>
              <a:t>14-6-2017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B74F-A3D0-4265-AA99-DBAFA2E1A0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021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B089-56EB-41DB-8A8F-EAB2F868DC72}" type="datetimeFigureOut">
              <a:rPr lang="nl-NL" smtClean="0"/>
              <a:t>14-6-2017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B74F-A3D0-4265-AA99-DBAFA2E1A0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606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B089-56EB-41DB-8A8F-EAB2F868DC72}" type="datetimeFigureOut">
              <a:rPr lang="nl-NL" smtClean="0"/>
              <a:t>14-6-2017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B74F-A3D0-4265-AA99-DBAFA2E1A0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1158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B089-56EB-41DB-8A8F-EAB2F868DC72}" type="datetimeFigureOut">
              <a:rPr lang="nl-NL" smtClean="0"/>
              <a:t>14-6-2017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B74F-A3D0-4265-AA99-DBAFA2E1A0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769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B089-56EB-41DB-8A8F-EAB2F868DC72}" type="datetimeFigureOut">
              <a:rPr lang="nl-NL" smtClean="0"/>
              <a:t>14-6-2017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B74F-A3D0-4265-AA99-DBAFA2E1A0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496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B089-56EB-41DB-8A8F-EAB2F868DC72}" type="datetimeFigureOut">
              <a:rPr lang="nl-NL" smtClean="0"/>
              <a:t>14-6-2017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B74F-A3D0-4265-AA99-DBAFA2E1A0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151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B089-56EB-41DB-8A8F-EAB2F868DC72}" type="datetimeFigureOut">
              <a:rPr lang="nl-NL" smtClean="0"/>
              <a:t>14-6-2017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B74F-A3D0-4265-AA99-DBAFA2E1A0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563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B089-56EB-41DB-8A8F-EAB2F868DC72}" type="datetimeFigureOut">
              <a:rPr lang="nl-NL" smtClean="0"/>
              <a:t>14-6-2017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B74F-A3D0-4265-AA99-DBAFA2E1A0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096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B089-56EB-41DB-8A8F-EAB2F868DC72}" type="datetimeFigureOut">
              <a:rPr lang="nl-NL" smtClean="0"/>
              <a:t>14-6-2017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B74F-A3D0-4265-AA99-DBAFA2E1A0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062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AB089-56EB-41DB-8A8F-EAB2F868DC72}" type="datetimeFigureOut">
              <a:rPr lang="nl-NL" smtClean="0"/>
              <a:t>14-6-2017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1B74F-A3D0-4265-AA99-DBAFA2E1A0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713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784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875" y="2790371"/>
            <a:ext cx="1572525" cy="1081111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1104900" y="1739900"/>
            <a:ext cx="35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http://example.org/id/car/somecar</a:t>
            </a:r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6146800" y="1739900"/>
            <a:ext cx="36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http://example.org/doc/car/somecar</a:t>
            </a:r>
            <a:endParaRPr lang="nl-NL" dirty="0"/>
          </a:p>
        </p:txBody>
      </p:sp>
      <p:sp>
        <p:nvSpPr>
          <p:cNvPr id="12" name="Ezelsoor 11"/>
          <p:cNvSpPr/>
          <p:nvPr/>
        </p:nvSpPr>
        <p:spPr>
          <a:xfrm flipV="1">
            <a:off x="5537199" y="2493531"/>
            <a:ext cx="5391220" cy="1683870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12"/>
          <p:cNvSpPr txBox="1"/>
          <p:nvPr/>
        </p:nvSpPr>
        <p:spPr>
          <a:xfrm>
            <a:off x="5537200" y="2607742"/>
            <a:ext cx="5391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>
                <a:latin typeface="Lucida Console" panose="020B0609040504020204" pitchFamily="49" charset="0"/>
              </a:rPr>
              <a:t>@prefix schema: &lt;http://schema.org/&gt;.</a:t>
            </a:r>
          </a:p>
          <a:p>
            <a:r>
              <a:rPr lang="nl-NL" sz="1200" dirty="0" smtClean="0">
                <a:latin typeface="Lucida Console" panose="020B0609040504020204" pitchFamily="49" charset="0"/>
              </a:rPr>
              <a:t>@prefix </a:t>
            </a:r>
            <a:r>
              <a:rPr lang="nl-NL" sz="1200" dirty="0" err="1" smtClean="0">
                <a:latin typeface="Lucida Console" panose="020B0609040504020204" pitchFamily="49" charset="0"/>
              </a:rPr>
              <a:t>rdfs</a:t>
            </a:r>
            <a:r>
              <a:rPr lang="nl-NL" sz="1200" dirty="0" smtClean="0">
                <a:latin typeface="Lucida Console" panose="020B0609040504020204" pitchFamily="49" charset="0"/>
              </a:rPr>
              <a:t>: &lt;http://www.w3.org/2000/01/rdf-schema#&gt;.</a:t>
            </a:r>
          </a:p>
          <a:p>
            <a:r>
              <a:rPr lang="nl-NL" sz="1200" dirty="0" smtClean="0">
                <a:latin typeface="Lucida Console" panose="020B0609040504020204" pitchFamily="49" charset="0"/>
              </a:rPr>
              <a:t>@prefix </a:t>
            </a:r>
            <a:r>
              <a:rPr lang="nl-NL" sz="1200" dirty="0" err="1" smtClean="0">
                <a:latin typeface="Lucida Console" panose="020B0609040504020204" pitchFamily="49" charset="0"/>
              </a:rPr>
              <a:t>wdrs</a:t>
            </a:r>
            <a:r>
              <a:rPr lang="nl-NL" sz="1200" dirty="0" smtClean="0">
                <a:latin typeface="Lucida Console" panose="020B0609040504020204" pitchFamily="49" charset="0"/>
              </a:rPr>
              <a:t>: &lt;http://www.w3.org/2007/05/powder-s#&gt;.</a:t>
            </a:r>
          </a:p>
          <a:p>
            <a:r>
              <a:rPr lang="nl-NL" sz="1200" dirty="0" smtClean="0">
                <a:latin typeface="Lucida Console" panose="020B0609040504020204" pitchFamily="49" charset="0"/>
              </a:rPr>
              <a:t>&lt;http://example.org/id/car/somecar&gt; a </a:t>
            </a:r>
            <a:r>
              <a:rPr lang="nl-NL" sz="1200" dirty="0" err="1" smtClean="0">
                <a:latin typeface="Lucida Console" panose="020B0609040504020204" pitchFamily="49" charset="0"/>
              </a:rPr>
              <a:t>schema:Car</a:t>
            </a:r>
            <a:r>
              <a:rPr lang="nl-NL" sz="12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 smtClean="0">
                <a:latin typeface="Lucida Console" panose="020B0609040504020204" pitchFamily="49" charset="0"/>
              </a:rPr>
              <a:t>    </a:t>
            </a:r>
            <a:r>
              <a:rPr lang="nl-NL" sz="1200" dirty="0" err="1" smtClean="0">
                <a:latin typeface="Lucida Console" panose="020B0609040504020204" pitchFamily="49" charset="0"/>
              </a:rPr>
              <a:t>rdfs:label</a:t>
            </a:r>
            <a:r>
              <a:rPr lang="nl-NL" sz="1200" dirty="0" smtClean="0">
                <a:latin typeface="Lucida Console" panose="020B0609040504020204" pitchFamily="49" charset="0"/>
              </a:rPr>
              <a:t> “</a:t>
            </a:r>
            <a:r>
              <a:rPr lang="nl-NL" sz="1200" dirty="0" err="1" smtClean="0">
                <a:latin typeface="Lucida Console" panose="020B0609040504020204" pitchFamily="49" charset="0"/>
              </a:rPr>
              <a:t>some</a:t>
            </a:r>
            <a:r>
              <a:rPr lang="nl-NL" sz="1200" dirty="0" smtClean="0">
                <a:latin typeface="Lucida Console" panose="020B0609040504020204" pitchFamily="49" charset="0"/>
              </a:rPr>
              <a:t> </a:t>
            </a:r>
            <a:r>
              <a:rPr lang="nl-NL" sz="1200" dirty="0" err="1" smtClean="0">
                <a:latin typeface="Lucida Console" panose="020B0609040504020204" pitchFamily="49" charset="0"/>
              </a:rPr>
              <a:t>car</a:t>
            </a:r>
            <a:r>
              <a:rPr lang="nl-NL" sz="1200" dirty="0" smtClean="0">
                <a:latin typeface="Lucida Console" panose="020B0609040504020204" pitchFamily="49" charset="0"/>
              </a:rPr>
              <a:t>”;</a:t>
            </a:r>
          </a:p>
          <a:p>
            <a:r>
              <a:rPr lang="nl-NL" sz="1200" dirty="0" smtClean="0">
                <a:latin typeface="Lucida Console" panose="020B0609040504020204" pitchFamily="49" charset="0"/>
              </a:rPr>
              <a:t>    </a:t>
            </a:r>
            <a:r>
              <a:rPr lang="nl-NL" sz="1200" dirty="0" err="1" smtClean="0">
                <a:latin typeface="Lucida Console" panose="020B0609040504020204" pitchFamily="49" charset="0"/>
              </a:rPr>
              <a:t>schema:color</a:t>
            </a:r>
            <a:r>
              <a:rPr lang="nl-NL" sz="1200" dirty="0" smtClean="0">
                <a:latin typeface="Lucida Console" panose="020B0609040504020204" pitchFamily="49" charset="0"/>
              </a:rPr>
              <a:t> “red”;</a:t>
            </a:r>
          </a:p>
          <a:p>
            <a:r>
              <a:rPr lang="nl-NL" sz="1200" dirty="0" smtClean="0">
                <a:latin typeface="Lucida Console" panose="020B0609040504020204" pitchFamily="49" charset="0"/>
              </a:rPr>
              <a:t>    </a:t>
            </a:r>
            <a:r>
              <a:rPr lang="nl-NL" sz="1200" dirty="0" err="1" smtClean="0">
                <a:latin typeface="Lucida Console" panose="020B0609040504020204" pitchFamily="49" charset="0"/>
              </a:rPr>
              <a:t>wdrs:describedby</a:t>
            </a:r>
            <a:r>
              <a:rPr lang="nl-NL" sz="1200" dirty="0" smtClean="0">
                <a:latin typeface="Lucida Console" panose="020B0609040504020204" pitchFamily="49" charset="0"/>
              </a:rPr>
              <a:t> &lt;http://example.org/doc/car/somecar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.</a:t>
            </a:r>
            <a:r>
              <a:rPr lang="nl-NL" sz="1200" dirty="0" smtClean="0">
                <a:latin typeface="Lucida Console" panose="020B0609040504020204" pitchFamily="49" charset="0"/>
              </a:rPr>
              <a:t> </a:t>
            </a:r>
            <a:endParaRPr lang="nl-NL" sz="1200" dirty="0">
              <a:latin typeface="Lucida Console" panose="020B0609040504020204" pitchFamily="49" charset="0"/>
            </a:endParaRPr>
          </a:p>
        </p:txBody>
      </p:sp>
      <p:sp>
        <p:nvSpPr>
          <p:cNvPr id="14" name="PIJL-OMLAAG 13"/>
          <p:cNvSpPr/>
          <p:nvPr/>
        </p:nvSpPr>
        <p:spPr>
          <a:xfrm>
            <a:off x="2851137" y="2109232"/>
            <a:ext cx="323863" cy="68113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PIJL-OMLAAG 14"/>
          <p:cNvSpPr/>
          <p:nvPr/>
        </p:nvSpPr>
        <p:spPr>
          <a:xfrm>
            <a:off x="7818607" y="2109233"/>
            <a:ext cx="323863" cy="29106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617060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59</Words>
  <Application>Microsoft Office PowerPoint</Application>
  <PresentationFormat>Breedbeeld</PresentationFormat>
  <Paragraphs>10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Lucida Console</vt:lpstr>
      <vt:lpstr>Kantoorthema</vt:lpstr>
      <vt:lpstr>PowerPoint-presentatie</vt:lpstr>
      <vt:lpstr>PowerPoint-presentatie</vt:lpstr>
    </vt:vector>
  </TitlesOfParts>
  <Company>Ordina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Brattinga, Marco</dc:creator>
  <cp:lastModifiedBy>Brattinga, Marco</cp:lastModifiedBy>
  <cp:revision>4</cp:revision>
  <dcterms:created xsi:type="dcterms:W3CDTF">2017-06-14T07:45:26Z</dcterms:created>
  <dcterms:modified xsi:type="dcterms:W3CDTF">2017-06-15T06:43:38Z</dcterms:modified>
</cp:coreProperties>
</file>