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20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38F0-7294-4367-A60B-AE3E67FCB9D8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38F0-7294-4367-A60B-AE3E67FCB9D8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45-2B16-4129-82C4-0BE005F5ADD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fatec_sorocaba CRESP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907" y="620688"/>
            <a:ext cx="278993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tes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2871" y="836712"/>
            <a:ext cx="534471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200472" y="2492896"/>
            <a:ext cx="93610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Automatização de fechadura eletrônica com Arduino</a:t>
            </a:r>
            <a:r>
              <a:rPr lang="pt-BR" sz="3600" i="1" dirty="0">
                <a:latin typeface="Arial" pitchFamily="34" charset="0"/>
                <a:cs typeface="Arial" pitchFamily="34" charset="0"/>
              </a:rPr>
              <a:t> 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  <a:p>
            <a:pPr algn="r"/>
            <a:endParaRPr lang="pt-BR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r"/>
            <a:endParaRPr lang="pt-BR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Victor da Costa</a:t>
            </a:r>
          </a:p>
          <a:p>
            <a:pPr algn="r"/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Prof. Me. Fernando Cesar Miranda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8541" y="404665"/>
            <a:ext cx="8420100" cy="1470025"/>
          </a:xfrm>
          <a:effectLst>
            <a:innerShdw blurRad="63500" dist="50800" dir="2700000">
              <a:schemeClr val="bg1">
                <a:lumMod val="50000"/>
                <a:alpha val="49000"/>
              </a:schemeClr>
            </a:innerShdw>
          </a:effectLst>
        </p:spPr>
        <p:txBody>
          <a:bodyPr/>
          <a:lstStyle/>
          <a:p>
            <a:pPr algn="l"/>
            <a:r>
              <a:rPr lang="pt-BR" b="1" dirty="0">
                <a:solidFill>
                  <a:srgbClr val="C00000"/>
                </a:solidFill>
                <a:effectLst>
                  <a:outerShdw blurRad="114300" dist="63500" dir="5400000" sx="102000" sy="102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Problemas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8544" y="2348880"/>
            <a:ext cx="8268919" cy="3600400"/>
          </a:xfrm>
        </p:spPr>
        <p:txBody>
          <a:bodyPr>
            <a:norm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Inflexibilidade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Dificuldades de integração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8541" y="404665"/>
            <a:ext cx="8420100" cy="1470025"/>
          </a:xfrm>
          <a:effectLst>
            <a:innerShdw blurRad="63500" dist="50800" dir="2700000">
              <a:schemeClr val="bg1">
                <a:lumMod val="50000"/>
                <a:alpha val="49000"/>
              </a:schemeClr>
            </a:innerShdw>
          </a:effectLst>
        </p:spPr>
        <p:txBody>
          <a:bodyPr/>
          <a:lstStyle/>
          <a:p>
            <a:pPr algn="l"/>
            <a:r>
              <a:rPr lang="pt-BR" b="1" dirty="0">
                <a:solidFill>
                  <a:srgbClr val="C00000"/>
                </a:solidFill>
                <a:effectLst>
                  <a:outerShdw blurRad="114300" dist="63500" dir="5400000" sx="102000" sy="102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Objetivo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8544" y="2348880"/>
            <a:ext cx="8268919" cy="3600400"/>
          </a:xfrm>
        </p:spPr>
        <p:txBody>
          <a:bodyPr>
            <a:norm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Desenvolvimento de uma Aplicação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Possibilitar monitorar o acesso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Gerenciamento de acesso</a:t>
            </a:r>
          </a:p>
          <a:p>
            <a:endParaRPr lang="pt-BR" dirty="0"/>
          </a:p>
        </p:txBody>
      </p:sp>
      <p:pic>
        <p:nvPicPr>
          <p:cNvPr id="19458" name="Picture 2" descr="http://needsolution.com.br/panbras/images/qualidade.pn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889104" y="2852936"/>
            <a:ext cx="3816424" cy="325791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8541" y="404665"/>
            <a:ext cx="8420100" cy="1470025"/>
          </a:xfrm>
          <a:effectLst>
            <a:innerShdw blurRad="63500" dist="50800" dir="2700000">
              <a:schemeClr val="bg1">
                <a:lumMod val="50000"/>
                <a:alpha val="49000"/>
              </a:schemeClr>
            </a:innerShdw>
          </a:effectLst>
        </p:spPr>
        <p:txBody>
          <a:bodyPr/>
          <a:lstStyle/>
          <a:p>
            <a:pPr algn="l"/>
            <a:r>
              <a:rPr lang="pt-BR" b="1" dirty="0">
                <a:solidFill>
                  <a:srgbClr val="C00000"/>
                </a:solidFill>
                <a:effectLst>
                  <a:outerShdw blurRad="114300" dist="63500" dir="5400000" sx="102000" sy="102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Tecnologias Utilizadas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CBBA6F-413D-44E0-8727-ECE04D504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2347819"/>
            <a:ext cx="2143125" cy="21431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110ABE4-B6FD-4797-968C-DE33027BD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347819"/>
            <a:ext cx="3454699" cy="177815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6442D88-766E-492A-8399-7680C8EFE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72" y="3212482"/>
            <a:ext cx="2378856" cy="34255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8541" y="404665"/>
            <a:ext cx="8420100" cy="1470025"/>
          </a:xfrm>
          <a:effectLst>
            <a:innerShdw blurRad="63500" dist="50800" dir="2700000">
              <a:schemeClr val="bg1">
                <a:lumMod val="50000"/>
                <a:alpha val="49000"/>
              </a:schemeClr>
            </a:innerShdw>
          </a:effectLst>
        </p:spPr>
        <p:txBody>
          <a:bodyPr/>
          <a:lstStyle/>
          <a:p>
            <a:pPr algn="l"/>
            <a:r>
              <a:rPr lang="pt-BR" b="1" dirty="0">
                <a:solidFill>
                  <a:srgbClr val="C00000"/>
                </a:solidFill>
                <a:effectLst>
                  <a:outerShdw blurRad="114300" dist="63500" dir="5400000" sx="102000" sy="102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Conclusão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8544" y="2348880"/>
            <a:ext cx="8268919" cy="3600400"/>
          </a:xfrm>
        </p:spPr>
        <p:txBody>
          <a:bodyPr>
            <a:norm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Aplicação desenvolvida</a:t>
            </a:r>
          </a:p>
          <a:p>
            <a:pPr lvl="0" algn="just">
              <a:buFont typeface="Arial" pitchFamily="34" charset="0"/>
              <a:buChar char="•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74</TotalTime>
  <Words>34</Words>
  <Application>Microsoft Office PowerPoint</Application>
  <PresentationFormat>Papel A4 (210 x 297 mm)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Problemas</vt:lpstr>
      <vt:lpstr>Objetivo</vt:lpstr>
      <vt:lpstr>Tecnologias Utilizadas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Diego</dc:creator>
  <cp:lastModifiedBy>Victor Costa</cp:lastModifiedBy>
  <cp:revision>13</cp:revision>
  <dcterms:created xsi:type="dcterms:W3CDTF">2015-06-21T03:45:26Z</dcterms:created>
  <dcterms:modified xsi:type="dcterms:W3CDTF">2018-12-12T01:09:46Z</dcterms:modified>
</cp:coreProperties>
</file>