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63E9E-6EF2-473B-9B2B-7283E0A589A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1BCFA-53D4-4855-AD21-46A70987D14F}">
      <dgm:prSet custT="1"/>
      <dgm:spPr/>
      <dgm:t>
        <a:bodyPr/>
        <a:lstStyle/>
        <a:p>
          <a:r>
            <a:rPr lang="fr-FR" sz="3600" dirty="0"/>
            <a:t>Qu’est ce que la ROBOCUP</a:t>
          </a:r>
          <a:endParaRPr lang="en-US" sz="3600" dirty="0"/>
        </a:p>
      </dgm:t>
    </dgm:pt>
    <dgm:pt modelId="{EC05365E-0733-4692-B65B-3D97CB1648E0}" type="parTrans" cxnId="{4B5D9C9B-74B9-4829-8851-E63238392C7A}">
      <dgm:prSet/>
      <dgm:spPr/>
      <dgm:t>
        <a:bodyPr/>
        <a:lstStyle/>
        <a:p>
          <a:endParaRPr lang="en-US"/>
        </a:p>
      </dgm:t>
    </dgm:pt>
    <dgm:pt modelId="{C529B969-3784-4F31-AF8C-1AC274BBFED4}" type="sibTrans" cxnId="{4B5D9C9B-74B9-4829-8851-E63238392C7A}">
      <dgm:prSet/>
      <dgm:spPr/>
      <dgm:t>
        <a:bodyPr/>
        <a:lstStyle/>
        <a:p>
          <a:endParaRPr lang="en-US"/>
        </a:p>
      </dgm:t>
    </dgm:pt>
    <dgm:pt modelId="{D5C83B23-C638-459E-9059-66E96D8A837F}">
      <dgm:prSet custT="1"/>
      <dgm:spPr/>
      <dgm:t>
        <a:bodyPr/>
        <a:lstStyle/>
        <a:p>
          <a:r>
            <a:rPr lang="fr-FR" sz="3600" dirty="0"/>
            <a:t>Description du projet</a:t>
          </a:r>
          <a:endParaRPr lang="en-US" sz="3600" dirty="0"/>
        </a:p>
      </dgm:t>
    </dgm:pt>
    <dgm:pt modelId="{E89E2571-E0CF-4A45-8CD6-2F96AE9A9B8D}" type="parTrans" cxnId="{AEE6CC39-49D6-483A-831F-9F49A490B614}">
      <dgm:prSet/>
      <dgm:spPr/>
      <dgm:t>
        <a:bodyPr/>
        <a:lstStyle/>
        <a:p>
          <a:endParaRPr lang="en-US"/>
        </a:p>
      </dgm:t>
    </dgm:pt>
    <dgm:pt modelId="{B4A2956B-F3BC-4008-B835-6B5DADC870D8}" type="sibTrans" cxnId="{AEE6CC39-49D6-483A-831F-9F49A490B614}">
      <dgm:prSet/>
      <dgm:spPr/>
      <dgm:t>
        <a:bodyPr/>
        <a:lstStyle/>
        <a:p>
          <a:endParaRPr lang="en-US"/>
        </a:p>
      </dgm:t>
    </dgm:pt>
    <dgm:pt modelId="{6EEB3993-9A4F-41E3-AFE2-188DEDABA34F}">
      <dgm:prSet custT="1"/>
      <dgm:spPr/>
      <dgm:t>
        <a:bodyPr/>
        <a:lstStyle/>
        <a:p>
          <a:r>
            <a:rPr lang="fr-FR" sz="3600" dirty="0"/>
            <a:t>Gestion du projet</a:t>
          </a:r>
          <a:endParaRPr lang="en-US" sz="3600" dirty="0"/>
        </a:p>
      </dgm:t>
    </dgm:pt>
    <dgm:pt modelId="{B4EDCF40-CA3C-4F58-AA84-AA1FA5EE7398}" type="parTrans" cxnId="{A7919B4C-86EE-4CE4-A168-570BF0CCEE56}">
      <dgm:prSet/>
      <dgm:spPr/>
      <dgm:t>
        <a:bodyPr/>
        <a:lstStyle/>
        <a:p>
          <a:endParaRPr lang="en-US"/>
        </a:p>
      </dgm:t>
    </dgm:pt>
    <dgm:pt modelId="{3A4F85F9-D440-441A-8AA6-F21FA5702992}" type="sibTrans" cxnId="{A7919B4C-86EE-4CE4-A168-570BF0CCEE56}">
      <dgm:prSet/>
      <dgm:spPr/>
      <dgm:t>
        <a:bodyPr/>
        <a:lstStyle/>
        <a:p>
          <a:endParaRPr lang="en-US"/>
        </a:p>
      </dgm:t>
    </dgm:pt>
    <dgm:pt modelId="{BC3B5422-C93A-453B-927E-DA3E5D49EF0B}">
      <dgm:prSet custT="1"/>
      <dgm:spPr/>
      <dgm:t>
        <a:bodyPr/>
        <a:lstStyle/>
        <a:p>
          <a:r>
            <a:rPr lang="fr-FR" sz="3600" dirty="0"/>
            <a:t>Progression des parties </a:t>
          </a:r>
          <a:endParaRPr lang="en-US" sz="3600" dirty="0"/>
        </a:p>
      </dgm:t>
    </dgm:pt>
    <dgm:pt modelId="{381524F4-444A-48F0-A7E8-28BF506CD925}" type="parTrans" cxnId="{0A9229CF-1AFE-429A-9521-2CE0B1D899AC}">
      <dgm:prSet/>
      <dgm:spPr/>
      <dgm:t>
        <a:bodyPr/>
        <a:lstStyle/>
        <a:p>
          <a:endParaRPr lang="en-US"/>
        </a:p>
      </dgm:t>
    </dgm:pt>
    <dgm:pt modelId="{7BE34E22-DF75-4FEA-9773-F021F6613579}" type="sibTrans" cxnId="{0A9229CF-1AFE-429A-9521-2CE0B1D899AC}">
      <dgm:prSet/>
      <dgm:spPr/>
      <dgm:t>
        <a:bodyPr/>
        <a:lstStyle/>
        <a:p>
          <a:endParaRPr lang="en-US"/>
        </a:p>
      </dgm:t>
    </dgm:pt>
    <dgm:pt modelId="{FAC1DDB3-D97B-40C7-9929-DCC6925903DF}" type="pres">
      <dgm:prSet presAssocID="{DC063E9E-6EF2-473B-9B2B-7283E0A589A9}" presName="vert0" presStyleCnt="0">
        <dgm:presLayoutVars>
          <dgm:dir/>
          <dgm:animOne val="branch"/>
          <dgm:animLvl val="lvl"/>
        </dgm:presLayoutVars>
      </dgm:prSet>
      <dgm:spPr/>
    </dgm:pt>
    <dgm:pt modelId="{519DF834-8706-4652-B895-83AB4C1F7467}" type="pres">
      <dgm:prSet presAssocID="{9881BCFA-53D4-4855-AD21-46A70987D14F}" presName="thickLine" presStyleLbl="alignNode1" presStyleIdx="0" presStyleCnt="4"/>
      <dgm:spPr/>
    </dgm:pt>
    <dgm:pt modelId="{6651DBC3-83B0-4F59-930F-B1F61B148216}" type="pres">
      <dgm:prSet presAssocID="{9881BCFA-53D4-4855-AD21-46A70987D14F}" presName="horz1" presStyleCnt="0"/>
      <dgm:spPr/>
    </dgm:pt>
    <dgm:pt modelId="{24ED9314-9FD1-48AC-A627-E08D7CCCF9EE}" type="pres">
      <dgm:prSet presAssocID="{9881BCFA-53D4-4855-AD21-46A70987D14F}" presName="tx1" presStyleLbl="revTx" presStyleIdx="0" presStyleCnt="4"/>
      <dgm:spPr/>
    </dgm:pt>
    <dgm:pt modelId="{B4EDBB7E-4A87-4310-94F7-B5F5F3D6E5A4}" type="pres">
      <dgm:prSet presAssocID="{9881BCFA-53D4-4855-AD21-46A70987D14F}" presName="vert1" presStyleCnt="0"/>
      <dgm:spPr/>
    </dgm:pt>
    <dgm:pt modelId="{243D8B58-DF6E-4822-BA49-40E62077BD24}" type="pres">
      <dgm:prSet presAssocID="{D5C83B23-C638-459E-9059-66E96D8A837F}" presName="thickLine" presStyleLbl="alignNode1" presStyleIdx="1" presStyleCnt="4"/>
      <dgm:spPr/>
    </dgm:pt>
    <dgm:pt modelId="{1A55BDAC-1550-4FE9-A555-5AF4F5274A65}" type="pres">
      <dgm:prSet presAssocID="{D5C83B23-C638-459E-9059-66E96D8A837F}" presName="horz1" presStyleCnt="0"/>
      <dgm:spPr/>
    </dgm:pt>
    <dgm:pt modelId="{DC03A304-A749-4069-B4E0-46C62725E054}" type="pres">
      <dgm:prSet presAssocID="{D5C83B23-C638-459E-9059-66E96D8A837F}" presName="tx1" presStyleLbl="revTx" presStyleIdx="1" presStyleCnt="4"/>
      <dgm:spPr/>
    </dgm:pt>
    <dgm:pt modelId="{62489BE0-95C2-4FBA-B7B8-7343D2A6CE1E}" type="pres">
      <dgm:prSet presAssocID="{D5C83B23-C638-459E-9059-66E96D8A837F}" presName="vert1" presStyleCnt="0"/>
      <dgm:spPr/>
    </dgm:pt>
    <dgm:pt modelId="{51B7871B-82DF-459D-B5F0-4893ED19AC4A}" type="pres">
      <dgm:prSet presAssocID="{6EEB3993-9A4F-41E3-AFE2-188DEDABA34F}" presName="thickLine" presStyleLbl="alignNode1" presStyleIdx="2" presStyleCnt="4"/>
      <dgm:spPr/>
    </dgm:pt>
    <dgm:pt modelId="{0BD8E587-2F50-4FAB-9592-0753F63A92AB}" type="pres">
      <dgm:prSet presAssocID="{6EEB3993-9A4F-41E3-AFE2-188DEDABA34F}" presName="horz1" presStyleCnt="0"/>
      <dgm:spPr/>
    </dgm:pt>
    <dgm:pt modelId="{7CA31A89-17CF-4A1D-91C0-92DCB0F057ED}" type="pres">
      <dgm:prSet presAssocID="{6EEB3993-9A4F-41E3-AFE2-188DEDABA34F}" presName="tx1" presStyleLbl="revTx" presStyleIdx="2" presStyleCnt="4"/>
      <dgm:spPr/>
    </dgm:pt>
    <dgm:pt modelId="{6DB38920-52BC-4970-852F-E45EC9510608}" type="pres">
      <dgm:prSet presAssocID="{6EEB3993-9A4F-41E3-AFE2-188DEDABA34F}" presName="vert1" presStyleCnt="0"/>
      <dgm:spPr/>
    </dgm:pt>
    <dgm:pt modelId="{5BE67F79-2808-4447-8DDF-7088160F53B6}" type="pres">
      <dgm:prSet presAssocID="{BC3B5422-C93A-453B-927E-DA3E5D49EF0B}" presName="thickLine" presStyleLbl="alignNode1" presStyleIdx="3" presStyleCnt="4"/>
      <dgm:spPr/>
    </dgm:pt>
    <dgm:pt modelId="{B9D9E852-DA99-4811-8656-550827558659}" type="pres">
      <dgm:prSet presAssocID="{BC3B5422-C93A-453B-927E-DA3E5D49EF0B}" presName="horz1" presStyleCnt="0"/>
      <dgm:spPr/>
    </dgm:pt>
    <dgm:pt modelId="{4D124627-D332-4ED2-B538-504347EC33DB}" type="pres">
      <dgm:prSet presAssocID="{BC3B5422-C93A-453B-927E-DA3E5D49EF0B}" presName="tx1" presStyleLbl="revTx" presStyleIdx="3" presStyleCnt="4"/>
      <dgm:spPr/>
    </dgm:pt>
    <dgm:pt modelId="{61FAE732-5AAC-417B-B320-4BE56813B3B1}" type="pres">
      <dgm:prSet presAssocID="{BC3B5422-C93A-453B-927E-DA3E5D49EF0B}" presName="vert1" presStyleCnt="0"/>
      <dgm:spPr/>
    </dgm:pt>
  </dgm:ptLst>
  <dgm:cxnLst>
    <dgm:cxn modelId="{72E8FF2E-25D0-4E2C-8956-72CDEBC51FA7}" type="presOf" srcId="{9881BCFA-53D4-4855-AD21-46A70987D14F}" destId="{24ED9314-9FD1-48AC-A627-E08D7CCCF9EE}" srcOrd="0" destOrd="0" presId="urn:microsoft.com/office/officeart/2008/layout/LinedList"/>
    <dgm:cxn modelId="{AEE6CC39-49D6-483A-831F-9F49A490B614}" srcId="{DC063E9E-6EF2-473B-9B2B-7283E0A589A9}" destId="{D5C83B23-C638-459E-9059-66E96D8A837F}" srcOrd="1" destOrd="0" parTransId="{E89E2571-E0CF-4A45-8CD6-2F96AE9A9B8D}" sibTransId="{B4A2956B-F3BC-4008-B835-6B5DADC870D8}"/>
    <dgm:cxn modelId="{13D1514C-6C68-4A37-A1AE-E837FC5C6AFA}" type="presOf" srcId="{D5C83B23-C638-459E-9059-66E96D8A837F}" destId="{DC03A304-A749-4069-B4E0-46C62725E054}" srcOrd="0" destOrd="0" presId="urn:microsoft.com/office/officeart/2008/layout/LinedList"/>
    <dgm:cxn modelId="{A7919B4C-86EE-4CE4-A168-570BF0CCEE56}" srcId="{DC063E9E-6EF2-473B-9B2B-7283E0A589A9}" destId="{6EEB3993-9A4F-41E3-AFE2-188DEDABA34F}" srcOrd="2" destOrd="0" parTransId="{B4EDCF40-CA3C-4F58-AA84-AA1FA5EE7398}" sibTransId="{3A4F85F9-D440-441A-8AA6-F21FA5702992}"/>
    <dgm:cxn modelId="{936E2E78-BF48-46E8-8DE0-0846C4229E81}" type="presOf" srcId="{DC063E9E-6EF2-473B-9B2B-7283E0A589A9}" destId="{FAC1DDB3-D97B-40C7-9929-DCC6925903DF}" srcOrd="0" destOrd="0" presId="urn:microsoft.com/office/officeart/2008/layout/LinedList"/>
    <dgm:cxn modelId="{4B5D9C9B-74B9-4829-8851-E63238392C7A}" srcId="{DC063E9E-6EF2-473B-9B2B-7283E0A589A9}" destId="{9881BCFA-53D4-4855-AD21-46A70987D14F}" srcOrd="0" destOrd="0" parTransId="{EC05365E-0733-4692-B65B-3D97CB1648E0}" sibTransId="{C529B969-3784-4F31-AF8C-1AC274BBFED4}"/>
    <dgm:cxn modelId="{0A9229CF-1AFE-429A-9521-2CE0B1D899AC}" srcId="{DC063E9E-6EF2-473B-9B2B-7283E0A589A9}" destId="{BC3B5422-C93A-453B-927E-DA3E5D49EF0B}" srcOrd="3" destOrd="0" parTransId="{381524F4-444A-48F0-A7E8-28BF506CD925}" sibTransId="{7BE34E22-DF75-4FEA-9773-F021F6613579}"/>
    <dgm:cxn modelId="{04C30EDD-A295-4732-8AD0-31BC913A5496}" type="presOf" srcId="{BC3B5422-C93A-453B-927E-DA3E5D49EF0B}" destId="{4D124627-D332-4ED2-B538-504347EC33DB}" srcOrd="0" destOrd="0" presId="urn:microsoft.com/office/officeart/2008/layout/LinedList"/>
    <dgm:cxn modelId="{124DC6E8-2C27-438B-AF07-F81FC61F2B6C}" type="presOf" srcId="{6EEB3993-9A4F-41E3-AFE2-188DEDABA34F}" destId="{7CA31A89-17CF-4A1D-91C0-92DCB0F057ED}" srcOrd="0" destOrd="0" presId="urn:microsoft.com/office/officeart/2008/layout/LinedList"/>
    <dgm:cxn modelId="{B564C9C2-CDE8-4146-8837-2F1B32CC5F04}" type="presParOf" srcId="{FAC1DDB3-D97B-40C7-9929-DCC6925903DF}" destId="{519DF834-8706-4652-B895-83AB4C1F7467}" srcOrd="0" destOrd="0" presId="urn:microsoft.com/office/officeart/2008/layout/LinedList"/>
    <dgm:cxn modelId="{A8CF6F7B-879D-41AE-9E15-41EC9ACE515B}" type="presParOf" srcId="{FAC1DDB3-D97B-40C7-9929-DCC6925903DF}" destId="{6651DBC3-83B0-4F59-930F-B1F61B148216}" srcOrd="1" destOrd="0" presId="urn:microsoft.com/office/officeart/2008/layout/LinedList"/>
    <dgm:cxn modelId="{B518943F-5AB7-4ED6-9C18-0377F77C5433}" type="presParOf" srcId="{6651DBC3-83B0-4F59-930F-B1F61B148216}" destId="{24ED9314-9FD1-48AC-A627-E08D7CCCF9EE}" srcOrd="0" destOrd="0" presId="urn:microsoft.com/office/officeart/2008/layout/LinedList"/>
    <dgm:cxn modelId="{6623CA9B-6F8C-4C77-8BEB-3B124124B804}" type="presParOf" srcId="{6651DBC3-83B0-4F59-930F-B1F61B148216}" destId="{B4EDBB7E-4A87-4310-94F7-B5F5F3D6E5A4}" srcOrd="1" destOrd="0" presId="urn:microsoft.com/office/officeart/2008/layout/LinedList"/>
    <dgm:cxn modelId="{237ED006-789C-4889-AFE9-51A72DC59E1B}" type="presParOf" srcId="{FAC1DDB3-D97B-40C7-9929-DCC6925903DF}" destId="{243D8B58-DF6E-4822-BA49-40E62077BD24}" srcOrd="2" destOrd="0" presId="urn:microsoft.com/office/officeart/2008/layout/LinedList"/>
    <dgm:cxn modelId="{53AECAF7-D14A-4BAB-BAF6-D71897B98D15}" type="presParOf" srcId="{FAC1DDB3-D97B-40C7-9929-DCC6925903DF}" destId="{1A55BDAC-1550-4FE9-A555-5AF4F5274A65}" srcOrd="3" destOrd="0" presId="urn:microsoft.com/office/officeart/2008/layout/LinedList"/>
    <dgm:cxn modelId="{4CA4C202-7147-407B-A5DF-DAB7F7891159}" type="presParOf" srcId="{1A55BDAC-1550-4FE9-A555-5AF4F5274A65}" destId="{DC03A304-A749-4069-B4E0-46C62725E054}" srcOrd="0" destOrd="0" presId="urn:microsoft.com/office/officeart/2008/layout/LinedList"/>
    <dgm:cxn modelId="{08017F46-CC4B-40F1-B2A6-59B4600A5B03}" type="presParOf" srcId="{1A55BDAC-1550-4FE9-A555-5AF4F5274A65}" destId="{62489BE0-95C2-4FBA-B7B8-7343D2A6CE1E}" srcOrd="1" destOrd="0" presId="urn:microsoft.com/office/officeart/2008/layout/LinedList"/>
    <dgm:cxn modelId="{2B2FB7B9-C71E-43E0-9632-AF06B6651500}" type="presParOf" srcId="{FAC1DDB3-D97B-40C7-9929-DCC6925903DF}" destId="{51B7871B-82DF-459D-B5F0-4893ED19AC4A}" srcOrd="4" destOrd="0" presId="urn:microsoft.com/office/officeart/2008/layout/LinedList"/>
    <dgm:cxn modelId="{62E7997C-FD60-4D40-AF2A-D22A84D46ABF}" type="presParOf" srcId="{FAC1DDB3-D97B-40C7-9929-DCC6925903DF}" destId="{0BD8E587-2F50-4FAB-9592-0753F63A92AB}" srcOrd="5" destOrd="0" presId="urn:microsoft.com/office/officeart/2008/layout/LinedList"/>
    <dgm:cxn modelId="{FB6C92BB-ACAB-4354-9236-7E7536683596}" type="presParOf" srcId="{0BD8E587-2F50-4FAB-9592-0753F63A92AB}" destId="{7CA31A89-17CF-4A1D-91C0-92DCB0F057ED}" srcOrd="0" destOrd="0" presId="urn:microsoft.com/office/officeart/2008/layout/LinedList"/>
    <dgm:cxn modelId="{45F8A6A3-1683-43F4-A67A-B59A5A7F8235}" type="presParOf" srcId="{0BD8E587-2F50-4FAB-9592-0753F63A92AB}" destId="{6DB38920-52BC-4970-852F-E45EC9510608}" srcOrd="1" destOrd="0" presId="urn:microsoft.com/office/officeart/2008/layout/LinedList"/>
    <dgm:cxn modelId="{CA2B255F-884C-4DCD-8F23-D3BA5CF72E5E}" type="presParOf" srcId="{FAC1DDB3-D97B-40C7-9929-DCC6925903DF}" destId="{5BE67F79-2808-4447-8DDF-7088160F53B6}" srcOrd="6" destOrd="0" presId="urn:microsoft.com/office/officeart/2008/layout/LinedList"/>
    <dgm:cxn modelId="{21AD09AD-CA9B-40FE-AEA7-1D72FF75C94C}" type="presParOf" srcId="{FAC1DDB3-D97B-40C7-9929-DCC6925903DF}" destId="{B9D9E852-DA99-4811-8656-550827558659}" srcOrd="7" destOrd="0" presId="urn:microsoft.com/office/officeart/2008/layout/LinedList"/>
    <dgm:cxn modelId="{7EC88EAF-CB30-4170-8519-2F707A8C7684}" type="presParOf" srcId="{B9D9E852-DA99-4811-8656-550827558659}" destId="{4D124627-D332-4ED2-B538-504347EC33DB}" srcOrd="0" destOrd="0" presId="urn:microsoft.com/office/officeart/2008/layout/LinedList"/>
    <dgm:cxn modelId="{08C55ECC-E423-4EF2-B7C5-38831E4738A5}" type="presParOf" srcId="{B9D9E852-DA99-4811-8656-550827558659}" destId="{61FAE732-5AAC-417B-B320-4BE56813B3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DF834-8706-4652-B895-83AB4C1F7467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D9314-9FD1-48AC-A627-E08D7CCCF9EE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Qu’est ce que la ROBOCUP</a:t>
          </a:r>
          <a:endParaRPr lang="en-US" sz="3600" kern="1200" dirty="0"/>
        </a:p>
      </dsp:txBody>
      <dsp:txXfrm>
        <a:off x="0" y="0"/>
        <a:ext cx="6492875" cy="1276350"/>
      </dsp:txXfrm>
    </dsp:sp>
    <dsp:sp modelId="{243D8B58-DF6E-4822-BA49-40E62077BD24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3A304-A749-4069-B4E0-46C62725E054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Description du projet</a:t>
          </a:r>
          <a:endParaRPr lang="en-US" sz="3600" kern="1200" dirty="0"/>
        </a:p>
      </dsp:txBody>
      <dsp:txXfrm>
        <a:off x="0" y="1276350"/>
        <a:ext cx="6492875" cy="1276350"/>
      </dsp:txXfrm>
    </dsp:sp>
    <dsp:sp modelId="{51B7871B-82DF-459D-B5F0-4893ED19AC4A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31A89-17CF-4A1D-91C0-92DCB0F057ED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Gestion du projet</a:t>
          </a:r>
          <a:endParaRPr lang="en-US" sz="3600" kern="1200" dirty="0"/>
        </a:p>
      </dsp:txBody>
      <dsp:txXfrm>
        <a:off x="0" y="2552700"/>
        <a:ext cx="6492875" cy="1276350"/>
      </dsp:txXfrm>
    </dsp:sp>
    <dsp:sp modelId="{5BE67F79-2808-4447-8DDF-7088160F53B6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24627-D332-4ED2-B538-504347EC33DB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Progression des parties </a:t>
          </a:r>
          <a:endParaRPr lang="en-US" sz="3600" kern="1200" dirty="0"/>
        </a:p>
      </dsp:txBody>
      <dsp:txXfrm>
        <a:off x="0" y="3829050"/>
        <a:ext cx="6492875" cy="127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A50AC-9750-41FF-9822-372910B78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E00C88-6EC6-468E-9643-53771F327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53F5CB-2E96-4D29-B0F6-77AA2EAA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30BC-5A3B-4AD2-A867-30E570C3F52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E035D8-0ADD-4BCE-860A-B7BE5799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229A1B-DE67-4B70-81A2-D293147D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6999-87E1-4E87-B10C-8DDD35524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51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C37D5-12FA-46BA-A1CE-968E48BD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177BAD-4136-4576-9403-EF6E52B88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BCBD2F-9C55-43D6-8C1B-77B715DF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30BC-5A3B-4AD2-A867-30E570C3F52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F72833-D50B-4419-ADCC-6393E58C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7AFA7D-E4E2-412D-B692-701A619D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6999-87E1-4E87-B10C-8DDD35524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36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0B5306-E499-4DAF-914E-C831972DF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F9D5AE-EADC-42E9-82A6-9ABF8ECA0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A9E0D5-684E-4DE0-88A7-55385795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30BC-5A3B-4AD2-A867-30E570C3F52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8EC44C-5FC7-4BA1-8055-6C7F20E9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8019E5-90BB-42DC-92EC-C5738B9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6999-87E1-4E87-B10C-8DDD35524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02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F0A78-842A-4EB9-AD7A-0E01A912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639170-22D4-43A8-8571-A71E6FBE0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6137C0-791E-43FF-AD8F-C68C1E53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30BC-5A3B-4AD2-A867-30E570C3F52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2EAE1F-0623-47CB-9A60-9AC55AB7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360CB5-68CD-43AD-BDD7-6317A6DB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6999-87E1-4E87-B10C-8DDD35524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65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8073A-F866-4D20-9F4A-F6B96902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CCAFED-6F90-427B-87F5-4061DF911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6A3A48-CCF7-4C92-9599-8795524F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30BC-5A3B-4AD2-A867-30E570C3F52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CFADF5-C5EE-4953-A461-8C10904A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9F5F9-830F-4A4E-BBE1-86F9EABC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6999-87E1-4E87-B10C-8DDD35524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34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90D37-E056-44CF-A76C-00330341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A37921-D036-4317-BED8-4FB8DD197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3AC0DB-BC23-4665-A559-A01EA659A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522CA9-8305-4256-909B-D02A9460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30BC-5A3B-4AD2-A867-30E570C3F52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0C41B-D393-43AC-9157-B1E3C63C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BAA80C-D4FC-4BC3-BF20-5DD0309B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6999-87E1-4E87-B10C-8DDD35524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30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60CE4-A38C-42D7-829E-EFF5C1B0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C0D194-22C7-4BDB-9032-623762ED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63BA79-74AA-4967-97EE-2AA4D5FC8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EAA303-FA0C-4E51-82ED-72A14FB5A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9696CD-0BB0-4A1C-B15E-B0377351E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6FF085-EF4E-4D2C-A618-7A464DDA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30BC-5A3B-4AD2-A867-30E570C3F52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CEF940-7C83-4919-85CF-3950A23B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A03772-B8F7-49A8-A270-948F511A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6999-87E1-4E87-B10C-8DDD35524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67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CA0EB-A056-4DB9-867C-DC3A6D6A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158486-C09B-4D96-971C-142547D1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30BC-5A3B-4AD2-A867-30E570C3F52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2350E6-6816-4CDE-B121-42025529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B75CCD-F26E-4940-8484-43E844A3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6999-87E1-4E87-B10C-8DDD35524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937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BD2CBC2-5CF1-44E1-AAE1-9F0A8AF2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30BC-5A3B-4AD2-A867-30E570C3F52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210F5E-C68A-4400-B925-71F64767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B99F5D-F16E-477A-8EE6-0DC50B24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6999-87E1-4E87-B10C-8DDD35524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5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D4568-AD1F-4750-8039-137A70BF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82F7E-7E4F-4104-A622-297DA8BAF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A1B619-55F9-4F31-BD28-BCC695307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5A7966-43A3-4469-B7C4-21F15028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30BC-5A3B-4AD2-A867-30E570C3F52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7CCE88-950D-4BDA-9075-EA9DD435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D0374C-5362-48EC-8A23-6001CDFB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6999-87E1-4E87-B10C-8DDD35524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33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005F7-CC1D-4E31-98E2-E8DF4F46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48EB48-BC44-4AA9-ABBE-E34042056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2531C5-C4C5-4B8A-BF3A-73163AEF5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126521-46AC-40B9-A010-CB4695C3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30BC-5A3B-4AD2-A867-30E570C3F52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ABA0DE-11FD-4645-B555-7381DA0D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226748-AD40-4D1E-AD88-8363987A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6999-87E1-4E87-B10C-8DDD35524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42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6CE4A3-2535-4237-95EC-6A7E50FB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9B57BF-E3EC-4A9F-8E1D-7AE1F3AD3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DF9763-C887-4BD6-8740-501F16759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330BC-5A3B-4AD2-A867-30E570C3F52D}" type="datetimeFigureOut">
              <a:rPr lang="fr-FR" smtClean="0"/>
              <a:t>12/12/2018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36344C-1E8F-4B66-BE66-91FB49B58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42363D-90DC-4700-9D31-E2B6368E0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46999-87E1-4E87-B10C-8DDD35524A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9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2F819E-9033-4FEF-9DF9-255D33BD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fr-FR" sz="4800">
                <a:solidFill>
                  <a:srgbClr val="FFFFFF"/>
                </a:solidFill>
              </a:rPr>
              <a:t>Présentation de groupe</a:t>
            </a:r>
            <a:br>
              <a:rPr lang="fr-FR" sz="4800">
                <a:solidFill>
                  <a:srgbClr val="FFFFFF"/>
                </a:solidFill>
              </a:rPr>
            </a:br>
            <a:r>
              <a:rPr lang="fr-FR" sz="4800">
                <a:solidFill>
                  <a:srgbClr val="FFFFFF"/>
                </a:solidFill>
              </a:rPr>
              <a:t>ROBOT SSL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B8D268A-EC37-4D27-96CC-627CC1311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77309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r-FR" sz="2000" dirty="0">
                <a:solidFill>
                  <a:srgbClr val="FFFFFF"/>
                </a:solidFill>
              </a:rPr>
              <a:t>Réalisé par :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fr-FR" sz="2000" dirty="0">
                <a:solidFill>
                  <a:srgbClr val="FFFFFF"/>
                </a:solidFill>
              </a:rPr>
              <a:t>BAUDET Valentin, </a:t>
            </a:r>
          </a:p>
          <a:p>
            <a:pPr>
              <a:spcBef>
                <a:spcPts val="0"/>
              </a:spcBef>
            </a:pPr>
            <a:r>
              <a:rPr lang="fr-FR" sz="2000" dirty="0">
                <a:solidFill>
                  <a:srgbClr val="FFFFFF"/>
                </a:solidFill>
              </a:rPr>
              <a:t>CHAUVET David, </a:t>
            </a:r>
          </a:p>
          <a:p>
            <a:pPr>
              <a:spcBef>
                <a:spcPts val="0"/>
              </a:spcBef>
            </a:pPr>
            <a:r>
              <a:rPr lang="fr-FR" sz="2000" dirty="0">
                <a:solidFill>
                  <a:srgbClr val="FFFFFF"/>
                </a:solidFill>
              </a:rPr>
              <a:t>HALLO Matthieu, </a:t>
            </a:r>
          </a:p>
          <a:p>
            <a:pPr>
              <a:spcBef>
                <a:spcPts val="0"/>
              </a:spcBef>
            </a:pPr>
            <a:r>
              <a:rPr lang="fr-FR" sz="2000" dirty="0">
                <a:solidFill>
                  <a:srgbClr val="FFFFFF"/>
                </a:solidFill>
              </a:rPr>
              <a:t>SARRAUD Clément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A2717DBC-4244-498F-96AF-AD06AE089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098271"/>
            <a:ext cx="6553545" cy="46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60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DDA0B6-B798-434B-8285-B9694AC6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685800"/>
            <a:ext cx="3143745" cy="510540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Progression des parties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FD955D-F38D-4AEF-806D-1E40ACFD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493" y="1253330"/>
            <a:ext cx="5461385" cy="4351338"/>
          </a:xfrm>
        </p:spPr>
        <p:txBody>
          <a:bodyPr/>
          <a:lstStyle/>
          <a:p>
            <a:r>
              <a:rPr lang="fr-FR" dirty="0"/>
              <a:t>Partie David (FP5) :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DDA0B6-B798-434B-8285-B9694AC6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Tables des matières :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6F965BD-F546-4E37-B99B-6C74B59080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56585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045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DDA0B6-B798-434B-8285-B9694AC6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685800"/>
            <a:ext cx="3268939" cy="510540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Qu’est-ce que la ROBOCUP ?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2E0A5AA-6B02-437E-8F89-3AB8B928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289" y="1238249"/>
            <a:ext cx="65055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6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DDA0B6-B798-434B-8285-B9694AC6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685800"/>
            <a:ext cx="3268939" cy="510540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Description du projet :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319638E-259F-42F2-A59D-E52585B40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42" y="1574007"/>
            <a:ext cx="66008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7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DDA0B6-B798-434B-8285-B9694AC6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685800"/>
            <a:ext cx="3268939" cy="510540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Gestion du projet :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EA787A10-41E3-42DD-87D4-1908B6DF2B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05" y="1922462"/>
            <a:ext cx="2713990" cy="30130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CDA53C5-3BB6-4987-93B3-E01B9CE44F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08" y="2273935"/>
            <a:ext cx="3743960" cy="192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4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DDA0B6-B798-434B-8285-B9694AC6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685800"/>
            <a:ext cx="3143745" cy="510540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Progression des parties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FD955D-F38D-4AEF-806D-1E40ACFD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493" y="1253330"/>
            <a:ext cx="5461385" cy="4351338"/>
          </a:xfrm>
        </p:spPr>
        <p:txBody>
          <a:bodyPr/>
          <a:lstStyle/>
          <a:p>
            <a:r>
              <a:rPr lang="fr-FR" dirty="0"/>
              <a:t>Partie Clément (FP6)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B02B142-069D-48CD-968A-D922A95CE7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93" y="2352357"/>
            <a:ext cx="6120130" cy="17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7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DDA0B6-B798-434B-8285-B9694AC6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685800"/>
            <a:ext cx="3143745" cy="510540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Progression des parties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FD955D-F38D-4AEF-806D-1E40ACFD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493" y="1253330"/>
            <a:ext cx="5461385" cy="4351338"/>
          </a:xfrm>
        </p:spPr>
        <p:txBody>
          <a:bodyPr/>
          <a:lstStyle/>
          <a:p>
            <a:r>
              <a:rPr lang="fr-FR" dirty="0"/>
              <a:t>Partie Matthieu (FP3+FP2)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5534243F-4393-4AB9-BE90-A31C0C236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54" y="2438320"/>
            <a:ext cx="6970022" cy="16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DDA0B6-B798-434B-8285-B9694AC6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685800"/>
            <a:ext cx="3143745" cy="510540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Progression des parties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FD955D-F38D-4AEF-806D-1E40ACFD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493" y="1253330"/>
            <a:ext cx="5461385" cy="4351338"/>
          </a:xfrm>
        </p:spPr>
        <p:txBody>
          <a:bodyPr/>
          <a:lstStyle/>
          <a:p>
            <a:r>
              <a:rPr lang="fr-FR" dirty="0"/>
              <a:t>Partie Matthieu (FP3+FP2)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37D4BD-7CE4-4734-94B2-B8F272868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342" y="2024061"/>
            <a:ext cx="3333750" cy="28098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AA5889B-B3DC-456D-B946-582BB5A68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542" y="3140866"/>
            <a:ext cx="2824163" cy="5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2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ADDA0B6-B798-434B-8285-B9694AC6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685800"/>
            <a:ext cx="3143745" cy="510540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Progression des parties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FD955D-F38D-4AEF-806D-1E40ACFD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493" y="1253330"/>
            <a:ext cx="5461385" cy="4351338"/>
          </a:xfrm>
        </p:spPr>
        <p:txBody>
          <a:bodyPr/>
          <a:lstStyle/>
          <a:p>
            <a:r>
              <a:rPr lang="fr-FR" dirty="0"/>
              <a:t>Partie Valentin (FP1+FP4)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C32B15C-1B1E-435D-8E7E-D5058CB3A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92" y="2317131"/>
            <a:ext cx="4890818" cy="328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311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104</Words>
  <Application>Microsoft Office PowerPoint</Application>
  <PresentationFormat>Grand écran</PresentationFormat>
  <Paragraphs>24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de groupe ROBOT SSL</vt:lpstr>
      <vt:lpstr>Tables des matières :</vt:lpstr>
      <vt:lpstr>Qu’est-ce que la ROBOCUP ?</vt:lpstr>
      <vt:lpstr>Description du projet :</vt:lpstr>
      <vt:lpstr>Gestion du projet :</vt:lpstr>
      <vt:lpstr>Progression des parties :</vt:lpstr>
      <vt:lpstr>Progression des parties :</vt:lpstr>
      <vt:lpstr>Progression des parties :</vt:lpstr>
      <vt:lpstr>Progression des parties :</vt:lpstr>
      <vt:lpstr>Progression des parties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groupe ROBOT SSL</dc:title>
  <dc:creator>HALLO Matthieu</dc:creator>
  <cp:lastModifiedBy>HALLO Matthieu</cp:lastModifiedBy>
  <cp:revision>12</cp:revision>
  <dcterms:created xsi:type="dcterms:W3CDTF">2018-12-12T08:41:40Z</dcterms:created>
  <dcterms:modified xsi:type="dcterms:W3CDTF">2018-12-12T10:00:20Z</dcterms:modified>
</cp:coreProperties>
</file>