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/index.php?title=%E9%AB%98%E5%BA%A6%E5%B9%B3%E8%A1%A1%E6%A0%91&amp;action=edit&amp;redlink=1" TargetMode="External"/><Relationship Id="rId2" Type="http://schemas.openxmlformats.org/officeDocument/2006/relationships/hyperlink" Target="http://zh.wikipedia.org/w/index.php?title=%E5%AD%90%E8%8A%82%E7%82%B9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zh.wikipedia.org/wiki/%E5%A4%A7O%E7%AC%A6%E5%8F%B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PCAP GAME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Hugo</a:t>
            </a:r>
          </a:p>
          <a:p>
            <a:r>
              <a:rPr lang="en-US" altLang="zh-TW" dirty="0" smtClean="0"/>
              <a:t>Darcy</a:t>
            </a:r>
          </a:p>
          <a:p>
            <a:r>
              <a:rPr lang="en-US" altLang="zh-TW" dirty="0" smtClean="0"/>
              <a:t>Eli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TW" dirty="0" err="1" smtClean="0">
                <a:solidFill>
                  <a:srgbClr val="FF0000"/>
                </a:solidFill>
              </a:rPr>
              <a:t>typedef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pcap_data</a:t>
            </a:r>
            <a:r>
              <a:rPr lang="en-US" altLang="zh-TW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u_int32 </a:t>
            </a:r>
            <a:r>
              <a:rPr lang="en-US" altLang="zh-TW" dirty="0" err="1" smtClean="0">
                <a:solidFill>
                  <a:srgbClr val="FF0000"/>
                </a:solidFill>
              </a:rPr>
              <a:t>SourceIPAddress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u_int32 </a:t>
            </a:r>
            <a:r>
              <a:rPr lang="en-US" altLang="zh-TW" dirty="0" err="1" smtClean="0">
                <a:solidFill>
                  <a:srgbClr val="FF0000"/>
                </a:solidFill>
              </a:rPr>
              <a:t>DestinationIPAddress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u_int8 Protocol;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u_int16 </a:t>
            </a:r>
            <a:r>
              <a:rPr lang="en-US" altLang="zh-TW" dirty="0" err="1" smtClean="0">
                <a:solidFill>
                  <a:srgbClr val="FF0000"/>
                </a:solidFill>
              </a:rPr>
              <a:t>SourcePort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u_int16 </a:t>
            </a:r>
            <a:r>
              <a:rPr lang="en-US" altLang="zh-TW" dirty="0" err="1" smtClean="0">
                <a:solidFill>
                  <a:srgbClr val="FF0000"/>
                </a:solidFill>
              </a:rPr>
              <a:t>DestinationPort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u_int8 Type;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u_int8 Code;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u_int32 counts;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}PCAP_DATA ;</a:t>
            </a:r>
          </a:p>
          <a:p>
            <a:pPr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/* AVL node*/</a:t>
            </a:r>
          </a:p>
          <a:p>
            <a:pPr>
              <a:buNone/>
            </a:pPr>
            <a:r>
              <a:rPr lang="en-US" altLang="zh-TW" dirty="0" err="1" smtClean="0">
                <a:solidFill>
                  <a:srgbClr val="FF0000"/>
                </a:solidFill>
              </a:rPr>
              <a:t>typedef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dirty="0" smtClean="0">
                <a:solidFill>
                  <a:srgbClr val="FF0000"/>
                </a:solidFill>
              </a:rPr>
              <a:t> node{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PCAP_DATA *data;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</a:t>
            </a:r>
            <a:r>
              <a:rPr lang="en-US" altLang="zh-TW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dirty="0" smtClean="0">
                <a:solidFill>
                  <a:srgbClr val="FF0000"/>
                </a:solidFill>
              </a:rPr>
              <a:t> node*  left;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</a:t>
            </a:r>
            <a:r>
              <a:rPr lang="en-US" altLang="zh-TW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dirty="0" smtClean="0">
                <a:solidFill>
                  <a:srgbClr val="FF0000"/>
                </a:solidFill>
              </a:rPr>
              <a:t> node*  right;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     height;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} AVL_NODE;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Handle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N</a:t>
            </a:r>
            <a:r>
              <a:rPr lang="en-US" altLang="zh-TW" dirty="0" smtClean="0"/>
              <a:t>umber and name of parameters</a:t>
            </a:r>
          </a:p>
          <a:p>
            <a:r>
              <a:rPr lang="en-US" altLang="zh-TW" dirty="0" smtClean="0"/>
              <a:t>The length of </a:t>
            </a:r>
            <a:r>
              <a:rPr lang="en-US" altLang="zh-TW" dirty="0" err="1" smtClean="0"/>
              <a:t>pcap</a:t>
            </a:r>
            <a:r>
              <a:rPr lang="en-US" altLang="zh-TW" dirty="0" smtClean="0"/>
              <a:t> header</a:t>
            </a:r>
          </a:p>
          <a:p>
            <a:r>
              <a:rPr lang="en-US" altLang="zh-TW" dirty="0" smtClean="0"/>
              <a:t>Magic of </a:t>
            </a:r>
            <a:r>
              <a:rPr lang="en-US" altLang="zh-TW" dirty="0" err="1" smtClean="0"/>
              <a:t>pcap</a:t>
            </a:r>
            <a:r>
              <a:rPr lang="en-US" altLang="zh-TW" dirty="0" smtClean="0"/>
              <a:t> header</a:t>
            </a:r>
          </a:p>
          <a:p>
            <a:r>
              <a:rPr lang="en-US" altLang="zh-TW" dirty="0" smtClean="0"/>
              <a:t>Legality of IP address</a:t>
            </a:r>
          </a:p>
          <a:p>
            <a:r>
              <a:rPr lang="en-US" altLang="zh-TW" dirty="0" smtClean="0"/>
              <a:t>Skip all non-IP packets</a:t>
            </a:r>
          </a:p>
          <a:p>
            <a:r>
              <a:rPr lang="en-US" altLang="zh-TW" dirty="0" smtClean="0"/>
              <a:t>Skip all non TCP, UDP and ICMP packets</a:t>
            </a:r>
          </a:p>
          <a:p>
            <a:r>
              <a:rPr lang="en-US" altLang="zh-TW" dirty="0" smtClean="0"/>
              <a:t>Check header length before parse data of header</a:t>
            </a:r>
          </a:p>
          <a:p>
            <a:r>
              <a:rPr lang="en-US" altLang="zh-TW" dirty="0" smtClean="0"/>
              <a:t>Check </a:t>
            </a:r>
            <a:r>
              <a:rPr lang="en-US" altLang="zh-TW" dirty="0" err="1" smtClean="0"/>
              <a:t>Pcap</a:t>
            </a:r>
            <a:r>
              <a:rPr lang="en-US" altLang="zh-TW" dirty="0" smtClean="0"/>
              <a:t> file size must be equal to all packets </a:t>
            </a:r>
            <a:r>
              <a:rPr lang="en-US" altLang="zh-TW" dirty="0" err="1" smtClean="0"/>
              <a:t>caplen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pcap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pkt</a:t>
            </a:r>
            <a:r>
              <a:rPr lang="en-US" altLang="zh-TW" dirty="0" smtClean="0"/>
              <a:t> header + </a:t>
            </a:r>
            <a:r>
              <a:rPr lang="en-US" altLang="zh-TW" dirty="0" err="1" smtClean="0"/>
              <a:t>pcap</a:t>
            </a:r>
            <a:r>
              <a:rPr lang="en-US" altLang="zh-TW" dirty="0" smtClean="0"/>
              <a:t> file header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Key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Buffer size for Read file =&gt; 16 KB</a:t>
            </a:r>
          </a:p>
          <a:p>
            <a:pPr lvl="1"/>
            <a:r>
              <a:rPr lang="en-US" altLang="zh-TW" dirty="0" err="1" smtClean="0"/>
              <a:t>Buf</a:t>
            </a:r>
            <a:r>
              <a:rPr lang="en-US" altLang="zh-TW" dirty="0" smtClean="0"/>
              <a:t> size, run time (read file time)</a:t>
            </a:r>
          </a:p>
          <a:p>
            <a:pPr lvl="1"/>
            <a:r>
              <a:rPr lang="en-US" altLang="zh-TW" dirty="0" smtClean="0"/>
              <a:t>2KB, 5.72sec (4.98sec)</a:t>
            </a:r>
          </a:p>
          <a:p>
            <a:pPr lvl="1"/>
            <a:r>
              <a:rPr lang="en-US" altLang="zh-TW" dirty="0" smtClean="0"/>
              <a:t>4KB, 5.99sec (5.15sec)</a:t>
            </a:r>
          </a:p>
          <a:p>
            <a:pPr lvl="1"/>
            <a:r>
              <a:rPr lang="en-US" altLang="zh-TW" dirty="0" smtClean="0"/>
              <a:t>8</a:t>
            </a:r>
            <a:r>
              <a:rPr lang="en-US" altLang="zh-TW" dirty="0" smtClean="0"/>
              <a:t>KB, 4.19sec (3.37sec)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16KB, 3.59sec (2.80sec)</a:t>
            </a:r>
          </a:p>
          <a:p>
            <a:pPr lvl="1"/>
            <a:r>
              <a:rPr lang="en-US" altLang="zh-TW" dirty="0" smtClean="0"/>
              <a:t>32KB,  3.34sec (2.60sec)</a:t>
            </a:r>
          </a:p>
          <a:p>
            <a:pPr lvl="1"/>
            <a:r>
              <a:rPr lang="en-US" altLang="zh-TW" dirty="0" smtClean="0"/>
              <a:t>64KB, 3.18sec (2.44sec)</a:t>
            </a:r>
          </a:p>
          <a:p>
            <a:pPr lvl="1"/>
            <a:r>
              <a:rPr lang="en-US" altLang="zh-TW" dirty="0" smtClean="0"/>
              <a:t>128KB, 3.11sec (2.38sec)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Key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AVL Tree for data base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AVL</a:t>
            </a:r>
            <a:r>
              <a:rPr lang="zh-TW" altLang="en-US" dirty="0" smtClean="0"/>
              <a:t>樹中任何節點的兩個</a:t>
            </a:r>
            <a:r>
              <a:rPr lang="zh-TW" altLang="en-US" dirty="0" smtClean="0">
                <a:hlinkClick r:id="rId2" tooltip="子節點 (頁面不存在)"/>
              </a:rPr>
              <a:t>子樹</a:t>
            </a:r>
            <a:r>
              <a:rPr lang="zh-TW" altLang="en-US" dirty="0" smtClean="0"/>
              <a:t>的高度最大差別為一，所以它也被稱為</a:t>
            </a:r>
            <a:r>
              <a:rPr lang="zh-TW" altLang="en-US" dirty="0" smtClean="0">
                <a:hlinkClick r:id="rId3" tooltip="高度平衡樹 (頁面不存在)"/>
              </a:rPr>
              <a:t>高度平衡樹</a:t>
            </a:r>
            <a:r>
              <a:rPr lang="zh-TW" altLang="en-US" dirty="0" smtClean="0"/>
              <a:t>。查找、插入和刪除在平均和最壞情況下都是</a:t>
            </a:r>
            <a:r>
              <a:rPr lang="en-US" altLang="zh-TW" dirty="0" smtClean="0">
                <a:hlinkClick r:id="rId4" tooltip="大O符號"/>
              </a:rPr>
              <a:t>O</a:t>
            </a:r>
            <a:r>
              <a:rPr lang="zh-TW" altLang="en-US" dirty="0" smtClean="0"/>
              <a:t>（</a:t>
            </a:r>
            <a:r>
              <a:rPr lang="en-US" altLang="zh-TW" dirty="0" smtClean="0"/>
              <a:t>log </a:t>
            </a:r>
            <a:r>
              <a:rPr lang="en-US" altLang="zh-TW" i="1" dirty="0" smtClean="0"/>
              <a:t>n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usage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TW" dirty="0" smtClean="0"/>
              <a:t>// Before free</a:t>
            </a:r>
          </a:p>
          <a:p>
            <a:pPr>
              <a:buNone/>
            </a:pPr>
            <a:r>
              <a:rPr lang="en-US" altLang="zh-TW" dirty="0" smtClean="0"/>
              <a:t>#-----------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snapshot=67</a:t>
            </a:r>
          </a:p>
          <a:p>
            <a:pPr>
              <a:buNone/>
            </a:pPr>
            <a:r>
              <a:rPr lang="en-US" altLang="zh-TW" dirty="0" smtClean="0"/>
              <a:t>#-----------</a:t>
            </a:r>
          </a:p>
          <a:p>
            <a:pPr>
              <a:buNone/>
            </a:pPr>
            <a:r>
              <a:rPr lang="en-US" altLang="zh-TW" dirty="0" smtClean="0"/>
              <a:t>time=27684</a:t>
            </a:r>
          </a:p>
          <a:p>
            <a:pPr>
              <a:buNone/>
            </a:pPr>
            <a:r>
              <a:rPr lang="en-US" altLang="zh-TW" dirty="0" err="1" smtClean="0"/>
              <a:t>mem_heap_B</a:t>
            </a:r>
            <a:r>
              <a:rPr lang="en-US" altLang="zh-TW" dirty="0" smtClean="0"/>
              <a:t>=51,161,424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mem_heap_extra_B</a:t>
            </a:r>
            <a:r>
              <a:rPr lang="en-US" altLang="zh-TW" dirty="0" smtClean="0"/>
              <a:t>=30,668,848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mem_stacks_B</a:t>
            </a:r>
            <a:r>
              <a:rPr lang="en-US" altLang="zh-TW" dirty="0" smtClean="0"/>
              <a:t>=0</a:t>
            </a:r>
          </a:p>
          <a:p>
            <a:pPr>
              <a:buNone/>
            </a:pPr>
            <a:r>
              <a:rPr lang="en-US" altLang="zh-TW" dirty="0" err="1" smtClean="0"/>
              <a:t>heap_tree</a:t>
            </a:r>
            <a:r>
              <a:rPr lang="en-US" altLang="zh-TW" dirty="0" smtClean="0"/>
              <a:t>=empty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//After free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#-----------</a:t>
            </a:r>
          </a:p>
          <a:p>
            <a:pPr>
              <a:buNone/>
            </a:pPr>
            <a:r>
              <a:rPr lang="en-US" altLang="zh-TW" dirty="0" smtClean="0"/>
              <a:t>snapshot=74</a:t>
            </a:r>
          </a:p>
          <a:p>
            <a:pPr>
              <a:buNone/>
            </a:pPr>
            <a:r>
              <a:rPr lang="en-US" altLang="zh-TW" dirty="0" smtClean="0"/>
              <a:t>#-----------</a:t>
            </a:r>
          </a:p>
          <a:p>
            <a:pPr>
              <a:buNone/>
            </a:pPr>
            <a:r>
              <a:rPr lang="en-US" altLang="zh-TW" dirty="0" smtClean="0"/>
              <a:t>time=36235</a:t>
            </a:r>
          </a:p>
          <a:p>
            <a:pPr>
              <a:buNone/>
            </a:pPr>
            <a:r>
              <a:rPr lang="en-US" altLang="zh-TW" dirty="0" err="1" smtClean="0"/>
              <a:t>mem_heap_B</a:t>
            </a:r>
            <a:r>
              <a:rPr lang="en-US" altLang="zh-TW" dirty="0" smtClean="0"/>
              <a:t>=644,492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mem_heap_extra_B</a:t>
            </a:r>
            <a:r>
              <a:rPr lang="en-US" altLang="zh-TW" dirty="0" smtClean="0"/>
              <a:t>=358,620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mem_stacks_B</a:t>
            </a:r>
            <a:r>
              <a:rPr lang="en-US" altLang="zh-TW" dirty="0" smtClean="0"/>
              <a:t>=0</a:t>
            </a:r>
          </a:p>
          <a:p>
            <a:pPr>
              <a:buNone/>
            </a:pPr>
            <a:r>
              <a:rPr lang="en-US" altLang="zh-TW" dirty="0" err="1" smtClean="0"/>
              <a:t>heap_tree</a:t>
            </a:r>
            <a:r>
              <a:rPr lang="en-US" altLang="zh-TW" dirty="0" smtClean="0"/>
              <a:t>=empty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改進 </a:t>
            </a:r>
            <a:r>
              <a:rPr lang="en-US" altLang="zh-TW" dirty="0" smtClean="0"/>
              <a:t>database </a:t>
            </a:r>
            <a:r>
              <a:rPr lang="zh-TW" altLang="en-US" dirty="0" smtClean="0"/>
              <a:t>演算法的效率</a:t>
            </a:r>
            <a:endParaRPr lang="en-US" altLang="zh-TW" dirty="0" smtClean="0"/>
          </a:p>
          <a:p>
            <a:r>
              <a:rPr lang="zh-TW" altLang="en-US" dirty="0" smtClean="0"/>
              <a:t>根據</a:t>
            </a:r>
            <a:r>
              <a:rPr lang="en-US" altLang="zh-TW" dirty="0" err="1" smtClean="0"/>
              <a:t>caplen</a:t>
            </a:r>
            <a:r>
              <a:rPr lang="zh-TW" altLang="en-US" dirty="0" smtClean="0"/>
              <a:t>進行分類與預測</a:t>
            </a:r>
            <a:r>
              <a:rPr lang="en-US" altLang="zh-TW" dirty="0" smtClean="0"/>
              <a:t>(big-data)</a:t>
            </a:r>
          </a:p>
          <a:p>
            <a:r>
              <a:rPr lang="en-US" altLang="zh-TW" dirty="0" smtClean="0"/>
              <a:t>Multi-thread</a:t>
            </a:r>
            <a:r>
              <a:rPr lang="zh-TW" altLang="en-US" dirty="0" smtClean="0"/>
              <a:t>的運用</a:t>
            </a:r>
            <a:endParaRPr lang="en-US" altLang="zh-TW" dirty="0" smtClean="0"/>
          </a:p>
          <a:p>
            <a:r>
              <a:rPr lang="en-US" altLang="zh-TW" dirty="0" smtClean="0"/>
              <a:t>Memory allocation of new node </a:t>
            </a:r>
            <a:r>
              <a:rPr lang="zh-TW" altLang="en-US" dirty="0" smtClean="0"/>
              <a:t>最佳化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9600" dirty="0" smtClean="0"/>
              <a:t>Q&amp;A</a:t>
            </a:r>
            <a:endParaRPr lang="zh-TW" alt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Working flow</a:t>
            </a:r>
          </a:p>
          <a:p>
            <a:r>
              <a:rPr lang="en-US" altLang="zh-TW" dirty="0" smtClean="0"/>
              <a:t>Data Structure</a:t>
            </a:r>
          </a:p>
          <a:p>
            <a:r>
              <a:rPr lang="en-US" altLang="zh-TW" dirty="0" smtClean="0"/>
              <a:t>Error Handle</a:t>
            </a:r>
          </a:p>
          <a:p>
            <a:r>
              <a:rPr lang="en-US" altLang="zh-TW" dirty="0" smtClean="0"/>
              <a:t>Key Algorithm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Working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Plan</a:t>
            </a:r>
          </a:p>
          <a:p>
            <a:pPr lvl="1"/>
            <a:r>
              <a:rPr lang="en-US" altLang="zh-TW" dirty="0" smtClean="0"/>
              <a:t>Analysis and error handle of parameters and </a:t>
            </a:r>
            <a:r>
              <a:rPr lang="en-US" altLang="zh-TW" dirty="0" err="1" smtClean="0"/>
              <a:t>Pcap</a:t>
            </a:r>
            <a:r>
              <a:rPr lang="en-US" altLang="zh-TW" dirty="0" smtClean="0"/>
              <a:t> file header – Darcy</a:t>
            </a:r>
          </a:p>
          <a:p>
            <a:pPr lvl="1"/>
            <a:r>
              <a:rPr lang="en-US" altLang="zh-TW" dirty="0" smtClean="0"/>
              <a:t>IP filter - Darcy</a:t>
            </a:r>
          </a:p>
          <a:p>
            <a:pPr lvl="1"/>
            <a:r>
              <a:rPr lang="en-US" altLang="zh-TW" dirty="0" smtClean="0"/>
              <a:t>Statistic – Eli</a:t>
            </a:r>
          </a:p>
          <a:p>
            <a:pPr lvl="1"/>
            <a:r>
              <a:rPr lang="en-US" altLang="zh-TW" dirty="0" smtClean="0"/>
              <a:t>Test case – Hugo</a:t>
            </a:r>
          </a:p>
          <a:p>
            <a:pPr lvl="1"/>
            <a:r>
              <a:rPr lang="en-US" altLang="zh-TW" dirty="0" smtClean="0"/>
              <a:t>Performance and Memory - Hugo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Working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In fact</a:t>
            </a:r>
          </a:p>
          <a:p>
            <a:pPr lvl="1"/>
            <a:r>
              <a:rPr lang="en-US" altLang="zh-TW" dirty="0" smtClean="0"/>
              <a:t>Kick-off meeting, Hugo, Eli and Darcy</a:t>
            </a:r>
          </a:p>
          <a:p>
            <a:pPr lvl="1"/>
            <a:r>
              <a:rPr lang="en-US" altLang="zh-TW" dirty="0" smtClean="0"/>
              <a:t>First month, Eli busy in project, Hugo and Darcy finish </a:t>
            </a:r>
          </a:p>
          <a:p>
            <a:pPr lvl="2"/>
            <a:r>
              <a:rPr lang="en-US" altLang="zh-TW" dirty="0" smtClean="0"/>
              <a:t>A</a:t>
            </a:r>
            <a:r>
              <a:rPr lang="en-US" altLang="zh-TW" dirty="0" smtClean="0"/>
              <a:t>nalysis </a:t>
            </a:r>
            <a:r>
              <a:rPr lang="en-US" altLang="zh-TW" dirty="0" smtClean="0"/>
              <a:t>and error handle of parameters and </a:t>
            </a:r>
            <a:r>
              <a:rPr lang="en-US" altLang="zh-TW" dirty="0" err="1" smtClean="0"/>
              <a:t>Pcap</a:t>
            </a:r>
            <a:r>
              <a:rPr lang="en-US" altLang="zh-TW" dirty="0" smtClean="0"/>
              <a:t> file </a:t>
            </a:r>
            <a:r>
              <a:rPr lang="en-US" altLang="zh-TW" dirty="0" smtClean="0"/>
              <a:t>header</a:t>
            </a:r>
          </a:p>
          <a:p>
            <a:pPr lvl="2"/>
            <a:r>
              <a:rPr lang="en-US" altLang="zh-TW" dirty="0" smtClean="0"/>
              <a:t>Analysis of MAC, IP, TCP, UDP and ICMP header</a:t>
            </a:r>
          </a:p>
          <a:p>
            <a:pPr lvl="2"/>
            <a:r>
              <a:rPr lang="en-US" altLang="zh-TW" dirty="0" smtClean="0"/>
              <a:t>Flow of read file from storage</a:t>
            </a:r>
          </a:p>
          <a:p>
            <a:pPr lvl="1"/>
            <a:r>
              <a:rPr lang="en-US" altLang="zh-TW" dirty="0" smtClean="0"/>
              <a:t>From second month to the deadline, Eli and Darcy busy in project. And Hugo submit the program which eating  huge numbers of memory. 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000" dirty="0" smtClean="0"/>
              <a:t>/* </a:t>
            </a:r>
            <a:r>
              <a:rPr lang="en-US" altLang="zh-TW" sz="2000" dirty="0" err="1" smtClean="0"/>
              <a:t>pcap</a:t>
            </a:r>
            <a:r>
              <a:rPr lang="en-US" altLang="zh-TW" sz="2000" dirty="0" smtClean="0"/>
              <a:t> file header */</a:t>
            </a:r>
          </a:p>
          <a:p>
            <a:pPr>
              <a:buNone/>
            </a:pPr>
            <a:r>
              <a:rPr lang="en-US" altLang="zh-TW" sz="2000" dirty="0" err="1" smtClean="0"/>
              <a:t>typedef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struct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pcap_file_header</a:t>
            </a:r>
            <a:r>
              <a:rPr lang="en-US" altLang="zh-TW" sz="2000" dirty="0" smtClean="0"/>
              <a:t>{</a:t>
            </a:r>
          </a:p>
          <a:p>
            <a:pPr>
              <a:buNone/>
            </a:pPr>
            <a:r>
              <a:rPr lang="en-US" altLang="zh-TW" sz="2000" dirty="0" smtClean="0"/>
              <a:t>	u_int32 </a:t>
            </a:r>
            <a:r>
              <a:rPr lang="en-US" altLang="zh-TW" sz="2000" dirty="0" smtClean="0">
                <a:solidFill>
                  <a:srgbClr val="FF0000"/>
                </a:solidFill>
              </a:rPr>
              <a:t>magic</a:t>
            </a:r>
            <a:r>
              <a:rPr lang="en-US" altLang="zh-TW" sz="2000" dirty="0" smtClean="0"/>
              <a:t>;</a:t>
            </a:r>
          </a:p>
          <a:p>
            <a:pPr>
              <a:buNone/>
            </a:pPr>
            <a:r>
              <a:rPr lang="en-US" altLang="zh-TW" sz="2000" dirty="0" smtClean="0"/>
              <a:t>	u_int16 </a:t>
            </a:r>
            <a:r>
              <a:rPr lang="en-US" altLang="zh-TW" sz="2000" dirty="0" err="1" smtClean="0"/>
              <a:t>version_major</a:t>
            </a:r>
            <a:r>
              <a:rPr lang="en-US" altLang="zh-TW" sz="2000" dirty="0" smtClean="0"/>
              <a:t>;</a:t>
            </a:r>
          </a:p>
          <a:p>
            <a:pPr>
              <a:buNone/>
            </a:pPr>
            <a:r>
              <a:rPr lang="en-US" altLang="zh-TW" sz="2000" dirty="0" smtClean="0"/>
              <a:t>	u_int16 </a:t>
            </a:r>
            <a:r>
              <a:rPr lang="en-US" altLang="zh-TW" sz="2000" dirty="0" err="1" smtClean="0"/>
              <a:t>version_minor</a:t>
            </a:r>
            <a:r>
              <a:rPr lang="en-US" altLang="zh-TW" sz="2000" dirty="0" smtClean="0"/>
              <a:t>;</a:t>
            </a:r>
          </a:p>
          <a:p>
            <a:pPr>
              <a:buNone/>
            </a:pPr>
            <a:r>
              <a:rPr lang="en-US" altLang="zh-TW" sz="2000" dirty="0" smtClean="0"/>
              <a:t>	int32 </a:t>
            </a:r>
            <a:r>
              <a:rPr lang="en-US" altLang="zh-TW" sz="2000" dirty="0" err="1" smtClean="0"/>
              <a:t>thiszone</a:t>
            </a:r>
            <a:r>
              <a:rPr lang="en-US" altLang="zh-TW" sz="2000" dirty="0" smtClean="0"/>
              <a:t>;          /* </a:t>
            </a:r>
            <a:r>
              <a:rPr lang="en-US" altLang="zh-TW" sz="2000" dirty="0" err="1" smtClean="0"/>
              <a:t>gmt</a:t>
            </a:r>
            <a:r>
              <a:rPr lang="en-US" altLang="zh-TW" sz="2000" dirty="0" smtClean="0"/>
              <a:t> to local correction */</a:t>
            </a:r>
          </a:p>
          <a:p>
            <a:pPr>
              <a:buNone/>
            </a:pPr>
            <a:r>
              <a:rPr lang="en-US" altLang="zh-TW" sz="2000" dirty="0" smtClean="0"/>
              <a:t>	u_int32 </a:t>
            </a:r>
            <a:r>
              <a:rPr lang="en-US" altLang="zh-TW" sz="2000" dirty="0" err="1" smtClean="0"/>
              <a:t>sigfigs</a:t>
            </a:r>
            <a:r>
              <a:rPr lang="en-US" altLang="zh-TW" sz="2000" dirty="0" smtClean="0"/>
              <a:t>;           /* accuracy of timestamps */</a:t>
            </a:r>
          </a:p>
          <a:p>
            <a:pPr>
              <a:buNone/>
            </a:pPr>
            <a:r>
              <a:rPr lang="en-US" altLang="zh-TW" sz="2000" dirty="0" smtClean="0"/>
              <a:t>	u_int32 </a:t>
            </a:r>
            <a:r>
              <a:rPr lang="en-US" altLang="zh-TW" sz="2000" dirty="0" err="1" smtClean="0"/>
              <a:t>snaplen</a:t>
            </a:r>
            <a:r>
              <a:rPr lang="en-US" altLang="zh-TW" sz="2000" dirty="0" smtClean="0"/>
              <a:t>;           /* max length saved portion of each </a:t>
            </a:r>
            <a:r>
              <a:rPr lang="en-US" altLang="zh-TW" sz="2000" dirty="0" err="1" smtClean="0"/>
              <a:t>pkt</a:t>
            </a:r>
            <a:r>
              <a:rPr lang="en-US" altLang="zh-TW" sz="2000" dirty="0" smtClean="0"/>
              <a:t> */</a:t>
            </a:r>
          </a:p>
          <a:p>
            <a:pPr>
              <a:buNone/>
            </a:pPr>
            <a:r>
              <a:rPr lang="en-US" altLang="zh-TW" sz="2000" dirty="0" smtClean="0"/>
              <a:t>	u_int32 </a:t>
            </a:r>
            <a:r>
              <a:rPr lang="en-US" altLang="zh-TW" sz="2000" dirty="0" err="1" smtClean="0"/>
              <a:t>linktype</a:t>
            </a:r>
            <a:r>
              <a:rPr lang="en-US" altLang="zh-TW" sz="2000" dirty="0" smtClean="0"/>
              <a:t>;          /* data link type (LINKTYPE_*) */</a:t>
            </a:r>
          </a:p>
          <a:p>
            <a:pPr>
              <a:buNone/>
            </a:pPr>
            <a:r>
              <a:rPr lang="en-US" altLang="zh-TW" sz="2000" dirty="0" smtClean="0"/>
              <a:t>}PCAP_FILE_HEADER;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TW" sz="2000" dirty="0" smtClean="0"/>
              <a:t>/* </a:t>
            </a:r>
            <a:r>
              <a:rPr lang="en-US" altLang="zh-TW" sz="2000" dirty="0" err="1" smtClean="0"/>
              <a:t>pcap</a:t>
            </a:r>
            <a:r>
              <a:rPr lang="en-US" altLang="zh-TW" sz="2000" dirty="0" smtClean="0"/>
              <a:t> packet header */</a:t>
            </a:r>
          </a:p>
          <a:p>
            <a:pPr>
              <a:buNone/>
            </a:pPr>
            <a:r>
              <a:rPr lang="en-US" altLang="zh-TW" sz="2000" dirty="0" err="1" smtClean="0"/>
              <a:t>typedef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struct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pcap_pkthdr</a:t>
            </a:r>
            <a:r>
              <a:rPr lang="en-US" altLang="zh-TW" sz="2000" dirty="0" smtClean="0"/>
              <a:t>{</a:t>
            </a:r>
          </a:p>
          <a:p>
            <a:pPr>
              <a:buNone/>
            </a:pP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struct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timeval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ts</a:t>
            </a:r>
            <a:r>
              <a:rPr lang="en-US" altLang="zh-TW" sz="2000" dirty="0" smtClean="0"/>
              <a:t>;      /* time stamp */</a:t>
            </a:r>
          </a:p>
          <a:p>
            <a:pPr>
              <a:buNone/>
            </a:pPr>
            <a:r>
              <a:rPr lang="en-US" altLang="zh-TW" sz="2000" dirty="0" smtClean="0"/>
              <a:t>	u_int32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caplen</a:t>
            </a:r>
            <a:r>
              <a:rPr lang="en-US" altLang="zh-TW" sz="2000" dirty="0" smtClean="0"/>
              <a:t>;    /* length of portion present */</a:t>
            </a:r>
          </a:p>
          <a:p>
            <a:pPr>
              <a:buNone/>
            </a:pPr>
            <a:r>
              <a:rPr lang="en-US" altLang="zh-TW" sz="2000" dirty="0" smtClean="0"/>
              <a:t>	u_int32 </a:t>
            </a:r>
            <a:r>
              <a:rPr lang="en-US" altLang="zh-TW" sz="2000" dirty="0" err="1" smtClean="0"/>
              <a:t>len</a:t>
            </a:r>
            <a:r>
              <a:rPr lang="en-US" altLang="zh-TW" sz="2000" dirty="0" smtClean="0"/>
              <a:t>;       /* length this packet (off wire) */</a:t>
            </a:r>
          </a:p>
          <a:p>
            <a:pPr>
              <a:buNone/>
            </a:pPr>
            <a:r>
              <a:rPr lang="en-US" altLang="zh-TW" sz="2000" dirty="0" smtClean="0"/>
              <a:t>}PCAP_PKTHDR</a:t>
            </a:r>
            <a:r>
              <a:rPr lang="en-US" altLang="zh-TW" sz="2000" dirty="0" smtClean="0"/>
              <a:t>;</a:t>
            </a:r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/* MAC header */</a:t>
            </a:r>
          </a:p>
          <a:p>
            <a:pPr>
              <a:buNone/>
            </a:pPr>
            <a:r>
              <a:rPr lang="en-US" altLang="zh-TW" sz="2000" dirty="0" err="1" smtClean="0"/>
              <a:t>typedef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struct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mac_header</a:t>
            </a:r>
            <a:r>
              <a:rPr lang="en-US" altLang="zh-TW" sz="2000" dirty="0" smtClean="0"/>
              <a:t>{</a:t>
            </a:r>
          </a:p>
          <a:p>
            <a:pPr>
              <a:buNone/>
            </a:pPr>
            <a:r>
              <a:rPr lang="en-US" altLang="zh-TW" sz="2000" dirty="0" smtClean="0"/>
              <a:t>	u_int8 </a:t>
            </a:r>
            <a:r>
              <a:rPr lang="en-US" altLang="zh-TW" sz="2000" dirty="0" err="1" smtClean="0"/>
              <a:t>mac_dst</a:t>
            </a:r>
            <a:r>
              <a:rPr lang="en-US" altLang="zh-TW" sz="2000" dirty="0" smtClean="0"/>
              <a:t>[6];      /* destination </a:t>
            </a:r>
            <a:r>
              <a:rPr lang="en-US" altLang="zh-TW" sz="2000" dirty="0" err="1" smtClean="0"/>
              <a:t>mac</a:t>
            </a:r>
            <a:r>
              <a:rPr lang="en-US" altLang="zh-TW" sz="2000" dirty="0" smtClean="0"/>
              <a:t> address*/</a:t>
            </a:r>
          </a:p>
          <a:p>
            <a:pPr>
              <a:buNone/>
            </a:pPr>
            <a:r>
              <a:rPr lang="en-US" altLang="zh-TW" sz="2000" dirty="0" smtClean="0"/>
              <a:t>	u_int8 </a:t>
            </a:r>
            <a:r>
              <a:rPr lang="en-US" altLang="zh-TW" sz="2000" dirty="0" err="1" smtClean="0"/>
              <a:t>mac_src</a:t>
            </a:r>
            <a:r>
              <a:rPr lang="en-US" altLang="zh-TW" sz="2000" dirty="0" smtClean="0"/>
              <a:t>[6];    /* source </a:t>
            </a:r>
            <a:r>
              <a:rPr lang="en-US" altLang="zh-TW" sz="2000" dirty="0" err="1" smtClean="0"/>
              <a:t>mac</a:t>
            </a:r>
            <a:r>
              <a:rPr lang="en-US" altLang="zh-TW" sz="2000" dirty="0" smtClean="0"/>
              <a:t> address*/</a:t>
            </a:r>
          </a:p>
          <a:p>
            <a:pPr>
              <a:buNone/>
            </a:pPr>
            <a:r>
              <a:rPr lang="en-US" altLang="zh-TW" sz="2000" dirty="0" smtClean="0"/>
              <a:t>	u_int16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mac_msg</a:t>
            </a:r>
            <a:r>
              <a:rPr lang="en-US" altLang="zh-TW" sz="2000" dirty="0" smtClean="0"/>
              <a:t>;       /* message type */</a:t>
            </a:r>
          </a:p>
          <a:p>
            <a:pPr>
              <a:buNone/>
            </a:pPr>
            <a:r>
              <a:rPr lang="en-US" altLang="zh-TW" sz="2000" dirty="0" smtClean="0"/>
              <a:t>}MAC_HDR;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TW" dirty="0" smtClean="0"/>
              <a:t>/* IP header */</a:t>
            </a:r>
          </a:p>
          <a:p>
            <a:pPr>
              <a:buNone/>
            </a:pPr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ip_header</a:t>
            </a: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	u_int8 </a:t>
            </a:r>
            <a:r>
              <a:rPr lang="en-US" altLang="zh-TW" dirty="0" err="1" smtClean="0"/>
              <a:t>ip_ver_ihl</a:t>
            </a:r>
            <a:r>
              <a:rPr lang="en-US" altLang="zh-TW" dirty="0" smtClean="0"/>
              <a:t>;            /* Version(4bits)  and IHL(4bits) */</a:t>
            </a:r>
          </a:p>
          <a:p>
            <a:pPr>
              <a:buNone/>
            </a:pPr>
            <a:r>
              <a:rPr lang="en-US" altLang="zh-TW" dirty="0" smtClean="0"/>
              <a:t>	u_int8 </a:t>
            </a:r>
            <a:r>
              <a:rPr lang="en-US" altLang="zh-TW" dirty="0" err="1" smtClean="0"/>
              <a:t>ip_tos</a:t>
            </a:r>
            <a:r>
              <a:rPr lang="en-US" altLang="zh-TW" dirty="0" smtClean="0"/>
              <a:t>;               /* Type of Service */</a:t>
            </a:r>
          </a:p>
          <a:p>
            <a:pPr>
              <a:buNone/>
            </a:pPr>
            <a:r>
              <a:rPr lang="en-US" altLang="zh-TW" dirty="0" smtClean="0"/>
              <a:t>	u_int16 </a:t>
            </a:r>
            <a:r>
              <a:rPr lang="en-US" altLang="zh-TW" dirty="0" err="1" smtClean="0"/>
              <a:t>ip_len</a:t>
            </a:r>
            <a:r>
              <a:rPr lang="en-US" altLang="zh-TW" dirty="0" smtClean="0"/>
              <a:t>;            /* Total Length  */</a:t>
            </a:r>
          </a:p>
          <a:p>
            <a:pPr>
              <a:buNone/>
            </a:pPr>
            <a:r>
              <a:rPr lang="en-US" altLang="zh-TW" dirty="0" smtClean="0"/>
              <a:t>	u_int16 </a:t>
            </a:r>
            <a:r>
              <a:rPr lang="en-US" altLang="zh-TW" dirty="0" err="1" smtClean="0"/>
              <a:t>ip_id</a:t>
            </a:r>
            <a:r>
              <a:rPr lang="en-US" altLang="zh-TW" dirty="0" smtClean="0"/>
              <a:t>;             /* Identification */</a:t>
            </a:r>
          </a:p>
          <a:p>
            <a:pPr>
              <a:buNone/>
            </a:pPr>
            <a:r>
              <a:rPr lang="en-US" altLang="zh-TW" dirty="0" smtClean="0"/>
              <a:t>	u_int16 </a:t>
            </a:r>
            <a:r>
              <a:rPr lang="en-US" altLang="zh-TW" dirty="0" err="1" smtClean="0"/>
              <a:t>ip_flahs_off</a:t>
            </a:r>
            <a:r>
              <a:rPr lang="en-US" altLang="zh-TW" dirty="0" smtClean="0"/>
              <a:t>;      /* Flags(3 bits) and Fragment Offset(13bits) */</a:t>
            </a:r>
          </a:p>
          <a:p>
            <a:pPr>
              <a:buNone/>
            </a:pPr>
            <a:r>
              <a:rPr lang="en-US" altLang="zh-TW" dirty="0" smtClean="0"/>
              <a:t>	u_int8 </a:t>
            </a:r>
            <a:r>
              <a:rPr lang="en-US" altLang="zh-TW" dirty="0" err="1" smtClean="0"/>
              <a:t>ip_ttl</a:t>
            </a:r>
            <a:r>
              <a:rPr lang="en-US" altLang="zh-TW" dirty="0" smtClean="0"/>
              <a:t>;               /* Time to Live */</a:t>
            </a:r>
          </a:p>
          <a:p>
            <a:pPr>
              <a:buNone/>
            </a:pPr>
            <a:r>
              <a:rPr lang="en-US" altLang="zh-TW" dirty="0" smtClean="0"/>
              <a:t>	u_int8 </a:t>
            </a:r>
            <a:r>
              <a:rPr lang="en-US" altLang="zh-TW" dirty="0" err="1" smtClean="0">
                <a:solidFill>
                  <a:srgbClr val="FF0000"/>
                </a:solidFill>
              </a:rPr>
              <a:t>ip_p</a:t>
            </a:r>
            <a:r>
              <a:rPr lang="en-US" altLang="zh-TW" dirty="0" smtClean="0"/>
              <a:t>;                 /* Protocol */</a:t>
            </a:r>
          </a:p>
          <a:p>
            <a:pPr>
              <a:buNone/>
            </a:pPr>
            <a:r>
              <a:rPr lang="en-US" altLang="zh-TW" dirty="0" smtClean="0"/>
              <a:t>	u_int16 </a:t>
            </a:r>
            <a:r>
              <a:rPr lang="en-US" altLang="zh-TW" dirty="0" err="1" smtClean="0"/>
              <a:t>ip_sum</a:t>
            </a:r>
            <a:r>
              <a:rPr lang="en-US" altLang="zh-TW" dirty="0" smtClean="0"/>
              <a:t>;            /* Header Checksum */</a:t>
            </a:r>
          </a:p>
          <a:p>
            <a:pPr>
              <a:buNone/>
            </a:pPr>
            <a:r>
              <a:rPr lang="en-US" altLang="zh-TW" dirty="0" smtClean="0"/>
              <a:t>	u_int32 </a:t>
            </a:r>
            <a:r>
              <a:rPr lang="en-US" altLang="zh-TW" dirty="0" err="1" smtClean="0">
                <a:solidFill>
                  <a:srgbClr val="FF0000"/>
                </a:solidFill>
              </a:rPr>
              <a:t>ip_src</a:t>
            </a:r>
            <a:r>
              <a:rPr lang="en-US" altLang="zh-TW" dirty="0" smtClean="0"/>
              <a:t>;                /* Source Address */</a:t>
            </a:r>
          </a:p>
          <a:p>
            <a:pPr>
              <a:buNone/>
            </a:pPr>
            <a:r>
              <a:rPr lang="en-US" altLang="zh-TW" dirty="0" smtClean="0"/>
              <a:t>	u_int32 </a:t>
            </a:r>
            <a:r>
              <a:rPr lang="en-US" altLang="zh-TW" dirty="0" err="1" smtClean="0">
                <a:solidFill>
                  <a:srgbClr val="FF0000"/>
                </a:solidFill>
              </a:rPr>
              <a:t>ip_dst</a:t>
            </a:r>
            <a:r>
              <a:rPr lang="en-US" altLang="zh-TW" dirty="0" smtClean="0"/>
              <a:t>;                /* Destination Address */</a:t>
            </a:r>
          </a:p>
          <a:p>
            <a:pPr>
              <a:buNone/>
            </a:pPr>
            <a:r>
              <a:rPr lang="en-US" altLang="zh-TW" dirty="0" smtClean="0"/>
              <a:t>	//u_int32 </a:t>
            </a:r>
            <a:r>
              <a:rPr lang="en-US" altLang="zh-TW" dirty="0" err="1" smtClean="0"/>
              <a:t>ip_op_pad</a:t>
            </a:r>
            <a:r>
              <a:rPr lang="en-US" altLang="zh-TW" dirty="0" smtClean="0"/>
              <a:t>;             /* Option and Padding */</a:t>
            </a:r>
          </a:p>
          <a:p>
            <a:pPr>
              <a:buNone/>
            </a:pPr>
            <a:r>
              <a:rPr lang="en-US" altLang="zh-TW" dirty="0" smtClean="0"/>
              <a:t>}IP_HDR;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000" dirty="0" smtClean="0"/>
              <a:t>/* TCP header */</a:t>
            </a:r>
          </a:p>
          <a:p>
            <a:pPr>
              <a:buNone/>
            </a:pPr>
            <a:r>
              <a:rPr lang="en-US" altLang="zh-TW" sz="2000" dirty="0" err="1" smtClean="0"/>
              <a:t>typedef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struct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tcp_header</a:t>
            </a:r>
            <a:r>
              <a:rPr lang="en-US" altLang="zh-TW" sz="2000" dirty="0" smtClean="0"/>
              <a:t>{</a:t>
            </a:r>
          </a:p>
          <a:p>
            <a:pPr>
              <a:buNone/>
            </a:pPr>
            <a:r>
              <a:rPr lang="en-US" altLang="zh-TW" sz="2000" dirty="0" smtClean="0"/>
              <a:t>	u_int16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th_sport</a:t>
            </a:r>
            <a:r>
              <a:rPr lang="en-US" altLang="zh-TW" sz="2000" dirty="0" smtClean="0"/>
              <a:t>;      /* source port */</a:t>
            </a:r>
          </a:p>
          <a:p>
            <a:pPr>
              <a:buNone/>
            </a:pPr>
            <a:r>
              <a:rPr lang="en-US" altLang="zh-TW" sz="2000" dirty="0" smtClean="0"/>
              <a:t>	u_int16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th_dport</a:t>
            </a:r>
            <a:r>
              <a:rPr lang="en-US" altLang="zh-TW" sz="2000" dirty="0" smtClean="0"/>
              <a:t>;      /* destination port */</a:t>
            </a:r>
          </a:p>
          <a:p>
            <a:pPr>
              <a:buNone/>
            </a:pPr>
            <a:r>
              <a:rPr lang="en-US" altLang="zh-TW" sz="2000" dirty="0" smtClean="0"/>
              <a:t>	u_int32 </a:t>
            </a:r>
            <a:r>
              <a:rPr lang="en-US" altLang="zh-TW" sz="2000" dirty="0" err="1" smtClean="0"/>
              <a:t>th_seq</a:t>
            </a:r>
            <a:r>
              <a:rPr lang="en-US" altLang="zh-TW" sz="2000" dirty="0" smtClean="0"/>
              <a:t>;        /* sequence number */</a:t>
            </a:r>
          </a:p>
          <a:p>
            <a:pPr>
              <a:buNone/>
            </a:pPr>
            <a:r>
              <a:rPr lang="en-US" altLang="zh-TW" sz="2000" dirty="0" smtClean="0"/>
              <a:t>	u_int32 </a:t>
            </a:r>
            <a:r>
              <a:rPr lang="en-US" altLang="zh-TW" sz="2000" dirty="0" err="1" smtClean="0"/>
              <a:t>th_ack</a:t>
            </a:r>
            <a:r>
              <a:rPr lang="en-US" altLang="zh-TW" sz="2000" dirty="0" smtClean="0"/>
              <a:t>;        /* acknowledgement number */</a:t>
            </a:r>
          </a:p>
          <a:p>
            <a:pPr>
              <a:buNone/>
            </a:pPr>
            <a:r>
              <a:rPr lang="en-US" altLang="zh-TW" sz="2000" dirty="0" smtClean="0"/>
              <a:t>	u_int16 off;       /* data offset, Reserved and Code*/</a:t>
            </a:r>
          </a:p>
          <a:p>
            <a:pPr>
              <a:buNone/>
            </a:pPr>
            <a:r>
              <a:rPr lang="en-US" altLang="zh-TW" sz="2000" dirty="0" smtClean="0"/>
              <a:t>	u_int16 </a:t>
            </a:r>
            <a:r>
              <a:rPr lang="en-US" altLang="zh-TW" sz="2000" dirty="0" err="1" smtClean="0"/>
              <a:t>th_win</a:t>
            </a:r>
            <a:r>
              <a:rPr lang="en-US" altLang="zh-TW" sz="2000" dirty="0" smtClean="0"/>
              <a:t>;    /* window */</a:t>
            </a:r>
          </a:p>
          <a:p>
            <a:pPr>
              <a:buNone/>
            </a:pPr>
            <a:r>
              <a:rPr lang="en-US" altLang="zh-TW" sz="2000" dirty="0" smtClean="0"/>
              <a:t>	u_int16 </a:t>
            </a:r>
            <a:r>
              <a:rPr lang="en-US" altLang="zh-TW" sz="2000" dirty="0" err="1" smtClean="0"/>
              <a:t>th_sum</a:t>
            </a:r>
            <a:r>
              <a:rPr lang="en-US" altLang="zh-TW" sz="2000" dirty="0" smtClean="0"/>
              <a:t>;    /* checksum */</a:t>
            </a:r>
          </a:p>
          <a:p>
            <a:pPr>
              <a:buNone/>
            </a:pPr>
            <a:r>
              <a:rPr lang="en-US" altLang="zh-TW" sz="2000" dirty="0" smtClean="0"/>
              <a:t>	u_int16 </a:t>
            </a:r>
            <a:r>
              <a:rPr lang="en-US" altLang="zh-TW" sz="2000" dirty="0" err="1" smtClean="0"/>
              <a:t>th_urp</a:t>
            </a:r>
            <a:r>
              <a:rPr lang="en-US" altLang="zh-TW" sz="2000" dirty="0" smtClean="0"/>
              <a:t>;    /* urgent pointer */</a:t>
            </a:r>
          </a:p>
          <a:p>
            <a:pPr>
              <a:buNone/>
            </a:pPr>
            <a:r>
              <a:rPr lang="en-US" altLang="zh-TW" sz="2000" dirty="0" smtClean="0"/>
              <a:t>}TCP_HDR;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TW" dirty="0" smtClean="0"/>
              <a:t>/* UDP header*/</a:t>
            </a:r>
          </a:p>
          <a:p>
            <a:pPr>
              <a:buNone/>
            </a:pPr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udp_header</a:t>
            </a: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	u_int16 </a:t>
            </a:r>
            <a:r>
              <a:rPr lang="en-US" altLang="zh-TW" dirty="0" smtClean="0">
                <a:solidFill>
                  <a:srgbClr val="FF0000"/>
                </a:solidFill>
              </a:rPr>
              <a:t>sport</a:t>
            </a:r>
            <a:r>
              <a:rPr lang="en-US" altLang="zh-TW" dirty="0" smtClean="0"/>
              <a:t>; /* Source port */</a:t>
            </a:r>
          </a:p>
          <a:p>
            <a:pPr>
              <a:buNone/>
            </a:pPr>
            <a:r>
              <a:rPr lang="en-US" altLang="zh-TW" dirty="0" smtClean="0"/>
              <a:t>	u_int16 </a:t>
            </a:r>
            <a:r>
              <a:rPr lang="en-US" altLang="zh-TW" dirty="0" err="1" smtClean="0">
                <a:solidFill>
                  <a:srgbClr val="FF0000"/>
                </a:solidFill>
              </a:rPr>
              <a:t>dport</a:t>
            </a:r>
            <a:r>
              <a:rPr lang="en-US" altLang="zh-TW" dirty="0" smtClean="0"/>
              <a:t>; /* Destination port */</a:t>
            </a:r>
          </a:p>
          <a:p>
            <a:pPr>
              <a:buNone/>
            </a:pPr>
            <a:r>
              <a:rPr lang="en-US" altLang="zh-TW" dirty="0" smtClean="0"/>
              <a:t>	u_int16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;   /* Datagram length */</a:t>
            </a:r>
          </a:p>
          <a:p>
            <a:pPr>
              <a:buNone/>
            </a:pPr>
            <a:r>
              <a:rPr lang="en-US" altLang="zh-TW" dirty="0" smtClean="0"/>
              <a:t>	u_int16 </a:t>
            </a:r>
            <a:r>
              <a:rPr lang="en-US" altLang="zh-TW" dirty="0" err="1" smtClean="0"/>
              <a:t>crc</a:t>
            </a:r>
            <a:r>
              <a:rPr lang="en-US" altLang="zh-TW" dirty="0" smtClean="0"/>
              <a:t>;   /* Checksum */</a:t>
            </a:r>
          </a:p>
          <a:p>
            <a:pPr>
              <a:buNone/>
            </a:pPr>
            <a:r>
              <a:rPr lang="en-US" altLang="zh-TW" dirty="0" smtClean="0"/>
              <a:t>}UDP_HDR;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/* ICMP packet structure. */</a:t>
            </a:r>
          </a:p>
          <a:p>
            <a:pPr>
              <a:buNone/>
            </a:pPr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icmp_header</a:t>
            </a: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	u_int8 </a:t>
            </a:r>
            <a:r>
              <a:rPr lang="en-US" altLang="zh-TW" dirty="0" err="1" smtClean="0">
                <a:solidFill>
                  <a:srgbClr val="FF0000"/>
                </a:solidFill>
              </a:rPr>
              <a:t>icmp_type</a:t>
            </a:r>
            <a:r>
              <a:rPr lang="en-US" altLang="zh-TW" dirty="0" smtClean="0"/>
              <a:t>; /* ICMP message type*/</a:t>
            </a:r>
          </a:p>
          <a:p>
            <a:pPr>
              <a:buNone/>
            </a:pPr>
            <a:r>
              <a:rPr lang="en-US" altLang="zh-TW" dirty="0" smtClean="0"/>
              <a:t>	u_int8 </a:t>
            </a:r>
            <a:r>
              <a:rPr lang="en-US" altLang="zh-TW" dirty="0" err="1" smtClean="0">
                <a:solidFill>
                  <a:srgbClr val="FF0000"/>
                </a:solidFill>
              </a:rPr>
              <a:t>icmp_code</a:t>
            </a:r>
            <a:r>
              <a:rPr lang="en-US" altLang="zh-TW" dirty="0" smtClean="0"/>
              <a:t>; /* ICMP operation code */</a:t>
            </a:r>
          </a:p>
          <a:p>
            <a:pPr>
              <a:buNone/>
            </a:pPr>
            <a:r>
              <a:rPr lang="en-US" altLang="zh-TW" dirty="0" smtClean="0"/>
              <a:t>	u_int16 </a:t>
            </a:r>
            <a:r>
              <a:rPr lang="en-US" altLang="zh-TW" dirty="0" err="1" smtClean="0"/>
              <a:t>icmp_chk</a:t>
            </a:r>
            <a:r>
              <a:rPr lang="en-US" altLang="zh-TW" dirty="0" smtClean="0"/>
              <a:t>; /* ICMP checksum */</a:t>
            </a:r>
          </a:p>
          <a:p>
            <a:pPr>
              <a:buNone/>
            </a:pPr>
            <a:r>
              <a:rPr lang="en-US" altLang="zh-TW" dirty="0" smtClean="0"/>
              <a:t>}ICMP_HDR;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405</Words>
  <Application>Microsoft Office PowerPoint</Application>
  <PresentationFormat>如螢幕大小 (4:3)</PresentationFormat>
  <Paragraphs>158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PCAP GAME</vt:lpstr>
      <vt:lpstr>Agenda</vt:lpstr>
      <vt:lpstr>Working Flow</vt:lpstr>
      <vt:lpstr>Working Flow</vt:lpstr>
      <vt:lpstr>Data Structure</vt:lpstr>
      <vt:lpstr>Data Structure</vt:lpstr>
      <vt:lpstr>Data Structure</vt:lpstr>
      <vt:lpstr>Data Structure</vt:lpstr>
      <vt:lpstr>Data Structure</vt:lpstr>
      <vt:lpstr>Data Structure</vt:lpstr>
      <vt:lpstr>Error Handle</vt:lpstr>
      <vt:lpstr>Key Algorithm</vt:lpstr>
      <vt:lpstr>Key Algorithm</vt:lpstr>
      <vt:lpstr>Memory usage</vt:lpstr>
      <vt:lpstr>Discussion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GAME</dc:title>
  <cp:lastModifiedBy>hugo_yang</cp:lastModifiedBy>
  <cp:revision>3</cp:revision>
  <dcterms:modified xsi:type="dcterms:W3CDTF">2014-10-02T02:37:43Z</dcterms:modified>
</cp:coreProperties>
</file>