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76725" cy="425269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Graceful Degradation of the Milford Education Website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Increasing Usability for Small and Extra Small Screens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Graceful Degradation of the Milford Education Website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2895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Current TR when minimized, note elements falling out of div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3400" y="4114800"/>
            <a:ext cx="8229600" cy="2590800"/>
          </a:xfrm>
        </p:spPr>
        <p:txBody>
          <a:bodyPr>
            <a:normAutofit/>
          </a:bodyPr>
          <a:lstStyle/>
          <a:p>
            <a:r>
              <a:rPr lang="en-US" sz="1800" dirty="0"/>
              <a:t>D</a:t>
            </a:r>
            <a:r>
              <a:rPr lang="en-US" sz="1800" dirty="0" smtClean="0"/>
              <a:t>ebugged code, changed to width </a:t>
            </a:r>
            <a:r>
              <a:rPr lang="en-US" sz="1800" dirty="0"/>
              <a:t>p</a:t>
            </a:r>
            <a:r>
              <a:rPr lang="en-US" sz="1800" dirty="0" smtClean="0"/>
              <a:t>ercentage, </a:t>
            </a:r>
            <a:r>
              <a:rPr lang="en-US" sz="1800" b="1" dirty="0" smtClean="0"/>
              <a:t>everything </a:t>
            </a:r>
            <a:r>
              <a:rPr lang="en-US" sz="1800" b="1" dirty="0"/>
              <a:t>a</a:t>
            </a:r>
            <a:r>
              <a:rPr lang="en-US" sz="1800" b="1" dirty="0" smtClean="0"/>
              <a:t>djusts </a:t>
            </a:r>
            <a:r>
              <a:rPr lang="en-US" sz="1800" b="1" dirty="0"/>
              <a:t>w</a:t>
            </a:r>
            <a:r>
              <a:rPr lang="en-US" sz="1800" b="1" dirty="0" smtClean="0"/>
              <a:t>hen </a:t>
            </a:r>
            <a:r>
              <a:rPr lang="en-US" sz="1800" b="1" dirty="0"/>
              <a:t>m</a:t>
            </a:r>
            <a:r>
              <a:rPr lang="en-US" sz="1800" b="1" dirty="0" smtClean="0"/>
              <a:t>inimized</a:t>
            </a:r>
            <a:endParaRPr lang="en-US" sz="1800" b="1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724400" y="1066800"/>
            <a:ext cx="4038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Current TL when minimized, note the negative margin on the logo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66808"/>
            <a:ext cx="2846141" cy="2095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874321"/>
            <a:ext cx="2896797" cy="21209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44593"/>
            <a:ext cx="4191599" cy="20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Graceful Degradation of the Milford Education Website</a:t>
            </a:r>
            <a:endParaRPr lang="en-US" sz="28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85800" y="800100"/>
            <a:ext cx="7696200" cy="29337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Current BR when minimized</a:t>
            </a:r>
            <a:r>
              <a:rPr lang="en-US" sz="2000" dirty="0"/>
              <a:t>, note elements falling out of div</a:t>
            </a:r>
          </a:p>
          <a:p>
            <a:endParaRPr lang="en-US" sz="20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7200" y="3631694"/>
            <a:ext cx="8305800" cy="31168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Debugged code, </a:t>
            </a:r>
            <a:r>
              <a:rPr lang="en-US" sz="1800" dirty="0" smtClean="0"/>
              <a:t> changed to width percentage, </a:t>
            </a:r>
            <a:r>
              <a:rPr lang="en-US" sz="1800" b="1" dirty="0" smtClean="0"/>
              <a:t>everything adjusts when minimized</a:t>
            </a:r>
            <a:endParaRPr lang="en-US" sz="1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52" y="1278497"/>
            <a:ext cx="3239848" cy="23531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290321"/>
            <a:ext cx="6027139" cy="24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457200" y="2286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Graceful Degradation of the Milford Education Website</a:t>
            </a:r>
            <a:endParaRPr lang="en-US" sz="2800"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457200" y="914400"/>
            <a:ext cx="40386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Graceful degradation  with </a:t>
            </a:r>
            <a:r>
              <a:rPr lang="en-US" sz="2000" b="1" dirty="0" smtClean="0"/>
              <a:t>added toggle </a:t>
            </a:r>
            <a:r>
              <a:rPr lang="en-US" sz="2000" dirty="0" smtClean="0"/>
              <a:t>on screens smaller than 1200px using @media queries</a:t>
            </a:r>
            <a:endParaRPr lang="en-US" sz="2000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713668" y="914400"/>
            <a:ext cx="4038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Graceful degradation </a:t>
            </a:r>
            <a:r>
              <a:rPr lang="en-US" sz="2000" b="1" dirty="0" err="1" smtClean="0"/>
              <a:t>subNav</a:t>
            </a:r>
            <a:r>
              <a:rPr lang="en-US" sz="2000" b="1" dirty="0" smtClean="0"/>
              <a:t> added to toggle </a:t>
            </a:r>
            <a:r>
              <a:rPr lang="en-US" sz="2000" dirty="0" smtClean="0"/>
              <a:t>in </a:t>
            </a:r>
            <a:r>
              <a:rPr lang="en-US" sz="2000" dirty="0" err="1" smtClean="0"/>
              <a:t>xs</a:t>
            </a:r>
            <a:r>
              <a:rPr lang="en-US" sz="2000" dirty="0" smtClean="0"/>
              <a:t> screens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69" y="2133601"/>
            <a:ext cx="4067694" cy="3657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438400"/>
            <a:ext cx="4038601" cy="32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457200" y="228600"/>
            <a:ext cx="82296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Graceful Degradation of the Milford Education Website</a:t>
            </a:r>
            <a:endParaRPr lang="en-US" sz="2800"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457200" y="990600"/>
            <a:ext cx="40386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Graceful degradation </a:t>
            </a:r>
            <a:r>
              <a:rPr lang="en-US" sz="2000" dirty="0" err="1" smtClean="0"/>
              <a:t>sm</a:t>
            </a:r>
            <a:r>
              <a:rPr lang="en-US" sz="2000" dirty="0" smtClean="0"/>
              <a:t> and </a:t>
            </a:r>
            <a:r>
              <a:rPr lang="en-US" sz="2000" dirty="0" err="1" smtClean="0"/>
              <a:t>xs</a:t>
            </a:r>
            <a:r>
              <a:rPr lang="en-US" sz="2000" dirty="0" smtClean="0"/>
              <a:t> screens </a:t>
            </a:r>
            <a:r>
              <a:rPr lang="en-US" sz="2000" b="1" dirty="0" smtClean="0"/>
              <a:t>middle </a:t>
            </a:r>
            <a:r>
              <a:rPr lang="en-US" sz="2000" b="1" dirty="0"/>
              <a:t>and bottom  </a:t>
            </a:r>
            <a:r>
              <a:rPr lang="en-US" sz="2000" b="1" dirty="0" err="1" smtClean="0"/>
              <a:t>divs</a:t>
            </a:r>
            <a:r>
              <a:rPr lang="en-US" sz="2000" b="1" dirty="0" smtClean="0"/>
              <a:t> and text center</a:t>
            </a:r>
            <a:endParaRPr lang="en-US" sz="2000" b="1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4713668" y="990600"/>
            <a:ext cx="4038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Graceful degradation </a:t>
            </a:r>
            <a:r>
              <a:rPr lang="en-US" sz="2000" dirty="0" err="1" smtClean="0"/>
              <a:t>xs</a:t>
            </a:r>
            <a:r>
              <a:rPr lang="en-US" sz="2000" dirty="0" smtClean="0"/>
              <a:t> </a:t>
            </a:r>
            <a:r>
              <a:rPr lang="en-US" sz="2000" dirty="0"/>
              <a:t>screens </a:t>
            </a:r>
            <a:r>
              <a:rPr lang="en-US" sz="2000" b="1" dirty="0"/>
              <a:t>middle and bottom </a:t>
            </a:r>
            <a:r>
              <a:rPr lang="en-US" sz="2000" b="1" dirty="0" smtClean="0"/>
              <a:t>text left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30825"/>
            <a:ext cx="4256468" cy="343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51584"/>
            <a:ext cx="3166699" cy="48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 txBox="1">
            <a:spLocks/>
          </p:cNvSpPr>
          <p:nvPr/>
        </p:nvSpPr>
        <p:spPr>
          <a:xfrm>
            <a:off x="457200" y="2286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Graceful Degradation of the Milford Education Website</a:t>
            </a:r>
            <a:endParaRPr lang="en-US" sz="2800" dirty="0"/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457200" y="11430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Added sleekness to the drop down and toggle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76" y="2286000"/>
            <a:ext cx="701137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6330</TotalTime>
  <Words>161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Graceful Degradation of the Milford Education Website</vt:lpstr>
      <vt:lpstr>Graceful Degradation of the Milford Education Website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Graceful Degradation of the Milford Education Website</dc:title>
  <dc:creator>Owner</dc:creator>
  <cp:lastModifiedBy>Owner</cp:lastModifiedBy>
  <cp:revision>15</cp:revision>
  <dcterms:created xsi:type="dcterms:W3CDTF">2006-08-16T00:00:00Z</dcterms:created>
  <dcterms:modified xsi:type="dcterms:W3CDTF">2016-09-06T11:28:27Z</dcterms:modified>
</cp:coreProperties>
</file>