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E11241-4967-421D-8DEA-B230ABCF3444}">
  <a:tblStyle styleId="{BEE11241-4967-421D-8DEA-B230ABCF34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{BEE11241-4967-421D-8DEA-B230ABCF3444}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1</a:t>
            </a:r>
            <a:endParaRPr sz="1600" b="1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317388" y="2634725"/>
            <a:ext cx="6612689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lvl="0">
              <a:buSzPts val="1300"/>
            </a:pPr>
            <a:r>
              <a:rPr lang="en-US" sz="4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Telehealth Trends During the COVID-19 Pandemic</a:t>
            </a:r>
            <a:endParaRPr sz="40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247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 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Darcy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Debord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Desalegn Bekele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Robert Rodriguez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39700" y="3495675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 - Paragraph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Goals/Questions to be addressed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339700" y="3495675"/>
            <a:ext cx="8518800" cy="1235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Analyze Telehealth Adoption during the Covid-19 Pandemic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Geographical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Distribuion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3495675"/>
            <a:ext cx="8518800" cy="333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Time Frame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Dempgraphic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Geo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Trend Analysis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Type Corrections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Outliers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Missing Values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339700" y="3495675"/>
            <a:ext cx="8518800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Provide a summary - Paragraph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26000" y="2241950"/>
            <a:ext cx="8518800" cy="192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Increases Adoption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Demographic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Post-Pandemic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Regional Disparities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85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visualizations (at least 2 per question)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</a:p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Paragraph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205</Words>
  <Application>Microsoft Office PowerPoint</Application>
  <PresentationFormat>Widescreen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 Light</vt:lpstr>
      <vt:lpstr>Arial</vt:lpstr>
      <vt:lpstr>Calibri</vt:lpstr>
      <vt:lpstr>Roboto</vt:lpstr>
      <vt:lpstr>Roboto Medium</vt:lpstr>
      <vt:lpstr>Office Theme</vt:lpstr>
      <vt:lpstr>Trilogy Bootcamps Theme</vt:lpstr>
      <vt:lpstr>Telehealth Trends During the COVID-19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Telehealth Trends During the COVID-19 Pandemic</dc:title>
  <dc:creator>Robert Rodriguez</dc:creator>
  <cp:lastModifiedBy>Robert Rodriguez</cp:lastModifiedBy>
  <cp:revision>3</cp:revision>
  <dcterms:modified xsi:type="dcterms:W3CDTF">2024-04-18T23:57:36Z</dcterms:modified>
</cp:coreProperties>
</file>