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Light" panose="02000000000000000000" pitchFamily="2" charset="0"/>
      <p:regular r:id="rId19"/>
      <p:bold r:id="rId20"/>
      <p:italic r:id="rId21"/>
      <p:boldItalic r:id="rId22"/>
    </p:embeddedFont>
    <p:embeddedFont>
      <p:font typeface="Roboto Medium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E11241-4967-421D-8DEA-B230ABCF3444}">
  <a:tblStyle styleId="{BEE11241-4967-421D-8DEA-B230ABCF34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{BEE11241-4967-421D-8DEA-B230ABCF3444}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1</a:t>
            </a:r>
            <a:endParaRPr sz="1600" b="1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317388" y="2634725"/>
            <a:ext cx="6612689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lvl="0">
              <a:buSzPts val="1300"/>
            </a:pPr>
            <a:r>
              <a:rPr lang="en-US" sz="4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Telehealth Trends During the COVID-19 Pandemic</a:t>
            </a:r>
            <a:endParaRPr sz="40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33973" y="4223275"/>
            <a:ext cx="5216700" cy="2472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 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Darcy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Debord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Desalegn Bekele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Robert Rodriguez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 - All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89"/>
          <p:cNvSpPr txBox="1"/>
          <p:nvPr/>
        </p:nvSpPr>
        <p:spPr>
          <a:xfrm>
            <a:off x="3339700" y="1141400"/>
            <a:ext cx="8518800" cy="5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 - Desalegn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89"/>
          <p:cNvSpPr txBox="1"/>
          <p:nvPr/>
        </p:nvSpPr>
        <p:spPr>
          <a:xfrm>
            <a:off x="3339700" y="362700"/>
            <a:ext cx="85188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Summarize any additional questions that surfaced, what your group might research next if more time was available, or share a plan for future development.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</a:t>
            </a: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80"/>
          <p:cNvSpPr txBox="1"/>
          <p:nvPr/>
        </p:nvSpPr>
        <p:spPr>
          <a:xfrm>
            <a:off x="3339700" y="3495675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 – Paragraph - Robert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Goals/Questions to be addressed</a:t>
            </a:r>
            <a:endParaRPr sz="2400" b="1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339700" y="3495675"/>
            <a:ext cx="8518800" cy="148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Darcy</a:t>
            </a: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Analyze Telehealth Adoption during the Covid-19 Pandemic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Demographics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Geographical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Distribuion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400" b="1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sz="2400" b="1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3495675"/>
            <a:ext cx="8518800" cy="333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Provide a summary - Darcy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Time Frame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Dempgraphic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Geo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Trend Analysis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Type Corrections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Outliers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Missing Values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3339700" y="3495675"/>
            <a:ext cx="8518800" cy="53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Provide a summary – Paragraph - Desalegn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0" name="Google Shape;960;p84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visualizations (at least 2 per question)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84"/>
          <p:cNvSpPr txBox="1"/>
          <p:nvPr/>
        </p:nvSpPr>
        <p:spPr>
          <a:xfrm>
            <a:off x="426000" y="2241950"/>
            <a:ext cx="8518800" cy="192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Increases Adoption – Darcy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Demographic - Robert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Post-Pandemic - Darcy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Regional Disparities - Desalegn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85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0" name="Google Shape;970;p85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visualizations (at least 2 per question)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85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0" name="Google Shape;980;p86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visualizations (at least 2 per question)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86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141400"/>
            <a:ext cx="8518800" cy="93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First - Robert</a:t>
            </a:r>
          </a:p>
          <a:p>
            <a:pPr marL="32004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Paragraph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7"/>
          <p:cNvSpPr txBox="1"/>
          <p:nvPr/>
        </p:nvSpPr>
        <p:spPr>
          <a:xfrm>
            <a:off x="3339700" y="354205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226</Words>
  <Application>Microsoft Office PowerPoint</Application>
  <PresentationFormat>Widescreen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Roboto</vt:lpstr>
      <vt:lpstr>Arial</vt:lpstr>
      <vt:lpstr>Calibri</vt:lpstr>
      <vt:lpstr>Roboto Medium</vt:lpstr>
      <vt:lpstr>Roboto Light</vt:lpstr>
      <vt:lpstr>Office Theme</vt:lpstr>
      <vt:lpstr>Trilogy Bootcamps Theme</vt:lpstr>
      <vt:lpstr>Telehealth Trends During the COVID-19 Pandemic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Telehealth Trends During the COVID-19 Pandemic</dc:title>
  <dc:creator>Robert Rodriguez</dc:creator>
  <cp:lastModifiedBy>Robert Rodriguez</cp:lastModifiedBy>
  <cp:revision>4</cp:revision>
  <dcterms:modified xsi:type="dcterms:W3CDTF">2024-04-19T00:06:01Z</dcterms:modified>
</cp:coreProperties>
</file>