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72" r:id="rId3"/>
    <p:sldId id="258" r:id="rId4"/>
    <p:sldId id="260" r:id="rId5"/>
    <p:sldId id="261" r:id="rId6"/>
    <p:sldId id="266" r:id="rId7"/>
    <p:sldId id="268" r:id="rId8"/>
    <p:sldId id="269" r:id="rId9"/>
    <p:sldId id="267" r:id="rId10"/>
    <p:sldId id="270" r:id="rId11"/>
    <p:sldId id="263" r:id="rId12"/>
    <p:sldId id="264" r:id="rId13"/>
    <p:sldId id="262" r:id="rId14"/>
    <p:sldId id="271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678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Weight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D4-48A6-AED2-6EC5559C60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D4-48A6-AED2-6EC5559C6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D4-48A6-AED2-6EC5559C6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D4-48A6-AED2-6EC5559C6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CD4-48A6-AED2-6EC5559C600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CD4-48A6-AED2-6EC5559C6005}"/>
              </c:ext>
            </c:extLst>
          </c:dPt>
          <c:cat>
            <c:strRef>
              <c:f>Sheet1!$A$2:$A$7</c:f>
              <c:strCache>
                <c:ptCount val="6"/>
                <c:pt idx="0">
                  <c:v>Solar Score</c:v>
                </c:pt>
                <c:pt idx="1">
                  <c:v>Median Household Income</c:v>
                </c:pt>
                <c:pt idx="2">
                  <c:v>Median Home Value</c:v>
                </c:pt>
                <c:pt idx="3">
                  <c:v>Total 1-unit Homes</c:v>
                </c:pt>
                <c:pt idx="4">
                  <c:v>Electricity Price</c:v>
                </c:pt>
                <c:pt idx="5">
                  <c:v>Total Electricity Sales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FC-45C2-BD6A-48F354153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3B3F6-1C0A-416E-B285-CA733E1DC20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CF8C16-2FEC-49F1-AB00-4C824EFC2155}">
      <dgm:prSet/>
      <dgm:spPr/>
      <dgm:t>
        <a:bodyPr/>
        <a:lstStyle/>
        <a:p>
          <a:r>
            <a:rPr lang="en-CA" dirty="0"/>
            <a:t>Data Sources and Features</a:t>
          </a:r>
          <a:endParaRPr lang="en-US" dirty="0"/>
        </a:p>
      </dgm:t>
    </dgm:pt>
    <dgm:pt modelId="{4AB3DA2E-9522-435D-ADCB-BBB6BD59E565}" type="parTrans" cxnId="{1567F9C9-980A-4565-84F0-D110AD7FF7AE}">
      <dgm:prSet/>
      <dgm:spPr/>
      <dgm:t>
        <a:bodyPr/>
        <a:lstStyle/>
        <a:p>
          <a:endParaRPr lang="en-US"/>
        </a:p>
      </dgm:t>
    </dgm:pt>
    <dgm:pt modelId="{BB193D14-E6F8-4B02-B5A1-25D8E4317DCC}" type="sibTrans" cxnId="{1567F9C9-980A-4565-84F0-D110AD7FF7AE}">
      <dgm:prSet/>
      <dgm:spPr/>
      <dgm:t>
        <a:bodyPr/>
        <a:lstStyle/>
        <a:p>
          <a:endParaRPr lang="en-US"/>
        </a:p>
      </dgm:t>
    </dgm:pt>
    <dgm:pt modelId="{E4B46F87-13F6-4F55-BF68-5298861774FA}">
      <dgm:prSet/>
      <dgm:spPr/>
      <dgm:t>
        <a:bodyPr/>
        <a:lstStyle/>
        <a:p>
          <a:r>
            <a:rPr lang="en-CA"/>
            <a:t>Solar data</a:t>
          </a:r>
          <a:endParaRPr lang="en-US"/>
        </a:p>
      </dgm:t>
    </dgm:pt>
    <dgm:pt modelId="{C7894458-A92E-4845-9C2B-29293F4454CB}" type="parTrans" cxnId="{D64935DF-4E05-4583-9615-000001282723}">
      <dgm:prSet/>
      <dgm:spPr/>
      <dgm:t>
        <a:bodyPr/>
        <a:lstStyle/>
        <a:p>
          <a:endParaRPr lang="en-US"/>
        </a:p>
      </dgm:t>
    </dgm:pt>
    <dgm:pt modelId="{F9EC05E2-2C6B-4BDD-9628-3F761B360271}" type="sibTrans" cxnId="{D64935DF-4E05-4583-9615-000001282723}">
      <dgm:prSet/>
      <dgm:spPr/>
      <dgm:t>
        <a:bodyPr/>
        <a:lstStyle/>
        <a:p>
          <a:endParaRPr lang="en-US"/>
        </a:p>
      </dgm:t>
    </dgm:pt>
    <dgm:pt modelId="{ECC134C5-A7A1-447C-936A-79028FB1D1F0}">
      <dgm:prSet/>
      <dgm:spPr/>
      <dgm:t>
        <a:bodyPr/>
        <a:lstStyle/>
        <a:p>
          <a:r>
            <a:rPr lang="en-CA"/>
            <a:t>Demographic Data</a:t>
          </a:r>
          <a:endParaRPr lang="en-US"/>
        </a:p>
      </dgm:t>
    </dgm:pt>
    <dgm:pt modelId="{4AB731E9-CE5F-4596-B9D3-22CB58ECD742}" type="parTrans" cxnId="{BBBEF832-0BDD-49BB-A3A7-F1E951C4BDF0}">
      <dgm:prSet/>
      <dgm:spPr/>
      <dgm:t>
        <a:bodyPr/>
        <a:lstStyle/>
        <a:p>
          <a:endParaRPr lang="en-US"/>
        </a:p>
      </dgm:t>
    </dgm:pt>
    <dgm:pt modelId="{AE0ACBD4-031E-4355-A7AD-A06A53B245B1}" type="sibTrans" cxnId="{BBBEF832-0BDD-49BB-A3A7-F1E951C4BDF0}">
      <dgm:prSet/>
      <dgm:spPr/>
      <dgm:t>
        <a:bodyPr/>
        <a:lstStyle/>
        <a:p>
          <a:endParaRPr lang="en-US"/>
        </a:p>
      </dgm:t>
    </dgm:pt>
    <dgm:pt modelId="{B37CBFDE-8915-43C3-9C94-F1BFC856D5FE}">
      <dgm:prSet/>
      <dgm:spPr/>
      <dgm:t>
        <a:bodyPr/>
        <a:lstStyle/>
        <a:p>
          <a:r>
            <a:rPr lang="en-CA"/>
            <a:t>Energy Data</a:t>
          </a:r>
          <a:endParaRPr lang="en-US"/>
        </a:p>
      </dgm:t>
    </dgm:pt>
    <dgm:pt modelId="{FCB029CD-40DD-4853-BFF5-9927EE7E1BC9}" type="parTrans" cxnId="{E536F6B3-D901-402D-B37A-3F39F3A87111}">
      <dgm:prSet/>
      <dgm:spPr/>
      <dgm:t>
        <a:bodyPr/>
        <a:lstStyle/>
        <a:p>
          <a:endParaRPr lang="en-US"/>
        </a:p>
      </dgm:t>
    </dgm:pt>
    <dgm:pt modelId="{09DC4FD0-9387-45E5-8F08-B686D8CB42F6}" type="sibTrans" cxnId="{E536F6B3-D901-402D-B37A-3F39F3A87111}">
      <dgm:prSet/>
      <dgm:spPr/>
      <dgm:t>
        <a:bodyPr/>
        <a:lstStyle/>
        <a:p>
          <a:endParaRPr lang="en-US"/>
        </a:p>
      </dgm:t>
    </dgm:pt>
    <dgm:pt modelId="{EC0A8E3F-4405-4FF3-8329-F5B9473CBECC}" type="pres">
      <dgm:prSet presAssocID="{9663B3F6-1C0A-416E-B285-CA733E1DC2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C8FA0E-B6B0-4EEF-8E37-CE92DA80A746}" type="pres">
      <dgm:prSet presAssocID="{1CCF8C16-2FEC-49F1-AB00-4C824EFC2155}" presName="hierRoot1" presStyleCnt="0"/>
      <dgm:spPr/>
    </dgm:pt>
    <dgm:pt modelId="{7B209A25-3424-445B-B0C4-D14E43233D4B}" type="pres">
      <dgm:prSet presAssocID="{1CCF8C16-2FEC-49F1-AB00-4C824EFC2155}" presName="composite" presStyleCnt="0"/>
      <dgm:spPr/>
    </dgm:pt>
    <dgm:pt modelId="{B2BF6080-5429-4B48-A409-5EC0234348E0}" type="pres">
      <dgm:prSet presAssocID="{1CCF8C16-2FEC-49F1-AB00-4C824EFC2155}" presName="background" presStyleLbl="node0" presStyleIdx="0" presStyleCnt="1"/>
      <dgm:spPr/>
    </dgm:pt>
    <dgm:pt modelId="{418EE02F-8DB4-49D1-B781-903C8B8BCEE1}" type="pres">
      <dgm:prSet presAssocID="{1CCF8C16-2FEC-49F1-AB00-4C824EFC2155}" presName="text" presStyleLbl="fgAcc0" presStyleIdx="0" presStyleCnt="1">
        <dgm:presLayoutVars>
          <dgm:chPref val="3"/>
        </dgm:presLayoutVars>
      </dgm:prSet>
      <dgm:spPr/>
    </dgm:pt>
    <dgm:pt modelId="{20D413A1-EA2D-481D-AA70-207A1FBB87FF}" type="pres">
      <dgm:prSet presAssocID="{1CCF8C16-2FEC-49F1-AB00-4C824EFC2155}" presName="hierChild2" presStyleCnt="0"/>
      <dgm:spPr/>
    </dgm:pt>
    <dgm:pt modelId="{C48A3352-1DE4-4BD7-B4EE-94607A4BDCCC}" type="pres">
      <dgm:prSet presAssocID="{C7894458-A92E-4845-9C2B-29293F4454CB}" presName="Name10" presStyleLbl="parChTrans1D2" presStyleIdx="0" presStyleCnt="3"/>
      <dgm:spPr/>
    </dgm:pt>
    <dgm:pt modelId="{3364206A-6960-47C8-BC42-6DB657FF1CA4}" type="pres">
      <dgm:prSet presAssocID="{E4B46F87-13F6-4F55-BF68-5298861774FA}" presName="hierRoot2" presStyleCnt="0"/>
      <dgm:spPr/>
    </dgm:pt>
    <dgm:pt modelId="{CF5B0D6B-EE7B-4E97-910D-333E16A81C29}" type="pres">
      <dgm:prSet presAssocID="{E4B46F87-13F6-4F55-BF68-5298861774FA}" presName="composite2" presStyleCnt="0"/>
      <dgm:spPr/>
    </dgm:pt>
    <dgm:pt modelId="{4C07BD2A-B5F6-42E9-A974-20CB8685BA4D}" type="pres">
      <dgm:prSet presAssocID="{E4B46F87-13F6-4F55-BF68-5298861774FA}" presName="background2" presStyleLbl="node2" presStyleIdx="0" presStyleCnt="3"/>
      <dgm:spPr/>
    </dgm:pt>
    <dgm:pt modelId="{547AE4E2-0E8D-4599-A2B9-A4CC0933C6B7}" type="pres">
      <dgm:prSet presAssocID="{E4B46F87-13F6-4F55-BF68-5298861774FA}" presName="text2" presStyleLbl="fgAcc2" presStyleIdx="0" presStyleCnt="3">
        <dgm:presLayoutVars>
          <dgm:chPref val="3"/>
        </dgm:presLayoutVars>
      </dgm:prSet>
      <dgm:spPr/>
    </dgm:pt>
    <dgm:pt modelId="{B49DBCB2-84AB-46C3-909A-37CF8CC70854}" type="pres">
      <dgm:prSet presAssocID="{E4B46F87-13F6-4F55-BF68-5298861774FA}" presName="hierChild3" presStyleCnt="0"/>
      <dgm:spPr/>
    </dgm:pt>
    <dgm:pt modelId="{AC2BF454-55C7-4BF2-9D0D-C9B3A5AE83A3}" type="pres">
      <dgm:prSet presAssocID="{4AB731E9-CE5F-4596-B9D3-22CB58ECD742}" presName="Name10" presStyleLbl="parChTrans1D2" presStyleIdx="1" presStyleCnt="3"/>
      <dgm:spPr/>
    </dgm:pt>
    <dgm:pt modelId="{2131131B-314C-466E-80D4-75966FB88689}" type="pres">
      <dgm:prSet presAssocID="{ECC134C5-A7A1-447C-936A-79028FB1D1F0}" presName="hierRoot2" presStyleCnt="0"/>
      <dgm:spPr/>
    </dgm:pt>
    <dgm:pt modelId="{823F47AA-0145-4AE5-A0E4-076618A5D5C7}" type="pres">
      <dgm:prSet presAssocID="{ECC134C5-A7A1-447C-936A-79028FB1D1F0}" presName="composite2" presStyleCnt="0"/>
      <dgm:spPr/>
    </dgm:pt>
    <dgm:pt modelId="{D68F6D99-824F-491A-8B47-CF1E0886DCCA}" type="pres">
      <dgm:prSet presAssocID="{ECC134C5-A7A1-447C-936A-79028FB1D1F0}" presName="background2" presStyleLbl="node2" presStyleIdx="1" presStyleCnt="3"/>
      <dgm:spPr/>
    </dgm:pt>
    <dgm:pt modelId="{5EDE0C7D-B162-4742-95A8-2E42F5E0513E}" type="pres">
      <dgm:prSet presAssocID="{ECC134C5-A7A1-447C-936A-79028FB1D1F0}" presName="text2" presStyleLbl="fgAcc2" presStyleIdx="1" presStyleCnt="3">
        <dgm:presLayoutVars>
          <dgm:chPref val="3"/>
        </dgm:presLayoutVars>
      </dgm:prSet>
      <dgm:spPr/>
    </dgm:pt>
    <dgm:pt modelId="{486F661B-6966-4293-A33F-235DDF8BE18F}" type="pres">
      <dgm:prSet presAssocID="{ECC134C5-A7A1-447C-936A-79028FB1D1F0}" presName="hierChild3" presStyleCnt="0"/>
      <dgm:spPr/>
    </dgm:pt>
    <dgm:pt modelId="{AD323FBC-6897-4D2B-8DA8-4261C08E9288}" type="pres">
      <dgm:prSet presAssocID="{FCB029CD-40DD-4853-BFF5-9927EE7E1BC9}" presName="Name10" presStyleLbl="parChTrans1D2" presStyleIdx="2" presStyleCnt="3"/>
      <dgm:spPr/>
    </dgm:pt>
    <dgm:pt modelId="{AA53592F-8776-4169-BE19-23663CB19144}" type="pres">
      <dgm:prSet presAssocID="{B37CBFDE-8915-43C3-9C94-F1BFC856D5FE}" presName="hierRoot2" presStyleCnt="0"/>
      <dgm:spPr/>
    </dgm:pt>
    <dgm:pt modelId="{755703CA-8BF0-4E73-B265-D7647D899C84}" type="pres">
      <dgm:prSet presAssocID="{B37CBFDE-8915-43C3-9C94-F1BFC856D5FE}" presName="composite2" presStyleCnt="0"/>
      <dgm:spPr/>
    </dgm:pt>
    <dgm:pt modelId="{5E196358-6002-4C8C-864A-25D383B3FD41}" type="pres">
      <dgm:prSet presAssocID="{B37CBFDE-8915-43C3-9C94-F1BFC856D5FE}" presName="background2" presStyleLbl="node2" presStyleIdx="2" presStyleCnt="3"/>
      <dgm:spPr/>
    </dgm:pt>
    <dgm:pt modelId="{D96F6D65-6BCA-4965-A214-4F59F240BF7E}" type="pres">
      <dgm:prSet presAssocID="{B37CBFDE-8915-43C3-9C94-F1BFC856D5FE}" presName="text2" presStyleLbl="fgAcc2" presStyleIdx="2" presStyleCnt="3">
        <dgm:presLayoutVars>
          <dgm:chPref val="3"/>
        </dgm:presLayoutVars>
      </dgm:prSet>
      <dgm:spPr/>
    </dgm:pt>
    <dgm:pt modelId="{414EF49A-0D4E-460C-BC87-56429739C678}" type="pres">
      <dgm:prSet presAssocID="{B37CBFDE-8915-43C3-9C94-F1BFC856D5FE}" presName="hierChild3" presStyleCnt="0"/>
      <dgm:spPr/>
    </dgm:pt>
  </dgm:ptLst>
  <dgm:cxnLst>
    <dgm:cxn modelId="{2631350D-4FFA-4906-93D8-5F22F187D2DE}" type="presOf" srcId="{9663B3F6-1C0A-416E-B285-CA733E1DC20B}" destId="{EC0A8E3F-4405-4FF3-8329-F5B9473CBECC}" srcOrd="0" destOrd="0" presId="urn:microsoft.com/office/officeart/2005/8/layout/hierarchy1"/>
    <dgm:cxn modelId="{BBBEF832-0BDD-49BB-A3A7-F1E951C4BDF0}" srcId="{1CCF8C16-2FEC-49F1-AB00-4C824EFC2155}" destId="{ECC134C5-A7A1-447C-936A-79028FB1D1F0}" srcOrd="1" destOrd="0" parTransId="{4AB731E9-CE5F-4596-B9D3-22CB58ECD742}" sibTransId="{AE0ACBD4-031E-4355-A7AD-A06A53B245B1}"/>
    <dgm:cxn modelId="{CDB28E6D-DA86-4A78-B9AE-618CF99A8B88}" type="presOf" srcId="{B37CBFDE-8915-43C3-9C94-F1BFC856D5FE}" destId="{D96F6D65-6BCA-4965-A214-4F59F240BF7E}" srcOrd="0" destOrd="0" presId="urn:microsoft.com/office/officeart/2005/8/layout/hierarchy1"/>
    <dgm:cxn modelId="{24AB0052-2283-4694-83AD-325ADBD13E34}" type="presOf" srcId="{4AB731E9-CE5F-4596-B9D3-22CB58ECD742}" destId="{AC2BF454-55C7-4BF2-9D0D-C9B3A5AE83A3}" srcOrd="0" destOrd="0" presId="urn:microsoft.com/office/officeart/2005/8/layout/hierarchy1"/>
    <dgm:cxn modelId="{64BE0B53-73A6-4CB7-9BAB-1A5A71F87598}" type="presOf" srcId="{C7894458-A92E-4845-9C2B-29293F4454CB}" destId="{C48A3352-1DE4-4BD7-B4EE-94607A4BDCCC}" srcOrd="0" destOrd="0" presId="urn:microsoft.com/office/officeart/2005/8/layout/hierarchy1"/>
    <dgm:cxn modelId="{06D00B9D-B10A-4251-BDB2-EBA61F3AF17D}" type="presOf" srcId="{FCB029CD-40DD-4853-BFF5-9927EE7E1BC9}" destId="{AD323FBC-6897-4D2B-8DA8-4261C08E9288}" srcOrd="0" destOrd="0" presId="urn:microsoft.com/office/officeart/2005/8/layout/hierarchy1"/>
    <dgm:cxn modelId="{E536F6B3-D901-402D-B37A-3F39F3A87111}" srcId="{1CCF8C16-2FEC-49F1-AB00-4C824EFC2155}" destId="{B37CBFDE-8915-43C3-9C94-F1BFC856D5FE}" srcOrd="2" destOrd="0" parTransId="{FCB029CD-40DD-4853-BFF5-9927EE7E1BC9}" sibTransId="{09DC4FD0-9387-45E5-8F08-B686D8CB42F6}"/>
    <dgm:cxn modelId="{22FFDABC-A3D4-49FE-B6BE-56EB6A8068A6}" type="presOf" srcId="{E4B46F87-13F6-4F55-BF68-5298861774FA}" destId="{547AE4E2-0E8D-4599-A2B9-A4CC0933C6B7}" srcOrd="0" destOrd="0" presId="urn:microsoft.com/office/officeart/2005/8/layout/hierarchy1"/>
    <dgm:cxn modelId="{1567F9C9-980A-4565-84F0-D110AD7FF7AE}" srcId="{9663B3F6-1C0A-416E-B285-CA733E1DC20B}" destId="{1CCF8C16-2FEC-49F1-AB00-4C824EFC2155}" srcOrd="0" destOrd="0" parTransId="{4AB3DA2E-9522-435D-ADCB-BBB6BD59E565}" sibTransId="{BB193D14-E6F8-4B02-B5A1-25D8E4317DCC}"/>
    <dgm:cxn modelId="{D64935DF-4E05-4583-9615-000001282723}" srcId="{1CCF8C16-2FEC-49F1-AB00-4C824EFC2155}" destId="{E4B46F87-13F6-4F55-BF68-5298861774FA}" srcOrd="0" destOrd="0" parTransId="{C7894458-A92E-4845-9C2B-29293F4454CB}" sibTransId="{F9EC05E2-2C6B-4BDD-9628-3F761B360271}"/>
    <dgm:cxn modelId="{0FB032E3-9144-4FF9-932B-400313D4D049}" type="presOf" srcId="{1CCF8C16-2FEC-49F1-AB00-4C824EFC2155}" destId="{418EE02F-8DB4-49D1-B781-903C8B8BCEE1}" srcOrd="0" destOrd="0" presId="urn:microsoft.com/office/officeart/2005/8/layout/hierarchy1"/>
    <dgm:cxn modelId="{5BC392FB-D846-49BB-8BC2-92B35CDD3DC6}" type="presOf" srcId="{ECC134C5-A7A1-447C-936A-79028FB1D1F0}" destId="{5EDE0C7D-B162-4742-95A8-2E42F5E0513E}" srcOrd="0" destOrd="0" presId="urn:microsoft.com/office/officeart/2005/8/layout/hierarchy1"/>
    <dgm:cxn modelId="{BE181FA7-08C8-4668-851B-B8A6E539B8D7}" type="presParOf" srcId="{EC0A8E3F-4405-4FF3-8329-F5B9473CBECC}" destId="{1EC8FA0E-B6B0-4EEF-8E37-CE92DA80A746}" srcOrd="0" destOrd="0" presId="urn:microsoft.com/office/officeart/2005/8/layout/hierarchy1"/>
    <dgm:cxn modelId="{383C931D-A0CB-4831-902B-FEE95B80028C}" type="presParOf" srcId="{1EC8FA0E-B6B0-4EEF-8E37-CE92DA80A746}" destId="{7B209A25-3424-445B-B0C4-D14E43233D4B}" srcOrd="0" destOrd="0" presId="urn:microsoft.com/office/officeart/2005/8/layout/hierarchy1"/>
    <dgm:cxn modelId="{A29C2743-529A-47F4-99F1-B0A8FBB1847F}" type="presParOf" srcId="{7B209A25-3424-445B-B0C4-D14E43233D4B}" destId="{B2BF6080-5429-4B48-A409-5EC0234348E0}" srcOrd="0" destOrd="0" presId="urn:microsoft.com/office/officeart/2005/8/layout/hierarchy1"/>
    <dgm:cxn modelId="{496A3CB7-04F7-4973-BF13-E0A2021FD918}" type="presParOf" srcId="{7B209A25-3424-445B-B0C4-D14E43233D4B}" destId="{418EE02F-8DB4-49D1-B781-903C8B8BCEE1}" srcOrd="1" destOrd="0" presId="urn:microsoft.com/office/officeart/2005/8/layout/hierarchy1"/>
    <dgm:cxn modelId="{372BE571-9912-4CF1-B5C7-9B7A5E99E783}" type="presParOf" srcId="{1EC8FA0E-B6B0-4EEF-8E37-CE92DA80A746}" destId="{20D413A1-EA2D-481D-AA70-207A1FBB87FF}" srcOrd="1" destOrd="0" presId="urn:microsoft.com/office/officeart/2005/8/layout/hierarchy1"/>
    <dgm:cxn modelId="{3F38723D-FA50-43E7-AC69-069F0FCD4528}" type="presParOf" srcId="{20D413A1-EA2D-481D-AA70-207A1FBB87FF}" destId="{C48A3352-1DE4-4BD7-B4EE-94607A4BDCCC}" srcOrd="0" destOrd="0" presId="urn:microsoft.com/office/officeart/2005/8/layout/hierarchy1"/>
    <dgm:cxn modelId="{9A6A639E-A3DE-4461-9F35-D95D202CFAE7}" type="presParOf" srcId="{20D413A1-EA2D-481D-AA70-207A1FBB87FF}" destId="{3364206A-6960-47C8-BC42-6DB657FF1CA4}" srcOrd="1" destOrd="0" presId="urn:microsoft.com/office/officeart/2005/8/layout/hierarchy1"/>
    <dgm:cxn modelId="{3F47B7DD-113B-4685-9D23-179DEAC71B3C}" type="presParOf" srcId="{3364206A-6960-47C8-BC42-6DB657FF1CA4}" destId="{CF5B0D6B-EE7B-4E97-910D-333E16A81C29}" srcOrd="0" destOrd="0" presId="urn:microsoft.com/office/officeart/2005/8/layout/hierarchy1"/>
    <dgm:cxn modelId="{FE08E076-53C2-4B91-87D8-1676FEAFD594}" type="presParOf" srcId="{CF5B0D6B-EE7B-4E97-910D-333E16A81C29}" destId="{4C07BD2A-B5F6-42E9-A974-20CB8685BA4D}" srcOrd="0" destOrd="0" presId="urn:microsoft.com/office/officeart/2005/8/layout/hierarchy1"/>
    <dgm:cxn modelId="{4EB34635-7402-44CF-8B0E-FD9BA23C95B2}" type="presParOf" srcId="{CF5B0D6B-EE7B-4E97-910D-333E16A81C29}" destId="{547AE4E2-0E8D-4599-A2B9-A4CC0933C6B7}" srcOrd="1" destOrd="0" presId="urn:microsoft.com/office/officeart/2005/8/layout/hierarchy1"/>
    <dgm:cxn modelId="{F15909AA-C5D6-4095-87F1-1AAC88C00367}" type="presParOf" srcId="{3364206A-6960-47C8-BC42-6DB657FF1CA4}" destId="{B49DBCB2-84AB-46C3-909A-37CF8CC70854}" srcOrd="1" destOrd="0" presId="urn:microsoft.com/office/officeart/2005/8/layout/hierarchy1"/>
    <dgm:cxn modelId="{006BA318-2D30-4490-867E-D33FEA3A86B9}" type="presParOf" srcId="{20D413A1-EA2D-481D-AA70-207A1FBB87FF}" destId="{AC2BF454-55C7-4BF2-9D0D-C9B3A5AE83A3}" srcOrd="2" destOrd="0" presId="urn:microsoft.com/office/officeart/2005/8/layout/hierarchy1"/>
    <dgm:cxn modelId="{B7FF5E17-0C8C-4043-96F2-D188740DA1CF}" type="presParOf" srcId="{20D413A1-EA2D-481D-AA70-207A1FBB87FF}" destId="{2131131B-314C-466E-80D4-75966FB88689}" srcOrd="3" destOrd="0" presId="urn:microsoft.com/office/officeart/2005/8/layout/hierarchy1"/>
    <dgm:cxn modelId="{D78FB39D-A83A-48CC-94E0-B68196742BB3}" type="presParOf" srcId="{2131131B-314C-466E-80D4-75966FB88689}" destId="{823F47AA-0145-4AE5-A0E4-076618A5D5C7}" srcOrd="0" destOrd="0" presId="urn:microsoft.com/office/officeart/2005/8/layout/hierarchy1"/>
    <dgm:cxn modelId="{AE751032-97F8-42C1-965C-7446677EF8BC}" type="presParOf" srcId="{823F47AA-0145-4AE5-A0E4-076618A5D5C7}" destId="{D68F6D99-824F-491A-8B47-CF1E0886DCCA}" srcOrd="0" destOrd="0" presId="urn:microsoft.com/office/officeart/2005/8/layout/hierarchy1"/>
    <dgm:cxn modelId="{0A4AF9A5-CED2-4B82-8E14-D481C66FCB4B}" type="presParOf" srcId="{823F47AA-0145-4AE5-A0E4-076618A5D5C7}" destId="{5EDE0C7D-B162-4742-95A8-2E42F5E0513E}" srcOrd="1" destOrd="0" presId="urn:microsoft.com/office/officeart/2005/8/layout/hierarchy1"/>
    <dgm:cxn modelId="{2A0F4A17-DB3D-4B45-B83D-9499FAF81098}" type="presParOf" srcId="{2131131B-314C-466E-80D4-75966FB88689}" destId="{486F661B-6966-4293-A33F-235DDF8BE18F}" srcOrd="1" destOrd="0" presId="urn:microsoft.com/office/officeart/2005/8/layout/hierarchy1"/>
    <dgm:cxn modelId="{58C9D010-9B66-4327-86E4-1C182579BE85}" type="presParOf" srcId="{20D413A1-EA2D-481D-AA70-207A1FBB87FF}" destId="{AD323FBC-6897-4D2B-8DA8-4261C08E9288}" srcOrd="4" destOrd="0" presId="urn:microsoft.com/office/officeart/2005/8/layout/hierarchy1"/>
    <dgm:cxn modelId="{FE8BFD09-25BF-4F34-949B-6C8B66FCC752}" type="presParOf" srcId="{20D413A1-EA2D-481D-AA70-207A1FBB87FF}" destId="{AA53592F-8776-4169-BE19-23663CB19144}" srcOrd="5" destOrd="0" presId="urn:microsoft.com/office/officeart/2005/8/layout/hierarchy1"/>
    <dgm:cxn modelId="{38DEF38F-2333-41A8-BA41-9242AA3252EE}" type="presParOf" srcId="{AA53592F-8776-4169-BE19-23663CB19144}" destId="{755703CA-8BF0-4E73-B265-D7647D899C84}" srcOrd="0" destOrd="0" presId="urn:microsoft.com/office/officeart/2005/8/layout/hierarchy1"/>
    <dgm:cxn modelId="{23C11CAC-E97B-4C95-AC73-8FC40E47B508}" type="presParOf" srcId="{755703CA-8BF0-4E73-B265-D7647D899C84}" destId="{5E196358-6002-4C8C-864A-25D383B3FD41}" srcOrd="0" destOrd="0" presId="urn:microsoft.com/office/officeart/2005/8/layout/hierarchy1"/>
    <dgm:cxn modelId="{A044A8B2-C7CC-467C-99E8-D41F34C4BA1F}" type="presParOf" srcId="{755703CA-8BF0-4E73-B265-D7647D899C84}" destId="{D96F6D65-6BCA-4965-A214-4F59F240BF7E}" srcOrd="1" destOrd="0" presId="urn:microsoft.com/office/officeart/2005/8/layout/hierarchy1"/>
    <dgm:cxn modelId="{6ABFE9C2-49D0-4A53-A213-93DBCDFEC221}" type="presParOf" srcId="{AA53592F-8776-4169-BE19-23663CB19144}" destId="{414EF49A-0D4E-460C-BC87-56429739C6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0AD8D-550E-406B-AD38-D1F96346A213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F8665E-7426-47A0-8D4F-4B8B99377B95}">
      <dgm:prSet/>
      <dgm:spPr/>
      <dgm:t>
        <a:bodyPr/>
        <a:lstStyle/>
        <a:p>
          <a:r>
            <a:rPr lang="en-US" dirty="0"/>
            <a:t>Data Collection</a:t>
          </a:r>
        </a:p>
      </dgm:t>
    </dgm:pt>
    <dgm:pt modelId="{A4B5A1FE-76CA-4F6B-B2EA-44386B4FCAD3}" type="parTrans" cxnId="{9E4D9BD6-B87E-4177-B304-C7C04E60033C}">
      <dgm:prSet/>
      <dgm:spPr/>
      <dgm:t>
        <a:bodyPr/>
        <a:lstStyle/>
        <a:p>
          <a:endParaRPr lang="en-US"/>
        </a:p>
      </dgm:t>
    </dgm:pt>
    <dgm:pt modelId="{8D1D93EC-95F0-4707-A481-48C2D17FF5C5}" type="sibTrans" cxnId="{9E4D9BD6-B87E-4177-B304-C7C04E60033C}">
      <dgm:prSet/>
      <dgm:spPr/>
      <dgm:t>
        <a:bodyPr/>
        <a:lstStyle/>
        <a:p>
          <a:endParaRPr lang="en-US"/>
        </a:p>
      </dgm:t>
    </dgm:pt>
    <dgm:pt modelId="{463E4DDB-8FEB-4973-982C-027E752513C7}">
      <dgm:prSet/>
      <dgm:spPr/>
      <dgm:t>
        <a:bodyPr/>
        <a:lstStyle/>
        <a:p>
          <a:r>
            <a:rPr lang="en-US" dirty="0"/>
            <a:t>Data Wrangling</a:t>
          </a:r>
        </a:p>
      </dgm:t>
    </dgm:pt>
    <dgm:pt modelId="{AD77E3CA-D739-439B-B114-7D4CDAE4AC3B}" type="parTrans" cxnId="{118CC6B0-B87F-4A6A-BD61-236B64A937A4}">
      <dgm:prSet/>
      <dgm:spPr/>
      <dgm:t>
        <a:bodyPr/>
        <a:lstStyle/>
        <a:p>
          <a:endParaRPr lang="en-US"/>
        </a:p>
      </dgm:t>
    </dgm:pt>
    <dgm:pt modelId="{66CD9C87-3159-4E99-A999-FD73E3E143A1}" type="sibTrans" cxnId="{118CC6B0-B87F-4A6A-BD61-236B64A937A4}">
      <dgm:prSet/>
      <dgm:spPr/>
      <dgm:t>
        <a:bodyPr/>
        <a:lstStyle/>
        <a:p>
          <a:endParaRPr lang="en-US"/>
        </a:p>
      </dgm:t>
    </dgm:pt>
    <dgm:pt modelId="{FD5E8613-9B50-4A1F-AA41-0D4BDD95C825}">
      <dgm:prSet/>
      <dgm:spPr/>
      <dgm:t>
        <a:bodyPr/>
        <a:lstStyle/>
        <a:p>
          <a:r>
            <a:rPr lang="en-US" dirty="0"/>
            <a:t>EDA</a:t>
          </a:r>
        </a:p>
      </dgm:t>
    </dgm:pt>
    <dgm:pt modelId="{3CB186FB-B39E-4F44-AD43-D246E370A665}" type="parTrans" cxnId="{76809C1D-5F46-4F74-BD94-1F3A9836F336}">
      <dgm:prSet/>
      <dgm:spPr/>
      <dgm:t>
        <a:bodyPr/>
        <a:lstStyle/>
        <a:p>
          <a:endParaRPr lang="en-US"/>
        </a:p>
      </dgm:t>
    </dgm:pt>
    <dgm:pt modelId="{22593A5C-882C-4D84-9BD6-B14F33ED93B8}" type="sibTrans" cxnId="{76809C1D-5F46-4F74-BD94-1F3A9836F336}">
      <dgm:prSet/>
      <dgm:spPr/>
      <dgm:t>
        <a:bodyPr/>
        <a:lstStyle/>
        <a:p>
          <a:endParaRPr lang="en-US"/>
        </a:p>
      </dgm:t>
    </dgm:pt>
    <dgm:pt modelId="{B89FD6EF-B44F-4EA8-A991-DC1A27D81EC6}">
      <dgm:prSet/>
      <dgm:spPr/>
      <dgm:t>
        <a:bodyPr/>
        <a:lstStyle/>
        <a:p>
          <a:r>
            <a:rPr lang="en-US" dirty="0"/>
            <a:t>Time Series Modeling</a:t>
          </a:r>
        </a:p>
      </dgm:t>
    </dgm:pt>
    <dgm:pt modelId="{A68C44C1-935C-4068-AEC1-241F614A61B6}" type="parTrans" cxnId="{590F6454-77E5-4CD9-B806-7EEE1A7ED987}">
      <dgm:prSet/>
      <dgm:spPr/>
      <dgm:t>
        <a:bodyPr/>
        <a:lstStyle/>
        <a:p>
          <a:endParaRPr lang="en-US"/>
        </a:p>
      </dgm:t>
    </dgm:pt>
    <dgm:pt modelId="{F4C3C1DB-8CCE-4B00-9CE6-9C46E1387CD5}" type="sibTrans" cxnId="{590F6454-77E5-4CD9-B806-7EEE1A7ED987}">
      <dgm:prSet/>
      <dgm:spPr/>
      <dgm:t>
        <a:bodyPr/>
        <a:lstStyle/>
        <a:p>
          <a:endParaRPr lang="en-US"/>
        </a:p>
      </dgm:t>
    </dgm:pt>
    <dgm:pt modelId="{802D9DB0-0D55-4B39-93C0-CF9F4737C093}">
      <dgm:prSet/>
      <dgm:spPr/>
      <dgm:t>
        <a:bodyPr/>
        <a:lstStyle/>
        <a:p>
          <a:r>
            <a:rPr lang="en-US" dirty="0"/>
            <a:t>City Selection</a:t>
          </a:r>
        </a:p>
      </dgm:t>
    </dgm:pt>
    <dgm:pt modelId="{2C65E162-F71B-474C-9A92-DD87848FD716}" type="parTrans" cxnId="{DF539767-E090-4A8F-BEDC-D55440FBFCF2}">
      <dgm:prSet/>
      <dgm:spPr/>
      <dgm:t>
        <a:bodyPr/>
        <a:lstStyle/>
        <a:p>
          <a:endParaRPr lang="en-US"/>
        </a:p>
      </dgm:t>
    </dgm:pt>
    <dgm:pt modelId="{3D675A5C-C9B4-4855-83EB-D005AA975DEA}" type="sibTrans" cxnId="{DF539767-E090-4A8F-BEDC-D55440FBFCF2}">
      <dgm:prSet/>
      <dgm:spPr/>
      <dgm:t>
        <a:bodyPr/>
        <a:lstStyle/>
        <a:p>
          <a:endParaRPr lang="en-US"/>
        </a:p>
      </dgm:t>
    </dgm:pt>
    <dgm:pt modelId="{D098E966-92F6-49F3-BB10-CB1AE4A6C409}" type="pres">
      <dgm:prSet presAssocID="{5470AD8D-550E-406B-AD38-D1F96346A213}" presName="cycle" presStyleCnt="0">
        <dgm:presLayoutVars>
          <dgm:dir/>
          <dgm:resizeHandles val="exact"/>
        </dgm:presLayoutVars>
      </dgm:prSet>
      <dgm:spPr/>
    </dgm:pt>
    <dgm:pt modelId="{83F15F02-FDD6-42B1-B08D-3D38C6415342}" type="pres">
      <dgm:prSet presAssocID="{DFF8665E-7426-47A0-8D4F-4B8B99377B95}" presName="node" presStyleLbl="node1" presStyleIdx="0" presStyleCnt="5">
        <dgm:presLayoutVars>
          <dgm:bulletEnabled val="1"/>
        </dgm:presLayoutVars>
      </dgm:prSet>
      <dgm:spPr/>
    </dgm:pt>
    <dgm:pt modelId="{C26B765E-70AE-40F4-8571-0652B194B4FB}" type="pres">
      <dgm:prSet presAssocID="{DFF8665E-7426-47A0-8D4F-4B8B99377B95}" presName="spNode" presStyleCnt="0"/>
      <dgm:spPr/>
    </dgm:pt>
    <dgm:pt modelId="{1870007C-3503-462A-9063-391420B5FABA}" type="pres">
      <dgm:prSet presAssocID="{8D1D93EC-95F0-4707-A481-48C2D17FF5C5}" presName="sibTrans" presStyleLbl="sibTrans1D1" presStyleIdx="0" presStyleCnt="5"/>
      <dgm:spPr/>
    </dgm:pt>
    <dgm:pt modelId="{DDB5FF9B-4FEA-4658-B3B9-6C4594C4BF6E}" type="pres">
      <dgm:prSet presAssocID="{463E4DDB-8FEB-4973-982C-027E752513C7}" presName="node" presStyleLbl="node1" presStyleIdx="1" presStyleCnt="5">
        <dgm:presLayoutVars>
          <dgm:bulletEnabled val="1"/>
        </dgm:presLayoutVars>
      </dgm:prSet>
      <dgm:spPr/>
    </dgm:pt>
    <dgm:pt modelId="{EA0A582F-3F4A-4173-9B09-6033CEA176E5}" type="pres">
      <dgm:prSet presAssocID="{463E4DDB-8FEB-4973-982C-027E752513C7}" presName="spNode" presStyleCnt="0"/>
      <dgm:spPr/>
    </dgm:pt>
    <dgm:pt modelId="{F5FDD6CC-E645-46CA-A79B-0960FFF06AD2}" type="pres">
      <dgm:prSet presAssocID="{66CD9C87-3159-4E99-A999-FD73E3E143A1}" presName="sibTrans" presStyleLbl="sibTrans1D1" presStyleIdx="1" presStyleCnt="5"/>
      <dgm:spPr/>
    </dgm:pt>
    <dgm:pt modelId="{02AFABD9-5011-4E43-898F-E9838886F6E5}" type="pres">
      <dgm:prSet presAssocID="{FD5E8613-9B50-4A1F-AA41-0D4BDD95C825}" presName="node" presStyleLbl="node1" presStyleIdx="2" presStyleCnt="5">
        <dgm:presLayoutVars>
          <dgm:bulletEnabled val="1"/>
        </dgm:presLayoutVars>
      </dgm:prSet>
      <dgm:spPr/>
    </dgm:pt>
    <dgm:pt modelId="{0A65683C-D2D8-47C2-B114-1BB7422FBC2D}" type="pres">
      <dgm:prSet presAssocID="{FD5E8613-9B50-4A1F-AA41-0D4BDD95C825}" presName="spNode" presStyleCnt="0"/>
      <dgm:spPr/>
    </dgm:pt>
    <dgm:pt modelId="{69C68AFD-1A63-446F-8063-A020600F2FDF}" type="pres">
      <dgm:prSet presAssocID="{22593A5C-882C-4D84-9BD6-B14F33ED93B8}" presName="sibTrans" presStyleLbl="sibTrans1D1" presStyleIdx="2" presStyleCnt="5"/>
      <dgm:spPr/>
    </dgm:pt>
    <dgm:pt modelId="{F66E96BA-50D2-49EA-8238-C57F1318C3E2}" type="pres">
      <dgm:prSet presAssocID="{B89FD6EF-B44F-4EA8-A991-DC1A27D81EC6}" presName="node" presStyleLbl="node1" presStyleIdx="3" presStyleCnt="5">
        <dgm:presLayoutVars>
          <dgm:bulletEnabled val="1"/>
        </dgm:presLayoutVars>
      </dgm:prSet>
      <dgm:spPr/>
    </dgm:pt>
    <dgm:pt modelId="{87D9819E-B9DD-41D6-A7A5-32B1C413A82D}" type="pres">
      <dgm:prSet presAssocID="{B89FD6EF-B44F-4EA8-A991-DC1A27D81EC6}" presName="spNode" presStyleCnt="0"/>
      <dgm:spPr/>
    </dgm:pt>
    <dgm:pt modelId="{B61B16DB-73F4-47B6-8876-F2A31A5E417F}" type="pres">
      <dgm:prSet presAssocID="{F4C3C1DB-8CCE-4B00-9CE6-9C46E1387CD5}" presName="sibTrans" presStyleLbl="sibTrans1D1" presStyleIdx="3" presStyleCnt="5"/>
      <dgm:spPr/>
    </dgm:pt>
    <dgm:pt modelId="{1046DAE9-F512-43BA-A7C8-D4784B0384EF}" type="pres">
      <dgm:prSet presAssocID="{802D9DB0-0D55-4B39-93C0-CF9F4737C093}" presName="node" presStyleLbl="node1" presStyleIdx="4" presStyleCnt="5">
        <dgm:presLayoutVars>
          <dgm:bulletEnabled val="1"/>
        </dgm:presLayoutVars>
      </dgm:prSet>
      <dgm:spPr/>
    </dgm:pt>
    <dgm:pt modelId="{84C48E55-2657-4B4F-830F-F90E1341D393}" type="pres">
      <dgm:prSet presAssocID="{802D9DB0-0D55-4B39-93C0-CF9F4737C093}" presName="spNode" presStyleCnt="0"/>
      <dgm:spPr/>
    </dgm:pt>
    <dgm:pt modelId="{AFE946C6-ABDA-4536-B1EF-C0787B13B630}" type="pres">
      <dgm:prSet presAssocID="{3D675A5C-C9B4-4855-83EB-D005AA975DEA}" presName="sibTrans" presStyleLbl="sibTrans1D1" presStyleIdx="4" presStyleCnt="5"/>
      <dgm:spPr/>
    </dgm:pt>
  </dgm:ptLst>
  <dgm:cxnLst>
    <dgm:cxn modelId="{BEF68906-DD89-4367-87B7-D82674CEE521}" type="presOf" srcId="{FD5E8613-9B50-4A1F-AA41-0D4BDD95C825}" destId="{02AFABD9-5011-4E43-898F-E9838886F6E5}" srcOrd="0" destOrd="0" presId="urn:microsoft.com/office/officeart/2005/8/layout/cycle6"/>
    <dgm:cxn modelId="{9409E608-8803-40CD-8523-C147E2695169}" type="presOf" srcId="{8D1D93EC-95F0-4707-A481-48C2D17FF5C5}" destId="{1870007C-3503-462A-9063-391420B5FABA}" srcOrd="0" destOrd="0" presId="urn:microsoft.com/office/officeart/2005/8/layout/cycle6"/>
    <dgm:cxn modelId="{76809C1D-5F46-4F74-BD94-1F3A9836F336}" srcId="{5470AD8D-550E-406B-AD38-D1F96346A213}" destId="{FD5E8613-9B50-4A1F-AA41-0D4BDD95C825}" srcOrd="2" destOrd="0" parTransId="{3CB186FB-B39E-4F44-AD43-D246E370A665}" sibTransId="{22593A5C-882C-4D84-9BD6-B14F33ED93B8}"/>
    <dgm:cxn modelId="{E1BEF637-7B7F-46F9-87C2-3945BBF017EC}" type="presOf" srcId="{B89FD6EF-B44F-4EA8-A991-DC1A27D81EC6}" destId="{F66E96BA-50D2-49EA-8238-C57F1318C3E2}" srcOrd="0" destOrd="0" presId="urn:microsoft.com/office/officeart/2005/8/layout/cycle6"/>
    <dgm:cxn modelId="{8C15E540-FAA4-47F0-933A-EF019313B789}" type="presOf" srcId="{463E4DDB-8FEB-4973-982C-027E752513C7}" destId="{DDB5FF9B-4FEA-4658-B3B9-6C4594C4BF6E}" srcOrd="0" destOrd="0" presId="urn:microsoft.com/office/officeart/2005/8/layout/cycle6"/>
    <dgm:cxn modelId="{DF539767-E090-4A8F-BEDC-D55440FBFCF2}" srcId="{5470AD8D-550E-406B-AD38-D1F96346A213}" destId="{802D9DB0-0D55-4B39-93C0-CF9F4737C093}" srcOrd="4" destOrd="0" parTransId="{2C65E162-F71B-474C-9A92-DD87848FD716}" sibTransId="{3D675A5C-C9B4-4855-83EB-D005AA975DEA}"/>
    <dgm:cxn modelId="{590F6454-77E5-4CD9-B806-7EEE1A7ED987}" srcId="{5470AD8D-550E-406B-AD38-D1F96346A213}" destId="{B89FD6EF-B44F-4EA8-A991-DC1A27D81EC6}" srcOrd="3" destOrd="0" parTransId="{A68C44C1-935C-4068-AEC1-241F614A61B6}" sibTransId="{F4C3C1DB-8CCE-4B00-9CE6-9C46E1387CD5}"/>
    <dgm:cxn modelId="{0A54C27B-398D-4FD5-AAA3-B4B02950A09A}" type="presOf" srcId="{802D9DB0-0D55-4B39-93C0-CF9F4737C093}" destId="{1046DAE9-F512-43BA-A7C8-D4784B0384EF}" srcOrd="0" destOrd="0" presId="urn:microsoft.com/office/officeart/2005/8/layout/cycle6"/>
    <dgm:cxn modelId="{4DE49880-D05C-4F21-9329-0EEEA3EB98A8}" type="presOf" srcId="{F4C3C1DB-8CCE-4B00-9CE6-9C46E1387CD5}" destId="{B61B16DB-73F4-47B6-8876-F2A31A5E417F}" srcOrd="0" destOrd="0" presId="urn:microsoft.com/office/officeart/2005/8/layout/cycle6"/>
    <dgm:cxn modelId="{118CC6B0-B87F-4A6A-BD61-236B64A937A4}" srcId="{5470AD8D-550E-406B-AD38-D1F96346A213}" destId="{463E4DDB-8FEB-4973-982C-027E752513C7}" srcOrd="1" destOrd="0" parTransId="{AD77E3CA-D739-439B-B114-7D4CDAE4AC3B}" sibTransId="{66CD9C87-3159-4E99-A999-FD73E3E143A1}"/>
    <dgm:cxn modelId="{AF351EB2-A99C-4CFE-AFC5-763C6596DD32}" type="presOf" srcId="{3D675A5C-C9B4-4855-83EB-D005AA975DEA}" destId="{AFE946C6-ABDA-4536-B1EF-C0787B13B630}" srcOrd="0" destOrd="0" presId="urn:microsoft.com/office/officeart/2005/8/layout/cycle6"/>
    <dgm:cxn modelId="{4B4D2CB3-413D-42D3-99EF-ADA8BF1B412A}" type="presOf" srcId="{5470AD8D-550E-406B-AD38-D1F96346A213}" destId="{D098E966-92F6-49F3-BB10-CB1AE4A6C409}" srcOrd="0" destOrd="0" presId="urn:microsoft.com/office/officeart/2005/8/layout/cycle6"/>
    <dgm:cxn modelId="{9E4D9BD6-B87E-4177-B304-C7C04E60033C}" srcId="{5470AD8D-550E-406B-AD38-D1F96346A213}" destId="{DFF8665E-7426-47A0-8D4F-4B8B99377B95}" srcOrd="0" destOrd="0" parTransId="{A4B5A1FE-76CA-4F6B-B2EA-44386B4FCAD3}" sibTransId="{8D1D93EC-95F0-4707-A481-48C2D17FF5C5}"/>
    <dgm:cxn modelId="{582F31E3-F294-4A4B-852E-B080C2963ED1}" type="presOf" srcId="{66CD9C87-3159-4E99-A999-FD73E3E143A1}" destId="{F5FDD6CC-E645-46CA-A79B-0960FFF06AD2}" srcOrd="0" destOrd="0" presId="urn:microsoft.com/office/officeart/2005/8/layout/cycle6"/>
    <dgm:cxn modelId="{82E8A8EB-BF36-4490-A981-F94B73211ED8}" type="presOf" srcId="{22593A5C-882C-4D84-9BD6-B14F33ED93B8}" destId="{69C68AFD-1A63-446F-8063-A020600F2FDF}" srcOrd="0" destOrd="0" presId="urn:microsoft.com/office/officeart/2005/8/layout/cycle6"/>
    <dgm:cxn modelId="{35FAD1F4-63E5-422F-95D5-AAC0F26A895E}" type="presOf" srcId="{DFF8665E-7426-47A0-8D4F-4B8B99377B95}" destId="{83F15F02-FDD6-42B1-B08D-3D38C6415342}" srcOrd="0" destOrd="0" presId="urn:microsoft.com/office/officeart/2005/8/layout/cycle6"/>
    <dgm:cxn modelId="{DA2C1C04-806E-4BCA-96F5-CCE12DD53A24}" type="presParOf" srcId="{D098E966-92F6-49F3-BB10-CB1AE4A6C409}" destId="{83F15F02-FDD6-42B1-B08D-3D38C6415342}" srcOrd="0" destOrd="0" presId="urn:microsoft.com/office/officeart/2005/8/layout/cycle6"/>
    <dgm:cxn modelId="{AC8D1F90-69E5-4299-AAF0-8DBABC167153}" type="presParOf" srcId="{D098E966-92F6-49F3-BB10-CB1AE4A6C409}" destId="{C26B765E-70AE-40F4-8571-0652B194B4FB}" srcOrd="1" destOrd="0" presId="urn:microsoft.com/office/officeart/2005/8/layout/cycle6"/>
    <dgm:cxn modelId="{291E22FB-9DE3-4DB6-A822-32E93586558F}" type="presParOf" srcId="{D098E966-92F6-49F3-BB10-CB1AE4A6C409}" destId="{1870007C-3503-462A-9063-391420B5FABA}" srcOrd="2" destOrd="0" presId="urn:microsoft.com/office/officeart/2005/8/layout/cycle6"/>
    <dgm:cxn modelId="{D7294323-E859-48A2-A6AB-80D29185CE88}" type="presParOf" srcId="{D098E966-92F6-49F3-BB10-CB1AE4A6C409}" destId="{DDB5FF9B-4FEA-4658-B3B9-6C4594C4BF6E}" srcOrd="3" destOrd="0" presId="urn:microsoft.com/office/officeart/2005/8/layout/cycle6"/>
    <dgm:cxn modelId="{D0D2C577-190A-4AE8-8820-3367948E3902}" type="presParOf" srcId="{D098E966-92F6-49F3-BB10-CB1AE4A6C409}" destId="{EA0A582F-3F4A-4173-9B09-6033CEA176E5}" srcOrd="4" destOrd="0" presId="urn:microsoft.com/office/officeart/2005/8/layout/cycle6"/>
    <dgm:cxn modelId="{CACB9037-72B9-40A2-9E7A-6B5D74F4C3A8}" type="presParOf" srcId="{D098E966-92F6-49F3-BB10-CB1AE4A6C409}" destId="{F5FDD6CC-E645-46CA-A79B-0960FFF06AD2}" srcOrd="5" destOrd="0" presId="urn:microsoft.com/office/officeart/2005/8/layout/cycle6"/>
    <dgm:cxn modelId="{8628DA8C-E686-4D8A-B002-390CD0B59755}" type="presParOf" srcId="{D098E966-92F6-49F3-BB10-CB1AE4A6C409}" destId="{02AFABD9-5011-4E43-898F-E9838886F6E5}" srcOrd="6" destOrd="0" presId="urn:microsoft.com/office/officeart/2005/8/layout/cycle6"/>
    <dgm:cxn modelId="{09C36320-C8FB-4349-A172-7520F8264D9A}" type="presParOf" srcId="{D098E966-92F6-49F3-BB10-CB1AE4A6C409}" destId="{0A65683C-D2D8-47C2-B114-1BB7422FBC2D}" srcOrd="7" destOrd="0" presId="urn:microsoft.com/office/officeart/2005/8/layout/cycle6"/>
    <dgm:cxn modelId="{E1544B9B-7678-418C-AF7C-39BF55653D23}" type="presParOf" srcId="{D098E966-92F6-49F3-BB10-CB1AE4A6C409}" destId="{69C68AFD-1A63-446F-8063-A020600F2FDF}" srcOrd="8" destOrd="0" presId="urn:microsoft.com/office/officeart/2005/8/layout/cycle6"/>
    <dgm:cxn modelId="{E7474B23-3F65-46EE-AA25-3302DA152D53}" type="presParOf" srcId="{D098E966-92F6-49F3-BB10-CB1AE4A6C409}" destId="{F66E96BA-50D2-49EA-8238-C57F1318C3E2}" srcOrd="9" destOrd="0" presId="urn:microsoft.com/office/officeart/2005/8/layout/cycle6"/>
    <dgm:cxn modelId="{F4BBE28E-F353-45C8-BC58-320D02DA4A44}" type="presParOf" srcId="{D098E966-92F6-49F3-BB10-CB1AE4A6C409}" destId="{87D9819E-B9DD-41D6-A7A5-32B1C413A82D}" srcOrd="10" destOrd="0" presId="urn:microsoft.com/office/officeart/2005/8/layout/cycle6"/>
    <dgm:cxn modelId="{52995DE3-5C93-4E57-874E-39B6159D4222}" type="presParOf" srcId="{D098E966-92F6-49F3-BB10-CB1AE4A6C409}" destId="{B61B16DB-73F4-47B6-8876-F2A31A5E417F}" srcOrd="11" destOrd="0" presId="urn:microsoft.com/office/officeart/2005/8/layout/cycle6"/>
    <dgm:cxn modelId="{A790BA6E-7256-4AF0-8627-BAEA5C659AEC}" type="presParOf" srcId="{D098E966-92F6-49F3-BB10-CB1AE4A6C409}" destId="{1046DAE9-F512-43BA-A7C8-D4784B0384EF}" srcOrd="12" destOrd="0" presId="urn:microsoft.com/office/officeart/2005/8/layout/cycle6"/>
    <dgm:cxn modelId="{C3DEE884-9FBB-4E21-A6D1-6E3D0CEB4DB8}" type="presParOf" srcId="{D098E966-92F6-49F3-BB10-CB1AE4A6C409}" destId="{84C48E55-2657-4B4F-830F-F90E1341D393}" srcOrd="13" destOrd="0" presId="urn:microsoft.com/office/officeart/2005/8/layout/cycle6"/>
    <dgm:cxn modelId="{113EDF19-C461-4F6F-BB1F-8591236DAE42}" type="presParOf" srcId="{D098E966-92F6-49F3-BB10-CB1AE4A6C409}" destId="{AFE946C6-ABDA-4536-B1EF-C0787B13B63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48398E-3820-4694-A1D8-C7F06D31BC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741308-895D-4682-AA2C-D099FEDFA49F}">
      <dgm:prSet/>
      <dgm:spPr/>
      <dgm:t>
        <a:bodyPr/>
        <a:lstStyle/>
        <a:p>
          <a:r>
            <a:rPr lang="en-US"/>
            <a:t>Models Considered:</a:t>
          </a:r>
        </a:p>
      </dgm:t>
    </dgm:pt>
    <dgm:pt modelId="{9F55FEA6-07F3-478A-AAD7-99C69D43C981}" type="parTrans" cxnId="{CF9754C4-8384-450B-983D-9C6BC6136E52}">
      <dgm:prSet/>
      <dgm:spPr/>
      <dgm:t>
        <a:bodyPr/>
        <a:lstStyle/>
        <a:p>
          <a:endParaRPr lang="en-US"/>
        </a:p>
      </dgm:t>
    </dgm:pt>
    <dgm:pt modelId="{3C725D3D-04D7-4C5D-8061-1CF04D6D8CD8}" type="sibTrans" cxnId="{CF9754C4-8384-450B-983D-9C6BC6136E52}">
      <dgm:prSet/>
      <dgm:spPr/>
      <dgm:t>
        <a:bodyPr/>
        <a:lstStyle/>
        <a:p>
          <a:endParaRPr lang="en-US"/>
        </a:p>
      </dgm:t>
    </dgm:pt>
    <dgm:pt modelId="{D2ACB8AD-1A68-4FFA-AF1A-B87CD45777C4}">
      <dgm:prSet/>
      <dgm:spPr/>
      <dgm:t>
        <a:bodyPr/>
        <a:lstStyle/>
        <a:p>
          <a:r>
            <a:rPr lang="en-US"/>
            <a:t>ARIMA</a:t>
          </a:r>
        </a:p>
      </dgm:t>
    </dgm:pt>
    <dgm:pt modelId="{77718174-B6DC-41E9-BEBF-A0E44E1057D2}" type="parTrans" cxnId="{9F8CE59A-3B8D-48B2-A821-8205E80970BA}">
      <dgm:prSet/>
      <dgm:spPr/>
      <dgm:t>
        <a:bodyPr/>
        <a:lstStyle/>
        <a:p>
          <a:endParaRPr lang="en-US"/>
        </a:p>
      </dgm:t>
    </dgm:pt>
    <dgm:pt modelId="{B6AF7EE7-FAB3-411C-9D5C-9B27A088625F}" type="sibTrans" cxnId="{9F8CE59A-3B8D-48B2-A821-8205E80970BA}">
      <dgm:prSet/>
      <dgm:spPr/>
      <dgm:t>
        <a:bodyPr/>
        <a:lstStyle/>
        <a:p>
          <a:endParaRPr lang="en-US"/>
        </a:p>
      </dgm:t>
    </dgm:pt>
    <dgm:pt modelId="{B9A8377C-A21E-4D88-B8B7-205F86973AD9}">
      <dgm:prSet/>
      <dgm:spPr/>
      <dgm:t>
        <a:bodyPr/>
        <a:lstStyle/>
        <a:p>
          <a:r>
            <a:rPr lang="en-US"/>
            <a:t>VAR</a:t>
          </a:r>
        </a:p>
      </dgm:t>
    </dgm:pt>
    <dgm:pt modelId="{072E9334-DFC1-46EA-9D7C-42BBA52686F0}" type="parTrans" cxnId="{EE956C17-2C4C-4DCF-91F9-0DCE3BC70959}">
      <dgm:prSet/>
      <dgm:spPr/>
      <dgm:t>
        <a:bodyPr/>
        <a:lstStyle/>
        <a:p>
          <a:endParaRPr lang="en-US"/>
        </a:p>
      </dgm:t>
    </dgm:pt>
    <dgm:pt modelId="{548E143B-5060-417F-A94D-459E94757C45}" type="sibTrans" cxnId="{EE956C17-2C4C-4DCF-91F9-0DCE3BC70959}">
      <dgm:prSet/>
      <dgm:spPr/>
      <dgm:t>
        <a:bodyPr/>
        <a:lstStyle/>
        <a:p>
          <a:endParaRPr lang="en-US"/>
        </a:p>
      </dgm:t>
    </dgm:pt>
    <dgm:pt modelId="{C92B9889-3622-40E3-BCC5-7827DEAA0443}">
      <dgm:prSet/>
      <dgm:spPr/>
      <dgm:t>
        <a:bodyPr/>
        <a:lstStyle/>
        <a:p>
          <a:r>
            <a:rPr lang="en-CA"/>
            <a:t>LSTM </a:t>
          </a:r>
          <a:endParaRPr lang="en-US"/>
        </a:p>
      </dgm:t>
    </dgm:pt>
    <dgm:pt modelId="{B82FDEC1-CF9D-4437-AAAA-8407913B9B7B}" type="parTrans" cxnId="{F7DC4F04-3C07-4A30-9ACA-CE3ED3E17C2F}">
      <dgm:prSet/>
      <dgm:spPr/>
      <dgm:t>
        <a:bodyPr/>
        <a:lstStyle/>
        <a:p>
          <a:endParaRPr lang="en-US"/>
        </a:p>
      </dgm:t>
    </dgm:pt>
    <dgm:pt modelId="{AFD0ACE9-AF8A-449B-955B-98DDE6BF3D8D}" type="sibTrans" cxnId="{F7DC4F04-3C07-4A30-9ACA-CE3ED3E17C2F}">
      <dgm:prSet/>
      <dgm:spPr/>
      <dgm:t>
        <a:bodyPr/>
        <a:lstStyle/>
        <a:p>
          <a:endParaRPr lang="en-US"/>
        </a:p>
      </dgm:t>
    </dgm:pt>
    <dgm:pt modelId="{2124DDB7-3467-4D83-BD7C-D3D921E6A598}">
      <dgm:prSet/>
      <dgm:spPr/>
      <dgm:t>
        <a:bodyPr/>
        <a:lstStyle/>
        <a:p>
          <a:r>
            <a:rPr lang="en-US"/>
            <a:t>Key Metrics:</a:t>
          </a:r>
        </a:p>
      </dgm:t>
    </dgm:pt>
    <dgm:pt modelId="{70A23723-04E7-4AA8-B899-CB7E53ED26F3}" type="parTrans" cxnId="{FE52777C-B626-462E-88EF-1079749D2123}">
      <dgm:prSet/>
      <dgm:spPr/>
      <dgm:t>
        <a:bodyPr/>
        <a:lstStyle/>
        <a:p>
          <a:endParaRPr lang="en-US"/>
        </a:p>
      </dgm:t>
    </dgm:pt>
    <dgm:pt modelId="{DFF2F89B-206F-45C6-A593-48653B1473AD}" type="sibTrans" cxnId="{FE52777C-B626-462E-88EF-1079749D2123}">
      <dgm:prSet/>
      <dgm:spPr/>
      <dgm:t>
        <a:bodyPr/>
        <a:lstStyle/>
        <a:p>
          <a:endParaRPr lang="en-US"/>
        </a:p>
      </dgm:t>
    </dgm:pt>
    <dgm:pt modelId="{DBC51C2E-0D9C-4191-BFEA-33581BE91734}">
      <dgm:prSet/>
      <dgm:spPr/>
      <dgm:t>
        <a:bodyPr/>
        <a:lstStyle/>
        <a:p>
          <a:r>
            <a:rPr lang="en-US"/>
            <a:t>MAE</a:t>
          </a:r>
        </a:p>
      </dgm:t>
    </dgm:pt>
    <dgm:pt modelId="{FA0D1FF1-7A42-42D9-86FF-B12A2C9EB642}" type="parTrans" cxnId="{CAE351C9-5774-437A-924D-10F302533332}">
      <dgm:prSet/>
      <dgm:spPr/>
      <dgm:t>
        <a:bodyPr/>
        <a:lstStyle/>
        <a:p>
          <a:endParaRPr lang="en-US"/>
        </a:p>
      </dgm:t>
    </dgm:pt>
    <dgm:pt modelId="{674B8458-F8B0-451F-9EB2-829DA006EB81}" type="sibTrans" cxnId="{CAE351C9-5774-437A-924D-10F302533332}">
      <dgm:prSet/>
      <dgm:spPr/>
      <dgm:t>
        <a:bodyPr/>
        <a:lstStyle/>
        <a:p>
          <a:endParaRPr lang="en-US"/>
        </a:p>
      </dgm:t>
    </dgm:pt>
    <dgm:pt modelId="{086A5F44-66C8-427A-AE7D-485C70A58C7E}">
      <dgm:prSet/>
      <dgm:spPr/>
      <dgm:t>
        <a:bodyPr/>
        <a:lstStyle/>
        <a:p>
          <a:r>
            <a:rPr lang="en-US" dirty="0"/>
            <a:t>MSE</a:t>
          </a:r>
        </a:p>
      </dgm:t>
    </dgm:pt>
    <dgm:pt modelId="{ECC50FC6-057D-4BC6-AA23-0A71A8F658D4}" type="parTrans" cxnId="{A0D6953C-9578-411D-A84F-109FCB66CF0B}">
      <dgm:prSet/>
      <dgm:spPr/>
      <dgm:t>
        <a:bodyPr/>
        <a:lstStyle/>
        <a:p>
          <a:endParaRPr lang="en-US"/>
        </a:p>
      </dgm:t>
    </dgm:pt>
    <dgm:pt modelId="{BD04CB80-D4BB-4028-925F-03E939BFF081}" type="sibTrans" cxnId="{A0D6953C-9578-411D-A84F-109FCB66CF0B}">
      <dgm:prSet/>
      <dgm:spPr/>
      <dgm:t>
        <a:bodyPr/>
        <a:lstStyle/>
        <a:p>
          <a:endParaRPr lang="en-US"/>
        </a:p>
      </dgm:t>
    </dgm:pt>
    <dgm:pt modelId="{551BCD1B-0821-4EAD-8CCD-1CBC4A4A7316}">
      <dgm:prSet/>
      <dgm:spPr/>
      <dgm:t>
        <a:bodyPr/>
        <a:lstStyle/>
        <a:p>
          <a:r>
            <a:rPr lang="en-US" dirty="0"/>
            <a:t>R-squared for model evaluation</a:t>
          </a:r>
        </a:p>
      </dgm:t>
    </dgm:pt>
    <dgm:pt modelId="{8D69842C-4128-4A48-AC91-A3CEEEB04541}" type="parTrans" cxnId="{04B2707D-C879-4688-B187-C5BC4A8B9727}">
      <dgm:prSet/>
      <dgm:spPr/>
    </dgm:pt>
    <dgm:pt modelId="{0B2EE3C8-ED74-45E2-ABE3-C1F94AC8AA2A}" type="sibTrans" cxnId="{04B2707D-C879-4688-B187-C5BC4A8B9727}">
      <dgm:prSet/>
      <dgm:spPr/>
    </dgm:pt>
    <dgm:pt modelId="{15B6F44E-F76D-49E8-9715-AA9DAFCF7765}">
      <dgm:prSet/>
      <dgm:spPr/>
      <dgm:t>
        <a:bodyPr/>
        <a:lstStyle/>
        <a:p>
          <a:r>
            <a:rPr lang="en-US" dirty="0"/>
            <a:t>RMSE </a:t>
          </a:r>
        </a:p>
      </dgm:t>
    </dgm:pt>
    <dgm:pt modelId="{3D1E0AAC-7C93-4CA0-8DFD-FEAD967D9A7E}" type="parTrans" cxnId="{B3643779-45B1-47FB-ADA0-631D364AE39B}">
      <dgm:prSet/>
      <dgm:spPr/>
    </dgm:pt>
    <dgm:pt modelId="{12037AB2-E753-4EA3-9EEC-710265AD8BDA}" type="sibTrans" cxnId="{B3643779-45B1-47FB-ADA0-631D364AE39B}">
      <dgm:prSet/>
      <dgm:spPr/>
    </dgm:pt>
    <dgm:pt modelId="{F98F2FC5-3618-4368-BFA1-6DA5D726D3B6}" type="pres">
      <dgm:prSet presAssocID="{5948398E-3820-4694-A1D8-C7F06D31BC90}" presName="Name0" presStyleCnt="0">
        <dgm:presLayoutVars>
          <dgm:dir/>
          <dgm:animLvl val="lvl"/>
          <dgm:resizeHandles val="exact"/>
        </dgm:presLayoutVars>
      </dgm:prSet>
      <dgm:spPr/>
    </dgm:pt>
    <dgm:pt modelId="{AD1B44F5-66E0-4304-A26D-C9ED94D97268}" type="pres">
      <dgm:prSet presAssocID="{EC741308-895D-4682-AA2C-D099FEDFA49F}" presName="linNode" presStyleCnt="0"/>
      <dgm:spPr/>
    </dgm:pt>
    <dgm:pt modelId="{9D61DA84-65D2-40EE-8984-19399DF59142}" type="pres">
      <dgm:prSet presAssocID="{EC741308-895D-4682-AA2C-D099FEDFA49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380DFD0-591D-45C1-8FDA-EFFE7266169A}" type="pres">
      <dgm:prSet presAssocID="{EC741308-895D-4682-AA2C-D099FEDFA49F}" presName="descendantText" presStyleLbl="alignAccFollowNode1" presStyleIdx="0" presStyleCnt="2">
        <dgm:presLayoutVars>
          <dgm:bulletEnabled val="1"/>
        </dgm:presLayoutVars>
      </dgm:prSet>
      <dgm:spPr/>
    </dgm:pt>
    <dgm:pt modelId="{052E989A-5433-4627-9EE4-D921C7C1FADB}" type="pres">
      <dgm:prSet presAssocID="{3C725D3D-04D7-4C5D-8061-1CF04D6D8CD8}" presName="sp" presStyleCnt="0"/>
      <dgm:spPr/>
    </dgm:pt>
    <dgm:pt modelId="{74950E00-81A0-4ACE-80B7-FEBAA0D3D76B}" type="pres">
      <dgm:prSet presAssocID="{2124DDB7-3467-4D83-BD7C-D3D921E6A598}" presName="linNode" presStyleCnt="0"/>
      <dgm:spPr/>
    </dgm:pt>
    <dgm:pt modelId="{A48DC5C0-D91C-47F6-BF0D-814A351842A7}" type="pres">
      <dgm:prSet presAssocID="{2124DDB7-3467-4D83-BD7C-D3D921E6A59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533A05E-A2B0-46EA-92EE-1EA7C523E2E0}" type="pres">
      <dgm:prSet presAssocID="{2124DDB7-3467-4D83-BD7C-D3D921E6A59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7DC4F04-3C07-4A30-9ACA-CE3ED3E17C2F}" srcId="{EC741308-895D-4682-AA2C-D099FEDFA49F}" destId="{C92B9889-3622-40E3-BCC5-7827DEAA0443}" srcOrd="2" destOrd="0" parTransId="{B82FDEC1-CF9D-4437-AAAA-8407913B9B7B}" sibTransId="{AFD0ACE9-AF8A-449B-955B-98DDE6BF3D8D}"/>
    <dgm:cxn modelId="{4B622C0A-4049-4091-9E53-E2CA89E93EA8}" type="presOf" srcId="{C92B9889-3622-40E3-BCC5-7827DEAA0443}" destId="{D380DFD0-591D-45C1-8FDA-EFFE7266169A}" srcOrd="0" destOrd="2" presId="urn:microsoft.com/office/officeart/2005/8/layout/vList5"/>
    <dgm:cxn modelId="{AF12610C-B091-4118-81F7-3EC15B57A6B6}" type="presOf" srcId="{D2ACB8AD-1A68-4FFA-AF1A-B87CD45777C4}" destId="{D380DFD0-591D-45C1-8FDA-EFFE7266169A}" srcOrd="0" destOrd="0" presId="urn:microsoft.com/office/officeart/2005/8/layout/vList5"/>
    <dgm:cxn modelId="{EE956C17-2C4C-4DCF-91F9-0DCE3BC70959}" srcId="{EC741308-895D-4682-AA2C-D099FEDFA49F}" destId="{B9A8377C-A21E-4D88-B8B7-205F86973AD9}" srcOrd="1" destOrd="0" parTransId="{072E9334-DFC1-46EA-9D7C-42BBA52686F0}" sibTransId="{548E143B-5060-417F-A94D-459E94757C45}"/>
    <dgm:cxn modelId="{A0D6953C-9578-411D-A84F-109FCB66CF0B}" srcId="{2124DDB7-3467-4D83-BD7C-D3D921E6A598}" destId="{086A5F44-66C8-427A-AE7D-485C70A58C7E}" srcOrd="1" destOrd="0" parTransId="{ECC50FC6-057D-4BC6-AA23-0A71A8F658D4}" sibTransId="{BD04CB80-D4BB-4028-925F-03E939BFF081}"/>
    <dgm:cxn modelId="{3A56355C-6F2C-4767-854D-E75D6B16FC1A}" type="presOf" srcId="{2124DDB7-3467-4D83-BD7C-D3D921E6A598}" destId="{A48DC5C0-D91C-47F6-BF0D-814A351842A7}" srcOrd="0" destOrd="0" presId="urn:microsoft.com/office/officeart/2005/8/layout/vList5"/>
    <dgm:cxn modelId="{A979854A-8ABB-4DA3-B517-32D3E1600F48}" type="presOf" srcId="{DBC51C2E-0D9C-4191-BFEA-33581BE91734}" destId="{6533A05E-A2B0-46EA-92EE-1EA7C523E2E0}" srcOrd="0" destOrd="0" presId="urn:microsoft.com/office/officeart/2005/8/layout/vList5"/>
    <dgm:cxn modelId="{E12E5753-23D3-4099-AE8C-F9D40C85F1D7}" type="presOf" srcId="{B9A8377C-A21E-4D88-B8B7-205F86973AD9}" destId="{D380DFD0-591D-45C1-8FDA-EFFE7266169A}" srcOrd="0" destOrd="1" presId="urn:microsoft.com/office/officeart/2005/8/layout/vList5"/>
    <dgm:cxn modelId="{B3643779-45B1-47FB-ADA0-631D364AE39B}" srcId="{2124DDB7-3467-4D83-BD7C-D3D921E6A598}" destId="{15B6F44E-F76D-49E8-9715-AA9DAFCF7765}" srcOrd="2" destOrd="0" parTransId="{3D1E0AAC-7C93-4CA0-8DFD-FEAD967D9A7E}" sibTransId="{12037AB2-E753-4EA3-9EEC-710265AD8BDA}"/>
    <dgm:cxn modelId="{FE52777C-B626-462E-88EF-1079749D2123}" srcId="{5948398E-3820-4694-A1D8-C7F06D31BC90}" destId="{2124DDB7-3467-4D83-BD7C-D3D921E6A598}" srcOrd="1" destOrd="0" parTransId="{70A23723-04E7-4AA8-B899-CB7E53ED26F3}" sibTransId="{DFF2F89B-206F-45C6-A593-48653B1473AD}"/>
    <dgm:cxn modelId="{04B2707D-C879-4688-B187-C5BC4A8B9727}" srcId="{2124DDB7-3467-4D83-BD7C-D3D921E6A598}" destId="{551BCD1B-0821-4EAD-8CCD-1CBC4A4A7316}" srcOrd="3" destOrd="0" parTransId="{8D69842C-4128-4A48-AC91-A3CEEEB04541}" sibTransId="{0B2EE3C8-ED74-45E2-ABE3-C1F94AC8AA2A}"/>
    <dgm:cxn modelId="{0F00938D-F116-4C69-AEFC-544CA2CDC8F7}" type="presOf" srcId="{EC741308-895D-4682-AA2C-D099FEDFA49F}" destId="{9D61DA84-65D2-40EE-8984-19399DF59142}" srcOrd="0" destOrd="0" presId="urn:microsoft.com/office/officeart/2005/8/layout/vList5"/>
    <dgm:cxn modelId="{1BE1778F-CA28-43E8-8F47-A2DC66FD131A}" type="presOf" srcId="{15B6F44E-F76D-49E8-9715-AA9DAFCF7765}" destId="{6533A05E-A2B0-46EA-92EE-1EA7C523E2E0}" srcOrd="0" destOrd="2" presId="urn:microsoft.com/office/officeart/2005/8/layout/vList5"/>
    <dgm:cxn modelId="{FB91BD99-CEFC-4CA5-8A21-DC92012C9A9F}" type="presOf" srcId="{086A5F44-66C8-427A-AE7D-485C70A58C7E}" destId="{6533A05E-A2B0-46EA-92EE-1EA7C523E2E0}" srcOrd="0" destOrd="1" presId="urn:microsoft.com/office/officeart/2005/8/layout/vList5"/>
    <dgm:cxn modelId="{9F8CE59A-3B8D-48B2-A821-8205E80970BA}" srcId="{EC741308-895D-4682-AA2C-D099FEDFA49F}" destId="{D2ACB8AD-1A68-4FFA-AF1A-B87CD45777C4}" srcOrd="0" destOrd="0" parTransId="{77718174-B6DC-41E9-BEBF-A0E44E1057D2}" sibTransId="{B6AF7EE7-FAB3-411C-9D5C-9B27A088625F}"/>
    <dgm:cxn modelId="{5E623BA2-B728-438B-9431-348EA70CE7FE}" type="presOf" srcId="{551BCD1B-0821-4EAD-8CCD-1CBC4A4A7316}" destId="{6533A05E-A2B0-46EA-92EE-1EA7C523E2E0}" srcOrd="0" destOrd="3" presId="urn:microsoft.com/office/officeart/2005/8/layout/vList5"/>
    <dgm:cxn modelId="{7E0C90B0-4551-4B07-880E-7F62710D77A0}" type="presOf" srcId="{5948398E-3820-4694-A1D8-C7F06D31BC90}" destId="{F98F2FC5-3618-4368-BFA1-6DA5D726D3B6}" srcOrd="0" destOrd="0" presId="urn:microsoft.com/office/officeart/2005/8/layout/vList5"/>
    <dgm:cxn modelId="{CF9754C4-8384-450B-983D-9C6BC6136E52}" srcId="{5948398E-3820-4694-A1D8-C7F06D31BC90}" destId="{EC741308-895D-4682-AA2C-D099FEDFA49F}" srcOrd="0" destOrd="0" parTransId="{9F55FEA6-07F3-478A-AAD7-99C69D43C981}" sibTransId="{3C725D3D-04D7-4C5D-8061-1CF04D6D8CD8}"/>
    <dgm:cxn modelId="{CAE351C9-5774-437A-924D-10F302533332}" srcId="{2124DDB7-3467-4D83-BD7C-D3D921E6A598}" destId="{DBC51C2E-0D9C-4191-BFEA-33581BE91734}" srcOrd="0" destOrd="0" parTransId="{FA0D1FF1-7A42-42D9-86FF-B12A2C9EB642}" sibTransId="{674B8458-F8B0-451F-9EB2-829DA006EB81}"/>
    <dgm:cxn modelId="{775776E2-1695-45E5-AB3F-3D015D329355}" type="presParOf" srcId="{F98F2FC5-3618-4368-BFA1-6DA5D726D3B6}" destId="{AD1B44F5-66E0-4304-A26D-C9ED94D97268}" srcOrd="0" destOrd="0" presId="urn:microsoft.com/office/officeart/2005/8/layout/vList5"/>
    <dgm:cxn modelId="{975759EA-801B-4979-9448-E860409E9E7F}" type="presParOf" srcId="{AD1B44F5-66E0-4304-A26D-C9ED94D97268}" destId="{9D61DA84-65D2-40EE-8984-19399DF59142}" srcOrd="0" destOrd="0" presId="urn:microsoft.com/office/officeart/2005/8/layout/vList5"/>
    <dgm:cxn modelId="{3EF62EC3-47B4-4B09-A624-9E2EFD5C6A0F}" type="presParOf" srcId="{AD1B44F5-66E0-4304-A26D-C9ED94D97268}" destId="{D380DFD0-591D-45C1-8FDA-EFFE7266169A}" srcOrd="1" destOrd="0" presId="urn:microsoft.com/office/officeart/2005/8/layout/vList5"/>
    <dgm:cxn modelId="{14F351A8-9DB0-4417-B7F6-FC9ED58039C1}" type="presParOf" srcId="{F98F2FC5-3618-4368-BFA1-6DA5D726D3B6}" destId="{052E989A-5433-4627-9EE4-D921C7C1FADB}" srcOrd="1" destOrd="0" presId="urn:microsoft.com/office/officeart/2005/8/layout/vList5"/>
    <dgm:cxn modelId="{7B258B2B-BDA9-4DF9-9B78-2A1A06AA73D4}" type="presParOf" srcId="{F98F2FC5-3618-4368-BFA1-6DA5D726D3B6}" destId="{74950E00-81A0-4ACE-80B7-FEBAA0D3D76B}" srcOrd="2" destOrd="0" presId="urn:microsoft.com/office/officeart/2005/8/layout/vList5"/>
    <dgm:cxn modelId="{8DD2BC06-F6B0-4186-8A2A-EC6F9D2F3A38}" type="presParOf" srcId="{74950E00-81A0-4ACE-80B7-FEBAA0D3D76B}" destId="{A48DC5C0-D91C-47F6-BF0D-814A351842A7}" srcOrd="0" destOrd="0" presId="urn:microsoft.com/office/officeart/2005/8/layout/vList5"/>
    <dgm:cxn modelId="{2FAEE637-495D-47B9-927C-7BB47AF780CD}" type="presParOf" srcId="{74950E00-81A0-4ACE-80B7-FEBAA0D3D76B}" destId="{6533A05E-A2B0-46EA-92EE-1EA7C523E2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AD2E31-9F8A-4A43-904C-1BF7910E92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DDB9050-108E-4872-B8F8-10611E2E4F7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Expand Data Sources</a:t>
          </a:r>
          <a:endParaRPr lang="en-US"/>
        </a:p>
      </dgm:t>
    </dgm:pt>
    <dgm:pt modelId="{4FDCE588-1164-4781-8397-4B2E8A1E0EC8}" type="parTrans" cxnId="{35BD7D0C-260F-4216-9171-7835279EF8AC}">
      <dgm:prSet/>
      <dgm:spPr/>
      <dgm:t>
        <a:bodyPr/>
        <a:lstStyle/>
        <a:p>
          <a:endParaRPr lang="en-US"/>
        </a:p>
      </dgm:t>
    </dgm:pt>
    <dgm:pt modelId="{5A2B9B12-436D-4A13-83D5-BA17ACD7CE22}" type="sibTrans" cxnId="{35BD7D0C-260F-4216-9171-7835279EF8AC}">
      <dgm:prSet/>
      <dgm:spPr/>
      <dgm:t>
        <a:bodyPr/>
        <a:lstStyle/>
        <a:p>
          <a:endParaRPr lang="en-US"/>
        </a:p>
      </dgm:t>
    </dgm:pt>
    <dgm:pt modelId="{A11178E2-0021-4FE6-888E-16892319322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Enhance Model Capabilities</a:t>
          </a:r>
          <a:endParaRPr lang="en-US"/>
        </a:p>
      </dgm:t>
    </dgm:pt>
    <dgm:pt modelId="{A01EFD16-F8C5-4244-B331-18C22F2A7C2F}" type="parTrans" cxnId="{6B258B9D-6155-42D4-9DCA-DD9FED6AF97C}">
      <dgm:prSet/>
      <dgm:spPr/>
      <dgm:t>
        <a:bodyPr/>
        <a:lstStyle/>
        <a:p>
          <a:endParaRPr lang="en-US"/>
        </a:p>
      </dgm:t>
    </dgm:pt>
    <dgm:pt modelId="{D1922ABE-7223-42E7-B8AD-597C5A8417DD}" type="sibTrans" cxnId="{6B258B9D-6155-42D4-9DCA-DD9FED6AF97C}">
      <dgm:prSet/>
      <dgm:spPr/>
      <dgm:t>
        <a:bodyPr/>
        <a:lstStyle/>
        <a:p>
          <a:endParaRPr lang="en-US"/>
        </a:p>
      </dgm:t>
    </dgm:pt>
    <dgm:pt modelId="{C736269C-7F9F-4DD9-9964-8A61AF2B907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Refine Scoring System</a:t>
          </a:r>
          <a:endParaRPr lang="en-US"/>
        </a:p>
      </dgm:t>
    </dgm:pt>
    <dgm:pt modelId="{19365A8D-3A14-4E68-8044-E7AD8376FAD6}" type="parTrans" cxnId="{A5713159-3658-497B-A829-EB8581951DB6}">
      <dgm:prSet/>
      <dgm:spPr/>
      <dgm:t>
        <a:bodyPr/>
        <a:lstStyle/>
        <a:p>
          <a:endParaRPr lang="en-US"/>
        </a:p>
      </dgm:t>
    </dgm:pt>
    <dgm:pt modelId="{50658320-F259-4544-A5B6-F864CE1116F6}" type="sibTrans" cxnId="{A5713159-3658-497B-A829-EB8581951DB6}">
      <dgm:prSet/>
      <dgm:spPr/>
      <dgm:t>
        <a:bodyPr/>
        <a:lstStyle/>
        <a:p>
          <a:endParaRPr lang="en-US"/>
        </a:p>
      </dgm:t>
    </dgm:pt>
    <dgm:pt modelId="{6848DE36-7228-4947-9E74-32547B70DAA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Automation and Scalability</a:t>
          </a:r>
          <a:endParaRPr lang="en-US"/>
        </a:p>
      </dgm:t>
    </dgm:pt>
    <dgm:pt modelId="{F5F2D240-2A24-4055-9F80-F4D78937BC3A}" type="parTrans" cxnId="{E3ABA0B7-401B-4C25-95CD-D2431B51CBD2}">
      <dgm:prSet/>
      <dgm:spPr/>
      <dgm:t>
        <a:bodyPr/>
        <a:lstStyle/>
        <a:p>
          <a:endParaRPr lang="en-US"/>
        </a:p>
      </dgm:t>
    </dgm:pt>
    <dgm:pt modelId="{BA787559-AC47-406E-8E31-1111E6F65530}" type="sibTrans" cxnId="{E3ABA0B7-401B-4C25-95CD-D2431B51CBD2}">
      <dgm:prSet/>
      <dgm:spPr/>
      <dgm:t>
        <a:bodyPr/>
        <a:lstStyle/>
        <a:p>
          <a:endParaRPr lang="en-US"/>
        </a:p>
      </dgm:t>
    </dgm:pt>
    <dgm:pt modelId="{5A578D4B-092D-4DEA-AEDE-F322B04B58B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Pilot Testing and Validation</a:t>
          </a:r>
          <a:endParaRPr lang="en-US"/>
        </a:p>
      </dgm:t>
    </dgm:pt>
    <dgm:pt modelId="{F19D5056-1D7B-41CC-9ECF-39B6788EB47D}" type="parTrans" cxnId="{E163B633-7BA9-44AC-AC55-184304CBF49E}">
      <dgm:prSet/>
      <dgm:spPr/>
      <dgm:t>
        <a:bodyPr/>
        <a:lstStyle/>
        <a:p>
          <a:endParaRPr lang="en-US"/>
        </a:p>
      </dgm:t>
    </dgm:pt>
    <dgm:pt modelId="{55BFEB8B-F565-401F-9624-A106B9801488}" type="sibTrans" cxnId="{E163B633-7BA9-44AC-AC55-184304CBF49E}">
      <dgm:prSet/>
      <dgm:spPr/>
      <dgm:t>
        <a:bodyPr/>
        <a:lstStyle/>
        <a:p>
          <a:endParaRPr lang="en-US"/>
        </a:p>
      </dgm:t>
    </dgm:pt>
    <dgm:pt modelId="{930A690A-EB8C-4363-A5D5-A785A80A3626}" type="pres">
      <dgm:prSet presAssocID="{ECAD2E31-9F8A-4A43-904C-1BF7910E9260}" presName="root" presStyleCnt="0">
        <dgm:presLayoutVars>
          <dgm:dir/>
          <dgm:resizeHandles val="exact"/>
        </dgm:presLayoutVars>
      </dgm:prSet>
      <dgm:spPr/>
    </dgm:pt>
    <dgm:pt modelId="{ABC38BFB-CBE0-4A74-AF09-68918FBF172E}" type="pres">
      <dgm:prSet presAssocID="{2DDB9050-108E-4872-B8F8-10611E2E4F7D}" presName="compNode" presStyleCnt="0"/>
      <dgm:spPr/>
    </dgm:pt>
    <dgm:pt modelId="{F8C4E23E-A796-4E07-9A64-2B721750D7DF}" type="pres">
      <dgm:prSet presAssocID="{2DDB9050-108E-4872-B8F8-10611E2E4F7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125BEE4-4FB6-4D04-835D-2C56FA77164C}" type="pres">
      <dgm:prSet presAssocID="{2DDB9050-108E-4872-B8F8-10611E2E4F7D}" presName="spaceRect" presStyleCnt="0"/>
      <dgm:spPr/>
    </dgm:pt>
    <dgm:pt modelId="{E65C0AA8-0AC8-4F84-8E38-50822957DD5F}" type="pres">
      <dgm:prSet presAssocID="{2DDB9050-108E-4872-B8F8-10611E2E4F7D}" presName="textRect" presStyleLbl="revTx" presStyleIdx="0" presStyleCnt="5">
        <dgm:presLayoutVars>
          <dgm:chMax val="1"/>
          <dgm:chPref val="1"/>
        </dgm:presLayoutVars>
      </dgm:prSet>
      <dgm:spPr/>
    </dgm:pt>
    <dgm:pt modelId="{2928559C-081B-4242-ADDE-E69EA2819BE5}" type="pres">
      <dgm:prSet presAssocID="{5A2B9B12-436D-4A13-83D5-BA17ACD7CE22}" presName="sibTrans" presStyleCnt="0"/>
      <dgm:spPr/>
    </dgm:pt>
    <dgm:pt modelId="{1EE3095D-A089-4A94-BC69-B14BB13BE8DC}" type="pres">
      <dgm:prSet presAssocID="{A11178E2-0021-4FE6-888E-168923193224}" presName="compNode" presStyleCnt="0"/>
      <dgm:spPr/>
    </dgm:pt>
    <dgm:pt modelId="{D7E4FFF6-3F09-4406-B7CD-FB9905113CFE}" type="pres">
      <dgm:prSet presAssocID="{A11178E2-0021-4FE6-888E-1689231932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A4846F1-5827-410C-AF75-866C6DB76A13}" type="pres">
      <dgm:prSet presAssocID="{A11178E2-0021-4FE6-888E-168923193224}" presName="spaceRect" presStyleCnt="0"/>
      <dgm:spPr/>
    </dgm:pt>
    <dgm:pt modelId="{8CFAA2B2-AC7D-4C3A-B3EA-796B7D575958}" type="pres">
      <dgm:prSet presAssocID="{A11178E2-0021-4FE6-888E-168923193224}" presName="textRect" presStyleLbl="revTx" presStyleIdx="1" presStyleCnt="5">
        <dgm:presLayoutVars>
          <dgm:chMax val="1"/>
          <dgm:chPref val="1"/>
        </dgm:presLayoutVars>
      </dgm:prSet>
      <dgm:spPr/>
    </dgm:pt>
    <dgm:pt modelId="{F95464F5-862F-473D-92D8-DE2B5628D4B0}" type="pres">
      <dgm:prSet presAssocID="{D1922ABE-7223-42E7-B8AD-597C5A8417DD}" presName="sibTrans" presStyleCnt="0"/>
      <dgm:spPr/>
    </dgm:pt>
    <dgm:pt modelId="{3DA11ADD-5B91-49B3-BD86-B0D9F65A0970}" type="pres">
      <dgm:prSet presAssocID="{C736269C-7F9F-4DD9-9964-8A61AF2B907D}" presName="compNode" presStyleCnt="0"/>
      <dgm:spPr/>
    </dgm:pt>
    <dgm:pt modelId="{294FDDBB-4E97-4D3D-9695-71F6BEB42204}" type="pres">
      <dgm:prSet presAssocID="{C736269C-7F9F-4DD9-9964-8A61AF2B907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0A9EF1-4C56-4587-815A-9019D0237DED}" type="pres">
      <dgm:prSet presAssocID="{C736269C-7F9F-4DD9-9964-8A61AF2B907D}" presName="spaceRect" presStyleCnt="0"/>
      <dgm:spPr/>
    </dgm:pt>
    <dgm:pt modelId="{8C3D0D06-8332-4196-8539-5CC7216E3BF8}" type="pres">
      <dgm:prSet presAssocID="{C736269C-7F9F-4DD9-9964-8A61AF2B907D}" presName="textRect" presStyleLbl="revTx" presStyleIdx="2" presStyleCnt="5">
        <dgm:presLayoutVars>
          <dgm:chMax val="1"/>
          <dgm:chPref val="1"/>
        </dgm:presLayoutVars>
      </dgm:prSet>
      <dgm:spPr/>
    </dgm:pt>
    <dgm:pt modelId="{617D1044-B455-4F3C-8649-B96429915AB2}" type="pres">
      <dgm:prSet presAssocID="{50658320-F259-4544-A5B6-F864CE1116F6}" presName="sibTrans" presStyleCnt="0"/>
      <dgm:spPr/>
    </dgm:pt>
    <dgm:pt modelId="{54FC9C3B-D29B-441C-B445-FB74A32C3F26}" type="pres">
      <dgm:prSet presAssocID="{6848DE36-7228-4947-9E74-32547B70DAA8}" presName="compNode" presStyleCnt="0"/>
      <dgm:spPr/>
    </dgm:pt>
    <dgm:pt modelId="{DEBF9A7F-DB97-4C0F-9AEB-BB669BFDC8F8}" type="pres">
      <dgm:prSet presAssocID="{6848DE36-7228-4947-9E74-32547B70DA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4FF53A-7868-4B6D-AA8C-0A973EA51400}" type="pres">
      <dgm:prSet presAssocID="{6848DE36-7228-4947-9E74-32547B70DAA8}" presName="spaceRect" presStyleCnt="0"/>
      <dgm:spPr/>
    </dgm:pt>
    <dgm:pt modelId="{21352778-280F-4B58-B52A-0CF00A336FE5}" type="pres">
      <dgm:prSet presAssocID="{6848DE36-7228-4947-9E74-32547B70DAA8}" presName="textRect" presStyleLbl="revTx" presStyleIdx="3" presStyleCnt="5">
        <dgm:presLayoutVars>
          <dgm:chMax val="1"/>
          <dgm:chPref val="1"/>
        </dgm:presLayoutVars>
      </dgm:prSet>
      <dgm:spPr/>
    </dgm:pt>
    <dgm:pt modelId="{76770A2F-3A8A-4327-A1DA-F5C6CC05B604}" type="pres">
      <dgm:prSet presAssocID="{BA787559-AC47-406E-8E31-1111E6F65530}" presName="sibTrans" presStyleCnt="0"/>
      <dgm:spPr/>
    </dgm:pt>
    <dgm:pt modelId="{F2B25882-F5A6-4E5E-B6F1-78DD445CA882}" type="pres">
      <dgm:prSet presAssocID="{5A578D4B-092D-4DEA-AEDE-F322B04B58BE}" presName="compNode" presStyleCnt="0"/>
      <dgm:spPr/>
    </dgm:pt>
    <dgm:pt modelId="{1DAAFC9D-3B68-4364-88E9-A7A90526E4BC}" type="pres">
      <dgm:prSet presAssocID="{5A578D4B-092D-4DEA-AEDE-F322B04B58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3C5AE1F-838B-4EF5-B114-598ED240E070}" type="pres">
      <dgm:prSet presAssocID="{5A578D4B-092D-4DEA-AEDE-F322B04B58BE}" presName="spaceRect" presStyleCnt="0"/>
      <dgm:spPr/>
    </dgm:pt>
    <dgm:pt modelId="{B16410FC-1197-472B-BBD9-281126187C10}" type="pres">
      <dgm:prSet presAssocID="{5A578D4B-092D-4DEA-AEDE-F322B04B58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7755001-F953-4286-8981-5E0672EDBD98}" type="presOf" srcId="{ECAD2E31-9F8A-4A43-904C-1BF7910E9260}" destId="{930A690A-EB8C-4363-A5D5-A785A80A3626}" srcOrd="0" destOrd="0" presId="urn:microsoft.com/office/officeart/2018/2/layout/IconLabelList"/>
    <dgm:cxn modelId="{35BD7D0C-260F-4216-9171-7835279EF8AC}" srcId="{ECAD2E31-9F8A-4A43-904C-1BF7910E9260}" destId="{2DDB9050-108E-4872-B8F8-10611E2E4F7D}" srcOrd="0" destOrd="0" parTransId="{4FDCE588-1164-4781-8397-4B2E8A1E0EC8}" sibTransId="{5A2B9B12-436D-4A13-83D5-BA17ACD7CE22}"/>
    <dgm:cxn modelId="{E163B633-7BA9-44AC-AC55-184304CBF49E}" srcId="{ECAD2E31-9F8A-4A43-904C-1BF7910E9260}" destId="{5A578D4B-092D-4DEA-AEDE-F322B04B58BE}" srcOrd="4" destOrd="0" parTransId="{F19D5056-1D7B-41CC-9ECF-39B6788EB47D}" sibTransId="{55BFEB8B-F565-401F-9624-A106B9801488}"/>
    <dgm:cxn modelId="{557ECA65-8910-4D6D-9365-2AFB260D1E4B}" type="presOf" srcId="{6848DE36-7228-4947-9E74-32547B70DAA8}" destId="{21352778-280F-4B58-B52A-0CF00A336FE5}" srcOrd="0" destOrd="0" presId="urn:microsoft.com/office/officeart/2018/2/layout/IconLabelList"/>
    <dgm:cxn modelId="{7ABFB76D-1B6D-4BA9-B899-53FD3A55D303}" type="presOf" srcId="{5A578D4B-092D-4DEA-AEDE-F322B04B58BE}" destId="{B16410FC-1197-472B-BBD9-281126187C10}" srcOrd="0" destOrd="0" presId="urn:microsoft.com/office/officeart/2018/2/layout/IconLabelList"/>
    <dgm:cxn modelId="{A5713159-3658-497B-A829-EB8581951DB6}" srcId="{ECAD2E31-9F8A-4A43-904C-1BF7910E9260}" destId="{C736269C-7F9F-4DD9-9964-8A61AF2B907D}" srcOrd="2" destOrd="0" parTransId="{19365A8D-3A14-4E68-8044-E7AD8376FAD6}" sibTransId="{50658320-F259-4544-A5B6-F864CE1116F6}"/>
    <dgm:cxn modelId="{6B258B9D-6155-42D4-9DCA-DD9FED6AF97C}" srcId="{ECAD2E31-9F8A-4A43-904C-1BF7910E9260}" destId="{A11178E2-0021-4FE6-888E-168923193224}" srcOrd="1" destOrd="0" parTransId="{A01EFD16-F8C5-4244-B331-18C22F2A7C2F}" sibTransId="{D1922ABE-7223-42E7-B8AD-597C5A8417DD}"/>
    <dgm:cxn modelId="{CCB0499F-3D2B-4D16-B214-D4E5514EB2D4}" type="presOf" srcId="{C736269C-7F9F-4DD9-9964-8A61AF2B907D}" destId="{8C3D0D06-8332-4196-8539-5CC7216E3BF8}" srcOrd="0" destOrd="0" presId="urn:microsoft.com/office/officeart/2018/2/layout/IconLabelList"/>
    <dgm:cxn modelId="{E3ABA0B7-401B-4C25-95CD-D2431B51CBD2}" srcId="{ECAD2E31-9F8A-4A43-904C-1BF7910E9260}" destId="{6848DE36-7228-4947-9E74-32547B70DAA8}" srcOrd="3" destOrd="0" parTransId="{F5F2D240-2A24-4055-9F80-F4D78937BC3A}" sibTransId="{BA787559-AC47-406E-8E31-1111E6F65530}"/>
    <dgm:cxn modelId="{1BD91BD2-60C0-4A23-A22B-EF8472F3BDF7}" type="presOf" srcId="{A11178E2-0021-4FE6-888E-168923193224}" destId="{8CFAA2B2-AC7D-4C3A-B3EA-796B7D575958}" srcOrd="0" destOrd="0" presId="urn:microsoft.com/office/officeart/2018/2/layout/IconLabelList"/>
    <dgm:cxn modelId="{EB6BECF6-4053-4639-A5DA-A3A8317FD5C7}" type="presOf" srcId="{2DDB9050-108E-4872-B8F8-10611E2E4F7D}" destId="{E65C0AA8-0AC8-4F84-8E38-50822957DD5F}" srcOrd="0" destOrd="0" presId="urn:microsoft.com/office/officeart/2018/2/layout/IconLabelList"/>
    <dgm:cxn modelId="{C0B39488-0B13-408D-B1A7-DB10A3F5E4B9}" type="presParOf" srcId="{930A690A-EB8C-4363-A5D5-A785A80A3626}" destId="{ABC38BFB-CBE0-4A74-AF09-68918FBF172E}" srcOrd="0" destOrd="0" presId="urn:microsoft.com/office/officeart/2018/2/layout/IconLabelList"/>
    <dgm:cxn modelId="{72D9E831-498B-4B15-8C28-BE9C470910DC}" type="presParOf" srcId="{ABC38BFB-CBE0-4A74-AF09-68918FBF172E}" destId="{F8C4E23E-A796-4E07-9A64-2B721750D7DF}" srcOrd="0" destOrd="0" presId="urn:microsoft.com/office/officeart/2018/2/layout/IconLabelList"/>
    <dgm:cxn modelId="{BC7F8C32-C8C1-468F-9324-87CCAC5D9A1F}" type="presParOf" srcId="{ABC38BFB-CBE0-4A74-AF09-68918FBF172E}" destId="{A125BEE4-4FB6-4D04-835D-2C56FA77164C}" srcOrd="1" destOrd="0" presId="urn:microsoft.com/office/officeart/2018/2/layout/IconLabelList"/>
    <dgm:cxn modelId="{7D930079-56BF-462E-91DD-B5EF04C000CF}" type="presParOf" srcId="{ABC38BFB-CBE0-4A74-AF09-68918FBF172E}" destId="{E65C0AA8-0AC8-4F84-8E38-50822957DD5F}" srcOrd="2" destOrd="0" presId="urn:microsoft.com/office/officeart/2018/2/layout/IconLabelList"/>
    <dgm:cxn modelId="{25840ECD-6A82-4C2B-85B3-A3B5175B09B7}" type="presParOf" srcId="{930A690A-EB8C-4363-A5D5-A785A80A3626}" destId="{2928559C-081B-4242-ADDE-E69EA2819BE5}" srcOrd="1" destOrd="0" presId="urn:microsoft.com/office/officeart/2018/2/layout/IconLabelList"/>
    <dgm:cxn modelId="{5DCED785-FB6A-43C1-883D-2DD33943FA24}" type="presParOf" srcId="{930A690A-EB8C-4363-A5D5-A785A80A3626}" destId="{1EE3095D-A089-4A94-BC69-B14BB13BE8DC}" srcOrd="2" destOrd="0" presId="urn:microsoft.com/office/officeart/2018/2/layout/IconLabelList"/>
    <dgm:cxn modelId="{F1BFDF62-5BC9-4F65-A3A5-82BDD7F842C3}" type="presParOf" srcId="{1EE3095D-A089-4A94-BC69-B14BB13BE8DC}" destId="{D7E4FFF6-3F09-4406-B7CD-FB9905113CFE}" srcOrd="0" destOrd="0" presId="urn:microsoft.com/office/officeart/2018/2/layout/IconLabelList"/>
    <dgm:cxn modelId="{47CD37CC-718D-4998-AD46-48016996C210}" type="presParOf" srcId="{1EE3095D-A089-4A94-BC69-B14BB13BE8DC}" destId="{1A4846F1-5827-410C-AF75-866C6DB76A13}" srcOrd="1" destOrd="0" presId="urn:microsoft.com/office/officeart/2018/2/layout/IconLabelList"/>
    <dgm:cxn modelId="{CC062CF7-CBF1-40CC-8047-F79C69A61F18}" type="presParOf" srcId="{1EE3095D-A089-4A94-BC69-B14BB13BE8DC}" destId="{8CFAA2B2-AC7D-4C3A-B3EA-796B7D575958}" srcOrd="2" destOrd="0" presId="urn:microsoft.com/office/officeart/2018/2/layout/IconLabelList"/>
    <dgm:cxn modelId="{54529ED2-CDC0-41A0-9296-CACA0FA497AF}" type="presParOf" srcId="{930A690A-EB8C-4363-A5D5-A785A80A3626}" destId="{F95464F5-862F-473D-92D8-DE2B5628D4B0}" srcOrd="3" destOrd="0" presId="urn:microsoft.com/office/officeart/2018/2/layout/IconLabelList"/>
    <dgm:cxn modelId="{77236594-5FB7-4298-A9EC-C09F15D2349C}" type="presParOf" srcId="{930A690A-EB8C-4363-A5D5-A785A80A3626}" destId="{3DA11ADD-5B91-49B3-BD86-B0D9F65A0970}" srcOrd="4" destOrd="0" presId="urn:microsoft.com/office/officeart/2018/2/layout/IconLabelList"/>
    <dgm:cxn modelId="{95DC8C74-001F-4EB3-94F5-01EC96223B1E}" type="presParOf" srcId="{3DA11ADD-5B91-49B3-BD86-B0D9F65A0970}" destId="{294FDDBB-4E97-4D3D-9695-71F6BEB42204}" srcOrd="0" destOrd="0" presId="urn:microsoft.com/office/officeart/2018/2/layout/IconLabelList"/>
    <dgm:cxn modelId="{E37E9811-2678-4E4E-9CBA-8F1A388224AC}" type="presParOf" srcId="{3DA11ADD-5B91-49B3-BD86-B0D9F65A0970}" destId="{050A9EF1-4C56-4587-815A-9019D0237DED}" srcOrd="1" destOrd="0" presId="urn:microsoft.com/office/officeart/2018/2/layout/IconLabelList"/>
    <dgm:cxn modelId="{90D409A0-4653-461D-9240-ADB8BE781157}" type="presParOf" srcId="{3DA11ADD-5B91-49B3-BD86-B0D9F65A0970}" destId="{8C3D0D06-8332-4196-8539-5CC7216E3BF8}" srcOrd="2" destOrd="0" presId="urn:microsoft.com/office/officeart/2018/2/layout/IconLabelList"/>
    <dgm:cxn modelId="{2C919957-BC51-4B98-B2B0-CB713E8FDF31}" type="presParOf" srcId="{930A690A-EB8C-4363-A5D5-A785A80A3626}" destId="{617D1044-B455-4F3C-8649-B96429915AB2}" srcOrd="5" destOrd="0" presId="urn:microsoft.com/office/officeart/2018/2/layout/IconLabelList"/>
    <dgm:cxn modelId="{F28ACB7F-A8B9-4A6D-A693-9003EC192180}" type="presParOf" srcId="{930A690A-EB8C-4363-A5D5-A785A80A3626}" destId="{54FC9C3B-D29B-441C-B445-FB74A32C3F26}" srcOrd="6" destOrd="0" presId="urn:microsoft.com/office/officeart/2018/2/layout/IconLabelList"/>
    <dgm:cxn modelId="{3FE23476-85BE-4B67-AEBC-ABD91E681C92}" type="presParOf" srcId="{54FC9C3B-D29B-441C-B445-FB74A32C3F26}" destId="{DEBF9A7F-DB97-4C0F-9AEB-BB669BFDC8F8}" srcOrd="0" destOrd="0" presId="urn:microsoft.com/office/officeart/2018/2/layout/IconLabelList"/>
    <dgm:cxn modelId="{D574806F-0F2B-4F6F-87A9-A31FF0F53030}" type="presParOf" srcId="{54FC9C3B-D29B-441C-B445-FB74A32C3F26}" destId="{0F4FF53A-7868-4B6D-AA8C-0A973EA51400}" srcOrd="1" destOrd="0" presId="urn:microsoft.com/office/officeart/2018/2/layout/IconLabelList"/>
    <dgm:cxn modelId="{92D36712-F803-4C92-913F-8A876F296F75}" type="presParOf" srcId="{54FC9C3B-D29B-441C-B445-FB74A32C3F26}" destId="{21352778-280F-4B58-B52A-0CF00A336FE5}" srcOrd="2" destOrd="0" presId="urn:microsoft.com/office/officeart/2018/2/layout/IconLabelList"/>
    <dgm:cxn modelId="{BB34B84D-F1FC-456C-8926-6F8FAE1F927F}" type="presParOf" srcId="{930A690A-EB8C-4363-A5D5-A785A80A3626}" destId="{76770A2F-3A8A-4327-A1DA-F5C6CC05B604}" srcOrd="7" destOrd="0" presId="urn:microsoft.com/office/officeart/2018/2/layout/IconLabelList"/>
    <dgm:cxn modelId="{768CDA3A-9BCC-4591-B641-98D1D5B6753B}" type="presParOf" srcId="{930A690A-EB8C-4363-A5D5-A785A80A3626}" destId="{F2B25882-F5A6-4E5E-B6F1-78DD445CA882}" srcOrd="8" destOrd="0" presId="urn:microsoft.com/office/officeart/2018/2/layout/IconLabelList"/>
    <dgm:cxn modelId="{FE2C4B96-D79A-4F12-9024-0CFE21A7960D}" type="presParOf" srcId="{F2B25882-F5A6-4E5E-B6F1-78DD445CA882}" destId="{1DAAFC9D-3B68-4364-88E9-A7A90526E4BC}" srcOrd="0" destOrd="0" presId="urn:microsoft.com/office/officeart/2018/2/layout/IconLabelList"/>
    <dgm:cxn modelId="{38FF7EF7-96C5-4100-987F-B2CFFB196E95}" type="presParOf" srcId="{F2B25882-F5A6-4E5E-B6F1-78DD445CA882}" destId="{33C5AE1F-838B-4EF5-B114-598ED240E070}" srcOrd="1" destOrd="0" presId="urn:microsoft.com/office/officeart/2018/2/layout/IconLabelList"/>
    <dgm:cxn modelId="{CDCBAD73-BACB-4ED2-B33F-9DAA5D503316}" type="presParOf" srcId="{F2B25882-F5A6-4E5E-B6F1-78DD445CA882}" destId="{B16410FC-1197-472B-BBD9-281126187C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23FBC-6897-4D2B-8DA8-4261C08E9288}">
      <dsp:nvSpPr>
        <dsp:cNvPr id="0" name=""/>
        <dsp:cNvSpPr/>
      </dsp:nvSpPr>
      <dsp:spPr>
        <a:xfrm>
          <a:off x="3933225" y="1423016"/>
          <a:ext cx="2737328" cy="651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882"/>
              </a:lnTo>
              <a:lnTo>
                <a:pt x="2737328" y="443882"/>
              </a:lnTo>
              <a:lnTo>
                <a:pt x="2737328" y="6513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BF454-55C7-4BF2-9D0D-C9B3A5AE83A3}">
      <dsp:nvSpPr>
        <dsp:cNvPr id="0" name=""/>
        <dsp:cNvSpPr/>
      </dsp:nvSpPr>
      <dsp:spPr>
        <a:xfrm>
          <a:off x="3887505" y="1423016"/>
          <a:ext cx="91440" cy="6513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13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3352-1DE4-4BD7-B4EE-94607A4BDCCC}">
      <dsp:nvSpPr>
        <dsp:cNvPr id="0" name=""/>
        <dsp:cNvSpPr/>
      </dsp:nvSpPr>
      <dsp:spPr>
        <a:xfrm>
          <a:off x="1195897" y="1423016"/>
          <a:ext cx="2737328" cy="651359"/>
        </a:xfrm>
        <a:custGeom>
          <a:avLst/>
          <a:gdLst/>
          <a:ahLst/>
          <a:cxnLst/>
          <a:rect l="0" t="0" r="0" b="0"/>
          <a:pathLst>
            <a:path>
              <a:moveTo>
                <a:pt x="2737328" y="0"/>
              </a:moveTo>
              <a:lnTo>
                <a:pt x="2737328" y="443882"/>
              </a:lnTo>
              <a:lnTo>
                <a:pt x="0" y="443882"/>
              </a:lnTo>
              <a:lnTo>
                <a:pt x="0" y="6513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F6080-5429-4B48-A409-5EC0234348E0}">
      <dsp:nvSpPr>
        <dsp:cNvPr id="0" name=""/>
        <dsp:cNvSpPr/>
      </dsp:nvSpPr>
      <dsp:spPr>
        <a:xfrm>
          <a:off x="2813409" y="850"/>
          <a:ext cx="2239632" cy="1422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EE02F-8DB4-49D1-B781-903C8B8BCEE1}">
      <dsp:nvSpPr>
        <dsp:cNvPr id="0" name=""/>
        <dsp:cNvSpPr/>
      </dsp:nvSpPr>
      <dsp:spPr>
        <a:xfrm>
          <a:off x="3062257" y="237255"/>
          <a:ext cx="2239632" cy="1422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Data Sources and Features</a:t>
          </a:r>
          <a:endParaRPr lang="en-US" sz="2600" kern="1200" dirty="0"/>
        </a:p>
      </dsp:txBody>
      <dsp:txXfrm>
        <a:off x="3103911" y="278909"/>
        <a:ext cx="2156324" cy="1338858"/>
      </dsp:txXfrm>
    </dsp:sp>
    <dsp:sp modelId="{4C07BD2A-B5F6-42E9-A974-20CB8685BA4D}">
      <dsp:nvSpPr>
        <dsp:cNvPr id="0" name=""/>
        <dsp:cNvSpPr/>
      </dsp:nvSpPr>
      <dsp:spPr>
        <a:xfrm>
          <a:off x="76080" y="2074376"/>
          <a:ext cx="2239632" cy="1422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AE4E2-0E8D-4599-A2B9-A4CC0933C6B7}">
      <dsp:nvSpPr>
        <dsp:cNvPr id="0" name=""/>
        <dsp:cNvSpPr/>
      </dsp:nvSpPr>
      <dsp:spPr>
        <a:xfrm>
          <a:off x="324929" y="2310782"/>
          <a:ext cx="2239632" cy="1422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Solar data</a:t>
          </a:r>
          <a:endParaRPr lang="en-US" sz="2600" kern="1200"/>
        </a:p>
      </dsp:txBody>
      <dsp:txXfrm>
        <a:off x="366583" y="2352436"/>
        <a:ext cx="2156324" cy="1338858"/>
      </dsp:txXfrm>
    </dsp:sp>
    <dsp:sp modelId="{D68F6D99-824F-491A-8B47-CF1E0886DCCA}">
      <dsp:nvSpPr>
        <dsp:cNvPr id="0" name=""/>
        <dsp:cNvSpPr/>
      </dsp:nvSpPr>
      <dsp:spPr>
        <a:xfrm>
          <a:off x="2813409" y="2074376"/>
          <a:ext cx="2239632" cy="1422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E0C7D-B162-4742-95A8-2E42F5E0513E}">
      <dsp:nvSpPr>
        <dsp:cNvPr id="0" name=""/>
        <dsp:cNvSpPr/>
      </dsp:nvSpPr>
      <dsp:spPr>
        <a:xfrm>
          <a:off x="3062257" y="2310782"/>
          <a:ext cx="2239632" cy="1422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Demographic Data</a:t>
          </a:r>
          <a:endParaRPr lang="en-US" sz="2600" kern="1200"/>
        </a:p>
      </dsp:txBody>
      <dsp:txXfrm>
        <a:off x="3103911" y="2352436"/>
        <a:ext cx="2156324" cy="1338858"/>
      </dsp:txXfrm>
    </dsp:sp>
    <dsp:sp modelId="{5E196358-6002-4C8C-864A-25D383B3FD41}">
      <dsp:nvSpPr>
        <dsp:cNvPr id="0" name=""/>
        <dsp:cNvSpPr/>
      </dsp:nvSpPr>
      <dsp:spPr>
        <a:xfrm>
          <a:off x="5550738" y="2074376"/>
          <a:ext cx="2239632" cy="1422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F6D65-6BCA-4965-A214-4F59F240BF7E}">
      <dsp:nvSpPr>
        <dsp:cNvPr id="0" name=""/>
        <dsp:cNvSpPr/>
      </dsp:nvSpPr>
      <dsp:spPr>
        <a:xfrm>
          <a:off x="5799586" y="2310782"/>
          <a:ext cx="2239632" cy="1422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Energy Data</a:t>
          </a:r>
          <a:endParaRPr lang="en-US" sz="2600" kern="1200"/>
        </a:p>
      </dsp:txBody>
      <dsp:txXfrm>
        <a:off x="5841240" y="2352436"/>
        <a:ext cx="2156324" cy="1338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15F02-FDD6-42B1-B08D-3D38C6415342}">
      <dsp:nvSpPr>
        <dsp:cNvPr id="0" name=""/>
        <dsp:cNvSpPr/>
      </dsp:nvSpPr>
      <dsp:spPr>
        <a:xfrm>
          <a:off x="3229002" y="2734"/>
          <a:ext cx="1428694" cy="9286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3274335" y="48067"/>
        <a:ext cx="1338028" cy="837985"/>
      </dsp:txXfrm>
    </dsp:sp>
    <dsp:sp modelId="{1870007C-3503-462A-9063-391420B5FABA}">
      <dsp:nvSpPr>
        <dsp:cNvPr id="0" name=""/>
        <dsp:cNvSpPr/>
      </dsp:nvSpPr>
      <dsp:spPr>
        <a:xfrm>
          <a:off x="2087697" y="467060"/>
          <a:ext cx="3711305" cy="3711305"/>
        </a:xfrm>
        <a:custGeom>
          <a:avLst/>
          <a:gdLst/>
          <a:ahLst/>
          <a:cxnLst/>
          <a:rect l="0" t="0" r="0" b="0"/>
          <a:pathLst>
            <a:path>
              <a:moveTo>
                <a:pt x="2579818" y="147135"/>
              </a:moveTo>
              <a:arcTo wR="1855652" hR="1855652" stAng="17578197" swAng="1961879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5FF9B-4FEA-4658-B3B9-6C4594C4BF6E}">
      <dsp:nvSpPr>
        <dsp:cNvPr id="0" name=""/>
        <dsp:cNvSpPr/>
      </dsp:nvSpPr>
      <dsp:spPr>
        <a:xfrm>
          <a:off x="4993833" y="1284959"/>
          <a:ext cx="1428694" cy="928651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Wrangling</a:t>
          </a:r>
        </a:p>
      </dsp:txBody>
      <dsp:txXfrm>
        <a:off x="5039166" y="1330292"/>
        <a:ext cx="1338028" cy="837985"/>
      </dsp:txXfrm>
    </dsp:sp>
    <dsp:sp modelId="{F5FDD6CC-E645-46CA-A79B-0960FFF06AD2}">
      <dsp:nvSpPr>
        <dsp:cNvPr id="0" name=""/>
        <dsp:cNvSpPr/>
      </dsp:nvSpPr>
      <dsp:spPr>
        <a:xfrm>
          <a:off x="2087697" y="467060"/>
          <a:ext cx="3711305" cy="3711305"/>
        </a:xfrm>
        <a:custGeom>
          <a:avLst/>
          <a:gdLst/>
          <a:ahLst/>
          <a:cxnLst/>
          <a:rect l="0" t="0" r="0" b="0"/>
          <a:pathLst>
            <a:path>
              <a:moveTo>
                <a:pt x="3708756" y="1758413"/>
              </a:moveTo>
              <a:arcTo wR="1855652" hR="1855652" stAng="21419773" swAng="2196565"/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FABD9-5011-4E43-898F-E9838886F6E5}">
      <dsp:nvSpPr>
        <dsp:cNvPr id="0" name=""/>
        <dsp:cNvSpPr/>
      </dsp:nvSpPr>
      <dsp:spPr>
        <a:xfrm>
          <a:off x="4319728" y="3359642"/>
          <a:ext cx="1428694" cy="928651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EDA</a:t>
          </a:r>
        </a:p>
      </dsp:txBody>
      <dsp:txXfrm>
        <a:off x="4365061" y="3404975"/>
        <a:ext cx="1338028" cy="837985"/>
      </dsp:txXfrm>
    </dsp:sp>
    <dsp:sp modelId="{69C68AFD-1A63-446F-8063-A020600F2FDF}">
      <dsp:nvSpPr>
        <dsp:cNvPr id="0" name=""/>
        <dsp:cNvSpPr/>
      </dsp:nvSpPr>
      <dsp:spPr>
        <a:xfrm>
          <a:off x="2087697" y="467060"/>
          <a:ext cx="3711305" cy="3711305"/>
        </a:xfrm>
        <a:custGeom>
          <a:avLst/>
          <a:gdLst/>
          <a:ahLst/>
          <a:cxnLst/>
          <a:rect l="0" t="0" r="0" b="0"/>
          <a:pathLst>
            <a:path>
              <a:moveTo>
                <a:pt x="2224657" y="3674246"/>
              </a:moveTo>
              <a:arcTo wR="1855652" hR="1855652" stAng="4711803" swAng="1376395"/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E96BA-50D2-49EA-8238-C57F1318C3E2}">
      <dsp:nvSpPr>
        <dsp:cNvPr id="0" name=""/>
        <dsp:cNvSpPr/>
      </dsp:nvSpPr>
      <dsp:spPr>
        <a:xfrm>
          <a:off x="2138277" y="3359642"/>
          <a:ext cx="1428694" cy="928651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Series Modeling</a:t>
          </a:r>
        </a:p>
      </dsp:txBody>
      <dsp:txXfrm>
        <a:off x="2183610" y="3404975"/>
        <a:ext cx="1338028" cy="837985"/>
      </dsp:txXfrm>
    </dsp:sp>
    <dsp:sp modelId="{B61B16DB-73F4-47B6-8876-F2A31A5E417F}">
      <dsp:nvSpPr>
        <dsp:cNvPr id="0" name=""/>
        <dsp:cNvSpPr/>
      </dsp:nvSpPr>
      <dsp:spPr>
        <a:xfrm>
          <a:off x="2087697" y="467060"/>
          <a:ext cx="3711305" cy="3711305"/>
        </a:xfrm>
        <a:custGeom>
          <a:avLst/>
          <a:gdLst/>
          <a:ahLst/>
          <a:cxnLst/>
          <a:rect l="0" t="0" r="0" b="0"/>
          <a:pathLst>
            <a:path>
              <a:moveTo>
                <a:pt x="310141" y="2882707"/>
              </a:moveTo>
              <a:arcTo wR="1855652" hR="1855652" stAng="8783662" swAng="2196565"/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6DAE9-F512-43BA-A7C8-D4784B0384EF}">
      <dsp:nvSpPr>
        <dsp:cNvPr id="0" name=""/>
        <dsp:cNvSpPr/>
      </dsp:nvSpPr>
      <dsp:spPr>
        <a:xfrm>
          <a:off x="1464172" y="1284959"/>
          <a:ext cx="1428694" cy="928651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City Selection</a:t>
          </a:r>
        </a:p>
      </dsp:txBody>
      <dsp:txXfrm>
        <a:off x="1509505" y="1330292"/>
        <a:ext cx="1338028" cy="837985"/>
      </dsp:txXfrm>
    </dsp:sp>
    <dsp:sp modelId="{AFE946C6-ABDA-4536-B1EF-C0787B13B630}">
      <dsp:nvSpPr>
        <dsp:cNvPr id="0" name=""/>
        <dsp:cNvSpPr/>
      </dsp:nvSpPr>
      <dsp:spPr>
        <a:xfrm>
          <a:off x="2087697" y="467060"/>
          <a:ext cx="3711305" cy="3711305"/>
        </a:xfrm>
        <a:custGeom>
          <a:avLst/>
          <a:gdLst/>
          <a:ahLst/>
          <a:cxnLst/>
          <a:rect l="0" t="0" r="0" b="0"/>
          <a:pathLst>
            <a:path>
              <a:moveTo>
                <a:pt x="323286" y="809086"/>
              </a:moveTo>
              <a:arcTo wR="1855652" hR="1855652" stAng="12859924" swAng="1961879"/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0DFD0-591D-45C1-8FDA-EFFE7266169A}">
      <dsp:nvSpPr>
        <dsp:cNvPr id="0" name=""/>
        <dsp:cNvSpPr/>
      </dsp:nvSpPr>
      <dsp:spPr>
        <a:xfrm rot="5400000">
          <a:off x="4513935" y="-1462414"/>
          <a:ext cx="169804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ARIMA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VAR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LSTM </a:t>
          </a:r>
          <a:endParaRPr lang="en-US" sz="2200" kern="1200"/>
        </a:p>
      </dsp:txBody>
      <dsp:txXfrm rot="-5400000">
        <a:off x="2839212" y="295201"/>
        <a:ext cx="4964596" cy="1532257"/>
      </dsp:txXfrm>
    </dsp:sp>
    <dsp:sp modelId="{9D61DA84-65D2-40EE-8984-19399DF59142}">
      <dsp:nvSpPr>
        <dsp:cNvPr id="0" name=""/>
        <dsp:cNvSpPr/>
      </dsp:nvSpPr>
      <dsp:spPr>
        <a:xfrm>
          <a:off x="0" y="53"/>
          <a:ext cx="2839212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Models Considered:</a:t>
          </a:r>
        </a:p>
      </dsp:txBody>
      <dsp:txXfrm>
        <a:off x="103614" y="103667"/>
        <a:ext cx="2631984" cy="1915324"/>
      </dsp:txXfrm>
    </dsp:sp>
    <dsp:sp modelId="{6533A05E-A2B0-46EA-92EE-1EA7C523E2E0}">
      <dsp:nvSpPr>
        <dsp:cNvPr id="0" name=""/>
        <dsp:cNvSpPr/>
      </dsp:nvSpPr>
      <dsp:spPr>
        <a:xfrm rot="5400000">
          <a:off x="4513935" y="766264"/>
          <a:ext cx="169804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MAE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MSE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RMSE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R-squared for model evaluation</a:t>
          </a:r>
        </a:p>
      </dsp:txBody>
      <dsp:txXfrm rot="-5400000">
        <a:off x="2839212" y="2523879"/>
        <a:ext cx="4964596" cy="1532257"/>
      </dsp:txXfrm>
    </dsp:sp>
    <dsp:sp modelId="{A48DC5C0-D91C-47F6-BF0D-814A351842A7}">
      <dsp:nvSpPr>
        <dsp:cNvPr id="0" name=""/>
        <dsp:cNvSpPr/>
      </dsp:nvSpPr>
      <dsp:spPr>
        <a:xfrm>
          <a:off x="0" y="2228732"/>
          <a:ext cx="2839212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Key Metrics:</a:t>
          </a:r>
        </a:p>
      </dsp:txBody>
      <dsp:txXfrm>
        <a:off x="103614" y="2332346"/>
        <a:ext cx="2631984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4E23E-A796-4E07-9A64-2B721750D7DF}">
      <dsp:nvSpPr>
        <dsp:cNvPr id="0" name=""/>
        <dsp:cNvSpPr/>
      </dsp:nvSpPr>
      <dsp:spPr>
        <a:xfrm>
          <a:off x="399893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C0AA8-0AC8-4F84-8E38-50822957DD5F}">
      <dsp:nvSpPr>
        <dsp:cNvPr id="0" name=""/>
        <dsp:cNvSpPr/>
      </dsp:nvSpPr>
      <dsp:spPr>
        <a:xfrm>
          <a:off x="4956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Expand Data Sources</a:t>
          </a:r>
          <a:endParaRPr lang="en-US" sz="1600" kern="1200"/>
        </a:p>
      </dsp:txBody>
      <dsp:txXfrm>
        <a:off x="4956" y="1991287"/>
        <a:ext cx="1436132" cy="574453"/>
      </dsp:txXfrm>
    </dsp:sp>
    <dsp:sp modelId="{D7E4FFF6-3F09-4406-B7CD-FB9905113CFE}">
      <dsp:nvSpPr>
        <dsp:cNvPr id="0" name=""/>
        <dsp:cNvSpPr/>
      </dsp:nvSpPr>
      <dsp:spPr>
        <a:xfrm>
          <a:off x="2087349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AA2B2-AC7D-4C3A-B3EA-796B7D575958}">
      <dsp:nvSpPr>
        <dsp:cNvPr id="0" name=""/>
        <dsp:cNvSpPr/>
      </dsp:nvSpPr>
      <dsp:spPr>
        <a:xfrm>
          <a:off x="1692413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Enhance Model Capabilities</a:t>
          </a:r>
          <a:endParaRPr lang="en-US" sz="1600" kern="1200"/>
        </a:p>
      </dsp:txBody>
      <dsp:txXfrm>
        <a:off x="1692413" y="1991287"/>
        <a:ext cx="1436132" cy="574453"/>
      </dsp:txXfrm>
    </dsp:sp>
    <dsp:sp modelId="{294FDDBB-4E97-4D3D-9695-71F6BEB42204}">
      <dsp:nvSpPr>
        <dsp:cNvPr id="0" name=""/>
        <dsp:cNvSpPr/>
      </dsp:nvSpPr>
      <dsp:spPr>
        <a:xfrm>
          <a:off x="3774805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0D06-8332-4196-8539-5CC7216E3BF8}">
      <dsp:nvSpPr>
        <dsp:cNvPr id="0" name=""/>
        <dsp:cNvSpPr/>
      </dsp:nvSpPr>
      <dsp:spPr>
        <a:xfrm>
          <a:off x="3379869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Refine Scoring System</a:t>
          </a:r>
          <a:endParaRPr lang="en-US" sz="1600" kern="1200"/>
        </a:p>
      </dsp:txBody>
      <dsp:txXfrm>
        <a:off x="3379869" y="1991287"/>
        <a:ext cx="1436132" cy="574453"/>
      </dsp:txXfrm>
    </dsp:sp>
    <dsp:sp modelId="{DEBF9A7F-DB97-4C0F-9AEB-BB669BFDC8F8}">
      <dsp:nvSpPr>
        <dsp:cNvPr id="0" name=""/>
        <dsp:cNvSpPr/>
      </dsp:nvSpPr>
      <dsp:spPr>
        <a:xfrm>
          <a:off x="5462261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52778-280F-4B58-B52A-0CF00A336FE5}">
      <dsp:nvSpPr>
        <dsp:cNvPr id="0" name=""/>
        <dsp:cNvSpPr/>
      </dsp:nvSpPr>
      <dsp:spPr>
        <a:xfrm>
          <a:off x="5067325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Automation and Scalability</a:t>
          </a:r>
          <a:endParaRPr lang="en-US" sz="1600" kern="1200"/>
        </a:p>
      </dsp:txBody>
      <dsp:txXfrm>
        <a:off x="5067325" y="1991287"/>
        <a:ext cx="1436132" cy="574453"/>
      </dsp:txXfrm>
    </dsp:sp>
    <dsp:sp modelId="{1DAAFC9D-3B68-4364-88E9-A7A90526E4BC}">
      <dsp:nvSpPr>
        <dsp:cNvPr id="0" name=""/>
        <dsp:cNvSpPr/>
      </dsp:nvSpPr>
      <dsp:spPr>
        <a:xfrm>
          <a:off x="7149717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410FC-1197-472B-BBD9-281126187C10}">
      <dsp:nvSpPr>
        <dsp:cNvPr id="0" name=""/>
        <dsp:cNvSpPr/>
      </dsp:nvSpPr>
      <dsp:spPr>
        <a:xfrm>
          <a:off x="6754781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Pilot Testing and Validation</a:t>
          </a:r>
          <a:endParaRPr lang="en-US" sz="1600" kern="1200"/>
        </a:p>
      </dsp:txBody>
      <dsp:txXfrm>
        <a:off x="6754781" y="1991287"/>
        <a:ext cx="1436132" cy="574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4816-7D70-31C3-F87D-FF6166FBF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AF60E-8C23-DDD8-E21B-F57573EEA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A3AE-74BC-AB22-1B3A-A483CE0A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E434-0B44-9999-5AC6-4735D9B8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F54B-65BF-4513-AC44-9AE84E3D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D42F-B1D5-68B0-D5CA-C2124679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F3BE8-2056-5238-45E8-5A250D884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8C1E-7077-4F2C-0814-8B7A1476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4379-F785-A2E3-59A8-8DDAB627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A1D2-FF9A-7193-1A33-A299528C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35514-7E48-F36D-BE01-E0D195E5A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B757F-B870-CD62-8C05-6A5EF2846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5C0C-06EF-2D23-95BC-6CDC0811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BCAA-32C6-93B8-63B0-2DD630F4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1273-AD7B-01CB-CAF1-F14AA103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D50F-499A-391C-4BA2-ADE7D682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1EB4-31E4-596B-992C-6C4A17E5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BCEB5-A287-0C3B-4FF1-4B697F50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95F7-B175-3B6C-F57D-D7EE0C81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17D8-C493-6163-007B-EA9F2D62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0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D42B-F70C-3128-A1F2-54A55D11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CB68A-7BA9-0E94-2607-653CD70C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3266-704B-2E74-512E-7B749682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D958-1754-E7BE-C67B-57AAD6B6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8C99-64D9-A011-21EF-A394B558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6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CED8-0260-BA60-B56D-7AC227D8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8F80-7B50-9160-4E1E-EF3DB439A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97E61-5B88-580E-4524-BD5CDA3B8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A46B-F2F6-46FB-66F4-A858E9FA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6FB8C-572C-9CEE-AE82-272F753D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6683A-BCB0-5A28-DD9F-5EC1EC32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71BA-5E56-71DF-12DC-5B51D18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B48DC-3E81-85A5-EFBC-F3B44AA28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08358-A2E9-6F9F-9EDC-9A186B23D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F3CA-B0C8-8425-9B81-06FF65CF8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DEF92-2FBB-B93D-2CBF-105C486BE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BCE93-04FB-4076-3878-22D0EABA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643CA-DC22-08BE-C6E2-EAE72B3C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7E073-B572-F963-B565-C2620DB8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9E6D-8D29-E7F5-DBC1-F4C6C6D5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1C41-C2E7-A88A-B2AE-6264CF77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6009A-F3FF-4BCE-82E6-18D8D9CB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4D8CC-7FC4-6EA5-BDC7-1A43B4CF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3D21D-9DAE-4C45-47A1-9F6B0E36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58785-7A9C-4A64-8EA2-06AA9D49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E673-27D5-FC37-B316-A7D1E98F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0827-7CAE-4CC9-020B-1A4B376D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B1A8-5C0F-EC70-2363-7449992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2188-067D-F036-E105-9FBE5C5B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05FD6-8D1A-AC30-834E-2C773755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D9E3-4B8F-DAFF-FF20-A5A3EF1F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4D5B7-DDFF-02E3-E8AF-600AFCA3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F9AC-384A-E5DC-CDDB-EC14B398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DC993-87C3-8098-5A4F-F817A975F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BB39-F2DB-A656-73B9-E82B968F5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69BC0-3584-A334-9719-726F379A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C057F-4F8D-9FFD-5F3C-59F8CF68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6D49E-E35C-D303-1950-3A721D2F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6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AE31B-D5CF-9056-00B4-D735052C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6E43-5C7B-F1FE-2E69-3FC59C01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CDAF-D0C5-9067-E0BE-5436E9450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98D2-F1AE-A13E-C9F9-17867E372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2EBD-88D3-9564-3DA3-E0FB4717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olar panel farm">
            <a:extLst>
              <a:ext uri="{FF2B5EF4-FFF2-40B4-BE49-F238E27FC236}">
                <a16:creationId xmlns:a16="http://schemas.microsoft.com/office/drawing/2014/main" id="{5AFAC710-F3EC-0060-56FD-72AE6E5A85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0417" r="1249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</a:rPr>
              <a:t>Solar </a:t>
            </a:r>
            <a:r>
              <a:rPr lang="en-US" sz="4400" dirty="0">
                <a:solidFill>
                  <a:srgbClr val="FFFFFF"/>
                </a:solidFill>
              </a:rPr>
              <a:t>Energy</a:t>
            </a:r>
            <a:r>
              <a:rPr lang="en-US" sz="3500" dirty="0">
                <a:solidFill>
                  <a:srgbClr val="FFFFFF"/>
                </a:solidFill>
              </a:rPr>
              <a:t> Co. </a:t>
            </a:r>
            <a:br>
              <a:rPr lang="en-US" sz="3500" dirty="0">
                <a:solidFill>
                  <a:srgbClr val="FFFFFF"/>
                </a:solidFill>
              </a:rPr>
            </a:b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A Data-Driven Marketing Strategy</a:t>
            </a:r>
          </a:p>
          <a:p>
            <a:pPr algn="l"/>
            <a:r>
              <a:rPr lang="en-US" sz="1600" dirty="0" err="1">
                <a:solidFill>
                  <a:srgbClr val="FFFFFF"/>
                </a:solidFill>
              </a:rPr>
              <a:t>Dardeep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Somel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275F-3A00-30F3-61D1-0E0EAB2A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CA" sz="3500"/>
              <a:t>Scoring System: Weighted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C3EB-30B8-FBDE-FF5A-96BF7178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High solar irradiance levels and favorable demographics significantly boost city scores</a:t>
            </a:r>
          </a:p>
          <a:p>
            <a:r>
              <a:rPr lang="en-US" sz="1700" dirty="0"/>
              <a:t>Cities with high electricity prices present more opportunities for solar adoption</a:t>
            </a:r>
          </a:p>
          <a:p>
            <a:r>
              <a:rPr lang="en-US" sz="1700" dirty="0"/>
              <a:t>Adjusting weights can significantly impact city rankings, allowing for targeted analysis</a:t>
            </a:r>
          </a:p>
          <a:p>
            <a:endParaRPr lang="en-US" sz="1700" dirty="0"/>
          </a:p>
          <a:p>
            <a:pPr lvl="1"/>
            <a:endParaRPr lang="en-CA" sz="1700" dirty="0"/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091C5C22-70F3-C2CF-DCC7-A719505D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17" r="28332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8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 System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AB8783-98F2-ACD5-44A1-2D7A52C6D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542447"/>
              </p:ext>
            </p:extLst>
          </p:nvPr>
        </p:nvGraphicFramePr>
        <p:xfrm>
          <a:off x="3376821" y="467208"/>
          <a:ext cx="5419311" cy="5923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CA" sz="3100" dirty="0"/>
              <a:t>Results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• Sunnyvale, California is #1</a:t>
            </a:r>
          </a:p>
          <a:p>
            <a:pPr marL="0" indent="0">
              <a:buNone/>
            </a:pPr>
            <a:r>
              <a:rPr lang="en-US" sz="1600" dirty="0"/>
              <a:t>• The model can be adjusted </a:t>
            </a:r>
          </a:p>
          <a:p>
            <a:pPr marL="0" indent="0">
              <a:buNone/>
            </a:pPr>
            <a:r>
              <a:rPr lang="en-US" sz="1600" dirty="0"/>
              <a:t>• The results provide a data-driven recommendation</a:t>
            </a:r>
          </a:p>
        </p:txBody>
      </p:sp>
      <p:pic>
        <p:nvPicPr>
          <p:cNvPr id="5" name="Picture 4" descr="A solar panel farm">
            <a:extLst>
              <a:ext uri="{FF2B5EF4-FFF2-40B4-BE49-F238E27FC236}">
                <a16:creationId xmlns:a16="http://schemas.microsoft.com/office/drawing/2014/main" id="{E7AF25B1-8536-B2A9-AD1A-03C188C9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747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• NASA Power API: Required latitude and longitude for each city, took approximately 7 hours to complete, and had frequent timeouts.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Missing UV Index Data: 5338 missing entries for ALLSKY_SFC_UV_INDEX resolved using linear regression with high accuracy (R2: 0.9986).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ARIMA and VAR modeling challenges: Encountered issues with stationarity and negative forecasts, resolved by switching to LSTM models.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LSTM Model – Low accuracy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5604-173E-815A-9524-887B7C2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Future 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3C4965-FFF4-8804-3C06-6A4C3FEE0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08306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06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224" y="3428999"/>
            <a:ext cx="3604268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 for your attention.</a:t>
            </a:r>
          </a:p>
        </p:txBody>
      </p:sp>
      <p:pic>
        <p:nvPicPr>
          <p:cNvPr id="26" name="Graphic 25" descr="Questions">
            <a:extLst>
              <a:ext uri="{FF2B5EF4-FFF2-40B4-BE49-F238E27FC236}">
                <a16:creationId xmlns:a16="http://schemas.microsoft.com/office/drawing/2014/main" id="{33422972-83A7-AB50-0567-58E81399B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olar panel farm">
            <a:extLst>
              <a:ext uri="{FF2B5EF4-FFF2-40B4-BE49-F238E27FC236}">
                <a16:creationId xmlns:a16="http://schemas.microsoft.com/office/drawing/2014/main" id="{5AFAC710-F3EC-0060-56FD-72AE6E5A85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0417" r="1249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</a:rPr>
              <a:t>Solar </a:t>
            </a:r>
            <a:r>
              <a:rPr lang="en-US" sz="4400" dirty="0">
                <a:solidFill>
                  <a:srgbClr val="FFFFFF"/>
                </a:solidFill>
              </a:rPr>
              <a:t>Energy</a:t>
            </a:r>
            <a:r>
              <a:rPr lang="en-US" sz="3500" dirty="0">
                <a:solidFill>
                  <a:srgbClr val="FFFFFF"/>
                </a:solidFill>
              </a:rPr>
              <a:t> Co. </a:t>
            </a:r>
            <a:br>
              <a:rPr lang="en-US" sz="3500" dirty="0">
                <a:solidFill>
                  <a:srgbClr val="FFFFFF"/>
                </a:solidFill>
              </a:rPr>
            </a:b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A Data-Driven Marketing Strategy</a:t>
            </a:r>
          </a:p>
          <a:p>
            <a:pPr algn="l"/>
            <a:r>
              <a:rPr lang="en-US" sz="1600" dirty="0" err="1">
                <a:solidFill>
                  <a:srgbClr val="FFFFFF"/>
                </a:solidFill>
              </a:rPr>
              <a:t>Dardeep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Somel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CA" sz="28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• Provide a data-driven recommendation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Which city in the US? 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Focus: Highest potential return on investment for Consumers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 descr="A solar panel farm">
            <a:extLst>
              <a:ext uri="{FF2B5EF4-FFF2-40B4-BE49-F238E27FC236}">
                <a16:creationId xmlns:a16="http://schemas.microsoft.com/office/drawing/2014/main" id="{5F3EE83D-B77F-1518-72B6-011D4A1D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12" r="18644" b="-1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CA" sz="3500"/>
              <a:t>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3E5723-D6A6-A4FB-2228-AB952015C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43569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en-CA" sz="4500"/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426B51-03DF-23AC-E017-B3AA9BC1B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49270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457201"/>
            <a:ext cx="4360680" cy="1556870"/>
          </a:xfrm>
        </p:spPr>
        <p:txBody>
          <a:bodyPr anchor="b">
            <a:normAutofit/>
          </a:bodyPr>
          <a:lstStyle/>
          <a:p>
            <a:r>
              <a:rPr lang="en-CA" sz="3500"/>
              <a:t>Solar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277036"/>
            <a:ext cx="4360679" cy="34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Time Frame: </a:t>
            </a:r>
          </a:p>
          <a:p>
            <a:pPr marL="0" indent="0">
              <a:buNone/>
            </a:pPr>
            <a:r>
              <a:rPr lang="en-US" sz="1700"/>
              <a:t>January 2021 - March 2024</a:t>
            </a:r>
          </a:p>
          <a:p>
            <a:pPr>
              <a:buFontTx/>
              <a:buChar char="-"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Key Features</a:t>
            </a:r>
          </a:p>
          <a:p>
            <a:pPr marL="0" indent="0">
              <a:buNone/>
            </a:pPr>
            <a:r>
              <a:rPr lang="en-US" sz="1700"/>
              <a:t>All-Sky Surface Shortwave Downward Irradiance</a:t>
            </a:r>
          </a:p>
          <a:p>
            <a:pPr marL="0" indent="0">
              <a:buNone/>
            </a:pPr>
            <a:r>
              <a:rPr lang="en-US" sz="1700"/>
              <a:t>All-Sky Surface Shortwave Downward Irradiance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7965-EF00-8D39-5148-E9F928A1D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76" y="1220643"/>
            <a:ext cx="2501101" cy="1542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5C2B84-D6C5-04F7-83D8-582D815B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977" y="3375824"/>
            <a:ext cx="2412811" cy="2243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64DA90-B206-36BB-BCD2-BE9BA908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93" y="973087"/>
            <a:ext cx="2094271" cy="334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EF11F0-6B19-77F1-0AB3-FD888DD2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184" y="3111910"/>
            <a:ext cx="2124680" cy="2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9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991443"/>
            <a:ext cx="3332365" cy="1087819"/>
          </a:xfrm>
        </p:spPr>
        <p:txBody>
          <a:bodyPr anchor="b">
            <a:normAutofit/>
          </a:bodyPr>
          <a:lstStyle/>
          <a:p>
            <a:r>
              <a:rPr lang="en-CA" sz="3000"/>
              <a:t>Cenus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2684095"/>
            <a:ext cx="3332365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Purpose: To identify market size and potential customer base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Coverage: Top 200 U.S. Cities by Population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Key Features</a:t>
            </a:r>
          </a:p>
          <a:p>
            <a:r>
              <a:rPr lang="en-US" sz="1600"/>
              <a:t>Total Population</a:t>
            </a:r>
          </a:p>
          <a:p>
            <a:r>
              <a:rPr lang="en-US" sz="1600"/>
              <a:t>Median Household Income</a:t>
            </a:r>
          </a:p>
          <a:p>
            <a:r>
              <a:rPr lang="en-US" sz="1600"/>
              <a:t>Median Home Value</a:t>
            </a:r>
          </a:p>
          <a:p>
            <a:r>
              <a:rPr lang="en-US" sz="1600"/>
              <a:t>Total 1-unit Homes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4F3C1-55DC-AAE2-63C7-A0D776FA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13" y="2018645"/>
            <a:ext cx="5226667" cy="2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88784"/>
          </a:xfrm>
        </p:spPr>
        <p:txBody>
          <a:bodyPr>
            <a:normAutofit/>
          </a:bodyPr>
          <a:lstStyle/>
          <a:p>
            <a:r>
              <a:rPr lang="en-CA" sz="3500" dirty="0"/>
              <a:t>Energy Information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4708" y="1825625"/>
            <a:ext cx="2850642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Purpose: To evaluate energy costs and potential savings from solar adoption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State-level data for all U.S. states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Key Features</a:t>
            </a:r>
          </a:p>
          <a:p>
            <a:r>
              <a:rPr lang="en-US" sz="1400" dirty="0"/>
              <a:t>Average Electricity Price (cents per kWh)</a:t>
            </a:r>
          </a:p>
          <a:p>
            <a:r>
              <a:rPr lang="en-US" sz="1400" dirty="0"/>
              <a:t>Total Electricity Sales (million kWh)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4990B-631A-BDAB-F9E9-6C80BE0E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64" r="19606" b="2"/>
          <a:stretch/>
        </p:blipFill>
        <p:spPr>
          <a:xfrm>
            <a:off x="628650" y="1825625"/>
            <a:ext cx="4613738" cy="43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8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3FEA-FB7D-8510-CCF3-E1093C17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Modeling - Time Series Forecasting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A8F5B4-CE82-F422-56F4-83C4F7A70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6789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86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361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Solar Energy Co.  </vt:lpstr>
      <vt:lpstr>Solar Energy Co.  </vt:lpstr>
      <vt:lpstr>Objectives</vt:lpstr>
      <vt:lpstr>The Data</vt:lpstr>
      <vt:lpstr>Process</vt:lpstr>
      <vt:lpstr>Solar Data</vt:lpstr>
      <vt:lpstr>Cenus Data</vt:lpstr>
      <vt:lpstr>Energy Information Data</vt:lpstr>
      <vt:lpstr>Modeling - Time Series Forecasting</vt:lpstr>
      <vt:lpstr>Scoring System: Weighted Model</vt:lpstr>
      <vt:lpstr>Recommendation System</vt:lpstr>
      <vt:lpstr>Results and Conclusion</vt:lpstr>
      <vt:lpstr>Challenges</vt:lpstr>
      <vt:lpstr>Future Roadmap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Dardeep Somel</dc:creator>
  <cp:keywords/>
  <dc:description>generated using python-pptx</dc:description>
  <cp:lastModifiedBy>Dardeep Somel</cp:lastModifiedBy>
  <cp:revision>4</cp:revision>
  <dcterms:created xsi:type="dcterms:W3CDTF">2013-01-27T09:14:16Z</dcterms:created>
  <dcterms:modified xsi:type="dcterms:W3CDTF">2024-08-28T16:17:41Z</dcterms:modified>
  <cp:category/>
</cp:coreProperties>
</file>