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11/30/2021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5B42C-7FB1-4E5A-B8C0-EA7E8AF5D78D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Assisant de bureau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6A8469-7487-4A35-A369-87FFE1AC9982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Projet de Darren Lambert et Léo Mercier</a:t>
            </a:r>
          </a:p>
        </p:txBody>
      </p:sp>
    </p:spTree>
    <p:extLst>
      <p:ext uri="{BB962C8B-B14F-4D97-AF65-F5344CB8AC3E}">
        <p14:creationId xmlns:p14="http://schemas.microsoft.com/office/powerpoint/2010/main" val="80411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1E58E-6037-470B-BBDC-661ADEDBAB7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fr-CA" dirty="0"/>
              <a:t>Setup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48817E-32DC-4279-A5DD-B5F2AAF2A45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869251" y="1105596"/>
            <a:ext cx="64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Notre programme doit se lancer au démarrage de Windows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458181-393B-4D0D-9703-60CF7CE43F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869251" y="1570257"/>
            <a:ext cx="6674232" cy="528774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97FCB31-4097-471A-B8AB-1E37A3A8E35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37991" y="1966540"/>
            <a:ext cx="333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Fonction permettant de suivre l’exécution de</a:t>
            </a:r>
          </a:p>
          <a:p>
            <a:r>
              <a:rPr lang="fr-CA" sz="1200" dirty="0"/>
              <a:t>la tache programmé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40E29BE-0A3E-41DF-BB2F-FD4420D56C91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H="1">
            <a:off x="5681991" y="2189614"/>
            <a:ext cx="2556000" cy="75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A34635C-793A-4491-80D7-1DFB3606F0B6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2015148" y="3554164"/>
            <a:ext cx="679508" cy="46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60C1C0D6-48E0-4160-8A0C-1E6FA7CFA28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796099" y="3694081"/>
            <a:ext cx="73152" cy="9144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B05C5A-1689-4A81-8F19-CE469B49310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74595" y="3112989"/>
            <a:ext cx="269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Création de la tache programmé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1CE1E4F-8444-47CF-B0CF-C3754B35C3E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950409" y="4711138"/>
            <a:ext cx="2417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Suivi de l’exécution de la tache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9149DB9-AAF4-4360-9BF8-0335B1E23F61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5394409" y="4934212"/>
            <a:ext cx="2556000" cy="75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4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9631D-5167-4DC3-A945-D6433C76962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2262" y="-83890"/>
            <a:ext cx="10058400" cy="1609344"/>
          </a:xfrm>
        </p:spPr>
        <p:txBody>
          <a:bodyPr/>
          <a:lstStyle/>
          <a:p>
            <a:pPr algn="ctr"/>
            <a:r>
              <a:rPr lang="fr-CA" dirty="0"/>
              <a:t>Profil étude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ACB54F-B231-48D0-8D96-0B66BF100B9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975294" y="1080775"/>
            <a:ext cx="6241411" cy="57772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82179C-976E-4A01-B88D-B86D70B7EB8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868873" y="1454812"/>
            <a:ext cx="399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Ouverture des sites web de la liste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1E93C7D-B1DF-48E1-BA9E-B1DE6B2FE097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4941116" y="1694576"/>
            <a:ext cx="2768367" cy="578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2D8E284-C6B9-4C0A-892E-E7097A178D4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70817" y="2945545"/>
            <a:ext cx="399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Ouverture de </a:t>
            </a:r>
            <a:r>
              <a:rPr lang="fr-CA" sz="1200" dirty="0" err="1"/>
              <a:t>VisualStudio</a:t>
            </a:r>
            <a:r>
              <a:rPr lang="fr-CA" sz="1200" dirty="0"/>
              <a:t> code et d’une note </a:t>
            </a:r>
            <a:r>
              <a:rPr lang="fr-CA" sz="1200" dirty="0" err="1"/>
              <a:t>notepad</a:t>
            </a:r>
            <a:r>
              <a:rPr lang="fr-CA" sz="1200" dirty="0"/>
              <a:t>++ nommé avec la date d’aujourd’hui et enregistrer sur le bureau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5ACCEA6-9EA8-4FC7-B524-8AC7467231B3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H="1">
            <a:off x="6096001" y="3291389"/>
            <a:ext cx="2158766" cy="491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F950015-8753-4774-9777-DC940B038C9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867787" y="4947089"/>
            <a:ext cx="399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Minimisation de toutes les fenêtres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531707A-6556-4715-B5EF-0D36FC14C98F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>
            <a:off x="5712903" y="5186853"/>
            <a:ext cx="995495" cy="81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6E74C8E-3C2F-474E-8D52-F8B878DE37D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506124" y="5460553"/>
            <a:ext cx="260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Lancement du script SetWallPaper.ps1 pour changer le fond d’écran.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A70CEF0-5606-4B46-9B3B-C5C1CE508674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7709483" y="5700317"/>
            <a:ext cx="1637252" cy="356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32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38</TotalTime>
  <Words>85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Type de bois</vt:lpstr>
      <vt:lpstr>Assisant de bureau</vt:lpstr>
      <vt:lpstr>Setup</vt:lpstr>
      <vt:lpstr>Profil étude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Assisant</dc:title>
  <dc:creator>533</dc:creator>
  <cp:lastModifiedBy>533</cp:lastModifiedBy>
  <cp:revision>8</cp:revision>
  <dcterms:created xsi:type="dcterms:W3CDTF">2021-11-30T20:31:42Z</dcterms:created>
  <dcterms:modified xsi:type="dcterms:W3CDTF">2021-11-30T21:11:44Z</dcterms:modified>
</cp:coreProperties>
</file>