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5B42C-7FB1-4E5A-B8C0-EA7E8AF5D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Assisant de bureau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A8469-7487-4A35-A369-87FFE1AC9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Projet de Darren Lambert et Léo Mercier</a:t>
            </a:r>
          </a:p>
        </p:txBody>
      </p:sp>
    </p:spTree>
    <p:extLst>
      <p:ext uri="{BB962C8B-B14F-4D97-AF65-F5344CB8AC3E}">
        <p14:creationId xmlns:p14="http://schemas.microsoft.com/office/powerpoint/2010/main" val="8041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1E58E-6037-470B-BBDC-661ADEDB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fr-CA" dirty="0"/>
              <a:t>Setup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48817E-32DC-4279-A5DD-B5F2AAF2A456}"/>
              </a:ext>
            </a:extLst>
          </p:cNvPr>
          <p:cNvSpPr txBox="1"/>
          <p:nvPr/>
        </p:nvSpPr>
        <p:spPr>
          <a:xfrm>
            <a:off x="2869251" y="1213061"/>
            <a:ext cx="64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Notre programme doit se lancer au démarrage de Windows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03568B-3484-4D78-95DB-BA74BAEA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3" y="1609345"/>
            <a:ext cx="7299158" cy="524865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40E29BE-0A3E-41DF-BB2F-FD4420D56C91}"/>
              </a:ext>
            </a:extLst>
          </p:cNvPr>
          <p:cNvCxnSpPr>
            <a:cxnSpLocks/>
          </p:cNvCxnSpPr>
          <p:nvPr/>
        </p:nvCxnSpPr>
        <p:spPr>
          <a:xfrm flipH="1">
            <a:off x="5754849" y="1971412"/>
            <a:ext cx="255600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97FCB31-4097-471A-B8AB-1E37A3A8E350}"/>
              </a:ext>
            </a:extLst>
          </p:cNvPr>
          <p:cNvSpPr txBox="1"/>
          <p:nvPr/>
        </p:nvSpPr>
        <p:spPr>
          <a:xfrm>
            <a:off x="8514826" y="1740579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Fonction permettant de suivre l’exécution de</a:t>
            </a:r>
          </a:p>
          <a:p>
            <a:r>
              <a:rPr lang="fr-CA" sz="1200" dirty="0"/>
              <a:t>la tache programmé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A34635C-793A-4491-80D7-1DFB3606F0B6}"/>
              </a:ext>
            </a:extLst>
          </p:cNvPr>
          <p:cNvCxnSpPr>
            <a:cxnSpLocks/>
          </p:cNvCxnSpPr>
          <p:nvPr/>
        </p:nvCxnSpPr>
        <p:spPr>
          <a:xfrm flipH="1">
            <a:off x="9661449" y="3813333"/>
            <a:ext cx="1066800" cy="247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45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16</TotalTime>
  <Words>29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Type de bois</vt:lpstr>
      <vt:lpstr>Assisant de bureau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Assisant</dc:title>
  <dc:creator>533</dc:creator>
  <cp:lastModifiedBy>533</cp:lastModifiedBy>
  <cp:revision>4</cp:revision>
  <dcterms:created xsi:type="dcterms:W3CDTF">2021-11-30T20:31:42Z</dcterms:created>
  <dcterms:modified xsi:type="dcterms:W3CDTF">2021-11-30T20:48:19Z</dcterms:modified>
</cp:coreProperties>
</file>