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78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12/1/2021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6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1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27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10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image" Target="../media/image9.png"/><Relationship Id="rId5" Type="http://schemas.openxmlformats.org/officeDocument/2006/relationships/tags" Target="../tags/tag35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34.xml"/><Relationship Id="rId9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B5B42C-7FB1-4E5A-B8C0-EA7E8AF5D78D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Assisant de bureau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6A8469-7487-4A35-A369-87FFE1AC9982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Projet de Darren Lambert et Léo Mercier</a:t>
            </a:r>
          </a:p>
        </p:txBody>
      </p:sp>
    </p:spTree>
    <p:extLst>
      <p:ext uri="{BB962C8B-B14F-4D97-AF65-F5344CB8AC3E}">
        <p14:creationId xmlns:p14="http://schemas.microsoft.com/office/powerpoint/2010/main" val="80411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81E58E-6037-470B-BBDC-661ADEDBAB7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pPr algn="ctr"/>
            <a:r>
              <a:rPr lang="fr-CA" dirty="0"/>
              <a:t>Setup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C48817E-32DC-4279-A5DD-B5F2AAF2A45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869251" y="1105596"/>
            <a:ext cx="6453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Notre programme doit se lancer au démarrage de Windows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458181-393B-4D0D-9703-60CF7CE43FC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869251" y="1570257"/>
            <a:ext cx="6674232" cy="528774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97FCB31-4097-471A-B8AB-1E37A3A8E35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237991" y="1966540"/>
            <a:ext cx="3332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Fonction permettant de suivre l’exécution de</a:t>
            </a:r>
          </a:p>
          <a:p>
            <a:r>
              <a:rPr lang="fr-CA" sz="1200" dirty="0"/>
              <a:t>la tache programmé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040E29BE-0A3E-41DF-BB2F-FD4420D56C91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 flipH="1">
            <a:off x="5681991" y="2189614"/>
            <a:ext cx="2556000" cy="75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A34635C-793A-4491-80D7-1DFB3606F0B6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2015148" y="3554164"/>
            <a:ext cx="679508" cy="461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renthèse ouvrante 13">
            <a:extLst>
              <a:ext uri="{FF2B5EF4-FFF2-40B4-BE49-F238E27FC236}">
                <a16:creationId xmlns:a16="http://schemas.microsoft.com/office/drawing/2014/main" id="{60C1C0D6-48E0-4160-8A0C-1E6FA7CFA28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796099" y="3694081"/>
            <a:ext cx="73152" cy="91440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5B05C5A-1689-4A81-8F19-CE469B493106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74595" y="3112989"/>
            <a:ext cx="2694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/>
              <a:t>Création de la tache programmé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1CE1E4F-8444-47CF-B0CF-C3754B35C3E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7950409" y="4711138"/>
            <a:ext cx="2417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Suivi de l’exécution de la tache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9149DB9-AAF4-4360-9BF8-0335B1E23F61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H="1">
            <a:off x="5394409" y="4934212"/>
            <a:ext cx="2556000" cy="75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04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A9631D-5167-4DC3-A945-D6433C76962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32262" y="-83890"/>
            <a:ext cx="10058400" cy="1609344"/>
          </a:xfrm>
        </p:spPr>
        <p:txBody>
          <a:bodyPr/>
          <a:lstStyle/>
          <a:p>
            <a:pPr algn="ctr"/>
            <a:r>
              <a:rPr lang="fr-CA" dirty="0"/>
              <a:t>Profil étude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DACB54F-B231-48D0-8D96-0B66BF100B9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975294" y="1080775"/>
            <a:ext cx="6241411" cy="577722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582179C-976E-4A01-B88D-B86D70B7EB8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868873" y="1454812"/>
            <a:ext cx="3993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/>
              <a:t>Ouverture des sites web de la liste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1E93C7D-B1DF-48E1-BA9E-B1DE6B2FE097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 flipH="1">
            <a:off x="4941116" y="1694576"/>
            <a:ext cx="2768367" cy="5788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E2D8E284-C6B9-4C0A-892E-E7097A178D4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370817" y="2945545"/>
            <a:ext cx="3993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/>
              <a:t>Ouverture de </a:t>
            </a:r>
            <a:r>
              <a:rPr lang="fr-CA" sz="1200" dirty="0" err="1"/>
              <a:t>VisualStudio</a:t>
            </a:r>
            <a:r>
              <a:rPr lang="fr-CA" sz="1200" dirty="0"/>
              <a:t> code et d’une note </a:t>
            </a:r>
            <a:r>
              <a:rPr lang="fr-CA" sz="1200" dirty="0" err="1"/>
              <a:t>notepad</a:t>
            </a:r>
            <a:r>
              <a:rPr lang="fr-CA" sz="1200" dirty="0"/>
              <a:t>++ nommé avec la date d’aujourd’hui et enregistrer sur le bureau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5ACCEA6-9EA8-4FC7-B524-8AC7467231B3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 flipH="1">
            <a:off x="6096001" y="3291389"/>
            <a:ext cx="2158766" cy="491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5F950015-8753-4774-9777-DC940B038C9C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867787" y="4947089"/>
            <a:ext cx="3993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/>
              <a:t>Minimisation de toutes les fenêtres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531707A-6556-4715-B5EF-0D36FC14C98F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 flipH="1">
            <a:off x="5712903" y="5186853"/>
            <a:ext cx="995495" cy="815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06E74C8E-3C2F-474E-8D52-F8B878DE37D0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9506124" y="5460553"/>
            <a:ext cx="2607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/>
              <a:t>Lancement du script SetWallPaper.ps1 pour changer le fond d’écran.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A70CEF0-5606-4B46-9B3B-C5C1CE508674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H="1">
            <a:off x="7709483" y="5700317"/>
            <a:ext cx="1637252" cy="3565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23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22AD05-D28F-4FB2-ABBC-905C9B54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369383"/>
            <a:ext cx="10058400" cy="1609344"/>
          </a:xfrm>
        </p:spPr>
        <p:txBody>
          <a:bodyPr/>
          <a:lstStyle/>
          <a:p>
            <a:pPr algn="ctr"/>
            <a:r>
              <a:rPr lang="en-CA" dirty="0"/>
              <a:t>Interface du Bot</a:t>
            </a:r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64FE3D1-55B5-41FF-B12A-1199C0774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919" y="750498"/>
            <a:ext cx="8334161" cy="5940448"/>
          </a:xfrm>
          <a:prstGeom prst="rect">
            <a:avLst/>
          </a:prstGeom>
        </p:spPr>
      </p:pic>
      <p:sp>
        <p:nvSpPr>
          <p:cNvPr id="5" name="Parenthèse ouvrante 4">
            <a:extLst>
              <a:ext uri="{FF2B5EF4-FFF2-40B4-BE49-F238E27FC236}">
                <a16:creationId xmlns:a16="http://schemas.microsoft.com/office/drawing/2014/main" id="{85A1B421-81FD-4CF7-89CD-1A967A7389D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013275" y="1164566"/>
            <a:ext cx="2284532" cy="468500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7328880-8343-44A8-A873-F371146FBA89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 flipH="1">
            <a:off x="9297807" y="2774828"/>
            <a:ext cx="4845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91576C72-408A-47F6-BE5D-BE41EB0432B5}"/>
              </a:ext>
            </a:extLst>
          </p:cNvPr>
          <p:cNvSpPr txBox="1"/>
          <p:nvPr/>
        </p:nvSpPr>
        <p:spPr>
          <a:xfrm>
            <a:off x="9782355" y="2575270"/>
            <a:ext cx="24096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 err="1"/>
              <a:t>Permet</a:t>
            </a:r>
            <a:r>
              <a:rPr lang="en-CA" sz="1200" dirty="0"/>
              <a:t> de </a:t>
            </a:r>
            <a:r>
              <a:rPr lang="en-CA" sz="1200" dirty="0" err="1"/>
              <a:t>personnalisé</a:t>
            </a:r>
            <a:r>
              <a:rPr lang="en-CA" sz="1200" dirty="0"/>
              <a:t> la taille, le </a:t>
            </a:r>
            <a:r>
              <a:rPr lang="en-CA" sz="1200" dirty="0" err="1"/>
              <a:t>positionnement</a:t>
            </a:r>
            <a:r>
              <a:rPr lang="en-CA" sz="1200" dirty="0"/>
              <a:t>, </a:t>
            </a:r>
            <a:r>
              <a:rPr lang="en-CA" sz="1200" dirty="0" err="1"/>
              <a:t>etc</a:t>
            </a:r>
            <a:r>
              <a:rPr lang="en-CA" sz="1200" dirty="0"/>
              <a:t>…</a:t>
            </a:r>
            <a:endParaRPr lang="fr-CA" sz="1200" dirty="0"/>
          </a:p>
        </p:txBody>
      </p:sp>
    </p:spTree>
    <p:extLst>
      <p:ext uri="{BB962C8B-B14F-4D97-AF65-F5344CB8AC3E}">
        <p14:creationId xmlns:p14="http://schemas.microsoft.com/office/powerpoint/2010/main" val="581873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D8FE45-96B8-4766-A20E-BD0EB047C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378009"/>
            <a:ext cx="10058400" cy="1609344"/>
          </a:xfrm>
        </p:spPr>
        <p:txBody>
          <a:bodyPr/>
          <a:lstStyle/>
          <a:p>
            <a:pPr algn="ctr"/>
            <a:r>
              <a:rPr lang="en-CA" dirty="0" err="1"/>
              <a:t>Evenement</a:t>
            </a:r>
            <a:r>
              <a:rPr lang="en-CA" dirty="0"/>
              <a:t> Click</a:t>
            </a:r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C38BD5C-DB0E-41AF-A458-ADA2898B12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77843" y="738554"/>
            <a:ext cx="6636313" cy="6057900"/>
          </a:xfrm>
          <a:prstGeom prst="rect">
            <a:avLst/>
          </a:prstGeom>
        </p:spPr>
      </p:pic>
      <p:sp>
        <p:nvSpPr>
          <p:cNvPr id="5" name="Parenthèse ouvrante 4">
            <a:extLst>
              <a:ext uri="{FF2B5EF4-FFF2-40B4-BE49-F238E27FC236}">
                <a16:creationId xmlns:a16="http://schemas.microsoft.com/office/drawing/2014/main" id="{BFFC1DD0-0F47-4E6F-9555-68ED28C6A21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0800000">
            <a:off x="5983855" y="5546784"/>
            <a:ext cx="45719" cy="46582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Parenthèse ouvrante 6">
            <a:extLst>
              <a:ext uri="{FF2B5EF4-FFF2-40B4-BE49-F238E27FC236}">
                <a16:creationId xmlns:a16="http://schemas.microsoft.com/office/drawing/2014/main" id="{B8A75D6B-CD7A-411B-A7C1-D0DBADCA068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0800000">
            <a:off x="7499229" y="3680603"/>
            <a:ext cx="45719" cy="46582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Parenthèse ouvrante 7">
            <a:extLst>
              <a:ext uri="{FF2B5EF4-FFF2-40B4-BE49-F238E27FC236}">
                <a16:creationId xmlns:a16="http://schemas.microsoft.com/office/drawing/2014/main" id="{27AB55D5-C47E-4F5E-A37A-D26874ACF00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0800000">
            <a:off x="7439424" y="1368723"/>
            <a:ext cx="45719" cy="46582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FB6FE5C-4144-4429-8D7E-458C134A565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 flipH="1">
            <a:off x="6029574" y="5546784"/>
            <a:ext cx="1626793" cy="1758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358ED12F-7E77-45BA-A41A-9DA5032A1A07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 flipH="1" flipV="1">
            <a:off x="7485144" y="1601636"/>
            <a:ext cx="2167814" cy="2419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599F7C63-F4EE-4E13-A26A-D5E52E5AB767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 flipH="1">
            <a:off x="7544949" y="1984075"/>
            <a:ext cx="2108009" cy="1872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F7C7F9DA-68DD-48AC-9D98-9AB8A6A366B4}"/>
              </a:ext>
            </a:extLst>
          </p:cNvPr>
          <p:cNvSpPr txBox="1"/>
          <p:nvPr/>
        </p:nvSpPr>
        <p:spPr>
          <a:xfrm>
            <a:off x="7656367" y="5256364"/>
            <a:ext cx="30291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 err="1"/>
              <a:t>Permet</a:t>
            </a:r>
            <a:r>
              <a:rPr lang="en-CA" sz="1200" dirty="0"/>
              <a:t> </a:t>
            </a:r>
            <a:r>
              <a:rPr lang="en-CA" sz="1200" dirty="0" err="1"/>
              <a:t>d’arreter</a:t>
            </a:r>
            <a:r>
              <a:rPr lang="en-CA" sz="1200" dirty="0"/>
              <a:t> le programme </a:t>
            </a:r>
            <a:r>
              <a:rPr lang="en-CA" sz="1200" dirty="0" err="1"/>
              <a:t>Powershell</a:t>
            </a:r>
            <a:endParaRPr lang="fr-CA" sz="12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7C576D2-A2EA-402D-8399-06E7B00F8D2C}"/>
              </a:ext>
            </a:extLst>
          </p:cNvPr>
          <p:cNvSpPr txBox="1"/>
          <p:nvPr/>
        </p:nvSpPr>
        <p:spPr>
          <a:xfrm>
            <a:off x="9790980" y="1447382"/>
            <a:ext cx="23557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 err="1"/>
              <a:t>Permet</a:t>
            </a:r>
            <a:r>
              <a:rPr lang="en-CA" sz="1200" dirty="0"/>
              <a:t> </a:t>
            </a:r>
            <a:r>
              <a:rPr lang="en-CA" sz="1200" dirty="0" err="1"/>
              <a:t>d’ajouter</a:t>
            </a:r>
            <a:r>
              <a:rPr lang="en-CA" sz="1200" dirty="0"/>
              <a:t> des </a:t>
            </a:r>
            <a:r>
              <a:rPr lang="en-CA" sz="1200" dirty="0" err="1"/>
              <a:t>évenement</a:t>
            </a:r>
            <a:r>
              <a:rPr lang="en-CA" sz="1200" dirty="0"/>
              <a:t> de Click pour </a:t>
            </a:r>
            <a:r>
              <a:rPr lang="en-CA" sz="1200" dirty="0" err="1"/>
              <a:t>pouvoir</a:t>
            </a:r>
            <a:r>
              <a:rPr lang="en-CA" sz="1200" dirty="0"/>
              <a:t> </a:t>
            </a:r>
            <a:r>
              <a:rPr lang="en-CA" sz="1200" dirty="0" err="1"/>
              <a:t>lancé</a:t>
            </a:r>
            <a:r>
              <a:rPr lang="en-CA" sz="1200" dirty="0"/>
              <a:t> </a:t>
            </a:r>
            <a:r>
              <a:rPr lang="en-CA" sz="1200" dirty="0" err="1"/>
              <a:t>d’autres</a:t>
            </a:r>
            <a:r>
              <a:rPr lang="en-CA" sz="1200" dirty="0"/>
              <a:t> script.</a:t>
            </a:r>
            <a:endParaRPr lang="fr-CA" sz="1200" dirty="0"/>
          </a:p>
        </p:txBody>
      </p:sp>
    </p:spTree>
    <p:extLst>
      <p:ext uri="{BB962C8B-B14F-4D97-AF65-F5344CB8AC3E}">
        <p14:creationId xmlns:p14="http://schemas.microsoft.com/office/powerpoint/2010/main" val="66753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EA60D6-ABCA-4573-9E95-1C8A2E7E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385806"/>
            <a:ext cx="10058400" cy="1609344"/>
          </a:xfrm>
        </p:spPr>
        <p:txBody>
          <a:bodyPr/>
          <a:lstStyle/>
          <a:p>
            <a:pPr algn="ctr"/>
            <a:r>
              <a:rPr lang="en-CA" dirty="0"/>
              <a:t>Initialisation du Forms</a:t>
            </a:r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5D4A047-449D-4FDC-B8FF-92E5021AAE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598" y="657796"/>
            <a:ext cx="8211696" cy="232442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9881F55-E975-49C5-8937-602A6BFBCB2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598" y="3429000"/>
            <a:ext cx="6424087" cy="3293567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13CA80D-ACF4-4C5D-AC4C-69BA7D656F7C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 flipH="1">
            <a:off x="1472965" y="3364302"/>
            <a:ext cx="2417548" cy="1411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7D34A58-EB8C-4CEE-BB40-0254570AF2B3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 flipH="1">
            <a:off x="5221653" y="4233871"/>
            <a:ext cx="2768367" cy="5788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renthèse ouvrante 9">
            <a:extLst>
              <a:ext uri="{FF2B5EF4-FFF2-40B4-BE49-F238E27FC236}">
                <a16:creationId xmlns:a16="http://schemas.microsoft.com/office/drawing/2014/main" id="{5D6A74EA-B729-4E2A-8971-3AD2E5125AA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0800000">
            <a:off x="5148501" y="4555609"/>
            <a:ext cx="73152" cy="91440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4C57700-77E9-4E63-9F24-785114641237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 flipH="1">
            <a:off x="7758747" y="1376346"/>
            <a:ext cx="1626793" cy="1758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CE9A726-EA48-4DAA-854B-E9486FE222CB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 flipH="1" flipV="1">
            <a:off x="2111867" y="1778782"/>
            <a:ext cx="2287605" cy="2535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1DD1F775-F8A1-4A77-903F-2B56C73229D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363303" y="1933740"/>
            <a:ext cx="3993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err="1"/>
              <a:t>Permet</a:t>
            </a:r>
            <a:r>
              <a:rPr lang="en-CA" sz="1200" dirty="0"/>
              <a:t> </a:t>
            </a:r>
            <a:r>
              <a:rPr lang="en-CA" sz="1200" dirty="0" err="1"/>
              <a:t>d’A</a:t>
            </a:r>
            <a:r>
              <a:rPr lang="fr-CA" sz="1200" dirty="0" err="1"/>
              <a:t>fficher</a:t>
            </a:r>
            <a:r>
              <a:rPr lang="fr-CA" sz="1200" dirty="0"/>
              <a:t> le Forms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04F7675-C1EB-4BF7-82F5-0FF6D1FB645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385540" y="1161443"/>
            <a:ext cx="266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</a:t>
            </a:r>
            <a:r>
              <a:rPr lang="fr-CA" sz="1200" dirty="0" err="1"/>
              <a:t>ette</a:t>
            </a:r>
            <a:r>
              <a:rPr lang="fr-CA" sz="1200" dirty="0"/>
              <a:t> ligne de code à pour but d’ajouter chaque composant crée dans le </a:t>
            </a:r>
            <a:r>
              <a:rPr lang="fr-CA" sz="1200" dirty="0" err="1"/>
              <a:t>Form</a:t>
            </a:r>
            <a:r>
              <a:rPr lang="fr-CA" sz="1200" dirty="0"/>
              <a:t>.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D3F85E1-C019-4BBB-960C-10325F91E2AD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903892" y="3198848"/>
            <a:ext cx="399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/>
              <a:t>Pour éviter la redondance j’ai crée une fonction pour les commandes vocale du Bot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0748CB5-E9E6-4C33-B714-D5FC1696961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7990020" y="3965026"/>
            <a:ext cx="399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</a:t>
            </a:r>
            <a:r>
              <a:rPr lang="fr-CA" sz="1200" dirty="0" err="1"/>
              <a:t>ette</a:t>
            </a:r>
            <a:r>
              <a:rPr lang="fr-CA" sz="1200" dirty="0"/>
              <a:t> section nous permet de choisir la voix du Bot, ainsi que sa vitesse de parole.</a:t>
            </a:r>
          </a:p>
        </p:txBody>
      </p:sp>
    </p:spTree>
    <p:extLst>
      <p:ext uri="{BB962C8B-B14F-4D97-AF65-F5344CB8AC3E}">
        <p14:creationId xmlns:p14="http://schemas.microsoft.com/office/powerpoint/2010/main" val="4204425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71</TotalTime>
  <Words>175</Words>
  <Application>Microsoft Office PowerPoint</Application>
  <PresentationFormat>Grand écran</PresentationFormat>
  <Paragraphs>23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Type de bois</vt:lpstr>
      <vt:lpstr>Assisant de bureau</vt:lpstr>
      <vt:lpstr>Setup</vt:lpstr>
      <vt:lpstr>Profil étude</vt:lpstr>
      <vt:lpstr>Interface du Bot</vt:lpstr>
      <vt:lpstr>Evenement Click</vt:lpstr>
      <vt:lpstr>Initialisation du Forms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Assisant</dc:title>
  <dc:creator>533</dc:creator>
  <cp:lastModifiedBy>Darren Manoah Wilson Lambert</cp:lastModifiedBy>
  <cp:revision>10</cp:revision>
  <dcterms:created xsi:type="dcterms:W3CDTF">2021-11-30T20:31:42Z</dcterms:created>
  <dcterms:modified xsi:type="dcterms:W3CDTF">2021-12-02T00:04:40Z</dcterms:modified>
</cp:coreProperties>
</file>