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4C27-0656-71A2-9E9D-9A504D450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37B72-D25E-32FF-7FF9-D33B6865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0000-4D45-9B1B-18C1-AF2488C1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90FB-0B8D-23A6-E43B-3B601C99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6601-0C03-2164-8FBC-70A2BAE9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B3DD-7ACA-8989-2E97-2AB39A1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1FB78-58F2-A98D-C939-09787D559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AF6A-BAFA-A797-D9F6-A21C58A8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8CFF-2D6F-91CB-4208-8F4E92EC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9533-A860-38A0-3D74-39AA98B2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7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3FA2D-D625-8B07-892F-FD9FB422B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06EA8-0451-1DDC-926C-6FDC971FC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3C03-D03E-910D-454E-C877C63F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1CDC-248B-D2B6-93B8-3F26A85E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DD92-E6BF-022F-BF5B-F9AF89C1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9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40B3-AAB1-7CE8-06E9-BC0AC678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5F77-3F43-D02D-AAE3-2498C4E8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0EB2-B0F3-0B8C-9417-B4E7FA09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B51D-FA27-F05D-EE57-5F45075B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D20A-69D9-5D87-4359-77DF699E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9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392F-1C5C-C4C3-7C7F-073A1038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B40F-1BC3-EC54-E4D4-8547A4D1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2A17-EA67-4909-9A5E-D42809CE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9429-34A8-DF39-BE8F-ADB2F9D8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AB17-69F8-AB6F-06FB-FD8344B2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7B48-11C3-FF0D-DF0D-BD784CCF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A1F7-7676-696F-2332-E11F0B7DF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B918-92B4-AE2A-0737-AF4D091EE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F82C-D70B-7B56-1A0A-40717087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A65E-C946-E3D7-8532-9135A9F8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D9136-A84A-0CC9-5F8F-E22DBC2D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4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BB78-10D7-9EBC-8A30-661B88DB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ED8D-6B30-D51B-B606-1E25B016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88901-4950-46CE-713D-A4E185441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9195-32BA-B578-188A-558435B9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2A2D3-7B0A-581D-C3F7-AE8CAD34E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1B6B2-48A7-B566-7386-EDD22B06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1EF8A-220C-72DE-D5BA-F8FB0FAF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FB486-D476-F20A-7CDD-6D2D27F7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94-72F2-5186-DAD5-5CA86C28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6F954-A896-4FF9-C3E3-9F0081BF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81432-837B-4288-EDA8-7723BEF5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59B92-B055-A98F-894D-8344925D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CC873-D3A5-C79B-4C54-63D22E52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FFB12-4D9A-8F70-B023-76D36935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07F0D-94EC-9961-03CB-5888F8F1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5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19DC-15FD-557A-022C-18BD994E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F94A-5DC6-74CC-941B-62802C3F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D7BC-702F-9B20-4736-907FC547B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4DFC6-8FC2-3AD8-F5C6-18615977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31C4-E5DA-511C-A05C-B37FEF03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EDD8-1F23-A5F4-E8D6-54A76B29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8D49-1D2C-5A98-B216-558E95F6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36D68-CFF5-D29A-2294-230E2EF72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919EC-9C51-24EC-82D7-A4C19186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2E04-F4BB-B10B-F834-FD803B42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59EE-7BEE-2761-C5E8-5C1D97EB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BFB5E-7612-D810-5B47-E1701173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8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19821-15A7-3926-6BC5-7BAC56AD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10A90-F6CF-9BE4-E7E5-D1FD9263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7EE9-4993-E37D-8829-BE31B56D1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29C6-243F-4D1E-B84E-BAFEBFFCA5B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992B-96EB-820E-ED1E-D1FB47F6F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19ED-8674-2920-6BA9-37750A8E2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4B09-263D-431D-A325-C4A376C8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6C0E-8F10-0F47-2636-AC61C3C87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 square Test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D5E4A-6C08-771E-A465-0243E849D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118400-098B-2B8B-0238-E5D75A39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0" y="534075"/>
            <a:ext cx="5326430" cy="2520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010D9-C290-6AC1-30A8-C92EBF1D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70" y="3429000"/>
            <a:ext cx="5527535" cy="502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D390D-A7B2-4511-32CB-89E5FF625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71" y="4306679"/>
            <a:ext cx="5527534" cy="449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9C238C-2BB1-260A-EC0F-941F20B97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66" y="5131013"/>
            <a:ext cx="2110923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1BEDC-5586-08AF-3DFF-0F01DE34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68" y="416681"/>
            <a:ext cx="5204946" cy="3288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8167B-5C10-DEED-1AB1-B70C34AB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390" y="4750553"/>
            <a:ext cx="3109229" cy="52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A4DF0-1CB4-D96D-F835-EC86A5819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86" y="416681"/>
            <a:ext cx="5204947" cy="3288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C4AAC-EA2C-434D-594D-366F901F9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77" y="3917827"/>
            <a:ext cx="5560623" cy="27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DF3CE4-B8FA-D352-17CD-733869D5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54" y="356938"/>
            <a:ext cx="3873312" cy="4761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4593D2-9DFC-4879-6E7C-211651A5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272"/>
            <a:ext cx="4596998" cy="643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AACCA2-FF13-3ABD-34E1-7448ADE77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44077"/>
            <a:ext cx="5052498" cy="208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F8B52C-FFF4-797A-0BEF-79B172E47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736" y="3299449"/>
            <a:ext cx="2316681" cy="259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A1676B-2BF1-13D8-997A-8C5736177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538" y="4027611"/>
            <a:ext cx="1707028" cy="7163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5E9654-624F-555B-4199-D8F8FC6AF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854" y="4883477"/>
            <a:ext cx="5197290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1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Chi square Test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sujata kulkarni</dc:creator>
  <cp:lastModifiedBy>sujata kulkarni</cp:lastModifiedBy>
  <cp:revision>2</cp:revision>
  <dcterms:created xsi:type="dcterms:W3CDTF">2024-08-21T08:09:58Z</dcterms:created>
  <dcterms:modified xsi:type="dcterms:W3CDTF">2024-08-26T05:07:55Z</dcterms:modified>
</cp:coreProperties>
</file>