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a429b7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1a429b7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1a429b7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1a429b7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1a429b79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1a429b79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ca63940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ca63940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ca6394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ca6394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a429b7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a429b7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1a429b7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1a429b7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a429b79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1a429b79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14a05fd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14a05fd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1a429b79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1a429b79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a429b7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a429b7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14a05fdc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14a05fdc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1a429b79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1a429b79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1a429b79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1a429b79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1a429b79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1a429b79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14a05fdcc_0_13:notes"/>
          <p:cNvSpPr txBox="1"/>
          <p:nvPr/>
        </p:nvSpPr>
        <p:spPr>
          <a:xfrm>
            <a:off x="3881207" y="8686471"/>
            <a:ext cx="2975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/>
          </a:p>
        </p:txBody>
      </p:sp>
      <p:sp>
        <p:nvSpPr>
          <p:cNvPr id="211" name="Google Shape;211;g914a05fdcc_0_13:notes"/>
          <p:cNvSpPr/>
          <p:nvPr>
            <p:ph idx="2" type="sldImg"/>
          </p:nvPr>
        </p:nvSpPr>
        <p:spPr>
          <a:xfrm>
            <a:off x="195961" y="695135"/>
            <a:ext cx="64647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2" name="Google Shape;212;g914a05fdcc_0_13:notes"/>
          <p:cNvSpPr txBox="1"/>
          <p:nvPr>
            <p:ph idx="1" type="body"/>
          </p:nvPr>
        </p:nvSpPr>
        <p:spPr>
          <a:xfrm>
            <a:off x="685512" y="4343235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1a429b79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1a429b79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1a429b79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1a429b79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1a429b79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1a429b79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1a429b79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1a429b79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1a429b79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1a429b79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a429b7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a429b7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14a05fdc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14a05fdc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14a05fd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14a05fd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276f3c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276f3c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276f3c9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276f3c9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a429b7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a429b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a429b7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a429b7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a429b79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a429b79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4a05fdc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4a05fdc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1a429b7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1a429b7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1a429b7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1a429b7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6480" y="205222"/>
            <a:ext cx="8226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6480" y="1203246"/>
            <a:ext cx="82266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6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6pPr>
            <a:lvl7pPr indent="-32385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7pPr>
            <a:lvl8pPr indent="-32385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8pPr>
            <a:lvl9pPr indent="-32385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6480" y="4685532"/>
            <a:ext cx="2128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7680" y="4685532"/>
            <a:ext cx="2897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6319" y="4685532"/>
            <a:ext cx="2128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699" y="619700"/>
            <a:ext cx="4680175" cy="37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874" y="1187954"/>
            <a:ext cx="1591450" cy="2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74" y="570124"/>
            <a:ext cx="4758650" cy="36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Locality Sensitive hashing is the general idea of hashing items into bins, many times, and looking only at those items that fall into same bin, at least once.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885825"/>
            <a:ext cx="77438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938213"/>
            <a:ext cx="69818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98" y="674599"/>
            <a:ext cx="8428400" cy="399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14" y="445025"/>
            <a:ext cx="8271685" cy="43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Existence</a:t>
            </a:r>
            <a:r>
              <a:rPr lang="en"/>
              <a:t> of LSH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This proves for very simple distance or similarity function, family of Locality Hash functions can be designed.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 for Jaccard Similarity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50" y="1784750"/>
            <a:ext cx="7224524" cy="23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Min-Hashing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There is a suitable hash function for the Jaccard similarity: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It is called Min-Hashing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Refer notes for solved example of Min hashing.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650" y="1611225"/>
            <a:ext cx="6715225" cy="14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85200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Min-Hashing</a:t>
            </a:r>
            <a:endParaRPr sz="3600"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50" y="1017725"/>
            <a:ext cx="7163724" cy="403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3" y="152400"/>
            <a:ext cx="91282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probability of over all permutations of the rows that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h(C1) = h(C2) is the same as Jaccard similarity(C1,C2)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Thus we conclude, Hash family H, which will preserve the notion of LSH can be designed for Jaccard similarity.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 for finding similar documents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475" y="1093925"/>
            <a:ext cx="6899000" cy="38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456480" y="205222"/>
            <a:ext cx="82284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3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i="0" lang="en" sz="2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Shingle of size 5, with sliding window of size 5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456480" y="1203246"/>
            <a:ext cx="82284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625">
            <a:noAutofit/>
          </a:bodyPr>
          <a:lstStyle/>
          <a:p>
            <a:pPr indent="-279400" lvl="0" marL="279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547" y="1203251"/>
            <a:ext cx="7623600" cy="36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9604"/>
            <a:ext cx="9144001" cy="402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12" y="0"/>
            <a:ext cx="7037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395288"/>
            <a:ext cx="75342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323850"/>
            <a:ext cx="74580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11" y="0"/>
            <a:ext cx="69115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00" y="300625"/>
            <a:ext cx="8687549" cy="42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38113"/>
            <a:ext cx="612457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10" y="152400"/>
            <a:ext cx="58317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86" y="0"/>
            <a:ext cx="71130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416" y="0"/>
            <a:ext cx="58211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b="1" lang="en" sz="2700">
                <a:solidFill>
                  <a:schemeClr val="dk1"/>
                </a:solidFill>
              </a:rPr>
              <a:t>LSH</a:t>
            </a:r>
            <a:r>
              <a:rPr lang="en" sz="2700">
                <a:solidFill>
                  <a:schemeClr val="dk1"/>
                </a:solidFill>
              </a:rPr>
              <a:t> refers to a family of functions (known as LSH families) to hash data points into buckets so that data points </a:t>
            </a:r>
            <a:r>
              <a:rPr i="1" lang="en" sz="2700">
                <a:solidFill>
                  <a:schemeClr val="dk1"/>
                </a:solidFill>
              </a:rPr>
              <a:t>near each other are located in the same buckets with high probability</a:t>
            </a:r>
            <a:r>
              <a:rPr lang="en" sz="2700">
                <a:solidFill>
                  <a:schemeClr val="dk1"/>
                </a:solidFill>
              </a:rPr>
              <a:t>, </a:t>
            </a:r>
            <a:endParaRPr sz="27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" sz="2700">
                <a:solidFill>
                  <a:schemeClr val="dk1"/>
                </a:solidFill>
              </a:rPr>
              <a:t>while data points </a:t>
            </a:r>
            <a:r>
              <a:rPr i="1" lang="en" sz="2700">
                <a:solidFill>
                  <a:schemeClr val="dk1"/>
                </a:solidFill>
              </a:rPr>
              <a:t>far from each other are likely to be in different buckets</a:t>
            </a:r>
            <a:r>
              <a:rPr lang="en" sz="2700">
                <a:solidFill>
                  <a:schemeClr val="dk1"/>
                </a:solidFill>
              </a:rPr>
              <a:t>. This makes it easier to identify observations with various degrees of similarity.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750" y="286225"/>
            <a:ext cx="7508349" cy="45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53" y="459126"/>
            <a:ext cx="8363825" cy="34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0" y="446175"/>
            <a:ext cx="8361350" cy="44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849" y="793225"/>
            <a:ext cx="4719571" cy="37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274" y="694074"/>
            <a:ext cx="4816700" cy="37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