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5ae49fa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5ae49f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c58ab9e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c58ab9e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c58ab9e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c58ab9e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f4939c81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f4939c8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e5b17f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e5b17f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e5b17f0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e5b17f0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58ab9e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58ab9e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58ab9e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58ab9e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c58ab9e3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c58ab9e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c58ab9e3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c58ab9e3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c58ab9e3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c58ab9e3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19d76b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19d76b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fcccf6b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fcccf6b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fdde3c7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fdde3c7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4939c8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4939c8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f4939c8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f4939c8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f4939c8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f4939c8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f4939c81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f4939c81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9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5900" y="-550825"/>
            <a:ext cx="887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Memory-efficient data structures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7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chemeClr val="dk1"/>
                </a:solidFill>
              </a:rPr>
              <a:t>BDA Expt no 2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5025"/>
            <a:ext cx="82581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65175"/>
            <a:ext cx="82581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3" y="828675"/>
            <a:ext cx="80295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209550"/>
            <a:ext cx="629602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/>
              <a:t>Probability of a false positive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Total</a:t>
            </a:r>
            <a:r>
              <a:rPr lang="en" sz="2700">
                <a:solidFill>
                  <a:schemeClr val="dk1"/>
                </a:solidFill>
              </a:rPr>
              <a:t> no of cells in a bloom filter = m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</a:rPr>
              <a:t>l</a:t>
            </a:r>
            <a:r>
              <a:rPr lang="en" sz="2700">
                <a:solidFill>
                  <a:schemeClr val="dk1"/>
                </a:solidFill>
              </a:rPr>
              <a:t>No. of hash functions = k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Probability</a:t>
            </a:r>
            <a:r>
              <a:rPr lang="en" sz="2700">
                <a:solidFill>
                  <a:schemeClr val="dk1"/>
                </a:solidFill>
              </a:rPr>
              <a:t> that one cell is mapped to 1 when one element is inserted is 1/m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Probability </a:t>
            </a:r>
            <a:r>
              <a:rPr lang="en" sz="2700">
                <a:solidFill>
                  <a:schemeClr val="dk1"/>
                </a:solidFill>
              </a:rPr>
              <a:t>that a cell is not mapped to 1 when one element is inserted is 1 – 1/m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Therefore</a:t>
            </a:r>
            <a:r>
              <a:rPr lang="en" sz="2700">
                <a:solidFill>
                  <a:schemeClr val="dk1"/>
                </a:solidFill>
              </a:rPr>
              <a:t> 1 – 1/m is the probability that a cell is not mapped to 1 when one element is inserted by that hash function.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/>
              <a:t>Probability of a false positive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But</a:t>
            </a:r>
            <a:r>
              <a:rPr lang="en" sz="3200">
                <a:solidFill>
                  <a:schemeClr val="dk1"/>
                </a:solidFill>
              </a:rPr>
              <a:t> there are k hash functions.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Probability that a cell is not mapped to 1 when one element is inserted by k hash function is (1 – 1/m) (1 – 1/m) .... k times.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463" y="3713438"/>
            <a:ext cx="15335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70075"/>
            <a:ext cx="8520600" cy="44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But there are n elements to be hashed.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Probability that a cell is not mapped to 1 when n elements are inserted by k hash function is                      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                            .... n times.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38" y="1780313"/>
            <a:ext cx="15335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288" y="1794338"/>
            <a:ext cx="15335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834" y="3342825"/>
            <a:ext cx="2048775" cy="12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228600" y="2089175"/>
            <a:ext cx="88323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When Lookup will return present? When all of the k bits h</a:t>
            </a:r>
            <a:r>
              <a:rPr b="1" baseline="-25000" lang="en" sz="2100"/>
              <a:t>1</a:t>
            </a:r>
            <a:r>
              <a:rPr b="1" lang="en"/>
              <a:t>(x),h</a:t>
            </a:r>
            <a:r>
              <a:rPr b="1" baseline="-25000" lang="en" sz="2100"/>
              <a:t>2</a:t>
            </a:r>
            <a:r>
              <a:rPr b="1" lang="en"/>
              <a:t>(x)......h</a:t>
            </a:r>
            <a:r>
              <a:rPr b="1" baseline="-25000" lang="en" sz="2100"/>
              <a:t>k</a:t>
            </a:r>
            <a:r>
              <a:rPr b="1" lang="en"/>
              <a:t>(x) return 1.</a:t>
            </a:r>
            <a:endParaRPr b="1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033463"/>
            <a:ext cx="58959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375"/>
            <a:ext cx="37433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911900"/>
            <a:ext cx="67532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625" y="4474000"/>
            <a:ext cx="4170175" cy="5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8" y="600075"/>
            <a:ext cx="900112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900238"/>
            <a:ext cx="79438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650" y="0"/>
            <a:ext cx="7304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Filter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data structure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0" y="213995"/>
            <a:ext cx="8775825" cy="471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200" y="73350"/>
            <a:ext cx="3305550" cy="9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050" y="199637"/>
            <a:ext cx="1766050" cy="7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1200" y="1462475"/>
            <a:ext cx="5501650" cy="18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550" y="3895350"/>
            <a:ext cx="34385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9325" y="3762375"/>
            <a:ext cx="33147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594"/>
            <a:ext cx="9144000" cy="478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610"/>
            <a:ext cx="9144000" cy="4995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433388"/>
            <a:ext cx="44672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561975"/>
            <a:ext cx="52768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</a:t>
            </a:r>
            <a:r>
              <a:rPr lang="en" sz="4400"/>
              <a:t>Classic Uses of BF: Data Bases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l</a:t>
            </a:r>
            <a:r>
              <a:rPr b="1" lang="en" sz="2600">
                <a:solidFill>
                  <a:schemeClr val="dk1"/>
                </a:solidFill>
              </a:rPr>
              <a:t>Join:</a:t>
            </a:r>
            <a:r>
              <a:rPr lang="en" sz="2600">
                <a:solidFill>
                  <a:schemeClr val="dk1"/>
                </a:solidFill>
              </a:rPr>
              <a:t> Combine two tables with a common domain into a single table. But it is costly operation in distributed DB.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l</a:t>
            </a:r>
            <a:r>
              <a:rPr b="1" lang="en" sz="2600">
                <a:solidFill>
                  <a:schemeClr val="dk1"/>
                </a:solidFill>
              </a:rPr>
              <a:t>Semi-join:</a:t>
            </a:r>
            <a:r>
              <a:rPr lang="en" sz="2600">
                <a:solidFill>
                  <a:schemeClr val="dk1"/>
                </a:solidFill>
              </a:rPr>
              <a:t> A join in distributed DBs in which only the joining attribute from one site is transmitted to the other site and used for selection.  The selected records are sent back.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l</a:t>
            </a:r>
            <a:r>
              <a:rPr b="1" lang="en" sz="2600">
                <a:solidFill>
                  <a:schemeClr val="dk1"/>
                </a:solidFill>
              </a:rPr>
              <a:t>Bloom-join: </a:t>
            </a:r>
            <a:r>
              <a:rPr lang="en" sz="2600">
                <a:solidFill>
                  <a:schemeClr val="dk1"/>
                </a:solidFill>
              </a:rPr>
              <a:t>A semi-join where we send only a BF of the joining attribute.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