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ff5a35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eff5a35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18b74d6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18b74d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7400d4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b7400d4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7400d4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b7400d4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ff5a35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eff5a35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f424f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f424f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f424f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f424f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ff5a35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ff5a35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f424f9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f424f9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f424f9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f424f9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eff5a35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eff5a35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eff5a35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eff5a35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8420f6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8420f6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5900" y="-550825"/>
            <a:ext cx="887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Memory-efficient data structures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universal / perfect hashing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5" y="292625"/>
            <a:ext cx="8482475" cy="441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 = 7 and p = 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ha(x) - ha(y) = [a(x-y) mod p] mod 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ha(x) - ha(y) = 0 implies that </a:t>
            </a:r>
            <a:r>
              <a:rPr lang="en"/>
              <a:t>Square bracket is completely divisible by m and &gt; 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 possible values of Square bracket = 7,14,21,28,........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p = 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 possible values of Square bracket = 7,14,21 only.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 choose a = 7,14,21 there will be collision. We have to prove that probability of this event is &lt; 1/m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Irrespective of values of x and y, by the </a:t>
            </a:r>
            <a:r>
              <a:rPr b="1" lang="en"/>
              <a:t>property of prime numbers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say there is unique </a:t>
            </a:r>
            <a:r>
              <a:rPr b="1" lang="en"/>
              <a:t>a</a:t>
            </a:r>
            <a:r>
              <a:rPr lang="en"/>
              <a:t> among        numbers. If we choose this </a:t>
            </a:r>
            <a:r>
              <a:rPr b="1" lang="en"/>
              <a:t>a</a:t>
            </a:r>
            <a:r>
              <a:rPr lang="en"/>
              <a:t> then there will be a collision.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8" y="526300"/>
            <a:ext cx="70389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650" y="2197825"/>
            <a:ext cx="373925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75" y="3125475"/>
            <a:ext cx="71056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Proof 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Assume a is not unique. Therefore there exists b&lt;&gt;a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mod p = bz mod 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(a-b)z mod p = 0 ……… (a-b) and z both are less than p. Hence this is true only if a=b. Therefore a is unique. Hence Proved.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63" y="496825"/>
            <a:ext cx="68134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&gt;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&gt; |U|     therefore (x - y) belongs to [1,P-1]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ways of choosing </a:t>
            </a:r>
            <a:r>
              <a:rPr b="1" lang="en"/>
              <a:t>a</a:t>
            </a:r>
            <a:r>
              <a:rPr lang="en"/>
              <a:t> from (p-1)/m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</a:t>
            </a:r>
            <a:r>
              <a:rPr lang="en"/>
              <a:t>(x - y) belongs to [1,P-1], there are maximum (p-1) numbers.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50" y="3430275"/>
            <a:ext cx="71056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using hash table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50" y="1484936"/>
            <a:ext cx="5466525" cy="27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Collision occurs because of pigeon hole principle.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519113"/>
            <a:ext cx="70580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of the most common methods for resolving collisions in hash tables is called chaining. In a chained hash table, each entry T[i] is not just a single item, but rather (a pointer to) a linked list of all the items that hash to T[i]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450" y="2622925"/>
            <a:ext cx="3662100" cy="18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09850"/>
            <a:ext cx="8520600" cy="4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One property of ideal random hash functions that seems intuitively useful is uniformity . A family H of hash functions is uniform if choosing a hash function uniformly at random from H makes every hash value equally likely for every item in the universe: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5" y="2796100"/>
            <a:ext cx="7129450" cy="92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hash function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much more important goal is to minimize the number of collisions. A family of hash functions is universal if, for any two items in the universe, the probability of collision is as small as possible: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106851"/>
            <a:ext cx="8229650" cy="10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5" y="1549250"/>
            <a:ext cx="8003051" cy="20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Universal Hash family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m is the size of array</a:t>
            </a:r>
            <a:endParaRPr b="1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5" y="957550"/>
            <a:ext cx="8750475" cy="3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1362075"/>
            <a:ext cx="7877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